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5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A742-9E0F-724C-AB7E-7254AB29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F6FC-C310-8E4F-B203-61398F549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D7B2-5875-D549-9B65-33EF2838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2A46-FB50-264F-94AA-7FC66330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BB6B-4C30-CD45-BCB0-17E3C631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6F2F-AB9C-DF4F-A40D-73A6525F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BFC25-30FA-874D-9B8B-A98D7A31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2575-B114-CE41-A4C8-5CF41FE6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F693-A9F8-CC48-879B-778A5A2D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BD9C-963E-F540-A4FD-9CE9F22C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F70D7-19FA-A146-BD2C-78D9A7F49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CD170-1A6C-B749-9FAE-E82D9D0AD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1B09-68ED-0D40-BF2B-37D5EA9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5986-2FBA-8D41-AB3D-2B882BF4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0419-0DF6-2644-A6AD-94E0A07B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DEF1-3D05-C944-9417-DD5BC473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F89A-C238-5F42-A4A9-0E169492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DFF7-ACC6-C543-96EB-A4DC1FDF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BA0C-88A6-F046-8911-26978C3E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D150-DD86-FF47-9537-E6B338AD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AA8E-C2B6-C248-BCF9-39B5A675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D0C-0984-4142-B7EF-285FC221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44EF-5895-7B44-9B73-2E485D76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135D-D4D3-D746-9CC0-C1ED2202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16AB-3DFB-D645-8DB6-C1BE1452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0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19D7-858C-1343-923F-E01C67C8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2C60-536E-E441-9F75-75272063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9F2A7-2AD7-7942-8C33-CF2DF3B1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CA5D-3A12-F247-B4D5-86643D3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788E-29C7-C44B-89FA-C29E001E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A8F0-B8C5-5C46-B70E-A937F5AC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E987-CE26-F849-8E0B-7588898C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5C1C-A4F9-E743-A623-4E01DA4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165B-4089-BF4E-B012-99F6EAF4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BD0E3-F299-1B47-9E20-A7861D2CF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347B9-B4F2-7F48-A260-E376639EB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A5775-BA21-2D44-B3FA-2623CED1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EADDE-431B-384C-8832-9F652D1C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1EF2-CB98-924B-BC34-E4FEDB4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7BB1-0EE6-2A4C-8974-86DB61F6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5BB8A-CAD0-6143-8A4D-30BE3C99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408FE-E10F-AE48-B34D-E1CEC7BE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74F37-2705-AB49-80FA-A9D05C12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4C0B6-659B-0541-B629-682F8FA3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E9206-D1B7-D644-A363-774D669B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28411-7726-784B-981F-FA043847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85CB-D9F7-C141-BBD2-58109B25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C0A9-842D-7147-BD46-C81B64F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FA7BE-C98D-9F43-895F-DBCAE2C5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FF5A-8CC1-5547-8347-299F779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CDBA1-BA74-7943-8792-935389DE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43E8-5231-5F4C-98C9-39435C0A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9A0C-7398-F145-B271-319016B2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94FE-AF49-DA4F-91E3-8EB9914EE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A9C4F-CC6C-824E-96F3-BF5097F9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F930-B80C-6E48-A86A-97BE5FA7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641E-7B92-6941-98FD-53ABEF66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08DF-0C37-8C48-96B7-CFEF7DD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05A0C-ED56-0444-8743-DF9938F2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FB679-9452-2E4F-BE23-662B20E2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C5BD-ACDD-1347-AE93-D183413EA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00F4-C676-1444-86A8-7555316BA80E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90E4-097E-964C-B90A-01033632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2BA9-67C4-7345-AA8A-17E88894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7FA9-8510-9B4B-AC84-72C11AF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12" Type="http://schemas.openxmlformats.org/officeDocument/2006/relationships/image" Target="../media/image14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11" Type="http://schemas.openxmlformats.org/officeDocument/2006/relationships/image" Target="../media/image13.jpg"/><Relationship Id="rId5" Type="http://schemas.openxmlformats.org/officeDocument/2006/relationships/image" Target="../media/image3.pn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12" Type="http://schemas.openxmlformats.org/officeDocument/2006/relationships/image" Target="../media/image14.pn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4.png"/><Relationship Id="rId11" Type="http://schemas.openxmlformats.org/officeDocument/2006/relationships/image" Target="../media/image13.jpg"/><Relationship Id="rId5" Type="http://schemas.openxmlformats.org/officeDocument/2006/relationships/image" Target="../media/image3.pn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8" y="5137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12594" y="326323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6759276" y="5679870"/>
            <a:ext cx="5020129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3206217" y="1733530"/>
            <a:ext cx="8417071" cy="129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44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 sz="44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旅行に行こう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AAF439-1988-7140-A9ED-EEE9792F2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94" y="3076494"/>
            <a:ext cx="6346682" cy="18117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870C09-2C7B-B44F-AAF9-49FA92698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94" y="4888267"/>
            <a:ext cx="6346682" cy="1429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088E9A-7964-F948-AF83-5C502D482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276" y="3057795"/>
            <a:ext cx="5020129" cy="26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74C159-6D9F-C741-B37E-8E217060FE82}"/>
              </a:ext>
            </a:extLst>
          </p:cNvPr>
          <p:cNvSpPr/>
          <p:nvPr/>
        </p:nvSpPr>
        <p:spPr>
          <a:xfrm>
            <a:off x="224191" y="1662282"/>
            <a:ext cx="8083468" cy="519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例）温泉があります・スキーができます ・ このツアーにします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 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温泉もあるし、スキーもできるし、 このツアーにします　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① 観光地に近いです・交通が便利です・このホテルにしませんか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② 暑いです ・ 虫が多いです ・ キャンプに行きたくないです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EB8921-18DC-AE4D-9ABE-E29B219D4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0718" y="3742464"/>
            <a:ext cx="2955073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0B58E8-A84C-5449-AB7E-E5E0443A458F}"/>
              </a:ext>
            </a:extLst>
          </p:cNvPr>
          <p:cNvSpPr/>
          <p:nvPr/>
        </p:nvSpPr>
        <p:spPr>
          <a:xfrm>
            <a:off x="146209" y="1717287"/>
            <a:ext cx="8585196" cy="390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③ 部屋がきれいです・食事が付いています ・ この旅館に泊まりたいです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④ カニ料理が食べられます・登山ができます・このツアーにしましょう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⑤ お金がありませんアルバイトがあります・冬休み、国へ帰れません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E8A2E-2874-B647-852A-81ECBCE20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0718" y="3579540"/>
            <a:ext cx="2955073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3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やてみよう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CC912E-516C-D446-B8EF-4021F1E88ABC}"/>
              </a:ext>
            </a:extLst>
          </p:cNvPr>
          <p:cNvSpPr/>
          <p:nvPr/>
        </p:nvSpPr>
        <p:spPr>
          <a:xfrm>
            <a:off x="683754" y="1940275"/>
            <a:ext cx="1171640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CD</a:t>
            </a: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を聞いてください。二人はどこへ行きますか。そこで何ができますか。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どこへ行きますか</a:t>
            </a:r>
            <a:r>
              <a:rPr lang="vi-VN" sz="2800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___________________________________________________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MS PMincho" panose="02020600040205080304" pitchFamily="18" charset="-128"/>
                <a:ea typeface="MS PMincho" panose="02020600040205080304" pitchFamily="18" charset="-128"/>
                <a:cs typeface="Times New Roman" panose="02020603050405020304" pitchFamily="18" charset="0"/>
              </a:rPr>
              <a:t>何ができますか</a:t>
            </a:r>
            <a:r>
              <a:rPr lang="vi-VN" sz="2800" dirty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_____________________________________________________</a:t>
            </a:r>
            <a:endParaRPr lang="en-US" sz="2800" dirty="0">
              <a:latin typeface="MS PMincho" panose="02020600040205080304" pitchFamily="18" charset="-128"/>
              <a:ea typeface="MS PMincho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573ACD1B-E8F7-D44E-AD59-4F3EC4434EE6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77FE02A9-13C4-6A4F-8689-B7B4A0513C3C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B06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5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1365ECB2-B7E5-504D-B6AF-A096A427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06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099637" y="60485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やてみよう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743338ED-9F4D-D543-9B47-B61CA094C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742" y="2865211"/>
            <a:ext cx="4531203" cy="38903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A1AED1-2A67-4E46-8C32-02C651CAE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342" y="2865211"/>
            <a:ext cx="4531204" cy="39927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CEF8BD-833E-9C4A-A2B8-0049327BC68F}"/>
              </a:ext>
            </a:extLst>
          </p:cNvPr>
          <p:cNvGrpSpPr/>
          <p:nvPr/>
        </p:nvGrpSpPr>
        <p:grpSpPr>
          <a:xfrm>
            <a:off x="356839" y="1720248"/>
            <a:ext cx="10370634" cy="970009"/>
            <a:chOff x="356839" y="1720248"/>
            <a:chExt cx="10370634" cy="9700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0C0D1C-D545-D24F-8878-4E6BE0DB6F49}"/>
                </a:ext>
              </a:extLst>
            </p:cNvPr>
            <p:cNvSpPr/>
            <p:nvPr/>
          </p:nvSpPr>
          <p:spPr>
            <a:xfrm>
              <a:off x="683754" y="1720248"/>
              <a:ext cx="10043719" cy="970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000">
                  <a:latin typeface="Yu Mincho" panose="02020400000000000000" pitchFamily="18" charset="-128"/>
                  <a:ea typeface="Yu Mincho" panose="02020400000000000000" pitchFamily="18" charset="-128"/>
                </a:rPr>
                <a:t>ペアで話しましょう。</a:t>
              </a:r>
              <a:br>
                <a:rPr lang="en-US" altLang="ja-JP" sz="2000" dirty="0">
                  <a:latin typeface="Yu Mincho" panose="02020400000000000000" pitchFamily="18" charset="-128"/>
                  <a:ea typeface="Yu Mincho" panose="02020400000000000000" pitchFamily="18" charset="-128"/>
                </a:rPr>
              </a:br>
              <a:r>
                <a:rPr lang="ja-JP" altLang="en-US" sz="2000">
                  <a:latin typeface="Yu Mincho" panose="02020400000000000000" pitchFamily="18" charset="-128"/>
                  <a:ea typeface="Yu Mincho" panose="02020400000000000000" pitchFamily="18" charset="-128"/>
                </a:rPr>
                <a:t>下の旅行のパンフレットをミラ柄、クラスメイトと旅行のプランを考えましょう</a:t>
              </a:r>
              <a:r>
                <a:rPr lang="ja-JP" altLang="en-US">
                  <a:latin typeface="Yu Mincho" panose="02020400000000000000" pitchFamily="18" charset="-128"/>
                  <a:ea typeface="Yu Mincho" panose="02020400000000000000" pitchFamily="18" charset="-128"/>
                </a:rPr>
                <a:t>。</a:t>
              </a:r>
              <a:endParaRPr lang="en-US" dirty="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34E087-32E2-0E43-84B6-BA04E9F4E555}"/>
                </a:ext>
              </a:extLst>
            </p:cNvPr>
            <p:cNvSpPr/>
            <p:nvPr/>
          </p:nvSpPr>
          <p:spPr>
            <a:xfrm>
              <a:off x="356839" y="1884313"/>
              <a:ext cx="326915" cy="2770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31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やてみよう</a:t>
            </a:r>
            <a:endParaRPr lang="en-US" altLang="ja-JP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540919-3AB7-3541-A5D4-EAF3CBC10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767" y="2803646"/>
            <a:ext cx="4594303" cy="389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27478-A72C-7D48-8248-7299F7AA5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640" y="2803646"/>
            <a:ext cx="4594302" cy="38913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62B60D-133D-C247-8B02-F04EA43C7329}"/>
              </a:ext>
            </a:extLst>
          </p:cNvPr>
          <p:cNvSpPr/>
          <p:nvPr/>
        </p:nvSpPr>
        <p:spPr>
          <a:xfrm>
            <a:off x="683754" y="1720248"/>
            <a:ext cx="10043719" cy="9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ペアで話しましょう。</a:t>
            </a:r>
            <a:br>
              <a:rPr lang="en-US" altLang="ja-JP" sz="2000" dirty="0"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下の旅行のパンフレットをミラ柄、クラスメイトと旅行のプランを考えましょう</a:t>
            </a:r>
            <a:r>
              <a:rPr lang="ja-JP" altLang="en-US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548743-90E3-0D46-BACF-651EF0A6B159}"/>
              </a:ext>
            </a:extLst>
          </p:cNvPr>
          <p:cNvSpPr/>
          <p:nvPr/>
        </p:nvSpPr>
        <p:spPr>
          <a:xfrm>
            <a:off x="356839" y="1884313"/>
            <a:ext cx="326915" cy="277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91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1 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旅行の計画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35DFE2A-5B27-DE44-9FCC-E2D4717AEB8D}"/>
              </a:ext>
            </a:extLst>
          </p:cNvPr>
          <p:cNvGrpSpPr/>
          <p:nvPr/>
        </p:nvGrpSpPr>
        <p:grpSpPr>
          <a:xfrm>
            <a:off x="381000" y="1604327"/>
            <a:ext cx="11430000" cy="4935931"/>
            <a:chOff x="1483113" y="1922069"/>
            <a:chExt cx="9400071" cy="493593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D6204A-79DD-864B-8B86-F6336F6E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3113" y="1922069"/>
              <a:ext cx="4951334" cy="492607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8A56EA-C804-BA41-93A1-43357837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4447" y="1931921"/>
              <a:ext cx="4448737" cy="4926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54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B04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D05C112-4B04-504F-9FC6-F6152789DCBB}"/>
              </a:ext>
            </a:extLst>
          </p:cNvPr>
          <p:cNvGrpSpPr/>
          <p:nvPr/>
        </p:nvGrpSpPr>
        <p:grpSpPr>
          <a:xfrm>
            <a:off x="47814" y="2427196"/>
            <a:ext cx="12096372" cy="3088666"/>
            <a:chOff x="2689784" y="2510830"/>
            <a:chExt cx="5880656" cy="30886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B0B722-F856-1147-B280-256EE80F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9784" y="2510830"/>
              <a:ext cx="1887509" cy="30886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4D9416-15A1-8142-81DA-8D8A390F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7414" y="2510830"/>
              <a:ext cx="1840864" cy="308866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259320-09ED-2445-BD2E-AD7AB54D2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28278" y="2510830"/>
              <a:ext cx="2142162" cy="3088666"/>
            </a:xfrm>
            <a:prstGeom prst="rect">
              <a:avLst/>
            </a:prstGeom>
          </p:spPr>
        </p:pic>
      </p:grpSp>
      <p:pic>
        <p:nvPicPr>
          <p:cNvPr id="2" name="04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22880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B05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D05C112-4B04-504F-9FC6-F6152789DCBB}"/>
              </a:ext>
            </a:extLst>
          </p:cNvPr>
          <p:cNvGrpSpPr/>
          <p:nvPr/>
        </p:nvGrpSpPr>
        <p:grpSpPr>
          <a:xfrm>
            <a:off x="47814" y="2427196"/>
            <a:ext cx="12096372" cy="3088666"/>
            <a:chOff x="2689784" y="2510830"/>
            <a:chExt cx="5880656" cy="30886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B0B722-F856-1147-B280-256EE80F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9784" y="2510830"/>
              <a:ext cx="1887509" cy="30886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4D9416-15A1-8142-81DA-8D8A390F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7414" y="2510830"/>
              <a:ext cx="1840864" cy="308866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259320-09ED-2445-BD2E-AD7AB54D2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28278" y="2510830"/>
              <a:ext cx="2142162" cy="3088666"/>
            </a:xfrm>
            <a:prstGeom prst="rect">
              <a:avLst/>
            </a:prstGeom>
          </p:spPr>
        </p:pic>
      </p:grpSp>
      <p:pic>
        <p:nvPicPr>
          <p:cNvPr id="2" name="05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99637" y="60485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>
                <a:solidFill>
                  <a:srgbClr val="FF0000"/>
                </a:solidFill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普通形</a:t>
            </a:r>
            <a:r>
              <a:rPr lang="en-US" altLang="ja-JP" sz="60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のは</a:t>
            </a:r>
            <a:r>
              <a:rPr lang="en-US" altLang="ja-JP" sz="60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vi-VN" altLang="ja-JP" sz="60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Kozuka Gothic Pro M" panose="020B0700000000000000" pitchFamily="34" charset="-128"/>
                <a:cs typeface="Arial" panose="020B0604020202020204" pitchFamily="34" charset="0"/>
              </a:rPr>
              <a:t>N</a:t>
            </a:r>
            <a:r>
              <a:rPr lang="en-US" altLang="ja-JP" sz="6000" dirty="0">
                <a:solidFill>
                  <a:srgbClr val="FF0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です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3494B9-94CE-5844-BD46-13767D6B597F}"/>
              </a:ext>
            </a:extLst>
          </p:cNvPr>
          <p:cNvSpPr/>
          <p:nvPr/>
        </p:nvSpPr>
        <p:spPr>
          <a:xfrm>
            <a:off x="2468137" y="2157981"/>
            <a:ext cx="6096000" cy="1446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ja-JP" altLang="en-US" sz="4400">
                <a:highlight>
                  <a:srgbClr val="008080"/>
                </a:highlight>
              </a:rPr>
              <a:t>ナ</a:t>
            </a:r>
            <a:r>
              <a:rPr lang="vi-VN" sz="4400" dirty="0">
                <a:highlight>
                  <a:srgbClr val="008080"/>
                </a:highlight>
              </a:rPr>
              <a:t>A</a:t>
            </a:r>
            <a:r>
              <a:rPr lang="ja-JP" altLang="en-US"/>
              <a:t>、　</a:t>
            </a:r>
            <a:r>
              <a:rPr lang="vi-VN" sz="4400" dirty="0">
                <a:highlight>
                  <a:srgbClr val="008080"/>
                </a:highlight>
              </a:rPr>
              <a:t>N</a:t>
            </a:r>
            <a:r>
              <a:rPr lang="vi-VN" dirty="0"/>
              <a:t> </a:t>
            </a:r>
            <a:r>
              <a:rPr lang="ja-JP" altLang="en-US" sz="4400">
                <a:latin typeface="Yu Mincho" panose="02020400000000000000" pitchFamily="18" charset="-128"/>
                <a:ea typeface="Yu Mincho" panose="02020400000000000000" pitchFamily="18" charset="-128"/>
              </a:rPr>
              <a:t>は</a:t>
            </a:r>
            <a:r>
              <a:rPr lang="ja-JP" altLang="en-US"/>
              <a:t>　</a:t>
            </a:r>
            <a:r>
              <a:rPr lang="ja-JP" altLang="en-US" sz="4400">
                <a:latin typeface="Yu Mincho" panose="02020400000000000000" pitchFamily="18" charset="-128"/>
                <a:ea typeface="Yu Mincho" panose="02020400000000000000" pitchFamily="18" charset="-128"/>
              </a:rPr>
              <a:t>だ</a:t>
            </a:r>
            <a:r>
              <a:rPr lang="ja-JP" altLang="en-US"/>
              <a:t>　</a:t>
            </a:r>
            <a:r>
              <a:rPr lang="vi-VN" dirty="0">
                <a:sym typeface="Wingdings 3" pitchFamily="2" charset="2"/>
              </a:rPr>
              <a:t></a:t>
            </a:r>
            <a:r>
              <a:rPr lang="ja-JP" altLang="en-US"/>
              <a:t>　</a:t>
            </a:r>
            <a:r>
              <a:rPr lang="ja-JP" altLang="en-US" sz="4400">
                <a:latin typeface="Yu Mincho" panose="02020400000000000000" pitchFamily="18" charset="-128"/>
                <a:ea typeface="Yu Mincho" panose="02020400000000000000" pitchFamily="18" charset="-128"/>
              </a:rPr>
              <a:t>な</a:t>
            </a:r>
            <a:endParaRPr lang="en-US" sz="4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4400">
                <a:latin typeface="Yu Mincho" panose="02020400000000000000" pitchFamily="18" charset="-128"/>
                <a:ea typeface="Yu Mincho" panose="02020400000000000000" pitchFamily="18" charset="-128"/>
              </a:rPr>
              <a:t>有名</a:t>
            </a:r>
            <a:r>
              <a:rPr lang="ja-JP" altLang="en-US" sz="4400" strike="sngStrike">
                <a:latin typeface="Yu Mincho" panose="02020400000000000000" pitchFamily="18" charset="-128"/>
                <a:ea typeface="Yu Mincho" panose="02020400000000000000" pitchFamily="18" charset="-128"/>
              </a:rPr>
              <a:t>だ</a:t>
            </a:r>
            <a:r>
              <a:rPr lang="ja-JP" altLang="en-US" sz="44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vi-VN" sz="4400" dirty="0">
                <a:ea typeface="Yu Mincho" panose="02020400000000000000" pitchFamily="18" charset="-128"/>
                <a:sym typeface="Wingdings 3" pitchFamily="2" charset="2"/>
              </a:rPr>
              <a:t></a:t>
            </a:r>
            <a:r>
              <a:rPr lang="vi-VN" sz="4400" dirty="0">
                <a:ea typeface="Yu Mincho" panose="02020400000000000000" pitchFamily="18" charset="-128"/>
              </a:rPr>
              <a:t>	</a:t>
            </a:r>
            <a:r>
              <a:rPr lang="ja-JP" altLang="en-US" sz="4400">
                <a:latin typeface="Yu Mincho" panose="02020400000000000000" pitchFamily="18" charset="-128"/>
                <a:ea typeface="Yu Mincho" panose="02020400000000000000" pitchFamily="18" charset="-128"/>
              </a:rPr>
              <a:t>有名なのは</a:t>
            </a:r>
            <a:endParaRPr lang="en-US" sz="4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E093-6757-B34A-B1AB-46CC2A88D5AB}"/>
              </a:ext>
            </a:extLst>
          </p:cNvPr>
          <p:cNvSpPr/>
          <p:nvPr/>
        </p:nvSpPr>
        <p:spPr>
          <a:xfrm>
            <a:off x="1373458" y="4354432"/>
            <a:ext cx="8976731" cy="1672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>
                <a:latin typeface="Yu Mincho" panose="02020400000000000000" pitchFamily="18" charset="-128"/>
                <a:ea typeface="Yu Mincho" panose="02020400000000000000" pitchFamily="18" charset="-128"/>
              </a:rPr>
              <a:t>値段が安い</a:t>
            </a:r>
            <a:r>
              <a:rPr lang="ja-JP" altLang="en-US" sz="36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のは</a:t>
            </a:r>
            <a:r>
              <a:rPr lang="ja-JP" altLang="en-US" sz="36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vi-VN" altLang="ja-JP" sz="360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3600">
                <a:latin typeface="Yu Mincho" panose="02020400000000000000" pitchFamily="18" charset="-128"/>
                <a:ea typeface="Yu Mincho" panose="02020400000000000000" pitchFamily="18" charset="-128"/>
              </a:rPr>
              <a:t>プランです。</a:t>
            </a:r>
            <a:endParaRPr lang="en-US" sz="3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Yu Mincho" panose="02020400000000000000" pitchFamily="18" charset="-128"/>
                <a:ea typeface="Yu Mincho" panose="02020400000000000000" pitchFamily="18" charset="-128"/>
              </a:rPr>
              <a:t>私の町で有名な</a:t>
            </a:r>
            <a:r>
              <a:rPr lang="ja-JP" altLang="en-US" sz="36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のは</a:t>
            </a:r>
            <a:r>
              <a:rPr lang="ja-JP" altLang="en-US" sz="3600">
                <a:latin typeface="Yu Mincho" panose="02020400000000000000" pitchFamily="18" charset="-128"/>
                <a:ea typeface="Yu Mincho" panose="02020400000000000000" pitchFamily="18" charset="-128"/>
              </a:rPr>
              <a:t>ワインと教会です。</a:t>
            </a:r>
            <a:endParaRPr lang="en-US" sz="3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92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9E6BD-47F8-044C-A659-C4BF97036A17}"/>
              </a:ext>
            </a:extLst>
          </p:cNvPr>
          <p:cNvSpPr/>
          <p:nvPr/>
        </p:nvSpPr>
        <p:spPr>
          <a:xfrm>
            <a:off x="146209" y="1717287"/>
            <a:ext cx="7326351" cy="519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例）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ツアーは値段が安いです 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値段が安いのは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ツアーです。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① このホテルは部屋が広いです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② この部屋は景色がいいです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③ こっちのツアーは食事が付いています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012C0-DBDE-2940-B149-C1F4F82FC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611" y="3665545"/>
            <a:ext cx="3098180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C22FDF-90CD-6A46-823A-8712ECC5638F}"/>
              </a:ext>
            </a:extLst>
          </p:cNvPr>
          <p:cNvSpPr/>
          <p:nvPr/>
        </p:nvSpPr>
        <p:spPr>
          <a:xfrm>
            <a:off x="269488" y="1674729"/>
            <a:ext cx="6740948" cy="5613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④ そっちのツアーは学生割引があります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⑤ このホテルは温泉に入れます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⑥ 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ツアーは市内観光ができます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⑦ この旅館は夕食がおいしそうです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0D2E6C-E8F9-C340-8DFB-322B889DB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439" y="3742464"/>
            <a:ext cx="2955073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5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0640CE-D79F-E649-8262-1634813F6012}"/>
              </a:ext>
            </a:extLst>
          </p:cNvPr>
          <p:cNvSpPr/>
          <p:nvPr/>
        </p:nvSpPr>
        <p:spPr>
          <a:xfrm>
            <a:off x="505522" y="2089401"/>
            <a:ext cx="6096000" cy="39030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⑧ 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ツアーは出発が夜です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vi-VN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⑨ 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5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時にホテルに着きます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⑩ お台場で花火大会があります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BA7B6C-09E4-D943-BB85-744D3C5C2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405" y="3742464"/>
            <a:ext cx="2955073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6F722C-4565-CD4C-BC72-C590FE2C61A6}"/>
              </a:ext>
            </a:extLst>
          </p:cNvPr>
          <p:cNvSpPr/>
          <p:nvPr/>
        </p:nvSpPr>
        <p:spPr>
          <a:xfrm>
            <a:off x="406218" y="1889625"/>
            <a:ext cx="6797469" cy="390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⑪ ツアーの最後の日に動物園へ行きます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⑫ どこでお弁当が買えますか　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⑬ 大阪まで新幹線で行きます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6CCB06-3981-3449-B249-8DF0344DB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35" y="3523784"/>
            <a:ext cx="2955073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417</Words>
  <Application>Microsoft Macintosh PowerPoint</Application>
  <PresentationFormat>Widescreen</PresentationFormat>
  <Paragraphs>70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Kozuka Gothic Pro M</vt:lpstr>
      <vt:lpstr>MS PMincho</vt:lpstr>
      <vt:lpstr>Yu Mincho</vt:lpstr>
      <vt:lpstr>Yu Mincho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2021-07-28T14:59:57Z</dcterms:created>
  <dcterms:modified xsi:type="dcterms:W3CDTF">2021-08-02T02:15:07Z</dcterms:modified>
</cp:coreProperties>
</file>