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3" r:id="rId5"/>
    <p:sldId id="265" r:id="rId6"/>
    <p:sldId id="280" r:id="rId7"/>
    <p:sldId id="277" r:id="rId8"/>
    <p:sldId id="278" r:id="rId9"/>
    <p:sldId id="279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BFDE-0160-E649-96BF-8BC6A1E4F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D2E5-3D04-B244-9245-891D7AD6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4371-92D8-544D-B549-1899B97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E3C9-D94C-9C45-9B63-CFEB02E3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D79F-2122-F44E-BC80-446BEF9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698-4AFB-F44F-AA45-CD7B438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0DB59-40C3-1648-90A4-679CC20B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384A-0E01-A841-B7DE-35D8A962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3205-77AA-6640-9C96-B62F0A81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D70B-F9EB-844A-B8F1-6FB8FF4B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702F3-C335-D547-96F8-94897D5F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3B95-DF3E-0C45-ACFE-0252E73C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E9F7-CC74-274D-9E02-64E3778F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E720-36E2-4C4E-9329-DD616488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4201-5011-834C-96D2-B028E85A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DFD8-E15C-8A47-8700-1ED82668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C4C7-8D29-8C49-A4A5-7DFABCBD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D2BB-CE46-9242-98DF-CFB5537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FFC1-12CF-9D42-8CAC-DD2AD15C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5C0B-CCEF-724F-B0FE-B8FDF747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EDD-B257-E34C-83E2-22AE6D64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88A1-5921-AF47-AE3D-395F375C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1A0E-4B57-6B47-8F94-E4BF57A8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8AB9-FFD1-9C40-8ECE-3E5094F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DEF7-C83C-0F47-829A-2B7B680D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A47-8473-7749-BEEB-822B53B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B496-4575-D24D-AD40-7EB3B13D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9C1-A035-924B-8566-54840216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AF5E-1D3E-D547-89C3-11A0AB55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3CCC-ACF4-074D-B988-AEA04922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C610-741D-6840-AF43-12CA82B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7B1-D28C-3247-B088-293FE7AA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2326-871A-A342-9896-056F3AA0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43FF7-461A-1C42-AEE7-31EE44B9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9C959-15F3-E546-B0F8-00D264867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61ED1-BA1E-804A-BC3B-BD8AC637C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20044-8FF4-D84E-8043-45DDB7A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CB5C4-68CB-084D-A26F-B364F56A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C140-A368-8149-83C5-41FD725C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88D8-A7AB-C348-80EF-E0B25A4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924A4-D9FC-F64E-ABED-082FB92C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A44B9-4081-C24A-8C37-2AA9B0C9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FC8A0-B8F9-2849-B0A6-F5105DBB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953D3-96B8-D048-ADA4-30EADAAD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C5C9-EF39-1742-8DC5-A52F2D6B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50DF-7132-7A41-ACBC-FA4398F9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0F3-5F9E-D445-BC1C-CADF5801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8490-7244-E441-BDF3-BE032AB3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E8AD5-2B12-DE46-BC95-680E85FA7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2CFA-48DE-E643-850D-CC242F12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AEC8-1E2F-7D41-80C8-69F0F307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F021E-1366-9D49-9DFD-DD04352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C1C4-051F-A14B-8CD3-E3193308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E7A1C-D453-7A46-B49C-CCC55033D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81735-3176-5742-8239-570BC511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931C-25C2-5B4F-B376-CF51CDDC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B04D-2CF0-D040-A408-F6DAA228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80EC-9DCE-3843-A637-B0119A9C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20F55-A0F0-A547-A1C8-38B7C982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0A75-D1CB-554A-BD49-C913FD2D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6C56-6EB1-104E-BE1B-7C8D710D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7D681-8496-0D44-A794-D25DF1CBD38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BD8D-3A41-A14B-93F2-90C8B8E8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B5F1-5983-F447-B47C-B1C66A193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B812-11CA-3149-AAFE-F5D5F7B2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8" y="5137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12594" y="326323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6759276" y="5679870"/>
            <a:ext cx="5020129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E628-B9B3-4FB7-A195-C7E3507CB94B}"/>
              </a:ext>
            </a:extLst>
          </p:cNvPr>
          <p:cNvSpPr/>
          <p:nvPr/>
        </p:nvSpPr>
        <p:spPr>
          <a:xfrm>
            <a:off x="3206217" y="1733530"/>
            <a:ext cx="8417071" cy="129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第</a:t>
            </a:r>
            <a:r>
              <a:rPr lang="en-US" altLang="ja-JP" sz="4400" dirty="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 sz="4400">
                <a:solidFill>
                  <a:schemeClr val="tx1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課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旅行に行こう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AAF439-1988-7140-A9ED-EEE9792F2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94" y="3076494"/>
            <a:ext cx="6346682" cy="18117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870C09-2C7B-B44F-AAF9-49FA92698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94" y="4888267"/>
            <a:ext cx="6346682" cy="142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088E9A-7964-F948-AF83-5C502D482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276" y="3057795"/>
            <a:ext cx="5020129" cy="26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B0</a:t>
            </a:r>
            <a:r>
              <a:rPr lang="vi-VN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9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0D6A1-C485-B140-BCAB-614F58CCAE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7893" y="1851102"/>
            <a:ext cx="7927879" cy="4846435"/>
          </a:xfrm>
          <a:prstGeom prst="rect">
            <a:avLst/>
          </a:prstGeom>
        </p:spPr>
      </p:pic>
      <p:pic>
        <p:nvPicPr>
          <p:cNvPr id="4" name="09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99059" y="51977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6000" b="1" dirty="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V</a:t>
            </a:r>
            <a:r>
              <a:rPr lang="vi-VN" sz="6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ja-JP" altLang="vi-VN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あります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B9F633-E429-034D-9724-E9DA0E861951}"/>
              </a:ext>
            </a:extLst>
          </p:cNvPr>
          <p:cNvSpPr/>
          <p:nvPr/>
        </p:nvSpPr>
        <p:spPr>
          <a:xfrm>
            <a:off x="3197253" y="2175875"/>
            <a:ext cx="6537759" cy="11401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ỨNG DỤNG 1: </a:t>
            </a:r>
          </a:p>
          <a:p>
            <a:pPr algn="ctr"/>
            <a:r>
              <a:rPr lang="en-US" sz="2800" b="1" dirty="0" err="1"/>
              <a:t>Diễn</a:t>
            </a:r>
            <a:r>
              <a:rPr lang="en-US" sz="2800" b="1" dirty="0"/>
              <a:t> </a:t>
            </a:r>
            <a:r>
              <a:rPr lang="en-US" sz="2800" b="1" dirty="0" err="1"/>
              <a:t>tả</a:t>
            </a:r>
            <a:r>
              <a:rPr lang="en-US" sz="2800" b="1" dirty="0"/>
              <a:t> </a:t>
            </a:r>
            <a:r>
              <a:rPr lang="en-US" sz="2800" b="1" dirty="0" err="1"/>
              <a:t>trạng</a:t>
            </a:r>
            <a:r>
              <a:rPr lang="en-US" sz="2800" b="1" dirty="0"/>
              <a:t> </a:t>
            </a:r>
            <a:r>
              <a:rPr lang="en-US" sz="2800" b="1" dirty="0" err="1"/>
              <a:t>thái</a:t>
            </a:r>
            <a:r>
              <a:rPr lang="en-US" sz="2800" b="1" dirty="0"/>
              <a:t>,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quả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endParaRPr lang="en-US" sz="2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AE847D-B833-7A40-B906-CA6B68DEA4F9}"/>
              </a:ext>
            </a:extLst>
          </p:cNvPr>
          <p:cNvSpPr/>
          <p:nvPr/>
        </p:nvSpPr>
        <p:spPr>
          <a:xfrm>
            <a:off x="2511152" y="3903218"/>
            <a:ext cx="7909963" cy="278888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ỨNG DỤNG 2: </a:t>
            </a:r>
          </a:p>
          <a:p>
            <a:r>
              <a:rPr lang="en-US" sz="2800" b="1" dirty="0" err="1"/>
              <a:t>Diễn</a:t>
            </a:r>
            <a:r>
              <a:rPr lang="en-US" sz="2800" b="1" dirty="0"/>
              <a:t> </a:t>
            </a:r>
            <a:r>
              <a:rPr lang="en-US" sz="2800" b="1" dirty="0" err="1"/>
              <a:t>đạt</a:t>
            </a:r>
            <a:r>
              <a:rPr lang="en-US" sz="2800" b="1" dirty="0"/>
              <a:t> ý “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việc</a:t>
            </a:r>
            <a:r>
              <a:rPr lang="en-US" sz="2800" b="1" dirty="0"/>
              <a:t> </a:t>
            </a:r>
            <a:r>
              <a:rPr lang="en-US" sz="2800" b="1" dirty="0" err="1"/>
              <a:t>gì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b="1" dirty="0"/>
              <a:t> </a:t>
            </a:r>
            <a:r>
              <a:rPr lang="en-US" sz="2800" b="1" dirty="0" err="1"/>
              <a:t>đã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hoàn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,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sẵn</a:t>
            </a:r>
            <a:r>
              <a:rPr lang="en-US" sz="2800" b="1" dirty="0"/>
              <a:t>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chuẩn</a:t>
            </a:r>
            <a:r>
              <a:rPr lang="en-US" sz="2800" b="1" dirty="0"/>
              <a:t> </a:t>
            </a:r>
            <a:r>
              <a:rPr lang="en-US" sz="2800" b="1" dirty="0" err="1"/>
              <a:t>bị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việc</a:t>
            </a:r>
            <a:r>
              <a:rPr lang="en-US" sz="2800" b="1" dirty="0"/>
              <a:t> </a:t>
            </a:r>
            <a:r>
              <a:rPr lang="en-US" sz="2800" b="1" dirty="0" err="1"/>
              <a:t>khác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tương</a:t>
            </a:r>
            <a:r>
              <a:rPr lang="en-US" sz="2800" b="1" dirty="0"/>
              <a:t> </a:t>
            </a:r>
            <a:r>
              <a:rPr lang="en-US" sz="2800" b="1" dirty="0" err="1"/>
              <a:t>lai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6000" b="1" dirty="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V</a:t>
            </a:r>
            <a:r>
              <a:rPr lang="vi-VN" sz="6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ja-JP" altLang="vi-VN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あります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1DB46D-B396-4049-A6CA-ABC394A4212E}"/>
              </a:ext>
            </a:extLst>
          </p:cNvPr>
          <p:cNvSpPr/>
          <p:nvPr/>
        </p:nvSpPr>
        <p:spPr>
          <a:xfrm>
            <a:off x="590262" y="2491039"/>
            <a:ext cx="7895815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起きてみると、朝食はもう作ってあった。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3B7C-0F04-104B-A651-A58BD29E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63" y="2089401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dậy</a:t>
            </a:r>
            <a:r>
              <a:rPr lang="en-US" altLang="ja-JP" dirty="0"/>
              <a:t> </a:t>
            </a:r>
            <a:r>
              <a:rPr lang="en-US" altLang="ja-JP" dirty="0" err="1"/>
              <a:t>thì</a:t>
            </a:r>
            <a:r>
              <a:rPr lang="en-US" altLang="ja-JP" dirty="0"/>
              <a:t> </a:t>
            </a:r>
            <a:r>
              <a:rPr lang="en-US" altLang="ja-JP" dirty="0" err="1"/>
              <a:t>thấy</a:t>
            </a:r>
            <a:r>
              <a:rPr lang="en-US" altLang="ja-JP" dirty="0"/>
              <a:t> </a:t>
            </a:r>
            <a:r>
              <a:rPr lang="en-US" altLang="ja-JP" dirty="0" err="1"/>
              <a:t>bữa</a:t>
            </a:r>
            <a:r>
              <a:rPr lang="en-US" altLang="ja-JP" dirty="0"/>
              <a:t> </a:t>
            </a:r>
            <a:r>
              <a:rPr lang="en-US" altLang="ja-JP" dirty="0" err="1"/>
              <a:t>sáng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sẵn</a:t>
            </a:r>
            <a:r>
              <a:rPr lang="en-US" altLang="ja-JP" dirty="0"/>
              <a:t> </a:t>
            </a:r>
            <a:r>
              <a:rPr lang="en-US" altLang="ja-JP" dirty="0" err="1"/>
              <a:t>rồi</a:t>
            </a:r>
            <a:r>
              <a:rPr lang="en-US" altLang="ja-JP" dirty="0"/>
              <a:t>.</a:t>
            </a:r>
            <a:endParaRPr lang="en-US" alt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B0DE153-BF64-D146-932D-3AB97D2A53E6}"/>
              </a:ext>
            </a:extLst>
          </p:cNvPr>
          <p:cNvSpPr/>
          <p:nvPr/>
        </p:nvSpPr>
        <p:spPr>
          <a:xfrm>
            <a:off x="590264" y="4936111"/>
            <a:ext cx="8453376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ホテルの予約はもうしてあるので、心配ありません。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985E0-15D3-2D49-9A90-29C9F4F2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63" y="4534473"/>
            <a:ext cx="8760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sạn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lo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xuôi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lo </a:t>
            </a:r>
            <a:r>
              <a:rPr lang="en-US" altLang="en-US" dirty="0" err="1"/>
              <a:t>lắng</a:t>
            </a:r>
            <a:r>
              <a:rPr lang="en-US" altLang="en-US" dirty="0"/>
              <a:t>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304FBC-3A42-0043-A54F-948FFF05D6BA}"/>
              </a:ext>
            </a:extLst>
          </p:cNvPr>
          <p:cNvSpPr/>
          <p:nvPr/>
        </p:nvSpPr>
        <p:spPr>
          <a:xfrm>
            <a:off x="590262" y="3763421"/>
            <a:ext cx="1131232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推薦状は準備してあるから、いつでも好きな時に取りに来てください。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FD1AB-60FB-904E-ABE7-0998B0DB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62" y="3361783"/>
            <a:ext cx="8199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/>
              <a:t>Giấy</a:t>
            </a:r>
            <a:r>
              <a:rPr lang="en-US" altLang="ja-JP" dirty="0"/>
              <a:t> </a:t>
            </a:r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xong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cậu</a:t>
            </a:r>
            <a:r>
              <a:rPr lang="en-US" altLang="ja-JP" dirty="0"/>
              <a:t>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</a:t>
            </a:r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cứ</a:t>
            </a:r>
            <a:r>
              <a:rPr lang="en-US" altLang="ja-JP" dirty="0"/>
              <a:t> </a:t>
            </a:r>
            <a:r>
              <a:rPr lang="en-US" altLang="ja-JP" dirty="0" err="1"/>
              <a:t>lúc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cậu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7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5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5" y="0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9D678-2E7F-5348-9268-47AE7FCE5C53}"/>
              </a:ext>
            </a:extLst>
          </p:cNvPr>
          <p:cNvSpPr/>
          <p:nvPr/>
        </p:nvSpPr>
        <p:spPr>
          <a:xfrm>
            <a:off x="568713" y="1928938"/>
            <a:ext cx="7761248" cy="3681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000" b="1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例）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A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：ホテルを予約しましたか。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B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：はい。（予約しました） 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　はい。もう予約し</a:t>
            </a:r>
            <a:r>
              <a:rPr lang="ja-JP" altLang="en-US" sz="2000">
                <a:highlight>
                  <a:srgbClr val="FFFF00"/>
                </a:highlight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てあります</a:t>
            </a: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。</a:t>
            </a:r>
            <a:endParaRPr lang="en-US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①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 A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：旅行代全を払いましたか。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B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：はい。（払いました）　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②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 A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：パクさんに集合時間を知らせましたか。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B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：はい。（知らせました）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③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 A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：電車の時間を調べましたか。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B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：はい、（調べました）　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0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0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④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 A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：薬を買いましたか。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B</a:t>
            </a:r>
            <a:r>
              <a:rPr lang="ja-JP" altLang="en-US" sz="200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</a:rPr>
              <a:t>：はい、（買いました）</a:t>
            </a:r>
            <a:r>
              <a:rPr lang="en-US" sz="20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0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1079A-15FB-3341-B465-00E4C1E61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330" y="4033698"/>
            <a:ext cx="2809461" cy="2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やってみよう</a:t>
            </a:r>
            <a:endParaRPr lang="en-US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837D4ED9-9724-7D4E-B549-3AC2AA2312D3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9DC16D48-C504-144C-9FCC-7FBA282E008B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</a:t>
            </a:r>
            <a:r>
              <a:rPr lang="vi-VN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10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5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EEAC5AA-400D-6F48-B485-B97B369B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C8B59-70BE-1D44-A392-73A13B2D5EBD}"/>
              </a:ext>
            </a:extLst>
          </p:cNvPr>
          <p:cNvSpPr txBox="1"/>
          <p:nvPr/>
        </p:nvSpPr>
        <p:spPr>
          <a:xfrm>
            <a:off x="1140303" y="2430966"/>
            <a:ext cx="9805377" cy="11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ミラ</a:t>
            </a:r>
            <a:r>
              <a:rPr lang="ja-JP" altLang="en-US"/>
              <a:t>　＿＿＿＿＿＿＿＿＿＿＿＿＿＿＿＿＿＿＿＿＿＿＿＿＿＿＿＿＿＿＿＿＿＿＿＿＿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</a:rPr>
              <a:t>プロイ</a:t>
            </a:r>
            <a:r>
              <a:rPr lang="ja-JP" altLang="en-US"/>
              <a:t>＿＿＿＿＿＿＿＿＿＿＿＿＿＿＿＿＿＿＿＿＿＿＿＿＿＿＿＿＿＿＿＿＿＿＿＿</a:t>
            </a:r>
            <a:endParaRPr lang="en-US" dirty="0"/>
          </a:p>
        </p:txBody>
      </p:sp>
      <p:pic>
        <p:nvPicPr>
          <p:cNvPr id="2" name="10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176550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3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やってみよう</a:t>
            </a:r>
            <a:endParaRPr lang="en-US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5942D-8CE4-F14C-BC7C-3BC1A899A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303" y="2801225"/>
            <a:ext cx="9308997" cy="3949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485F0-E8E1-D44D-B8B1-485D895DC42A}"/>
              </a:ext>
            </a:extLst>
          </p:cNvPr>
          <p:cNvSpPr txBox="1"/>
          <p:nvPr/>
        </p:nvSpPr>
        <p:spPr>
          <a:xfrm>
            <a:off x="1666307" y="1850099"/>
            <a:ext cx="841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Yu Mincho" panose="02020400000000000000" pitchFamily="18" charset="-128"/>
                <a:ea typeface="Yu Mincho" panose="02020400000000000000" pitchFamily="18" charset="-128"/>
              </a:rPr>
              <a:t>ペアで話しましょう。下のガイドブックの情報を見て、何を準備するか、何を持っていくか話しましょう。</a:t>
            </a:r>
            <a:endParaRPr lang="en-US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B996E-7A4C-FD45-95DD-02D544A213A8}"/>
              </a:ext>
            </a:extLst>
          </p:cNvPr>
          <p:cNvSpPr/>
          <p:nvPr/>
        </p:nvSpPr>
        <p:spPr>
          <a:xfrm>
            <a:off x="1309468" y="1859169"/>
            <a:ext cx="356839" cy="3345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87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2 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旅行の準備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2C823-2C32-ED46-8A56-4FF13A34B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9" y="1926243"/>
            <a:ext cx="11588742" cy="47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vi-VN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Yu Mincho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B0</a:t>
            </a:r>
            <a:r>
              <a:rPr lang="vi-VN" altLang="ja-JP" sz="40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8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6A769-B09E-594F-B682-62E8DA0625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2927" y="1839950"/>
            <a:ext cx="8062331" cy="4741337"/>
          </a:xfrm>
          <a:prstGeom prst="rect">
            <a:avLst/>
          </a:prstGeom>
        </p:spPr>
      </p:pic>
      <p:pic>
        <p:nvPicPr>
          <p:cNvPr id="2" name="08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99059" y="512442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 </a:t>
            </a:r>
            <a:endParaRPr lang="en-US" dirty="0"/>
          </a:p>
          <a:p>
            <a:pPr lvl="0" algn="ctr"/>
            <a:r>
              <a:rPr lang="vi-VN" sz="6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6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ja-JP" altLang="vi-VN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おきます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10D7D6D-F4F0-6E40-B517-09272646DDBF}"/>
              </a:ext>
            </a:extLst>
          </p:cNvPr>
          <p:cNvSpPr/>
          <p:nvPr/>
        </p:nvSpPr>
        <p:spPr>
          <a:xfrm>
            <a:off x="2963382" y="1924731"/>
            <a:ext cx="5695950" cy="13858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CHUẨN BỊ TRƯỚC</a:t>
            </a:r>
          </a:p>
          <a:p>
            <a:pPr algn="ctr">
              <a:defRPr/>
            </a:pPr>
            <a:r>
              <a:rPr lang="ja-JP" altLang="en-US" sz="28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「事前準備」</a:t>
            </a:r>
            <a:br>
              <a:rPr lang="en-US" altLang="ja-JP" sz="28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</a:br>
            <a:r>
              <a:rPr lang="ja-JP" altLang="en-US" sz="28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（じぜんじゅんび）</a:t>
            </a:r>
            <a:endParaRPr lang="en-US" sz="28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0642DB-6C86-2F42-B6D7-EFE256B3F4D5}"/>
              </a:ext>
            </a:extLst>
          </p:cNvPr>
          <p:cNvSpPr/>
          <p:nvPr/>
        </p:nvSpPr>
        <p:spPr>
          <a:xfrm>
            <a:off x="1476711" y="3864575"/>
            <a:ext cx="8901113" cy="15906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Ý</a:t>
            </a: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: </a:t>
            </a:r>
          </a:p>
          <a:p>
            <a:pPr algn="ctr">
              <a:defRPr/>
            </a:pP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(A)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thì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khác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(B)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phục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vụ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đạt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đích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đó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(A)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6000" b="1" dirty="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V</a:t>
            </a:r>
            <a:r>
              <a:rPr lang="vi-VN" sz="6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ja-JP" altLang="vi-VN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おきます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27E94AB-2AF2-6B4A-AE86-1445A47EB7F3}"/>
              </a:ext>
            </a:extLst>
          </p:cNvPr>
          <p:cNvSpPr/>
          <p:nvPr/>
        </p:nvSpPr>
        <p:spPr>
          <a:xfrm>
            <a:off x="1666307" y="2089401"/>
            <a:ext cx="8901113" cy="36088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Phân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biệt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: </a:t>
            </a:r>
          </a:p>
          <a:p>
            <a:pPr algn="ctr">
              <a:defRPr/>
            </a:pP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「～まえに、～」</a:t>
            </a:r>
            <a:r>
              <a:rPr lang="en-US" altLang="ja-JP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ũng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ý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nào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đó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nhưng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ý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“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phục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vụ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đạt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muc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đích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”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</a:t>
            </a:r>
            <a:endParaRPr lang="en-US" sz="32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6000" b="1" dirty="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V</a:t>
            </a:r>
            <a:r>
              <a:rPr lang="vi-VN" sz="6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ja-JP" altLang="vi-VN" sz="6000">
                <a:solidFill>
                  <a:srgbClr val="FF0000"/>
                </a:solidFill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おきます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1AF7FC-B293-5342-9B37-D71BF6C1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cs typeface="Arial" panose="020B0604020202020204" pitchFamily="34" charset="0"/>
              </a:rPr>
              <a:t>Những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việc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phải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làm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trước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khi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đi</a:t>
            </a:r>
            <a:r>
              <a:rPr lang="en-US" altLang="en-US" dirty="0">
                <a:cs typeface="Arial" panose="020B0604020202020204" pitchFamily="34" charset="0"/>
              </a:rPr>
              <a:t> du </a:t>
            </a:r>
            <a:r>
              <a:rPr lang="en-US" altLang="en-US" dirty="0" err="1">
                <a:cs typeface="Arial" panose="020B0604020202020204" pitchFamily="34" charset="0"/>
              </a:rPr>
              <a:t>lịch</a:t>
            </a:r>
            <a:r>
              <a:rPr lang="en-US" altLang="en-US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A7B98-6600-2844-960E-903B28A4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4" y="2343151"/>
            <a:ext cx="63452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旅行の前にしなければならないこと：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903AA-5B6A-A646-B430-BFC96CB2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31242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パスポートをもらいます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EA57F-0332-D54E-B485-8DCAAE03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43434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地図を買います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A770-C983-5049-BCCE-10643042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56388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お金を準備します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263F9-C5FE-8345-AC1A-10D96F6E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06814"/>
            <a:ext cx="6477000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パスポートを　もらって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68BE4-F166-E14A-AC17-56B38CD21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26014"/>
            <a:ext cx="6477000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地図を　買って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FFC40E-180F-F140-9DA1-B8F3E773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6" y="6221414"/>
            <a:ext cx="6511925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お金を　準備して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8F399-E636-CB40-ABD2-90A3316F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Nhận hộ chiếu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2A893-F454-1D45-9C2A-7BDD40C4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Mua bản đồ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670DA-E170-D144-9184-B452E6363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5715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Chuẩn bị tiền</a:t>
            </a:r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C164F743-F401-6B4F-A4C6-8003BD94BE8C}"/>
              </a:ext>
            </a:extLst>
          </p:cNvPr>
          <p:cNvSpPr/>
          <p:nvPr/>
        </p:nvSpPr>
        <p:spPr>
          <a:xfrm>
            <a:off x="1763064" y="3664947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FEC7C59D-6B6F-5A4C-A0E1-55ADB3348FED}"/>
              </a:ext>
            </a:extLst>
          </p:cNvPr>
          <p:cNvSpPr/>
          <p:nvPr/>
        </p:nvSpPr>
        <p:spPr>
          <a:xfrm>
            <a:off x="1763064" y="4866620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1DB1F28F-E992-C54F-A2CB-2496AE24890D}"/>
              </a:ext>
            </a:extLst>
          </p:cNvPr>
          <p:cNvSpPr/>
          <p:nvPr/>
        </p:nvSpPr>
        <p:spPr>
          <a:xfrm>
            <a:off x="1728428" y="6164279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6304156-F5FA-8F4B-89CA-67D7F4FA2D22}"/>
              </a:ext>
            </a:extLst>
          </p:cNvPr>
          <p:cNvSpPr/>
          <p:nvPr/>
        </p:nvSpPr>
        <p:spPr>
          <a:xfrm>
            <a:off x="7315200" y="3651250"/>
            <a:ext cx="2133600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D5333A-4F06-A843-A59B-FB4FCF0725C5}"/>
              </a:ext>
            </a:extLst>
          </p:cNvPr>
          <p:cNvSpPr/>
          <p:nvPr/>
        </p:nvSpPr>
        <p:spPr>
          <a:xfrm>
            <a:off x="6629400" y="4873625"/>
            <a:ext cx="2368550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2EDA93B-7E55-CB46-A19B-C04D3C56C834}"/>
              </a:ext>
            </a:extLst>
          </p:cNvPr>
          <p:cNvSpPr/>
          <p:nvPr/>
        </p:nvSpPr>
        <p:spPr>
          <a:xfrm>
            <a:off x="6802438" y="6146800"/>
            <a:ext cx="2341562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09E967-4A2E-2143-BDD1-17AA3A10C5FB}"/>
              </a:ext>
            </a:extLst>
          </p:cNvPr>
          <p:cNvSpPr/>
          <p:nvPr/>
        </p:nvSpPr>
        <p:spPr>
          <a:xfrm>
            <a:off x="2304555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6000" b="1" dirty="0">
              <a:solidFill>
                <a:schemeClr val="bg1"/>
              </a:solidFill>
              <a:latin typeface="Yu Mincho" panose="02020400000000000000" pitchFamily="18" charset="-12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6000" b="1">
                <a:solidFill>
                  <a:schemeClr val="bg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Arial" panose="020B0604020202020204" pitchFamily="34" charset="0"/>
              </a:rPr>
              <a:t>練習</a:t>
            </a:r>
            <a:endParaRPr lang="en-US" sz="6000" dirty="0">
              <a:solidFill>
                <a:schemeClr val="bg1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5B2B9-1BFA-8442-8BD3-B5A82E87B28F}"/>
              </a:ext>
            </a:extLst>
          </p:cNvPr>
          <p:cNvSpPr txBox="1"/>
          <p:nvPr/>
        </p:nvSpPr>
        <p:spPr>
          <a:xfrm>
            <a:off x="738422" y="2089401"/>
            <a:ext cx="10715155" cy="3906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1.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友達が遊びに来るので、友達が好きなお菓子を買っ</a:t>
            </a:r>
            <a:r>
              <a:rPr lang="ja-JP" altLang="en-US" sz="28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ておきます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2.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来週までに、映画のチケットを買っ</a:t>
            </a:r>
            <a:r>
              <a:rPr lang="ja-JP" altLang="en-US" sz="28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ておきます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3.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国へ帰る前に、お土産を買っ</a:t>
            </a:r>
            <a:r>
              <a:rPr lang="ja-JP" altLang="en-US" sz="28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ておきます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4.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日本へ留学する前に、ひらがなとカタカナを勉強し</a:t>
            </a:r>
            <a:r>
              <a:rPr lang="ja-JP" altLang="en-US" sz="28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ておいた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ほうがいいです。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5.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引越しの日までに、ごみを</a:t>
            </a:r>
            <a:r>
              <a:rPr lang="ja-JP" altLang="en-US" sz="28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捨てておかなければなりません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3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09E967-4A2E-2143-BDD1-17AA3A10C5FB}"/>
              </a:ext>
            </a:extLst>
          </p:cNvPr>
          <p:cNvSpPr/>
          <p:nvPr/>
        </p:nvSpPr>
        <p:spPr>
          <a:xfrm>
            <a:off x="2304555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0" algn="ctr"/>
            <a:endParaRPr lang="en-US" sz="6000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B128A7-F93D-7041-8C9C-62C9DD6BF65A}"/>
              </a:ext>
            </a:extLst>
          </p:cNvPr>
          <p:cNvSpPr/>
          <p:nvPr/>
        </p:nvSpPr>
        <p:spPr>
          <a:xfrm>
            <a:off x="253815" y="2024480"/>
            <a:ext cx="8564137" cy="280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 b="1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例）</a:t>
            </a: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おいしい店を探します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　おいしい店を探</a:t>
            </a:r>
            <a:r>
              <a:rPr lang="ja-JP" altLang="en-US" sz="2800">
                <a:highlight>
                  <a:srgbClr val="FFFF00"/>
                </a:highlight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しておきます。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① ホテルを予約します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Calibri" panose="020F05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② 傘をかばんに入れます　</a:t>
            </a:r>
            <a:r>
              <a:rPr lang="en-US" sz="2800" dirty="0">
                <a:latin typeface="MS Mincho" panose="02020609040205080304" pitchFamily="49" charset="-128"/>
                <a:ea typeface="MS Mincho" panose="02020609040205080304" pitchFamily="49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AE9F8A-F400-C845-A90C-DBA0966C6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4161669"/>
            <a:ext cx="2809461" cy="2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09E967-4A2E-2143-BDD1-17AA3A10C5FB}"/>
              </a:ext>
            </a:extLst>
          </p:cNvPr>
          <p:cNvSpPr/>
          <p:nvPr/>
        </p:nvSpPr>
        <p:spPr>
          <a:xfrm>
            <a:off x="2304555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9D086-51D2-E747-A7A0-2B79D59C98DD}"/>
              </a:ext>
            </a:extLst>
          </p:cNvPr>
          <p:cNvSpPr/>
          <p:nvPr/>
        </p:nvSpPr>
        <p:spPr>
          <a:xfrm>
            <a:off x="717207" y="2563013"/>
            <a:ext cx="6096000" cy="1659685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</a:rPr>
              <a:t>③ お菓子を買います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</a:rPr>
              <a:t>④ 飛行機の時間を調べます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</a:rPr>
              <a:t>⑤ パスポートをコピーします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Calibri Light" panose="020F0302020204030204" pitchFamily="34" charset="0"/>
                <a:sym typeface="Wingdings" pitchFamily="2" charset="2"/>
              </a:rPr>
              <a:t>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5B0C82-9527-3447-A40F-2146D738F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4296981"/>
            <a:ext cx="2809461" cy="2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592</Words>
  <Application>Microsoft Macintosh PowerPoint</Application>
  <PresentationFormat>Widescreen</PresentationFormat>
  <Paragraphs>75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mikachan-P</vt:lpstr>
      <vt:lpstr>MS Mincho</vt:lpstr>
      <vt:lpstr>NtMotoyaKyotai</vt:lpstr>
      <vt:lpstr>游明朝</vt:lpstr>
      <vt:lpstr>游明朝</vt:lpstr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2021-07-28T17:20:33Z</dcterms:created>
  <dcterms:modified xsi:type="dcterms:W3CDTF">2021-07-30T15:44:43Z</dcterms:modified>
</cp:coreProperties>
</file>