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5" r:id="rId6"/>
    <p:sldId id="279" r:id="rId7"/>
    <p:sldId id="280" r:id="rId8"/>
    <p:sldId id="266" r:id="rId9"/>
    <p:sldId id="267" r:id="rId10"/>
    <p:sldId id="268" r:id="rId11"/>
    <p:sldId id="276" r:id="rId12"/>
    <p:sldId id="271" r:id="rId13"/>
    <p:sldId id="27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217-6A97-2C48-8C20-8699A1A2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9A28-182B-C846-9701-7433FE99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7CA8-52B0-A846-B303-A9BAA047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E68C-689D-4043-8203-7FB98003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0418-B8E6-7146-857E-B7626F7C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98CA-63A4-3643-A167-1A98FBA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0412C-FB4A-904B-9CA0-BB8690F5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D88B-28A9-E045-9A2C-BC3EF571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2B3-E54E-884D-B46F-F17E6AE9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5A67-F6E5-1D4C-9AFB-30A07DBD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96CCF-6EF9-6847-A6E4-5A00B27B9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3950-4C9F-8C43-B101-30838665D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6D33-2733-6847-8DDB-55B0EFE6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DDDE3-7996-014E-8CA4-85D8E78A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83B3-08B5-904E-B879-9CDB65B2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6975-088D-5840-8CC5-20C67A22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C1F4-7DF4-494A-899C-9311D0AE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750E-C963-A745-8E92-0CCA7B7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3910-BE1C-4747-B8C7-172B090E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662B7-9534-5E49-A80A-4CF84CE5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DFF1-440D-3F4D-918C-88836829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077B-9C28-5F41-A164-E3A77595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429E-F280-314A-855C-CEB75762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3DF4-D181-2A48-A2F1-0239410B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016E-BB37-F345-A6CC-736CAEC4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F281-A5F0-554A-86AE-6527420C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96F2-91BC-F74F-BB9D-3272C439F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B878B-4EE6-034E-BA83-2A1FBD26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A3FF-8B2F-5844-A8FB-BDE63130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0CC0-1B58-2C49-952E-6CDF30E4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0F2D-2E12-A644-B102-55AA07B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4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286E-4EDE-1B45-96DD-40924D13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D2EAA-6F18-7B4D-B138-621E0BFD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D014-DFFB-D145-BB70-F84A4D74E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C21A2-61D9-7542-8974-A2ACD923A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CE72A-FE01-684A-9DFD-B6AF90AF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7E098-13F3-8E4D-B1AA-C6CB89BC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53ED7-882B-1A44-AB09-D0C920E2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BAA7C-F963-8E4B-B4CD-88430CCE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D6F8-CCAA-BC46-839C-87EAF004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571A2-1C5D-8B4C-A8DD-EED31C90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458AA-415F-1948-BD95-7F21CC48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67FD5-BC60-5643-AA61-3F06A36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9D88F-6B5A-2E49-AA35-C619898B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9F871-8EAE-D549-84D8-0557E1FE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4B6EB-1D01-CF4C-A41D-1F71F794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BA42-5002-7042-96BB-C998A2B3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09A2-B06E-E847-93E9-AF5E0532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FD17-E79F-A74F-8C23-DAA04552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C3926-0EAF-1643-AE33-F7EBF8CA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5960-A1B8-5147-9CDB-2F1A616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13BE-4DCE-5B47-B773-C74627A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924F-F90E-0D4D-AE44-B8A4684C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6FAF-8080-9442-AFD4-0FDA822FF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D4D23-21D8-394F-B47E-E6D0FDF5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EC43F-D279-B448-93FC-1531DA7D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C8AA-FDEC-4743-8EED-9E3AF159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D564-B698-3645-8CA4-453708F3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1DD7D-178A-D24D-AD15-8A4FDEAF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1A99-26D4-F74D-B19D-29D689B9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DCE4-7BD2-EB4D-8523-E1B6D9AA6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61F9-5D33-5F41-8352-6F1FBDE1585F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2C2B-E66B-E14C-B883-5D79FD9B5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B04-37F5-404F-974E-4CD8176D4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9644-5EBD-D14E-9BFA-B43C210D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.jpeg"/><Relationship Id="rId10" Type="http://schemas.openxmlformats.org/officeDocument/2006/relationships/image" Target="../media/image18.jpg"/><Relationship Id="rId4" Type="http://schemas.openxmlformats.org/officeDocument/2006/relationships/image" Target="../media/image4.png"/><Relationship Id="rId9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20.jpg"/><Relationship Id="rId4" Type="http://schemas.openxmlformats.org/officeDocument/2006/relationships/image" Target="../media/image2.png"/><Relationship Id="rId9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3.png"/><Relationship Id="rId7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1.jpeg"/><Relationship Id="rId4" Type="http://schemas.openxmlformats.org/officeDocument/2006/relationships/image" Target="../media/image4.png"/><Relationship Id="rId9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jpg"/><Relationship Id="rId4" Type="http://schemas.openxmlformats.org/officeDocument/2006/relationships/image" Target="../media/image2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BC719E3-9077-43FA-AC10-C7F95A2F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8" y="5137"/>
            <a:ext cx="12199025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FB32D-BA1B-4A35-9225-19FB5217A5F8}"/>
              </a:ext>
            </a:extLst>
          </p:cNvPr>
          <p:cNvSpPr/>
          <p:nvPr/>
        </p:nvSpPr>
        <p:spPr>
          <a:xfrm>
            <a:off x="412595" y="233579"/>
            <a:ext cx="11385395" cy="63908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36B3D20D-5140-421C-A38D-FE96B0FBA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028941" y="412366"/>
            <a:ext cx="2024111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E9C0801D-F1E1-43E8-9C78-181AC25E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24" y="326323"/>
            <a:ext cx="2024111" cy="12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2590BF-EA89-4FED-A690-17ABC1C41F79}"/>
              </a:ext>
            </a:extLst>
          </p:cNvPr>
          <p:cNvSpPr/>
          <p:nvPr/>
        </p:nvSpPr>
        <p:spPr>
          <a:xfrm>
            <a:off x="7112458" y="5792299"/>
            <a:ext cx="4666947" cy="63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8" descr="Home Page - FPTU HCM">
            <a:extLst>
              <a:ext uri="{FF2B5EF4-FFF2-40B4-BE49-F238E27FC236}">
                <a16:creationId xmlns:a16="http://schemas.microsoft.com/office/drawing/2014/main" id="{BAB2A5EC-44C8-4918-99E2-04E704440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2960"/>
          <a:stretch/>
        </p:blipFill>
        <p:spPr bwMode="auto">
          <a:xfrm>
            <a:off x="3046341" y="388786"/>
            <a:ext cx="5511659" cy="11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0C53C-36C7-A946-9A6B-5F3A3A35E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815" y="1878723"/>
            <a:ext cx="4652743" cy="3912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0424B-B9FC-624B-8C6F-4B9A72DD6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95" y="1878723"/>
            <a:ext cx="3493141" cy="4332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6AE708-05D6-5545-AC83-BEDF5D2408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5736" y="1878723"/>
            <a:ext cx="3206722" cy="44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9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A2AD26-E5D2-7846-B82D-1934A242D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444" y="2009718"/>
            <a:ext cx="3195843" cy="177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2E0F7-75A3-234E-AF4D-706240063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157" y="4615929"/>
            <a:ext cx="2400300" cy="1907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1FEB9-B126-0941-AFAC-1A3136889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859" y="4615930"/>
            <a:ext cx="2400300" cy="190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49B85-CF7E-5245-B511-75F812AF8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843" y="4615929"/>
            <a:ext cx="2400300" cy="1770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8DBEC1-B9C5-A44B-9FC9-4B00D0248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8827" y="4615929"/>
            <a:ext cx="2400300" cy="18390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92CAF1-9184-8D43-80B2-5CCCE5FB0490}"/>
              </a:ext>
            </a:extLst>
          </p:cNvPr>
          <p:cNvSpPr txBox="1"/>
          <p:nvPr/>
        </p:nvSpPr>
        <p:spPr>
          <a:xfrm>
            <a:off x="683754" y="2009718"/>
            <a:ext cx="61879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A:</a:t>
            </a:r>
            <a:r>
              <a:rPr lang="ja-JP" altLang="en-US" sz="2800">
                <a:solidFill>
                  <a:srgbClr val="FF0000"/>
                </a:solidFill>
              </a:rPr>
              <a:t> </a:t>
            </a:r>
            <a:r>
              <a:rPr lang="ja-JP" altLang="en-US" sz="2800" u="sng">
                <a:latin typeface="Yu Mincho" panose="02020400000000000000" pitchFamily="18" charset="-128"/>
                <a:ea typeface="Yu Mincho" panose="02020400000000000000" pitchFamily="18" charset="-128"/>
              </a:rPr>
              <a:t>ニンジンを大き</a:t>
            </a:r>
            <a:r>
              <a:rPr lang="ja-JP" altLang="en-US" sz="2800" u="sng"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く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切ってください</a:t>
            </a:r>
            <a:r>
              <a:rPr lang="ja-JP" altLang="en-US"/>
              <a:t>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B:</a:t>
            </a:r>
            <a:r>
              <a:rPr lang="ja-JP" altLang="en-US" sz="2800">
                <a:solidFill>
                  <a:srgbClr val="FF0000"/>
                </a:solidFill>
              </a:rPr>
              <a:t>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はい。このくらいでいいですか</a:t>
            </a:r>
            <a:r>
              <a:rPr lang="ja-JP" altLang="en-US"/>
              <a:t>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A:</a:t>
            </a:r>
            <a:r>
              <a:rPr lang="ja-JP" altLang="en-US" sz="2800">
                <a:solidFill>
                  <a:srgbClr val="FF0000"/>
                </a:solidFill>
              </a:rPr>
              <a:t>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はい</a:t>
            </a:r>
            <a:r>
              <a:rPr lang="ja-JP" altLang="en-US"/>
              <a:t>。</a:t>
            </a:r>
            <a:endParaRPr lang="en-US" dirty="0"/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1A6B4B-51F0-EB4A-B49F-BE020315771A}"/>
              </a:ext>
            </a:extLst>
          </p:cNvPr>
          <p:cNvSpPr/>
          <p:nvPr/>
        </p:nvSpPr>
        <p:spPr>
          <a:xfrm>
            <a:off x="171222" y="4217681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75384F-6FB2-EE4E-BD2A-ABD79E8C77BF}"/>
              </a:ext>
            </a:extLst>
          </p:cNvPr>
          <p:cNvSpPr/>
          <p:nvPr/>
        </p:nvSpPr>
        <p:spPr>
          <a:xfrm>
            <a:off x="3308781" y="4225438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7C437B-A17D-D94D-96DB-FF9CA1E681BB}"/>
              </a:ext>
            </a:extLst>
          </p:cNvPr>
          <p:cNvSpPr/>
          <p:nvPr/>
        </p:nvSpPr>
        <p:spPr>
          <a:xfrm>
            <a:off x="6096000" y="4234398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EA1560-BF1F-8C42-A47C-EC4B319A791F}"/>
              </a:ext>
            </a:extLst>
          </p:cNvPr>
          <p:cNvSpPr/>
          <p:nvPr/>
        </p:nvSpPr>
        <p:spPr>
          <a:xfrm>
            <a:off x="9195528" y="4234398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942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19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881C7-792C-CA44-81E9-2358010420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0800" y="2571401"/>
            <a:ext cx="4800600" cy="330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40DDE-89E3-8240-B7D8-43FFA435A1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1400" y="2571402"/>
            <a:ext cx="4800600" cy="3302000"/>
          </a:xfrm>
          <a:prstGeom prst="rect">
            <a:avLst/>
          </a:prstGeom>
        </p:spPr>
      </p:pic>
      <p:pic>
        <p:nvPicPr>
          <p:cNvPr id="2" name="19 1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49675" y="60485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9384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練習</a:t>
            </a:r>
            <a:endParaRPr lang="en-US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DEA6D-DCE0-A346-846A-69886E7F7180}"/>
              </a:ext>
            </a:extLst>
          </p:cNvPr>
          <p:cNvSpPr txBox="1"/>
          <p:nvPr/>
        </p:nvSpPr>
        <p:spPr>
          <a:xfrm>
            <a:off x="683754" y="2323577"/>
            <a:ext cx="10556675" cy="2610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1.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パスタを</a:t>
            </a:r>
            <a:r>
              <a:rPr lang="ja-JP" altLang="en-US" sz="2800" b="1">
                <a:solidFill>
                  <a:srgbClr val="FF0000"/>
                </a:solidFill>
                <a:ea typeface="Yu Mincho" panose="02020400000000000000" pitchFamily="18" charset="-128"/>
              </a:rPr>
              <a:t>ゆでている間に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、ソースを作りましょう。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2.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冷蔵庫でゼリーを</a:t>
            </a:r>
            <a:r>
              <a:rPr lang="ja-JP" altLang="en-US" sz="2800" b="1">
                <a:solidFill>
                  <a:srgbClr val="FF0000"/>
                </a:solidFill>
                <a:ea typeface="Yu Mincho" panose="02020400000000000000" pitchFamily="18" charset="-128"/>
              </a:rPr>
              <a:t>冷やしている間に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、クリームを作りましょう。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3. A: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田中さん、来ませんね。</a:t>
            </a:r>
            <a:endParaRPr lang="en-US" altLang="ja-JP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    B: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田中さんを</a:t>
            </a:r>
            <a:r>
              <a:rPr lang="ja-JP" altLang="en-US" sz="2800" b="1">
                <a:solidFill>
                  <a:srgbClr val="FF0000"/>
                </a:solidFill>
                <a:ea typeface="Yu Mincho" panose="02020400000000000000" pitchFamily="18" charset="-128"/>
              </a:rPr>
              <a:t>待っている間に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、いい店を探しておきましょう。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715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練習</a:t>
            </a:r>
            <a:endParaRPr lang="en-US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7A158D-96D9-884E-8F21-A03787EEFCE0}"/>
              </a:ext>
            </a:extLst>
          </p:cNvPr>
          <p:cNvSpPr txBox="1"/>
          <p:nvPr/>
        </p:nvSpPr>
        <p:spPr>
          <a:xfrm>
            <a:off x="367991" y="1897754"/>
            <a:ext cx="11162371" cy="4552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4. </a:t>
            </a:r>
            <a:r>
              <a:rPr lang="vi-VN" altLang="ja-JP" sz="2800" b="1" dirty="0">
                <a:solidFill>
                  <a:srgbClr val="FF0000"/>
                </a:solidFill>
                <a:ea typeface="Yu Mincho" panose="02020400000000000000" pitchFamily="18" charset="-128"/>
              </a:rPr>
              <a:t>A</a:t>
            </a:r>
            <a:r>
              <a:rPr lang="vi-VN" altLang="ja-JP" sz="2800" dirty="0">
                <a:ea typeface="Yu Mincho" panose="02020400000000000000" pitchFamily="18" charset="-128"/>
              </a:rPr>
              <a:t>: </a:t>
            </a:r>
            <a:r>
              <a:rPr lang="ja-JP" altLang="en-US" sz="2800">
                <a:ea typeface="Yu Mincho" panose="02020400000000000000" pitchFamily="18" charset="-128"/>
              </a:rPr>
              <a:t>パーティーの準備をしましょう。ワンさん、部屋の掃除をお願いします</a:t>
            </a:r>
            <a:endParaRPr lang="en-US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   </a:t>
            </a:r>
            <a:r>
              <a:rPr lang="vi-VN" altLang="ja-JP" sz="2800" b="1" dirty="0">
                <a:solidFill>
                  <a:srgbClr val="FF0000"/>
                </a:solidFill>
                <a:ea typeface="Yu Mincho" panose="02020400000000000000" pitchFamily="18" charset="-128"/>
              </a:rPr>
              <a:t>B</a:t>
            </a:r>
            <a:r>
              <a:rPr lang="vi-VN" altLang="ja-JP" sz="2800" dirty="0">
                <a:ea typeface="Yu Mincho" panose="02020400000000000000" pitchFamily="18" charset="-128"/>
              </a:rPr>
              <a:t>: </a:t>
            </a:r>
            <a:r>
              <a:rPr lang="ja-JP" altLang="en-US" sz="2800">
                <a:ea typeface="Yu Mincho" panose="02020400000000000000" pitchFamily="18" charset="-128"/>
              </a:rPr>
              <a:t>はい。</a:t>
            </a:r>
            <a:endParaRPr lang="en-US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   </a:t>
            </a:r>
            <a:r>
              <a:rPr lang="vi-VN" altLang="ja-JP" sz="2800" b="1" dirty="0">
                <a:solidFill>
                  <a:srgbClr val="FF0000"/>
                </a:solidFill>
                <a:ea typeface="Yu Mincho" panose="02020400000000000000" pitchFamily="18" charset="-128"/>
              </a:rPr>
              <a:t>C</a:t>
            </a:r>
            <a:r>
              <a:rPr lang="vi-VN" altLang="ja-JP" sz="2800" dirty="0">
                <a:ea typeface="Yu Mincho" panose="02020400000000000000" pitchFamily="18" charset="-128"/>
              </a:rPr>
              <a:t>: </a:t>
            </a:r>
            <a:r>
              <a:rPr lang="ja-JP" altLang="en-US" sz="2800">
                <a:ea typeface="Yu Mincho" panose="02020400000000000000" pitchFamily="18" charset="-128"/>
              </a:rPr>
              <a:t>ワンさんが</a:t>
            </a:r>
            <a:r>
              <a:rPr lang="ja-JP" altLang="en-US" sz="2800" b="1">
                <a:solidFill>
                  <a:srgbClr val="FF0000"/>
                </a:solidFill>
                <a:ea typeface="Yu Mincho" panose="02020400000000000000" pitchFamily="18" charset="-128"/>
              </a:rPr>
              <a:t>掃除している間に</a:t>
            </a:r>
            <a:r>
              <a:rPr lang="ja-JP" altLang="en-US" sz="2800">
                <a:ea typeface="Yu Mincho" panose="02020400000000000000" pitchFamily="18" charset="-128"/>
              </a:rPr>
              <a:t>、私はお皿やコップを洗いますね。</a:t>
            </a:r>
            <a:endParaRPr lang="en-US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5. </a:t>
            </a:r>
            <a:r>
              <a:rPr lang="ja-JP" altLang="en-US" sz="2800">
                <a:ea typeface="Yu Mincho" panose="02020400000000000000" pitchFamily="18" charset="-128"/>
              </a:rPr>
              <a:t>子どもが</a:t>
            </a:r>
            <a:r>
              <a:rPr lang="ja-JP" altLang="en-US" sz="2800" b="1">
                <a:solidFill>
                  <a:srgbClr val="FF0000"/>
                </a:solidFill>
                <a:ea typeface="Yu Mincho" panose="02020400000000000000" pitchFamily="18" charset="-128"/>
              </a:rPr>
              <a:t>遊んでいる間に</a:t>
            </a:r>
            <a:r>
              <a:rPr lang="ja-JP" altLang="en-US" sz="2800">
                <a:ea typeface="Yu Mincho" panose="02020400000000000000" pitchFamily="18" charset="-128"/>
              </a:rPr>
              <a:t>、お母さんは晩ご飯を作ります。</a:t>
            </a:r>
            <a:endParaRPr lang="en-US" altLang="ja-JP" sz="2800" dirty="0"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vi-VN" altLang="ja-JP" sz="2800" dirty="0">
                <a:ea typeface="Yu Mincho" panose="02020400000000000000" pitchFamily="18" charset="-128"/>
              </a:rPr>
              <a:t>6. </a:t>
            </a:r>
            <a:r>
              <a:rPr lang="ja-JP" altLang="en-US" sz="2800">
                <a:ea typeface="Yu Mincho" panose="02020400000000000000" pitchFamily="18" charset="-128"/>
              </a:rPr>
              <a:t>電話で友達と　</a:t>
            </a:r>
            <a:r>
              <a:rPr lang="ja-JP" altLang="en-US" sz="2800" b="1">
                <a:solidFill>
                  <a:srgbClr val="FF0000"/>
                </a:solidFill>
                <a:ea typeface="Yu Mincho" panose="02020400000000000000" pitchFamily="18" charset="-128"/>
              </a:rPr>
              <a:t>話している間に</a:t>
            </a:r>
            <a:r>
              <a:rPr lang="ja-JP" altLang="en-US" sz="2800">
                <a:ea typeface="Yu Mincho" panose="02020400000000000000" pitchFamily="18" charset="-128"/>
              </a:rPr>
              <a:t>、おもしろいテレビ番組が　終わってしまいました。</a:t>
            </a:r>
            <a:endParaRPr lang="en-US" altLang="ja-JP" sz="2800" dirty="0"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84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BA858-76B6-BF49-8408-90D812A96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088" y="3429000"/>
            <a:ext cx="5954751" cy="32899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04E9AC-B319-7444-BC34-07AC409B4BD8}"/>
              </a:ext>
            </a:extLst>
          </p:cNvPr>
          <p:cNvSpPr/>
          <p:nvPr/>
        </p:nvSpPr>
        <p:spPr>
          <a:xfrm>
            <a:off x="224190" y="1944310"/>
            <a:ext cx="7492453" cy="1320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A:</a:t>
            </a:r>
            <a:r>
              <a:rPr lang="ja-JP" altLang="en-US" sz="2800">
                <a:solidFill>
                  <a:srgbClr val="FF0000"/>
                </a:solidFill>
              </a:rPr>
              <a:t> </a:t>
            </a:r>
            <a:r>
              <a:rPr lang="ja-JP" altLang="en-US" sz="2800" u="sng">
                <a:latin typeface="Yu Mincho" panose="02020400000000000000" pitchFamily="18" charset="-128"/>
                <a:ea typeface="Yu Mincho" panose="02020400000000000000" pitchFamily="18" charset="-128"/>
              </a:rPr>
              <a:t>魚を煮</a:t>
            </a:r>
            <a:r>
              <a:rPr lang="ja-JP" altLang="en-US" sz="2800" u="sng"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て</a:t>
            </a:r>
            <a:r>
              <a:rPr lang="ja-JP" altLang="en-US" sz="2800">
                <a:highlight>
                  <a:srgbClr val="FFFF00"/>
                </a:highlight>
                <a:latin typeface="Yu Mincho" panose="02020400000000000000" pitchFamily="18" charset="-128"/>
                <a:ea typeface="Yu Mincho" panose="02020400000000000000" pitchFamily="18" charset="-128"/>
              </a:rPr>
              <a:t>いる間に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、</a:t>
            </a:r>
            <a:r>
              <a:rPr lang="ja-JP" altLang="en-US" sz="2800" u="sng">
                <a:latin typeface="Yu Mincho" panose="02020400000000000000" pitchFamily="18" charset="-128"/>
                <a:ea typeface="Yu Mincho" panose="02020400000000000000" pitchFamily="18" charset="-128"/>
              </a:rPr>
              <a:t>みそ汁を作り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ましょう</a:t>
            </a:r>
            <a:r>
              <a:rPr lang="ja-JP" altLang="en-US" sz="2800"/>
              <a:t>。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B:</a:t>
            </a:r>
            <a:r>
              <a:rPr lang="ja-JP" altLang="en-US" sz="2800">
                <a:solidFill>
                  <a:srgbClr val="FF0000"/>
                </a:solidFill>
              </a:rPr>
              <a:t>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</a:rPr>
              <a:t>はい。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934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本冊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CAF30-C901-7F42-9467-BCA8E93C8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66" y="2089401"/>
            <a:ext cx="5003800" cy="210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6B6E4-7C20-B94B-90A3-7AC700F7B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691" y="2043997"/>
            <a:ext cx="5003800" cy="210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A4ABF-2233-1744-88A2-DEA547DD8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71" y="4515757"/>
            <a:ext cx="5003800" cy="210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764900-D8AE-E14F-8B82-B684BD859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8934" y="4589337"/>
            <a:ext cx="5003800" cy="21082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3A4C67E-5DA4-9240-B7C8-CF6EC423F043}"/>
              </a:ext>
            </a:extLst>
          </p:cNvPr>
          <p:cNvSpPr/>
          <p:nvPr/>
        </p:nvSpPr>
        <p:spPr>
          <a:xfrm>
            <a:off x="138404" y="1834887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067344-6402-EB4C-BA58-AD966B5D233A}"/>
              </a:ext>
            </a:extLst>
          </p:cNvPr>
          <p:cNvSpPr/>
          <p:nvPr/>
        </p:nvSpPr>
        <p:spPr>
          <a:xfrm>
            <a:off x="5533366" y="1827684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EEA48B-917C-214D-93A4-A5CAFE169BA7}"/>
              </a:ext>
            </a:extLst>
          </p:cNvPr>
          <p:cNvSpPr/>
          <p:nvPr/>
        </p:nvSpPr>
        <p:spPr>
          <a:xfrm>
            <a:off x="146209" y="4094964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928B61-3D3D-1542-B5F6-FD386C4CA4A0}"/>
              </a:ext>
            </a:extLst>
          </p:cNvPr>
          <p:cNvSpPr/>
          <p:nvPr/>
        </p:nvSpPr>
        <p:spPr>
          <a:xfrm>
            <a:off x="5692389" y="4196431"/>
            <a:ext cx="623302" cy="52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122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6000" b="1" dirty="0">
                <a:ln/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2</a:t>
            </a:r>
            <a:r>
              <a:rPr lang="vi-VN" altLang="ja-JP" sz="6000" b="1" cap="none" spc="0" dirty="0">
                <a:ln/>
                <a:solidFill>
                  <a:srgbClr val="FF0000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ja-JP" altLang="en-US" sz="6000" b="1">
                <a:ln/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一緒に作りましょう</a:t>
            </a:r>
            <a:endParaRPr lang="en-US" sz="6000" b="1" cap="none" spc="0" dirty="0">
              <a:ln/>
              <a:solidFill>
                <a:srgbClr val="FF0000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404BFC-39D7-8946-9A93-AF0774646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92" y="1700156"/>
            <a:ext cx="11173426" cy="51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vi-VN" altLang="ja-JP" sz="6000" b="1" dirty="0"/>
          </a:p>
          <a:p>
            <a:pPr algn="ctr"/>
            <a:r>
              <a:rPr lang="ja-JP" altLang="en-US" sz="6000" b="1">
                <a:ln/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チャレンジ </a:t>
            </a:r>
            <a:r>
              <a:rPr lang="en-US" altLang="ja-JP" sz="6000" b="1" dirty="0">
                <a:ln/>
                <a:solidFill>
                  <a:srgbClr val="FF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1</a:t>
            </a:r>
            <a:endParaRPr lang="en-US" sz="6000" b="1" dirty="0">
              <a:ln/>
              <a:solidFill>
                <a:srgbClr val="FF0000"/>
              </a:solidFill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algn="ctr"/>
            <a:endParaRPr lang="en-US" sz="6000" dirty="0"/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8CFBC-A5DB-42F4-9BF8-5B7BBD2C4A5E}"/>
              </a:ext>
            </a:extLst>
          </p:cNvPr>
          <p:cNvSpPr/>
          <p:nvPr/>
        </p:nvSpPr>
        <p:spPr>
          <a:xfrm>
            <a:off x="1854959" y="5873402"/>
            <a:ext cx="268044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B01459-1DCE-4723-817D-FA675383B560}"/>
              </a:ext>
            </a:extLst>
          </p:cNvPr>
          <p:cNvSpPr/>
          <p:nvPr/>
        </p:nvSpPr>
        <p:spPr>
          <a:xfrm>
            <a:off x="2195326" y="5873402"/>
            <a:ext cx="1494830" cy="7078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</a:t>
            </a:r>
            <a:r>
              <a:rPr lang="vi-VN" altLang="ja-JP" sz="4000" b="1" cap="none" spc="0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1</a:t>
            </a:r>
            <a:r>
              <a:rPr lang="vi-VN" altLang="ja-JP" sz="4000" b="1" dirty="0">
                <a:ln w="0"/>
                <a:solidFill>
                  <a:schemeClr val="bg1"/>
                </a:solidFill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8</a:t>
            </a:r>
            <a:endParaRPr lang="en-US" altLang="ja-JP" sz="4000" b="1" cap="none" spc="0" dirty="0">
              <a:ln w="0"/>
              <a:solidFill>
                <a:schemeClr val="bg1"/>
              </a:solidFill>
              <a:latin typeface="Arial" panose="020B060402020202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" name="Picture 2" descr="Kỷ Lục Quay Đĩa Bản Ghi Vinyl Âm - Miễn Phí vector hình ảnh trên Pixabay">
            <a:extLst>
              <a:ext uri="{FF2B5EF4-FFF2-40B4-BE49-F238E27FC236}">
                <a16:creationId xmlns:a16="http://schemas.microsoft.com/office/drawing/2014/main" id="{096FDB08-0A22-4117-AC1E-A970DA6A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2" y="5515863"/>
            <a:ext cx="1167528" cy="10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1E8A15-9914-7B49-A54A-4867B67B0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9586" y="2571400"/>
            <a:ext cx="4800600" cy="330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2539F-1950-EE45-B4D7-61B8D2C41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2115" y="2571400"/>
            <a:ext cx="4800600" cy="3302000"/>
          </a:xfrm>
          <a:prstGeom prst="rect">
            <a:avLst/>
          </a:prstGeom>
        </p:spPr>
      </p:pic>
      <p:pic>
        <p:nvPicPr>
          <p:cNvPr id="2" name="18 1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988542" y="59836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～く　する</a:t>
            </a:r>
            <a:r>
              <a:rPr lang="en-US" altLang="ja-JP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/ 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～に　する</a:t>
            </a:r>
            <a:endParaRPr lang="en-US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7BAAB0-2992-914B-BA81-EDA4C8AF5306}"/>
              </a:ext>
            </a:extLst>
          </p:cNvPr>
          <p:cNvSpPr/>
          <p:nvPr/>
        </p:nvSpPr>
        <p:spPr>
          <a:xfrm>
            <a:off x="3990521" y="2185580"/>
            <a:ext cx="3646488" cy="11318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 </a:t>
            </a:r>
            <a:b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TÍNH TỪ, DANH TỪ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ĐỘNG TỪ</a:t>
            </a:r>
          </a:p>
        </p:txBody>
      </p:sp>
      <p:sp>
        <p:nvSpPr>
          <p:cNvPr id="17" name="Down Arrow Callout 16">
            <a:extLst>
              <a:ext uri="{FF2B5EF4-FFF2-40B4-BE49-F238E27FC236}">
                <a16:creationId xmlns:a16="http://schemas.microsoft.com/office/drawing/2014/main" id="{D5636933-7D71-204D-9AC9-4D76BED74321}"/>
              </a:ext>
            </a:extLst>
          </p:cNvPr>
          <p:cNvSpPr/>
          <p:nvPr/>
        </p:nvSpPr>
        <p:spPr>
          <a:xfrm>
            <a:off x="725041" y="3546620"/>
            <a:ext cx="3159025" cy="2533639"/>
          </a:xfrm>
          <a:prstGeom prst="downArrowCallout">
            <a:avLst/>
          </a:prstGeom>
          <a:solidFill>
            <a:schemeClr val="accent2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endParaRPr lang="en-US" sz="2000" dirty="0"/>
          </a:p>
        </p:txBody>
      </p:sp>
      <p:sp>
        <p:nvSpPr>
          <p:cNvPr id="14" name="Down Arrow Callout 13">
            <a:extLst>
              <a:ext uri="{FF2B5EF4-FFF2-40B4-BE49-F238E27FC236}">
                <a16:creationId xmlns:a16="http://schemas.microsoft.com/office/drawing/2014/main" id="{D8C74F78-1A96-2C4D-9E8E-04109D6C7B3E}"/>
              </a:ext>
            </a:extLst>
          </p:cNvPr>
          <p:cNvSpPr/>
          <p:nvPr/>
        </p:nvSpPr>
        <p:spPr>
          <a:xfrm>
            <a:off x="7175172" y="3546620"/>
            <a:ext cx="3159025" cy="2533639"/>
          </a:xfrm>
          <a:prstGeom prst="downArrowCallout">
            <a:avLst/>
          </a:prstGeom>
          <a:solidFill>
            <a:schemeClr val="accent2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ý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4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～く　する</a:t>
            </a:r>
            <a:r>
              <a:rPr lang="en-US" altLang="ja-JP" sz="60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/ </a:t>
            </a: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～に　する</a:t>
            </a:r>
            <a:endParaRPr lang="en-US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14" name="TextBox 29">
            <a:extLst>
              <a:ext uri="{FF2B5EF4-FFF2-40B4-BE49-F238E27FC236}">
                <a16:creationId xmlns:a16="http://schemas.microsoft.com/office/drawing/2014/main" id="{11E5FEFE-3354-4C40-85CF-B4AE8D43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365" y="1861818"/>
            <a:ext cx="5813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Hãy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giảm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kích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cỡ</a:t>
            </a:r>
            <a:r>
              <a:rPr lang="en-US" altLang="en-US" sz="1800" dirty="0">
                <a:latin typeface="Arial" panose="020B0604020202020204" pitchFamily="34" charset="0"/>
              </a:rPr>
              <a:t> copy </a:t>
            </a:r>
            <a:r>
              <a:rPr lang="en-US" altLang="en-US" sz="1800" dirty="0" err="1">
                <a:latin typeface="Arial" panose="020B0604020202020204" pitchFamily="34" charset="0"/>
              </a:rPr>
              <a:t>xuống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còn</a:t>
            </a:r>
            <a:r>
              <a:rPr lang="en-US" altLang="en-US" sz="1800" dirty="0">
                <a:latin typeface="Arial" panose="020B0604020202020204" pitchFamily="34" charset="0"/>
              </a:rPr>
              <a:t> 1 </a:t>
            </a:r>
            <a:r>
              <a:rPr lang="en-US" altLang="en-US" sz="1800" dirty="0" err="1">
                <a:latin typeface="Arial" panose="020B0604020202020204" pitchFamily="34" charset="0"/>
              </a:rPr>
              <a:t>nửa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E22C0A6-406F-0C4A-BC11-6C637E4F8202}"/>
              </a:ext>
            </a:extLst>
          </p:cNvPr>
          <p:cNvSpPr/>
          <p:nvPr/>
        </p:nvSpPr>
        <p:spPr>
          <a:xfrm>
            <a:off x="2122990" y="2231704"/>
            <a:ext cx="8488363" cy="6365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コピーの大きさを　半分に　してください。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B180C971-C875-5F45-9873-1E1C2BDE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90" y="3149279"/>
            <a:ext cx="543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Phải tiến hành chuẩn bị sớm cho buổi họp.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6FDCFF-EAA3-0E4A-A18B-82986157348B}"/>
              </a:ext>
            </a:extLst>
          </p:cNvPr>
          <p:cNvSpPr/>
          <p:nvPr/>
        </p:nvSpPr>
        <p:spPr>
          <a:xfrm>
            <a:off x="2122989" y="3519168"/>
            <a:ext cx="8669338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会議の準備を　はやく　しなくては　だめだ。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91D3CC56-C7ED-3149-9C0E-9F9A1E32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265" y="4370409"/>
            <a:ext cx="6410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Vì vẫn còn bẩn nên hãy dọn sạch hơn nữa đi.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47F180E-FC66-4446-90FA-40AE603CD685}"/>
              </a:ext>
            </a:extLst>
          </p:cNvPr>
          <p:cNvSpPr/>
          <p:nvPr/>
        </p:nvSpPr>
        <p:spPr>
          <a:xfrm>
            <a:off x="1970590" y="4740298"/>
            <a:ext cx="9009063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まだ　きたないので、もっと　きれいに　しろ。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9E4D278A-B439-8A48-9FD0-BDFF162B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15" y="5689927"/>
            <a:ext cx="6056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Tổ chức thi vào tuần 14 thì thế nào?.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A40261-3E54-5541-A049-67EFA2AFDEC3}"/>
              </a:ext>
            </a:extLst>
          </p:cNvPr>
          <p:cNvSpPr/>
          <p:nvPr/>
        </p:nvSpPr>
        <p:spPr>
          <a:xfrm>
            <a:off x="1970590" y="6059816"/>
            <a:ext cx="9009063" cy="63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試験を　第１４週間に　したら　どうですか。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CAE164-27C7-8045-B121-0B52ACF8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065" y="2118993"/>
            <a:ext cx="121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NtMotoyaKyotai" panose="02020300000000000000" pitchFamily="18" charset="-128"/>
                <a:ea typeface="NtMotoyaKyotai" panose="02020300000000000000" pitchFamily="18" charset="-128"/>
              </a:rPr>
              <a:t>はんぶん</a:t>
            </a:r>
            <a:endParaRPr lang="en-US" altLang="en-US" sz="1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8DA15-E72D-984A-BD4C-722215DFC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41" y="3399738"/>
            <a:ext cx="1217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じゅんび</a:t>
            </a:r>
            <a:endParaRPr lang="en-US" altLang="en-US" sz="1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5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練習</a:t>
            </a:r>
            <a:endParaRPr lang="en-US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796A1-AAF4-604C-8384-FEA3B02E8420}"/>
              </a:ext>
            </a:extLst>
          </p:cNvPr>
          <p:cNvSpPr/>
          <p:nvPr/>
        </p:nvSpPr>
        <p:spPr>
          <a:xfrm>
            <a:off x="224191" y="1944987"/>
            <a:ext cx="12076770" cy="325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キャベツを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細く切って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ください。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ちょっとタマネギが大きいですね。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もう少し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細かく切って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ください。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vi-VN" altLang="ja-JP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大学を卒業するときに父にもらった時計を、今も　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大切に使って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います。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vi-VN" altLang="ja-JP" sz="2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4. 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見てください。子どもたちが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元気に遊んで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いますよ。楽しそうですね</a:t>
            </a:r>
            <a:r>
              <a:rPr lang="ja-JP" altLang="en-US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6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4463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6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練習</a:t>
            </a:r>
            <a:endParaRPr lang="en-US" sz="6000" b="1" dirty="0">
              <a:solidFill>
                <a:srgbClr val="FF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1DFDA48-3C92-8444-B549-E854522D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91" y="2277710"/>
            <a:ext cx="11912235" cy="326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5. 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ダニエルさんはいつもま</a:t>
            </a:r>
            <a:r>
              <a:rPr lang="en-US" altLang="en-US" sz="2800" dirty="0" err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じめに勉強して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いるので、成績</a:t>
            </a: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せいせき</a:t>
            </a: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がいいです</a:t>
            </a: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6. いつも２時に寝るんですか。もっと</a:t>
            </a:r>
            <a:r>
              <a:rPr lang="en-US" altLang="en-US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早く寝た</a:t>
            </a: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ほうがいいですよ。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7. 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ナタポンさんは絵を</a:t>
            </a:r>
            <a:r>
              <a:rPr lang="en-US" altLang="en-US" sz="2800" dirty="0" err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上手に描く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ことができます</a:t>
            </a: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8. 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見にくいですから、字をもうす少し</a:t>
            </a:r>
            <a:r>
              <a:rPr lang="en-US" altLang="en-US" sz="2800" dirty="0" err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大きく買いて</a:t>
            </a:r>
            <a:r>
              <a:rPr lang="en-US" altLang="en-US" sz="2400" dirty="0" err="1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ください</a:t>
            </a:r>
            <a:r>
              <a:rPr lang="en-US" altLang="en-US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altLang="ja-JP" sz="24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ja-JP" sz="24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9. 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まだゴミが落ちていますよ。もっときれいに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掃除</a:t>
            </a:r>
            <a:r>
              <a:rPr lang="en-US" altLang="ja-JP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そうじ</a:t>
            </a:r>
            <a:r>
              <a:rPr lang="en-US" altLang="ja-JP" sz="28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en-US" sz="280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して</a:t>
            </a:r>
            <a:r>
              <a:rPr lang="ja-JP" altLang="en-US" sz="24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ください </a:t>
            </a:r>
          </a:p>
        </p:txBody>
      </p:sp>
    </p:spTree>
    <p:extLst>
      <p:ext uri="{BB962C8B-B14F-4D97-AF65-F5344CB8AC3E}">
        <p14:creationId xmlns:p14="http://schemas.microsoft.com/office/powerpoint/2010/main" val="365263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42D688-E5B5-EF42-B393-B25B740D7EB4}"/>
              </a:ext>
            </a:extLst>
          </p:cNvPr>
          <p:cNvSpPr/>
          <p:nvPr/>
        </p:nvSpPr>
        <p:spPr>
          <a:xfrm>
            <a:off x="546410" y="2355104"/>
            <a:ext cx="7917366" cy="402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１例）ニンジンを切ります・大きい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sz="2800" dirty="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  <a:sym typeface="Wingdings" pitchFamily="2" charset="2"/>
              </a:rPr>
              <a:t></a:t>
            </a: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ニンジンを大きく切ります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① タマネギを切ります。薄い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② ネギを切ります・細かい</a:t>
            </a:r>
            <a:endParaRPr lang="vi-VN" altLang="ja-JP" sz="2800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③ キャベツを切ります・細い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F3E7C4-EC4C-6E47-97B9-B5B158003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7684" y="4422688"/>
            <a:ext cx="2609386" cy="22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1CCEE-CA9F-41B7-8815-AB0C26397F05}"/>
              </a:ext>
            </a:extLst>
          </p:cNvPr>
          <p:cNvSpPr/>
          <p:nvPr/>
        </p:nvSpPr>
        <p:spPr>
          <a:xfrm>
            <a:off x="146209" y="160463"/>
            <a:ext cx="204911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โยชิฮิเดะ ซูงะ&amp;quot; เตรียมประกาศลงชิงชัยหัวหน้าพรรคแอลดีพี - The Journalist Club">
            <a:extLst>
              <a:ext uri="{FF2B5EF4-FFF2-40B4-BE49-F238E27FC236}">
                <a16:creationId xmlns:a16="http://schemas.microsoft.com/office/drawing/2014/main" id="{6D862F2D-192D-4805-BF64-4C075B976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" r="6137" b="6973"/>
          <a:stretch/>
        </p:blipFill>
        <p:spPr bwMode="auto">
          <a:xfrm>
            <a:off x="1209759" y="234042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ệt Nam Cờ Đất - Miễn Phí vector hình ảnh trên Pixabay">
            <a:extLst>
              <a:ext uri="{FF2B5EF4-FFF2-40B4-BE49-F238E27FC236}">
                <a16:creationId xmlns:a16="http://schemas.microsoft.com/office/drawing/2014/main" id="{F66C044D-8CAA-444C-A5A9-8DDAABAD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6" y="234043"/>
            <a:ext cx="913097" cy="5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Page - FPTU HCM">
            <a:extLst>
              <a:ext uri="{FF2B5EF4-FFF2-40B4-BE49-F238E27FC236}">
                <a16:creationId xmlns:a16="http://schemas.microsoft.com/office/drawing/2014/main" id="{C9F2F57B-C2CE-4B69-864D-C7ABE07A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" y="831315"/>
            <a:ext cx="1971135" cy="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bstract image">
            <a:extLst>
              <a:ext uri="{FF2B5EF4-FFF2-40B4-BE49-F238E27FC236}">
                <a16:creationId xmlns:a16="http://schemas.microsoft.com/office/drawing/2014/main" id="{8D1D78AB-3A4B-4684-BCF3-6BE49E5C8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3"/>
          <a:stretch/>
        </p:blipFill>
        <p:spPr>
          <a:xfrm>
            <a:off x="146209" y="1486421"/>
            <a:ext cx="2049117" cy="120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2B642-C5A2-47FA-AC4E-41D0A8FB6152}"/>
              </a:ext>
            </a:extLst>
          </p:cNvPr>
          <p:cNvSpPr/>
          <p:nvPr/>
        </p:nvSpPr>
        <p:spPr>
          <a:xfrm>
            <a:off x="2304554" y="160463"/>
            <a:ext cx="9741237" cy="12580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言ってみよう　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ja-JP" altLang="en-US" sz="60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別冊</a:t>
            </a:r>
            <a:r>
              <a:rPr lang="en-US" altLang="ja-JP" sz="6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3" name="Picture 12" descr="abstract image">
            <a:extLst>
              <a:ext uri="{FF2B5EF4-FFF2-40B4-BE49-F238E27FC236}">
                <a16:creationId xmlns:a16="http://schemas.microsoft.com/office/drawing/2014/main" id="{35ADFB82-A92E-4A99-934F-41E5899C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97"/>
          <a:stretch/>
        </p:blipFill>
        <p:spPr>
          <a:xfrm>
            <a:off x="2304555" y="1486420"/>
            <a:ext cx="9741236" cy="120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EAAF15-88DA-E94F-8E71-06DFFC15C778}"/>
              </a:ext>
            </a:extLst>
          </p:cNvPr>
          <p:cNvSpPr/>
          <p:nvPr/>
        </p:nvSpPr>
        <p:spPr>
          <a:xfrm>
            <a:off x="683754" y="2301457"/>
            <a:ext cx="6096000" cy="29116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④ 大根の皮をむきます・厚い</a:t>
            </a:r>
            <a:endParaRPr lang="en-US" sz="2800" dirty="0">
              <a:effectLst/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⑤ 野菜を洗います・きれい</a:t>
            </a:r>
            <a:endParaRPr lang="en-US" sz="2800" dirty="0">
              <a:effectLst/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⑥ ジャガイモを切ります ・ 半分</a:t>
            </a:r>
            <a:endParaRPr lang="en-US" sz="2800" dirty="0">
              <a:effectLst/>
              <a:latin typeface="Yu Mincho" panose="02020400000000000000" pitchFamily="18" charset="-128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800">
                <a:latin typeface="Yu Mincho" panose="02020400000000000000" pitchFamily="18" charset="-128"/>
                <a:ea typeface="Yu Mincho" panose="02020400000000000000" pitchFamily="18" charset="-128"/>
                <a:cs typeface="Times New Roman" panose="02020603050405020304" pitchFamily="18" charset="0"/>
              </a:rPr>
              <a:t>⑦ 肉を切ります・食べやすい大きさ</a:t>
            </a:r>
            <a:r>
              <a:rPr lang="en-US" sz="2800" dirty="0">
                <a:effectLst/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endParaRPr lang="en-US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5588A-4F81-5846-9BEC-6149A71D2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7684" y="4422688"/>
            <a:ext cx="2609386" cy="22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0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523</Words>
  <Application>Microsoft Macintosh PowerPoint</Application>
  <PresentationFormat>Widescreen</PresentationFormat>
  <Paragraphs>73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NtMotoyaKyotai</vt:lpstr>
      <vt:lpstr>Yu Mincho</vt:lpstr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2021-07-29T17:31:14Z</dcterms:created>
  <dcterms:modified xsi:type="dcterms:W3CDTF">2021-07-30T15:47:00Z</dcterms:modified>
</cp:coreProperties>
</file>