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95" r:id="rId4"/>
    <p:sldId id="297" r:id="rId5"/>
    <p:sldId id="296" r:id="rId6"/>
    <p:sldId id="298" r:id="rId7"/>
    <p:sldId id="302" r:id="rId8"/>
    <p:sldId id="292" r:id="rId9"/>
    <p:sldId id="300" r:id="rId10"/>
    <p:sldId id="299" r:id="rId11"/>
    <p:sldId id="301" r:id="rId12"/>
    <p:sldId id="286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274" autoAdjust="0"/>
  </p:normalViewPr>
  <p:slideViewPr>
    <p:cSldViewPr snapToGrid="0">
      <p:cViewPr varScale="1">
        <p:scale>
          <a:sx n="64" d="100"/>
          <a:sy n="64" d="100"/>
        </p:scale>
        <p:origin x="122" y="3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17-Mar-15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17-Mar-15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17-Mar-15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17-Mar-15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17-Mar-15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b="0" i="0" u="none"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17-Mar-15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98223" y="961962"/>
            <a:ext cx="7787277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877014" y="4151112"/>
            <a:ext cx="2844509" cy="629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12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8" y="34862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5322888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3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854856">
            <a:off x="9078499" y="13009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</a:t>
            </a:r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23085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44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96" y="1094282"/>
            <a:ext cx="4614974" cy="3110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(THỂ)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たい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からだ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6158">
            <a:off x="112585" y="2395612"/>
            <a:ext cx="5108828" cy="19339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5977">
            <a:off x="1309914" y="4243954"/>
            <a:ext cx="2981325" cy="5429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3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(MỤC)</a:t>
            </a:r>
          </a:p>
        </p:txBody>
      </p:sp>
      <p:sp>
        <p:nvSpPr>
          <p:cNvPr id="16" name="Rounded Rectangle 15"/>
          <p:cNvSpPr/>
          <p:nvPr/>
        </p:nvSpPr>
        <p:spPr>
          <a:xfrm rot="20669348">
            <a:off x="3901743" y="14279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98520">
            <a:off x="70388" y="3606152"/>
            <a:ext cx="5105468" cy="2403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ounded Rectangle 17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7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(KHẨU)</a:t>
            </a:r>
          </a:p>
        </p:txBody>
      </p:sp>
      <p:sp>
        <p:nvSpPr>
          <p:cNvPr id="16" name="Rounded Rectangle 15"/>
          <p:cNvSpPr/>
          <p:nvPr/>
        </p:nvSpPr>
        <p:spPr>
          <a:xfrm rot="20669348">
            <a:off x="3901743" y="14279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8445">
            <a:off x="290421" y="2913659"/>
            <a:ext cx="4966024" cy="1929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Rounded Rectangle 35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(NHĨ)</a:t>
            </a:r>
          </a:p>
        </p:txBody>
      </p:sp>
      <p:sp>
        <p:nvSpPr>
          <p:cNvPr id="16" name="Rounded Rectangle 15"/>
          <p:cNvSpPr/>
          <p:nvPr/>
        </p:nvSpPr>
        <p:spPr>
          <a:xfrm rot="20669348">
            <a:off x="3901743" y="14279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みみ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0594">
            <a:off x="593907" y="2469670"/>
            <a:ext cx="3588746" cy="3588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(SỶ)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0669348">
            <a:off x="4568796" y="1337138"/>
            <a:ext cx="151865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76884">
            <a:off x="284614" y="2805263"/>
            <a:ext cx="4691542" cy="1797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95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(BỆNH)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5490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びょう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5988">
            <a:off x="6081070" y="2341769"/>
            <a:ext cx="4905374" cy="1840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8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(VIỆN)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5490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90504">
            <a:off x="6229907" y="2723141"/>
            <a:ext cx="5130177" cy="1977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49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5322888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3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 rot="854856">
            <a:off x="9078499" y="130098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23085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(DƯỢC)</a:t>
            </a:r>
          </a:p>
        </p:txBody>
      </p:sp>
      <p:sp>
        <p:nvSpPr>
          <p:cNvPr id="21" name="Rounded Rectangle 20"/>
          <p:cNvSpPr/>
          <p:nvPr/>
        </p:nvSpPr>
        <p:spPr>
          <a:xfrm rot="21140809">
            <a:off x="9294873" y="5792639"/>
            <a:ext cx="2167470" cy="78077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くすり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6456">
            <a:off x="304801" y="2743084"/>
            <a:ext cx="4876800" cy="2012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395717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目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765729" y="201039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口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35741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耳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05753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歯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93495" y="191146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病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252674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院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117" y="198572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体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611853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55439" y="18569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局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665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738&quot;&gt;&lt;object type=&quot;3&quot; unique_id=&quot;10739&quot;&gt;&lt;property id=&quot;20148&quot; value=&quot;5&quot;/&gt;&lt;property id=&quot;20300&quot; value=&quot;Slide 1&quot;/&gt;&lt;property id=&quot;20307&quot; value=&quot;256&quot;/&gt;&lt;/object&gt;&lt;object type=&quot;3&quot; unique_id=&quot;10741&quot;&gt;&lt;property id=&quot;20148&quot; value=&quot;5&quot;/&gt;&lt;property id=&quot;20300&quot; value=&quot;Slide 8&quot;/&gt;&lt;property id=&quot;20307&quot; value=&quot;286&quot;/&gt;&lt;/object&gt;&lt;object type=&quot;3&quot; unique_id=&quot;12119&quot;&gt;&lt;property id=&quot;20148&quot; value=&quot;5&quot;/&gt;&lt;property id=&quot;20300&quot; value=&quot;Slide 6&quot;/&gt;&lt;property id=&quot;20307&quot; value=&quot;292&quot;/&gt;&lt;/object&gt;&lt;object type=&quot;3&quot; unique_id=&quot;20975&quot;&gt;&lt;property id=&quot;20148&quot; value=&quot;5&quot;/&gt;&lt;property id=&quot;20300&quot; value=&quot;Slide 2&quot;/&gt;&lt;property id=&quot;20307&quot; value=&quot;295&quot;/&gt;&lt;/object&gt;&lt;object type=&quot;3&quot; unique_id=&quot;20976&quot;&gt;&lt;property id=&quot;20148&quot; value=&quot;5&quot;/&gt;&lt;property id=&quot;20300&quot; value=&quot;Slide 3&quot;/&gt;&lt;property id=&quot;20307&quot; value=&quot;296&quot;/&gt;&lt;/object&gt;&lt;object type=&quot;3&quot; unique_id=&quot;20977&quot;&gt;&lt;property id=&quot;20148&quot; value=&quot;5&quot;/&gt;&lt;property id=&quot;20300&quot; value=&quot;Slide 4&quot;/&gt;&lt;property id=&quot;20307&quot; value=&quot;297&quot;/&gt;&lt;/object&gt;&lt;object type=&quot;3&quot; unique_id=&quot;20978&quot;&gt;&lt;property id=&quot;20148&quot; value=&quot;5&quot;/&gt;&lt;property id=&quot;20300&quot; value=&quot;Slide 5&quot;/&gt;&lt;property id=&quot;20307&quot; value=&quot;298&quot;/&gt;&lt;/object&gt;&lt;object type=&quot;3&quot; unique_id=&quot;20979&quot;&gt;&lt;property id=&quot;20148&quot; value=&quot;5&quot;/&gt;&lt;property id=&quot;20300&quot; value=&quot;Slide 7&quot;/&gt;&lt;property id=&quot;20307&quot; value=&quot;299&quot;/&gt;&lt;/object&gt;&lt;/object&gt;&lt;object type=&quot;8&quot; unique_id=&quot;107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0D0D3A-9AE6-4D0B-B18A-D57038E00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0</TotalTime>
  <Words>151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HGMaruGothicMPRO</vt:lpstr>
      <vt:lpstr>ＭＳ ゴシック</vt:lpstr>
      <vt:lpstr>NtMotoyaKyotai</vt:lpstr>
      <vt:lpstr>Arial</vt:lpstr>
      <vt:lpstr>Arial Rounded MT Bold</vt:lpstr>
      <vt:lpstr>Cambria</vt:lpstr>
      <vt:lpstr>Tahoma</vt:lpstr>
      <vt:lpstr>Back to School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2014-08-27T09:43:11Z</dcterms:created>
  <dcterms:modified xsi:type="dcterms:W3CDTF">2015-03-17T16:52:15Z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TC028952709991</vt:lpwstr>
  </property>
</Properties>
</file>