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2" r:id="rId4"/>
    <p:sldId id="277" r:id="rId5"/>
    <p:sldId id="276" r:id="rId6"/>
    <p:sldId id="273" r:id="rId7"/>
    <p:sldId id="274" r:id="rId8"/>
    <p:sldId id="275" r:id="rId9"/>
    <p:sldId id="271" r:id="rId10"/>
    <p:sldId id="278" r:id="rId11"/>
    <p:sldId id="279" r:id="rId12"/>
    <p:sldId id="280" r:id="rId13"/>
    <p:sldId id="281" r:id="rId14"/>
    <p:sldId id="26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5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ounded Rectangle 6"/>
          <p:cNvSpPr/>
          <p:nvPr/>
        </p:nvSpPr>
        <p:spPr>
          <a:xfrm>
            <a:off x="-492363" y="1028337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46037" y="4671368"/>
            <a:ext cx="3324119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13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178" y="1395866"/>
            <a:ext cx="231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096353" y="5851355"/>
            <a:ext cx="3009993" cy="6878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あらかじ・め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4048">
            <a:off x="383235" y="2611042"/>
            <a:ext cx="4776531" cy="1866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65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(ƯỚC)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178" y="1395866"/>
            <a:ext cx="231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4433">
            <a:off x="337294" y="2916820"/>
            <a:ext cx="4602688" cy="1785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65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178" y="1395866"/>
            <a:ext cx="231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698957" y="5499795"/>
            <a:ext cx="2440963" cy="11362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ひか・る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ひか・り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20">
            <a:off x="385254" y="2694907"/>
            <a:ext cx="4725949" cy="182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77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(THẾ)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6025">
            <a:off x="6370918" y="3036772"/>
            <a:ext cx="4965526" cy="1845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70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(GIỚI)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2338">
            <a:off x="6325730" y="2998825"/>
            <a:ext cx="4598899" cy="1739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02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(XUÂN)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2427" y="6104899"/>
            <a:ext cx="20338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936">
            <a:off x="5962915" y="2474897"/>
            <a:ext cx="5619750" cy="2181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(HẠ)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2427" y="6104899"/>
            <a:ext cx="20338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9684">
            <a:off x="5693363" y="2610676"/>
            <a:ext cx="5980967" cy="2285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4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2427" y="6104899"/>
            <a:ext cx="20338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6506">
            <a:off x="5718484" y="2606613"/>
            <a:ext cx="5686425" cy="219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8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2427" y="6104899"/>
            <a:ext cx="20338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5493">
            <a:off x="5746862" y="2615273"/>
            <a:ext cx="5648325" cy="2181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4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178" y="1395866"/>
            <a:ext cx="231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583264" y="6001757"/>
            <a:ext cx="2574396" cy="6878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</a:t>
            </a:r>
            <a:r>
              <a:rPr lang="ja-JP" altLang="en-US" sz="36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7361">
            <a:off x="98602" y="2739063"/>
            <a:ext cx="5058196" cy="1936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4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178" y="1395866"/>
            <a:ext cx="231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583264" y="6001757"/>
            <a:ext cx="2574396" cy="6878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ゆう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774" y="2160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9287" y="20073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8274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3339" y="20232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2326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1313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209" y="22468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0300" y="21687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66248" y="19563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約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5235" y="21958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光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7261" y="21178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1483">
            <a:off x="397010" y="3102447"/>
            <a:ext cx="4343340" cy="1729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56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3288&quot;&gt;&lt;object type=&quot;3&quot; unique_id=&quot;13289&quot;&gt;&lt;property id=&quot;20148&quot; value=&quot;5&quot;/&gt;&lt;property id=&quot;20300&quot; value=&quot;Slide 1&quot;/&gt;&lt;property id=&quot;20307&quot; value=&quot;257&quot;/&gt;&lt;/object&gt;&lt;object type=&quot;3&quot; unique_id=&quot;13298&quot;&gt;&lt;property id=&quot;20148&quot; value=&quot;5&quot;/&gt;&lt;property id=&quot;20300&quot; value=&quot;Slide 7&quot;/&gt;&lt;property id=&quot;20307&quot; value=&quot;263&quot;/&gt;&lt;/object&gt;&lt;object type=&quot;3&quot; unique_id=&quot;21223&quot;&gt;&lt;property id=&quot;20148&quot; value=&quot;5&quot;/&gt;&lt;property id=&quot;20300&quot; value=&quot;Slide 2&quot;/&gt;&lt;property id=&quot;20307&quot; value=&quot;272&quot;/&gt;&lt;/object&gt;&lt;object type=&quot;3&quot; unique_id=&quot;21224&quot;&gt;&lt;property id=&quot;20148&quot; value=&quot;5&quot;/&gt;&lt;property id=&quot;20300&quot; value=&quot;Slide 3&quot;/&gt;&lt;property id=&quot;20307&quot; value=&quot;273&quot;/&gt;&lt;/object&gt;&lt;object type=&quot;3&quot; unique_id=&quot;21225&quot;&gt;&lt;property id=&quot;20148&quot; value=&quot;5&quot;/&gt;&lt;property id=&quot;20300&quot; value=&quot;Slide 4&quot;/&gt;&lt;property id=&quot;20307&quot; value=&quot;274&quot;/&gt;&lt;/object&gt;&lt;object type=&quot;3&quot; unique_id=&quot;21226&quot;&gt;&lt;property id=&quot;20148&quot; value=&quot;5&quot;/&gt;&lt;property id=&quot;20300&quot; value=&quot;Slide 5&quot;/&gt;&lt;property id=&quot;20307&quot; value=&quot;275&quot;/&gt;&lt;/object&gt;&lt;object type=&quot;3&quot; unique_id=&quot;21227&quot;&gt;&lt;property id=&quot;20148&quot; value=&quot;5&quot;/&gt;&lt;property id=&quot;20300&quot; value=&quot;Slide 6&quot;/&gt;&lt;property id=&quot;20307&quot; value=&quot;271&quot;/&gt;&lt;/object&gt;&lt;/object&gt;&lt;object type=&quot;8&quot; unique_id=&quot;133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218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HGMaruGothicMPRO</vt:lpstr>
      <vt:lpstr>NtMotoyaKyotai</vt:lpstr>
      <vt:lpstr>Arial</vt:lpstr>
      <vt:lpstr>Arial Rounded MT Bold</vt:lpstr>
      <vt:lpstr>Book Antiqua</vt:lpstr>
      <vt:lpstr>Tahoma</vt:lpstr>
      <vt:lpstr>Sales Direction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2014-08-30T08:46:07Z</dcterms:created>
  <dcterms:modified xsi:type="dcterms:W3CDTF">2015-03-27T07:02:59Z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