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75" r:id="rId4"/>
    <p:sldId id="274" r:id="rId5"/>
    <p:sldId id="276" r:id="rId6"/>
    <p:sldId id="278" r:id="rId7"/>
    <p:sldId id="279" r:id="rId8"/>
    <p:sldId id="280" r:id="rId9"/>
    <p:sldId id="273" r:id="rId10"/>
    <p:sldId id="277" r:id="rId11"/>
    <p:sldId id="281" r:id="rId12"/>
    <p:sldId id="282" r:id="rId13"/>
    <p:sldId id="283" r:id="rId14"/>
    <p:sldId id="284" r:id="rId15"/>
    <p:sldId id="26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27-Mar-15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27-Mar-15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27-Mar-15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u="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982789" y="1985555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9114" y="4930140"/>
            <a:ext cx="26749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14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8" y="49181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(CỔ)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1109" y="6085187"/>
            <a:ext cx="232984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ふる・い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8356">
            <a:off x="6129327" y="2737251"/>
            <a:ext cx="5056328" cy="1984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61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(CHÚ)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1109" y="6085187"/>
            <a:ext cx="232984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そそ・ぐ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5577">
            <a:off x="6201064" y="2558017"/>
            <a:ext cx="5404935" cy="2094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04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(Ý)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622">
            <a:off x="6296346" y="2784168"/>
            <a:ext cx="4722290" cy="1783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84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(CHỈ)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4424254" y="5683677"/>
            <a:ext cx="2329844" cy="101290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と・まる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と・め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3604">
            <a:off x="6671877" y="2545364"/>
            <a:ext cx="4559581" cy="169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24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9400" y="2336800"/>
            <a:ext cx="7480300" cy="2298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48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にゅ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545081" y="5430885"/>
            <a:ext cx="2574396" cy="12613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はい・る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い・れる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4047">
            <a:off x="77821" y="2901188"/>
            <a:ext cx="5160246" cy="1988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6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7901" y="1379955"/>
            <a:ext cx="263180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ゅ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63940" y="5442819"/>
            <a:ext cx="2574396" cy="11942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で・る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3919">
            <a:off x="69868" y="3093862"/>
            <a:ext cx="5165397" cy="2071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9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(TRÌ)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1354">
            <a:off x="105131" y="2616169"/>
            <a:ext cx="4972050" cy="1935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352">
            <a:off x="1560854" y="4510844"/>
            <a:ext cx="2838450" cy="533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3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(LẬP)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39877" y="5530935"/>
            <a:ext cx="2738931" cy="11389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た・つ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た・て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0443">
            <a:off x="356343" y="2702690"/>
            <a:ext cx="4742145" cy="1773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32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(SỬ)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39877" y="5794603"/>
            <a:ext cx="2738931" cy="6116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つか・う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7623">
            <a:off x="212854" y="2713673"/>
            <a:ext cx="4408689" cy="1693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9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(DỤNG)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39877" y="5794603"/>
            <a:ext cx="2738931" cy="6116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もち・いる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0628">
            <a:off x="253365" y="2920478"/>
            <a:ext cx="4700407" cy="1781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46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(TRUNG)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076083" y="6095999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040">
            <a:off x="257175" y="2768600"/>
            <a:ext cx="4594225" cy="179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(TÂN)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47519" y="6031528"/>
            <a:ext cx="3135687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あたら・しい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7335">
            <a:off x="5929578" y="2915911"/>
            <a:ext cx="5686425" cy="219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153551" y="2013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01064" y="18604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10051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65116" y="18764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持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74103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3090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986" y="20999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2077" y="20219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228025" y="18095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注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37012" y="20489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意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19038" y="19709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245999" y="1955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6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10807&quot;&gt;&lt;object type=&quot;3&quot; unique_id=&quot;10808&quot;&gt;&lt;property id=&quot;20148&quot; value=&quot;5&quot;/&gt;&lt;property id=&quot;20300&quot; value=&quot;Slide 1&quot;/&gt;&lt;property id=&quot;20307&quot; value=&quot;258&quot;/&gt;&lt;/object&gt;&lt;object type=&quot;3&quot; unique_id=&quot;10810&quot;&gt;&lt;property id=&quot;20148&quot; value=&quot;5&quot;/&gt;&lt;property id=&quot;20300&quot; value=&quot;Slide 10&quot;/&gt;&lt;property id=&quot;20307&quot; value=&quot;264&quot;/&gt;&lt;/object&gt;&lt;object type=&quot;3&quot; unique_id=&quot;10892&quot;&gt;&lt;property id=&quot;20148&quot; value=&quot;5&quot;/&gt;&lt;property id=&quot;20300&quot; value=&quot;Slide 2&quot;/&gt;&lt;property id=&quot;20307&quot; value=&quot;266&quot;/&gt;&lt;/object&gt;&lt;object type=&quot;3&quot; unique_id=&quot;10893&quot;&gt;&lt;property id=&quot;20148&quot; value=&quot;5&quot;/&gt;&lt;property id=&quot;20300&quot; value=&quot;Slide 5&quot;/&gt;&lt;property id=&quot;20307&quot; value=&quot;267&quot;/&gt;&lt;/object&gt;&lt;object type=&quot;3&quot; unique_id=&quot;12289&quot;&gt;&lt;property id=&quot;20148&quot; value=&quot;5&quot;/&gt;&lt;property id=&quot;20300&quot; value=&quot;Slide 3&quot;/&gt;&lt;property id=&quot;20307&quot; value=&quot;269&quot;/&gt;&lt;/object&gt;&lt;object type=&quot;3&quot; unique_id=&quot;12290&quot;&gt;&lt;property id=&quot;20148&quot; value=&quot;5&quot;/&gt;&lt;property id=&quot;20300&quot; value=&quot;Slide 4&quot;/&gt;&lt;property id=&quot;20307&quot; value=&quot;268&quot;/&gt;&lt;/object&gt;&lt;object type=&quot;3&quot; unique_id=&quot;12291&quot;&gt;&lt;property id=&quot;20148&quot; value=&quot;5&quot;/&gt;&lt;property id=&quot;20300&quot; value=&quot;Slide 6&quot;/&gt;&lt;property id=&quot;20307&quot; value=&quot;270&quot;/&gt;&lt;/object&gt;&lt;object type=&quot;3&quot; unique_id=&quot;12292&quot;&gt;&lt;property id=&quot;20148&quot; value=&quot;5&quot;/&gt;&lt;property id=&quot;20300&quot; value=&quot;Slide 7&quot;/&gt;&lt;property id=&quot;20307&quot; value=&quot;271&quot;/&gt;&lt;/object&gt;&lt;object type=&quot;3&quot; unique_id=&quot;12293&quot;&gt;&lt;property id=&quot;20148&quot; value=&quot;5&quot;/&gt;&lt;property id=&quot;20300&quot; value=&quot;Slide 8&quot;/&gt;&lt;property id=&quot;20307&quot; value=&quot;272&quot;/&gt;&lt;/object&gt;&lt;object type=&quot;3&quot; unique_id=&quot;12294&quot;&gt;&lt;property id=&quot;20148&quot; value=&quot;5&quot;/&gt;&lt;property id=&quot;20300&quot; value=&quot;Slide 9&quot;/&gt;&lt;property id=&quot;20307&quot; value=&quot;273&quot;/&gt;&lt;/object&gt;&lt;/object&gt;&lt;object type=&quot;8&quot; unique_id=&quot;108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287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HGMaruGothicMPRO</vt:lpstr>
      <vt:lpstr>HGPSoeiKakupoptai</vt:lpstr>
      <vt:lpstr>NtMotoyaKyotai</vt:lpstr>
      <vt:lpstr>Arial</vt:lpstr>
      <vt:lpstr>Arial Rounded MT Bold</vt:lpstr>
      <vt:lpstr>Calibri</vt:lpstr>
      <vt:lpstr>Garamond</vt:lpstr>
      <vt:lpstr>Tahoma</vt:lpstr>
      <vt:lpstr>Music Score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2014-08-27T09:54:44Z</dcterms:created>
  <dcterms:modified xsi:type="dcterms:W3CDTF">2015-03-27T07:20:04Z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