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56" r:id="rId3"/>
    <p:sldId id="268" r:id="rId4"/>
    <p:sldId id="271" r:id="rId5"/>
    <p:sldId id="270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60" r:id="rId15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66" d="100"/>
          <a:sy n="66" d="100"/>
        </p:scale>
        <p:origin x="64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33BB8-6C7A-4BE0-9B55-9EAC48D52EC6}" type="datetimeFigureOut">
              <a:rPr lang="en-US"/>
              <a:t>07-Apr-15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7AA83-DE31-4E93-AB07-EF7FB05F667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290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1EF64-F73B-4314-BB6F-BC0937BBDF19}" type="datetimeFigureOut">
              <a:rPr lang="en-US"/>
              <a:t>07-Apr-15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E2820-AFE1-45FA-949E-17BDB534E1D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799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2820-AFE1-45FA-949E-17BDB534E1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1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3" y="304800"/>
            <a:ext cx="7091361" cy="2793906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3108804"/>
            <a:ext cx="7091361" cy="838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9702-7FBF-4720-8670-571C5E7EEDDE}" type="datetime1">
              <a:rPr lang="en-US"/>
              <a:t>07-Apr-15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05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7AEA-BBBB-4C9B-AB23-214EAA8AB789}" type="datetime1">
              <a:rPr lang="en-US"/>
              <a:t>07-Apr-15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766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65014" y="304801"/>
            <a:ext cx="17158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9800" y="304801"/>
            <a:ext cx="7502814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CA30-F5CD-4CA0-B16A-349C6F830700}" type="datetime1">
              <a:rPr lang="en-US"/>
              <a:t>07-Apr-15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9497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F48E-ABA0-4B58-B562-D1D7408067C4}" type="datetime1">
              <a:rPr lang="en-US"/>
              <a:t>07-Apr-15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999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0013" y="1600200"/>
            <a:ext cx="6400801" cy="2486025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0011" y="4105029"/>
            <a:ext cx="6400801" cy="914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034C-8BD9-4B0C-893B-33834FAB227F}" type="datetime1">
              <a:rPr lang="en-US"/>
              <a:t>07-Apr-15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791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8213" y="1600200"/>
            <a:ext cx="4572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8813" y="1600200"/>
            <a:ext cx="4572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7AA-CBCD-47F9-A04C-7106C508CDE4}" type="datetime1">
              <a:rPr lang="en-US"/>
              <a:t>07-Apr-15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75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4572000" cy="82391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8213" y="2505075"/>
            <a:ext cx="4572000" cy="33375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08813" y="1600200"/>
            <a:ext cx="4572000" cy="82391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08813" y="2505075"/>
            <a:ext cx="4572000" cy="33375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C9DD-75F5-4611-BA0B-CFB1A226639C}" type="datetime1">
              <a:rPr lang="en-US"/>
              <a:t>07-Apr-15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304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F1F9-2D3D-4243-878F-D000C3F2A1C4}" type="datetime1">
              <a:rPr lang="en-US"/>
              <a:t>07-Apr-15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830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CBE8-1824-4658-A8BB-BECFAEB7E35A}" type="datetime1">
              <a:rPr lang="en-US"/>
              <a:t>07-Apr-15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252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533400"/>
            <a:ext cx="6858000" cy="4800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CD17-C377-4DE5-9FCA-CC7471605C58}" type="datetime1">
              <a:rPr lang="en-US"/>
              <a:t>07-Apr-15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77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9F02-BE96-4BAE-86A5-1FA60D24CAE2}" type="datetime1">
              <a:rPr lang="en-US"/>
              <a:t>07-Apr-15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  <p:sp>
        <p:nvSpPr>
          <p:cNvPr id="8" name="Rounded Rectangle 7"/>
          <p:cNvSpPr/>
          <p:nvPr/>
        </p:nvSpPr>
        <p:spPr>
          <a:xfrm>
            <a:off x="1293812" y="533400"/>
            <a:ext cx="6858001" cy="4800600"/>
          </a:xfrm>
          <a:prstGeom prst="roundRect">
            <a:avLst>
              <a:gd name="adj" fmla="val 44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08112" y="647700"/>
            <a:ext cx="6629400" cy="4572000"/>
          </a:xfrm>
          <a:prstGeom prst="roundRect">
            <a:avLst>
              <a:gd name="adj" fmla="val 3725"/>
            </a:avLst>
          </a:prstGeo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930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1200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9372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3576" y="6505078"/>
            <a:ext cx="96403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9D3B9702-7FBF-4720-8670-571C5E7EEDDE}" type="datetime1">
              <a:rPr lang="en-US"/>
              <a:t>07-Apr-15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chemeClr val="accent2"/>
                </a:solidFill>
              </a:defRPr>
            </a:lvl1pPr>
          </a:lstStyle>
          <a:p>
            <a:fld id="{8FDBFFB2-86D9-4B8F-A59A-553A60B94BB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025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§"/>
        <a:defRPr sz="1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-416163" y="723899"/>
            <a:ext cx="7728858" cy="37577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39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漢字</a:t>
            </a:r>
            <a:endParaRPr 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568837" y="2029768"/>
            <a:ext cx="3200195" cy="10473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 Rounded MT Bold" panose="020F0704030504030204" pitchFamily="34" charset="0"/>
              </a:rPr>
              <a:t>LESSON 15</a:t>
            </a:r>
            <a:endParaRPr lang="en-US" sz="4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06" y="94506"/>
            <a:ext cx="2815164" cy="6293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78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ame 14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交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60240" y="6356756"/>
            <a:ext cx="2703714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 rot="345610">
            <a:off x="9087901" y="1379955"/>
            <a:ext cx="2631805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こう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638611" y="2010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気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686124" y="18566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95111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度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650176" y="18725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雨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659163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668150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風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27046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677137" y="201804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9713085" y="18056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722072" y="204511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死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704098" y="196707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交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 rot="21140809">
            <a:off x="9471918" y="5527835"/>
            <a:ext cx="2204137" cy="101497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ま・じる</a:t>
            </a:r>
            <a:endParaRPr lang="en-US" altLang="ja-JP" sz="3600" dirty="0" smtClean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ま・ぜ</a:t>
            </a:r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る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95603">
            <a:off x="523289" y="2880659"/>
            <a:ext cx="4253773" cy="16443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6155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ame 14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通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60240" y="6356756"/>
            <a:ext cx="2703714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 rot="345610">
            <a:off x="9087901" y="1379955"/>
            <a:ext cx="2631805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つ</a:t>
            </a:r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638611" y="2010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気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686124" y="18566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95111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度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650176" y="18725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雨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659163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668150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風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27046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677137" y="201804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9713085" y="18056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722072" y="204511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死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704098" y="196707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交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 rot="21140809">
            <a:off x="9471918" y="5527835"/>
            <a:ext cx="2204137" cy="101497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とお・るかよ・う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97774">
            <a:off x="112219" y="2390534"/>
            <a:ext cx="4655686" cy="18211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2802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ame 14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死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60240" y="6356756"/>
            <a:ext cx="2703714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8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TỬ</a:t>
            </a:r>
            <a:r>
              <a:rPr lang="en-US" sz="28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 rot="345610">
            <a:off x="9087901" y="1379955"/>
            <a:ext cx="2631805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し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638611" y="2010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気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686124" y="18566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95111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度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650176" y="18725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雨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659163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668150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風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27046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677137" y="201804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9713085" y="18056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722072" y="204511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死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704098" y="196707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交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 rot="21140809">
            <a:off x="9471918" y="5527835"/>
            <a:ext cx="2204137" cy="101497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し・ぬ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69385">
            <a:off x="543290" y="2620316"/>
            <a:ext cx="4492003" cy="17014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528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456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ame 14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天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60240" y="6356756"/>
            <a:ext cx="2703714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THIÊN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 rot="345610">
            <a:off x="9087901" y="1379955"/>
            <a:ext cx="2631805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てん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56864">
            <a:off x="64736" y="2611462"/>
            <a:ext cx="5267676" cy="20185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Rounded Rectangle 17"/>
          <p:cNvSpPr/>
          <p:nvPr/>
        </p:nvSpPr>
        <p:spPr>
          <a:xfrm>
            <a:off x="1638611" y="2010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気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686124" y="18566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95111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度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650176" y="18725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雨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659163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668150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風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27046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677137" y="201804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9713085" y="18056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722072" y="204511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死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704098" y="196707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交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73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ame 22"/>
          <p:cNvSpPr/>
          <p:nvPr/>
        </p:nvSpPr>
        <p:spPr>
          <a:xfrm>
            <a:off x="1213032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B05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気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613229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(KHÍ)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 rot="861815">
            <a:off x="5155490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き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38844">
            <a:off x="6341617" y="2678218"/>
            <a:ext cx="4833937" cy="19151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Rounded Rectangle 13"/>
          <p:cNvSpPr/>
          <p:nvPr/>
        </p:nvSpPr>
        <p:spPr>
          <a:xfrm>
            <a:off x="1638611" y="2010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気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686124" y="18566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95111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度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650176" y="18725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雨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659163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668150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風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27046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677137" y="201804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9713085" y="18056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0722072" y="204511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死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8704098" y="196707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交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037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ame 22"/>
          <p:cNvSpPr/>
          <p:nvPr/>
        </p:nvSpPr>
        <p:spPr>
          <a:xfrm>
            <a:off x="1213032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B05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雨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613229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(VŨ)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 rot="861815">
            <a:off x="5155490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 rot="21140809">
            <a:off x="5073305" y="6096000"/>
            <a:ext cx="2204137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あめ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52285">
            <a:off x="6225359" y="2494705"/>
            <a:ext cx="5472799" cy="21077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Rounded Rectangle 14"/>
          <p:cNvSpPr/>
          <p:nvPr/>
        </p:nvSpPr>
        <p:spPr>
          <a:xfrm>
            <a:off x="1638611" y="2010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気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686124" y="18566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95111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度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650176" y="18725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雨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659163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668150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風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27046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677137" y="201804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713085" y="18056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0722072" y="204511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死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8704098" y="196707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交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629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ame 14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台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60240" y="6356756"/>
            <a:ext cx="2703714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(ĐÀI)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 rot="345610">
            <a:off x="9087901" y="1379955"/>
            <a:ext cx="2631805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だい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638611" y="2010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気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686124" y="18566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95111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度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650176" y="18725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雨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659163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668150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風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27046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677137" y="201804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9713085" y="18056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722072" y="204511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死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704098" y="196707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交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50522">
            <a:off x="485132" y="2195512"/>
            <a:ext cx="4818561" cy="18461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2203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ame 14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風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60240" y="6356756"/>
            <a:ext cx="2703714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PHONG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 rot="345610">
            <a:off x="9087901" y="1379955"/>
            <a:ext cx="2631805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ふう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638611" y="2010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気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686124" y="18566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95111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度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650176" y="18725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雨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659163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668150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風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27046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677137" y="201804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9713085" y="18056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722072" y="204511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死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704098" y="196707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交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 rot="21140809">
            <a:off x="9498911" y="5931409"/>
            <a:ext cx="2204137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かぜ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22496">
            <a:off x="394612" y="2519456"/>
            <a:ext cx="4612995" cy="17509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394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ame 22"/>
          <p:cNvSpPr/>
          <p:nvPr/>
        </p:nvSpPr>
        <p:spPr>
          <a:xfrm>
            <a:off x="1213032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B05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多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613229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(ĐA)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 rot="861815">
            <a:off x="5155490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た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 rot="21140809">
            <a:off x="5073305" y="6096000"/>
            <a:ext cx="2204137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おお・い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638611" y="2010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気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686124" y="18566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95111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度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650176" y="18725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雨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659163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668150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風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27046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677137" y="201804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713085" y="18056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0722072" y="204511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死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8704098" y="196707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交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49761">
            <a:off x="6531161" y="2600857"/>
            <a:ext cx="5222781" cy="20117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5652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ame 22"/>
          <p:cNvSpPr/>
          <p:nvPr/>
        </p:nvSpPr>
        <p:spPr>
          <a:xfrm>
            <a:off x="1213032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B05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低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613229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(ĐÊ)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 rot="861815">
            <a:off x="5155490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てい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 rot="21140809">
            <a:off x="5073305" y="6096000"/>
            <a:ext cx="2204137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ひく・い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638611" y="2010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気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686124" y="18566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95111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度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650176" y="18725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雨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659163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668150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風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27046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677137" y="201804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713085" y="18056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0722072" y="204511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死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8704098" y="196707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交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7748">
            <a:off x="6783293" y="2558404"/>
            <a:ext cx="4899959" cy="18807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3448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ame 14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度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60240" y="6356756"/>
            <a:ext cx="2703714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(ĐỘ)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 rot="345610">
            <a:off x="9087901" y="1379955"/>
            <a:ext cx="2631805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ど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638611" y="2010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気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686124" y="18566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95111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度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650176" y="18725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雨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659163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668150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風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27046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677137" y="201804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9713085" y="18056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722072" y="204511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死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704098" y="196707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交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 rot="21140809">
            <a:off x="9498911" y="5931409"/>
            <a:ext cx="2204137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たび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24802">
            <a:off x="371375" y="2596933"/>
            <a:ext cx="4557602" cy="17869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9890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3"/>
  <p:tag name="MMPROD_UIDATA" val="&lt;database version=&quot;9.0&quot;&gt;&lt;object type=&quot;1&quot; unique_id=&quot;10001&quot;&gt;&lt;object type=&quot;2&quot; unique_id=&quot;13347&quot;&gt;&lt;object type=&quot;3&quot; unique_id=&quot;13348&quot;&gt;&lt;property id=&quot;20148&quot; value=&quot;5&quot;/&gt;&lt;property id=&quot;20300&quot; value=&quot;Slide 1&quot;/&gt;&lt;property id=&quot;20307&quot; value=&quot;256&quot;/&gt;&lt;/object&gt;&lt;object type=&quot;3&quot; unique_id=&quot;13357&quot;&gt;&lt;property id=&quot;20148&quot; value=&quot;5&quot;/&gt;&lt;property id=&quot;20300&quot; value=&quot;Slide 5&quot;/&gt;&lt;property id=&quot;20307&quot; value=&quot;260&quot;/&gt;&lt;/object&gt;&lt;object type=&quot;3&quot; unique_id=&quot;21682&quot;&gt;&lt;property id=&quot;20148&quot; value=&quot;5&quot;/&gt;&lt;property id=&quot;20300&quot; value=&quot;Slide 2&quot;/&gt;&lt;property id=&quot;20307&quot; value=&quot;268&quot;/&gt;&lt;/object&gt;&lt;object type=&quot;3&quot; unique_id=&quot;21738&quot;&gt;&lt;property id=&quot;20148&quot; value=&quot;5&quot;/&gt;&lt;property id=&quot;20300&quot; value=&quot;Slide 3&quot;/&gt;&lt;property id=&quot;20307&quot; value=&quot;270&quot;/&gt;&lt;/object&gt;&lt;object type=&quot;3&quot; unique_id=&quot;21739&quot;&gt;&lt;property id=&quot;20148&quot; value=&quot;5&quot;/&gt;&lt;property id=&quot;20300&quot; value=&quot;Slide 4&quot;/&gt;&lt;property id=&quot;20307&quot; value=&quot;271&quot;/&gt;&lt;/object&gt;&lt;/object&gt;&lt;object type=&quot;8&quot; unique_id=&quot;13369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Children Happy 16x9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7909083B-3485-49E7-BBE7-EFD488C62F99}" vid="{B57F6697-5DA8-422E-86BF-20B69A74A1E0}"/>
    </a:ext>
  </a:extLst>
</a:theme>
</file>

<file path=ppt/theme/theme2.xml><?xml version="1.0" encoding="utf-8"?>
<a:theme xmlns:a="http://schemas.openxmlformats.org/drawingml/2006/main" name="Office Them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22224F2-88E2-4E19-8BE2-5AB2030F71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Children playing education presentation design (cartoon illustration, widescreen)</Template>
  <TotalTime>0</TotalTime>
  <Words>220</Words>
  <Application>Microsoft Office PowerPoint</Application>
  <PresentationFormat>Widescreen</PresentationFormat>
  <Paragraphs>166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HGMaruGothicMPRO</vt:lpstr>
      <vt:lpstr>NtMotoyaKyotai</vt:lpstr>
      <vt:lpstr>Arial Rounded MT Bold</vt:lpstr>
      <vt:lpstr>Euphemia</vt:lpstr>
      <vt:lpstr>Tahoma</vt:lpstr>
      <vt:lpstr>Wingdings</vt:lpstr>
      <vt:lpstr>Children Happy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2014-08-30T09:00:04Z</dcterms:created>
  <dcterms:modified xsi:type="dcterms:W3CDTF">2015-04-07T03:53:12Z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TC034618839991</vt:lpwstr>
  </property>
</Properties>
</file>