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26"/>
  </p:notesMasterIdLst>
  <p:sldIdLst>
    <p:sldId id="256" r:id="rId8"/>
    <p:sldId id="257" r:id="rId9"/>
    <p:sldId id="273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9" r:id="rId21"/>
    <p:sldId id="286" r:id="rId22"/>
    <p:sldId id="287" r:id="rId23"/>
    <p:sldId id="274" r:id="rId24"/>
    <p:sldId id="288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41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Testing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Notes page 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 </a:t>
            </a:r>
            <a:r>
              <a:rPr lang="en-US" dirty="0" smtClean="0"/>
              <a:t>&lt;target-id&gt;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an id from the list of targets (from the previous step) and replace </a:t>
            </a:r>
            <a:r>
              <a:rPr lang="en-US" dirty="0" smtClean="0"/>
              <a:t>&lt;path-to-workspace&gt;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the location in which you want to save your Android projects.</a:t>
            </a:r>
          </a:p>
          <a:p>
            <a:r>
              <a:rPr lang="en-US" sz="11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Tip: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 the </a:t>
            </a:r>
            <a:r>
              <a:rPr lang="en-US" dirty="0" smtClean="0"/>
              <a:t>platform-tools/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 well as the </a:t>
            </a:r>
            <a:r>
              <a:rPr lang="en-US" dirty="0" smtClean="0"/>
              <a:t>tools/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directory to your </a:t>
            </a:r>
            <a:r>
              <a:rPr lang="en-US" dirty="0" smtClean="0"/>
              <a:t>PATH</a:t>
            </a:r>
            <a:r>
              <a:rPr lang="en-US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environment variable.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10800000" flipH="1">
            <a:off x="0" y="2056789"/>
            <a:ext cx="9143999" cy="121981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2133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/>
          <p:nvPr/>
        </p:nvSpPr>
        <p:spPr>
          <a:xfrm rot="-240126">
            <a:off x="472191" y="24552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 flipH="1">
            <a:off x="0" y="3511296"/>
            <a:ext cx="9143999" cy="3351847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 rot="-283855">
            <a:off x="915995" y="3829088"/>
            <a:ext cx="6019909" cy="28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Shape 209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Shape 22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-120001">
            <a:off x="998773" y="5784355"/>
            <a:ext cx="5570193" cy="47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0FE5EE"/>
              </a:buClr>
              <a:buFont typeface="Arial"/>
              <a:buNone/>
              <a:defRPr sz="5600" b="1" i="0" u="none" strike="noStrike" cap="none" baseline="0">
                <a:solidFill>
                  <a:srgbClr val="0FE5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Arial"/>
              <a:buNone/>
              <a:defRPr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11E8AD"/>
              </a:buClr>
              <a:buNone/>
              <a:defRPr sz="5600" b="1" cap="none" baseline="0">
                <a:solidFill>
                  <a:srgbClr val="11E8AD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rtl="0">
              <a:buClr>
                <a:srgbClr val="FEFEFE"/>
              </a:buClr>
              <a:buNone/>
              <a:defRPr sz="1800">
                <a:solidFill>
                  <a:srgbClr val="FEFEFE"/>
                </a:solidFill>
              </a:defRPr>
            </a:lvl2pPr>
            <a:lvl3pPr rtl="0">
              <a:buClr>
                <a:srgbClr val="FEFEFE"/>
              </a:buClr>
              <a:buNone/>
              <a:defRPr sz="1600">
                <a:solidFill>
                  <a:srgbClr val="FEFEFE"/>
                </a:solidFill>
              </a:defRPr>
            </a:lvl3pPr>
            <a:lvl4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4pPr>
            <a:lvl5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26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None/>
              <a:defRPr sz="1400"/>
            </a:lvl1pPr>
            <a:lvl2pPr indent="0" algn="l" rtl="0">
              <a:buNone/>
              <a:defRPr sz="1200"/>
            </a:lvl2pPr>
            <a:lvl3pPr indent="0" algn="l" rtl="0">
              <a:buNone/>
              <a:defRPr sz="1000"/>
            </a:lvl3pPr>
            <a:lvl4pPr indent="0" algn="l" rtl="0">
              <a:buNone/>
              <a:defRPr sz="900"/>
            </a:lvl4pPr>
            <a:lvl5pPr indent="0" algn="l"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600"/>
            </a:lvl2pPr>
            <a:lvl3pPr rtl="0">
              <a:defRPr sz="2400"/>
            </a:lvl3pPr>
            <a:lvl4pPr rtl="0">
              <a:defRPr sz="20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None/>
              <a:defRPr sz="20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None/>
              <a:defRPr sz="13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03576E"/>
              </a:buClr>
              <a:buFont typeface="Arial"/>
              <a:buNone/>
              <a:defRPr sz="3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>
            <a:off x="76200" y="76200"/>
            <a:ext cx="0" cy="67055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9067800" y="76200"/>
            <a:ext cx="0" cy="67055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533399" y="76200"/>
            <a:ext cx="0" cy="67055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flipH="1">
            <a:off x="914400" y="76200"/>
            <a:ext cx="152399" cy="6324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110055" y="76200"/>
            <a:ext cx="1698625" cy="6629399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839160" y="5486400"/>
            <a:ext cx="1181100" cy="796925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273122" y="3536950"/>
            <a:ext cx="777875" cy="2606675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 rot="-240056">
            <a:off x="1172871" y="-19227"/>
            <a:ext cx="8229556" cy="114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8720" marR="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3040" marR="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252" name="Shape 252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089C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228600" y="751679"/>
            <a:ext cx="8686800" cy="38965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Creating Your First Android Application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1447800" y="4955189"/>
            <a:ext cx="3276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Hello World!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2286000" cy="11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activity_main.xml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157" y="1600200"/>
            <a:ext cx="764104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strings.xml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80761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AndroidManifest.xml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858000" cy="493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248400" cy="505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Android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425450" indent="-320675" eaLnBrk="1">
              <a:lnSpc>
                <a:spcPct val="150000"/>
              </a:lnSpc>
              <a:buSzPct val="100000"/>
              <a:buFont typeface="Wingdings" pitchFamily="2" charset="2"/>
              <a:buChar char="Ø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→ Run (or click the “Run” button)</a:t>
            </a:r>
          </a:p>
          <a:p>
            <a:pPr marL="425450" indent="-320675" eaLnBrk="1">
              <a:lnSpc>
                <a:spcPct val="150000"/>
              </a:lnSpc>
              <a:buSzPct val="100000"/>
              <a:buFont typeface="Wingdings" pitchFamily="2" charset="2"/>
              <a:buChar char="Ø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“Android Application”</a:t>
            </a:r>
          </a:p>
          <a:p>
            <a:pPr marL="425450" indent="-320675" eaLnBrk="1">
              <a:lnSpc>
                <a:spcPct val="150000"/>
              </a:lnSpc>
              <a:buSzPct val="100000"/>
              <a:buFont typeface="Wingdings" pitchFamily="2" charset="2"/>
              <a:buChar char="Ø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emulator may take a few minutes to start, so be patient!</a:t>
            </a:r>
          </a:p>
          <a:p>
            <a:pPr marL="425450" indent="-320675" eaLnBrk="1">
              <a:lnSpc>
                <a:spcPct val="150000"/>
              </a:lnSpc>
              <a:buSzPct val="100000"/>
              <a:buFont typeface="Wingdings" pitchFamily="2" charset="2"/>
              <a:buChar char="Ø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don't need to restart the emulator when you have a new version of your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Android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9090" name="Picture 2" descr="http://developer.android.com/images/screens_support/avds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7183845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Android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934200" cy="49294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your app from the command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directories to the root of your Android project and execute: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ant debug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sure the Android SDK platform-tools/ directory is included in your PATH environment variable, then execute: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adb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install  bin/HelloWorld-debug.apk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emulator, locate 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HelloWorld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open it.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Project with CMD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algn="just"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CMD tool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directories into the Android SDK’s tools/ path.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Execute:</a:t>
            </a:r>
          </a:p>
          <a:p>
            <a:pPr lvl="3" algn="just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android  list  targets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Execute:</a:t>
            </a:r>
          </a:p>
          <a:p>
            <a:pPr algn="just"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android create project --target &lt;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target-id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&gt; --name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MyFirstApp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\ </a:t>
            </a:r>
          </a:p>
          <a:p>
            <a:pPr lvl="2" algn="just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--path &lt;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path-to-workspace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&gt;/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MyFirstApp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--activity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\ --package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com.example.myfirstapp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Replace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&lt;target-id&gt;</a:t>
            </a:r>
            <a:r>
              <a:rPr lang="en-US" sz="1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with an id from the list of targets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Replace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&lt;path-to-workspace&gt;</a:t>
            </a:r>
            <a:r>
              <a:rPr lang="en-US" sz="1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with the location in which you want to save</a:t>
            </a:r>
          </a:p>
          <a:p>
            <a:pPr algn="just">
              <a:buSzPct val="100000"/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Today's Agenda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828800" y="1600200"/>
            <a:ext cx="5486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the Android Application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your app from the command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algn="just">
              <a:buSzPct val="1000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in the toolbar or File → New → Android Application Project.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Fill in the form that appears: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 Name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Name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Package Name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Minimum Required SDK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Target SDK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Compile With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Theme 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Leave the default selections and click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Next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BlankActivity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and click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170" name="Picture 2" descr="http://developer.android.com/images/tools/eclipse-n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5629" y="1676400"/>
            <a:ext cx="326571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53200" cy="498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53200" cy="498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60198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3886200"/>
            <a:ext cx="495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12900"/>
            <a:ext cx="5867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6248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638800" cy="504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6248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4384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 Android Project in 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928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5334000"/>
            <a:ext cx="60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3200400"/>
            <a:ext cx="60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4800600"/>
            <a:ext cx="60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6019800"/>
            <a:ext cx="838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2667000"/>
            <a:ext cx="60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667000"/>
            <a:ext cx="2667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MainActivity.java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600200"/>
            <a:ext cx="775802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168</Words>
  <Application>Microsoft Office PowerPoint</Application>
  <PresentationFormat>On-screen Show (4:3)</PresentationFormat>
  <Paragraphs>59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/>
      <vt:lpstr/>
      <vt:lpstr/>
      <vt:lpstr/>
      <vt:lpstr/>
      <vt:lpstr/>
      <vt:lpstr/>
      <vt:lpstr>Creating Your First Android Application</vt:lpstr>
      <vt:lpstr>Today's Agenda</vt:lpstr>
      <vt:lpstr>Create an Android Project in Eclipse</vt:lpstr>
      <vt:lpstr>Create an Android Project in Eclipse</vt:lpstr>
      <vt:lpstr>Create an Android Project in Eclipse</vt:lpstr>
      <vt:lpstr>Create an Android Project in Eclipse</vt:lpstr>
      <vt:lpstr>Create an Android Project in Eclipse</vt:lpstr>
      <vt:lpstr>Create an Android Project in Eclipse</vt:lpstr>
      <vt:lpstr>MainActivity.java</vt:lpstr>
      <vt:lpstr>activity_main.xml</vt:lpstr>
      <vt:lpstr>strings.xml</vt:lpstr>
      <vt:lpstr>AndroidManifest.xml</vt:lpstr>
      <vt:lpstr>R.java</vt:lpstr>
      <vt:lpstr>Run the Android Application</vt:lpstr>
      <vt:lpstr>Run the Android Application</vt:lpstr>
      <vt:lpstr>Run the Android Application</vt:lpstr>
      <vt:lpstr>Run your app from the command line</vt:lpstr>
      <vt:lpstr>Create a Project with CMD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cp:lastModifiedBy>KIENLT</cp:lastModifiedBy>
  <cp:revision>136</cp:revision>
  <dcterms:modified xsi:type="dcterms:W3CDTF">2014-01-23T16:11:44Z</dcterms:modified>
</cp:coreProperties>
</file>