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Masters/slideMaster7.xml" ContentType="application/vnd.openxmlformats-officedocument.presentationml.slideMaster+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 id="2147483709" r:id="rId2"/>
    <p:sldMasterId id="2147483710" r:id="rId3"/>
    <p:sldMasterId id="2147483711" r:id="rId4"/>
    <p:sldMasterId id="2147483712" r:id="rId5"/>
    <p:sldMasterId id="2147483713" r:id="rId6"/>
    <p:sldMasterId id="2147483714" r:id="rId7"/>
  </p:sldMasterIdLst>
  <p:notesMasterIdLst>
    <p:notesMasterId r:id="rId33"/>
  </p:notesMasterIdLst>
  <p:sldIdLst>
    <p:sldId id="256" r:id="rId8"/>
    <p:sldId id="257" r:id="rId9"/>
    <p:sldId id="274" r:id="rId10"/>
    <p:sldId id="273" r:id="rId11"/>
    <p:sldId id="275" r:id="rId12"/>
    <p:sldId id="280" r:id="rId13"/>
    <p:sldId id="276" r:id="rId14"/>
    <p:sldId id="281" r:id="rId15"/>
    <p:sldId id="277" r:id="rId16"/>
    <p:sldId id="278" r:id="rId17"/>
    <p:sldId id="279" r:id="rId18"/>
    <p:sldId id="282" r:id="rId19"/>
    <p:sldId id="283" r:id="rId20"/>
    <p:sldId id="284" r:id="rId21"/>
    <p:sldId id="286" r:id="rId22"/>
    <p:sldId id="287" r:id="rId23"/>
    <p:sldId id="288" r:id="rId24"/>
    <p:sldId id="294" r:id="rId25"/>
    <p:sldId id="295" r:id="rId26"/>
    <p:sldId id="285" r:id="rId27"/>
    <p:sldId id="290" r:id="rId28"/>
    <p:sldId id="291" r:id="rId29"/>
    <p:sldId id="292" r:id="rId30"/>
    <p:sldId id="293" r:id="rId31"/>
    <p:sldId id="289" r:id="rId3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0" autoAdjust="0"/>
  </p:normalViewPr>
  <p:slideViewPr>
    <p:cSldViewPr>
      <p:cViewPr>
        <p:scale>
          <a:sx n="66" d="100"/>
          <a:sy n="66" d="100"/>
        </p:scale>
        <p:origin x="-630" y="-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 xmlns:p14="http://schemas.microsoft.com/office/powerpoint/2010/main" val="71844379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US" dirty="0"/>
              <a:t>Testing notes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US"/>
              <a:t>Notes page 2</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11" name="Shape 11"/>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12" name="Shape 12"/>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58"/>
        <p:cNvGrpSpPr/>
        <p:nvPr/>
      </p:nvGrpSpPr>
      <p:grpSpPr>
        <a:xfrm>
          <a:off x="0" y="0"/>
          <a:ext cx="0" cy="0"/>
          <a:chOff x="0" y="0"/>
          <a:chExt cx="0" cy="0"/>
        </a:xfrm>
      </p:grpSpPr>
      <p:sp>
        <p:nvSpPr>
          <p:cNvPr id="59" name="Shape 59"/>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endParaRPr/>
          </a:p>
        </p:txBody>
      </p:sp>
      <p:sp>
        <p:nvSpPr>
          <p:cNvPr id="60" name="Shape 60"/>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endParaRPr/>
          </a:p>
        </p:txBody>
      </p:sp>
      <p:sp>
        <p:nvSpPr>
          <p:cNvPr id="61" name="Shape 6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buSzPct val="100000"/>
              <a:buFont typeface="Georgia"/>
              <a:buNone/>
              <a:defRPr sz="4800" b="0">
                <a:solidFill>
                  <a:schemeClr val="lt1"/>
                </a:solidFill>
                <a:latin typeface="Georgia"/>
                <a:ea typeface="Georgia"/>
                <a:cs typeface="Georgia"/>
                <a:sym typeface="Georgia"/>
              </a:defRPr>
            </a:lvl1pPr>
            <a:lvl2pPr algn="l" rtl="0">
              <a:spcBef>
                <a:spcPts val="0"/>
              </a:spcBef>
              <a:buSzPct val="100000"/>
              <a:buFont typeface="Georgia"/>
              <a:buNone/>
              <a:defRPr sz="4800" b="0">
                <a:solidFill>
                  <a:schemeClr val="lt1"/>
                </a:solidFill>
                <a:latin typeface="Georgia"/>
                <a:ea typeface="Georgia"/>
                <a:cs typeface="Georgia"/>
                <a:sym typeface="Georgia"/>
              </a:defRPr>
            </a:lvl2pPr>
            <a:lvl3pPr algn="l" rtl="0">
              <a:spcBef>
                <a:spcPts val="0"/>
              </a:spcBef>
              <a:buSzPct val="100000"/>
              <a:buFont typeface="Georgia"/>
              <a:buNone/>
              <a:defRPr sz="4800" b="0">
                <a:solidFill>
                  <a:schemeClr val="lt1"/>
                </a:solidFill>
                <a:latin typeface="Georgia"/>
                <a:ea typeface="Georgia"/>
                <a:cs typeface="Georgia"/>
                <a:sym typeface="Georgia"/>
              </a:defRPr>
            </a:lvl3pPr>
            <a:lvl4pPr algn="l" rtl="0">
              <a:spcBef>
                <a:spcPts val="0"/>
              </a:spcBef>
              <a:buSzPct val="100000"/>
              <a:buFont typeface="Georgia"/>
              <a:buNone/>
              <a:defRPr sz="4800" b="0">
                <a:solidFill>
                  <a:schemeClr val="lt1"/>
                </a:solidFill>
                <a:latin typeface="Georgia"/>
                <a:ea typeface="Georgia"/>
                <a:cs typeface="Georgia"/>
                <a:sym typeface="Georgia"/>
              </a:defRPr>
            </a:lvl4pPr>
            <a:lvl5pPr algn="l" rtl="0">
              <a:spcBef>
                <a:spcPts val="0"/>
              </a:spcBef>
              <a:buSzPct val="100000"/>
              <a:buFont typeface="Georgia"/>
              <a:buNone/>
              <a:defRPr sz="4800" b="0">
                <a:solidFill>
                  <a:schemeClr val="lt1"/>
                </a:solidFill>
                <a:latin typeface="Georgia"/>
                <a:ea typeface="Georgia"/>
                <a:cs typeface="Georgia"/>
                <a:sym typeface="Georgia"/>
              </a:defRPr>
            </a:lvl5pPr>
            <a:lvl6pPr algn="l" rtl="0">
              <a:spcBef>
                <a:spcPts val="0"/>
              </a:spcBef>
              <a:buSzPct val="100000"/>
              <a:buFont typeface="Georgia"/>
              <a:buNone/>
              <a:defRPr sz="4800" b="0">
                <a:solidFill>
                  <a:schemeClr val="lt1"/>
                </a:solidFill>
                <a:latin typeface="Georgia"/>
                <a:ea typeface="Georgia"/>
                <a:cs typeface="Georgia"/>
                <a:sym typeface="Georgia"/>
              </a:defRPr>
            </a:lvl6pPr>
            <a:lvl7pPr algn="l" rtl="0">
              <a:spcBef>
                <a:spcPts val="0"/>
              </a:spcBef>
              <a:buSzPct val="100000"/>
              <a:buFont typeface="Georgia"/>
              <a:buNone/>
              <a:defRPr sz="4800" b="0">
                <a:solidFill>
                  <a:schemeClr val="lt1"/>
                </a:solidFill>
                <a:latin typeface="Georgia"/>
                <a:ea typeface="Georgia"/>
                <a:cs typeface="Georgia"/>
                <a:sym typeface="Georgia"/>
              </a:defRPr>
            </a:lvl7pPr>
            <a:lvl8pPr algn="l" rtl="0">
              <a:spcBef>
                <a:spcPts val="0"/>
              </a:spcBef>
              <a:buSzPct val="100000"/>
              <a:buFont typeface="Georgia"/>
              <a:buNone/>
              <a:defRPr sz="4800" b="0">
                <a:solidFill>
                  <a:schemeClr val="lt1"/>
                </a:solidFill>
                <a:latin typeface="Georgia"/>
                <a:ea typeface="Georgia"/>
                <a:cs typeface="Georgia"/>
                <a:sym typeface="Georgia"/>
              </a:defRPr>
            </a:lvl8pPr>
            <a:lvl9pPr algn="l" rtl="0">
              <a:spcBef>
                <a:spcPts val="0"/>
              </a:spcBef>
              <a:buSzPct val="100000"/>
              <a:buFont typeface="Georgia"/>
              <a:buNone/>
              <a:defRPr sz="4800" b="0">
                <a:solidFill>
                  <a:schemeClr val="lt1"/>
                </a:solidFill>
                <a:latin typeface="Georgia"/>
                <a:ea typeface="Georgia"/>
                <a:cs typeface="Georgia"/>
                <a:sym typeface="Georgia"/>
              </a:defRPr>
            </a:lvl9pPr>
          </a:lstStyle>
          <a:p>
            <a:endParaRPr/>
          </a:p>
        </p:txBody>
      </p:sp>
      <p:sp>
        <p:nvSpPr>
          <p:cNvPr id="62" name="Shape 62"/>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63"/>
        <p:cNvGrpSpPr/>
        <p:nvPr/>
      </p:nvGrpSpPr>
      <p:grpSpPr>
        <a:xfrm>
          <a:off x="0" y="0"/>
          <a:ext cx="0" cy="0"/>
          <a:chOff x="0" y="0"/>
          <a:chExt cx="0" cy="0"/>
        </a:xfrm>
      </p:grpSpPr>
      <p:sp>
        <p:nvSpPr>
          <p:cNvPr id="64" name="Shape 64"/>
          <p:cNvSpPr/>
          <p:nvPr/>
        </p:nvSpPr>
        <p:spPr>
          <a:xfrm rot="10800000" flipH="1">
            <a:off x="0" y="5883599"/>
            <a:ext cx="9144000" cy="974400"/>
          </a:xfrm>
          <a:prstGeom prst="rect">
            <a:avLst/>
          </a:prstGeom>
          <a:solidFill>
            <a:schemeClr val="lt1"/>
          </a:solidFill>
          <a:ln>
            <a:noFill/>
          </a:ln>
        </p:spPr>
        <p:txBody>
          <a:bodyPr lIns="91425" tIns="45700" rIns="91425" bIns="45700" anchor="ctr" anchorCtr="0">
            <a:noAutofit/>
          </a:bodyPr>
          <a:lstStyle/>
          <a:p>
            <a:endParaRPr/>
          </a:p>
        </p:txBody>
      </p:sp>
      <p:sp>
        <p:nvSpPr>
          <p:cNvPr id="65" name="Shape 65"/>
          <p:cNvSpPr/>
          <p:nvPr/>
        </p:nvSpPr>
        <p:spPr>
          <a:xfrm flipH="1">
            <a:off x="4526627" y="5094446"/>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endParaRPr/>
          </a:p>
        </p:txBody>
      </p:sp>
      <p:sp>
        <p:nvSpPr>
          <p:cNvPr id="66" name="Shape 66"/>
          <p:cNvSpPr/>
          <p:nvPr/>
        </p:nvSpPr>
        <p:spPr>
          <a:xfrm rot="10800000">
            <a:off x="4526627" y="5884005"/>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endParaRPr/>
          </a:p>
        </p:txBody>
      </p:sp>
      <p:sp>
        <p:nvSpPr>
          <p:cNvPr id="67" name="Shape 67"/>
          <p:cNvSpPr txBox="1">
            <a:spLocks noGrp="1"/>
          </p:cNvSpPr>
          <p:nvPr>
            <p:ph type="body" idx="1"/>
          </p:nvPr>
        </p:nvSpPr>
        <p:spPr>
          <a:xfrm>
            <a:off x="457200" y="5895635"/>
            <a:ext cx="8229600" cy="673800"/>
          </a:xfrm>
          <a:prstGeom prst="rect">
            <a:avLst/>
          </a:prstGeom>
          <a:noFill/>
          <a:ln>
            <a:noFill/>
          </a:ln>
        </p:spPr>
        <p:txBody>
          <a:bodyPr lIns="91425" tIns="91425" rIns="91425" bIns="91425" anchor="ctr" anchorCtr="0"/>
          <a:lstStyle>
            <a:lvl1pPr marL="342900" indent="-342900" algn="l" rtl="0">
              <a:lnSpc>
                <a:spcPct val="100000"/>
              </a:lnSpc>
              <a:spcBef>
                <a:spcPts val="0"/>
              </a:spcBef>
              <a:spcAft>
                <a:spcPts val="0"/>
              </a:spcAft>
              <a:buClr>
                <a:schemeClr val="dk2"/>
              </a:buClr>
              <a:buSzPct val="166666"/>
              <a:buFont typeface="Arial"/>
              <a:buChar char="•"/>
              <a:defRPr sz="2400" i="1">
                <a:solidFill>
                  <a:schemeClr val="dk2"/>
                </a:solidFill>
              </a:defRPr>
            </a:lvl1pPr>
            <a:lvl2pPr marL="342900" indent="-342900" algn="l" rtl="0">
              <a:lnSpc>
                <a:spcPct val="100000"/>
              </a:lnSpc>
              <a:spcBef>
                <a:spcPts val="0"/>
              </a:spcBef>
              <a:spcAft>
                <a:spcPts val="0"/>
              </a:spcAft>
              <a:buClr>
                <a:schemeClr val="dk2"/>
              </a:buClr>
              <a:buSzPct val="100000"/>
              <a:buFont typeface="Courier New"/>
              <a:buChar char="o"/>
              <a:defRPr sz="2400" i="1">
                <a:solidFill>
                  <a:schemeClr val="dk2"/>
                </a:solidFill>
              </a:defRPr>
            </a:lvl2pPr>
            <a:lvl3pPr marL="342900" indent="-342900" algn="l" rtl="0">
              <a:lnSpc>
                <a:spcPct val="100000"/>
              </a:lnSpc>
              <a:spcBef>
                <a:spcPts val="0"/>
              </a:spcBef>
              <a:spcAft>
                <a:spcPts val="0"/>
              </a:spcAft>
              <a:buClr>
                <a:schemeClr val="dk2"/>
              </a:buClr>
              <a:buSzPct val="100000"/>
              <a:buFont typeface="Wingdings"/>
              <a:buChar char="§"/>
              <a:defRPr sz="2400" i="1">
                <a:solidFill>
                  <a:schemeClr val="dk2"/>
                </a:solidFill>
              </a:defRPr>
            </a:lvl3pPr>
            <a:lvl4pPr marL="342900" indent="-342900" algn="l" rtl="0">
              <a:lnSpc>
                <a:spcPct val="100000"/>
              </a:lnSpc>
              <a:spcBef>
                <a:spcPts val="0"/>
              </a:spcBef>
              <a:spcAft>
                <a:spcPts val="0"/>
              </a:spcAft>
              <a:buClr>
                <a:schemeClr val="dk2"/>
              </a:buClr>
              <a:buSzPct val="166666"/>
              <a:buFont typeface="Arial"/>
              <a:buChar char="•"/>
              <a:defRPr sz="2400" i="1">
                <a:solidFill>
                  <a:schemeClr val="dk2"/>
                </a:solidFill>
              </a:defRPr>
            </a:lvl4pPr>
            <a:lvl5pPr marL="342900" indent="-342900" algn="l" rtl="0">
              <a:lnSpc>
                <a:spcPct val="100000"/>
              </a:lnSpc>
              <a:spcBef>
                <a:spcPts val="0"/>
              </a:spcBef>
              <a:spcAft>
                <a:spcPts val="0"/>
              </a:spcAft>
              <a:buClr>
                <a:schemeClr val="dk2"/>
              </a:buClr>
              <a:buSzPct val="100000"/>
              <a:buFont typeface="Courier New"/>
              <a:buChar char="o"/>
              <a:defRPr sz="2400" i="1">
                <a:solidFill>
                  <a:schemeClr val="dk2"/>
                </a:solidFill>
              </a:defRPr>
            </a:lvl5pPr>
            <a:lvl6pPr marL="342900" indent="-342900" algn="l" rtl="0">
              <a:lnSpc>
                <a:spcPct val="100000"/>
              </a:lnSpc>
              <a:spcBef>
                <a:spcPts val="0"/>
              </a:spcBef>
              <a:spcAft>
                <a:spcPts val="0"/>
              </a:spcAft>
              <a:buClr>
                <a:schemeClr val="dk2"/>
              </a:buClr>
              <a:buSzPct val="100000"/>
              <a:buFont typeface="Wingdings"/>
              <a:buChar char="§"/>
              <a:defRPr sz="2400" i="1">
                <a:solidFill>
                  <a:schemeClr val="dk2"/>
                </a:solidFill>
              </a:defRPr>
            </a:lvl6pPr>
            <a:lvl7pPr marL="342900" indent="-342900" algn="l" rtl="0">
              <a:lnSpc>
                <a:spcPct val="100000"/>
              </a:lnSpc>
              <a:spcBef>
                <a:spcPts val="0"/>
              </a:spcBef>
              <a:spcAft>
                <a:spcPts val="0"/>
              </a:spcAft>
              <a:buClr>
                <a:schemeClr val="dk2"/>
              </a:buClr>
              <a:buSzPct val="166666"/>
              <a:buFont typeface="Arial"/>
              <a:buChar char="•"/>
              <a:defRPr sz="2400" i="1">
                <a:solidFill>
                  <a:schemeClr val="dk2"/>
                </a:solidFill>
              </a:defRPr>
            </a:lvl7pPr>
            <a:lvl8pPr marL="342900" indent="-342900" algn="l" rtl="0">
              <a:lnSpc>
                <a:spcPct val="100000"/>
              </a:lnSpc>
              <a:spcBef>
                <a:spcPts val="0"/>
              </a:spcBef>
              <a:spcAft>
                <a:spcPts val="0"/>
              </a:spcAft>
              <a:buClr>
                <a:schemeClr val="dk2"/>
              </a:buClr>
              <a:buSzPct val="100000"/>
              <a:buFont typeface="Courier New"/>
              <a:buChar char="o"/>
              <a:defRPr sz="2400" i="1">
                <a:solidFill>
                  <a:schemeClr val="dk2"/>
                </a:solidFill>
              </a:defRPr>
            </a:lvl8pPr>
            <a:lvl9pPr marL="342900" indent="-342900" algn="l" rtl="0">
              <a:lnSpc>
                <a:spcPct val="100000"/>
              </a:lnSpc>
              <a:spcBef>
                <a:spcPts val="0"/>
              </a:spcBef>
              <a:spcAft>
                <a:spcPts val="0"/>
              </a:spcAft>
              <a:buClr>
                <a:schemeClr val="dk2"/>
              </a:buClr>
              <a:buSzPct val="100000"/>
              <a:buFont typeface="Wingdings"/>
              <a:buChar char="§"/>
              <a:defRPr sz="2400" i="1">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Shape 69"/>
          <p:cNvSpPr/>
          <p:nvPr/>
        </p:nvSpPr>
        <p:spPr>
          <a:xfrm>
            <a:off x="6676" y="101675"/>
            <a:ext cx="9134130" cy="6739722"/>
          </a:xfrm>
          <a:custGeom>
            <a:avLst/>
            <a:gdLst/>
            <a:ahLst/>
            <a:cxnLst/>
            <a:rect l="0" t="0" r="0" b="0"/>
            <a:pathLst>
              <a:path w="9157023" h="6739723" extrusionOk="0">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lIns="91425" tIns="45700" rIns="91425" bIns="45700" anchor="ctr" anchorCtr="0">
            <a:noAutofit/>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rtl="0">
              <a:defRPr/>
            </a:lvl1pPr>
            <a:lvl2pPr rtl="0">
              <a:defRPr sz="1400">
                <a:solidFill>
                  <a:srgbClr val="000000"/>
                </a:solidFill>
              </a:defRPr>
            </a:lvl2pPr>
            <a:lvl3pPr rtl="0">
              <a:defRPr sz="1400">
                <a:solidFill>
                  <a:srgbClr val="000000"/>
                </a:solidFill>
              </a:defRPr>
            </a:lvl3pPr>
            <a:lvl4pPr rtl="0">
              <a:defRPr sz="1400">
                <a:solidFill>
                  <a:srgbClr val="000000"/>
                </a:solidFill>
              </a:defRPr>
            </a:lvl4pPr>
            <a:lvl5pPr rtl="0">
              <a:defRPr sz="1400">
                <a:solidFill>
                  <a:srgbClr val="000000"/>
                </a:solidFill>
              </a:defRPr>
            </a:lvl5pPr>
            <a:lvl6pPr rtl="0">
              <a:defRPr sz="1400">
                <a:solidFill>
                  <a:srgbClr val="000000"/>
                </a:solidFill>
              </a:defRPr>
            </a:lvl6pPr>
            <a:lvl7pPr rtl="0">
              <a:defRPr sz="1400">
                <a:solidFill>
                  <a:srgbClr val="000000"/>
                </a:solidFill>
              </a:defRPr>
            </a:lvl7pPr>
            <a:lvl8pPr rtl="0">
              <a:defRPr sz="1400">
                <a:solidFill>
                  <a:srgbClr val="000000"/>
                </a:solidFill>
              </a:defRPr>
            </a:lvl8pPr>
            <a:lvl9pPr>
              <a:defRPr sz="1400">
                <a:solidFill>
                  <a:srgbClr val="000000"/>
                </a:solidFill>
              </a:defRPr>
            </a:lvl9pPr>
          </a:lstStyle>
          <a:p>
            <a:endParaRPr/>
          </a:p>
        </p:txBody>
      </p:sp>
      <p:sp>
        <p:nvSpPr>
          <p:cNvPr id="72" name="Shape 72"/>
          <p:cNvSpPr txBox="1">
            <a:spLocks noGrp="1"/>
          </p:cNvSpPr>
          <p:nvPr>
            <p:ph type="body" idx="1"/>
          </p:nvPr>
        </p:nvSpPr>
        <p:spPr>
          <a:xfrm>
            <a:off x="457200" y="1935480"/>
            <a:ext cx="8229600" cy="4389000"/>
          </a:xfrm>
          <a:prstGeom prst="rect">
            <a:avLst/>
          </a:prstGeom>
          <a:noFill/>
          <a:ln>
            <a:noFill/>
          </a:ln>
        </p:spPr>
        <p:txBody>
          <a:bodyPr lIns="91425" tIns="91425" rIns="91425" bIns="91425" anchor="t" anchorCtr="0"/>
          <a:lstStyle>
            <a:lvl1pPr rtl="0">
              <a:defRPr/>
            </a:lvl1pPr>
            <a:lvl2pPr marL="640080" indent="-182880" rtl="0">
              <a:spcBef>
                <a:spcPts val="480"/>
              </a:spcBef>
              <a:defRPr sz="2400"/>
            </a:lvl2pPr>
            <a:lvl3pPr marL="914400" indent="-196850" rtl="0">
              <a:spcBef>
                <a:spcPts val="420"/>
              </a:spcBef>
              <a:defRPr sz="2100"/>
            </a:lvl3pPr>
            <a:lvl4pPr marL="1188720" indent="-160019" rtl="0">
              <a:spcBef>
                <a:spcPts val="400"/>
              </a:spcBef>
              <a:defRPr sz="2000"/>
            </a:lvl4pPr>
            <a:lvl5pPr marL="1463040" indent="-167639" rtl="0">
              <a:spcBef>
                <a:spcPts val="400"/>
              </a:spcBef>
              <a:defRPr sz="2000"/>
            </a:lvl5pPr>
            <a:lvl6pPr marL="1737360" indent="-159385" rtl="0">
              <a:spcBef>
                <a:spcPts val="360"/>
              </a:spcBef>
              <a:defRPr sz="1800"/>
            </a:lvl6pPr>
            <a:lvl7pPr marL="1920240" indent="-145414" rtl="0">
              <a:spcBef>
                <a:spcPts val="320"/>
              </a:spcBef>
              <a:defRPr sz="1600"/>
            </a:lvl7pPr>
            <a:lvl8pPr marL="2194560" indent="-127635" rtl="0">
              <a:spcBef>
                <a:spcPts val="320"/>
              </a:spcBef>
              <a:defRPr sz="1600"/>
            </a:lvl8pPr>
            <a:lvl9pPr marL="2468880" indent="-128904">
              <a:spcBef>
                <a:spcPts val="280"/>
              </a:spcBef>
              <a:defRPr sz="1400"/>
            </a:lvl9pPr>
          </a:lstStyle>
          <a:p>
            <a:endParaRPr/>
          </a:p>
        </p:txBody>
      </p:sp>
      <p:sp>
        <p:nvSpPr>
          <p:cNvPr id="73" name="Shape 73"/>
          <p:cNvSpPr txBox="1">
            <a:spLocks noGrp="1"/>
          </p:cNvSpPr>
          <p:nvPr>
            <p:ph type="dt" idx="10"/>
          </p:nvPr>
        </p:nvSpPr>
        <p:spPr>
          <a:xfrm>
            <a:off x="457200" y="6356350"/>
            <a:ext cx="21335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74" name="Shape 74"/>
          <p:cNvSpPr txBox="1">
            <a:spLocks noGrp="1"/>
          </p:cNvSpPr>
          <p:nvPr>
            <p:ph type="ftr" idx="11"/>
          </p:nvPr>
        </p:nvSpPr>
        <p:spPr>
          <a:xfrm>
            <a:off x="2667000" y="6356350"/>
            <a:ext cx="33527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75" name="Shape 75"/>
          <p:cNvSpPr txBox="1">
            <a:spLocks noGrp="1"/>
          </p:cNvSpPr>
          <p:nvPr>
            <p:ph type="sldNum" idx="12"/>
          </p:nvPr>
        </p:nvSpPr>
        <p:spPr>
          <a:xfrm>
            <a:off x="7924800" y="6356350"/>
            <a:ext cx="762000"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9"/>
        <p:cNvGrpSpPr/>
        <p:nvPr/>
      </p:nvGrpSpPr>
      <p:grpSpPr>
        <a:xfrm>
          <a:off x="0" y="0"/>
          <a:ext cx="0" cy="0"/>
          <a:chOff x="0" y="0"/>
          <a:chExt cx="0" cy="0"/>
        </a:xfrm>
      </p:grpSpPr>
      <p:sp>
        <p:nvSpPr>
          <p:cNvPr id="80" name="Shape 80"/>
          <p:cNvSpPr/>
          <p:nvPr/>
        </p:nvSpPr>
        <p:spPr>
          <a:xfrm>
            <a:off x="372035" y="311039"/>
            <a:ext cx="8399999" cy="4440899"/>
          </a:xfrm>
          <a:prstGeom prst="roundRect">
            <a:avLst>
              <a:gd name="adj" fmla="val 3653"/>
            </a:avLst>
          </a:prstGeom>
          <a:solidFill>
            <a:srgbClr val="FFFFFF"/>
          </a:solidFill>
          <a:ln>
            <a:noFill/>
          </a:ln>
        </p:spPr>
        <p:txBody>
          <a:bodyPr lIns="91425" tIns="45700" rIns="91425" bIns="45700" anchor="ctr" anchorCtr="0">
            <a:noAutofit/>
          </a:bodyPr>
          <a:lstStyle/>
          <a:p>
            <a:endParaRPr/>
          </a:p>
        </p:txBody>
      </p:sp>
      <p:sp>
        <p:nvSpPr>
          <p:cNvPr id="81" name="Shape 81"/>
          <p:cNvSpPr/>
          <p:nvPr/>
        </p:nvSpPr>
        <p:spPr>
          <a:xfrm>
            <a:off x="372035" y="4904401"/>
            <a:ext cx="8399999" cy="1206600"/>
          </a:xfrm>
          <a:prstGeom prst="roundRect">
            <a:avLst>
              <a:gd name="adj" fmla="val 15243"/>
            </a:avLst>
          </a:prstGeom>
          <a:solidFill>
            <a:srgbClr val="FFFFFF"/>
          </a:solidFill>
          <a:ln>
            <a:noFill/>
          </a:ln>
        </p:spPr>
        <p:txBody>
          <a:bodyPr lIns="91425" tIns="45700" rIns="91425" bIns="45700" anchor="ctr" anchorCtr="0">
            <a:noAutofit/>
          </a:bodyPr>
          <a:lstStyle/>
          <a:p>
            <a:endParaRPr/>
          </a:p>
        </p:txBody>
      </p:sp>
      <p:sp>
        <p:nvSpPr>
          <p:cNvPr id="82" name="Shape 82"/>
          <p:cNvSpPr txBox="1">
            <a:spLocks noGrp="1"/>
          </p:cNvSpPr>
          <p:nvPr>
            <p:ph type="ctrTitle"/>
          </p:nvPr>
        </p:nvSpPr>
        <p:spPr>
          <a:xfrm>
            <a:off x="685800" y="630810"/>
            <a:ext cx="7772400" cy="3789300"/>
          </a:xfrm>
          <a:prstGeom prst="rect">
            <a:avLst/>
          </a:prstGeom>
          <a:noFill/>
          <a:ln>
            <a:noFill/>
          </a:ln>
        </p:spPr>
        <p:txBody>
          <a:bodyPr lIns="91425" tIns="91425" rIns="91425" bIns="91425" anchor="b" anchorCtr="0"/>
          <a:lstStyle>
            <a:lvl1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1pPr>
            <a:lvl2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2pPr>
            <a:lvl3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3pPr>
            <a:lvl4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4pPr>
            <a:lvl5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5pPr>
            <a:lvl6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6pPr>
            <a:lvl7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7pPr>
            <a:lvl8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8pPr>
            <a:lvl9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9pPr>
          </a:lstStyle>
          <a:p>
            <a:endParaRPr/>
          </a:p>
        </p:txBody>
      </p:sp>
      <p:sp>
        <p:nvSpPr>
          <p:cNvPr id="83" name="Shape 83"/>
          <p:cNvSpPr txBox="1">
            <a:spLocks noGrp="1"/>
          </p:cNvSpPr>
          <p:nvPr>
            <p:ph type="subTitle" idx="1"/>
          </p:nvPr>
        </p:nvSpPr>
        <p:spPr>
          <a:xfrm>
            <a:off x="685800" y="5195894"/>
            <a:ext cx="7772400" cy="614099"/>
          </a:xfrm>
          <a:prstGeom prst="rect">
            <a:avLst/>
          </a:prstGeom>
          <a:noFill/>
          <a:ln>
            <a:noFill/>
          </a:ln>
        </p:spPr>
        <p:txBody>
          <a:bodyPr lIns="91425" tIns="91425" rIns="91425" bIns="91425" anchor="ctr" anchorCtr="0"/>
          <a:lstStyle>
            <a:lvl1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1pPr>
            <a:lvl2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2pPr>
            <a:lvl3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3pPr>
            <a:lvl4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4pPr>
            <a:lvl5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5pPr>
            <a:lvl6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6pPr>
            <a:lvl7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7pPr>
            <a:lvl8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8pPr>
            <a:lvl9pPr marL="0" indent="190500" algn="l" rtl="0">
              <a:spcBef>
                <a:spcPts val="0"/>
              </a:spcBef>
              <a:buClr>
                <a:schemeClr val="dk1"/>
              </a:buClr>
              <a:buSzPct val="100000"/>
              <a:buFont typeface="Arial"/>
              <a:buNone/>
              <a:defRPr sz="30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84"/>
        <p:cNvGrpSpPr/>
        <p:nvPr/>
      </p:nvGrpSpPr>
      <p:grpSpPr>
        <a:xfrm>
          <a:off x="0" y="0"/>
          <a:ext cx="0" cy="0"/>
          <a:chOff x="0" y="0"/>
          <a:chExt cx="0" cy="0"/>
        </a:xfrm>
      </p:grpSpPr>
      <p:sp>
        <p:nvSpPr>
          <p:cNvPr id="85" name="Shape 85"/>
          <p:cNvSpPr/>
          <p:nvPr/>
        </p:nvSpPr>
        <p:spPr>
          <a:xfrm>
            <a:off x="372035" y="1550894"/>
            <a:ext cx="8399999" cy="5170500"/>
          </a:xfrm>
          <a:prstGeom prst="roundRect">
            <a:avLst>
              <a:gd name="adj" fmla="val 2970"/>
            </a:avLst>
          </a:prstGeom>
          <a:solidFill>
            <a:srgbClr val="FFFFFF"/>
          </a:solidFill>
          <a:ln>
            <a:noFill/>
          </a:ln>
        </p:spPr>
        <p:txBody>
          <a:bodyPr lIns="91425" tIns="45700" rIns="91425" bIns="45700" anchor="ctr" anchorCtr="0">
            <a:noAutofit/>
          </a:bodyPr>
          <a:lstStyle/>
          <a:p>
            <a:endParaRPr/>
          </a:p>
        </p:txBody>
      </p:sp>
      <p:sp>
        <p:nvSpPr>
          <p:cNvPr id="86" name="Shape 86"/>
          <p:cNvSpPr/>
          <p:nvPr/>
        </p:nvSpPr>
        <p:spPr>
          <a:xfrm rot="10800000" flipH="1">
            <a:off x="372035" y="-120"/>
            <a:ext cx="8399999" cy="13998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endParaRPr/>
          </a:p>
        </p:txBody>
      </p:sp>
      <p:sp>
        <p:nvSpPr>
          <p:cNvPr id="87" name="Shape 87"/>
          <p:cNvSpPr txBox="1">
            <a:spLocks noGrp="1"/>
          </p:cNvSpPr>
          <p:nvPr>
            <p:ph type="title"/>
          </p:nvPr>
        </p:nvSpPr>
        <p:spPr>
          <a:xfrm>
            <a:off x="457200" y="186035"/>
            <a:ext cx="8229600" cy="1143000"/>
          </a:xfrm>
          <a:prstGeom prst="rect">
            <a:avLst/>
          </a:prstGeom>
          <a:noFill/>
          <a:ln>
            <a:noFill/>
          </a:ln>
        </p:spPr>
        <p:txBody>
          <a:bodyPr lIns="91425" tIns="91425" rIns="91425" bIns="91425" anchor="b" anchorCtr="0"/>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
        <p:nvSpPr>
          <p:cNvPr id="88" name="Shape 88"/>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89"/>
        <p:cNvGrpSpPr/>
        <p:nvPr/>
      </p:nvGrpSpPr>
      <p:grpSpPr>
        <a:xfrm>
          <a:off x="0" y="0"/>
          <a:ext cx="0" cy="0"/>
          <a:chOff x="0" y="0"/>
          <a:chExt cx="0" cy="0"/>
        </a:xfrm>
      </p:grpSpPr>
      <p:sp>
        <p:nvSpPr>
          <p:cNvPr id="90" name="Shape 90"/>
          <p:cNvSpPr/>
          <p:nvPr/>
        </p:nvSpPr>
        <p:spPr>
          <a:xfrm>
            <a:off x="372035" y="1550894"/>
            <a:ext cx="4114800" cy="5170500"/>
          </a:xfrm>
          <a:prstGeom prst="roundRect">
            <a:avLst>
              <a:gd name="adj" fmla="val 3784"/>
            </a:avLst>
          </a:prstGeom>
          <a:solidFill>
            <a:srgbClr val="FFFFFF"/>
          </a:solidFill>
          <a:ln>
            <a:noFill/>
          </a:ln>
        </p:spPr>
        <p:txBody>
          <a:bodyPr lIns="91425" tIns="45700" rIns="91425" bIns="45700" anchor="ctr" anchorCtr="0">
            <a:noAutofit/>
          </a:bodyPr>
          <a:lstStyle/>
          <a:p>
            <a:endParaRPr/>
          </a:p>
        </p:txBody>
      </p:sp>
      <p:sp>
        <p:nvSpPr>
          <p:cNvPr id="91" name="Shape 91"/>
          <p:cNvSpPr/>
          <p:nvPr/>
        </p:nvSpPr>
        <p:spPr>
          <a:xfrm rot="10800000" flipH="1">
            <a:off x="372035" y="-120"/>
            <a:ext cx="8399999" cy="13998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endParaRPr/>
          </a:p>
        </p:txBody>
      </p:sp>
      <p:sp>
        <p:nvSpPr>
          <p:cNvPr id="92" name="Shape 92"/>
          <p:cNvSpPr txBox="1">
            <a:spLocks noGrp="1"/>
          </p:cNvSpPr>
          <p:nvPr>
            <p:ph type="title"/>
          </p:nvPr>
        </p:nvSpPr>
        <p:spPr>
          <a:xfrm>
            <a:off x="457200" y="186035"/>
            <a:ext cx="8229600" cy="1143000"/>
          </a:xfrm>
          <a:prstGeom prst="rect">
            <a:avLst/>
          </a:prstGeom>
          <a:noFill/>
          <a:ln>
            <a:noFill/>
          </a:ln>
        </p:spPr>
        <p:txBody>
          <a:bodyPr lIns="91425" tIns="91425" rIns="91425" bIns="91425" anchor="b" anchorCtr="0"/>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
        <p:nvSpPr>
          <p:cNvPr id="93" name="Shape 93"/>
          <p:cNvSpPr txBox="1">
            <a:spLocks noGrp="1"/>
          </p:cNvSpPr>
          <p:nvPr>
            <p:ph type="body" idx="1"/>
          </p:nvPr>
        </p:nvSpPr>
        <p:spPr>
          <a:xfrm>
            <a:off x="457200" y="1600200"/>
            <a:ext cx="3925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94" name="Shape 94"/>
          <p:cNvSpPr/>
          <p:nvPr/>
        </p:nvSpPr>
        <p:spPr>
          <a:xfrm>
            <a:off x="4657164" y="1550894"/>
            <a:ext cx="4114800" cy="5170500"/>
          </a:xfrm>
          <a:prstGeom prst="roundRect">
            <a:avLst>
              <a:gd name="adj" fmla="val 3784"/>
            </a:avLst>
          </a:prstGeom>
          <a:solidFill>
            <a:srgbClr val="FFFFFF"/>
          </a:solidFill>
          <a:ln>
            <a:noFill/>
          </a:ln>
        </p:spPr>
        <p:txBody>
          <a:bodyPr lIns="91425" tIns="45700" rIns="91425" bIns="45700" anchor="ctr" anchorCtr="0">
            <a:noAutofit/>
          </a:bodyPr>
          <a:lstStyle/>
          <a:p>
            <a:endParaRPr/>
          </a:p>
        </p:txBody>
      </p:sp>
      <p:sp>
        <p:nvSpPr>
          <p:cNvPr id="95" name="Shape 95"/>
          <p:cNvSpPr txBox="1">
            <a:spLocks noGrp="1"/>
          </p:cNvSpPr>
          <p:nvPr>
            <p:ph type="body" idx="2"/>
          </p:nvPr>
        </p:nvSpPr>
        <p:spPr>
          <a:xfrm>
            <a:off x="4761353" y="1600200"/>
            <a:ext cx="3925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96"/>
        <p:cNvGrpSpPr/>
        <p:nvPr/>
      </p:nvGrpSpPr>
      <p:grpSpPr>
        <a:xfrm>
          <a:off x="0" y="0"/>
          <a:ext cx="0" cy="0"/>
          <a:chOff x="0" y="0"/>
          <a:chExt cx="0" cy="0"/>
        </a:xfrm>
      </p:grpSpPr>
      <p:sp>
        <p:nvSpPr>
          <p:cNvPr id="97" name="Shape 97"/>
          <p:cNvSpPr/>
          <p:nvPr/>
        </p:nvSpPr>
        <p:spPr>
          <a:xfrm>
            <a:off x="372035" y="1550894"/>
            <a:ext cx="8399999" cy="5170500"/>
          </a:xfrm>
          <a:prstGeom prst="roundRect">
            <a:avLst>
              <a:gd name="adj" fmla="val 2970"/>
            </a:avLst>
          </a:prstGeom>
          <a:solidFill>
            <a:srgbClr val="FFFFFF"/>
          </a:solidFill>
          <a:ln>
            <a:noFill/>
          </a:ln>
        </p:spPr>
        <p:txBody>
          <a:bodyPr lIns="91425" tIns="45700" rIns="91425" bIns="45700" anchor="ctr" anchorCtr="0">
            <a:noAutofit/>
          </a:bodyPr>
          <a:lstStyle/>
          <a:p>
            <a:endParaRPr/>
          </a:p>
        </p:txBody>
      </p:sp>
      <p:sp>
        <p:nvSpPr>
          <p:cNvPr id="98" name="Shape 98"/>
          <p:cNvSpPr/>
          <p:nvPr/>
        </p:nvSpPr>
        <p:spPr>
          <a:xfrm rot="10800000" flipH="1">
            <a:off x="372035" y="-120"/>
            <a:ext cx="8399999" cy="13998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endParaRPr/>
          </a:p>
        </p:txBody>
      </p:sp>
      <p:sp>
        <p:nvSpPr>
          <p:cNvPr id="99" name="Shape 99"/>
          <p:cNvSpPr txBox="1">
            <a:spLocks noGrp="1"/>
          </p:cNvSpPr>
          <p:nvPr>
            <p:ph type="title"/>
          </p:nvPr>
        </p:nvSpPr>
        <p:spPr>
          <a:xfrm>
            <a:off x="457200" y="186035"/>
            <a:ext cx="8229600" cy="1143000"/>
          </a:xfrm>
          <a:prstGeom prst="rect">
            <a:avLst/>
          </a:prstGeom>
          <a:noFill/>
          <a:ln>
            <a:noFill/>
          </a:ln>
        </p:spPr>
        <p:txBody>
          <a:bodyPr lIns="91425" tIns="91425" rIns="91425" bIns="91425" anchor="b" anchorCtr="0"/>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72035" y="5702203"/>
            <a:ext cx="8399999" cy="865500"/>
          </a:xfrm>
          <a:prstGeom prst="rect">
            <a:avLst/>
          </a:prstGeom>
          <a:noFill/>
          <a:ln>
            <a:noFill/>
          </a:ln>
        </p:spPr>
        <p:txBody>
          <a:bodyPr lIns="91425" tIns="91425" rIns="91425" bIns="91425" anchor="t" anchorCtr="0"/>
          <a:lstStyle>
            <a:lvl1pPr marL="342900" indent="-342900" algn="l" rtl="0">
              <a:lnSpc>
                <a:spcPct val="100000"/>
              </a:lnSpc>
              <a:spcBef>
                <a:spcPts val="0"/>
              </a:spcBef>
              <a:spcAft>
                <a:spcPts val="0"/>
              </a:spcAft>
              <a:buClr>
                <a:schemeClr val="lt1"/>
              </a:buClr>
              <a:buSzPct val="166666"/>
              <a:buFont typeface="Arial"/>
              <a:buChar char="•"/>
              <a:defRPr sz="2400" b="1">
                <a:solidFill>
                  <a:schemeClr val="lt1"/>
                </a:solidFill>
              </a:defRPr>
            </a:lvl1pPr>
            <a:lvl2pPr marL="342900" indent="-342900" algn="l" rtl="0">
              <a:lnSpc>
                <a:spcPct val="100000"/>
              </a:lnSpc>
              <a:spcBef>
                <a:spcPts val="0"/>
              </a:spcBef>
              <a:spcAft>
                <a:spcPts val="0"/>
              </a:spcAft>
              <a:buClr>
                <a:schemeClr val="lt1"/>
              </a:buClr>
              <a:buSzPct val="100000"/>
              <a:buFont typeface="Courier New"/>
              <a:buChar char="o"/>
              <a:defRPr sz="2400" b="1">
                <a:solidFill>
                  <a:schemeClr val="lt1"/>
                </a:solidFill>
              </a:defRPr>
            </a:lvl2pPr>
            <a:lvl3pPr marL="342900" indent="-342900" algn="l" rtl="0">
              <a:lnSpc>
                <a:spcPct val="100000"/>
              </a:lnSpc>
              <a:spcBef>
                <a:spcPts val="0"/>
              </a:spcBef>
              <a:spcAft>
                <a:spcPts val="0"/>
              </a:spcAft>
              <a:buClr>
                <a:schemeClr val="lt1"/>
              </a:buClr>
              <a:buSzPct val="100000"/>
              <a:buFont typeface="Wingdings"/>
              <a:buChar char="§"/>
              <a:defRPr sz="2400" b="1">
                <a:solidFill>
                  <a:schemeClr val="lt1"/>
                </a:solidFill>
              </a:defRPr>
            </a:lvl3pPr>
            <a:lvl4pPr marL="342900" indent="-342900" algn="l" rtl="0">
              <a:lnSpc>
                <a:spcPct val="100000"/>
              </a:lnSpc>
              <a:spcBef>
                <a:spcPts val="0"/>
              </a:spcBef>
              <a:spcAft>
                <a:spcPts val="0"/>
              </a:spcAft>
              <a:buClr>
                <a:schemeClr val="lt1"/>
              </a:buClr>
              <a:buSzPct val="166666"/>
              <a:buFont typeface="Arial"/>
              <a:buChar char="•"/>
              <a:defRPr sz="2400" b="1">
                <a:solidFill>
                  <a:schemeClr val="lt1"/>
                </a:solidFill>
              </a:defRPr>
            </a:lvl4pPr>
            <a:lvl5pPr marL="342900" indent="-342900" algn="l" rtl="0">
              <a:lnSpc>
                <a:spcPct val="100000"/>
              </a:lnSpc>
              <a:spcBef>
                <a:spcPts val="0"/>
              </a:spcBef>
              <a:spcAft>
                <a:spcPts val="0"/>
              </a:spcAft>
              <a:buClr>
                <a:schemeClr val="lt1"/>
              </a:buClr>
              <a:buSzPct val="100000"/>
              <a:buFont typeface="Courier New"/>
              <a:buChar char="o"/>
              <a:defRPr sz="2400" b="1">
                <a:solidFill>
                  <a:schemeClr val="lt1"/>
                </a:solidFill>
              </a:defRPr>
            </a:lvl5pPr>
            <a:lvl6pPr marL="342900" indent="-342900" algn="l" rtl="0">
              <a:lnSpc>
                <a:spcPct val="100000"/>
              </a:lnSpc>
              <a:spcBef>
                <a:spcPts val="0"/>
              </a:spcBef>
              <a:spcAft>
                <a:spcPts val="0"/>
              </a:spcAft>
              <a:buClr>
                <a:schemeClr val="lt1"/>
              </a:buClr>
              <a:buSzPct val="100000"/>
              <a:buFont typeface="Wingdings"/>
              <a:buChar char="§"/>
              <a:defRPr sz="2400" b="1">
                <a:solidFill>
                  <a:schemeClr val="lt1"/>
                </a:solidFill>
              </a:defRPr>
            </a:lvl6pPr>
            <a:lvl7pPr marL="342900" indent="-342900" algn="l" rtl="0">
              <a:lnSpc>
                <a:spcPct val="100000"/>
              </a:lnSpc>
              <a:spcBef>
                <a:spcPts val="0"/>
              </a:spcBef>
              <a:spcAft>
                <a:spcPts val="0"/>
              </a:spcAft>
              <a:buClr>
                <a:schemeClr val="lt1"/>
              </a:buClr>
              <a:buSzPct val="166666"/>
              <a:buFont typeface="Arial"/>
              <a:buChar char="•"/>
              <a:defRPr sz="2400" b="1">
                <a:solidFill>
                  <a:schemeClr val="lt1"/>
                </a:solidFill>
              </a:defRPr>
            </a:lvl7pPr>
            <a:lvl8pPr marL="342900" indent="-342900" algn="l" rtl="0">
              <a:lnSpc>
                <a:spcPct val="100000"/>
              </a:lnSpc>
              <a:spcBef>
                <a:spcPts val="0"/>
              </a:spcBef>
              <a:spcAft>
                <a:spcPts val="0"/>
              </a:spcAft>
              <a:buClr>
                <a:schemeClr val="lt1"/>
              </a:buClr>
              <a:buSzPct val="100000"/>
              <a:buFont typeface="Courier New"/>
              <a:buChar char="o"/>
              <a:defRPr sz="2400" b="1">
                <a:solidFill>
                  <a:schemeClr val="lt1"/>
                </a:solidFill>
              </a:defRPr>
            </a:lvl8pPr>
            <a:lvl9pPr marL="342900" indent="-342900" algn="l" rtl="0">
              <a:lnSpc>
                <a:spcPct val="100000"/>
              </a:lnSpc>
              <a:spcBef>
                <a:spcPts val="0"/>
              </a:spcBef>
              <a:spcAft>
                <a:spcPts val="0"/>
              </a:spcAft>
              <a:buClr>
                <a:schemeClr val="lt1"/>
              </a:buClr>
              <a:buSzPct val="100000"/>
              <a:buFont typeface="Wingdings"/>
              <a:buChar char="§"/>
              <a:defRPr sz="2400" b="1">
                <a:solidFill>
                  <a:schemeClr val="lt1"/>
                </a:solidFill>
              </a:defRPr>
            </a:lvl9pPr>
          </a:lstStyle>
          <a:p>
            <a:endParaRPr/>
          </a:p>
        </p:txBody>
      </p:sp>
      <p:sp>
        <p:nvSpPr>
          <p:cNvPr id="102" name="Shape 102"/>
          <p:cNvSpPr/>
          <p:nvPr/>
        </p:nvSpPr>
        <p:spPr>
          <a:xfrm>
            <a:off x="372035" y="311039"/>
            <a:ext cx="8399999" cy="5158200"/>
          </a:xfrm>
          <a:prstGeom prst="roundRect">
            <a:avLst>
              <a:gd name="adj" fmla="val 2776"/>
            </a:avLst>
          </a:prstGeom>
          <a:solidFill>
            <a:srgbClr val="FFFFFF"/>
          </a:solidFill>
          <a:ln>
            <a:noFill/>
          </a:ln>
        </p:spPr>
        <p:txBody>
          <a:bodyPr lIns="91425" tIns="45700" rIns="91425" bIns="45700" anchor="ctr" anchorCtr="0">
            <a:noAutofit/>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Shape 104"/>
          <p:cNvSpPr/>
          <p:nvPr/>
        </p:nvSpPr>
        <p:spPr>
          <a:xfrm>
            <a:off x="372035" y="314112"/>
            <a:ext cx="8399999" cy="6229800"/>
          </a:xfrm>
          <a:prstGeom prst="roundRect">
            <a:avLst>
              <a:gd name="adj" fmla="val 2255"/>
            </a:avLst>
          </a:prstGeom>
          <a:solidFill>
            <a:srgbClr val="FFFFFF"/>
          </a:solidFill>
          <a:ln>
            <a:noFill/>
          </a:ln>
        </p:spPr>
        <p:txBody>
          <a:bodyPr lIns="91425" tIns="45700" rIns="91425" bIns="45700" anchor="ctr" anchorCtr="0">
            <a:noAutofit/>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5" name="Shape 1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16" name="Shape 16"/>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rtl="0">
              <a:defRPr/>
            </a:lvl1pPr>
            <a:lvl2pPr rtl="0">
              <a:defRPr sz="1400">
                <a:solidFill>
                  <a:srgbClr val="000000"/>
                </a:solidFill>
              </a:defRPr>
            </a:lvl2pPr>
            <a:lvl3pPr rtl="0">
              <a:defRPr sz="1400">
                <a:solidFill>
                  <a:srgbClr val="000000"/>
                </a:solidFill>
              </a:defRPr>
            </a:lvl3pPr>
            <a:lvl4pPr rtl="0">
              <a:defRPr sz="1400">
                <a:solidFill>
                  <a:srgbClr val="000000"/>
                </a:solidFill>
              </a:defRPr>
            </a:lvl4pPr>
            <a:lvl5pPr rtl="0">
              <a:defRPr sz="1400">
                <a:solidFill>
                  <a:srgbClr val="000000"/>
                </a:solidFill>
              </a:defRPr>
            </a:lvl5pPr>
            <a:lvl6pPr rtl="0">
              <a:defRPr sz="1400">
                <a:solidFill>
                  <a:srgbClr val="000000"/>
                </a:solidFill>
              </a:defRPr>
            </a:lvl6pPr>
            <a:lvl7pPr rtl="0">
              <a:defRPr sz="1400">
                <a:solidFill>
                  <a:srgbClr val="000000"/>
                </a:solidFill>
              </a:defRPr>
            </a:lvl7pPr>
            <a:lvl8pPr rtl="0">
              <a:defRPr sz="1400">
                <a:solidFill>
                  <a:srgbClr val="000000"/>
                </a:solidFill>
              </a:defRPr>
            </a:lvl8pPr>
            <a:lvl9pPr>
              <a:defRPr sz="1400">
                <a:solidFill>
                  <a:srgbClr val="000000"/>
                </a:solidFill>
              </a:defRPr>
            </a:lvl9pPr>
          </a:lstStyle>
          <a:p>
            <a:endParaRPr/>
          </a:p>
        </p:txBody>
      </p:sp>
      <p:sp>
        <p:nvSpPr>
          <p:cNvPr id="107" name="Shape 107"/>
          <p:cNvSpPr txBox="1">
            <a:spLocks noGrp="1"/>
          </p:cNvSpPr>
          <p:nvPr>
            <p:ph type="body" idx="1"/>
          </p:nvPr>
        </p:nvSpPr>
        <p:spPr>
          <a:xfrm>
            <a:off x="457200" y="1935480"/>
            <a:ext cx="8229600" cy="4389000"/>
          </a:xfrm>
          <a:prstGeom prst="rect">
            <a:avLst/>
          </a:prstGeom>
          <a:noFill/>
          <a:ln>
            <a:noFill/>
          </a:ln>
        </p:spPr>
        <p:txBody>
          <a:bodyPr lIns="91425" tIns="91425" rIns="91425" bIns="91425" anchor="t" anchorCtr="0"/>
          <a:lstStyle>
            <a:lvl1pPr rtl="0">
              <a:defRPr/>
            </a:lvl1pPr>
            <a:lvl2pPr marL="640080" indent="-182880" rtl="0">
              <a:spcBef>
                <a:spcPts val="480"/>
              </a:spcBef>
              <a:defRPr sz="2400"/>
            </a:lvl2pPr>
            <a:lvl3pPr marL="914400" indent="-196850" rtl="0">
              <a:spcBef>
                <a:spcPts val="420"/>
              </a:spcBef>
              <a:defRPr sz="2100"/>
            </a:lvl3pPr>
            <a:lvl4pPr marL="1188720" indent="-160019" rtl="0">
              <a:spcBef>
                <a:spcPts val="400"/>
              </a:spcBef>
              <a:defRPr sz="2000"/>
            </a:lvl4pPr>
            <a:lvl5pPr marL="1463040" indent="-167639" rtl="0">
              <a:spcBef>
                <a:spcPts val="400"/>
              </a:spcBef>
              <a:defRPr sz="2000"/>
            </a:lvl5pPr>
            <a:lvl6pPr marL="1737360" indent="-159385" rtl="0">
              <a:spcBef>
                <a:spcPts val="360"/>
              </a:spcBef>
              <a:defRPr sz="1800"/>
            </a:lvl6pPr>
            <a:lvl7pPr marL="1920240" indent="-145414" rtl="0">
              <a:spcBef>
                <a:spcPts val="320"/>
              </a:spcBef>
              <a:defRPr sz="1600"/>
            </a:lvl7pPr>
            <a:lvl8pPr marL="2194560" indent="-127635" rtl="0">
              <a:spcBef>
                <a:spcPts val="320"/>
              </a:spcBef>
              <a:defRPr sz="1600"/>
            </a:lvl8pPr>
            <a:lvl9pPr marL="2468880" indent="-128904">
              <a:spcBef>
                <a:spcPts val="280"/>
              </a:spcBef>
              <a:defRPr sz="1400"/>
            </a:lvl9pPr>
          </a:lstStyle>
          <a:p>
            <a:endParaRPr/>
          </a:p>
        </p:txBody>
      </p:sp>
      <p:sp>
        <p:nvSpPr>
          <p:cNvPr id="108" name="Shape 108"/>
          <p:cNvSpPr txBox="1">
            <a:spLocks noGrp="1"/>
          </p:cNvSpPr>
          <p:nvPr>
            <p:ph type="dt" idx="10"/>
          </p:nvPr>
        </p:nvSpPr>
        <p:spPr>
          <a:xfrm>
            <a:off x="457200" y="6356350"/>
            <a:ext cx="21335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109" name="Shape 109"/>
          <p:cNvSpPr txBox="1">
            <a:spLocks noGrp="1"/>
          </p:cNvSpPr>
          <p:nvPr>
            <p:ph type="ftr" idx="11"/>
          </p:nvPr>
        </p:nvSpPr>
        <p:spPr>
          <a:xfrm>
            <a:off x="2667000" y="6356350"/>
            <a:ext cx="33527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110" name="Shape 110"/>
          <p:cNvSpPr txBox="1">
            <a:spLocks noGrp="1"/>
          </p:cNvSpPr>
          <p:nvPr>
            <p:ph type="sldNum" idx="12"/>
          </p:nvPr>
        </p:nvSpPr>
        <p:spPr>
          <a:xfrm>
            <a:off x="7924800" y="6356350"/>
            <a:ext cx="762000"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4"/>
        <p:cNvGrpSpPr/>
        <p:nvPr/>
      </p:nvGrpSpPr>
      <p:grpSpPr>
        <a:xfrm>
          <a:off x="0" y="0"/>
          <a:ext cx="0" cy="0"/>
          <a:chOff x="0" y="0"/>
          <a:chExt cx="0" cy="0"/>
        </a:xfrm>
      </p:grpSpPr>
      <p:sp>
        <p:nvSpPr>
          <p:cNvPr id="115" name="Shape 115"/>
          <p:cNvSpPr/>
          <p:nvPr/>
        </p:nvSpPr>
        <p:spPr>
          <a:xfrm>
            <a:off x="0" y="0"/>
            <a:ext cx="9144000" cy="4691399"/>
          </a:xfrm>
          <a:prstGeom prst="rect">
            <a:avLst/>
          </a:prstGeom>
          <a:solidFill>
            <a:schemeClr val="dk2"/>
          </a:solidFill>
          <a:ln>
            <a:noFill/>
          </a:ln>
        </p:spPr>
        <p:txBody>
          <a:bodyPr lIns="91425" tIns="45700" rIns="91425" bIns="45700" anchor="ctr" anchorCtr="0">
            <a:noAutofit/>
          </a:bodyPr>
          <a:lstStyle/>
          <a:p>
            <a:endParaRPr/>
          </a:p>
        </p:txBody>
      </p:sp>
      <p:cxnSp>
        <p:nvCxnSpPr>
          <p:cNvPr id="116" name="Shape 116"/>
          <p:cNvCxnSpPr/>
          <p:nvPr/>
        </p:nvCxnSpPr>
        <p:spPr>
          <a:xfrm>
            <a:off x="0" y="4662139"/>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17" name="Shape 117"/>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lstStyle>
            <a:lvl1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1pPr>
            <a:lvl2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2pPr>
            <a:lvl3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3pPr>
            <a:lvl4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4pPr>
            <a:lvl5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5pPr>
            <a:lvl6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6pPr>
            <a:lvl7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7pPr>
            <a:lvl8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8pPr>
            <a:lvl9pPr marL="0" indent="457200"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9pPr>
          </a:lstStyle>
          <a:p>
            <a:endParaRPr/>
          </a:p>
        </p:txBody>
      </p:sp>
      <p:sp>
        <p:nvSpPr>
          <p:cNvPr id="118" name="Shape 118"/>
          <p:cNvSpPr txBox="1">
            <a:spLocks noGrp="1"/>
          </p:cNvSpPr>
          <p:nvPr>
            <p:ph type="subTitle" idx="1"/>
          </p:nvPr>
        </p:nvSpPr>
        <p:spPr>
          <a:xfrm>
            <a:off x="685800" y="4836035"/>
            <a:ext cx="7772400" cy="1032599"/>
          </a:xfrm>
          <a:prstGeom prst="rect">
            <a:avLst/>
          </a:prstGeom>
          <a:noFill/>
          <a:ln>
            <a:noFill/>
          </a:ln>
        </p:spPr>
        <p:txBody>
          <a:bodyPr lIns="91425" tIns="91425" rIns="91425" bIns="91425" anchor="t" anchorCtr="0"/>
          <a:lstStyle>
            <a:lvl1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19"/>
        <p:cNvGrpSpPr/>
        <p:nvPr/>
      </p:nvGrpSpPr>
      <p:grpSpPr>
        <a:xfrm>
          <a:off x="0" y="0"/>
          <a:ext cx="0" cy="0"/>
          <a:chOff x="0" y="0"/>
          <a:chExt cx="0" cy="0"/>
        </a:xfrm>
      </p:grpSpPr>
      <p:sp>
        <p:nvSpPr>
          <p:cNvPr id="120" name="Shape 120"/>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endParaRPr/>
          </a:p>
        </p:txBody>
      </p:sp>
      <p:cxnSp>
        <p:nvCxnSpPr>
          <p:cNvPr id="121" name="Shape 121"/>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22" name="Shape 12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a:endParaRPr/>
          </a:p>
        </p:txBody>
      </p:sp>
      <p:sp>
        <p:nvSpPr>
          <p:cNvPr id="123" name="Shape 123"/>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24"/>
        <p:cNvGrpSpPr/>
        <p:nvPr/>
      </p:nvGrpSpPr>
      <p:grpSpPr>
        <a:xfrm>
          <a:off x="0" y="0"/>
          <a:ext cx="0" cy="0"/>
          <a:chOff x="0" y="0"/>
          <a:chExt cx="0" cy="0"/>
        </a:xfrm>
      </p:grpSpPr>
      <p:sp>
        <p:nvSpPr>
          <p:cNvPr id="125" name="Shape 125"/>
          <p:cNvSpPr/>
          <p:nvPr/>
        </p:nvSpPr>
        <p:spPr>
          <a:xfrm>
            <a:off x="0" y="0"/>
            <a:ext cx="9144000" cy="1532999"/>
          </a:xfrm>
          <a:prstGeom prst="rect">
            <a:avLst/>
          </a:prstGeom>
          <a:solidFill>
            <a:schemeClr val="dk2"/>
          </a:solidFill>
          <a:ln>
            <a:noFill/>
          </a:ln>
        </p:spPr>
        <p:txBody>
          <a:bodyPr lIns="91425" tIns="45700" rIns="91425" bIns="45700" anchor="ctr" anchorCtr="0">
            <a:noAutofit/>
          </a:bodyPr>
          <a:lstStyle/>
          <a:p>
            <a:endParaRPr/>
          </a:p>
        </p:txBody>
      </p:sp>
      <p:cxnSp>
        <p:nvCxnSpPr>
          <p:cNvPr id="126" name="Shape 126"/>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27" name="Shape 12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8" name="Shape 128"/>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29" name="Shape 129"/>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30"/>
        <p:cNvGrpSpPr/>
        <p:nvPr/>
      </p:nvGrpSpPr>
      <p:grpSpPr>
        <a:xfrm>
          <a:off x="0" y="0"/>
          <a:ext cx="0" cy="0"/>
          <a:chOff x="0" y="0"/>
          <a:chExt cx="0" cy="0"/>
        </a:xfrm>
      </p:grpSpPr>
      <p:sp>
        <p:nvSpPr>
          <p:cNvPr id="131" name="Shape 131"/>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endParaRPr/>
          </a:p>
        </p:txBody>
      </p:sp>
      <p:cxnSp>
        <p:nvCxnSpPr>
          <p:cNvPr id="132" name="Shape 132"/>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33" name="Shape 13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1pPr>
            <a:lvl2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2pPr>
            <a:lvl3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3pPr>
            <a:lvl4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4pPr>
            <a:lvl5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5pPr>
            <a:lvl6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6pPr>
            <a:lvl7pPr marL="285750" indent="-285750" algn="l" rtl="0">
              <a:lnSpc>
                <a:spcPct val="100000"/>
              </a:lnSpc>
              <a:spcBef>
                <a:spcPts val="0"/>
              </a:spcBef>
              <a:spcAft>
                <a:spcPts val="0"/>
              </a:spcAft>
              <a:buClr>
                <a:schemeClr val="dk2"/>
              </a:buClr>
              <a:buSzPct val="166666"/>
              <a:buFont typeface="Arial"/>
              <a:buChar char="•"/>
              <a:defRPr sz="1800" b="0">
                <a:solidFill>
                  <a:schemeClr val="dk2"/>
                </a:solidFill>
              </a:defRPr>
            </a:lvl7pPr>
            <a:lvl8pPr marL="285750" indent="-285750" algn="l" rtl="0">
              <a:lnSpc>
                <a:spcPct val="100000"/>
              </a:lnSpc>
              <a:spcBef>
                <a:spcPts val="0"/>
              </a:spcBef>
              <a:spcAft>
                <a:spcPts val="0"/>
              </a:spcAft>
              <a:buClr>
                <a:schemeClr val="dk2"/>
              </a:buClr>
              <a:buSzPct val="100000"/>
              <a:buFont typeface="Courier New"/>
              <a:buChar char="o"/>
              <a:defRPr sz="1800" b="0">
                <a:solidFill>
                  <a:schemeClr val="dk2"/>
                </a:solidFill>
              </a:defRPr>
            </a:lvl8pPr>
            <a:lvl9pPr marL="285750" indent="-285750" algn="l" rtl="0">
              <a:lnSpc>
                <a:spcPct val="100000"/>
              </a:lnSpc>
              <a:spcBef>
                <a:spcPts val="0"/>
              </a:spcBef>
              <a:spcAft>
                <a:spcPts val="0"/>
              </a:spcAft>
              <a:buClr>
                <a:schemeClr val="dk2"/>
              </a:buClr>
              <a:buSzPct val="100000"/>
              <a:buFont typeface="Wingdings"/>
              <a:buChar char="§"/>
              <a:defRPr sz="1800" b="0">
                <a:solidFill>
                  <a:schemeClr val="dk2"/>
                </a:solidFill>
              </a:defRPr>
            </a:lvl9pPr>
          </a:lstStyle>
          <a:p>
            <a:endParaRPr/>
          </a:p>
        </p:txBody>
      </p:sp>
      <p:sp>
        <p:nvSpPr>
          <p:cNvPr id="136" name="Shape 136"/>
          <p:cNvSpPr/>
          <p:nvPr/>
        </p:nvSpPr>
        <p:spPr>
          <a:xfrm>
            <a:off x="4274" y="0"/>
            <a:ext cx="9144000" cy="5875200"/>
          </a:xfrm>
          <a:prstGeom prst="rect">
            <a:avLst/>
          </a:prstGeom>
          <a:solidFill>
            <a:srgbClr val="2388DB"/>
          </a:solidFill>
          <a:ln>
            <a:noFill/>
          </a:ln>
        </p:spPr>
        <p:txBody>
          <a:bodyPr lIns="91425" tIns="45700" rIns="91425" bIns="45700" anchor="ctr" anchorCtr="0">
            <a:noAutofit/>
          </a:bodyPr>
          <a:lstStyle/>
          <a:p>
            <a:endParaRPr/>
          </a:p>
        </p:txBody>
      </p:sp>
      <p:cxnSp>
        <p:nvCxnSpPr>
          <p:cNvPr id="137" name="Shape 137"/>
          <p:cNvCxnSpPr/>
          <p:nvPr/>
        </p:nvCxnSpPr>
        <p:spPr>
          <a:xfrm>
            <a:off x="0" y="5845828"/>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rtl="0">
              <a:defRPr/>
            </a:lvl1pPr>
            <a:lvl2pPr rtl="0">
              <a:defRPr sz="1400">
                <a:solidFill>
                  <a:srgbClr val="000000"/>
                </a:solidFill>
              </a:defRPr>
            </a:lvl2pPr>
            <a:lvl3pPr rtl="0">
              <a:defRPr sz="1400">
                <a:solidFill>
                  <a:srgbClr val="000000"/>
                </a:solidFill>
              </a:defRPr>
            </a:lvl3pPr>
            <a:lvl4pPr rtl="0">
              <a:defRPr sz="1400">
                <a:solidFill>
                  <a:srgbClr val="000000"/>
                </a:solidFill>
              </a:defRPr>
            </a:lvl4pPr>
            <a:lvl5pPr rtl="0">
              <a:defRPr sz="1400">
                <a:solidFill>
                  <a:srgbClr val="000000"/>
                </a:solidFill>
              </a:defRPr>
            </a:lvl5pPr>
            <a:lvl6pPr rtl="0">
              <a:defRPr sz="1400">
                <a:solidFill>
                  <a:srgbClr val="000000"/>
                </a:solidFill>
              </a:defRPr>
            </a:lvl6pPr>
            <a:lvl7pPr rtl="0">
              <a:defRPr sz="1400">
                <a:solidFill>
                  <a:srgbClr val="000000"/>
                </a:solidFill>
              </a:defRPr>
            </a:lvl7pPr>
            <a:lvl8pPr rtl="0">
              <a:defRPr sz="1400">
                <a:solidFill>
                  <a:srgbClr val="000000"/>
                </a:solidFill>
              </a:defRPr>
            </a:lvl8pPr>
            <a:lvl9pPr>
              <a:defRPr sz="1400">
                <a:solidFill>
                  <a:srgbClr val="000000"/>
                </a:solidFill>
              </a:defRPr>
            </a:lvl9pPr>
          </a:lstStyle>
          <a:p>
            <a:endParaRPr/>
          </a:p>
        </p:txBody>
      </p:sp>
      <p:sp>
        <p:nvSpPr>
          <p:cNvPr id="141" name="Shape 141"/>
          <p:cNvSpPr txBox="1">
            <a:spLocks noGrp="1"/>
          </p:cNvSpPr>
          <p:nvPr>
            <p:ph type="body" idx="1"/>
          </p:nvPr>
        </p:nvSpPr>
        <p:spPr>
          <a:xfrm>
            <a:off x="457200" y="1935480"/>
            <a:ext cx="8229600" cy="4389000"/>
          </a:xfrm>
          <a:prstGeom prst="rect">
            <a:avLst/>
          </a:prstGeom>
          <a:noFill/>
          <a:ln>
            <a:noFill/>
          </a:ln>
        </p:spPr>
        <p:txBody>
          <a:bodyPr lIns="91425" tIns="91425" rIns="91425" bIns="91425" anchor="t" anchorCtr="0"/>
          <a:lstStyle>
            <a:lvl1pPr rtl="0">
              <a:defRPr/>
            </a:lvl1pPr>
            <a:lvl2pPr marL="640080" indent="-182880" rtl="0">
              <a:spcBef>
                <a:spcPts val="480"/>
              </a:spcBef>
              <a:defRPr sz="2400"/>
            </a:lvl2pPr>
            <a:lvl3pPr marL="914400" indent="-196850" rtl="0">
              <a:spcBef>
                <a:spcPts val="420"/>
              </a:spcBef>
              <a:defRPr sz="2100"/>
            </a:lvl3pPr>
            <a:lvl4pPr marL="1188720" indent="-160019" rtl="0">
              <a:spcBef>
                <a:spcPts val="400"/>
              </a:spcBef>
              <a:defRPr sz="2000"/>
            </a:lvl4pPr>
            <a:lvl5pPr marL="1463040" indent="-167639" rtl="0">
              <a:spcBef>
                <a:spcPts val="400"/>
              </a:spcBef>
              <a:defRPr sz="2000"/>
            </a:lvl5pPr>
            <a:lvl6pPr marL="1737360" indent="-159385" rtl="0">
              <a:spcBef>
                <a:spcPts val="360"/>
              </a:spcBef>
              <a:defRPr sz="1800"/>
            </a:lvl6pPr>
            <a:lvl7pPr marL="1920240" indent="-145414" rtl="0">
              <a:spcBef>
                <a:spcPts val="320"/>
              </a:spcBef>
              <a:defRPr sz="1600"/>
            </a:lvl7pPr>
            <a:lvl8pPr marL="2194560" indent="-127635" rtl="0">
              <a:spcBef>
                <a:spcPts val="320"/>
              </a:spcBef>
              <a:defRPr sz="1600"/>
            </a:lvl8pPr>
            <a:lvl9pPr marL="2468880" indent="-128904">
              <a:spcBef>
                <a:spcPts val="280"/>
              </a:spcBef>
              <a:defRPr sz="1400"/>
            </a:lvl9pPr>
          </a:lstStyle>
          <a:p>
            <a:endParaRPr/>
          </a:p>
        </p:txBody>
      </p:sp>
      <p:sp>
        <p:nvSpPr>
          <p:cNvPr id="142" name="Shape 142"/>
          <p:cNvSpPr txBox="1">
            <a:spLocks noGrp="1"/>
          </p:cNvSpPr>
          <p:nvPr>
            <p:ph type="dt" idx="10"/>
          </p:nvPr>
        </p:nvSpPr>
        <p:spPr>
          <a:xfrm>
            <a:off x="457200" y="6356350"/>
            <a:ext cx="21335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143" name="Shape 143"/>
          <p:cNvSpPr txBox="1">
            <a:spLocks noGrp="1"/>
          </p:cNvSpPr>
          <p:nvPr>
            <p:ph type="ftr" idx="11"/>
          </p:nvPr>
        </p:nvSpPr>
        <p:spPr>
          <a:xfrm>
            <a:off x="2667000" y="6356350"/>
            <a:ext cx="33527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144" name="Shape 144"/>
          <p:cNvSpPr txBox="1">
            <a:spLocks noGrp="1"/>
          </p:cNvSpPr>
          <p:nvPr>
            <p:ph type="sldNum" idx="12"/>
          </p:nvPr>
        </p:nvSpPr>
        <p:spPr>
          <a:xfrm>
            <a:off x="7924800" y="6356350"/>
            <a:ext cx="762000"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48"/>
        <p:cNvGrpSpPr/>
        <p:nvPr/>
      </p:nvGrpSpPr>
      <p:grpSpPr>
        <a:xfrm>
          <a:off x="0" y="0"/>
          <a:ext cx="0" cy="0"/>
          <a:chOff x="0" y="0"/>
          <a:chExt cx="0" cy="0"/>
        </a:xfrm>
      </p:grpSpPr>
      <p:sp>
        <p:nvSpPr>
          <p:cNvPr id="149" name="Shape 149"/>
          <p:cNvSpPr/>
          <p:nvPr/>
        </p:nvSpPr>
        <p:spPr>
          <a:xfrm rot="10800000" flipH="1">
            <a:off x="0" y="4124512"/>
            <a:ext cx="8458200" cy="949799"/>
          </a:xfrm>
          <a:prstGeom prst="rect">
            <a:avLst/>
          </a:prstGeom>
          <a:solidFill>
            <a:schemeClr val="dk2"/>
          </a:solidFill>
          <a:ln>
            <a:noFill/>
          </a:ln>
        </p:spPr>
        <p:txBody>
          <a:bodyPr lIns="91425" tIns="45700" rIns="91425" bIns="45700" anchor="ctr" anchorCtr="0">
            <a:noAutofit/>
          </a:bodyPr>
          <a:lstStyle/>
          <a:p>
            <a:endParaRPr/>
          </a:p>
        </p:txBody>
      </p:sp>
      <p:sp>
        <p:nvSpPr>
          <p:cNvPr id="150" name="Shape 150"/>
          <p:cNvSpPr txBox="1">
            <a:spLocks noGrp="1"/>
          </p:cNvSpPr>
          <p:nvPr>
            <p:ph type="ctrTitle"/>
          </p:nvPr>
        </p:nvSpPr>
        <p:spPr>
          <a:xfrm>
            <a:off x="685800" y="1734342"/>
            <a:ext cx="7772400" cy="2245499"/>
          </a:xfrm>
          <a:prstGeom prst="rect">
            <a:avLst/>
          </a:prstGeom>
          <a:noFill/>
          <a:ln>
            <a:noFill/>
          </a:ln>
        </p:spPr>
        <p:txBody>
          <a:bodyPr lIns="91425" tIns="91425" rIns="91425" bIns="91425" anchor="b" anchorCtr="0"/>
          <a:lstStyle>
            <a:lvl1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1pPr>
            <a:lvl2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2pPr>
            <a:lvl3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3pPr>
            <a:lvl4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4pPr>
            <a:lvl5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5pPr>
            <a:lvl6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6pPr>
            <a:lvl7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7pPr>
            <a:lvl8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8pPr>
            <a:lvl9pPr marL="0" indent="457200" algn="l" rtl="0">
              <a:spcBef>
                <a:spcPts val="0"/>
              </a:spcBef>
              <a:buClr>
                <a:schemeClr val="dk2"/>
              </a:buClr>
              <a:buSzPct val="100000"/>
              <a:buFont typeface="Arial"/>
              <a:buNone/>
              <a:defRPr sz="7200" b="1" i="0" u="none" strike="noStrike" cap="none" baseline="0">
                <a:solidFill>
                  <a:schemeClr val="dk2"/>
                </a:solidFill>
                <a:latin typeface="Arial"/>
                <a:ea typeface="Arial"/>
                <a:cs typeface="Arial"/>
                <a:sym typeface="Arial"/>
              </a:defRPr>
            </a:lvl9pPr>
          </a:lstStyle>
          <a:p>
            <a:endParaRPr/>
          </a:p>
        </p:txBody>
      </p:sp>
      <p:sp>
        <p:nvSpPr>
          <p:cNvPr id="151" name="Shape 151"/>
          <p:cNvSpPr txBox="1">
            <a:spLocks noGrp="1"/>
          </p:cNvSpPr>
          <p:nvPr>
            <p:ph type="subTitle" idx="1"/>
          </p:nvPr>
        </p:nvSpPr>
        <p:spPr>
          <a:xfrm>
            <a:off x="685800" y="4124476"/>
            <a:ext cx="7772400" cy="949799"/>
          </a:xfrm>
          <a:prstGeom prst="rect">
            <a:avLst/>
          </a:prstGeom>
          <a:noFill/>
          <a:ln>
            <a:noFill/>
          </a:ln>
        </p:spPr>
        <p:txBody>
          <a:bodyPr lIns="91425" tIns="91425" rIns="91425" bIns="91425" anchor="ctr" anchorCtr="0"/>
          <a:lstStyle>
            <a:lvl1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1pPr>
            <a:lvl2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2pPr>
            <a:lvl3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3pPr>
            <a:lvl4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4pPr>
            <a:lvl5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5pPr>
            <a:lvl6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6pPr>
            <a:lvl7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7pPr>
            <a:lvl8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8pPr>
            <a:lvl9pPr marL="0" indent="190500" algn="l" rtl="0">
              <a:spcBef>
                <a:spcPts val="0"/>
              </a:spcBef>
              <a:buClr>
                <a:schemeClr val="lt2"/>
              </a:buClr>
              <a:buSzPct val="100000"/>
              <a:buFont typeface="Arial"/>
              <a:buNone/>
              <a:defRPr sz="3000" b="1" i="0" u="none" strike="noStrike" cap="none" baseline="0">
                <a:solidFill>
                  <a:schemeClr val="lt2"/>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52"/>
        <p:cNvGrpSpPr/>
        <p:nvPr/>
      </p:nvGrpSpPr>
      <p:grpSpPr>
        <a:xfrm>
          <a:off x="0" y="0"/>
          <a:ext cx="0" cy="0"/>
          <a:chOff x="0" y="0"/>
          <a:chExt cx="0" cy="0"/>
        </a:xfrm>
      </p:grpSpPr>
      <p:sp>
        <p:nvSpPr>
          <p:cNvPr id="153" name="Shape 153"/>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154" name="Shape 154"/>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a:endParaRPr/>
          </a:p>
        </p:txBody>
      </p:sp>
      <p:sp>
        <p:nvSpPr>
          <p:cNvPr id="155" name="Shape 155"/>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a:endParaRPr/>
          </a:p>
        </p:txBody>
      </p:sp>
      <p:cxnSp>
        <p:nvCxnSpPr>
          <p:cNvPr id="24" name="Shape 24"/>
          <p:cNvCxnSpPr/>
          <p:nvPr/>
        </p:nvCxnSpPr>
        <p:spPr>
          <a:xfrm>
            <a:off x="457200" y="1524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56"/>
        <p:cNvGrpSpPr/>
        <p:nvPr/>
      </p:nvGrpSpPr>
      <p:grpSpPr>
        <a:xfrm>
          <a:off x="0" y="0"/>
          <a:ext cx="0" cy="0"/>
          <a:chOff x="0" y="0"/>
          <a:chExt cx="0" cy="0"/>
        </a:xfrm>
      </p:grpSpPr>
      <p:sp>
        <p:nvSpPr>
          <p:cNvPr id="157" name="Shape 157"/>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158" name="Shape 158"/>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a:endParaRPr/>
          </a:p>
        </p:txBody>
      </p:sp>
      <p:sp>
        <p:nvSpPr>
          <p:cNvPr id="159" name="Shape 159"/>
          <p:cNvSpPr txBox="1">
            <a:spLocks noGrp="1"/>
          </p:cNvSpPr>
          <p:nvPr>
            <p:ph type="body" idx="1"/>
          </p:nvPr>
        </p:nvSpPr>
        <p:spPr>
          <a:xfrm>
            <a:off x="457200" y="1947332"/>
            <a:ext cx="4030200" cy="46202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0" name="Shape 160"/>
          <p:cNvSpPr txBox="1">
            <a:spLocks noGrp="1"/>
          </p:cNvSpPr>
          <p:nvPr>
            <p:ph type="body" idx="2"/>
          </p:nvPr>
        </p:nvSpPr>
        <p:spPr>
          <a:xfrm>
            <a:off x="4656667" y="1949211"/>
            <a:ext cx="4030200" cy="46202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61"/>
        <p:cNvGrpSpPr/>
        <p:nvPr/>
      </p:nvGrpSpPr>
      <p:grpSpPr>
        <a:xfrm>
          <a:off x="0" y="0"/>
          <a:ext cx="0" cy="0"/>
          <a:chOff x="0" y="0"/>
          <a:chExt cx="0" cy="0"/>
        </a:xfrm>
      </p:grpSpPr>
      <p:sp>
        <p:nvSpPr>
          <p:cNvPr id="162" name="Shape 162"/>
          <p:cNvSpPr/>
          <p:nvPr/>
        </p:nvSpPr>
        <p:spPr>
          <a:xfrm>
            <a:off x="0" y="274636"/>
            <a:ext cx="8686800" cy="1554300"/>
          </a:xfrm>
          <a:prstGeom prst="rect">
            <a:avLst/>
          </a:prstGeom>
          <a:solidFill>
            <a:schemeClr val="dk2"/>
          </a:solidFill>
          <a:ln>
            <a:noFill/>
          </a:ln>
        </p:spPr>
        <p:txBody>
          <a:bodyPr lIns="91425" tIns="45700" rIns="91425" bIns="45700" anchor="ctr" anchorCtr="0">
            <a:noAutofit/>
          </a:bodyPr>
          <a:lstStyle/>
          <a:p>
            <a:endParaRPr/>
          </a:p>
        </p:txBody>
      </p:sp>
      <p:sp>
        <p:nvSpPr>
          <p:cNvPr id="163" name="Shape 163"/>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64"/>
        <p:cNvGrpSpPr/>
        <p:nvPr/>
      </p:nvGrpSpPr>
      <p:grpSpPr>
        <a:xfrm>
          <a:off x="0" y="0"/>
          <a:ext cx="0" cy="0"/>
          <a:chOff x="0" y="0"/>
          <a:chExt cx="0" cy="0"/>
        </a:xfrm>
      </p:grpSpPr>
      <p:sp>
        <p:nvSpPr>
          <p:cNvPr id="165" name="Shape 165"/>
          <p:cNvSpPr/>
          <p:nvPr/>
        </p:nvSpPr>
        <p:spPr>
          <a:xfrm>
            <a:off x="0" y="5875078"/>
            <a:ext cx="8686800" cy="692700"/>
          </a:xfrm>
          <a:prstGeom prst="rect">
            <a:avLst/>
          </a:prstGeom>
          <a:solidFill>
            <a:schemeClr val="dk2"/>
          </a:solidFill>
          <a:ln>
            <a:noFill/>
          </a:ln>
        </p:spPr>
        <p:txBody>
          <a:bodyPr lIns="91425" tIns="45700" rIns="91425" bIns="45700" anchor="ctr" anchorCtr="0">
            <a:noAutofit/>
          </a:bodyPr>
          <a:lstStyle/>
          <a:p>
            <a:endParaRPr/>
          </a:p>
        </p:txBody>
      </p:sp>
      <p:sp>
        <p:nvSpPr>
          <p:cNvPr id="166" name="Shape 166"/>
          <p:cNvSpPr txBox="1">
            <a:spLocks noGrp="1"/>
          </p:cNvSpPr>
          <p:nvPr>
            <p:ph type="body" idx="1"/>
          </p:nvPr>
        </p:nvSpPr>
        <p:spPr>
          <a:xfrm>
            <a:off x="457200" y="5875078"/>
            <a:ext cx="8229600" cy="692700"/>
          </a:xfrm>
          <a:prstGeom prst="rect">
            <a:avLst/>
          </a:prstGeom>
          <a:noFill/>
          <a:ln>
            <a:noFill/>
          </a:ln>
        </p:spPr>
        <p:txBody>
          <a:bodyPr lIns="91425" tIns="91425" rIns="91425" bIns="91425" anchor="ctr" anchorCtr="0"/>
          <a:lstStyle>
            <a:lvl1pPr marL="342900" indent="-342900" algn="l" rtl="0">
              <a:lnSpc>
                <a:spcPct val="100000"/>
              </a:lnSpc>
              <a:spcBef>
                <a:spcPts val="0"/>
              </a:spcBef>
              <a:spcAft>
                <a:spcPts val="0"/>
              </a:spcAft>
              <a:buClr>
                <a:schemeClr val="lt1"/>
              </a:buClr>
              <a:buSzPct val="166666"/>
              <a:buFont typeface="Arial"/>
              <a:buChar char="•"/>
              <a:defRPr sz="2400" b="1" i="0">
                <a:solidFill>
                  <a:schemeClr val="lt1"/>
                </a:solidFill>
              </a:defRPr>
            </a:lvl1pPr>
            <a:lvl2pPr marL="342900" indent="-342900" algn="l" rtl="0">
              <a:lnSpc>
                <a:spcPct val="100000"/>
              </a:lnSpc>
              <a:spcBef>
                <a:spcPts val="0"/>
              </a:spcBef>
              <a:spcAft>
                <a:spcPts val="0"/>
              </a:spcAft>
              <a:buClr>
                <a:schemeClr val="lt1"/>
              </a:buClr>
              <a:buSzPct val="100000"/>
              <a:buFont typeface="Courier New"/>
              <a:buChar char="o"/>
              <a:defRPr sz="2400" b="1" i="0">
                <a:solidFill>
                  <a:schemeClr val="lt1"/>
                </a:solidFill>
              </a:defRPr>
            </a:lvl2pPr>
            <a:lvl3pPr marL="342900" indent="-342900" algn="l" rtl="0">
              <a:lnSpc>
                <a:spcPct val="100000"/>
              </a:lnSpc>
              <a:spcBef>
                <a:spcPts val="0"/>
              </a:spcBef>
              <a:spcAft>
                <a:spcPts val="0"/>
              </a:spcAft>
              <a:buClr>
                <a:schemeClr val="lt1"/>
              </a:buClr>
              <a:buSzPct val="100000"/>
              <a:buFont typeface="Wingdings"/>
              <a:buChar char="§"/>
              <a:defRPr sz="2400" b="1" i="0">
                <a:solidFill>
                  <a:schemeClr val="lt1"/>
                </a:solidFill>
              </a:defRPr>
            </a:lvl3pPr>
            <a:lvl4pPr marL="342900" indent="-342900" algn="l" rtl="0">
              <a:lnSpc>
                <a:spcPct val="100000"/>
              </a:lnSpc>
              <a:spcBef>
                <a:spcPts val="0"/>
              </a:spcBef>
              <a:spcAft>
                <a:spcPts val="0"/>
              </a:spcAft>
              <a:buClr>
                <a:schemeClr val="lt1"/>
              </a:buClr>
              <a:buSzPct val="166666"/>
              <a:buFont typeface="Arial"/>
              <a:buChar char="•"/>
              <a:defRPr sz="2400" b="1" i="0">
                <a:solidFill>
                  <a:schemeClr val="lt1"/>
                </a:solidFill>
              </a:defRPr>
            </a:lvl4pPr>
            <a:lvl5pPr marL="342900" indent="-342900" algn="l" rtl="0">
              <a:lnSpc>
                <a:spcPct val="100000"/>
              </a:lnSpc>
              <a:spcBef>
                <a:spcPts val="0"/>
              </a:spcBef>
              <a:spcAft>
                <a:spcPts val="0"/>
              </a:spcAft>
              <a:buClr>
                <a:schemeClr val="lt1"/>
              </a:buClr>
              <a:buSzPct val="100000"/>
              <a:buFont typeface="Courier New"/>
              <a:buChar char="o"/>
              <a:defRPr sz="2400" b="1" i="0">
                <a:solidFill>
                  <a:schemeClr val="lt1"/>
                </a:solidFill>
              </a:defRPr>
            </a:lvl5pPr>
            <a:lvl6pPr marL="342900" indent="-342900" algn="l" rtl="0">
              <a:lnSpc>
                <a:spcPct val="100000"/>
              </a:lnSpc>
              <a:spcBef>
                <a:spcPts val="0"/>
              </a:spcBef>
              <a:spcAft>
                <a:spcPts val="0"/>
              </a:spcAft>
              <a:buClr>
                <a:schemeClr val="lt1"/>
              </a:buClr>
              <a:buSzPct val="100000"/>
              <a:buFont typeface="Wingdings"/>
              <a:buChar char="§"/>
              <a:defRPr sz="2400" b="1" i="0">
                <a:solidFill>
                  <a:schemeClr val="lt1"/>
                </a:solidFill>
              </a:defRPr>
            </a:lvl6pPr>
            <a:lvl7pPr marL="342900" indent="-342900" algn="l" rtl="0">
              <a:lnSpc>
                <a:spcPct val="100000"/>
              </a:lnSpc>
              <a:spcBef>
                <a:spcPts val="0"/>
              </a:spcBef>
              <a:spcAft>
                <a:spcPts val="0"/>
              </a:spcAft>
              <a:buClr>
                <a:schemeClr val="lt1"/>
              </a:buClr>
              <a:buSzPct val="166666"/>
              <a:buFont typeface="Arial"/>
              <a:buChar char="•"/>
              <a:defRPr sz="2400" b="1" i="0">
                <a:solidFill>
                  <a:schemeClr val="lt1"/>
                </a:solidFill>
              </a:defRPr>
            </a:lvl7pPr>
            <a:lvl8pPr marL="342900" indent="-342900" algn="l" rtl="0">
              <a:lnSpc>
                <a:spcPct val="100000"/>
              </a:lnSpc>
              <a:spcBef>
                <a:spcPts val="0"/>
              </a:spcBef>
              <a:spcAft>
                <a:spcPts val="0"/>
              </a:spcAft>
              <a:buClr>
                <a:schemeClr val="lt1"/>
              </a:buClr>
              <a:buSzPct val="100000"/>
              <a:buFont typeface="Courier New"/>
              <a:buChar char="o"/>
              <a:defRPr sz="2400" b="1" i="0">
                <a:solidFill>
                  <a:schemeClr val="lt1"/>
                </a:solidFill>
              </a:defRPr>
            </a:lvl8pPr>
            <a:lvl9pPr marL="342900" indent="-342900" algn="l" rtl="0">
              <a:lnSpc>
                <a:spcPct val="100000"/>
              </a:lnSpc>
              <a:spcBef>
                <a:spcPts val="0"/>
              </a:spcBef>
              <a:spcAft>
                <a:spcPts val="0"/>
              </a:spcAft>
              <a:buClr>
                <a:schemeClr val="lt1"/>
              </a:buClr>
              <a:buSzPct val="100000"/>
              <a:buFont typeface="Wingdings"/>
              <a:buChar char="§"/>
              <a:defRPr sz="2400" b="1" i="0">
                <a:solidFill>
                  <a:schemeClr val="lt1"/>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rtl="0">
              <a:defRPr/>
            </a:lvl1pPr>
            <a:lvl2pPr rtl="0">
              <a:defRPr sz="1400">
                <a:solidFill>
                  <a:srgbClr val="000000"/>
                </a:solidFill>
              </a:defRPr>
            </a:lvl2pPr>
            <a:lvl3pPr rtl="0">
              <a:defRPr sz="1400">
                <a:solidFill>
                  <a:srgbClr val="000000"/>
                </a:solidFill>
              </a:defRPr>
            </a:lvl3pPr>
            <a:lvl4pPr rtl="0">
              <a:defRPr sz="1400">
                <a:solidFill>
                  <a:srgbClr val="000000"/>
                </a:solidFill>
              </a:defRPr>
            </a:lvl4pPr>
            <a:lvl5pPr rtl="0">
              <a:defRPr sz="1400">
                <a:solidFill>
                  <a:srgbClr val="000000"/>
                </a:solidFill>
              </a:defRPr>
            </a:lvl5pPr>
            <a:lvl6pPr rtl="0">
              <a:defRPr sz="1400">
                <a:solidFill>
                  <a:srgbClr val="000000"/>
                </a:solidFill>
              </a:defRPr>
            </a:lvl6pPr>
            <a:lvl7pPr rtl="0">
              <a:defRPr sz="1400">
                <a:solidFill>
                  <a:srgbClr val="000000"/>
                </a:solidFill>
              </a:defRPr>
            </a:lvl7pPr>
            <a:lvl8pPr rtl="0">
              <a:defRPr sz="1400">
                <a:solidFill>
                  <a:srgbClr val="000000"/>
                </a:solidFill>
              </a:defRPr>
            </a:lvl8pPr>
            <a:lvl9pPr>
              <a:defRPr sz="1400">
                <a:solidFill>
                  <a:srgbClr val="000000"/>
                </a:solidFill>
              </a:defRPr>
            </a:lvl9pPr>
          </a:lstStyle>
          <a:p>
            <a:endParaRPr/>
          </a:p>
        </p:txBody>
      </p:sp>
      <p:sp>
        <p:nvSpPr>
          <p:cNvPr id="170" name="Shape 170"/>
          <p:cNvSpPr txBox="1">
            <a:spLocks noGrp="1"/>
          </p:cNvSpPr>
          <p:nvPr>
            <p:ph type="body" idx="1"/>
          </p:nvPr>
        </p:nvSpPr>
        <p:spPr>
          <a:xfrm>
            <a:off x="457200" y="1935480"/>
            <a:ext cx="8229600" cy="4389000"/>
          </a:xfrm>
          <a:prstGeom prst="rect">
            <a:avLst/>
          </a:prstGeom>
          <a:noFill/>
          <a:ln>
            <a:noFill/>
          </a:ln>
        </p:spPr>
        <p:txBody>
          <a:bodyPr lIns="91425" tIns="91425" rIns="91425" bIns="91425" anchor="t" anchorCtr="0"/>
          <a:lstStyle>
            <a:lvl1pPr rtl="0">
              <a:defRPr/>
            </a:lvl1pPr>
            <a:lvl2pPr marL="640080" indent="-182880" rtl="0">
              <a:spcBef>
                <a:spcPts val="480"/>
              </a:spcBef>
              <a:defRPr sz="2400"/>
            </a:lvl2pPr>
            <a:lvl3pPr marL="914400" indent="-196850" rtl="0">
              <a:spcBef>
                <a:spcPts val="420"/>
              </a:spcBef>
              <a:defRPr sz="2100"/>
            </a:lvl3pPr>
            <a:lvl4pPr marL="1188720" indent="-160019" rtl="0">
              <a:spcBef>
                <a:spcPts val="400"/>
              </a:spcBef>
              <a:defRPr sz="2000"/>
            </a:lvl4pPr>
            <a:lvl5pPr marL="1463040" indent="-167639" rtl="0">
              <a:spcBef>
                <a:spcPts val="400"/>
              </a:spcBef>
              <a:defRPr sz="2000"/>
            </a:lvl5pPr>
            <a:lvl6pPr marL="1737360" indent="-159385" rtl="0">
              <a:spcBef>
                <a:spcPts val="360"/>
              </a:spcBef>
              <a:defRPr sz="1800"/>
            </a:lvl6pPr>
            <a:lvl7pPr marL="1920240" indent="-145414" rtl="0">
              <a:spcBef>
                <a:spcPts val="320"/>
              </a:spcBef>
              <a:defRPr sz="1600"/>
            </a:lvl7pPr>
            <a:lvl8pPr marL="2194560" indent="-127635" rtl="0">
              <a:spcBef>
                <a:spcPts val="320"/>
              </a:spcBef>
              <a:defRPr sz="1600"/>
            </a:lvl8pPr>
            <a:lvl9pPr marL="2468880" indent="-128904">
              <a:spcBef>
                <a:spcPts val="280"/>
              </a:spcBef>
              <a:defRPr sz="1400"/>
            </a:lvl9pPr>
          </a:lstStyle>
          <a:p>
            <a:endParaRPr/>
          </a:p>
        </p:txBody>
      </p:sp>
      <p:sp>
        <p:nvSpPr>
          <p:cNvPr id="171" name="Shape 171"/>
          <p:cNvSpPr txBox="1">
            <a:spLocks noGrp="1"/>
          </p:cNvSpPr>
          <p:nvPr>
            <p:ph type="dt" idx="10"/>
          </p:nvPr>
        </p:nvSpPr>
        <p:spPr>
          <a:xfrm>
            <a:off x="457200" y="6356350"/>
            <a:ext cx="21335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172" name="Shape 172"/>
          <p:cNvSpPr txBox="1">
            <a:spLocks noGrp="1"/>
          </p:cNvSpPr>
          <p:nvPr>
            <p:ph type="ftr" idx="11"/>
          </p:nvPr>
        </p:nvSpPr>
        <p:spPr>
          <a:xfrm>
            <a:off x="2667000" y="6356350"/>
            <a:ext cx="33527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173" name="Shape 173"/>
          <p:cNvSpPr txBox="1">
            <a:spLocks noGrp="1"/>
          </p:cNvSpPr>
          <p:nvPr>
            <p:ph type="sldNum" idx="12"/>
          </p:nvPr>
        </p:nvSpPr>
        <p:spPr>
          <a:xfrm>
            <a:off x="7924800" y="6356350"/>
            <a:ext cx="762000"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84"/>
        <p:cNvGrpSpPr/>
        <p:nvPr/>
      </p:nvGrpSpPr>
      <p:grpSpPr>
        <a:xfrm>
          <a:off x="0" y="0"/>
          <a:ext cx="0" cy="0"/>
          <a:chOff x="0" y="0"/>
          <a:chExt cx="0" cy="0"/>
        </a:xfrm>
      </p:grpSpPr>
      <p:sp>
        <p:nvSpPr>
          <p:cNvPr id="185" name="Shape 185"/>
          <p:cNvSpPr/>
          <p:nvPr/>
        </p:nvSpPr>
        <p:spPr>
          <a:xfrm rot="10800000" flipH="1">
            <a:off x="0" y="2056789"/>
            <a:ext cx="9143999" cy="1219810"/>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lIns="91425" tIns="45700" rIns="91425" bIns="45700" anchor="ctr" anchorCtr="0">
            <a:noAutofit/>
          </a:bodyPr>
          <a:lstStyle/>
          <a:p>
            <a:endParaRPr/>
          </a:p>
        </p:txBody>
      </p:sp>
      <p:sp>
        <p:nvSpPr>
          <p:cNvPr id="186" name="Shape 186"/>
          <p:cNvSpPr/>
          <p:nvPr/>
        </p:nvSpPr>
        <p:spPr>
          <a:xfrm>
            <a:off x="0" y="0"/>
            <a:ext cx="9144000" cy="2133599"/>
          </a:xfrm>
          <a:prstGeom prst="rect">
            <a:avLst/>
          </a:prstGeom>
          <a:solidFill>
            <a:schemeClr val="dk2"/>
          </a:solidFill>
          <a:ln>
            <a:noFill/>
          </a:ln>
        </p:spPr>
        <p:txBody>
          <a:bodyPr lIns="91425" tIns="45700" rIns="91425" bIns="45700" anchor="ctr" anchorCtr="0">
            <a:noAutofit/>
          </a:bodyPr>
          <a:lstStyle/>
          <a:p>
            <a:endParaRPr/>
          </a:p>
        </p:txBody>
      </p:sp>
      <p:sp>
        <p:nvSpPr>
          <p:cNvPr id="187" name="Shape 187"/>
          <p:cNvSpPr txBox="1">
            <a:spLocks noGrp="1"/>
          </p:cNvSpPr>
          <p:nvPr>
            <p:ph type="subTitle" idx="1"/>
          </p:nvPr>
        </p:nvSpPr>
        <p:spPr>
          <a:xfrm rot="-249176">
            <a:off x="1097760" y="3131978"/>
            <a:ext cx="7585015" cy="523986"/>
          </a:xfrm>
          <a:prstGeom prst="rect">
            <a:avLst/>
          </a:prstGeom>
          <a:noFill/>
          <a:ln>
            <a:noFill/>
          </a:ln>
        </p:spPr>
        <p:txBody>
          <a:bodyPr lIns="91425" tIns="91425" rIns="91425" bIns="91425" anchor="ctr" anchorCtr="0"/>
          <a:lstStyle>
            <a:lvl1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1pPr>
            <a:lvl2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2pPr>
            <a:lvl3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3pPr>
            <a:lvl4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4pPr>
            <a:lvl5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5pPr>
            <a:lvl6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6pPr>
            <a:lvl7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7pPr>
            <a:lvl8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8pPr>
            <a:lvl9pPr marL="0" indent="127000" algn="l" rtl="0">
              <a:spcBef>
                <a:spcPts val="0"/>
              </a:spcBef>
              <a:buClr>
                <a:schemeClr val="lt2"/>
              </a:buClr>
              <a:buSzPct val="100000"/>
              <a:buFont typeface="Trebuchet MS"/>
              <a:buNone/>
              <a:defRPr sz="2000" b="0" i="0" u="none" strike="noStrike" cap="none" baseline="0">
                <a:solidFill>
                  <a:schemeClr val="lt2"/>
                </a:solidFill>
                <a:latin typeface="Trebuchet MS"/>
                <a:ea typeface="Trebuchet MS"/>
                <a:cs typeface="Trebuchet MS"/>
                <a:sym typeface="Trebuchet MS"/>
              </a:defRPr>
            </a:lvl9pPr>
          </a:lstStyle>
          <a:p>
            <a:endParaRPr/>
          </a:p>
        </p:txBody>
      </p:sp>
      <p:sp>
        <p:nvSpPr>
          <p:cNvPr id="188" name="Shape 188"/>
          <p:cNvSpPr/>
          <p:nvPr/>
        </p:nvSpPr>
        <p:spPr>
          <a:xfrm rot="-240126">
            <a:off x="472191" y="2455229"/>
            <a:ext cx="498615" cy="448686"/>
          </a:xfrm>
          <a:prstGeom prst="star4">
            <a:avLst>
              <a:gd name="adj" fmla="val 20046"/>
            </a:avLst>
          </a:prstGeom>
          <a:solidFill>
            <a:schemeClr val="accent1"/>
          </a:solidFill>
          <a:ln>
            <a:noFill/>
          </a:ln>
        </p:spPr>
        <p:txBody>
          <a:bodyPr lIns="91425" tIns="45700" rIns="91425" bIns="45700" anchor="ctr" anchorCtr="0">
            <a:noAutofit/>
          </a:bodyPr>
          <a:lstStyle/>
          <a:p>
            <a:endParaRPr/>
          </a:p>
        </p:txBody>
      </p:sp>
      <p:sp>
        <p:nvSpPr>
          <p:cNvPr id="189" name="Shape 189"/>
          <p:cNvSpPr txBox="1">
            <a:spLocks noGrp="1"/>
          </p:cNvSpPr>
          <p:nvPr>
            <p:ph type="ctrTitle"/>
          </p:nvPr>
        </p:nvSpPr>
        <p:spPr>
          <a:xfrm rot="-244891">
            <a:off x="1031293" y="1341541"/>
            <a:ext cx="7772311" cy="1421100"/>
          </a:xfrm>
          <a:prstGeom prst="rect">
            <a:avLst/>
          </a:prstGeom>
          <a:noFill/>
          <a:ln>
            <a:noFill/>
          </a:ln>
        </p:spPr>
        <p:txBody>
          <a:bodyPr lIns="91425" tIns="91425" rIns="91425" bIns="91425" anchor="b" anchorCtr="0"/>
          <a:lstStyle>
            <a:lvl1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1pPr>
            <a:lvl2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2pPr>
            <a:lvl3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3pPr>
            <a:lvl4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4pPr>
            <a:lvl5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5pPr>
            <a:lvl6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6pPr>
            <a:lvl7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7pPr>
            <a:lvl8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8pPr>
            <a:lvl9pPr marL="0" indent="304800" algn="l" rtl="0">
              <a:spcBef>
                <a:spcPts val="0"/>
              </a:spcBef>
              <a:buClr>
                <a:schemeClr val="lt1"/>
              </a:buClr>
              <a:buSzPct val="100000"/>
              <a:buFont typeface="Trebuchet MS"/>
              <a:buNone/>
              <a:defRPr sz="4800" b="1" i="0" u="none" strike="noStrike" cap="none" baseline="0">
                <a:solidFill>
                  <a:schemeClr val="lt1"/>
                </a:solidFill>
                <a:latin typeface="Trebuchet MS"/>
                <a:ea typeface="Trebuchet MS"/>
                <a:cs typeface="Trebuchet MS"/>
                <a:sym typeface="Trebuchet MS"/>
              </a:defRPr>
            </a:lvl9pPr>
          </a:lstStyle>
          <a:p>
            <a:endParaRPr/>
          </a:p>
        </p:txBody>
      </p:sp>
      <p:sp>
        <p:nvSpPr>
          <p:cNvPr id="190" name="Shape 190"/>
          <p:cNvSpPr/>
          <p:nvPr/>
        </p:nvSpPr>
        <p:spPr>
          <a:xfrm flipH="1">
            <a:off x="0" y="3511296"/>
            <a:ext cx="9143999" cy="3351847"/>
          </a:xfrm>
          <a:custGeom>
            <a:avLst/>
            <a:gdLst/>
            <a:ahLst/>
            <a:cxnLst/>
            <a:rect l="0" t="0" r="0" b="0"/>
            <a:pathLst>
              <a:path w="9144000" h="3429000" extrusionOk="0">
                <a:moveTo>
                  <a:pt x="0" y="0"/>
                </a:moveTo>
                <a:lnTo>
                  <a:pt x="0" y="762000"/>
                </a:lnTo>
                <a:lnTo>
                  <a:pt x="0" y="3429000"/>
                </a:lnTo>
                <a:lnTo>
                  <a:pt x="9144000" y="3429000"/>
                </a:lnTo>
                <a:lnTo>
                  <a:pt x="9144000" y="762000"/>
                </a:lnTo>
                <a:close/>
              </a:path>
            </a:pathLst>
          </a:custGeom>
          <a:solidFill>
            <a:schemeClr val="dk2"/>
          </a:solidFill>
          <a:ln>
            <a:noFill/>
          </a:ln>
        </p:spPr>
        <p:txBody>
          <a:bodyPr lIns="91425" tIns="45700" rIns="91425" bIns="45700" anchor="ctr" anchorCtr="0">
            <a:noAutofit/>
          </a:bodyPr>
          <a:lstStyle/>
          <a:p>
            <a:endParaRPr/>
          </a:p>
        </p:txBody>
      </p:sp>
      <p:sp>
        <p:nvSpPr>
          <p:cNvPr id="191" name="Shape 191"/>
          <p:cNvSpPr/>
          <p:nvPr/>
        </p:nvSpPr>
        <p:spPr>
          <a:xfrm rot="-283855">
            <a:off x="915995" y="3829088"/>
            <a:ext cx="6019909" cy="288076"/>
          </a:xfrm>
          <a:prstGeom prst="rect">
            <a:avLst/>
          </a:prstGeom>
          <a:solidFill>
            <a:schemeClr val="dk2"/>
          </a:solidFill>
          <a:ln>
            <a:noFill/>
          </a:ln>
        </p:spPr>
        <p:txBody>
          <a:bodyPr lIns="91425" tIns="45700" rIns="91425" bIns="45700" anchor="ctr" anchorCtr="0">
            <a:noAutofit/>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92"/>
        <p:cNvGrpSpPr/>
        <p:nvPr/>
      </p:nvGrpSpPr>
      <p:grpSpPr>
        <a:xfrm>
          <a:off x="0" y="0"/>
          <a:ext cx="0" cy="0"/>
          <a:chOff x="0" y="0"/>
          <a:chExt cx="0" cy="0"/>
        </a:xfrm>
      </p:grpSpPr>
      <p:sp>
        <p:nvSpPr>
          <p:cNvPr id="193" name="Shape 193"/>
          <p:cNvSpPr/>
          <p:nvPr/>
        </p:nvSpPr>
        <p:spPr>
          <a:xfrm flipH="1">
            <a:off x="0" y="6248400"/>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194" name="Shape 194"/>
          <p:cNvSpPr/>
          <p:nvPr/>
        </p:nvSpPr>
        <p:spPr>
          <a:xfrm rot="-120272">
            <a:off x="918043" y="6170451"/>
            <a:ext cx="7396425" cy="294012"/>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195" name="Shape 195"/>
          <p:cNvSpPr/>
          <p:nvPr/>
        </p:nvSpPr>
        <p:spPr>
          <a:xfrm rot="10800000" flipH="1">
            <a:off x="0" y="-937"/>
            <a:ext cx="9143999" cy="1448737"/>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196" name="Shape 196"/>
          <p:cNvSpPr/>
          <p:nvPr/>
        </p:nvSpPr>
        <p:spPr>
          <a:xfrm rot="10800000" flipH="1">
            <a:off x="0" y="0"/>
            <a:ext cx="9143999" cy="1366733"/>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lIns="91425" tIns="45700" rIns="91425" bIns="45700" anchor="ctr" anchorCtr="0">
            <a:noAutofit/>
          </a:bodyPr>
          <a:lstStyle/>
          <a:p>
            <a:endParaRPr/>
          </a:p>
        </p:txBody>
      </p:sp>
      <p:sp>
        <p:nvSpPr>
          <p:cNvPr id="197" name="Shape 197"/>
          <p:cNvSpPr/>
          <p:nvPr/>
        </p:nvSpPr>
        <p:spPr>
          <a:xfrm flipH="1">
            <a:off x="0" y="6327648"/>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solidFill>
          <a:ln>
            <a:noFill/>
          </a:ln>
        </p:spPr>
        <p:txBody>
          <a:bodyPr lIns="91425" tIns="45700" rIns="91425" bIns="45700" anchor="ctr" anchorCtr="0">
            <a:noAutofit/>
          </a:bodyPr>
          <a:lstStyle/>
          <a:p>
            <a:endParaRPr/>
          </a:p>
        </p:txBody>
      </p:sp>
      <p:sp>
        <p:nvSpPr>
          <p:cNvPr id="198" name="Shape 198"/>
          <p:cNvSpPr txBox="1">
            <a:spLocks noGrp="1"/>
          </p:cNvSpPr>
          <p:nvPr>
            <p:ph type="title"/>
          </p:nvPr>
        </p:nvSpPr>
        <p:spPr>
          <a:xfrm rot="-303791">
            <a:off x="1177343" y="-19952"/>
            <a:ext cx="8229612" cy="1142953"/>
          </a:xfrm>
          <a:prstGeom prst="rect">
            <a:avLst/>
          </a:prstGeom>
          <a:noFill/>
          <a:ln>
            <a:noFill/>
          </a:ln>
        </p:spPr>
        <p:txBody>
          <a:bodyPr lIns="91425" tIns="91425" rIns="91425" bIns="91425" anchor="ctr"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a:endParaRPr/>
          </a:p>
        </p:txBody>
      </p:sp>
      <p:sp>
        <p:nvSpPr>
          <p:cNvPr id="199" name="Shape 199"/>
          <p:cNvSpPr/>
          <p:nvPr/>
        </p:nvSpPr>
        <p:spPr>
          <a:xfrm rot="-240126">
            <a:off x="700792" y="702629"/>
            <a:ext cx="498615" cy="448686"/>
          </a:xfrm>
          <a:prstGeom prst="star4">
            <a:avLst>
              <a:gd name="adj" fmla="val 20046"/>
            </a:avLst>
          </a:prstGeom>
          <a:solidFill>
            <a:schemeClr val="accent1"/>
          </a:solidFill>
          <a:ln>
            <a:noFill/>
          </a:ln>
        </p:spPr>
        <p:txBody>
          <a:bodyPr lIns="91425" tIns="45700" rIns="91425" bIns="45700" anchor="ctr" anchorCtr="0">
            <a:noAutofit/>
          </a:bodyPr>
          <a:lstStyle/>
          <a:p>
            <a:endParaRPr/>
          </a:p>
        </p:txBody>
      </p:sp>
      <p:sp>
        <p:nvSpPr>
          <p:cNvPr id="200" name="Shape 200"/>
          <p:cNvSpPr/>
          <p:nvPr/>
        </p:nvSpPr>
        <p:spPr>
          <a:xfrm rot="-120272">
            <a:off x="915325" y="6289621"/>
            <a:ext cx="7396425" cy="316143"/>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lIns="91425" tIns="45700" rIns="91425" bIns="45700" anchor="ctr" anchorCtr="0">
            <a:noAutofit/>
          </a:bodyPr>
          <a:lstStyle/>
          <a:p>
            <a:endParaRPr/>
          </a:p>
        </p:txBody>
      </p:sp>
      <p:sp>
        <p:nvSpPr>
          <p:cNvPr id="201" name="Shape 20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342900" algn="l" rtl="0">
              <a:lnSpc>
                <a:spcPct val="100000"/>
              </a:lnSpc>
              <a:spcBef>
                <a:spcPts val="600"/>
              </a:spcBef>
              <a:spcAft>
                <a:spcPts val="0"/>
              </a:spcAft>
              <a:defRPr sz="3000">
                <a:solidFill>
                  <a:schemeClr val="lt2"/>
                </a:solidFill>
                <a:latin typeface="Trebuchet MS"/>
                <a:ea typeface="Trebuchet MS"/>
                <a:cs typeface="Trebuchet MS"/>
                <a:sym typeface="Trebuchet MS"/>
              </a:defRPr>
            </a:lvl1pPr>
            <a:lvl2pPr marL="742950" indent="-285750" algn="l" rtl="0">
              <a:lnSpc>
                <a:spcPct val="100000"/>
              </a:lnSpc>
              <a:spcBef>
                <a:spcPts val="480"/>
              </a:spcBef>
              <a:spcAft>
                <a:spcPts val="0"/>
              </a:spcAft>
              <a:defRPr sz="2400">
                <a:solidFill>
                  <a:schemeClr val="lt2"/>
                </a:solidFill>
                <a:latin typeface="Trebuchet MS"/>
                <a:ea typeface="Trebuchet MS"/>
                <a:cs typeface="Trebuchet MS"/>
                <a:sym typeface="Trebuchet MS"/>
              </a:defRPr>
            </a:lvl2pPr>
            <a:lvl3pPr marL="1143000" indent="-228600" algn="l" rtl="0">
              <a:lnSpc>
                <a:spcPct val="100000"/>
              </a:lnSpc>
              <a:spcBef>
                <a:spcPts val="480"/>
              </a:spcBef>
              <a:spcAft>
                <a:spcPts val="0"/>
              </a:spcAft>
              <a:defRPr sz="2400">
                <a:solidFill>
                  <a:schemeClr val="lt2"/>
                </a:solidFill>
                <a:latin typeface="Trebuchet MS"/>
                <a:ea typeface="Trebuchet MS"/>
                <a:cs typeface="Trebuchet MS"/>
                <a:sym typeface="Trebuchet MS"/>
              </a:defRPr>
            </a:lvl3pPr>
            <a:lvl4pPr marL="1600200" indent="-228600" algn="l" rtl="0">
              <a:lnSpc>
                <a:spcPct val="100000"/>
              </a:lnSpc>
              <a:spcBef>
                <a:spcPts val="360"/>
              </a:spcBef>
              <a:spcAft>
                <a:spcPts val="0"/>
              </a:spcAft>
              <a:defRPr sz="1800">
                <a:solidFill>
                  <a:schemeClr val="lt2"/>
                </a:solidFill>
                <a:latin typeface="Trebuchet MS"/>
                <a:ea typeface="Trebuchet MS"/>
                <a:cs typeface="Trebuchet MS"/>
                <a:sym typeface="Trebuchet MS"/>
              </a:defRPr>
            </a:lvl4pPr>
            <a:lvl5pPr marL="2057400" indent="-228600" algn="l" rtl="0">
              <a:lnSpc>
                <a:spcPct val="100000"/>
              </a:lnSpc>
              <a:spcBef>
                <a:spcPts val="360"/>
              </a:spcBef>
              <a:spcAft>
                <a:spcPts val="0"/>
              </a:spcAft>
              <a:defRPr sz="1800">
                <a:solidFill>
                  <a:schemeClr val="lt2"/>
                </a:solidFill>
                <a:latin typeface="Trebuchet MS"/>
                <a:ea typeface="Trebuchet MS"/>
                <a:cs typeface="Trebuchet MS"/>
                <a:sym typeface="Trebuchet MS"/>
              </a:defRPr>
            </a:lvl5pPr>
            <a:lvl6pPr rtl="0">
              <a:defRPr sz="1800" baseline="0">
                <a:solidFill>
                  <a:schemeClr val="lt2"/>
                </a:solidFill>
                <a:latin typeface="Trebuchet MS"/>
                <a:ea typeface="Trebuchet MS"/>
                <a:cs typeface="Trebuchet MS"/>
                <a:sym typeface="Trebuchet MS"/>
              </a:defRPr>
            </a:lvl6pPr>
            <a:lvl7pPr rtl="0">
              <a:defRPr sz="1800" baseline="0">
                <a:solidFill>
                  <a:schemeClr val="lt2"/>
                </a:solidFill>
                <a:latin typeface="Trebuchet MS"/>
                <a:ea typeface="Trebuchet MS"/>
                <a:cs typeface="Trebuchet MS"/>
                <a:sym typeface="Trebuchet MS"/>
              </a:defRPr>
            </a:lvl7pPr>
            <a:lvl8pPr rtl="0">
              <a:defRPr sz="1800" baseline="0">
                <a:solidFill>
                  <a:schemeClr val="lt2"/>
                </a:solidFill>
                <a:latin typeface="Trebuchet MS"/>
                <a:ea typeface="Trebuchet MS"/>
                <a:cs typeface="Trebuchet MS"/>
                <a:sym typeface="Trebuchet MS"/>
              </a:defRPr>
            </a:lvl8pPr>
            <a:lvl9pPr rtl="0">
              <a:defRPr sz="1800" baseline="0">
                <a:solidFill>
                  <a:schemeClr val="lt2"/>
                </a:solidFill>
                <a:latin typeface="Trebuchet MS"/>
                <a:ea typeface="Trebuchet MS"/>
                <a:cs typeface="Trebuchet MS"/>
                <a:sym typeface="Trebuchet MS"/>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202"/>
        <p:cNvGrpSpPr/>
        <p:nvPr/>
      </p:nvGrpSpPr>
      <p:grpSpPr>
        <a:xfrm>
          <a:off x="0" y="0"/>
          <a:ext cx="0" cy="0"/>
          <a:chOff x="0" y="0"/>
          <a:chExt cx="0" cy="0"/>
        </a:xfrm>
      </p:grpSpPr>
      <p:sp>
        <p:nvSpPr>
          <p:cNvPr id="203" name="Shape 203"/>
          <p:cNvSpPr/>
          <p:nvPr/>
        </p:nvSpPr>
        <p:spPr>
          <a:xfrm flipH="1">
            <a:off x="0" y="6248400"/>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04" name="Shape 204"/>
          <p:cNvSpPr/>
          <p:nvPr/>
        </p:nvSpPr>
        <p:spPr>
          <a:xfrm rot="-120272">
            <a:off x="918043" y="6170451"/>
            <a:ext cx="7396425" cy="294012"/>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05" name="Shape 205"/>
          <p:cNvSpPr/>
          <p:nvPr/>
        </p:nvSpPr>
        <p:spPr>
          <a:xfrm rot="10800000" flipH="1">
            <a:off x="0" y="-937"/>
            <a:ext cx="9143999" cy="1448737"/>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06" name="Shape 206"/>
          <p:cNvSpPr/>
          <p:nvPr/>
        </p:nvSpPr>
        <p:spPr>
          <a:xfrm rot="10800000" flipH="1">
            <a:off x="0" y="0"/>
            <a:ext cx="9143999" cy="1366733"/>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lIns="91425" tIns="45700" rIns="91425" bIns="45700" anchor="ctr" anchorCtr="0">
            <a:noAutofit/>
          </a:bodyPr>
          <a:lstStyle/>
          <a:p>
            <a:endParaRPr/>
          </a:p>
        </p:txBody>
      </p:sp>
      <p:sp>
        <p:nvSpPr>
          <p:cNvPr id="207" name="Shape 207"/>
          <p:cNvSpPr/>
          <p:nvPr/>
        </p:nvSpPr>
        <p:spPr>
          <a:xfrm rot="-240126">
            <a:off x="700792" y="702629"/>
            <a:ext cx="498615" cy="448686"/>
          </a:xfrm>
          <a:prstGeom prst="star4">
            <a:avLst>
              <a:gd name="adj" fmla="val 20046"/>
            </a:avLst>
          </a:prstGeom>
          <a:solidFill>
            <a:schemeClr val="accent1"/>
          </a:solidFill>
          <a:ln>
            <a:noFill/>
          </a:ln>
        </p:spPr>
        <p:txBody>
          <a:bodyPr lIns="91425" tIns="45700" rIns="91425" bIns="45700" anchor="ctr" anchorCtr="0">
            <a:noAutofit/>
          </a:bodyPr>
          <a:lstStyle/>
          <a:p>
            <a:endParaRPr/>
          </a:p>
        </p:txBody>
      </p:sp>
      <p:sp>
        <p:nvSpPr>
          <p:cNvPr id="208" name="Shape 208"/>
          <p:cNvSpPr txBox="1">
            <a:spLocks noGrp="1"/>
          </p:cNvSpPr>
          <p:nvPr>
            <p:ph type="title"/>
          </p:nvPr>
        </p:nvSpPr>
        <p:spPr>
          <a:xfrm rot="-303791">
            <a:off x="1177343" y="-19952"/>
            <a:ext cx="8229612" cy="1142953"/>
          </a:xfrm>
          <a:prstGeom prst="rect">
            <a:avLst/>
          </a:prstGeom>
          <a:noFill/>
          <a:ln>
            <a:noFill/>
          </a:ln>
        </p:spPr>
        <p:txBody>
          <a:bodyPr lIns="91425" tIns="91425" rIns="91425" bIns="91425" anchor="ctr"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a:endParaRPr/>
          </a:p>
        </p:txBody>
      </p:sp>
      <p:sp>
        <p:nvSpPr>
          <p:cNvPr id="209" name="Shape 209"/>
          <p:cNvSpPr/>
          <p:nvPr/>
        </p:nvSpPr>
        <p:spPr>
          <a:xfrm rot="-120272">
            <a:off x="915325" y="6289621"/>
            <a:ext cx="7396425" cy="316143"/>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lIns="91425" tIns="45700" rIns="91425" bIns="45700" anchor="ctr" anchorCtr="0">
            <a:noAutofit/>
          </a:bodyPr>
          <a:lstStyle/>
          <a:p>
            <a:endParaRPr/>
          </a:p>
        </p:txBody>
      </p:sp>
      <p:sp>
        <p:nvSpPr>
          <p:cNvPr id="210" name="Shape 210"/>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3000">
                <a:solidFill>
                  <a:schemeClr val="lt2"/>
                </a:solidFill>
              </a:defRPr>
            </a:lvl1pPr>
            <a:lvl2pPr rtl="0">
              <a:defRPr sz="2400">
                <a:solidFill>
                  <a:schemeClr val="lt2"/>
                </a:solidFill>
              </a:defRPr>
            </a:lvl2pPr>
            <a:lvl3pPr rtl="0">
              <a:defRPr sz="2400">
                <a:solidFill>
                  <a:schemeClr val="lt2"/>
                </a:solidFill>
              </a:defRPr>
            </a:lvl3pPr>
            <a:lvl4pPr rtl="0">
              <a:defRPr sz="1800">
                <a:solidFill>
                  <a:schemeClr val="lt2"/>
                </a:solidFill>
              </a:defRPr>
            </a:lvl4pPr>
            <a:lvl5pPr rtl="0">
              <a:defRPr sz="1800">
                <a:solidFill>
                  <a:schemeClr val="lt2"/>
                </a:solidFill>
              </a:defRPr>
            </a:lvl5pPr>
            <a:lvl6pPr rtl="0">
              <a:defRPr sz="1800" baseline="0">
                <a:solidFill>
                  <a:schemeClr val="lt2"/>
                </a:solidFill>
              </a:defRPr>
            </a:lvl6pPr>
            <a:lvl7pPr rtl="0">
              <a:defRPr sz="1800" baseline="0">
                <a:solidFill>
                  <a:schemeClr val="lt2"/>
                </a:solidFill>
              </a:defRPr>
            </a:lvl7pPr>
            <a:lvl8pPr rtl="0">
              <a:defRPr sz="1800" baseline="0">
                <a:solidFill>
                  <a:schemeClr val="lt2"/>
                </a:solidFill>
              </a:defRPr>
            </a:lvl8pPr>
            <a:lvl9pPr marL="3657600" indent="114300" rtl="0">
              <a:buSzPct val="100000"/>
              <a:buFont typeface="Trebuchet MS"/>
              <a:buNone/>
              <a:defRPr sz="1800"/>
            </a:lvl9pPr>
          </a:lstStyle>
          <a:p>
            <a:endParaRPr/>
          </a:p>
        </p:txBody>
      </p:sp>
      <p:sp>
        <p:nvSpPr>
          <p:cNvPr id="211" name="Shape 211"/>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3000">
                <a:solidFill>
                  <a:schemeClr val="lt2"/>
                </a:solidFill>
              </a:defRPr>
            </a:lvl1pPr>
            <a:lvl2pPr rtl="0">
              <a:defRPr sz="2400">
                <a:solidFill>
                  <a:schemeClr val="lt2"/>
                </a:solidFill>
              </a:defRPr>
            </a:lvl2pPr>
            <a:lvl3pPr rtl="0">
              <a:defRPr sz="2400">
                <a:solidFill>
                  <a:schemeClr val="lt2"/>
                </a:solidFill>
              </a:defRPr>
            </a:lvl3pPr>
            <a:lvl4pPr rtl="0">
              <a:defRPr sz="1800">
                <a:solidFill>
                  <a:schemeClr val="lt2"/>
                </a:solidFill>
              </a:defRPr>
            </a:lvl4pPr>
            <a:lvl5pPr rtl="0">
              <a:defRPr sz="1800">
                <a:solidFill>
                  <a:schemeClr val="lt2"/>
                </a:solidFill>
              </a:defRPr>
            </a:lvl5pPr>
            <a:lvl6pPr rtl="0">
              <a:defRPr sz="1800" baseline="0">
                <a:solidFill>
                  <a:schemeClr val="lt2"/>
                </a:solidFill>
              </a:defRPr>
            </a:lvl6pPr>
            <a:lvl7pPr rtl="0">
              <a:defRPr sz="1800" baseline="0">
                <a:solidFill>
                  <a:schemeClr val="lt2"/>
                </a:solidFill>
              </a:defRPr>
            </a:lvl7pPr>
            <a:lvl8pPr rtl="0">
              <a:defRPr sz="1800" baseline="0">
                <a:solidFill>
                  <a:schemeClr val="lt2"/>
                </a:solidFill>
              </a:defRPr>
            </a:lvl8pPr>
            <a:lvl9pPr marL="3657600" indent="114300" rtl="0">
              <a:buSzPct val="100000"/>
              <a:buFont typeface="Trebuchet MS"/>
              <a:buNone/>
              <a:defRPr sz="1800"/>
            </a:lvl9pPr>
          </a:lstStyle>
          <a:p>
            <a:endParaRPr/>
          </a:p>
        </p:txBody>
      </p:sp>
      <p:sp>
        <p:nvSpPr>
          <p:cNvPr id="212" name="Shape 212"/>
          <p:cNvSpPr/>
          <p:nvPr/>
        </p:nvSpPr>
        <p:spPr>
          <a:xfrm flipH="1">
            <a:off x="0" y="6327648"/>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solidFill>
          <a:ln>
            <a:noFill/>
          </a:ln>
        </p:spPr>
        <p:txBody>
          <a:bodyPr lIns="91425" tIns="45700" rIns="91425" bIns="45700" anchor="ctr" anchorCtr="0">
            <a:noAutofit/>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13"/>
        <p:cNvGrpSpPr/>
        <p:nvPr/>
      </p:nvGrpSpPr>
      <p:grpSpPr>
        <a:xfrm>
          <a:off x="0" y="0"/>
          <a:ext cx="0" cy="0"/>
          <a:chOff x="0" y="0"/>
          <a:chExt cx="0" cy="0"/>
        </a:xfrm>
      </p:grpSpPr>
      <p:sp>
        <p:nvSpPr>
          <p:cNvPr id="214" name="Shape 214"/>
          <p:cNvSpPr/>
          <p:nvPr/>
        </p:nvSpPr>
        <p:spPr>
          <a:xfrm flipH="1">
            <a:off x="0" y="6248400"/>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15" name="Shape 215"/>
          <p:cNvSpPr/>
          <p:nvPr/>
        </p:nvSpPr>
        <p:spPr>
          <a:xfrm rot="-120272">
            <a:off x="918043" y="6170451"/>
            <a:ext cx="7396425" cy="294012"/>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16" name="Shape 216"/>
          <p:cNvSpPr/>
          <p:nvPr/>
        </p:nvSpPr>
        <p:spPr>
          <a:xfrm rot="10800000" flipH="1">
            <a:off x="0" y="-937"/>
            <a:ext cx="9143999" cy="1448737"/>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17" name="Shape 217"/>
          <p:cNvSpPr/>
          <p:nvPr/>
        </p:nvSpPr>
        <p:spPr>
          <a:xfrm rot="10800000" flipH="1">
            <a:off x="0" y="0"/>
            <a:ext cx="9143999" cy="1366733"/>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lIns="91425" tIns="45700" rIns="91425" bIns="45700" anchor="ctr" anchorCtr="0">
            <a:noAutofit/>
          </a:bodyPr>
          <a:lstStyle/>
          <a:p>
            <a:endParaRPr/>
          </a:p>
        </p:txBody>
      </p:sp>
      <p:sp>
        <p:nvSpPr>
          <p:cNvPr id="218" name="Shape 218"/>
          <p:cNvSpPr/>
          <p:nvPr/>
        </p:nvSpPr>
        <p:spPr>
          <a:xfrm rot="-240126">
            <a:off x="700792" y="702629"/>
            <a:ext cx="498615" cy="448686"/>
          </a:xfrm>
          <a:prstGeom prst="star4">
            <a:avLst>
              <a:gd name="adj" fmla="val 20046"/>
            </a:avLst>
          </a:prstGeom>
          <a:solidFill>
            <a:schemeClr val="accent1"/>
          </a:solidFill>
          <a:ln>
            <a:noFill/>
          </a:ln>
        </p:spPr>
        <p:txBody>
          <a:bodyPr lIns="91425" tIns="45700" rIns="91425" bIns="45700" anchor="ctr" anchorCtr="0">
            <a:noAutofit/>
          </a:bodyPr>
          <a:lstStyle/>
          <a:p>
            <a:endParaRPr/>
          </a:p>
        </p:txBody>
      </p:sp>
      <p:sp>
        <p:nvSpPr>
          <p:cNvPr id="219" name="Shape 219"/>
          <p:cNvSpPr txBox="1">
            <a:spLocks noGrp="1"/>
          </p:cNvSpPr>
          <p:nvPr>
            <p:ph type="title"/>
          </p:nvPr>
        </p:nvSpPr>
        <p:spPr>
          <a:xfrm rot="-303791">
            <a:off x="1177343" y="-19952"/>
            <a:ext cx="8229612" cy="1142953"/>
          </a:xfrm>
          <a:prstGeom prst="rect">
            <a:avLst/>
          </a:prstGeom>
          <a:noFill/>
          <a:ln>
            <a:noFill/>
          </a:ln>
        </p:spPr>
        <p:txBody>
          <a:bodyPr lIns="91425" tIns="91425" rIns="91425" bIns="91425" anchor="ctr"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a:endParaRPr/>
          </a:p>
        </p:txBody>
      </p:sp>
      <p:sp>
        <p:nvSpPr>
          <p:cNvPr id="220" name="Shape 220"/>
          <p:cNvSpPr/>
          <p:nvPr/>
        </p:nvSpPr>
        <p:spPr>
          <a:xfrm rot="-120272">
            <a:off x="915325" y="6289621"/>
            <a:ext cx="7396425" cy="316143"/>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lIns="91425" tIns="45700" rIns="91425" bIns="45700" anchor="ctr" anchorCtr="0">
            <a:noAutofit/>
          </a:bodyPr>
          <a:lstStyle/>
          <a:p>
            <a:endParaRPr/>
          </a:p>
        </p:txBody>
      </p:sp>
      <p:sp>
        <p:nvSpPr>
          <p:cNvPr id="221" name="Shape 221"/>
          <p:cNvSpPr/>
          <p:nvPr/>
        </p:nvSpPr>
        <p:spPr>
          <a:xfrm flipH="1">
            <a:off x="0" y="6327648"/>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solidFill>
          <a:ln>
            <a:noFill/>
          </a:ln>
        </p:spPr>
        <p:txBody>
          <a:bodyPr lIns="91425" tIns="45700" rIns="91425" bIns="45700" anchor="ctr" anchorCtr="0">
            <a:noAutofit/>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22"/>
        <p:cNvGrpSpPr/>
        <p:nvPr/>
      </p:nvGrpSpPr>
      <p:grpSpPr>
        <a:xfrm>
          <a:off x="0" y="0"/>
          <a:ext cx="0" cy="0"/>
          <a:chOff x="0" y="0"/>
          <a:chExt cx="0" cy="0"/>
        </a:xfrm>
      </p:grpSpPr>
      <p:sp>
        <p:nvSpPr>
          <p:cNvPr id="223" name="Shape 223"/>
          <p:cNvSpPr/>
          <p:nvPr/>
        </p:nvSpPr>
        <p:spPr>
          <a:xfrm flipH="1">
            <a:off x="0" y="6248400"/>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24" name="Shape 224"/>
          <p:cNvSpPr/>
          <p:nvPr/>
        </p:nvSpPr>
        <p:spPr>
          <a:xfrm rot="-120272">
            <a:off x="918043" y="6170451"/>
            <a:ext cx="7396425" cy="294012"/>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25" name="Shape 225"/>
          <p:cNvSpPr/>
          <p:nvPr/>
        </p:nvSpPr>
        <p:spPr>
          <a:xfrm rot="10800000" flipH="1">
            <a:off x="0" y="-937"/>
            <a:ext cx="9143999" cy="1448737"/>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26" name="Shape 226"/>
          <p:cNvSpPr txBox="1">
            <a:spLocks noGrp="1"/>
          </p:cNvSpPr>
          <p:nvPr>
            <p:ph type="body" idx="1"/>
          </p:nvPr>
        </p:nvSpPr>
        <p:spPr>
          <a:xfrm rot="-120001">
            <a:off x="998773" y="5784355"/>
            <a:ext cx="5570193" cy="473687"/>
          </a:xfrm>
          <a:prstGeom prst="rect">
            <a:avLst/>
          </a:prstGeom>
          <a:noFill/>
          <a:ln>
            <a:noFill/>
          </a:ln>
        </p:spPr>
        <p:txBody>
          <a:bodyPr lIns="91425" tIns="91425" rIns="91425" bIns="91425" anchor="b" anchorCtr="0"/>
          <a:lstStyle>
            <a:lvl1pPr marL="285750" indent="-285750" algn="l" rtl="0">
              <a:lnSpc>
                <a:spcPct val="100000"/>
              </a:lnSpc>
              <a:spcBef>
                <a:spcPts val="0"/>
              </a:spcBef>
              <a:spcAft>
                <a:spcPts val="0"/>
              </a:spcAft>
              <a:buClr>
                <a:schemeClr val="lt2"/>
              </a:buClr>
              <a:buSzPct val="166666"/>
              <a:buFont typeface="Arial"/>
              <a:buChar char="•"/>
              <a:defRPr sz="1800" baseline="0">
                <a:solidFill>
                  <a:schemeClr val="lt2"/>
                </a:solidFill>
                <a:latin typeface="Trebuchet MS"/>
                <a:ea typeface="Trebuchet MS"/>
                <a:cs typeface="Trebuchet MS"/>
                <a:sym typeface="Trebuchet MS"/>
              </a:defRPr>
            </a:lvl1pPr>
            <a:lvl2pPr marL="285750" indent="-285750" algn="l" rtl="0">
              <a:lnSpc>
                <a:spcPct val="100000"/>
              </a:lnSpc>
              <a:spcBef>
                <a:spcPts val="0"/>
              </a:spcBef>
              <a:spcAft>
                <a:spcPts val="0"/>
              </a:spcAft>
              <a:buClr>
                <a:schemeClr val="lt2"/>
              </a:buClr>
              <a:buSzPct val="100000"/>
              <a:buFont typeface="Courier New"/>
              <a:buChar char="o"/>
              <a:defRPr sz="1800" baseline="0">
                <a:solidFill>
                  <a:schemeClr val="lt2"/>
                </a:solidFill>
                <a:latin typeface="Trebuchet MS"/>
                <a:ea typeface="Trebuchet MS"/>
                <a:cs typeface="Trebuchet MS"/>
                <a:sym typeface="Trebuchet MS"/>
              </a:defRPr>
            </a:lvl2pPr>
            <a:lvl3pPr marL="285750" indent="-285750" algn="l" rtl="0">
              <a:lnSpc>
                <a:spcPct val="100000"/>
              </a:lnSpc>
              <a:spcBef>
                <a:spcPts val="0"/>
              </a:spcBef>
              <a:spcAft>
                <a:spcPts val="0"/>
              </a:spcAft>
              <a:buClr>
                <a:schemeClr val="lt2"/>
              </a:buClr>
              <a:buSzPct val="100000"/>
              <a:buFont typeface="Wingdings"/>
              <a:buChar char="§"/>
              <a:defRPr sz="1800" baseline="0">
                <a:solidFill>
                  <a:schemeClr val="lt2"/>
                </a:solidFill>
                <a:latin typeface="Trebuchet MS"/>
                <a:ea typeface="Trebuchet MS"/>
                <a:cs typeface="Trebuchet MS"/>
                <a:sym typeface="Trebuchet MS"/>
              </a:defRPr>
            </a:lvl3pPr>
            <a:lvl4pPr marL="285750" indent="-285750" algn="l" rtl="0">
              <a:lnSpc>
                <a:spcPct val="100000"/>
              </a:lnSpc>
              <a:spcBef>
                <a:spcPts val="0"/>
              </a:spcBef>
              <a:spcAft>
                <a:spcPts val="0"/>
              </a:spcAft>
              <a:buClr>
                <a:schemeClr val="lt2"/>
              </a:buClr>
              <a:buSzPct val="166666"/>
              <a:buFont typeface="Arial"/>
              <a:buChar char="•"/>
              <a:defRPr sz="1800" baseline="0">
                <a:solidFill>
                  <a:schemeClr val="lt2"/>
                </a:solidFill>
                <a:latin typeface="Trebuchet MS"/>
                <a:ea typeface="Trebuchet MS"/>
                <a:cs typeface="Trebuchet MS"/>
                <a:sym typeface="Trebuchet MS"/>
              </a:defRPr>
            </a:lvl4pPr>
            <a:lvl5pPr marL="285750" indent="-285750" algn="l" rtl="0">
              <a:lnSpc>
                <a:spcPct val="100000"/>
              </a:lnSpc>
              <a:spcBef>
                <a:spcPts val="0"/>
              </a:spcBef>
              <a:spcAft>
                <a:spcPts val="0"/>
              </a:spcAft>
              <a:buClr>
                <a:schemeClr val="lt2"/>
              </a:buClr>
              <a:buSzPct val="100000"/>
              <a:buFont typeface="Courier New"/>
              <a:buChar char="o"/>
              <a:defRPr sz="1800" baseline="0">
                <a:solidFill>
                  <a:schemeClr val="lt2"/>
                </a:solidFill>
                <a:latin typeface="Trebuchet MS"/>
                <a:ea typeface="Trebuchet MS"/>
                <a:cs typeface="Trebuchet MS"/>
                <a:sym typeface="Trebuchet MS"/>
              </a:defRPr>
            </a:lvl5pPr>
            <a:lvl6pPr marL="285750" indent="-285750" algn="l" rtl="0">
              <a:lnSpc>
                <a:spcPct val="100000"/>
              </a:lnSpc>
              <a:spcBef>
                <a:spcPts val="0"/>
              </a:spcBef>
              <a:spcAft>
                <a:spcPts val="0"/>
              </a:spcAft>
              <a:buClr>
                <a:schemeClr val="lt2"/>
              </a:buClr>
              <a:buSzPct val="100000"/>
              <a:buFont typeface="Wingdings"/>
              <a:buChar char="§"/>
              <a:defRPr sz="1800" baseline="0">
                <a:solidFill>
                  <a:schemeClr val="lt2"/>
                </a:solidFill>
                <a:latin typeface="Trebuchet MS"/>
                <a:ea typeface="Trebuchet MS"/>
                <a:cs typeface="Trebuchet MS"/>
                <a:sym typeface="Trebuchet MS"/>
              </a:defRPr>
            </a:lvl6pPr>
            <a:lvl7pPr marL="285750" indent="-285750" algn="l" rtl="0">
              <a:lnSpc>
                <a:spcPct val="100000"/>
              </a:lnSpc>
              <a:spcBef>
                <a:spcPts val="0"/>
              </a:spcBef>
              <a:spcAft>
                <a:spcPts val="0"/>
              </a:spcAft>
              <a:buClr>
                <a:schemeClr val="lt2"/>
              </a:buClr>
              <a:buSzPct val="166666"/>
              <a:buFont typeface="Arial"/>
              <a:buChar char="•"/>
              <a:defRPr sz="1800" baseline="0">
                <a:solidFill>
                  <a:schemeClr val="lt2"/>
                </a:solidFill>
                <a:latin typeface="Trebuchet MS"/>
                <a:ea typeface="Trebuchet MS"/>
                <a:cs typeface="Trebuchet MS"/>
                <a:sym typeface="Trebuchet MS"/>
              </a:defRPr>
            </a:lvl7pPr>
            <a:lvl8pPr marL="285750" indent="-285750" algn="l" rtl="0">
              <a:lnSpc>
                <a:spcPct val="100000"/>
              </a:lnSpc>
              <a:spcBef>
                <a:spcPts val="0"/>
              </a:spcBef>
              <a:spcAft>
                <a:spcPts val="0"/>
              </a:spcAft>
              <a:buClr>
                <a:schemeClr val="lt2"/>
              </a:buClr>
              <a:buSzPct val="100000"/>
              <a:buFont typeface="Courier New"/>
              <a:buChar char="o"/>
              <a:defRPr sz="1800" baseline="0">
                <a:solidFill>
                  <a:schemeClr val="lt2"/>
                </a:solidFill>
                <a:latin typeface="Trebuchet MS"/>
                <a:ea typeface="Trebuchet MS"/>
                <a:cs typeface="Trebuchet MS"/>
                <a:sym typeface="Trebuchet MS"/>
              </a:defRPr>
            </a:lvl8pPr>
            <a:lvl9pPr marL="285750" indent="-285750" algn="l" rtl="0">
              <a:lnSpc>
                <a:spcPct val="100000"/>
              </a:lnSpc>
              <a:spcBef>
                <a:spcPts val="0"/>
              </a:spcBef>
              <a:spcAft>
                <a:spcPts val="0"/>
              </a:spcAft>
              <a:buClr>
                <a:schemeClr val="lt2"/>
              </a:buClr>
              <a:buSzPct val="100000"/>
              <a:buFont typeface="Wingdings"/>
              <a:buChar char="§"/>
              <a:defRPr sz="1800" baseline="0">
                <a:solidFill>
                  <a:schemeClr val="lt2"/>
                </a:solidFill>
                <a:latin typeface="Trebuchet MS"/>
                <a:ea typeface="Trebuchet MS"/>
                <a:cs typeface="Trebuchet MS"/>
                <a:sym typeface="Trebuchet MS"/>
              </a:defRPr>
            </a:lvl9pPr>
          </a:lstStyle>
          <a:p>
            <a:endParaRPr/>
          </a:p>
        </p:txBody>
      </p:sp>
      <p:sp>
        <p:nvSpPr>
          <p:cNvPr id="227" name="Shape 227"/>
          <p:cNvSpPr/>
          <p:nvPr/>
        </p:nvSpPr>
        <p:spPr>
          <a:xfrm rot="10800000" flipH="1">
            <a:off x="0" y="0"/>
            <a:ext cx="9143999" cy="1366733"/>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lIns="91425" tIns="45700" rIns="91425" bIns="45700" anchor="ctr" anchorCtr="0">
            <a:noAutofit/>
          </a:bodyPr>
          <a:lstStyle/>
          <a:p>
            <a:endParaRPr/>
          </a:p>
        </p:txBody>
      </p:sp>
      <p:sp>
        <p:nvSpPr>
          <p:cNvPr id="228" name="Shape 228"/>
          <p:cNvSpPr/>
          <p:nvPr/>
        </p:nvSpPr>
        <p:spPr>
          <a:xfrm rot="-120272">
            <a:off x="915325" y="6289621"/>
            <a:ext cx="7396425" cy="316143"/>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lIns="91425" tIns="45700" rIns="91425" bIns="45700" anchor="ctr" anchorCtr="0">
            <a:noAutofit/>
          </a:bodyPr>
          <a:lstStyle/>
          <a:p>
            <a:endParaRPr/>
          </a:p>
        </p:txBody>
      </p:sp>
      <p:sp>
        <p:nvSpPr>
          <p:cNvPr id="229" name="Shape 229"/>
          <p:cNvSpPr/>
          <p:nvPr/>
        </p:nvSpPr>
        <p:spPr>
          <a:xfrm flipH="1">
            <a:off x="0" y="6327648"/>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solidFill>
          <a:ln>
            <a:noFill/>
          </a:ln>
        </p:spPr>
        <p:txBody>
          <a:bodyPr lIns="91425" tIns="45700" rIns="91425" bIns="45700" anchor="ctr" anchorCtr="0">
            <a:noAutofit/>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27" name="Shape 27"/>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0"/>
        <p:cNvGrpSpPr/>
        <p:nvPr/>
      </p:nvGrpSpPr>
      <p:grpSpPr>
        <a:xfrm>
          <a:off x="0" y="0"/>
          <a:ext cx="0" cy="0"/>
          <a:chOff x="0" y="0"/>
          <a:chExt cx="0" cy="0"/>
        </a:xfrm>
      </p:grpSpPr>
      <p:sp>
        <p:nvSpPr>
          <p:cNvPr id="231" name="Shape 231"/>
          <p:cNvSpPr/>
          <p:nvPr/>
        </p:nvSpPr>
        <p:spPr>
          <a:xfrm flipH="1">
            <a:off x="0" y="6248400"/>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32" name="Shape 232"/>
          <p:cNvSpPr/>
          <p:nvPr/>
        </p:nvSpPr>
        <p:spPr>
          <a:xfrm rot="-120272">
            <a:off x="918043" y="6170451"/>
            <a:ext cx="7396425" cy="294012"/>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33" name="Shape 233"/>
          <p:cNvSpPr/>
          <p:nvPr/>
        </p:nvSpPr>
        <p:spPr>
          <a:xfrm rot="10800000" flipH="1">
            <a:off x="0" y="-937"/>
            <a:ext cx="9143999" cy="1448737"/>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alpha val="20000"/>
            </a:schemeClr>
          </a:solidFill>
          <a:ln>
            <a:noFill/>
          </a:ln>
        </p:spPr>
        <p:txBody>
          <a:bodyPr lIns="91425" tIns="45700" rIns="91425" bIns="45700" anchor="ctr" anchorCtr="0">
            <a:noAutofit/>
          </a:bodyPr>
          <a:lstStyle/>
          <a:p>
            <a:endParaRPr/>
          </a:p>
        </p:txBody>
      </p:sp>
      <p:sp>
        <p:nvSpPr>
          <p:cNvPr id="234" name="Shape 234"/>
          <p:cNvSpPr/>
          <p:nvPr/>
        </p:nvSpPr>
        <p:spPr>
          <a:xfrm rot="10800000" flipH="1">
            <a:off x="0" y="0"/>
            <a:ext cx="9143999" cy="1366733"/>
          </a:xfrm>
          <a:custGeom>
            <a:avLst/>
            <a:gdLst/>
            <a:ahLst/>
            <a:cxnLst/>
            <a:rect l="0" t="0" r="0" b="0"/>
            <a:pathLst>
              <a:path w="9144000" h="1366734" extrusionOk="0">
                <a:moveTo>
                  <a:pt x="0" y="1366734"/>
                </a:moveTo>
                <a:lnTo>
                  <a:pt x="9144000" y="1366734"/>
                </a:lnTo>
                <a:lnTo>
                  <a:pt x="9144000" y="461859"/>
                </a:lnTo>
                <a:lnTo>
                  <a:pt x="4645763" y="157291"/>
                </a:lnTo>
                <a:lnTo>
                  <a:pt x="4638172" y="265851"/>
                </a:lnTo>
                <a:lnTo>
                  <a:pt x="836312" y="0"/>
                </a:lnTo>
                <a:lnTo>
                  <a:pt x="829113" y="102948"/>
                </a:lnTo>
                <a:lnTo>
                  <a:pt x="0" y="44971"/>
                </a:lnTo>
                <a:lnTo>
                  <a:pt x="0" y="461859"/>
                </a:lnTo>
                <a:close/>
              </a:path>
            </a:pathLst>
          </a:custGeom>
          <a:solidFill>
            <a:schemeClr val="dk2"/>
          </a:solidFill>
          <a:ln>
            <a:noFill/>
          </a:ln>
        </p:spPr>
        <p:txBody>
          <a:bodyPr lIns="91425" tIns="45700" rIns="91425" bIns="45700" anchor="ctr" anchorCtr="0">
            <a:noAutofit/>
          </a:bodyPr>
          <a:lstStyle/>
          <a:p>
            <a:endParaRPr/>
          </a:p>
        </p:txBody>
      </p:sp>
      <p:sp>
        <p:nvSpPr>
          <p:cNvPr id="235" name="Shape 235"/>
          <p:cNvSpPr/>
          <p:nvPr/>
        </p:nvSpPr>
        <p:spPr>
          <a:xfrm rot="-120272">
            <a:off x="915325" y="6289621"/>
            <a:ext cx="7396425" cy="316143"/>
          </a:xfrm>
          <a:custGeom>
            <a:avLst/>
            <a:gdLst/>
            <a:ahLst/>
            <a:cxnLst/>
            <a:rect l="0" t="0" r="0" b="0"/>
            <a:pathLst>
              <a:path w="7391900" h="315950" extrusionOk="0">
                <a:moveTo>
                  <a:pt x="5410200" y="0"/>
                </a:moveTo>
                <a:lnTo>
                  <a:pt x="5410200" y="87350"/>
                </a:lnTo>
                <a:lnTo>
                  <a:pt x="7391900" y="87349"/>
                </a:lnTo>
                <a:lnTo>
                  <a:pt x="7391900" y="315950"/>
                </a:lnTo>
                <a:lnTo>
                  <a:pt x="1981700" y="315949"/>
                </a:lnTo>
                <a:lnTo>
                  <a:pt x="1981700" y="228600"/>
                </a:lnTo>
                <a:lnTo>
                  <a:pt x="0" y="228600"/>
                </a:lnTo>
                <a:lnTo>
                  <a:pt x="0" y="0"/>
                </a:lnTo>
                <a:close/>
              </a:path>
            </a:pathLst>
          </a:custGeom>
          <a:solidFill>
            <a:schemeClr val="dk2"/>
          </a:solidFill>
          <a:ln>
            <a:noFill/>
          </a:ln>
        </p:spPr>
        <p:txBody>
          <a:bodyPr lIns="91425" tIns="45700" rIns="91425" bIns="45700" anchor="ctr" anchorCtr="0">
            <a:noAutofit/>
          </a:bodyPr>
          <a:lstStyle/>
          <a:p>
            <a:endParaRPr/>
          </a:p>
        </p:txBody>
      </p:sp>
      <p:sp>
        <p:nvSpPr>
          <p:cNvPr id="236" name="Shape 236"/>
          <p:cNvSpPr/>
          <p:nvPr/>
        </p:nvSpPr>
        <p:spPr>
          <a:xfrm flipH="1">
            <a:off x="0" y="6327648"/>
            <a:ext cx="9143999" cy="532447"/>
          </a:xfrm>
          <a:custGeom>
            <a:avLst/>
            <a:gdLst/>
            <a:ahLst/>
            <a:cxnLst/>
            <a:rect l="0" t="0" r="0" b="0"/>
            <a:pathLst>
              <a:path w="9144000" h="990600" extrusionOk="0">
                <a:moveTo>
                  <a:pt x="0" y="0"/>
                </a:moveTo>
                <a:lnTo>
                  <a:pt x="0" y="381000"/>
                </a:lnTo>
                <a:lnTo>
                  <a:pt x="0" y="990600"/>
                </a:lnTo>
                <a:lnTo>
                  <a:pt x="9144000" y="990600"/>
                </a:lnTo>
                <a:lnTo>
                  <a:pt x="9144000" y="381000"/>
                </a:lnTo>
                <a:close/>
              </a:path>
            </a:pathLst>
          </a:custGeom>
          <a:solidFill>
            <a:schemeClr val="dk2"/>
          </a:solidFill>
          <a:ln>
            <a:noFill/>
          </a:ln>
        </p:spPr>
        <p:txBody>
          <a:bodyPr lIns="91425" tIns="45700" rIns="91425" bIns="45700" anchor="ctr" anchorCtr="0">
            <a:noAutofit/>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rtl="0">
              <a:defRPr/>
            </a:lvl1pPr>
            <a:lvl2pPr rtl="0">
              <a:defRPr sz="1400">
                <a:solidFill>
                  <a:srgbClr val="000000"/>
                </a:solidFill>
              </a:defRPr>
            </a:lvl2pPr>
            <a:lvl3pPr rtl="0">
              <a:defRPr sz="1400">
                <a:solidFill>
                  <a:srgbClr val="000000"/>
                </a:solidFill>
              </a:defRPr>
            </a:lvl3pPr>
            <a:lvl4pPr rtl="0">
              <a:defRPr sz="1400">
                <a:solidFill>
                  <a:srgbClr val="000000"/>
                </a:solidFill>
              </a:defRPr>
            </a:lvl4pPr>
            <a:lvl5pPr rtl="0">
              <a:defRPr sz="1400">
                <a:solidFill>
                  <a:srgbClr val="000000"/>
                </a:solidFill>
              </a:defRPr>
            </a:lvl5pPr>
            <a:lvl6pPr rtl="0">
              <a:defRPr sz="1400">
                <a:solidFill>
                  <a:srgbClr val="000000"/>
                </a:solidFill>
              </a:defRPr>
            </a:lvl6pPr>
            <a:lvl7pPr rtl="0">
              <a:defRPr sz="1400">
                <a:solidFill>
                  <a:srgbClr val="000000"/>
                </a:solidFill>
              </a:defRPr>
            </a:lvl7pPr>
            <a:lvl8pPr rtl="0">
              <a:defRPr sz="1400">
                <a:solidFill>
                  <a:srgbClr val="000000"/>
                </a:solidFill>
              </a:defRPr>
            </a:lvl8pPr>
            <a:lvl9pPr>
              <a:defRPr sz="1400">
                <a:solidFill>
                  <a:srgbClr val="000000"/>
                </a:solidFill>
              </a:defRPr>
            </a:lvl9pPr>
          </a:lstStyle>
          <a:p>
            <a:endParaRPr/>
          </a:p>
        </p:txBody>
      </p:sp>
      <p:sp>
        <p:nvSpPr>
          <p:cNvPr id="239" name="Shape 239"/>
          <p:cNvSpPr txBox="1">
            <a:spLocks noGrp="1"/>
          </p:cNvSpPr>
          <p:nvPr>
            <p:ph type="body" idx="1"/>
          </p:nvPr>
        </p:nvSpPr>
        <p:spPr>
          <a:xfrm>
            <a:off x="457200" y="1935480"/>
            <a:ext cx="8229600" cy="4389000"/>
          </a:xfrm>
          <a:prstGeom prst="rect">
            <a:avLst/>
          </a:prstGeom>
          <a:noFill/>
          <a:ln>
            <a:noFill/>
          </a:ln>
        </p:spPr>
        <p:txBody>
          <a:bodyPr lIns="91425" tIns="91425" rIns="91425" bIns="91425" anchor="t" anchorCtr="0"/>
          <a:lstStyle>
            <a:lvl1pPr rtl="0">
              <a:defRPr/>
            </a:lvl1pPr>
            <a:lvl2pPr marL="640080" indent="-182880" rtl="0">
              <a:spcBef>
                <a:spcPts val="480"/>
              </a:spcBef>
              <a:defRPr sz="2400"/>
            </a:lvl2pPr>
            <a:lvl3pPr marL="914400" indent="-196850" rtl="0">
              <a:spcBef>
                <a:spcPts val="420"/>
              </a:spcBef>
              <a:defRPr sz="2100"/>
            </a:lvl3pPr>
            <a:lvl4pPr marL="1188720" indent="-160019" rtl="0">
              <a:spcBef>
                <a:spcPts val="400"/>
              </a:spcBef>
              <a:defRPr sz="2000"/>
            </a:lvl4pPr>
            <a:lvl5pPr marL="1463040" indent="-167639" rtl="0">
              <a:spcBef>
                <a:spcPts val="400"/>
              </a:spcBef>
              <a:defRPr sz="2000"/>
            </a:lvl5pPr>
            <a:lvl6pPr marL="1737360" indent="-159385" rtl="0">
              <a:spcBef>
                <a:spcPts val="360"/>
              </a:spcBef>
              <a:defRPr sz="1800"/>
            </a:lvl6pPr>
            <a:lvl7pPr marL="1920240" indent="-145414" rtl="0">
              <a:spcBef>
                <a:spcPts val="320"/>
              </a:spcBef>
              <a:defRPr sz="1600"/>
            </a:lvl7pPr>
            <a:lvl8pPr marL="2194560" indent="-127635" rtl="0">
              <a:spcBef>
                <a:spcPts val="320"/>
              </a:spcBef>
              <a:defRPr sz="1600"/>
            </a:lvl8pPr>
            <a:lvl9pPr marL="2468880" indent="-128904">
              <a:spcBef>
                <a:spcPts val="280"/>
              </a:spcBef>
              <a:defRPr sz="1400"/>
            </a:lvl9pPr>
          </a:lstStyle>
          <a:p>
            <a:endParaRPr/>
          </a:p>
        </p:txBody>
      </p:sp>
      <p:sp>
        <p:nvSpPr>
          <p:cNvPr id="240" name="Shape 240"/>
          <p:cNvSpPr txBox="1">
            <a:spLocks noGrp="1"/>
          </p:cNvSpPr>
          <p:nvPr>
            <p:ph type="dt" idx="10"/>
          </p:nvPr>
        </p:nvSpPr>
        <p:spPr>
          <a:xfrm>
            <a:off x="457200" y="6356350"/>
            <a:ext cx="21335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241" name="Shape 241"/>
          <p:cNvSpPr txBox="1">
            <a:spLocks noGrp="1"/>
          </p:cNvSpPr>
          <p:nvPr>
            <p:ph type="ftr" idx="11"/>
          </p:nvPr>
        </p:nvSpPr>
        <p:spPr>
          <a:xfrm>
            <a:off x="2667000" y="6356350"/>
            <a:ext cx="33527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242" name="Shape 242"/>
          <p:cNvSpPr txBox="1">
            <a:spLocks noGrp="1"/>
          </p:cNvSpPr>
          <p:nvPr>
            <p:ph type="sldNum" idx="12"/>
          </p:nvPr>
        </p:nvSpPr>
        <p:spPr>
          <a:xfrm>
            <a:off x="7924800" y="6356350"/>
            <a:ext cx="762000"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54"/>
        <p:cNvGrpSpPr/>
        <p:nvPr/>
      </p:nvGrpSpPr>
      <p:grpSpPr>
        <a:xfrm>
          <a:off x="0" y="0"/>
          <a:ext cx="0" cy="0"/>
          <a:chOff x="0" y="0"/>
          <a:chExt cx="0" cy="0"/>
        </a:xfrm>
      </p:grpSpPr>
      <p:sp>
        <p:nvSpPr>
          <p:cNvPr id="255" name="Shape 255"/>
          <p:cNvSpPr txBox="1">
            <a:spLocks noGrp="1"/>
          </p:cNvSpPr>
          <p:nvPr>
            <p:ph type="ctrTitle"/>
          </p:nvPr>
        </p:nvSpPr>
        <p:spPr>
          <a:xfrm>
            <a:off x="533400" y="1371600"/>
            <a:ext cx="7851648" cy="1828800"/>
          </a:xfrm>
          <a:prstGeom prst="rect">
            <a:avLst/>
          </a:prstGeom>
          <a:noFill/>
          <a:ln>
            <a:noFill/>
          </a:ln>
        </p:spPr>
        <p:txBody>
          <a:bodyPr lIns="91425" tIns="91425" rIns="91425" bIns="91425" anchor="b" anchorCtr="0"/>
          <a:lstStyle>
            <a:lvl1pPr marL="0" marR="0" indent="0" algn="r" rtl="0">
              <a:spcBef>
                <a:spcPts val="0"/>
              </a:spcBef>
              <a:buClr>
                <a:srgbClr val="0FE5EE"/>
              </a:buClr>
              <a:buFont typeface="Arial"/>
              <a:buNone/>
              <a:defRPr sz="5600" b="1" i="0" u="none" strike="noStrike" cap="none" baseline="0">
                <a:solidFill>
                  <a:srgbClr val="0FE5EE"/>
                </a:solidFill>
                <a:latin typeface="Arial"/>
                <a:ea typeface="Arial"/>
                <a:cs typeface="Arial"/>
                <a:sym typeface="Arial"/>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56" name="Shape 256"/>
          <p:cNvSpPr txBox="1">
            <a:spLocks noGrp="1"/>
          </p:cNvSpPr>
          <p:nvPr>
            <p:ph type="subTitle" idx="1"/>
          </p:nvPr>
        </p:nvSpPr>
        <p:spPr>
          <a:xfrm>
            <a:off x="533400" y="3228535"/>
            <a:ext cx="7854696" cy="1752600"/>
          </a:xfrm>
          <a:prstGeom prst="rect">
            <a:avLst/>
          </a:prstGeom>
          <a:noFill/>
          <a:ln>
            <a:noFill/>
          </a:ln>
        </p:spPr>
        <p:txBody>
          <a:bodyPr lIns="91425" tIns="91425" rIns="91425" bIns="91425" anchor="t" anchorCtr="0"/>
          <a:lstStyle>
            <a:lvl1pPr marL="0" marR="45720" indent="0" algn="r" rtl="0">
              <a:spcBef>
                <a:spcPts val="520"/>
              </a:spcBef>
              <a:buClr>
                <a:schemeClr val="accent3"/>
              </a:buClr>
              <a:buFont typeface="Arial"/>
              <a:buNone/>
              <a:defRPr sz="2600" b="0" i="0" u="none" strike="noStrike" cap="none" baseline="0">
                <a:solidFill>
                  <a:schemeClr val="lt1"/>
                </a:solidFill>
                <a:latin typeface="Arial"/>
                <a:ea typeface="Arial"/>
                <a:cs typeface="Arial"/>
                <a:sym typeface="Arial"/>
              </a:defRPr>
            </a:lvl1pPr>
            <a:lvl2pPr marL="457200" marR="0" indent="0" algn="ctr" rtl="0">
              <a:spcBef>
                <a:spcPts val="480"/>
              </a:spcBef>
              <a:buClr>
                <a:schemeClr val="accent1"/>
              </a:buClr>
              <a:buFont typeface="Arial"/>
              <a:buNone/>
              <a:defRPr sz="2400" b="0" i="0" u="none" strike="noStrike" cap="none" baseline="0">
                <a:solidFill>
                  <a:schemeClr val="lt1"/>
                </a:solidFill>
                <a:latin typeface="Arial"/>
                <a:ea typeface="Arial"/>
                <a:cs typeface="Arial"/>
                <a:sym typeface="Arial"/>
              </a:defRPr>
            </a:lvl2pPr>
            <a:lvl3pPr marL="914400" marR="0" indent="0" algn="ctr" rtl="0">
              <a:spcBef>
                <a:spcPts val="420"/>
              </a:spcBef>
              <a:buClr>
                <a:schemeClr val="accent2"/>
              </a:buClr>
              <a:buFont typeface="Arial"/>
              <a:buNone/>
              <a:defRPr sz="2100" b="0" i="0" u="none" strike="noStrike" cap="none" baseline="0">
                <a:solidFill>
                  <a:schemeClr val="lt1"/>
                </a:solidFill>
                <a:latin typeface="Arial"/>
                <a:ea typeface="Arial"/>
                <a:cs typeface="Arial"/>
                <a:sym typeface="Arial"/>
              </a:defRPr>
            </a:lvl3pPr>
            <a:lvl4pPr marL="1371600" marR="0" indent="0" algn="ctr" rtl="0">
              <a:spcBef>
                <a:spcPts val="400"/>
              </a:spcBef>
              <a:buClr>
                <a:schemeClr val="accent3"/>
              </a:buClr>
              <a:buFont typeface="Arial"/>
              <a:buNone/>
              <a:defRPr sz="2000" b="0" i="0" u="none" strike="noStrike" cap="none" baseline="0">
                <a:solidFill>
                  <a:schemeClr val="lt1"/>
                </a:solidFill>
                <a:latin typeface="Arial"/>
                <a:ea typeface="Arial"/>
                <a:cs typeface="Arial"/>
                <a:sym typeface="Arial"/>
              </a:defRPr>
            </a:lvl4pPr>
            <a:lvl5pPr marL="1828800" marR="0" indent="0" algn="ctr" rtl="0">
              <a:spcBef>
                <a:spcPts val="400"/>
              </a:spcBef>
              <a:buClr>
                <a:schemeClr val="accent4"/>
              </a:buClr>
              <a:buFont typeface="Arial"/>
              <a:buNone/>
              <a:defRPr sz="2000" b="0" i="0" u="none" strike="noStrike" cap="none" baseline="0">
                <a:solidFill>
                  <a:schemeClr val="lt1"/>
                </a:solidFill>
                <a:latin typeface="Arial"/>
                <a:ea typeface="Arial"/>
                <a:cs typeface="Arial"/>
                <a:sym typeface="Arial"/>
              </a:defRPr>
            </a:lvl5pPr>
            <a:lvl6pPr marL="2286000" marR="0" indent="0" algn="ctr" rtl="0">
              <a:spcBef>
                <a:spcPts val="360"/>
              </a:spcBef>
              <a:buClr>
                <a:schemeClr val="accent5"/>
              </a:buClr>
              <a:buFont typeface="Arial"/>
              <a:buNone/>
              <a:defRPr sz="1800" b="0" i="0" u="none" strike="noStrike" cap="none" baseline="0">
                <a:solidFill>
                  <a:schemeClr val="lt1"/>
                </a:solidFill>
                <a:latin typeface="Arial"/>
                <a:ea typeface="Arial"/>
                <a:cs typeface="Arial"/>
                <a:sym typeface="Arial"/>
              </a:defRPr>
            </a:lvl6pPr>
            <a:lvl7pPr marL="2743200" marR="0" indent="0" algn="ctr" rtl="0">
              <a:spcBef>
                <a:spcPts val="320"/>
              </a:spcBef>
              <a:buClr>
                <a:schemeClr val="accent6"/>
              </a:buClr>
              <a:buFont typeface="Arial"/>
              <a:buNone/>
              <a:defRPr sz="1600" b="0" i="0" u="none" strike="noStrike" cap="none" baseline="0">
                <a:solidFill>
                  <a:schemeClr val="lt1"/>
                </a:solidFill>
                <a:latin typeface="Arial"/>
                <a:ea typeface="Arial"/>
                <a:cs typeface="Arial"/>
                <a:sym typeface="Arial"/>
              </a:defRPr>
            </a:lvl7pPr>
            <a:lvl8pPr marL="3200400" marR="0" indent="0" algn="ctr" rtl="0">
              <a:spcBef>
                <a:spcPts val="320"/>
              </a:spcBef>
              <a:buClr>
                <a:schemeClr val="lt2"/>
              </a:buClr>
              <a:buFont typeface="Arial"/>
              <a:buNone/>
              <a:defRPr sz="1600" b="0" i="0" u="none" strike="noStrike" cap="none" baseline="0">
                <a:solidFill>
                  <a:schemeClr val="lt1"/>
                </a:solidFill>
                <a:latin typeface="Arial"/>
                <a:ea typeface="Arial"/>
                <a:cs typeface="Arial"/>
                <a:sym typeface="Arial"/>
              </a:defRPr>
            </a:lvl8pPr>
            <a:lvl9pPr marL="3657600" marR="0" indent="0" algn="ctr" rtl="0">
              <a:spcBef>
                <a:spcPts val="280"/>
              </a:spcBef>
              <a:buClr>
                <a:schemeClr val="lt2"/>
              </a:buClr>
              <a:buFont typeface="Arial"/>
              <a:buNone/>
              <a:defRPr sz="1400" b="0" i="0" u="none" strike="noStrike" cap="none" baseline="0">
                <a:solidFill>
                  <a:schemeClr val="lt1"/>
                </a:solidFill>
                <a:latin typeface="Arial"/>
                <a:ea typeface="Arial"/>
                <a:cs typeface="Arial"/>
                <a:sym typeface="Arial"/>
              </a:defRPr>
            </a:lvl9pPr>
          </a:lstStyle>
          <a:p>
            <a:endParaRPr/>
          </a:p>
        </p:txBody>
      </p:sp>
      <p:sp>
        <p:nvSpPr>
          <p:cNvPr id="257" name="Shape 257"/>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C5DCE0"/>
                </a:solidFill>
                <a:latin typeface="Arial"/>
                <a:ea typeface="Arial"/>
                <a:cs typeface="Arial"/>
                <a:sym typeface="Arial"/>
              </a:defRPr>
            </a:lvl1pPr>
            <a:lvl2pPr marL="457200" marR="0" indent="0" algn="l" rtl="0">
              <a:defRPr sz="1800" b="0" i="0" u="none" strike="noStrike" cap="none" baseline="0">
                <a:solidFill>
                  <a:schemeClr val="lt1"/>
                </a:solidFill>
                <a:latin typeface="Arial"/>
                <a:ea typeface="Arial"/>
                <a:cs typeface="Arial"/>
                <a:sym typeface="Arial"/>
              </a:defRPr>
            </a:lvl2pPr>
            <a:lvl3pPr marL="914400" marR="0" indent="0" algn="l" rtl="0">
              <a:defRPr sz="1800" b="0" i="0" u="none" strike="noStrike" cap="none" baseline="0">
                <a:solidFill>
                  <a:schemeClr val="lt1"/>
                </a:solidFill>
                <a:latin typeface="Arial"/>
                <a:ea typeface="Arial"/>
                <a:cs typeface="Arial"/>
                <a:sym typeface="Arial"/>
              </a:defRPr>
            </a:lvl3pPr>
            <a:lvl4pPr marL="1371600" marR="0" indent="0" algn="l" rtl="0">
              <a:defRPr sz="1800" b="0" i="0" u="none" strike="noStrike" cap="none" baseline="0">
                <a:solidFill>
                  <a:schemeClr val="lt1"/>
                </a:solidFill>
                <a:latin typeface="Arial"/>
                <a:ea typeface="Arial"/>
                <a:cs typeface="Arial"/>
                <a:sym typeface="Arial"/>
              </a:defRPr>
            </a:lvl4pPr>
            <a:lvl5pPr marL="1828800" marR="0" indent="0" algn="l" rtl="0">
              <a:defRPr sz="1800" b="0" i="0" u="none" strike="noStrike" cap="none" baseline="0">
                <a:solidFill>
                  <a:schemeClr val="lt1"/>
                </a:solidFill>
                <a:latin typeface="Arial"/>
                <a:ea typeface="Arial"/>
                <a:cs typeface="Arial"/>
                <a:sym typeface="Arial"/>
              </a:defRPr>
            </a:lvl5pPr>
            <a:lvl6pPr marL="2286000" marR="0" indent="0" algn="l" rtl="0">
              <a:defRPr sz="1800" b="0" i="0" u="none" strike="noStrike" cap="none" baseline="0">
                <a:solidFill>
                  <a:schemeClr val="lt1"/>
                </a:solidFill>
                <a:latin typeface="Arial"/>
                <a:ea typeface="Arial"/>
                <a:cs typeface="Arial"/>
                <a:sym typeface="Arial"/>
              </a:defRPr>
            </a:lvl6pPr>
            <a:lvl7pPr marL="2743200" marR="0" indent="0" algn="l" rtl="0">
              <a:defRPr sz="1800" b="0" i="0" u="none" strike="noStrike" cap="none" baseline="0">
                <a:solidFill>
                  <a:schemeClr val="lt1"/>
                </a:solidFill>
                <a:latin typeface="Arial"/>
                <a:ea typeface="Arial"/>
                <a:cs typeface="Arial"/>
                <a:sym typeface="Arial"/>
              </a:defRPr>
            </a:lvl7pPr>
            <a:lvl8pPr marL="3200400" marR="0" indent="0" algn="l" rtl="0">
              <a:defRPr sz="1800" b="0" i="0" u="none" strike="noStrike" cap="none" baseline="0">
                <a:solidFill>
                  <a:schemeClr val="lt1"/>
                </a:solidFill>
                <a:latin typeface="Arial"/>
                <a:ea typeface="Arial"/>
                <a:cs typeface="Arial"/>
                <a:sym typeface="Arial"/>
              </a:defRPr>
            </a:lvl8pPr>
            <a:lvl9pPr marL="3657600" marR="0" indent="0" algn="l" rtl="0">
              <a:defRPr sz="1800" b="0" i="0" u="none" strike="noStrike" cap="none" baseline="0">
                <a:solidFill>
                  <a:schemeClr val="lt1"/>
                </a:solidFill>
                <a:latin typeface="Arial"/>
                <a:ea typeface="Arial"/>
                <a:cs typeface="Arial"/>
                <a:sym typeface="Arial"/>
              </a:defRPr>
            </a:lvl9pPr>
          </a:lstStyle>
          <a:p>
            <a:endParaRPr/>
          </a:p>
        </p:txBody>
      </p:sp>
      <p:sp>
        <p:nvSpPr>
          <p:cNvPr id="258" name="Shape 258"/>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C5DCE0"/>
                </a:solidFill>
                <a:latin typeface="Arial"/>
                <a:ea typeface="Arial"/>
                <a:cs typeface="Arial"/>
                <a:sym typeface="Arial"/>
              </a:defRPr>
            </a:lvl1pPr>
            <a:lvl2pPr marL="457200" marR="0" indent="0" algn="l" rtl="0">
              <a:defRPr sz="1800" b="0" i="0" u="none" strike="noStrike" cap="none" baseline="0">
                <a:solidFill>
                  <a:schemeClr val="lt1"/>
                </a:solidFill>
                <a:latin typeface="Arial"/>
                <a:ea typeface="Arial"/>
                <a:cs typeface="Arial"/>
                <a:sym typeface="Arial"/>
              </a:defRPr>
            </a:lvl2pPr>
            <a:lvl3pPr marL="914400" marR="0" indent="0" algn="l" rtl="0">
              <a:defRPr sz="1800" b="0" i="0" u="none" strike="noStrike" cap="none" baseline="0">
                <a:solidFill>
                  <a:schemeClr val="lt1"/>
                </a:solidFill>
                <a:latin typeface="Arial"/>
                <a:ea typeface="Arial"/>
                <a:cs typeface="Arial"/>
                <a:sym typeface="Arial"/>
              </a:defRPr>
            </a:lvl3pPr>
            <a:lvl4pPr marL="1371600" marR="0" indent="0" algn="l" rtl="0">
              <a:defRPr sz="1800" b="0" i="0" u="none" strike="noStrike" cap="none" baseline="0">
                <a:solidFill>
                  <a:schemeClr val="lt1"/>
                </a:solidFill>
                <a:latin typeface="Arial"/>
                <a:ea typeface="Arial"/>
                <a:cs typeface="Arial"/>
                <a:sym typeface="Arial"/>
              </a:defRPr>
            </a:lvl4pPr>
            <a:lvl5pPr marL="1828800" marR="0" indent="0" algn="l" rtl="0">
              <a:defRPr sz="1800" b="0" i="0" u="none" strike="noStrike" cap="none" baseline="0">
                <a:solidFill>
                  <a:schemeClr val="lt1"/>
                </a:solidFill>
                <a:latin typeface="Arial"/>
                <a:ea typeface="Arial"/>
                <a:cs typeface="Arial"/>
                <a:sym typeface="Arial"/>
              </a:defRPr>
            </a:lvl5pPr>
            <a:lvl6pPr marL="2286000" marR="0" indent="0" algn="l" rtl="0">
              <a:defRPr sz="1800" b="0" i="0" u="none" strike="noStrike" cap="none" baseline="0">
                <a:solidFill>
                  <a:schemeClr val="lt1"/>
                </a:solidFill>
                <a:latin typeface="Arial"/>
                <a:ea typeface="Arial"/>
                <a:cs typeface="Arial"/>
                <a:sym typeface="Arial"/>
              </a:defRPr>
            </a:lvl6pPr>
            <a:lvl7pPr marL="2743200" marR="0" indent="0" algn="l" rtl="0">
              <a:defRPr sz="1800" b="0" i="0" u="none" strike="noStrike" cap="none" baseline="0">
                <a:solidFill>
                  <a:schemeClr val="lt1"/>
                </a:solidFill>
                <a:latin typeface="Arial"/>
                <a:ea typeface="Arial"/>
                <a:cs typeface="Arial"/>
                <a:sym typeface="Arial"/>
              </a:defRPr>
            </a:lvl7pPr>
            <a:lvl8pPr marL="3200400" marR="0" indent="0" algn="l" rtl="0">
              <a:defRPr sz="1800" b="0" i="0" u="none" strike="noStrike" cap="none" baseline="0">
                <a:solidFill>
                  <a:schemeClr val="lt1"/>
                </a:solidFill>
                <a:latin typeface="Arial"/>
                <a:ea typeface="Arial"/>
                <a:cs typeface="Arial"/>
                <a:sym typeface="Arial"/>
              </a:defRPr>
            </a:lvl8pPr>
            <a:lvl9pPr marL="3657600" marR="0" indent="0" algn="l" rtl="0">
              <a:defRPr sz="1800" b="0" i="0" u="none" strike="noStrike" cap="none" baseline="0">
                <a:solidFill>
                  <a:schemeClr val="lt1"/>
                </a:solidFill>
                <a:latin typeface="Arial"/>
                <a:ea typeface="Arial"/>
                <a:cs typeface="Arial"/>
                <a:sym typeface="Arial"/>
              </a:defRPr>
            </a:lvl9pPr>
          </a:lstStyle>
          <a:p>
            <a:endParaRPr/>
          </a:p>
        </p:txBody>
      </p:sp>
      <p:sp>
        <p:nvSpPr>
          <p:cNvPr id="259" name="Shape 259"/>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C5DCE0"/>
                </a:solidFill>
                <a:latin typeface="Arial"/>
                <a:ea typeface="Arial"/>
                <a:cs typeface="Arial"/>
                <a:sym typeface="Arial"/>
              </a:defRPr>
            </a:lvl1pPr>
            <a:lvl2pPr marL="457200" marR="0" indent="0" algn="l" rtl="0">
              <a:defRPr sz="1800" b="0" i="0" u="none" strike="noStrike" cap="none" baseline="0">
                <a:solidFill>
                  <a:schemeClr val="lt1"/>
                </a:solidFill>
                <a:latin typeface="Arial"/>
                <a:ea typeface="Arial"/>
                <a:cs typeface="Arial"/>
                <a:sym typeface="Arial"/>
              </a:defRPr>
            </a:lvl2pPr>
            <a:lvl3pPr marL="914400" marR="0" indent="0" algn="l" rtl="0">
              <a:defRPr sz="1800" b="0" i="0" u="none" strike="noStrike" cap="none" baseline="0">
                <a:solidFill>
                  <a:schemeClr val="lt1"/>
                </a:solidFill>
                <a:latin typeface="Arial"/>
                <a:ea typeface="Arial"/>
                <a:cs typeface="Arial"/>
                <a:sym typeface="Arial"/>
              </a:defRPr>
            </a:lvl3pPr>
            <a:lvl4pPr marL="1371600" marR="0" indent="0" algn="l" rtl="0">
              <a:defRPr sz="1800" b="0" i="0" u="none" strike="noStrike" cap="none" baseline="0">
                <a:solidFill>
                  <a:schemeClr val="lt1"/>
                </a:solidFill>
                <a:latin typeface="Arial"/>
                <a:ea typeface="Arial"/>
                <a:cs typeface="Arial"/>
                <a:sym typeface="Arial"/>
              </a:defRPr>
            </a:lvl4pPr>
            <a:lvl5pPr marL="1828800" marR="0" indent="0" algn="l" rtl="0">
              <a:defRPr sz="1800" b="0" i="0" u="none" strike="noStrike" cap="none" baseline="0">
                <a:solidFill>
                  <a:schemeClr val="lt1"/>
                </a:solidFill>
                <a:latin typeface="Arial"/>
                <a:ea typeface="Arial"/>
                <a:cs typeface="Arial"/>
                <a:sym typeface="Arial"/>
              </a:defRPr>
            </a:lvl5pPr>
            <a:lvl6pPr marL="2286000" marR="0" indent="0" algn="l" rtl="0">
              <a:defRPr sz="1800" b="0" i="0" u="none" strike="noStrike" cap="none" baseline="0">
                <a:solidFill>
                  <a:schemeClr val="lt1"/>
                </a:solidFill>
                <a:latin typeface="Arial"/>
                <a:ea typeface="Arial"/>
                <a:cs typeface="Arial"/>
                <a:sym typeface="Arial"/>
              </a:defRPr>
            </a:lvl6pPr>
            <a:lvl7pPr marL="2743200" marR="0" indent="0" algn="l" rtl="0">
              <a:defRPr sz="1800" b="0" i="0" u="none" strike="noStrike" cap="none" baseline="0">
                <a:solidFill>
                  <a:schemeClr val="lt1"/>
                </a:solidFill>
                <a:latin typeface="Arial"/>
                <a:ea typeface="Arial"/>
                <a:cs typeface="Arial"/>
                <a:sym typeface="Arial"/>
              </a:defRPr>
            </a:lvl7pPr>
            <a:lvl8pPr marL="3200400" marR="0" indent="0" algn="l" rtl="0">
              <a:defRPr sz="1800" b="0" i="0" u="none" strike="noStrike" cap="none" baseline="0">
                <a:solidFill>
                  <a:schemeClr val="lt1"/>
                </a:solidFill>
                <a:latin typeface="Arial"/>
                <a:ea typeface="Arial"/>
                <a:cs typeface="Arial"/>
                <a:sym typeface="Arial"/>
              </a:defRPr>
            </a:lvl8pPr>
            <a:lvl9pPr marL="3657600" marR="0" indent="0" algn="l" rtl="0">
              <a:defRPr sz="1800" b="0"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algn="l" rtl="0">
              <a:spcBef>
                <a:spcPts val="0"/>
              </a:spcBef>
              <a:buClr>
                <a:schemeClr val="dk2"/>
              </a:buClr>
              <a:buNone/>
              <a:defRPr sz="5000" b="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62" name="Shape 262"/>
          <p:cNvSpPr txBox="1">
            <a:spLocks noGrp="1"/>
          </p:cNvSpPr>
          <p:nvPr>
            <p:ph type="body" idx="1"/>
          </p:nvPr>
        </p:nvSpPr>
        <p:spPr>
          <a:xfrm>
            <a:off x="457200" y="1935480"/>
            <a:ext cx="8229600" cy="4389119"/>
          </a:xfrm>
          <a:prstGeom prst="rect">
            <a:avLst/>
          </a:prstGeom>
          <a:noFill/>
          <a:ln>
            <a:noFill/>
          </a:ln>
        </p:spPr>
        <p:txBody>
          <a:bodyPr lIns="91425" tIns="91425" rIns="91425" bIns="91425" anchor="t" anchorCtr="0"/>
          <a:lstStyle>
            <a:lvl1pPr marL="274320" indent="-179070" algn="l" rtl="0">
              <a:spcBef>
                <a:spcPts val="520"/>
              </a:spcBef>
              <a:buClr>
                <a:schemeClr val="accent3"/>
              </a:buClr>
              <a:buFont typeface="Arial"/>
              <a:buChar char="•"/>
              <a:defRPr sz="2600">
                <a:solidFill>
                  <a:schemeClr val="dk1"/>
                </a:solidFill>
              </a:defRPr>
            </a:lvl1pPr>
            <a:lvl2pPr marL="640080" indent="-182880" algn="l" rtl="0">
              <a:spcBef>
                <a:spcPts val="480"/>
              </a:spcBef>
              <a:buClr>
                <a:schemeClr val="accent1"/>
              </a:buClr>
              <a:buFont typeface="Arial"/>
              <a:buChar char="•"/>
              <a:defRPr sz="2400">
                <a:solidFill>
                  <a:schemeClr val="dk1"/>
                </a:solidFill>
              </a:defRPr>
            </a:lvl2pPr>
            <a:lvl3pPr marL="914400" indent="-196850" algn="l" rtl="0">
              <a:spcBef>
                <a:spcPts val="420"/>
              </a:spcBef>
              <a:buClr>
                <a:schemeClr val="accent2"/>
              </a:buClr>
              <a:buFont typeface="Arial"/>
              <a:buChar char="•"/>
              <a:defRPr sz="2100">
                <a:solidFill>
                  <a:schemeClr val="dk1"/>
                </a:solidFill>
              </a:defRPr>
            </a:lvl3pPr>
            <a:lvl4pPr marL="1188720" indent="-160019" algn="l" rtl="0">
              <a:spcBef>
                <a:spcPts val="400"/>
              </a:spcBef>
              <a:buClr>
                <a:schemeClr val="accent3"/>
              </a:buClr>
              <a:buFont typeface="Arial"/>
              <a:buChar char="•"/>
              <a:defRPr sz="2000">
                <a:solidFill>
                  <a:schemeClr val="dk1"/>
                </a:solidFill>
              </a:defRPr>
            </a:lvl4pPr>
            <a:lvl5pPr marL="1463040" indent="-167639" algn="l" rtl="0">
              <a:spcBef>
                <a:spcPts val="400"/>
              </a:spcBef>
              <a:buClr>
                <a:schemeClr val="accent4"/>
              </a:buClr>
              <a:buFont typeface="Arial"/>
              <a:buChar char="•"/>
              <a:defRPr sz="2000">
                <a:solidFill>
                  <a:schemeClr val="dk1"/>
                </a:solidFill>
              </a:defRPr>
            </a:lvl5pPr>
            <a:lvl6pPr marL="1737360" indent="-159385" algn="l" rtl="0">
              <a:spcBef>
                <a:spcPts val="360"/>
              </a:spcBef>
              <a:buClr>
                <a:schemeClr val="accent5"/>
              </a:buClr>
              <a:buFont typeface="Arial"/>
              <a:buChar char="•"/>
              <a:defRPr sz="1800">
                <a:solidFill>
                  <a:schemeClr val="dk1"/>
                </a:solidFill>
              </a:defRPr>
            </a:lvl6pPr>
            <a:lvl7pPr marL="1920240" indent="-145414" algn="l" rtl="0">
              <a:spcBef>
                <a:spcPts val="320"/>
              </a:spcBef>
              <a:buClr>
                <a:schemeClr val="accent6"/>
              </a:buClr>
              <a:buFont typeface="Arial"/>
              <a:buChar char="•"/>
              <a:defRPr sz="1600" baseline="0">
                <a:solidFill>
                  <a:schemeClr val="dk1"/>
                </a:solidFill>
              </a:defRPr>
            </a:lvl7pPr>
            <a:lvl8pPr marL="2194560" indent="-127635" algn="l" rtl="0">
              <a:spcBef>
                <a:spcPts val="320"/>
              </a:spcBef>
              <a:buClr>
                <a:schemeClr val="dk2"/>
              </a:buClr>
              <a:buFont typeface="Arial"/>
              <a:buChar char="•"/>
              <a:defRPr sz="1600">
                <a:solidFill>
                  <a:schemeClr val="dk1"/>
                </a:solidFill>
              </a:defRPr>
            </a:lvl8pPr>
            <a:lvl9pPr marL="2468880" indent="-128904" algn="l" rtl="0">
              <a:spcBef>
                <a:spcPts val="280"/>
              </a:spcBef>
              <a:buClr>
                <a:schemeClr val="dk2"/>
              </a:buClr>
              <a:buFont typeface="Arial"/>
              <a:buChar char="•"/>
              <a:defRPr sz="1400" baseline="0">
                <a:solidFill>
                  <a:schemeClr val="dk1"/>
                </a:solidFill>
              </a:defRPr>
            </a:lvl9pPr>
          </a:lstStyle>
          <a:p>
            <a:endParaRPr/>
          </a:p>
        </p:txBody>
      </p:sp>
      <p:sp>
        <p:nvSpPr>
          <p:cNvPr id="263" name="Shape 263"/>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64" name="Shape 264"/>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65" name="Shape 265"/>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530352" y="1316736"/>
            <a:ext cx="7772400" cy="1362455"/>
          </a:xfrm>
          <a:prstGeom prst="rect">
            <a:avLst/>
          </a:prstGeom>
          <a:noFill/>
          <a:ln>
            <a:noFill/>
          </a:ln>
        </p:spPr>
        <p:txBody>
          <a:bodyPr lIns="91425" tIns="91425" rIns="91425" bIns="91425" anchor="b" anchorCtr="0"/>
          <a:lstStyle>
            <a:lvl1pPr algn="l" rtl="0">
              <a:spcBef>
                <a:spcPts val="0"/>
              </a:spcBef>
              <a:buClr>
                <a:srgbClr val="11E8AD"/>
              </a:buClr>
              <a:buNone/>
              <a:defRPr sz="5600" b="1" cap="none" baseline="0">
                <a:solidFill>
                  <a:srgbClr val="11E8AD"/>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68" name="Shape 268"/>
          <p:cNvSpPr txBox="1">
            <a:spLocks noGrp="1"/>
          </p:cNvSpPr>
          <p:nvPr>
            <p:ph type="body" idx="1"/>
          </p:nvPr>
        </p:nvSpPr>
        <p:spPr>
          <a:xfrm>
            <a:off x="530352" y="2704664"/>
            <a:ext cx="7772400" cy="1509711"/>
          </a:xfrm>
          <a:prstGeom prst="rect">
            <a:avLst/>
          </a:prstGeom>
          <a:noFill/>
          <a:ln>
            <a:noFill/>
          </a:ln>
        </p:spPr>
        <p:txBody>
          <a:bodyPr lIns="91425" tIns="91425" rIns="91425" bIns="91425" anchor="t" anchorCtr="0"/>
          <a:lstStyle>
            <a:lvl1pPr marL="0" indent="0" rtl="0">
              <a:buClr>
                <a:schemeClr val="lt1"/>
              </a:buClr>
              <a:buNone/>
              <a:defRPr sz="2200">
                <a:solidFill>
                  <a:schemeClr val="lt1"/>
                </a:solidFill>
              </a:defRPr>
            </a:lvl1pPr>
            <a:lvl2pPr rtl="0">
              <a:buClr>
                <a:srgbClr val="FEFEFE"/>
              </a:buClr>
              <a:buNone/>
              <a:defRPr sz="1800">
                <a:solidFill>
                  <a:srgbClr val="FEFEFE"/>
                </a:solidFill>
              </a:defRPr>
            </a:lvl2pPr>
            <a:lvl3pPr rtl="0">
              <a:buClr>
                <a:srgbClr val="FEFEFE"/>
              </a:buClr>
              <a:buNone/>
              <a:defRPr sz="1600">
                <a:solidFill>
                  <a:srgbClr val="FEFEFE"/>
                </a:solidFill>
              </a:defRPr>
            </a:lvl3pPr>
            <a:lvl4pPr rtl="0">
              <a:buClr>
                <a:srgbClr val="FEFEFE"/>
              </a:buClr>
              <a:buNone/>
              <a:defRPr sz="1400">
                <a:solidFill>
                  <a:srgbClr val="FEFEFE"/>
                </a:solidFill>
              </a:defRPr>
            </a:lvl4pPr>
            <a:lvl5pPr rtl="0">
              <a:buClr>
                <a:srgbClr val="FEFEFE"/>
              </a:buClr>
              <a:buNone/>
              <a:defRPr sz="1400">
                <a:solidFill>
                  <a:srgbClr val="FEFEFE"/>
                </a:solidFill>
              </a:defRPr>
            </a:lvl5pPr>
            <a:lvl6pPr rtl="0">
              <a:defRPr/>
            </a:lvl6pPr>
            <a:lvl7pPr rtl="0">
              <a:defRPr/>
            </a:lvl7pPr>
            <a:lvl8pPr rtl="0">
              <a:defRPr/>
            </a:lvl8pPr>
            <a:lvl9pPr rtl="0">
              <a:defRPr/>
            </a:lvl9pPr>
          </a:lstStyle>
          <a:p>
            <a:endParaRPr/>
          </a:p>
        </p:txBody>
      </p:sp>
      <p:sp>
        <p:nvSpPr>
          <p:cNvPr id="269" name="Shape 269"/>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C5DCE0"/>
                </a:solidFill>
                <a:latin typeface="Arial"/>
                <a:ea typeface="Arial"/>
                <a:cs typeface="Arial"/>
                <a:sym typeface="Arial"/>
              </a:defRPr>
            </a:lvl1pPr>
            <a:lvl2pPr marL="457200" marR="0" indent="0" algn="l" rtl="0">
              <a:defRPr sz="1800" b="0" i="0" u="none" strike="noStrike" cap="none" baseline="0">
                <a:solidFill>
                  <a:schemeClr val="lt1"/>
                </a:solidFill>
                <a:latin typeface="Arial"/>
                <a:ea typeface="Arial"/>
                <a:cs typeface="Arial"/>
                <a:sym typeface="Arial"/>
              </a:defRPr>
            </a:lvl2pPr>
            <a:lvl3pPr marL="914400" marR="0" indent="0" algn="l" rtl="0">
              <a:defRPr sz="1800" b="0" i="0" u="none" strike="noStrike" cap="none" baseline="0">
                <a:solidFill>
                  <a:schemeClr val="lt1"/>
                </a:solidFill>
                <a:latin typeface="Arial"/>
                <a:ea typeface="Arial"/>
                <a:cs typeface="Arial"/>
                <a:sym typeface="Arial"/>
              </a:defRPr>
            </a:lvl3pPr>
            <a:lvl4pPr marL="1371600" marR="0" indent="0" algn="l" rtl="0">
              <a:defRPr sz="1800" b="0" i="0" u="none" strike="noStrike" cap="none" baseline="0">
                <a:solidFill>
                  <a:schemeClr val="lt1"/>
                </a:solidFill>
                <a:latin typeface="Arial"/>
                <a:ea typeface="Arial"/>
                <a:cs typeface="Arial"/>
                <a:sym typeface="Arial"/>
              </a:defRPr>
            </a:lvl4pPr>
            <a:lvl5pPr marL="1828800" marR="0" indent="0" algn="l" rtl="0">
              <a:defRPr sz="1800" b="0" i="0" u="none" strike="noStrike" cap="none" baseline="0">
                <a:solidFill>
                  <a:schemeClr val="lt1"/>
                </a:solidFill>
                <a:latin typeface="Arial"/>
                <a:ea typeface="Arial"/>
                <a:cs typeface="Arial"/>
                <a:sym typeface="Arial"/>
              </a:defRPr>
            </a:lvl5pPr>
            <a:lvl6pPr marL="2286000" marR="0" indent="0" algn="l" rtl="0">
              <a:defRPr sz="1800" b="0" i="0" u="none" strike="noStrike" cap="none" baseline="0">
                <a:solidFill>
                  <a:schemeClr val="lt1"/>
                </a:solidFill>
                <a:latin typeface="Arial"/>
                <a:ea typeface="Arial"/>
                <a:cs typeface="Arial"/>
                <a:sym typeface="Arial"/>
              </a:defRPr>
            </a:lvl6pPr>
            <a:lvl7pPr marL="2743200" marR="0" indent="0" algn="l" rtl="0">
              <a:defRPr sz="1800" b="0" i="0" u="none" strike="noStrike" cap="none" baseline="0">
                <a:solidFill>
                  <a:schemeClr val="lt1"/>
                </a:solidFill>
                <a:latin typeface="Arial"/>
                <a:ea typeface="Arial"/>
                <a:cs typeface="Arial"/>
                <a:sym typeface="Arial"/>
              </a:defRPr>
            </a:lvl7pPr>
            <a:lvl8pPr marL="3200400" marR="0" indent="0" algn="l" rtl="0">
              <a:defRPr sz="1800" b="0" i="0" u="none" strike="noStrike" cap="none" baseline="0">
                <a:solidFill>
                  <a:schemeClr val="lt1"/>
                </a:solidFill>
                <a:latin typeface="Arial"/>
                <a:ea typeface="Arial"/>
                <a:cs typeface="Arial"/>
                <a:sym typeface="Arial"/>
              </a:defRPr>
            </a:lvl8pPr>
            <a:lvl9pPr marL="3657600" marR="0" indent="0" algn="l" rtl="0">
              <a:defRPr sz="1800" b="0" i="0" u="none" strike="noStrike" cap="none" baseline="0">
                <a:solidFill>
                  <a:schemeClr val="lt1"/>
                </a:solidFill>
                <a:latin typeface="Arial"/>
                <a:ea typeface="Arial"/>
                <a:cs typeface="Arial"/>
                <a:sym typeface="Arial"/>
              </a:defRPr>
            </a:lvl9pPr>
          </a:lstStyle>
          <a:p>
            <a:endParaRPr/>
          </a:p>
        </p:txBody>
      </p:sp>
      <p:sp>
        <p:nvSpPr>
          <p:cNvPr id="270" name="Shape 270"/>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C5DCE0"/>
                </a:solidFill>
                <a:latin typeface="Arial"/>
                <a:ea typeface="Arial"/>
                <a:cs typeface="Arial"/>
                <a:sym typeface="Arial"/>
              </a:defRPr>
            </a:lvl1pPr>
            <a:lvl2pPr marL="457200" marR="0" indent="0" algn="l" rtl="0">
              <a:defRPr sz="1800" b="0" i="0" u="none" strike="noStrike" cap="none" baseline="0">
                <a:solidFill>
                  <a:schemeClr val="lt1"/>
                </a:solidFill>
                <a:latin typeface="Arial"/>
                <a:ea typeface="Arial"/>
                <a:cs typeface="Arial"/>
                <a:sym typeface="Arial"/>
              </a:defRPr>
            </a:lvl2pPr>
            <a:lvl3pPr marL="914400" marR="0" indent="0" algn="l" rtl="0">
              <a:defRPr sz="1800" b="0" i="0" u="none" strike="noStrike" cap="none" baseline="0">
                <a:solidFill>
                  <a:schemeClr val="lt1"/>
                </a:solidFill>
                <a:latin typeface="Arial"/>
                <a:ea typeface="Arial"/>
                <a:cs typeface="Arial"/>
                <a:sym typeface="Arial"/>
              </a:defRPr>
            </a:lvl3pPr>
            <a:lvl4pPr marL="1371600" marR="0" indent="0" algn="l" rtl="0">
              <a:defRPr sz="1800" b="0" i="0" u="none" strike="noStrike" cap="none" baseline="0">
                <a:solidFill>
                  <a:schemeClr val="lt1"/>
                </a:solidFill>
                <a:latin typeface="Arial"/>
                <a:ea typeface="Arial"/>
                <a:cs typeface="Arial"/>
                <a:sym typeface="Arial"/>
              </a:defRPr>
            </a:lvl4pPr>
            <a:lvl5pPr marL="1828800" marR="0" indent="0" algn="l" rtl="0">
              <a:defRPr sz="1800" b="0" i="0" u="none" strike="noStrike" cap="none" baseline="0">
                <a:solidFill>
                  <a:schemeClr val="lt1"/>
                </a:solidFill>
                <a:latin typeface="Arial"/>
                <a:ea typeface="Arial"/>
                <a:cs typeface="Arial"/>
                <a:sym typeface="Arial"/>
              </a:defRPr>
            </a:lvl5pPr>
            <a:lvl6pPr marL="2286000" marR="0" indent="0" algn="l" rtl="0">
              <a:defRPr sz="1800" b="0" i="0" u="none" strike="noStrike" cap="none" baseline="0">
                <a:solidFill>
                  <a:schemeClr val="lt1"/>
                </a:solidFill>
                <a:latin typeface="Arial"/>
                <a:ea typeface="Arial"/>
                <a:cs typeface="Arial"/>
                <a:sym typeface="Arial"/>
              </a:defRPr>
            </a:lvl6pPr>
            <a:lvl7pPr marL="2743200" marR="0" indent="0" algn="l" rtl="0">
              <a:defRPr sz="1800" b="0" i="0" u="none" strike="noStrike" cap="none" baseline="0">
                <a:solidFill>
                  <a:schemeClr val="lt1"/>
                </a:solidFill>
                <a:latin typeface="Arial"/>
                <a:ea typeface="Arial"/>
                <a:cs typeface="Arial"/>
                <a:sym typeface="Arial"/>
              </a:defRPr>
            </a:lvl7pPr>
            <a:lvl8pPr marL="3200400" marR="0" indent="0" algn="l" rtl="0">
              <a:defRPr sz="1800" b="0" i="0" u="none" strike="noStrike" cap="none" baseline="0">
                <a:solidFill>
                  <a:schemeClr val="lt1"/>
                </a:solidFill>
                <a:latin typeface="Arial"/>
                <a:ea typeface="Arial"/>
                <a:cs typeface="Arial"/>
                <a:sym typeface="Arial"/>
              </a:defRPr>
            </a:lvl8pPr>
            <a:lvl9pPr marL="3657600" marR="0" indent="0" algn="l" rtl="0">
              <a:defRPr sz="1800" b="0" i="0" u="none" strike="noStrike" cap="none" baseline="0">
                <a:solidFill>
                  <a:schemeClr val="lt1"/>
                </a:solidFill>
                <a:latin typeface="Arial"/>
                <a:ea typeface="Arial"/>
                <a:cs typeface="Arial"/>
                <a:sym typeface="Arial"/>
              </a:defRPr>
            </a:lvl9pPr>
          </a:lstStyle>
          <a:p>
            <a:endParaRPr/>
          </a:p>
        </p:txBody>
      </p:sp>
      <p:sp>
        <p:nvSpPr>
          <p:cNvPr id="271" name="Shape 271"/>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C5DCE0"/>
                </a:solidFill>
                <a:latin typeface="Arial"/>
                <a:ea typeface="Arial"/>
                <a:cs typeface="Arial"/>
                <a:sym typeface="Arial"/>
              </a:defRPr>
            </a:lvl1pPr>
            <a:lvl2pPr marL="457200" marR="0" indent="0" algn="l" rtl="0">
              <a:defRPr sz="1800" b="0" i="0" u="none" strike="noStrike" cap="none" baseline="0">
                <a:solidFill>
                  <a:schemeClr val="lt1"/>
                </a:solidFill>
                <a:latin typeface="Arial"/>
                <a:ea typeface="Arial"/>
                <a:cs typeface="Arial"/>
                <a:sym typeface="Arial"/>
              </a:defRPr>
            </a:lvl2pPr>
            <a:lvl3pPr marL="914400" marR="0" indent="0" algn="l" rtl="0">
              <a:defRPr sz="1800" b="0" i="0" u="none" strike="noStrike" cap="none" baseline="0">
                <a:solidFill>
                  <a:schemeClr val="lt1"/>
                </a:solidFill>
                <a:latin typeface="Arial"/>
                <a:ea typeface="Arial"/>
                <a:cs typeface="Arial"/>
                <a:sym typeface="Arial"/>
              </a:defRPr>
            </a:lvl3pPr>
            <a:lvl4pPr marL="1371600" marR="0" indent="0" algn="l" rtl="0">
              <a:defRPr sz="1800" b="0" i="0" u="none" strike="noStrike" cap="none" baseline="0">
                <a:solidFill>
                  <a:schemeClr val="lt1"/>
                </a:solidFill>
                <a:latin typeface="Arial"/>
                <a:ea typeface="Arial"/>
                <a:cs typeface="Arial"/>
                <a:sym typeface="Arial"/>
              </a:defRPr>
            </a:lvl4pPr>
            <a:lvl5pPr marL="1828800" marR="0" indent="0" algn="l" rtl="0">
              <a:defRPr sz="1800" b="0" i="0" u="none" strike="noStrike" cap="none" baseline="0">
                <a:solidFill>
                  <a:schemeClr val="lt1"/>
                </a:solidFill>
                <a:latin typeface="Arial"/>
                <a:ea typeface="Arial"/>
                <a:cs typeface="Arial"/>
                <a:sym typeface="Arial"/>
              </a:defRPr>
            </a:lvl5pPr>
            <a:lvl6pPr marL="2286000" marR="0" indent="0" algn="l" rtl="0">
              <a:defRPr sz="1800" b="0" i="0" u="none" strike="noStrike" cap="none" baseline="0">
                <a:solidFill>
                  <a:schemeClr val="lt1"/>
                </a:solidFill>
                <a:latin typeface="Arial"/>
                <a:ea typeface="Arial"/>
                <a:cs typeface="Arial"/>
                <a:sym typeface="Arial"/>
              </a:defRPr>
            </a:lvl6pPr>
            <a:lvl7pPr marL="2743200" marR="0" indent="0" algn="l" rtl="0">
              <a:defRPr sz="1800" b="0" i="0" u="none" strike="noStrike" cap="none" baseline="0">
                <a:solidFill>
                  <a:schemeClr val="lt1"/>
                </a:solidFill>
                <a:latin typeface="Arial"/>
                <a:ea typeface="Arial"/>
                <a:cs typeface="Arial"/>
                <a:sym typeface="Arial"/>
              </a:defRPr>
            </a:lvl7pPr>
            <a:lvl8pPr marL="3200400" marR="0" indent="0" algn="l" rtl="0">
              <a:defRPr sz="1800" b="0" i="0" u="none" strike="noStrike" cap="none" baseline="0">
                <a:solidFill>
                  <a:schemeClr val="lt1"/>
                </a:solidFill>
                <a:latin typeface="Arial"/>
                <a:ea typeface="Arial"/>
                <a:cs typeface="Arial"/>
                <a:sym typeface="Arial"/>
              </a:defRPr>
            </a:lvl8pPr>
            <a:lvl9pPr marL="3657600" marR="0" indent="0" algn="l" rtl="0">
              <a:defRPr sz="1800" b="0"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algn="l" rtl="0">
              <a:spcBef>
                <a:spcPts val="0"/>
              </a:spcBef>
              <a:buClr>
                <a:schemeClr val="dk2"/>
              </a:buClr>
              <a:buNone/>
              <a:defRPr sz="5000" b="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74" name="Shape 274"/>
          <p:cNvSpPr txBox="1">
            <a:spLocks noGrp="1"/>
          </p:cNvSpPr>
          <p:nvPr>
            <p:ph type="body" idx="1"/>
          </p:nvPr>
        </p:nvSpPr>
        <p:spPr>
          <a:xfrm>
            <a:off x="457200" y="1920084"/>
            <a:ext cx="4038599" cy="4434839"/>
          </a:xfrm>
          <a:prstGeom prst="rect">
            <a:avLst/>
          </a:prstGeom>
          <a:noFill/>
          <a:ln>
            <a:noFill/>
          </a:ln>
        </p:spPr>
        <p:txBody>
          <a:bodyPr lIns="91425" tIns="91425" rIns="91425" bIns="91425" anchor="t" anchorCtr="0"/>
          <a:lstStyle>
            <a:lvl1pPr rtl="0">
              <a:defRPr sz="2600"/>
            </a:lvl1pPr>
            <a:lvl2pPr rtl="0">
              <a:defRPr sz="2400"/>
            </a:lvl2pPr>
            <a:lvl3pPr rtl="0">
              <a:defRPr sz="2000"/>
            </a:lvl3pPr>
            <a:lvl4pPr rtl="0">
              <a:defRPr sz="1800"/>
            </a:lvl4pPr>
            <a:lvl5pPr rtl="0">
              <a:defRPr sz="1800"/>
            </a:lvl5pPr>
            <a:lvl6pPr rtl="0">
              <a:defRPr/>
            </a:lvl6pPr>
            <a:lvl7pPr rtl="0">
              <a:defRPr/>
            </a:lvl7pPr>
            <a:lvl8pPr rtl="0">
              <a:defRPr/>
            </a:lvl8pPr>
            <a:lvl9pPr rtl="0">
              <a:defRPr/>
            </a:lvl9pPr>
          </a:lstStyle>
          <a:p>
            <a:endParaRPr/>
          </a:p>
        </p:txBody>
      </p:sp>
      <p:sp>
        <p:nvSpPr>
          <p:cNvPr id="275" name="Shape 275"/>
          <p:cNvSpPr txBox="1">
            <a:spLocks noGrp="1"/>
          </p:cNvSpPr>
          <p:nvPr>
            <p:ph type="body" idx="2"/>
          </p:nvPr>
        </p:nvSpPr>
        <p:spPr>
          <a:xfrm>
            <a:off x="4648200" y="1920084"/>
            <a:ext cx="4038599" cy="4434839"/>
          </a:xfrm>
          <a:prstGeom prst="rect">
            <a:avLst/>
          </a:prstGeom>
          <a:noFill/>
          <a:ln>
            <a:noFill/>
          </a:ln>
        </p:spPr>
        <p:txBody>
          <a:bodyPr lIns="91425" tIns="91425" rIns="91425" bIns="91425" anchor="t" anchorCtr="0"/>
          <a:lstStyle>
            <a:lvl1pPr rtl="0">
              <a:defRPr sz="2600"/>
            </a:lvl1pPr>
            <a:lvl2pPr rtl="0">
              <a:defRPr sz="2400"/>
            </a:lvl2pPr>
            <a:lvl3pPr rtl="0">
              <a:defRPr sz="2000"/>
            </a:lvl3pPr>
            <a:lvl4pPr rtl="0">
              <a:defRPr sz="1800"/>
            </a:lvl4pPr>
            <a:lvl5pPr rtl="0">
              <a:defRPr sz="1800"/>
            </a:lvl5pPr>
            <a:lvl6pPr rtl="0">
              <a:defRPr/>
            </a:lvl6pPr>
            <a:lvl7pPr rtl="0">
              <a:defRPr/>
            </a:lvl7pPr>
            <a:lvl8pPr rtl="0">
              <a:defRPr/>
            </a:lvl8pPr>
            <a:lvl9pPr rtl="0">
              <a:defRPr/>
            </a:lvl9pPr>
          </a:lstStyle>
          <a:p>
            <a:endParaRPr/>
          </a:p>
        </p:txBody>
      </p:sp>
      <p:sp>
        <p:nvSpPr>
          <p:cNvPr id="276" name="Shape 276"/>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77" name="Shape 277"/>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78" name="Shape 278"/>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81" name="Shape 281"/>
          <p:cNvSpPr txBox="1">
            <a:spLocks noGrp="1"/>
          </p:cNvSpPr>
          <p:nvPr>
            <p:ph type="body" idx="1"/>
          </p:nvPr>
        </p:nvSpPr>
        <p:spPr>
          <a:xfrm>
            <a:off x="457200" y="1855248"/>
            <a:ext cx="4040187" cy="659352"/>
          </a:xfrm>
          <a:prstGeom prst="rect">
            <a:avLst/>
          </a:prstGeom>
          <a:noFill/>
          <a:ln>
            <a:noFill/>
          </a:ln>
        </p:spPr>
        <p:txBody>
          <a:bodyPr lIns="91425" tIns="91425" rIns="91425" bIns="91425" anchor="ctr" anchorCtr="0"/>
          <a:lstStyle>
            <a:lvl1pPr marL="0" indent="0" rtl="0">
              <a:buClr>
                <a:schemeClr val="dk2"/>
              </a:buClr>
              <a:buNone/>
              <a:defRPr sz="2400" b="1" cap="none" baseline="0">
                <a:solidFill>
                  <a:schemeClr val="dk2"/>
                </a:solidFill>
              </a:defRPr>
            </a:lvl1pPr>
            <a:lvl2pPr rtl="0">
              <a:buNone/>
              <a:defRPr sz="2000" b="1"/>
            </a:lvl2pPr>
            <a:lvl3pPr rtl="0">
              <a:buNone/>
              <a:defRPr sz="1800" b="1"/>
            </a:lvl3pPr>
            <a:lvl4pPr rtl="0">
              <a:buNone/>
              <a:defRPr sz="1600" b="1"/>
            </a:lvl4pPr>
            <a:lvl5pPr rtl="0">
              <a:buNone/>
              <a:defRPr sz="1600" b="1"/>
            </a:lvl5pPr>
            <a:lvl6pPr rtl="0">
              <a:defRPr/>
            </a:lvl6pPr>
            <a:lvl7pPr rtl="0">
              <a:defRPr/>
            </a:lvl7pPr>
            <a:lvl8pPr rtl="0">
              <a:defRPr/>
            </a:lvl8pPr>
            <a:lvl9pPr rtl="0">
              <a:defRPr/>
            </a:lvl9pPr>
          </a:lstStyle>
          <a:p>
            <a:endParaRPr/>
          </a:p>
        </p:txBody>
      </p:sp>
      <p:sp>
        <p:nvSpPr>
          <p:cNvPr id="282" name="Shape 282"/>
          <p:cNvSpPr txBox="1">
            <a:spLocks noGrp="1"/>
          </p:cNvSpPr>
          <p:nvPr>
            <p:ph type="body" idx="2"/>
          </p:nvPr>
        </p:nvSpPr>
        <p:spPr>
          <a:xfrm>
            <a:off x="4645025" y="1859757"/>
            <a:ext cx="4041774" cy="654843"/>
          </a:xfrm>
          <a:prstGeom prst="rect">
            <a:avLst/>
          </a:prstGeom>
          <a:noFill/>
          <a:ln>
            <a:noFill/>
          </a:ln>
        </p:spPr>
        <p:txBody>
          <a:bodyPr lIns="91425" tIns="91425" rIns="91425" bIns="91425" anchor="ctr" anchorCtr="0"/>
          <a:lstStyle>
            <a:lvl1pPr marL="0" indent="0" rtl="0">
              <a:buClr>
                <a:schemeClr val="dk2"/>
              </a:buClr>
              <a:buNone/>
              <a:defRPr sz="2400" b="1" cap="none" baseline="0">
                <a:solidFill>
                  <a:schemeClr val="dk2"/>
                </a:solidFill>
              </a:defRPr>
            </a:lvl1pPr>
            <a:lvl2pPr rtl="0">
              <a:buNone/>
              <a:defRPr sz="2000" b="1"/>
            </a:lvl2pPr>
            <a:lvl3pPr rtl="0">
              <a:buNone/>
              <a:defRPr sz="1800" b="1"/>
            </a:lvl3pPr>
            <a:lvl4pPr rtl="0">
              <a:buNone/>
              <a:defRPr sz="1600" b="1"/>
            </a:lvl4pPr>
            <a:lvl5pPr rtl="0">
              <a:buNone/>
              <a:defRPr sz="1600" b="1"/>
            </a:lvl5pPr>
            <a:lvl6pPr rtl="0">
              <a:defRPr/>
            </a:lvl6pPr>
            <a:lvl7pPr rtl="0">
              <a:defRPr/>
            </a:lvl7pPr>
            <a:lvl8pPr rtl="0">
              <a:defRPr/>
            </a:lvl8pPr>
            <a:lvl9pPr rtl="0">
              <a:defRPr/>
            </a:lvl9pPr>
          </a:lstStyle>
          <a:p>
            <a:endParaRPr/>
          </a:p>
        </p:txBody>
      </p:sp>
      <p:sp>
        <p:nvSpPr>
          <p:cNvPr id="283" name="Shape 283"/>
          <p:cNvSpPr txBox="1">
            <a:spLocks noGrp="1"/>
          </p:cNvSpPr>
          <p:nvPr>
            <p:ph type="body" idx="3"/>
          </p:nvPr>
        </p:nvSpPr>
        <p:spPr>
          <a:xfrm>
            <a:off x="457200" y="2514600"/>
            <a:ext cx="4040187" cy="3845720"/>
          </a:xfrm>
          <a:prstGeom prst="rect">
            <a:avLst/>
          </a:prstGeom>
          <a:noFill/>
          <a:ln>
            <a:noFill/>
          </a:ln>
        </p:spPr>
        <p:txBody>
          <a:bodyPr lIns="91425" tIns="91425" rIns="91425" bIns="91425" anchor="t" anchorCtr="0"/>
          <a:lstStyle>
            <a:lvl1pPr rtl="0">
              <a:defRPr sz="2200"/>
            </a:lvl1pPr>
            <a:lvl2pPr rtl="0">
              <a:defRPr sz="2000"/>
            </a:lvl2pPr>
            <a:lvl3pPr rtl="0">
              <a:defRPr sz="1800"/>
            </a:lvl3pPr>
            <a:lvl4pPr rtl="0">
              <a:defRPr sz="1600"/>
            </a:lvl4pPr>
            <a:lvl5pPr rtl="0">
              <a:defRPr sz="1600"/>
            </a:lvl5pPr>
            <a:lvl6pPr rtl="0">
              <a:defRPr/>
            </a:lvl6pPr>
            <a:lvl7pPr rtl="0">
              <a:defRPr/>
            </a:lvl7pPr>
            <a:lvl8pPr rtl="0">
              <a:defRPr/>
            </a:lvl8pPr>
            <a:lvl9pPr rtl="0">
              <a:defRPr/>
            </a:lvl9pPr>
          </a:lstStyle>
          <a:p>
            <a:endParaRPr/>
          </a:p>
        </p:txBody>
      </p:sp>
      <p:sp>
        <p:nvSpPr>
          <p:cNvPr id="284" name="Shape 284"/>
          <p:cNvSpPr txBox="1">
            <a:spLocks noGrp="1"/>
          </p:cNvSpPr>
          <p:nvPr>
            <p:ph type="body" idx="4"/>
          </p:nvPr>
        </p:nvSpPr>
        <p:spPr>
          <a:xfrm>
            <a:off x="4645025" y="2514600"/>
            <a:ext cx="4041774" cy="3845720"/>
          </a:xfrm>
          <a:prstGeom prst="rect">
            <a:avLst/>
          </a:prstGeom>
          <a:noFill/>
          <a:ln>
            <a:noFill/>
          </a:ln>
        </p:spPr>
        <p:txBody>
          <a:bodyPr lIns="91425" tIns="91425" rIns="91425" bIns="91425" anchor="t" anchorCtr="0"/>
          <a:lstStyle>
            <a:lvl1pPr rtl="0">
              <a:defRPr sz="2200"/>
            </a:lvl1pPr>
            <a:lvl2pPr rtl="0">
              <a:defRPr sz="2000"/>
            </a:lvl2pPr>
            <a:lvl3pPr rtl="0">
              <a:defRPr sz="1800"/>
            </a:lvl3pPr>
            <a:lvl4pPr rtl="0">
              <a:defRPr sz="1600"/>
            </a:lvl4pPr>
            <a:lvl5pPr rtl="0">
              <a:defRPr sz="1600"/>
            </a:lvl5pPr>
            <a:lvl6pPr rtl="0">
              <a:defRPr/>
            </a:lvl6pPr>
            <a:lvl7pPr rtl="0">
              <a:defRPr/>
            </a:lvl7pPr>
            <a:lvl8pPr rtl="0">
              <a:defRPr/>
            </a:lvl8pPr>
            <a:lvl9pPr rtl="0">
              <a:defRPr/>
            </a:lvl9pPr>
          </a:lstStyle>
          <a:p>
            <a:endParaRPr/>
          </a:p>
        </p:txBody>
      </p:sp>
      <p:sp>
        <p:nvSpPr>
          <p:cNvPr id="285" name="Shape 285"/>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86" name="Shape 286"/>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87" name="Shape 287"/>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457200" y="704087"/>
            <a:ext cx="8305799" cy="1143000"/>
          </a:xfrm>
          <a:prstGeom prst="rect">
            <a:avLst/>
          </a:prstGeom>
          <a:noFill/>
          <a:ln>
            <a:noFill/>
          </a:ln>
        </p:spPr>
        <p:txBody>
          <a:bodyPr lIns="91425" tIns="91425" rIns="91425" bIns="91425" anchor="b" anchorCtr="0"/>
          <a:lstStyle>
            <a:lvl1pPr algn="l" rtl="0">
              <a:spcBef>
                <a:spcPts val="0"/>
              </a:spcBef>
              <a:buClr>
                <a:schemeClr val="dk2"/>
              </a:buClr>
              <a:buNone/>
              <a:defRPr sz="5000" b="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0" name="Shape 290"/>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91" name="Shape 291"/>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92" name="Shape 292"/>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3"/>
        <p:cNvGrpSpPr/>
        <p:nvPr/>
      </p:nvGrpSpPr>
      <p:grpSpPr>
        <a:xfrm>
          <a:off x="0" y="0"/>
          <a:ext cx="0" cy="0"/>
          <a:chOff x="0" y="0"/>
          <a:chExt cx="0" cy="0"/>
        </a:xfrm>
      </p:grpSpPr>
      <p:sp>
        <p:nvSpPr>
          <p:cNvPr id="294" name="Shape 294"/>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95" name="Shape 295"/>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96" name="Shape 296"/>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bjTx" type="objTx">
  <p:cSld name="objTx">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685800" y="514352"/>
            <a:ext cx="2743199" cy="1162049"/>
          </a:xfrm>
          <a:prstGeom prst="rect">
            <a:avLst/>
          </a:prstGeom>
          <a:noFill/>
          <a:ln>
            <a:noFill/>
          </a:ln>
        </p:spPr>
        <p:txBody>
          <a:bodyPr lIns="91425" tIns="91425" rIns="91425" bIns="91425" anchor="b" anchorCtr="0"/>
          <a:lstStyle>
            <a:lvl1pPr algn="l" rtl="0">
              <a:spcBef>
                <a:spcPts val="0"/>
              </a:spcBef>
              <a:buClr>
                <a:schemeClr val="dk2"/>
              </a:buClr>
              <a:buNone/>
              <a:defRPr sz="2600" b="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9" name="Shape 299"/>
          <p:cNvSpPr txBox="1">
            <a:spLocks noGrp="1"/>
          </p:cNvSpPr>
          <p:nvPr>
            <p:ph type="body" idx="1"/>
          </p:nvPr>
        </p:nvSpPr>
        <p:spPr>
          <a:xfrm>
            <a:off x="685800" y="1676400"/>
            <a:ext cx="2743199" cy="4572000"/>
          </a:xfrm>
          <a:prstGeom prst="rect">
            <a:avLst/>
          </a:prstGeom>
          <a:noFill/>
          <a:ln>
            <a:noFill/>
          </a:ln>
        </p:spPr>
        <p:txBody>
          <a:bodyPr lIns="91425" tIns="91425" rIns="91425" bIns="91425" anchor="t" anchorCtr="0"/>
          <a:lstStyle>
            <a:lvl1pPr marL="0" indent="0" algn="l" rtl="0">
              <a:buNone/>
              <a:defRPr sz="1400"/>
            </a:lvl1pPr>
            <a:lvl2pPr indent="0" algn="l" rtl="0">
              <a:buNone/>
              <a:defRPr sz="1200"/>
            </a:lvl2pPr>
            <a:lvl3pPr indent="0" algn="l" rtl="0">
              <a:buNone/>
              <a:defRPr sz="1000"/>
            </a:lvl3pPr>
            <a:lvl4pPr indent="0" algn="l" rtl="0">
              <a:buNone/>
              <a:defRPr sz="900"/>
            </a:lvl4pPr>
            <a:lvl5pPr indent="0" algn="l" rtl="0">
              <a:buNone/>
              <a:defRPr sz="900"/>
            </a:lvl5pPr>
            <a:lvl6pPr rtl="0">
              <a:defRPr/>
            </a:lvl6pPr>
            <a:lvl7pPr rtl="0">
              <a:defRPr/>
            </a:lvl7pPr>
            <a:lvl8pPr rtl="0">
              <a:defRPr/>
            </a:lvl8pPr>
            <a:lvl9pPr rtl="0">
              <a:defRPr/>
            </a:lvl9pPr>
          </a:lstStyle>
          <a:p>
            <a:endParaRPr/>
          </a:p>
        </p:txBody>
      </p:sp>
      <p:sp>
        <p:nvSpPr>
          <p:cNvPr id="300" name="Shape 300"/>
          <p:cNvSpPr txBox="1">
            <a:spLocks noGrp="1"/>
          </p:cNvSpPr>
          <p:nvPr>
            <p:ph type="body" idx="2"/>
          </p:nvPr>
        </p:nvSpPr>
        <p:spPr>
          <a:xfrm>
            <a:off x="3575050" y="1676400"/>
            <a:ext cx="5111750" cy="4572000"/>
          </a:xfrm>
          <a:prstGeom prst="rect">
            <a:avLst/>
          </a:prstGeom>
          <a:noFill/>
          <a:ln>
            <a:noFill/>
          </a:ln>
        </p:spPr>
        <p:txBody>
          <a:bodyPr lIns="91425" tIns="91425" rIns="91425" bIns="91425" anchor="t" anchorCtr="0"/>
          <a:lstStyle>
            <a:lvl1pPr rtl="0">
              <a:defRPr sz="2800"/>
            </a:lvl1pPr>
            <a:lvl2pPr rtl="0">
              <a:defRPr sz="2600"/>
            </a:lvl2pPr>
            <a:lvl3pPr rtl="0">
              <a:defRPr sz="2400"/>
            </a:lvl3pPr>
            <a:lvl4pPr rtl="0">
              <a:defRPr sz="2000"/>
            </a:lvl4pPr>
            <a:lvl5pPr rtl="0">
              <a:defRPr sz="1800"/>
            </a:lvl5pPr>
            <a:lvl6pPr rtl="0">
              <a:defRPr/>
            </a:lvl6pPr>
            <a:lvl7pPr rtl="0">
              <a:defRPr/>
            </a:lvl7pPr>
            <a:lvl8pPr rtl="0">
              <a:defRPr/>
            </a:lvl8pPr>
            <a:lvl9pPr rtl="0">
              <a:defRPr/>
            </a:lvl9pPr>
          </a:lstStyle>
          <a:p>
            <a:endParaRPr/>
          </a:p>
        </p:txBody>
      </p:sp>
      <p:sp>
        <p:nvSpPr>
          <p:cNvPr id="301" name="Shape 301"/>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02" name="Shape 302"/>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03" name="Shape 303"/>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cxnSp>
        <p:nvCxnSpPr>
          <p:cNvPr id="29" name="Shape 29"/>
          <p:cNvCxnSpPr/>
          <p:nvPr/>
        </p:nvCxnSpPr>
        <p:spPr>
          <a:xfrm>
            <a:off x="457200" y="150852"/>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icTx" type="picTx">
  <p:cSld name="picTx">
    <p:spTree>
      <p:nvGrpSpPr>
        <p:cNvPr id="1" name="Shape 304"/>
        <p:cNvGrpSpPr/>
        <p:nvPr/>
      </p:nvGrpSpPr>
      <p:grpSpPr>
        <a:xfrm>
          <a:off x="0" y="0"/>
          <a:ext cx="0" cy="0"/>
          <a:chOff x="0" y="0"/>
          <a:chExt cx="0" cy="0"/>
        </a:xfrm>
      </p:grpSpPr>
      <p:sp>
        <p:nvSpPr>
          <p:cNvPr id="305" name="Shape 305"/>
          <p:cNvSpPr/>
          <p:nvPr/>
        </p:nvSpPr>
        <p:spPr>
          <a:xfrm rot="-10380000" flipH="1">
            <a:off x="3165753" y="1108076"/>
            <a:ext cx="5257800" cy="4114799"/>
          </a:xfrm>
          <a:prstGeom prst="snipRoundRect">
            <a:avLst>
              <a:gd name="adj1" fmla="val 0"/>
              <a:gd name="adj2" fmla="val 3646"/>
            </a:avLst>
          </a:prstGeom>
          <a:solidFill>
            <a:srgbClr val="FFFFFF"/>
          </a:solidFill>
          <a:ln w="9525" cap="rnd">
            <a:solidFill>
              <a:srgbClr val="C0C0C0"/>
            </a:solidFill>
            <a:prstDash val="solid"/>
            <a:round/>
            <a:headEnd type="none" w="med" len="med"/>
            <a:tailEnd type="none" w="med" len="med"/>
          </a:ln>
        </p:spPr>
        <p:txBody>
          <a:bodyPr lIns="91425" tIns="45700" rIns="91425" bIns="45700" anchor="ctr" anchorCtr="0">
            <a:noAutofit/>
          </a:bodyPr>
          <a:lstStyle/>
          <a:p>
            <a:endParaRPr/>
          </a:p>
        </p:txBody>
      </p:sp>
      <p:sp>
        <p:nvSpPr>
          <p:cNvPr id="306" name="Shape 306"/>
          <p:cNvSpPr/>
          <p:nvPr/>
        </p:nvSpPr>
        <p:spPr>
          <a:xfrm rot="-10379999" flipH="1">
            <a:off x="8004134" y="5359769"/>
            <a:ext cx="155447" cy="155447"/>
          </a:xfrm>
          <a:prstGeom prst="rtTriangle">
            <a:avLst/>
          </a:prstGeom>
          <a:solidFill>
            <a:srgbClr val="FFFFFF"/>
          </a:solidFill>
          <a:ln w="12700" cap="flat">
            <a:solidFill>
              <a:srgbClr val="FFFFFF"/>
            </a:solidFill>
            <a:prstDash val="solid"/>
            <a:bevel/>
            <a:headEnd type="none" w="med" len="med"/>
            <a:tailEnd type="none" w="med" len="med"/>
          </a:ln>
        </p:spPr>
        <p:txBody>
          <a:bodyPr lIns="91425" tIns="45700" rIns="91425" bIns="45700" anchor="ctr" anchorCtr="0">
            <a:noAutofit/>
          </a:bodyPr>
          <a:lstStyle/>
          <a:p>
            <a:endParaRPr/>
          </a:p>
        </p:txBody>
      </p:sp>
      <p:sp>
        <p:nvSpPr>
          <p:cNvPr id="307" name="Shape 307"/>
          <p:cNvSpPr txBox="1">
            <a:spLocks noGrp="1"/>
          </p:cNvSpPr>
          <p:nvPr>
            <p:ph type="title"/>
          </p:nvPr>
        </p:nvSpPr>
        <p:spPr>
          <a:xfrm>
            <a:off x="609600" y="1176995"/>
            <a:ext cx="2212848" cy="1582620"/>
          </a:xfrm>
          <a:prstGeom prst="rect">
            <a:avLst/>
          </a:prstGeom>
          <a:noFill/>
          <a:ln>
            <a:noFill/>
          </a:ln>
        </p:spPr>
        <p:txBody>
          <a:bodyPr lIns="91425" tIns="91425" rIns="91425" bIns="91425" anchor="b" anchorCtr="0"/>
          <a:lstStyle>
            <a:lvl1pPr algn="l" rtl="0">
              <a:buClr>
                <a:schemeClr val="dk2"/>
              </a:buClr>
              <a:buNone/>
              <a:defRPr sz="2000" b="1">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08" name="Shape 308"/>
          <p:cNvSpPr txBox="1">
            <a:spLocks noGrp="1"/>
          </p:cNvSpPr>
          <p:nvPr>
            <p:ph type="body" idx="1"/>
          </p:nvPr>
        </p:nvSpPr>
        <p:spPr>
          <a:xfrm>
            <a:off x="609600" y="2828784"/>
            <a:ext cx="2209799" cy="2179320"/>
          </a:xfrm>
          <a:prstGeom prst="rect">
            <a:avLst/>
          </a:prstGeom>
          <a:noFill/>
          <a:ln>
            <a:noFill/>
          </a:ln>
        </p:spPr>
        <p:txBody>
          <a:bodyPr lIns="91425" tIns="91425" rIns="91425" bIns="91425" anchor="t" anchorCtr="0"/>
          <a:lstStyle>
            <a:lvl1pPr marL="0" indent="0" algn="l" rtl="0">
              <a:spcBef>
                <a:spcPts val="250"/>
              </a:spcBef>
              <a:buNone/>
              <a:defRPr sz="1300"/>
            </a:lvl1pPr>
            <a:lvl2pPr rtl="0">
              <a:defRPr sz="1200"/>
            </a:lvl2pPr>
            <a:lvl3pPr rtl="0">
              <a:defRPr sz="1000"/>
            </a:lvl3pPr>
            <a:lvl4pPr rtl="0">
              <a:defRPr sz="900"/>
            </a:lvl4pPr>
            <a:lvl5pPr rtl="0">
              <a:defRPr sz="900"/>
            </a:lvl5pPr>
            <a:lvl6pPr rtl="0">
              <a:defRPr/>
            </a:lvl6pPr>
            <a:lvl7pPr rtl="0">
              <a:defRPr/>
            </a:lvl7pPr>
            <a:lvl8pPr rtl="0">
              <a:defRPr/>
            </a:lvl8pPr>
            <a:lvl9pPr rtl="0">
              <a:defRPr/>
            </a:lvl9pPr>
          </a:lstStyle>
          <a:p>
            <a:endParaRPr/>
          </a:p>
        </p:txBody>
      </p:sp>
      <p:sp>
        <p:nvSpPr>
          <p:cNvPr id="309" name="Shape 309"/>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10" name="Shape 310"/>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11" name="Shape 311"/>
          <p:cNvSpPr txBox="1">
            <a:spLocks noGrp="1"/>
          </p:cNvSpPr>
          <p:nvPr>
            <p:ph type="sldNum" idx="12"/>
          </p:nvPr>
        </p:nvSpPr>
        <p:spPr>
          <a:xfrm>
            <a:off x="8077200" y="6356350"/>
            <a:ext cx="609599"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12" name="Shape 312"/>
          <p:cNvSpPr>
            <a:spLocks noGrp="1"/>
          </p:cNvSpPr>
          <p:nvPr>
            <p:ph type="pic" idx="2"/>
          </p:nvPr>
        </p:nvSpPr>
        <p:spPr>
          <a:xfrm rot="420000">
            <a:off x="3485792" y="1199516"/>
            <a:ext cx="4617719" cy="3931919"/>
          </a:xfrm>
          <a:prstGeom prst="rect">
            <a:avLst/>
          </a:prstGeom>
          <a:solidFill>
            <a:schemeClr val="lt2"/>
          </a:solidFill>
          <a:ln w="9525" cap="rnd">
            <a:solidFill>
              <a:srgbClr val="C0C0C0"/>
            </a:solidFill>
            <a:prstDash val="solid"/>
            <a:round/>
            <a:headEnd type="none" w="med" len="med"/>
            <a:tailEnd type="none" w="med" len="med"/>
          </a:ln>
        </p:spPr>
        <p:txBody>
          <a:bodyPr lIns="91425" tIns="91425" rIns="91425" bIns="91425" anchor="b" anchorCtr="0"/>
          <a:lstStyle>
            <a:lvl1pPr marL="0" marR="0" indent="0" algn="l" rtl="0">
              <a:buClr>
                <a:srgbClr val="03576E"/>
              </a:buClr>
              <a:buFont typeface="Arial"/>
              <a:buNone/>
              <a:defRPr sz="3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13" name="Shape 313"/>
          <p:cNvSpPr/>
          <p:nvPr/>
        </p:nvSpPr>
        <p:spPr>
          <a:xfrm rot="10800000" flipH="1">
            <a:off x="-9525" y="5816600"/>
            <a:ext cx="9163050" cy="104140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4E6C">
                  <a:alpha val="44705"/>
                </a:srgbClr>
              </a:gs>
              <a:gs pos="100000">
                <a:srgbClr val="00ADB5">
                  <a:alpha val="54901"/>
                </a:srgbClr>
              </a:gs>
            </a:gsLst>
            <a:lin ang="5400000" scaled="0"/>
          </a:gradFill>
          <a:ln>
            <a:noFill/>
          </a:ln>
        </p:spPr>
        <p:txBody>
          <a:bodyPr lIns="91425" tIns="45700" rIns="91425" bIns="45700" anchor="t" anchorCtr="0">
            <a:noAutofit/>
          </a:bodyPr>
          <a:lstStyle/>
          <a:p>
            <a:endParaRPr/>
          </a:p>
        </p:txBody>
      </p:sp>
      <p:sp>
        <p:nvSpPr>
          <p:cNvPr id="314" name="Shape 314"/>
          <p:cNvSpPr/>
          <p:nvPr/>
        </p:nvSpPr>
        <p:spPr>
          <a:xfrm rot="10800000" flipH="1">
            <a:off x="4381500" y="6219825"/>
            <a:ext cx="4762500" cy="638174"/>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6C71">
                  <a:alpha val="29803"/>
                </a:srgbClr>
              </a:gs>
              <a:gs pos="80000">
                <a:srgbClr val="0075A2">
                  <a:alpha val="44705"/>
                </a:srgbClr>
              </a:gs>
              <a:gs pos="100000">
                <a:srgbClr val="0075A2">
                  <a:alpha val="44705"/>
                </a:srgbClr>
              </a:gs>
            </a:gsLst>
            <a:lin ang="5400000" scaled="0"/>
          </a:gradFill>
          <a:ln>
            <a:noFill/>
          </a:ln>
        </p:spPr>
        <p:txBody>
          <a:bodyPr lIns="91425" tIns="45700" rIns="91425" bIns="45700" anchor="t" anchorCtr="0">
            <a:noAutofit/>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vertTx" type="vertTx">
  <p:cSld name="vertTx">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algn="l" rtl="0">
              <a:spcBef>
                <a:spcPts val="0"/>
              </a:spcBef>
              <a:buClr>
                <a:schemeClr val="dk2"/>
              </a:buClr>
              <a:buNone/>
              <a:defRPr sz="5000" b="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17" name="Shape 317"/>
          <p:cNvSpPr txBox="1">
            <a:spLocks noGrp="1"/>
          </p:cNvSpPr>
          <p:nvPr>
            <p:ph type="body" idx="1"/>
          </p:nvPr>
        </p:nvSpPr>
        <p:spPr>
          <a:xfrm rot="5400000">
            <a:off x="2377439" y="15239"/>
            <a:ext cx="4389119" cy="8229600"/>
          </a:xfrm>
          <a:prstGeom prst="rect">
            <a:avLst/>
          </a:prstGeom>
          <a:noFill/>
          <a:ln>
            <a:noFill/>
          </a:ln>
        </p:spPr>
        <p:txBody>
          <a:bodyPr lIns="91425" tIns="91425" rIns="91425" bIns="91425" anchor="t" anchorCtr="0"/>
          <a:lstStyle>
            <a:lvl1pPr marL="274320" indent="-179070" algn="l" rtl="0">
              <a:spcBef>
                <a:spcPts val="520"/>
              </a:spcBef>
              <a:buClr>
                <a:schemeClr val="accent3"/>
              </a:buClr>
              <a:buFont typeface="Arial"/>
              <a:buChar char="•"/>
              <a:defRPr sz="2600">
                <a:solidFill>
                  <a:schemeClr val="dk1"/>
                </a:solidFill>
              </a:defRPr>
            </a:lvl1pPr>
            <a:lvl2pPr marL="640080" indent="-182880" algn="l" rtl="0">
              <a:spcBef>
                <a:spcPts val="480"/>
              </a:spcBef>
              <a:buClr>
                <a:schemeClr val="accent1"/>
              </a:buClr>
              <a:buFont typeface="Arial"/>
              <a:buChar char="•"/>
              <a:defRPr sz="2400">
                <a:solidFill>
                  <a:schemeClr val="dk1"/>
                </a:solidFill>
              </a:defRPr>
            </a:lvl2pPr>
            <a:lvl3pPr marL="914400" indent="-196850" algn="l" rtl="0">
              <a:spcBef>
                <a:spcPts val="420"/>
              </a:spcBef>
              <a:buClr>
                <a:schemeClr val="accent2"/>
              </a:buClr>
              <a:buFont typeface="Arial"/>
              <a:buChar char="•"/>
              <a:defRPr sz="2100">
                <a:solidFill>
                  <a:schemeClr val="dk1"/>
                </a:solidFill>
              </a:defRPr>
            </a:lvl3pPr>
            <a:lvl4pPr marL="1188720" indent="-160019" algn="l" rtl="0">
              <a:spcBef>
                <a:spcPts val="400"/>
              </a:spcBef>
              <a:buClr>
                <a:schemeClr val="accent3"/>
              </a:buClr>
              <a:buFont typeface="Arial"/>
              <a:buChar char="•"/>
              <a:defRPr sz="2000">
                <a:solidFill>
                  <a:schemeClr val="dk1"/>
                </a:solidFill>
              </a:defRPr>
            </a:lvl4pPr>
            <a:lvl5pPr marL="1463040" indent="-167639" algn="l" rtl="0">
              <a:spcBef>
                <a:spcPts val="400"/>
              </a:spcBef>
              <a:buClr>
                <a:schemeClr val="accent4"/>
              </a:buClr>
              <a:buFont typeface="Arial"/>
              <a:buChar char="•"/>
              <a:defRPr sz="2000">
                <a:solidFill>
                  <a:schemeClr val="dk1"/>
                </a:solidFill>
              </a:defRPr>
            </a:lvl5pPr>
            <a:lvl6pPr marL="1737360" indent="-159385" algn="l" rtl="0">
              <a:spcBef>
                <a:spcPts val="360"/>
              </a:spcBef>
              <a:buClr>
                <a:schemeClr val="accent5"/>
              </a:buClr>
              <a:buFont typeface="Arial"/>
              <a:buChar char="•"/>
              <a:defRPr sz="1800">
                <a:solidFill>
                  <a:schemeClr val="dk1"/>
                </a:solidFill>
              </a:defRPr>
            </a:lvl6pPr>
            <a:lvl7pPr marL="1920240" indent="-145414" algn="l" rtl="0">
              <a:spcBef>
                <a:spcPts val="320"/>
              </a:spcBef>
              <a:buClr>
                <a:schemeClr val="accent6"/>
              </a:buClr>
              <a:buFont typeface="Arial"/>
              <a:buChar char="•"/>
              <a:defRPr sz="1600" baseline="0">
                <a:solidFill>
                  <a:schemeClr val="dk1"/>
                </a:solidFill>
              </a:defRPr>
            </a:lvl7pPr>
            <a:lvl8pPr marL="2194560" indent="-127635" algn="l" rtl="0">
              <a:spcBef>
                <a:spcPts val="320"/>
              </a:spcBef>
              <a:buClr>
                <a:schemeClr val="dk2"/>
              </a:buClr>
              <a:buFont typeface="Arial"/>
              <a:buChar char="•"/>
              <a:defRPr sz="1600">
                <a:solidFill>
                  <a:schemeClr val="dk1"/>
                </a:solidFill>
              </a:defRPr>
            </a:lvl8pPr>
            <a:lvl9pPr marL="2468880" indent="-128904" algn="l" rtl="0">
              <a:spcBef>
                <a:spcPts val="280"/>
              </a:spcBef>
              <a:buClr>
                <a:schemeClr val="dk2"/>
              </a:buClr>
              <a:buFont typeface="Arial"/>
              <a:buChar char="•"/>
              <a:defRPr sz="1400" baseline="0">
                <a:solidFill>
                  <a:schemeClr val="dk1"/>
                </a:solidFill>
              </a:defRPr>
            </a:lvl9pPr>
          </a:lstStyle>
          <a:p>
            <a:endParaRPr/>
          </a:p>
        </p:txBody>
      </p:sp>
      <p:sp>
        <p:nvSpPr>
          <p:cNvPr id="318" name="Shape 318"/>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19" name="Shape 319"/>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20" name="Shape 320"/>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vertTitleAndTx" type="vertTitleAndTx">
  <p:cSld name="vertTitleAndTx">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rot="5400000">
            <a:off x="5052218" y="2491582"/>
            <a:ext cx="5211763" cy="2057400"/>
          </a:xfrm>
          <a:prstGeom prst="rect">
            <a:avLst/>
          </a:prstGeom>
          <a:noFill/>
          <a:ln>
            <a:noFill/>
          </a:ln>
        </p:spPr>
        <p:txBody>
          <a:bodyPr lIns="91425" tIns="91425" rIns="91425" bIns="91425" anchor="b" anchorCtr="0"/>
          <a:lstStyle>
            <a:lvl1pPr algn="l" rtl="0">
              <a:spcBef>
                <a:spcPts val="0"/>
              </a:spcBef>
              <a:buClr>
                <a:schemeClr val="dk2"/>
              </a:buClr>
              <a:buNone/>
              <a:defRPr sz="5000" b="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23" name="Shape 323"/>
          <p:cNvSpPr txBox="1">
            <a:spLocks noGrp="1"/>
          </p:cNvSpPr>
          <p:nvPr>
            <p:ph type="body" idx="1"/>
          </p:nvPr>
        </p:nvSpPr>
        <p:spPr>
          <a:xfrm rot="5400000">
            <a:off x="861218" y="510382"/>
            <a:ext cx="5211763" cy="6019799"/>
          </a:xfrm>
          <a:prstGeom prst="rect">
            <a:avLst/>
          </a:prstGeom>
          <a:noFill/>
          <a:ln>
            <a:noFill/>
          </a:ln>
        </p:spPr>
        <p:txBody>
          <a:bodyPr lIns="91425" tIns="91425" rIns="91425" bIns="91425" anchor="t" anchorCtr="0"/>
          <a:lstStyle>
            <a:lvl1pPr marL="274320" indent="-179070" algn="l" rtl="0">
              <a:spcBef>
                <a:spcPts val="520"/>
              </a:spcBef>
              <a:buClr>
                <a:schemeClr val="accent3"/>
              </a:buClr>
              <a:buFont typeface="Arial"/>
              <a:buChar char="•"/>
              <a:defRPr sz="2600">
                <a:solidFill>
                  <a:schemeClr val="dk1"/>
                </a:solidFill>
              </a:defRPr>
            </a:lvl1pPr>
            <a:lvl2pPr marL="640080" indent="-182880" algn="l" rtl="0">
              <a:spcBef>
                <a:spcPts val="480"/>
              </a:spcBef>
              <a:buClr>
                <a:schemeClr val="accent1"/>
              </a:buClr>
              <a:buFont typeface="Arial"/>
              <a:buChar char="•"/>
              <a:defRPr sz="2400">
                <a:solidFill>
                  <a:schemeClr val="dk1"/>
                </a:solidFill>
              </a:defRPr>
            </a:lvl2pPr>
            <a:lvl3pPr marL="914400" indent="-196850" algn="l" rtl="0">
              <a:spcBef>
                <a:spcPts val="420"/>
              </a:spcBef>
              <a:buClr>
                <a:schemeClr val="accent2"/>
              </a:buClr>
              <a:buFont typeface="Arial"/>
              <a:buChar char="•"/>
              <a:defRPr sz="2100">
                <a:solidFill>
                  <a:schemeClr val="dk1"/>
                </a:solidFill>
              </a:defRPr>
            </a:lvl3pPr>
            <a:lvl4pPr marL="1188720" indent="-160019" algn="l" rtl="0">
              <a:spcBef>
                <a:spcPts val="400"/>
              </a:spcBef>
              <a:buClr>
                <a:schemeClr val="accent3"/>
              </a:buClr>
              <a:buFont typeface="Arial"/>
              <a:buChar char="•"/>
              <a:defRPr sz="2000">
                <a:solidFill>
                  <a:schemeClr val="dk1"/>
                </a:solidFill>
              </a:defRPr>
            </a:lvl4pPr>
            <a:lvl5pPr marL="1463040" indent="-167639" algn="l" rtl="0">
              <a:spcBef>
                <a:spcPts val="400"/>
              </a:spcBef>
              <a:buClr>
                <a:schemeClr val="accent4"/>
              </a:buClr>
              <a:buFont typeface="Arial"/>
              <a:buChar char="•"/>
              <a:defRPr sz="2000">
                <a:solidFill>
                  <a:schemeClr val="dk1"/>
                </a:solidFill>
              </a:defRPr>
            </a:lvl5pPr>
            <a:lvl6pPr marL="1737360" indent="-159385" algn="l" rtl="0">
              <a:spcBef>
                <a:spcPts val="360"/>
              </a:spcBef>
              <a:buClr>
                <a:schemeClr val="accent5"/>
              </a:buClr>
              <a:buFont typeface="Arial"/>
              <a:buChar char="•"/>
              <a:defRPr sz="1800">
                <a:solidFill>
                  <a:schemeClr val="dk1"/>
                </a:solidFill>
              </a:defRPr>
            </a:lvl6pPr>
            <a:lvl7pPr marL="1920240" indent="-145414" algn="l" rtl="0">
              <a:spcBef>
                <a:spcPts val="320"/>
              </a:spcBef>
              <a:buClr>
                <a:schemeClr val="accent6"/>
              </a:buClr>
              <a:buFont typeface="Arial"/>
              <a:buChar char="•"/>
              <a:defRPr sz="1600" baseline="0">
                <a:solidFill>
                  <a:schemeClr val="dk1"/>
                </a:solidFill>
              </a:defRPr>
            </a:lvl7pPr>
            <a:lvl8pPr marL="2194560" indent="-127635" algn="l" rtl="0">
              <a:spcBef>
                <a:spcPts val="320"/>
              </a:spcBef>
              <a:buClr>
                <a:schemeClr val="dk2"/>
              </a:buClr>
              <a:buFont typeface="Arial"/>
              <a:buChar char="•"/>
              <a:defRPr sz="1600">
                <a:solidFill>
                  <a:schemeClr val="dk1"/>
                </a:solidFill>
              </a:defRPr>
            </a:lvl8pPr>
            <a:lvl9pPr marL="2468880" indent="-128904" algn="l" rtl="0">
              <a:spcBef>
                <a:spcPts val="280"/>
              </a:spcBef>
              <a:buClr>
                <a:schemeClr val="dk2"/>
              </a:buClr>
              <a:buFont typeface="Arial"/>
              <a:buChar char="•"/>
              <a:defRPr sz="1400" baseline="0">
                <a:solidFill>
                  <a:schemeClr val="dk1"/>
                </a:solidFill>
              </a:defRPr>
            </a:lvl9pPr>
          </a:lstStyle>
          <a:p>
            <a:endParaRPr/>
          </a:p>
        </p:txBody>
      </p:sp>
      <p:sp>
        <p:nvSpPr>
          <p:cNvPr id="324" name="Shape 324"/>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25" name="Shape 325"/>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326" name="Shape 326"/>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rtl="0">
              <a:defRPr/>
            </a:lvl1pPr>
            <a:lvl2pPr rtl="0">
              <a:defRPr sz="1400">
                <a:solidFill>
                  <a:srgbClr val="000000"/>
                </a:solidFill>
              </a:defRPr>
            </a:lvl2pPr>
            <a:lvl3pPr rtl="0">
              <a:defRPr sz="1400">
                <a:solidFill>
                  <a:srgbClr val="000000"/>
                </a:solidFill>
              </a:defRPr>
            </a:lvl3pPr>
            <a:lvl4pPr rtl="0">
              <a:defRPr sz="1400">
                <a:solidFill>
                  <a:srgbClr val="000000"/>
                </a:solidFill>
              </a:defRPr>
            </a:lvl4pPr>
            <a:lvl5pPr rtl="0">
              <a:defRPr sz="1400">
                <a:solidFill>
                  <a:srgbClr val="000000"/>
                </a:solidFill>
              </a:defRPr>
            </a:lvl5pPr>
            <a:lvl6pPr rtl="0">
              <a:defRPr sz="1400">
                <a:solidFill>
                  <a:srgbClr val="000000"/>
                </a:solidFill>
              </a:defRPr>
            </a:lvl6pPr>
            <a:lvl7pPr rtl="0">
              <a:defRPr sz="1400">
                <a:solidFill>
                  <a:srgbClr val="000000"/>
                </a:solidFill>
              </a:defRPr>
            </a:lvl7pPr>
            <a:lvl8pPr rtl="0">
              <a:defRPr sz="1400">
                <a:solidFill>
                  <a:srgbClr val="000000"/>
                </a:solidFill>
              </a:defRPr>
            </a:lvl8pPr>
            <a:lvl9pPr>
              <a:defRPr sz="1400">
                <a:solidFill>
                  <a:srgbClr val="000000"/>
                </a:solidFill>
              </a:defRPr>
            </a:lvl9pPr>
          </a:lstStyle>
          <a:p>
            <a:endParaRPr/>
          </a:p>
        </p:txBody>
      </p:sp>
      <p:sp>
        <p:nvSpPr>
          <p:cNvPr id="32" name="Shape 32"/>
          <p:cNvSpPr txBox="1">
            <a:spLocks noGrp="1"/>
          </p:cNvSpPr>
          <p:nvPr>
            <p:ph type="body" idx="1"/>
          </p:nvPr>
        </p:nvSpPr>
        <p:spPr>
          <a:xfrm>
            <a:off x="457200" y="1935480"/>
            <a:ext cx="8229600" cy="4389000"/>
          </a:xfrm>
          <a:prstGeom prst="rect">
            <a:avLst/>
          </a:prstGeom>
          <a:noFill/>
          <a:ln>
            <a:noFill/>
          </a:ln>
        </p:spPr>
        <p:txBody>
          <a:bodyPr lIns="91425" tIns="91425" rIns="91425" bIns="91425" anchor="t" anchorCtr="0"/>
          <a:lstStyle>
            <a:lvl1pPr rtl="0">
              <a:defRPr/>
            </a:lvl1pPr>
            <a:lvl2pPr marL="640080" indent="-182880" rtl="0">
              <a:spcBef>
                <a:spcPts val="480"/>
              </a:spcBef>
              <a:defRPr sz="2400"/>
            </a:lvl2pPr>
            <a:lvl3pPr marL="914400" indent="-196850" rtl="0">
              <a:spcBef>
                <a:spcPts val="420"/>
              </a:spcBef>
              <a:defRPr sz="2100"/>
            </a:lvl3pPr>
            <a:lvl4pPr marL="1188720" indent="-160019" rtl="0">
              <a:spcBef>
                <a:spcPts val="400"/>
              </a:spcBef>
              <a:defRPr sz="2000"/>
            </a:lvl4pPr>
            <a:lvl5pPr marL="1463040" indent="-167639" rtl="0">
              <a:spcBef>
                <a:spcPts val="400"/>
              </a:spcBef>
              <a:defRPr sz="2000"/>
            </a:lvl5pPr>
            <a:lvl6pPr marL="1737360" indent="-159385" rtl="0">
              <a:spcBef>
                <a:spcPts val="360"/>
              </a:spcBef>
              <a:defRPr sz="1800"/>
            </a:lvl6pPr>
            <a:lvl7pPr marL="1920240" indent="-145414" rtl="0">
              <a:spcBef>
                <a:spcPts val="320"/>
              </a:spcBef>
              <a:defRPr sz="1600"/>
            </a:lvl7pPr>
            <a:lvl8pPr marL="2194560" indent="-127635" rtl="0">
              <a:spcBef>
                <a:spcPts val="320"/>
              </a:spcBef>
              <a:defRPr sz="1600"/>
            </a:lvl8pPr>
            <a:lvl9pPr marL="2468880" indent="-128904">
              <a:spcBef>
                <a:spcPts val="280"/>
              </a:spcBef>
              <a:defRPr sz="1400"/>
            </a:lvl9pPr>
          </a:lstStyle>
          <a:p>
            <a:endParaRPr/>
          </a:p>
        </p:txBody>
      </p:sp>
      <p:sp>
        <p:nvSpPr>
          <p:cNvPr id="33" name="Shape 33"/>
          <p:cNvSpPr txBox="1">
            <a:spLocks noGrp="1"/>
          </p:cNvSpPr>
          <p:nvPr>
            <p:ph type="dt" idx="10"/>
          </p:nvPr>
        </p:nvSpPr>
        <p:spPr>
          <a:xfrm>
            <a:off x="457200" y="6356350"/>
            <a:ext cx="21335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34" name="Shape 34"/>
          <p:cNvSpPr txBox="1">
            <a:spLocks noGrp="1"/>
          </p:cNvSpPr>
          <p:nvPr>
            <p:ph type="ftr" idx="11"/>
          </p:nvPr>
        </p:nvSpPr>
        <p:spPr>
          <a:xfrm>
            <a:off x="2667000" y="6356350"/>
            <a:ext cx="3352799" cy="365099"/>
          </a:xfrm>
          <a:prstGeom prst="rect">
            <a:avLst/>
          </a:prstGeom>
          <a:noFill/>
          <a:ln>
            <a:noFill/>
          </a:ln>
        </p:spPr>
        <p:txBody>
          <a:bodyPr lIns="91425" tIns="91425" rIns="91425" bIns="91425" anchor="b" anchorCtr="0"/>
          <a:lstStyle>
            <a:lvl1pPr rtl="0">
              <a:defRPr/>
            </a:lvl1pPr>
            <a:lvl2pPr marL="457200" indent="0" rtl="0">
              <a:defRPr sz="1800">
                <a:solidFill>
                  <a:schemeClr val="dk1"/>
                </a:solidFill>
              </a:defRPr>
            </a:lvl2pPr>
            <a:lvl3pPr marL="914400" indent="0" rtl="0">
              <a:defRPr sz="1800">
                <a:solidFill>
                  <a:schemeClr val="dk1"/>
                </a:solidFill>
              </a:defRPr>
            </a:lvl3pPr>
            <a:lvl4pPr marL="1371600" indent="0" rtl="0">
              <a:defRPr sz="1800">
                <a:solidFill>
                  <a:schemeClr val="dk1"/>
                </a:solidFill>
              </a:defRPr>
            </a:lvl4pPr>
            <a:lvl5pPr marL="1828800" indent="0" rtl="0">
              <a:defRPr sz="1800">
                <a:solidFill>
                  <a:schemeClr val="dk1"/>
                </a:solidFill>
              </a:defRPr>
            </a:lvl5pPr>
            <a:lvl6pPr marL="2286000" indent="0" rtl="0">
              <a:defRPr sz="1800">
                <a:solidFill>
                  <a:schemeClr val="dk1"/>
                </a:solidFill>
              </a:defRPr>
            </a:lvl6pPr>
            <a:lvl7pPr marL="2743200" indent="0" rtl="0">
              <a:defRPr sz="1800">
                <a:solidFill>
                  <a:schemeClr val="dk1"/>
                </a:solidFill>
              </a:defRPr>
            </a:lvl7pPr>
            <a:lvl8pPr marL="3200400" indent="0" rtl="0">
              <a:defRPr sz="1800">
                <a:solidFill>
                  <a:schemeClr val="dk1"/>
                </a:solidFill>
              </a:defRPr>
            </a:lvl8pPr>
            <a:lvl9pPr marL="3657600" indent="0">
              <a:defRPr sz="1800">
                <a:solidFill>
                  <a:schemeClr val="dk1"/>
                </a:solidFill>
              </a:defRPr>
            </a:lvl9pPr>
          </a:lstStyle>
          <a:p>
            <a:endParaRPr/>
          </a:p>
        </p:txBody>
      </p:sp>
      <p:sp>
        <p:nvSpPr>
          <p:cNvPr id="35" name="Shape 35"/>
          <p:cNvSpPr txBox="1">
            <a:spLocks noGrp="1"/>
          </p:cNvSpPr>
          <p:nvPr>
            <p:ph type="sldNum" idx="12"/>
          </p:nvPr>
        </p:nvSpPr>
        <p:spPr>
          <a:xfrm>
            <a:off x="7924800" y="6356350"/>
            <a:ext cx="762000" cy="365099"/>
          </a:xfrm>
          <a:prstGeom prst="rect">
            <a:avLst/>
          </a:prstGeom>
          <a:noFill/>
          <a:ln>
            <a:noFill/>
          </a:ln>
        </p:spPr>
        <p:txBody>
          <a:bodyPr lIns="91425" tIns="91425" rIns="91425" bIns="91425" anchor="b" anchorCtr="0"/>
          <a:lstStyle>
            <a:lvl1pPr rtl="0">
              <a:defRPr/>
            </a:lvl1pPr>
            <a:lvl2pPr marL="457200" indent="0" algn="l" rtl="0">
              <a:defRPr sz="1800">
                <a:solidFill>
                  <a:schemeClr val="dk1"/>
                </a:solidFill>
              </a:defRPr>
            </a:lvl2pPr>
            <a:lvl3pPr marL="914400" indent="0" algn="l" rtl="0">
              <a:defRPr sz="1800">
                <a:solidFill>
                  <a:schemeClr val="dk1"/>
                </a:solidFill>
              </a:defRPr>
            </a:lvl3pPr>
            <a:lvl4pPr marL="1371600" indent="0" algn="l" rtl="0">
              <a:defRPr sz="1800">
                <a:solidFill>
                  <a:schemeClr val="dk1"/>
                </a:solidFill>
              </a:defRPr>
            </a:lvl4pPr>
            <a:lvl5pPr marL="1828800" indent="0" algn="l" rtl="0">
              <a:defRPr sz="1800">
                <a:solidFill>
                  <a:schemeClr val="dk1"/>
                </a:solidFill>
              </a:defRPr>
            </a:lvl5pPr>
            <a:lvl6pPr marL="2286000" indent="0" algn="l" rtl="0">
              <a:defRPr sz="1800">
                <a:solidFill>
                  <a:schemeClr val="dk1"/>
                </a:solidFill>
              </a:defRPr>
            </a:lvl6pPr>
            <a:lvl7pPr marL="2743200" indent="0" algn="l" rtl="0">
              <a:defRPr sz="1800">
                <a:solidFill>
                  <a:schemeClr val="dk1"/>
                </a:solidFill>
              </a:defRPr>
            </a:lvl7pPr>
            <a:lvl8pPr marL="3200400" indent="0" algn="l" rtl="0">
              <a:defRPr sz="1800">
                <a:solidFill>
                  <a:schemeClr val="dk1"/>
                </a:solidFill>
              </a:defRPr>
            </a:lvl8pPr>
            <a:lvl9pPr marL="3657600" indent="0" algn="l">
              <a:defRPr sz="1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9"/>
        <p:cNvGrpSpPr/>
        <p:nvPr/>
      </p:nvGrpSpPr>
      <p:grpSpPr>
        <a:xfrm>
          <a:off x="0" y="0"/>
          <a:ext cx="0" cy="0"/>
          <a:chOff x="0" y="0"/>
          <a:chExt cx="0" cy="0"/>
        </a:xfrm>
      </p:grpSpPr>
      <p:sp>
        <p:nvSpPr>
          <p:cNvPr id="40" name="Shape 40"/>
          <p:cNvSpPr/>
          <p:nvPr/>
        </p:nvSpPr>
        <p:spPr>
          <a:xfrm rot="10800000" flipH="1">
            <a:off x="0" y="3979800"/>
            <a:ext cx="9144000" cy="2878199"/>
          </a:xfrm>
          <a:prstGeom prst="rect">
            <a:avLst/>
          </a:prstGeom>
          <a:solidFill>
            <a:schemeClr val="lt1"/>
          </a:solidFill>
          <a:ln>
            <a:noFill/>
          </a:ln>
        </p:spPr>
        <p:txBody>
          <a:bodyPr lIns="91425" tIns="45700" rIns="91425" bIns="45700" anchor="ctr" anchorCtr="0">
            <a:noAutofit/>
          </a:bodyPr>
          <a:lstStyle/>
          <a:p>
            <a:endParaRPr/>
          </a:p>
        </p:txBody>
      </p:sp>
      <p:sp>
        <p:nvSpPr>
          <p:cNvPr id="41" name="Shape 41"/>
          <p:cNvSpPr/>
          <p:nvPr/>
        </p:nvSpPr>
        <p:spPr>
          <a:xfrm>
            <a:off x="0" y="3190900"/>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endParaRPr/>
          </a:p>
        </p:txBody>
      </p:sp>
      <p:sp>
        <p:nvSpPr>
          <p:cNvPr id="42" name="Shape 42"/>
          <p:cNvSpPr/>
          <p:nvPr/>
        </p:nvSpPr>
        <p:spPr>
          <a:xfrm rot="10800000" flipH="1">
            <a:off x="0" y="39804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endParaRPr/>
          </a:p>
        </p:txBody>
      </p:sp>
      <p:sp>
        <p:nvSpPr>
          <p:cNvPr id="43" name="Shape 43"/>
          <p:cNvSpPr txBox="1">
            <a:spLocks noGrp="1"/>
          </p:cNvSpPr>
          <p:nvPr>
            <p:ph type="ctrTitle"/>
          </p:nvPr>
        </p:nvSpPr>
        <p:spPr>
          <a:xfrm>
            <a:off x="685800" y="2329190"/>
            <a:ext cx="7772400" cy="1650599"/>
          </a:xfrm>
          <a:prstGeom prst="rect">
            <a:avLst/>
          </a:prstGeom>
          <a:noFill/>
          <a:ln>
            <a:noFill/>
          </a:ln>
        </p:spPr>
        <p:txBody>
          <a:bodyPr lIns="91425" tIns="91425" rIns="91425" bIns="91425" anchor="b" anchorCtr="0"/>
          <a:lstStyle>
            <a:lvl1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1pPr>
            <a:lvl2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2pPr>
            <a:lvl3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3pPr>
            <a:lvl4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4pPr>
            <a:lvl5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5pPr>
            <a:lvl6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6pPr>
            <a:lvl7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7pPr>
            <a:lvl8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8pPr>
            <a:lvl9pPr marL="0" indent="304800" algn="ctr"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9pPr>
          </a:lstStyle>
          <a:p>
            <a:endParaRPr/>
          </a:p>
        </p:txBody>
      </p:sp>
      <p:sp>
        <p:nvSpPr>
          <p:cNvPr id="44" name="Shape 44"/>
          <p:cNvSpPr txBox="1">
            <a:spLocks noGrp="1"/>
          </p:cNvSpPr>
          <p:nvPr>
            <p:ph type="subTitle" idx="1"/>
          </p:nvPr>
        </p:nvSpPr>
        <p:spPr>
          <a:xfrm>
            <a:off x="685800" y="4124476"/>
            <a:ext cx="7772400" cy="888899"/>
          </a:xfrm>
          <a:prstGeom prst="rect">
            <a:avLst/>
          </a:prstGeom>
          <a:noFill/>
          <a:ln>
            <a:noFill/>
          </a:ln>
        </p:spPr>
        <p:txBody>
          <a:bodyPr lIns="91425" tIns="91425" rIns="91425" bIns="91425" anchor="t" anchorCtr="0"/>
          <a:lstStyle>
            <a:lvl1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1pPr>
            <a:lvl2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2pPr>
            <a:lvl3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3pPr>
            <a:lvl4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4pPr>
            <a:lvl5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5pPr>
            <a:lvl6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6pPr>
            <a:lvl7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7pPr>
            <a:lvl8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8pPr>
            <a:lvl9pPr marL="0" indent="152400" algn="ctr" rtl="0">
              <a:spcBef>
                <a:spcPts val="0"/>
              </a:spcBef>
              <a:buClr>
                <a:schemeClr val="dk2"/>
              </a:buClr>
              <a:buSzPct val="100000"/>
              <a:buFont typeface="Georgia"/>
              <a:buNone/>
              <a:defRPr sz="2400" b="0" i="1" u="none" strike="noStrike" cap="none" baseline="0">
                <a:solidFill>
                  <a:schemeClr val="dk2"/>
                </a:solidFill>
                <a:latin typeface="Georgia"/>
                <a:ea typeface="Georgia"/>
                <a:cs typeface="Georgia"/>
                <a:sym typeface="Georgi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45"/>
        <p:cNvGrpSpPr/>
        <p:nvPr/>
      </p:nvGrpSpPr>
      <p:grpSpPr>
        <a:xfrm>
          <a:off x="0" y="0"/>
          <a:ext cx="0" cy="0"/>
          <a:chOff x="0" y="0"/>
          <a:chExt cx="0" cy="0"/>
        </a:xfrm>
      </p:grpSpPr>
      <p:sp>
        <p:nvSpPr>
          <p:cNvPr id="46" name="Shape 46"/>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endParaRPr/>
          </a:p>
        </p:txBody>
      </p:sp>
      <p:sp>
        <p:nvSpPr>
          <p:cNvPr id="47" name="Shape 47"/>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endParaRPr/>
          </a:p>
        </p:txBody>
      </p:sp>
      <p:sp>
        <p:nvSpPr>
          <p:cNvPr id="48" name="Shape 48"/>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endParaRPr/>
          </a:p>
        </p:txBody>
      </p:sp>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buSzPct val="100000"/>
              <a:buFont typeface="Georgia"/>
              <a:buNone/>
              <a:defRPr sz="4800" b="0">
                <a:solidFill>
                  <a:schemeClr val="lt1"/>
                </a:solidFill>
                <a:latin typeface="Georgia"/>
                <a:ea typeface="Georgia"/>
                <a:cs typeface="Georgia"/>
                <a:sym typeface="Georgia"/>
              </a:defRPr>
            </a:lvl1pPr>
            <a:lvl2pPr algn="l" rtl="0">
              <a:spcBef>
                <a:spcPts val="0"/>
              </a:spcBef>
              <a:buSzPct val="100000"/>
              <a:buFont typeface="Georgia"/>
              <a:buNone/>
              <a:defRPr sz="4800" b="0">
                <a:solidFill>
                  <a:schemeClr val="lt1"/>
                </a:solidFill>
                <a:latin typeface="Georgia"/>
                <a:ea typeface="Georgia"/>
                <a:cs typeface="Georgia"/>
                <a:sym typeface="Georgia"/>
              </a:defRPr>
            </a:lvl2pPr>
            <a:lvl3pPr algn="l" rtl="0">
              <a:spcBef>
                <a:spcPts val="0"/>
              </a:spcBef>
              <a:buSzPct val="100000"/>
              <a:buFont typeface="Georgia"/>
              <a:buNone/>
              <a:defRPr sz="4800" b="0">
                <a:solidFill>
                  <a:schemeClr val="lt1"/>
                </a:solidFill>
                <a:latin typeface="Georgia"/>
                <a:ea typeface="Georgia"/>
                <a:cs typeface="Georgia"/>
                <a:sym typeface="Georgia"/>
              </a:defRPr>
            </a:lvl3pPr>
            <a:lvl4pPr algn="l" rtl="0">
              <a:spcBef>
                <a:spcPts val="0"/>
              </a:spcBef>
              <a:buSzPct val="100000"/>
              <a:buFont typeface="Georgia"/>
              <a:buNone/>
              <a:defRPr sz="4800" b="0">
                <a:solidFill>
                  <a:schemeClr val="lt1"/>
                </a:solidFill>
                <a:latin typeface="Georgia"/>
                <a:ea typeface="Georgia"/>
                <a:cs typeface="Georgia"/>
                <a:sym typeface="Georgia"/>
              </a:defRPr>
            </a:lvl4pPr>
            <a:lvl5pPr algn="l" rtl="0">
              <a:spcBef>
                <a:spcPts val="0"/>
              </a:spcBef>
              <a:buSzPct val="100000"/>
              <a:buFont typeface="Georgia"/>
              <a:buNone/>
              <a:defRPr sz="4800" b="0">
                <a:solidFill>
                  <a:schemeClr val="lt1"/>
                </a:solidFill>
                <a:latin typeface="Georgia"/>
                <a:ea typeface="Georgia"/>
                <a:cs typeface="Georgia"/>
                <a:sym typeface="Georgia"/>
              </a:defRPr>
            </a:lvl5pPr>
            <a:lvl6pPr algn="l" rtl="0">
              <a:spcBef>
                <a:spcPts val="0"/>
              </a:spcBef>
              <a:buSzPct val="100000"/>
              <a:buFont typeface="Georgia"/>
              <a:buNone/>
              <a:defRPr sz="4800" b="0">
                <a:solidFill>
                  <a:schemeClr val="lt1"/>
                </a:solidFill>
                <a:latin typeface="Georgia"/>
                <a:ea typeface="Georgia"/>
                <a:cs typeface="Georgia"/>
                <a:sym typeface="Georgia"/>
              </a:defRPr>
            </a:lvl6pPr>
            <a:lvl7pPr algn="l" rtl="0">
              <a:spcBef>
                <a:spcPts val="0"/>
              </a:spcBef>
              <a:buSzPct val="100000"/>
              <a:buFont typeface="Georgia"/>
              <a:buNone/>
              <a:defRPr sz="4800" b="0">
                <a:solidFill>
                  <a:schemeClr val="lt1"/>
                </a:solidFill>
                <a:latin typeface="Georgia"/>
                <a:ea typeface="Georgia"/>
                <a:cs typeface="Georgia"/>
                <a:sym typeface="Georgia"/>
              </a:defRPr>
            </a:lvl7pPr>
            <a:lvl8pPr algn="l" rtl="0">
              <a:spcBef>
                <a:spcPts val="0"/>
              </a:spcBef>
              <a:buSzPct val="100000"/>
              <a:buFont typeface="Georgia"/>
              <a:buNone/>
              <a:defRPr sz="4800" b="0">
                <a:solidFill>
                  <a:schemeClr val="lt1"/>
                </a:solidFill>
                <a:latin typeface="Georgia"/>
                <a:ea typeface="Georgia"/>
                <a:cs typeface="Georgia"/>
                <a:sym typeface="Georgia"/>
              </a:defRPr>
            </a:lvl8pPr>
            <a:lvl9pPr algn="l" rtl="0">
              <a:spcBef>
                <a:spcPts val="0"/>
              </a:spcBef>
              <a:buSzPct val="100000"/>
              <a:buFont typeface="Georgia"/>
              <a:buNone/>
              <a:defRPr sz="4800" b="0">
                <a:solidFill>
                  <a:schemeClr val="lt1"/>
                </a:solidFill>
                <a:latin typeface="Georgia"/>
                <a:ea typeface="Georgia"/>
                <a:cs typeface="Georgia"/>
                <a:sym typeface="Georgia"/>
              </a:defRPr>
            </a:lvl9pPr>
          </a:lstStyle>
          <a:p>
            <a:endParaRPr/>
          </a:p>
        </p:txBody>
      </p:sp>
      <p:sp>
        <p:nvSpPr>
          <p:cNvPr id="50" name="Shape 5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51"/>
        <p:cNvGrpSpPr/>
        <p:nvPr/>
      </p:nvGrpSpPr>
      <p:grpSpPr>
        <a:xfrm>
          <a:off x="0" y="0"/>
          <a:ext cx="0" cy="0"/>
          <a:chOff x="0" y="0"/>
          <a:chExt cx="0" cy="0"/>
        </a:xfrm>
      </p:grpSpPr>
      <p:sp>
        <p:nvSpPr>
          <p:cNvPr id="52" name="Shape 52"/>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endParaRPr/>
          </a:p>
        </p:txBody>
      </p:sp>
      <p:sp>
        <p:nvSpPr>
          <p:cNvPr id="53" name="Shape 53"/>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endParaRPr/>
          </a:p>
        </p:txBody>
      </p:sp>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buSzPct val="100000"/>
              <a:buFont typeface="Georgia"/>
              <a:buNone/>
              <a:defRPr sz="4800" b="0">
                <a:solidFill>
                  <a:schemeClr val="lt1"/>
                </a:solidFill>
                <a:latin typeface="Georgia"/>
                <a:ea typeface="Georgia"/>
                <a:cs typeface="Georgia"/>
                <a:sym typeface="Georgia"/>
              </a:defRPr>
            </a:lvl1pPr>
            <a:lvl2pPr algn="l" rtl="0">
              <a:spcBef>
                <a:spcPts val="0"/>
              </a:spcBef>
              <a:buSzPct val="100000"/>
              <a:buFont typeface="Georgia"/>
              <a:buNone/>
              <a:defRPr sz="4800" b="0">
                <a:solidFill>
                  <a:schemeClr val="lt1"/>
                </a:solidFill>
                <a:latin typeface="Georgia"/>
                <a:ea typeface="Georgia"/>
                <a:cs typeface="Georgia"/>
                <a:sym typeface="Georgia"/>
              </a:defRPr>
            </a:lvl2pPr>
            <a:lvl3pPr algn="l" rtl="0">
              <a:spcBef>
                <a:spcPts val="0"/>
              </a:spcBef>
              <a:buSzPct val="100000"/>
              <a:buFont typeface="Georgia"/>
              <a:buNone/>
              <a:defRPr sz="4800" b="0">
                <a:solidFill>
                  <a:schemeClr val="lt1"/>
                </a:solidFill>
                <a:latin typeface="Georgia"/>
                <a:ea typeface="Georgia"/>
                <a:cs typeface="Georgia"/>
                <a:sym typeface="Georgia"/>
              </a:defRPr>
            </a:lvl3pPr>
            <a:lvl4pPr algn="l" rtl="0">
              <a:spcBef>
                <a:spcPts val="0"/>
              </a:spcBef>
              <a:buSzPct val="100000"/>
              <a:buFont typeface="Georgia"/>
              <a:buNone/>
              <a:defRPr sz="4800" b="0">
                <a:solidFill>
                  <a:schemeClr val="lt1"/>
                </a:solidFill>
                <a:latin typeface="Georgia"/>
                <a:ea typeface="Georgia"/>
                <a:cs typeface="Georgia"/>
                <a:sym typeface="Georgia"/>
              </a:defRPr>
            </a:lvl4pPr>
            <a:lvl5pPr algn="l" rtl="0">
              <a:spcBef>
                <a:spcPts val="0"/>
              </a:spcBef>
              <a:buSzPct val="100000"/>
              <a:buFont typeface="Georgia"/>
              <a:buNone/>
              <a:defRPr sz="4800" b="0">
                <a:solidFill>
                  <a:schemeClr val="lt1"/>
                </a:solidFill>
                <a:latin typeface="Georgia"/>
                <a:ea typeface="Georgia"/>
                <a:cs typeface="Georgia"/>
                <a:sym typeface="Georgia"/>
              </a:defRPr>
            </a:lvl5pPr>
            <a:lvl6pPr algn="l" rtl="0">
              <a:spcBef>
                <a:spcPts val="0"/>
              </a:spcBef>
              <a:buSzPct val="100000"/>
              <a:buFont typeface="Georgia"/>
              <a:buNone/>
              <a:defRPr sz="4800" b="0">
                <a:solidFill>
                  <a:schemeClr val="lt1"/>
                </a:solidFill>
                <a:latin typeface="Georgia"/>
                <a:ea typeface="Georgia"/>
                <a:cs typeface="Georgia"/>
                <a:sym typeface="Georgia"/>
              </a:defRPr>
            </a:lvl6pPr>
            <a:lvl7pPr algn="l" rtl="0">
              <a:spcBef>
                <a:spcPts val="0"/>
              </a:spcBef>
              <a:buSzPct val="100000"/>
              <a:buFont typeface="Georgia"/>
              <a:buNone/>
              <a:defRPr sz="4800" b="0">
                <a:solidFill>
                  <a:schemeClr val="lt1"/>
                </a:solidFill>
                <a:latin typeface="Georgia"/>
                <a:ea typeface="Georgia"/>
                <a:cs typeface="Georgia"/>
                <a:sym typeface="Georgia"/>
              </a:defRPr>
            </a:lvl7pPr>
            <a:lvl8pPr algn="l" rtl="0">
              <a:spcBef>
                <a:spcPts val="0"/>
              </a:spcBef>
              <a:buSzPct val="100000"/>
              <a:buFont typeface="Georgia"/>
              <a:buNone/>
              <a:defRPr sz="4800" b="0">
                <a:solidFill>
                  <a:schemeClr val="lt1"/>
                </a:solidFill>
                <a:latin typeface="Georgia"/>
                <a:ea typeface="Georgia"/>
                <a:cs typeface="Georgia"/>
                <a:sym typeface="Georgia"/>
              </a:defRPr>
            </a:lvl8pPr>
            <a:lvl9pPr algn="l" rtl="0">
              <a:spcBef>
                <a:spcPts val="0"/>
              </a:spcBef>
              <a:buSzPct val="100000"/>
              <a:buFont typeface="Georgia"/>
              <a:buNone/>
              <a:defRPr sz="4800" b="0">
                <a:solidFill>
                  <a:schemeClr val="lt1"/>
                </a:solidFill>
                <a:latin typeface="Georgia"/>
                <a:ea typeface="Georgia"/>
                <a:cs typeface="Georgia"/>
                <a:sym typeface="Georgia"/>
              </a:defRPr>
            </a:lvl9pPr>
          </a:lstStyle>
          <a:p>
            <a:endParaRPr/>
          </a:p>
        </p:txBody>
      </p:sp>
      <p:sp>
        <p:nvSpPr>
          <p:cNvPr id="55" name="Shape 5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endParaRPr/>
          </a:p>
        </p:txBody>
      </p:sp>
      <p:sp>
        <p:nvSpPr>
          <p:cNvPr id="57" name="Shape 57"/>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9"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image" Target="../media/image1.jpe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7.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t="72000" b="2000"/>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cxnSp>
        <p:nvCxnSpPr>
          <p:cNvPr id="7" name="Shape 7"/>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72000" b="2000"/>
          </a:stretch>
        </a:blip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1pPr>
            <a:lvl2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2pPr>
            <a:lvl3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3pPr>
            <a:lvl4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4pPr>
            <a:lvl5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5pPr>
            <a:lvl6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6pPr>
            <a:lvl7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7pPr>
            <a:lvl8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8pPr>
            <a:lvl9pPr marL="0" indent="304800" algn="l" rtl="0">
              <a:spcBef>
                <a:spcPts val="0"/>
              </a:spcBef>
              <a:buClr>
                <a:schemeClr val="lt1"/>
              </a:buClr>
              <a:buSzPct val="100000"/>
              <a:buFont typeface="Georgia"/>
              <a:buNone/>
              <a:defRPr sz="4800" b="0" i="0" u="none" strike="noStrike" cap="none" baseline="0">
                <a:solidFill>
                  <a:schemeClr val="lt1"/>
                </a:solidFill>
                <a:latin typeface="Georgia"/>
                <a:ea typeface="Georgia"/>
                <a:cs typeface="Georgia"/>
                <a:sym typeface="Georgia"/>
              </a:defRPr>
            </a:lvl9pPr>
          </a:lstStyle>
          <a:p>
            <a:endParaRPr/>
          </a:p>
        </p:txBody>
      </p:sp>
      <p:sp>
        <p:nvSpPr>
          <p:cNvPr id="38" name="Shape 38"/>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Georgia"/>
                <a:ea typeface="Georgia"/>
                <a:cs typeface="Georgia"/>
                <a:sym typeface="Georgia"/>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Georgia"/>
                <a:ea typeface="Georgia"/>
                <a:cs typeface="Georgia"/>
                <a:sym typeface="Georgia"/>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Georgia"/>
                <a:ea typeface="Georgia"/>
                <a:cs typeface="Georgia"/>
                <a:sym typeface="Georgia"/>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Georgia"/>
                <a:ea typeface="Georgia"/>
                <a:cs typeface="Georgia"/>
                <a:sym typeface="Georgia"/>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Georgia"/>
                <a:ea typeface="Georgia"/>
                <a:cs typeface="Georgia"/>
                <a:sym typeface="Georgia"/>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Georgia"/>
                <a:ea typeface="Georgia"/>
                <a:cs typeface="Georgia"/>
                <a:sym typeface="Georgia"/>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Georgia"/>
                <a:ea typeface="Georgia"/>
                <a:cs typeface="Georgia"/>
                <a:sym typeface="Georgia"/>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Georgia"/>
                <a:ea typeface="Georgia"/>
                <a:cs typeface="Georgia"/>
                <a:sym typeface="Georgia"/>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72000" b="2000"/>
          </a:stretch>
        </a:blip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186035"/>
            <a:ext cx="8229600" cy="1143000"/>
          </a:xfrm>
          <a:prstGeom prst="rect">
            <a:avLst/>
          </a:prstGeom>
          <a:noFill/>
          <a:ln>
            <a:noFill/>
          </a:ln>
        </p:spPr>
        <p:txBody>
          <a:bodyPr lIns="91425" tIns="91425" rIns="91425" bIns="91425" anchor="b" anchorCtr="0"/>
          <a:lstStyle>
            <a:lvl1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1pPr>
            <a:lvl2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2pPr>
            <a:lvl3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3pPr>
            <a:lvl4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4pPr>
            <a:lvl5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5pPr>
            <a:lvl6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6pPr>
            <a:lvl7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7pPr>
            <a:lvl8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8pPr>
            <a:lvl9pPr marL="0" indent="228600" algn="l" rtl="0">
              <a:spcBef>
                <a:spcPts val="0"/>
              </a:spcBef>
              <a:buClr>
                <a:schemeClr val="dk2"/>
              </a:buClr>
              <a:buSzPct val="100000"/>
              <a:buFont typeface="Arial"/>
              <a:buNone/>
              <a:defRPr sz="3600" b="1" i="0" u="none" strike="noStrike" cap="none" baseline="0">
                <a:solidFill>
                  <a:schemeClr val="dk2"/>
                </a:solidFill>
                <a:latin typeface="Arial"/>
                <a:ea typeface="Arial"/>
                <a:cs typeface="Arial"/>
                <a:sym typeface="Arial"/>
              </a:defRPr>
            </a:lvl9pPr>
          </a:lstStyle>
          <a:p>
            <a:endParaRPr/>
          </a:p>
        </p:txBody>
      </p:sp>
      <p:sp>
        <p:nvSpPr>
          <p:cNvPr id="78" name="Shape 78"/>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72000" b="2000"/>
          </a:stretch>
        </a:blipFill>
        <a:effectLst/>
      </p:bgPr>
    </p:bg>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113" name="Shape 113"/>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72000" b="2000"/>
          </a:stretch>
        </a:blipFill>
        <a:effectLst/>
      </p:bgPr>
    </p:bg>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l"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
        <p:nvSpPr>
          <p:cNvPr id="147" name="Shape 147"/>
          <p:cNvSpPr txBox="1">
            <a:spLocks noGrp="1"/>
          </p:cNvSpPr>
          <p:nvPr>
            <p:ph type="body" idx="1"/>
          </p:nvPr>
        </p:nvSpPr>
        <p:spPr>
          <a:xfrm>
            <a:off x="457200" y="1947332"/>
            <a:ext cx="8229600" cy="4620299"/>
          </a:xfrm>
          <a:prstGeom prst="rect">
            <a:avLst/>
          </a:prstGeom>
          <a:noFill/>
          <a:ln>
            <a:noFill/>
          </a:ln>
        </p:spPr>
        <p:txBody>
          <a:bodyPr lIns="91425" tIns="91425" rIns="91425" bIns="91425" anchor="t" anchorCtr="0"/>
          <a:lstStyle>
            <a:lvl1pPr marL="342900" indent="-342900" algn="l" rtl="0">
              <a:spcBef>
                <a:spcPts val="600"/>
              </a:spcBef>
              <a:buClr>
                <a:schemeClr val="dk2"/>
              </a:buClr>
              <a:buSzPct val="166666"/>
              <a:buFont typeface="Arial"/>
              <a:buChar char="•"/>
              <a:defRPr sz="3000" b="0" i="0" u="none" strike="noStrike" cap="none" baseline="0">
                <a:solidFill>
                  <a:schemeClr val="dk2"/>
                </a:solidFill>
                <a:latin typeface="Arial"/>
                <a:ea typeface="Arial"/>
                <a:cs typeface="Arial"/>
                <a:sym typeface="Arial"/>
              </a:defRPr>
            </a:lvl1pPr>
            <a:lvl2pPr marL="742950" indent="-285750" algn="l" rtl="0">
              <a:spcBef>
                <a:spcPts val="480"/>
              </a:spcBef>
              <a:buClr>
                <a:schemeClr val="dk2"/>
              </a:buClr>
              <a:buSzPct val="100000"/>
              <a:buFont typeface="Courier New"/>
              <a:buChar char="o"/>
              <a:defRPr sz="2400" b="0" i="0" u="none" strike="noStrike" cap="none" baseline="0">
                <a:solidFill>
                  <a:schemeClr val="dk2"/>
                </a:solidFill>
                <a:latin typeface="Arial"/>
                <a:ea typeface="Arial"/>
                <a:cs typeface="Arial"/>
                <a:sym typeface="Arial"/>
              </a:defRPr>
            </a:lvl2pPr>
            <a:lvl3pPr marL="1143000" indent="-228600" algn="l" rtl="0">
              <a:spcBef>
                <a:spcPts val="480"/>
              </a:spcBef>
              <a:buClr>
                <a:schemeClr val="dk2"/>
              </a:buClr>
              <a:buSzPct val="100000"/>
              <a:buFont typeface="Wingdings"/>
              <a:buChar char="§"/>
              <a:defRPr sz="2400" b="0" i="0" u="none" strike="noStrike" cap="none" baseline="0">
                <a:solidFill>
                  <a:schemeClr val="dk2"/>
                </a:solidFill>
                <a:latin typeface="Arial"/>
                <a:ea typeface="Arial"/>
                <a:cs typeface="Arial"/>
                <a:sym typeface="Arial"/>
              </a:defRPr>
            </a:lvl3pPr>
            <a:lvl4pPr marL="1600200" indent="-228600" algn="l" rtl="0">
              <a:spcBef>
                <a:spcPts val="360"/>
              </a:spcBef>
              <a:buClr>
                <a:schemeClr val="dk2"/>
              </a:buClr>
              <a:buSzPct val="166666"/>
              <a:buFont typeface="Arial"/>
              <a:buChar char="•"/>
              <a:defRPr sz="1800" b="0" i="0" u="none" strike="noStrike" cap="none" baseline="0">
                <a:solidFill>
                  <a:schemeClr val="dk2"/>
                </a:solidFill>
                <a:latin typeface="Arial"/>
                <a:ea typeface="Arial"/>
                <a:cs typeface="Arial"/>
                <a:sym typeface="Arial"/>
              </a:defRPr>
            </a:lvl4pPr>
            <a:lvl5pPr marL="2057400" indent="-228600"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5pPr>
            <a:lvl6pPr marL="2514600" indent="-228600"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6pPr>
            <a:lvl7pPr marL="2971800" indent="-228600" algn="l" rtl="0">
              <a:spcBef>
                <a:spcPts val="360"/>
              </a:spcBef>
              <a:buClr>
                <a:schemeClr val="dk2"/>
              </a:buClr>
              <a:buSzPct val="166666"/>
              <a:buFont typeface="Arial"/>
              <a:buChar char="•"/>
              <a:defRPr sz="1800" b="0" i="0" u="none" strike="noStrike" cap="none" baseline="0">
                <a:solidFill>
                  <a:schemeClr val="dk2"/>
                </a:solidFill>
                <a:latin typeface="Arial"/>
                <a:ea typeface="Arial"/>
                <a:cs typeface="Arial"/>
                <a:sym typeface="Arial"/>
              </a:defRPr>
            </a:lvl7pPr>
            <a:lvl8pPr marL="3429000" indent="-228600" algn="l" rtl="0">
              <a:spcBef>
                <a:spcPts val="360"/>
              </a:spcBef>
              <a:buClr>
                <a:schemeClr val="dk2"/>
              </a:buClr>
              <a:buSzPct val="100000"/>
              <a:buFont typeface="Courier New"/>
              <a:buChar char="o"/>
              <a:defRPr sz="1800" b="0" i="0" u="none" strike="noStrike" cap="none" baseline="0">
                <a:solidFill>
                  <a:schemeClr val="dk2"/>
                </a:solidFill>
                <a:latin typeface="Arial"/>
                <a:ea typeface="Arial"/>
                <a:cs typeface="Arial"/>
                <a:sym typeface="Arial"/>
              </a:defRPr>
            </a:lvl8pPr>
            <a:lvl9pPr marL="3886200" indent="-228600" algn="l" rtl="0">
              <a:spcBef>
                <a:spcPts val="360"/>
              </a:spcBef>
              <a:buClr>
                <a:schemeClr val="dk2"/>
              </a:buClr>
              <a:buSzPct val="100000"/>
              <a:buFont typeface="Wingdings"/>
              <a:buChar char="§"/>
              <a:defRPr sz="1800" b="0" i="0" u="none" strike="noStrike" cap="none" baseline="0">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72000" b="2000"/>
          </a:stretch>
        </a:blipFill>
        <a:effectLst/>
      </p:bgPr>
    </p:bg>
    <p:spTree>
      <p:nvGrpSpPr>
        <p:cNvPr id="1" name="Shape 174"/>
        <p:cNvGrpSpPr/>
        <p:nvPr/>
      </p:nvGrpSpPr>
      <p:grpSpPr>
        <a:xfrm>
          <a:off x="0" y="0"/>
          <a:ext cx="0" cy="0"/>
          <a:chOff x="0" y="0"/>
          <a:chExt cx="0" cy="0"/>
        </a:xfrm>
      </p:grpSpPr>
      <p:cxnSp>
        <p:nvCxnSpPr>
          <p:cNvPr id="175" name="Shape 175"/>
          <p:cNvCxnSpPr/>
          <p:nvPr/>
        </p:nvCxnSpPr>
        <p:spPr>
          <a:xfrm>
            <a:off x="76200" y="76200"/>
            <a:ext cx="0" cy="6705599"/>
          </a:xfrm>
          <a:prstGeom prst="straightConnector1">
            <a:avLst/>
          </a:prstGeom>
          <a:noFill/>
          <a:ln w="107950" cap="flat">
            <a:solidFill>
              <a:srgbClr val="D23927"/>
            </a:solidFill>
            <a:prstDash val="solid"/>
            <a:round/>
            <a:headEnd type="none" w="med" len="med"/>
            <a:tailEnd type="none" w="med" len="med"/>
          </a:ln>
        </p:spPr>
      </p:cxnSp>
      <p:cxnSp>
        <p:nvCxnSpPr>
          <p:cNvPr id="176" name="Shape 176"/>
          <p:cNvCxnSpPr/>
          <p:nvPr/>
        </p:nvCxnSpPr>
        <p:spPr>
          <a:xfrm>
            <a:off x="9067800" y="76200"/>
            <a:ext cx="0" cy="6705599"/>
          </a:xfrm>
          <a:prstGeom prst="straightConnector1">
            <a:avLst/>
          </a:prstGeom>
          <a:noFill/>
          <a:ln w="114300" cap="flat">
            <a:solidFill>
              <a:srgbClr val="D23927"/>
            </a:solidFill>
            <a:prstDash val="solid"/>
            <a:round/>
            <a:headEnd type="none" w="med" len="med"/>
            <a:tailEnd type="none" w="med" len="med"/>
          </a:ln>
        </p:spPr>
      </p:cxnSp>
      <p:cxnSp>
        <p:nvCxnSpPr>
          <p:cNvPr id="177" name="Shape 177"/>
          <p:cNvCxnSpPr/>
          <p:nvPr/>
        </p:nvCxnSpPr>
        <p:spPr>
          <a:xfrm>
            <a:off x="533399" y="76200"/>
            <a:ext cx="0" cy="6705599"/>
          </a:xfrm>
          <a:prstGeom prst="straightConnector1">
            <a:avLst/>
          </a:prstGeom>
          <a:noFill/>
          <a:ln w="69850" cap="flat">
            <a:solidFill>
              <a:srgbClr val="D23927"/>
            </a:solidFill>
            <a:prstDash val="solid"/>
            <a:round/>
            <a:headEnd type="none" w="med" len="med"/>
            <a:tailEnd type="none" w="med" len="med"/>
          </a:ln>
        </p:spPr>
      </p:cxnSp>
      <p:cxnSp>
        <p:nvCxnSpPr>
          <p:cNvPr id="178" name="Shape 178"/>
          <p:cNvCxnSpPr/>
          <p:nvPr/>
        </p:nvCxnSpPr>
        <p:spPr>
          <a:xfrm flipH="1">
            <a:off x="914400" y="76200"/>
            <a:ext cx="152399" cy="6324600"/>
          </a:xfrm>
          <a:prstGeom prst="straightConnector1">
            <a:avLst/>
          </a:prstGeom>
          <a:noFill/>
          <a:ln w="152400" cap="flat">
            <a:solidFill>
              <a:srgbClr val="D23927"/>
            </a:solidFill>
            <a:prstDash val="solid"/>
            <a:round/>
            <a:headEnd type="none" w="med" len="med"/>
            <a:tailEnd type="none" w="med" len="med"/>
          </a:ln>
        </p:spPr>
      </p:cxnSp>
      <p:sp>
        <p:nvSpPr>
          <p:cNvPr id="179" name="Shape 179"/>
          <p:cNvSpPr/>
          <p:nvPr/>
        </p:nvSpPr>
        <p:spPr>
          <a:xfrm>
            <a:off x="110055" y="76200"/>
            <a:ext cx="1698625" cy="6629399"/>
          </a:xfrm>
          <a:custGeom>
            <a:avLst/>
            <a:gdLst/>
            <a:ahLst/>
            <a:cxnLst/>
            <a:rect l="0" t="0" r="0" b="0"/>
            <a:pathLst>
              <a:path w="1070" h="4154" extrusionOk="0">
                <a:moveTo>
                  <a:pt x="4" y="0"/>
                </a:moveTo>
                <a:lnTo>
                  <a:pt x="4" y="0"/>
                </a:lnTo>
                <a:lnTo>
                  <a:pt x="2" y="74"/>
                </a:lnTo>
                <a:lnTo>
                  <a:pt x="0" y="162"/>
                </a:lnTo>
                <a:lnTo>
                  <a:pt x="0" y="280"/>
                </a:lnTo>
                <a:lnTo>
                  <a:pt x="4" y="426"/>
                </a:lnTo>
                <a:lnTo>
                  <a:pt x="10" y="594"/>
                </a:lnTo>
                <a:lnTo>
                  <a:pt x="16" y="686"/>
                </a:lnTo>
                <a:lnTo>
                  <a:pt x="22" y="782"/>
                </a:lnTo>
                <a:lnTo>
                  <a:pt x="30" y="884"/>
                </a:lnTo>
                <a:lnTo>
                  <a:pt x="42" y="990"/>
                </a:lnTo>
                <a:lnTo>
                  <a:pt x="54" y="1098"/>
                </a:lnTo>
                <a:lnTo>
                  <a:pt x="68" y="1210"/>
                </a:lnTo>
                <a:lnTo>
                  <a:pt x="86" y="1324"/>
                </a:lnTo>
                <a:lnTo>
                  <a:pt x="104" y="1442"/>
                </a:lnTo>
                <a:lnTo>
                  <a:pt x="126" y="1562"/>
                </a:lnTo>
                <a:lnTo>
                  <a:pt x="152" y="1682"/>
                </a:lnTo>
                <a:lnTo>
                  <a:pt x="178" y="1804"/>
                </a:lnTo>
                <a:lnTo>
                  <a:pt x="210" y="1928"/>
                </a:lnTo>
                <a:lnTo>
                  <a:pt x="244" y="2050"/>
                </a:lnTo>
                <a:lnTo>
                  <a:pt x="280" y="2174"/>
                </a:lnTo>
                <a:lnTo>
                  <a:pt x="322" y="2298"/>
                </a:lnTo>
                <a:lnTo>
                  <a:pt x="366" y="2420"/>
                </a:lnTo>
                <a:lnTo>
                  <a:pt x="416" y="2542"/>
                </a:lnTo>
                <a:lnTo>
                  <a:pt x="468" y="2662"/>
                </a:lnTo>
                <a:lnTo>
                  <a:pt x="496" y="2722"/>
                </a:lnTo>
                <a:lnTo>
                  <a:pt x="524" y="2780"/>
                </a:lnTo>
                <a:lnTo>
                  <a:pt x="554" y="2838"/>
                </a:lnTo>
                <a:lnTo>
                  <a:pt x="586" y="2896"/>
                </a:lnTo>
                <a:lnTo>
                  <a:pt x="586" y="2896"/>
                </a:lnTo>
                <a:lnTo>
                  <a:pt x="652" y="3018"/>
                </a:lnTo>
                <a:lnTo>
                  <a:pt x="714" y="3132"/>
                </a:lnTo>
                <a:lnTo>
                  <a:pt x="768" y="3238"/>
                </a:lnTo>
                <a:lnTo>
                  <a:pt x="816" y="3336"/>
                </a:lnTo>
                <a:lnTo>
                  <a:pt x="860" y="3426"/>
                </a:lnTo>
                <a:lnTo>
                  <a:pt x="900" y="3510"/>
                </a:lnTo>
                <a:lnTo>
                  <a:pt x="934" y="3588"/>
                </a:lnTo>
                <a:lnTo>
                  <a:pt x="964" y="3658"/>
                </a:lnTo>
                <a:lnTo>
                  <a:pt x="988" y="3724"/>
                </a:lnTo>
                <a:lnTo>
                  <a:pt x="1010" y="3782"/>
                </a:lnTo>
                <a:lnTo>
                  <a:pt x="1028" y="3836"/>
                </a:lnTo>
                <a:lnTo>
                  <a:pt x="1042" y="3884"/>
                </a:lnTo>
                <a:lnTo>
                  <a:pt x="1052" y="3926"/>
                </a:lnTo>
                <a:lnTo>
                  <a:pt x="1060" y="3964"/>
                </a:lnTo>
                <a:lnTo>
                  <a:pt x="1066" y="3998"/>
                </a:lnTo>
                <a:lnTo>
                  <a:pt x="1068" y="4028"/>
                </a:lnTo>
                <a:lnTo>
                  <a:pt x="1070" y="4054"/>
                </a:lnTo>
                <a:lnTo>
                  <a:pt x="1068" y="4074"/>
                </a:lnTo>
                <a:lnTo>
                  <a:pt x="1066" y="4094"/>
                </a:lnTo>
                <a:lnTo>
                  <a:pt x="1060" y="4108"/>
                </a:lnTo>
                <a:lnTo>
                  <a:pt x="1056" y="4122"/>
                </a:lnTo>
                <a:lnTo>
                  <a:pt x="1050" y="4132"/>
                </a:lnTo>
                <a:lnTo>
                  <a:pt x="1042" y="4138"/>
                </a:lnTo>
                <a:lnTo>
                  <a:pt x="1034" y="4144"/>
                </a:lnTo>
                <a:lnTo>
                  <a:pt x="1028" y="4148"/>
                </a:lnTo>
                <a:lnTo>
                  <a:pt x="1020" y="4152"/>
                </a:lnTo>
                <a:lnTo>
                  <a:pt x="1006" y="4154"/>
                </a:lnTo>
                <a:lnTo>
                  <a:pt x="998" y="4152"/>
                </a:lnTo>
                <a:lnTo>
                  <a:pt x="994" y="4152"/>
                </a:lnTo>
              </a:path>
            </a:pathLst>
          </a:custGeom>
          <a:noFill/>
          <a:ln w="25400" cap="flat">
            <a:solidFill>
              <a:srgbClr val="D23927"/>
            </a:solidFill>
            <a:prstDash val="solid"/>
            <a:round/>
            <a:headEnd type="none" w="med" len="med"/>
            <a:tailEnd type="none" w="med" len="med"/>
          </a:ln>
        </p:spPr>
        <p:txBody>
          <a:bodyPr lIns="91425" tIns="45700" rIns="91425" bIns="45700" anchor="t" anchorCtr="0">
            <a:noAutofit/>
          </a:bodyPr>
          <a:lstStyle/>
          <a:p>
            <a:endParaRPr/>
          </a:p>
        </p:txBody>
      </p:sp>
      <p:sp>
        <p:nvSpPr>
          <p:cNvPr id="180" name="Shape 180"/>
          <p:cNvSpPr/>
          <p:nvPr/>
        </p:nvSpPr>
        <p:spPr>
          <a:xfrm>
            <a:off x="7839160" y="5486400"/>
            <a:ext cx="1181100" cy="796925"/>
          </a:xfrm>
          <a:custGeom>
            <a:avLst/>
            <a:gdLst/>
            <a:ahLst/>
            <a:cxnLst/>
            <a:rect l="0" t="0" r="0" b="0"/>
            <a:pathLst>
              <a:path w="744" h="502" extrusionOk="0">
                <a:moveTo>
                  <a:pt x="0" y="502"/>
                </a:moveTo>
                <a:lnTo>
                  <a:pt x="0" y="502"/>
                </a:lnTo>
                <a:lnTo>
                  <a:pt x="4" y="482"/>
                </a:lnTo>
                <a:lnTo>
                  <a:pt x="10" y="460"/>
                </a:lnTo>
                <a:lnTo>
                  <a:pt x="20" y="430"/>
                </a:lnTo>
                <a:lnTo>
                  <a:pt x="36" y="396"/>
                </a:lnTo>
                <a:lnTo>
                  <a:pt x="56" y="358"/>
                </a:lnTo>
                <a:lnTo>
                  <a:pt x="84" y="316"/>
                </a:lnTo>
                <a:lnTo>
                  <a:pt x="100" y="294"/>
                </a:lnTo>
                <a:lnTo>
                  <a:pt x="118" y="272"/>
                </a:lnTo>
                <a:lnTo>
                  <a:pt x="138" y="248"/>
                </a:lnTo>
                <a:lnTo>
                  <a:pt x="160" y="226"/>
                </a:lnTo>
                <a:lnTo>
                  <a:pt x="184" y="204"/>
                </a:lnTo>
                <a:lnTo>
                  <a:pt x="212" y="182"/>
                </a:lnTo>
                <a:lnTo>
                  <a:pt x="240" y="162"/>
                </a:lnTo>
                <a:lnTo>
                  <a:pt x="272" y="140"/>
                </a:lnTo>
                <a:lnTo>
                  <a:pt x="306" y="120"/>
                </a:lnTo>
                <a:lnTo>
                  <a:pt x="342" y="102"/>
                </a:lnTo>
                <a:lnTo>
                  <a:pt x="382" y="84"/>
                </a:lnTo>
                <a:lnTo>
                  <a:pt x="424" y="66"/>
                </a:lnTo>
                <a:lnTo>
                  <a:pt x="470" y="52"/>
                </a:lnTo>
                <a:lnTo>
                  <a:pt x="518" y="38"/>
                </a:lnTo>
                <a:lnTo>
                  <a:pt x="570" y="26"/>
                </a:lnTo>
                <a:lnTo>
                  <a:pt x="624" y="16"/>
                </a:lnTo>
                <a:lnTo>
                  <a:pt x="682" y="6"/>
                </a:lnTo>
                <a:lnTo>
                  <a:pt x="744" y="0"/>
                </a:lnTo>
              </a:path>
            </a:pathLst>
          </a:custGeom>
          <a:noFill/>
          <a:ln w="25400" cap="flat">
            <a:solidFill>
              <a:srgbClr val="CB2813"/>
            </a:solidFill>
            <a:prstDash val="solid"/>
            <a:round/>
            <a:headEnd type="none" w="med" len="med"/>
            <a:tailEnd type="none" w="med" len="med"/>
          </a:ln>
        </p:spPr>
        <p:txBody>
          <a:bodyPr lIns="91425" tIns="45700" rIns="91425" bIns="45700" anchor="t" anchorCtr="0">
            <a:noAutofit/>
          </a:bodyPr>
          <a:lstStyle/>
          <a:p>
            <a:endParaRPr/>
          </a:p>
        </p:txBody>
      </p:sp>
      <p:sp>
        <p:nvSpPr>
          <p:cNvPr id="181" name="Shape 181"/>
          <p:cNvSpPr/>
          <p:nvPr/>
        </p:nvSpPr>
        <p:spPr>
          <a:xfrm>
            <a:off x="8273122" y="3536950"/>
            <a:ext cx="777875" cy="2606675"/>
          </a:xfrm>
          <a:custGeom>
            <a:avLst/>
            <a:gdLst/>
            <a:ahLst/>
            <a:cxnLst/>
            <a:rect l="0" t="0" r="0" b="0"/>
            <a:pathLst>
              <a:path w="490" h="1642" extrusionOk="0">
                <a:moveTo>
                  <a:pt x="0" y="1642"/>
                </a:moveTo>
                <a:lnTo>
                  <a:pt x="0" y="1642"/>
                </a:lnTo>
                <a:lnTo>
                  <a:pt x="24" y="1624"/>
                </a:lnTo>
                <a:lnTo>
                  <a:pt x="50" y="1600"/>
                </a:lnTo>
                <a:lnTo>
                  <a:pt x="86" y="1564"/>
                </a:lnTo>
                <a:lnTo>
                  <a:pt x="126" y="1518"/>
                </a:lnTo>
                <a:lnTo>
                  <a:pt x="148" y="1490"/>
                </a:lnTo>
                <a:lnTo>
                  <a:pt x="172" y="1458"/>
                </a:lnTo>
                <a:lnTo>
                  <a:pt x="196" y="1424"/>
                </a:lnTo>
                <a:lnTo>
                  <a:pt x="220" y="1384"/>
                </a:lnTo>
                <a:lnTo>
                  <a:pt x="244" y="1344"/>
                </a:lnTo>
                <a:lnTo>
                  <a:pt x="268" y="1298"/>
                </a:lnTo>
                <a:lnTo>
                  <a:pt x="292" y="1248"/>
                </a:lnTo>
                <a:lnTo>
                  <a:pt x="316" y="1196"/>
                </a:lnTo>
                <a:lnTo>
                  <a:pt x="340" y="1138"/>
                </a:lnTo>
                <a:lnTo>
                  <a:pt x="362" y="1078"/>
                </a:lnTo>
                <a:lnTo>
                  <a:pt x="384" y="1014"/>
                </a:lnTo>
                <a:lnTo>
                  <a:pt x="404" y="944"/>
                </a:lnTo>
                <a:lnTo>
                  <a:pt x="422" y="870"/>
                </a:lnTo>
                <a:lnTo>
                  <a:pt x="438" y="792"/>
                </a:lnTo>
                <a:lnTo>
                  <a:pt x="454" y="710"/>
                </a:lnTo>
                <a:lnTo>
                  <a:pt x="466" y="624"/>
                </a:lnTo>
                <a:lnTo>
                  <a:pt x="476" y="532"/>
                </a:lnTo>
                <a:lnTo>
                  <a:pt x="484" y="436"/>
                </a:lnTo>
                <a:lnTo>
                  <a:pt x="488" y="334"/>
                </a:lnTo>
                <a:lnTo>
                  <a:pt x="490" y="228"/>
                </a:lnTo>
                <a:lnTo>
                  <a:pt x="488" y="118"/>
                </a:lnTo>
                <a:lnTo>
                  <a:pt x="484" y="0"/>
                </a:lnTo>
              </a:path>
            </a:pathLst>
          </a:custGeom>
          <a:noFill/>
          <a:ln w="25400" cap="flat">
            <a:solidFill>
              <a:srgbClr val="D0331F"/>
            </a:solidFill>
            <a:prstDash val="solid"/>
            <a:round/>
            <a:headEnd type="none" w="med" len="med"/>
            <a:tailEnd type="none" w="med" len="med"/>
          </a:ln>
        </p:spPr>
        <p:txBody>
          <a:bodyPr lIns="91425" tIns="45700" rIns="91425" bIns="45700" anchor="t" anchorCtr="0">
            <a:noAutofit/>
          </a:bodyPr>
          <a:lstStyle/>
          <a:p>
            <a:endParaRPr/>
          </a:p>
        </p:txBody>
      </p:sp>
      <p:sp>
        <p:nvSpPr>
          <p:cNvPr id="182" name="Shape 182"/>
          <p:cNvSpPr txBox="1">
            <a:spLocks noGrp="1"/>
          </p:cNvSpPr>
          <p:nvPr>
            <p:ph type="title"/>
          </p:nvPr>
        </p:nvSpPr>
        <p:spPr>
          <a:xfrm rot="-240056">
            <a:off x="1172871" y="-19227"/>
            <a:ext cx="8229556" cy="1143088"/>
          </a:xfrm>
          <a:prstGeom prst="rect">
            <a:avLst/>
          </a:prstGeom>
          <a:noFill/>
          <a:ln>
            <a:noFill/>
          </a:ln>
        </p:spPr>
        <p:txBody>
          <a:bodyPr lIns="91425" tIns="91425" rIns="91425" bIns="91425" anchor="ctr" anchorCtr="0"/>
          <a:lstStyle>
            <a:lvl1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1pPr>
            <a:lvl2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2pPr>
            <a:lvl3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3pPr>
            <a:lvl4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4pPr>
            <a:lvl5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5pPr>
            <a:lvl6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6pPr>
            <a:lvl7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7pPr>
            <a:lvl8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8pPr>
            <a:lvl9pPr marL="0" indent="228600" algn="l" rtl="0">
              <a:spcBef>
                <a:spcPts val="0"/>
              </a:spcBef>
              <a:buClr>
                <a:schemeClr val="lt1"/>
              </a:buClr>
              <a:buSzPct val="100000"/>
              <a:buFont typeface="Trebuchet MS"/>
              <a:buNone/>
              <a:defRPr sz="3600" b="0" i="0" u="none" strike="noStrike" cap="none" baseline="0">
                <a:solidFill>
                  <a:schemeClr val="lt1"/>
                </a:solidFill>
                <a:latin typeface="Trebuchet MS"/>
                <a:ea typeface="Trebuchet MS"/>
                <a:cs typeface="Trebuchet MS"/>
                <a:sym typeface="Trebuchet MS"/>
              </a:defRPr>
            </a:lvl9pPr>
          </a:lstStyle>
          <a:p>
            <a:endParaRPr/>
          </a:p>
        </p:txBody>
      </p:sp>
      <p:sp>
        <p:nvSpPr>
          <p:cNvPr id="183" name="Shape 183"/>
          <p:cNvSpPr txBox="1">
            <a:spLocks noGrp="1"/>
          </p:cNvSpPr>
          <p:nvPr>
            <p:ph type="body" idx="1"/>
          </p:nvPr>
        </p:nvSpPr>
        <p:spPr>
          <a:xfrm>
            <a:off x="457200" y="1828800"/>
            <a:ext cx="8229600" cy="4221299"/>
          </a:xfrm>
          <a:prstGeom prst="rect">
            <a:avLst/>
          </a:prstGeom>
          <a:noFill/>
          <a:ln>
            <a:noFill/>
          </a:ln>
        </p:spPr>
        <p:txBody>
          <a:bodyPr lIns="91425" tIns="91425" rIns="91425" bIns="91425" anchor="t" anchorCtr="0"/>
          <a:lstStyle>
            <a:lvl1pPr marL="342900" indent="-342900" algn="l" rtl="0">
              <a:spcBef>
                <a:spcPts val="600"/>
              </a:spcBef>
              <a:buClr>
                <a:schemeClr val="lt2"/>
              </a:buClr>
              <a:buSzPct val="166666"/>
              <a:buFont typeface="Arial"/>
              <a:buChar char="•"/>
              <a:defRPr sz="3000" b="0" i="0" u="none" strike="noStrike" cap="none" baseline="0">
                <a:solidFill>
                  <a:schemeClr val="lt2"/>
                </a:solidFill>
                <a:latin typeface="Trebuchet MS"/>
                <a:ea typeface="Trebuchet MS"/>
                <a:cs typeface="Trebuchet MS"/>
                <a:sym typeface="Trebuchet MS"/>
              </a:defRPr>
            </a:lvl1pPr>
            <a:lvl2pPr marL="742950" indent="-285750" algn="l" rtl="0">
              <a:spcBef>
                <a:spcPts val="480"/>
              </a:spcBef>
              <a:buClr>
                <a:schemeClr val="lt2"/>
              </a:buClr>
              <a:buSzPct val="100000"/>
              <a:buFont typeface="Courier New"/>
              <a:buChar char="o"/>
              <a:defRPr sz="2400" b="0" i="0" u="none" strike="noStrike" cap="none" baseline="0">
                <a:solidFill>
                  <a:schemeClr val="lt2"/>
                </a:solidFill>
                <a:latin typeface="Trebuchet MS"/>
                <a:ea typeface="Trebuchet MS"/>
                <a:cs typeface="Trebuchet MS"/>
                <a:sym typeface="Trebuchet MS"/>
              </a:defRPr>
            </a:lvl2pPr>
            <a:lvl3pPr marL="1143000" indent="-228600" algn="l" rtl="0">
              <a:spcBef>
                <a:spcPts val="480"/>
              </a:spcBef>
              <a:buClr>
                <a:schemeClr val="lt2"/>
              </a:buClr>
              <a:buSzPct val="100000"/>
              <a:buFont typeface="Wingdings"/>
              <a:buChar char="§"/>
              <a:defRPr sz="2400" b="0" i="0" u="none" strike="noStrike" cap="none" baseline="0">
                <a:solidFill>
                  <a:schemeClr val="lt2"/>
                </a:solidFill>
                <a:latin typeface="Trebuchet MS"/>
                <a:ea typeface="Trebuchet MS"/>
                <a:cs typeface="Trebuchet MS"/>
                <a:sym typeface="Trebuchet MS"/>
              </a:defRPr>
            </a:lvl3pPr>
            <a:lvl4pPr marL="1600200" indent="-228600" algn="l" rtl="0">
              <a:spcBef>
                <a:spcPts val="360"/>
              </a:spcBef>
              <a:buClr>
                <a:schemeClr val="lt2"/>
              </a:buClr>
              <a:buSzPct val="166666"/>
              <a:buFont typeface="Arial"/>
              <a:buChar char="•"/>
              <a:defRPr sz="1800" b="0" i="0" u="none" strike="noStrike" cap="none" baseline="0">
                <a:solidFill>
                  <a:schemeClr val="lt2"/>
                </a:solidFill>
                <a:latin typeface="Trebuchet MS"/>
                <a:ea typeface="Trebuchet MS"/>
                <a:cs typeface="Trebuchet MS"/>
                <a:sym typeface="Trebuchet MS"/>
              </a:defRPr>
            </a:lvl4pPr>
            <a:lvl5pPr marL="2057400" indent="-228600" algn="l" rtl="0">
              <a:spcBef>
                <a:spcPts val="360"/>
              </a:spcBef>
              <a:buClr>
                <a:schemeClr val="lt2"/>
              </a:buClr>
              <a:buSzPct val="100000"/>
              <a:buFont typeface="Courier New"/>
              <a:buChar char="o"/>
              <a:defRPr sz="1800" b="0" i="0" u="none" strike="noStrike" cap="none" baseline="0">
                <a:solidFill>
                  <a:schemeClr val="lt2"/>
                </a:solidFill>
                <a:latin typeface="Trebuchet MS"/>
                <a:ea typeface="Trebuchet MS"/>
                <a:cs typeface="Trebuchet MS"/>
                <a:sym typeface="Trebuchet MS"/>
              </a:defRPr>
            </a:lvl5pPr>
            <a:lvl6pPr marL="2514600" indent="-228600" algn="l" rtl="0">
              <a:spcBef>
                <a:spcPts val="360"/>
              </a:spcBef>
              <a:buClr>
                <a:schemeClr val="lt2"/>
              </a:buClr>
              <a:buSzPct val="100000"/>
              <a:buFont typeface="Wingdings"/>
              <a:buChar char="§"/>
              <a:defRPr sz="1800" b="0" i="0" u="none" strike="noStrike" cap="none" baseline="0">
                <a:solidFill>
                  <a:schemeClr val="lt2"/>
                </a:solidFill>
                <a:latin typeface="Trebuchet MS"/>
                <a:ea typeface="Trebuchet MS"/>
                <a:cs typeface="Trebuchet MS"/>
                <a:sym typeface="Trebuchet MS"/>
              </a:defRPr>
            </a:lvl6pPr>
            <a:lvl7pPr marL="2971800" indent="-228600" algn="l" rtl="0">
              <a:spcBef>
                <a:spcPts val="360"/>
              </a:spcBef>
              <a:buClr>
                <a:schemeClr val="lt2"/>
              </a:buClr>
              <a:buSzPct val="166666"/>
              <a:buFont typeface="Arial"/>
              <a:buChar char="•"/>
              <a:defRPr sz="1800" b="0" i="0" u="none" strike="noStrike" cap="none" baseline="0">
                <a:solidFill>
                  <a:schemeClr val="lt2"/>
                </a:solidFill>
                <a:latin typeface="Trebuchet MS"/>
                <a:ea typeface="Trebuchet MS"/>
                <a:cs typeface="Trebuchet MS"/>
                <a:sym typeface="Trebuchet MS"/>
              </a:defRPr>
            </a:lvl7pPr>
            <a:lvl8pPr marL="3429000" indent="-228600" algn="l" rtl="0">
              <a:spcBef>
                <a:spcPts val="360"/>
              </a:spcBef>
              <a:buClr>
                <a:schemeClr val="lt2"/>
              </a:buClr>
              <a:buSzPct val="100000"/>
              <a:buFont typeface="Courier New"/>
              <a:buChar char="o"/>
              <a:defRPr sz="1800" b="0" i="0" u="none" strike="noStrike" cap="none" baseline="0">
                <a:solidFill>
                  <a:schemeClr val="lt2"/>
                </a:solidFill>
                <a:latin typeface="Trebuchet MS"/>
                <a:ea typeface="Trebuchet MS"/>
                <a:cs typeface="Trebuchet MS"/>
                <a:sym typeface="Trebuchet MS"/>
              </a:defRPr>
            </a:lvl8pPr>
            <a:lvl9pPr marL="3886200" indent="-228600" algn="l" rtl="0">
              <a:spcBef>
                <a:spcPts val="360"/>
              </a:spcBef>
              <a:buClr>
                <a:schemeClr val="lt2"/>
              </a:buClr>
              <a:buSzPct val="100000"/>
              <a:buFont typeface="Wingdings"/>
              <a:buChar char="§"/>
              <a:defRPr sz="1800" b="0" i="0" u="none" strike="noStrike" cap="none" baseline="0">
                <a:solidFill>
                  <a:schemeClr val="lt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2000" b="2000"/>
          </a:stretch>
        </a:blipFill>
        <a:effectLst/>
      </p:bgPr>
    </p:bg>
    <p:spTree>
      <p:nvGrpSpPr>
        <p:cNvPr id="1" name="Shape 243"/>
        <p:cNvGrpSpPr/>
        <p:nvPr/>
      </p:nvGrpSpPr>
      <p:grpSpPr>
        <a:xfrm>
          <a:off x="0" y="0"/>
          <a:ext cx="0" cy="0"/>
          <a:chOff x="0" y="0"/>
          <a:chExt cx="0" cy="0"/>
        </a:xfrm>
      </p:grpSpPr>
      <p:sp>
        <p:nvSpPr>
          <p:cNvPr id="244" name="Shape 244"/>
          <p:cNvSpPr/>
          <p:nvPr/>
        </p:nvSpPr>
        <p:spPr>
          <a:xfrm>
            <a:off x="-9525" y="-7144"/>
            <a:ext cx="9163050" cy="104140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4E6C">
                  <a:alpha val="44705"/>
                </a:srgbClr>
              </a:gs>
              <a:gs pos="100000">
                <a:srgbClr val="00ADB5">
                  <a:alpha val="54901"/>
                </a:srgbClr>
              </a:gs>
            </a:gsLst>
            <a:lin ang="5400000" scaled="0"/>
          </a:gradFill>
          <a:ln>
            <a:noFill/>
          </a:ln>
        </p:spPr>
        <p:txBody>
          <a:bodyPr lIns="91425" tIns="45700" rIns="91425" bIns="45700" anchor="t" anchorCtr="0">
            <a:noAutofit/>
          </a:bodyPr>
          <a:lstStyle/>
          <a:p>
            <a:endParaRPr/>
          </a:p>
        </p:txBody>
      </p:sp>
      <p:sp>
        <p:nvSpPr>
          <p:cNvPr id="245" name="Shape 245"/>
          <p:cNvSpPr/>
          <p:nvPr/>
        </p:nvSpPr>
        <p:spPr>
          <a:xfrm>
            <a:off x="4381500" y="-7144"/>
            <a:ext cx="4762500" cy="638174"/>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6C71">
                  <a:alpha val="29803"/>
                </a:srgbClr>
              </a:gs>
              <a:gs pos="80000">
                <a:srgbClr val="0075A2">
                  <a:alpha val="44705"/>
                </a:srgbClr>
              </a:gs>
              <a:gs pos="100000">
                <a:srgbClr val="0075A2">
                  <a:alpha val="44705"/>
                </a:srgbClr>
              </a:gs>
            </a:gsLst>
            <a:lin ang="5400000" scaled="0"/>
          </a:gradFill>
          <a:ln>
            <a:noFill/>
          </a:ln>
        </p:spPr>
        <p:txBody>
          <a:bodyPr lIns="91425" tIns="45700" rIns="91425" bIns="45700" anchor="t" anchorCtr="0">
            <a:noAutofit/>
          </a:bodyPr>
          <a:lstStyle/>
          <a:p>
            <a:endParaRPr/>
          </a:p>
        </p:txBody>
      </p:sp>
      <p:sp>
        <p:nvSpPr>
          <p:cNvPr id="246" name="Shape 246"/>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indent="0" algn="l" rtl="0">
              <a:spcBef>
                <a:spcPts val="0"/>
              </a:spcBef>
              <a:buClr>
                <a:schemeClr val="dk2"/>
              </a:buClr>
              <a:buFont typeface="Arial"/>
              <a:buNone/>
              <a:defRPr sz="5000" b="0" i="0" u="none" strike="noStrike" cap="none" baseline="0">
                <a:solidFill>
                  <a:schemeClr val="dk2"/>
                </a:solidFill>
                <a:latin typeface="Arial"/>
                <a:ea typeface="Arial"/>
                <a:cs typeface="Arial"/>
                <a:sym typeface="Arial"/>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7" name="Shape 247"/>
          <p:cNvSpPr txBox="1">
            <a:spLocks noGrp="1"/>
          </p:cNvSpPr>
          <p:nvPr>
            <p:ph type="body" idx="1"/>
          </p:nvPr>
        </p:nvSpPr>
        <p:spPr>
          <a:xfrm>
            <a:off x="457200" y="1935480"/>
            <a:ext cx="8229600" cy="4389119"/>
          </a:xfrm>
          <a:prstGeom prst="rect">
            <a:avLst/>
          </a:prstGeom>
          <a:noFill/>
          <a:ln>
            <a:noFill/>
          </a:ln>
        </p:spPr>
        <p:txBody>
          <a:bodyPr lIns="91425" tIns="91425" rIns="91425" bIns="91425" anchor="t" anchorCtr="0"/>
          <a:lstStyle>
            <a:lvl1pPr marL="274320" marR="0" indent="-179070" algn="l" rtl="0">
              <a:spcBef>
                <a:spcPts val="520"/>
              </a:spcBef>
              <a:buClr>
                <a:schemeClr val="accent3"/>
              </a:buClr>
              <a:buFont typeface="Arial"/>
              <a:buChar char="•"/>
              <a:defRPr sz="2600" b="0" i="0" u="none" strike="noStrike" cap="none" baseline="0">
                <a:solidFill>
                  <a:schemeClr val="dk1"/>
                </a:solidFill>
                <a:latin typeface="Arial"/>
                <a:ea typeface="Arial"/>
                <a:cs typeface="Arial"/>
                <a:sym typeface="Arial"/>
              </a:defRPr>
            </a:lvl1pPr>
            <a:lvl2pPr marL="640080" marR="0" indent="-182880" algn="l" rtl="0">
              <a:spcBef>
                <a:spcPts val="480"/>
              </a:spcBef>
              <a:buClr>
                <a:schemeClr val="accent1"/>
              </a:buClr>
              <a:buFont typeface="Arial"/>
              <a:buChar char="•"/>
              <a:defRPr sz="2400" b="0" i="0" u="none" strike="noStrike" cap="none" baseline="0">
                <a:solidFill>
                  <a:schemeClr val="dk1"/>
                </a:solidFill>
                <a:latin typeface="Arial"/>
                <a:ea typeface="Arial"/>
                <a:cs typeface="Arial"/>
                <a:sym typeface="Arial"/>
              </a:defRPr>
            </a:lvl2pPr>
            <a:lvl3pPr marL="914400" marR="0" indent="-196850" algn="l" rtl="0">
              <a:spcBef>
                <a:spcPts val="420"/>
              </a:spcBef>
              <a:buClr>
                <a:schemeClr val="accent2"/>
              </a:buClr>
              <a:buFont typeface="Arial"/>
              <a:buChar char="•"/>
              <a:defRPr sz="2100" b="0" i="0" u="none" strike="noStrike" cap="none" baseline="0">
                <a:solidFill>
                  <a:schemeClr val="dk1"/>
                </a:solidFill>
                <a:latin typeface="Arial"/>
                <a:ea typeface="Arial"/>
                <a:cs typeface="Arial"/>
                <a:sym typeface="Arial"/>
              </a:defRPr>
            </a:lvl3pPr>
            <a:lvl4pPr marL="1188720" marR="0" indent="-160019" algn="l" rtl="0">
              <a:spcBef>
                <a:spcPts val="400"/>
              </a:spcBef>
              <a:buClr>
                <a:schemeClr val="accent3"/>
              </a:buClr>
              <a:buFont typeface="Arial"/>
              <a:buChar char="•"/>
              <a:defRPr sz="2000" b="0" i="0" u="none" strike="noStrike" cap="none" baseline="0">
                <a:solidFill>
                  <a:schemeClr val="dk1"/>
                </a:solidFill>
                <a:latin typeface="Arial"/>
                <a:ea typeface="Arial"/>
                <a:cs typeface="Arial"/>
                <a:sym typeface="Arial"/>
              </a:defRPr>
            </a:lvl4pPr>
            <a:lvl5pPr marL="1463040" marR="0" indent="-167639" algn="l" rtl="0">
              <a:spcBef>
                <a:spcPts val="400"/>
              </a:spcBef>
              <a:buClr>
                <a:schemeClr val="accent4"/>
              </a:buClr>
              <a:buFont typeface="Arial"/>
              <a:buChar char="•"/>
              <a:defRPr sz="2000" b="0" i="0" u="none" strike="noStrike" cap="none" baseline="0">
                <a:solidFill>
                  <a:schemeClr val="dk1"/>
                </a:solidFill>
                <a:latin typeface="Arial"/>
                <a:ea typeface="Arial"/>
                <a:cs typeface="Arial"/>
                <a:sym typeface="Arial"/>
              </a:defRPr>
            </a:lvl5pPr>
            <a:lvl6pPr marL="1737360" marR="0" indent="-159385" algn="l" rtl="0">
              <a:spcBef>
                <a:spcPts val="360"/>
              </a:spcBef>
              <a:buClr>
                <a:schemeClr val="accent5"/>
              </a:buClr>
              <a:buFont typeface="Arial"/>
              <a:buChar char="•"/>
              <a:defRPr sz="1800" b="0" i="0" u="none" strike="noStrike" cap="none" baseline="0">
                <a:solidFill>
                  <a:schemeClr val="dk1"/>
                </a:solidFill>
                <a:latin typeface="Arial"/>
                <a:ea typeface="Arial"/>
                <a:cs typeface="Arial"/>
                <a:sym typeface="Arial"/>
              </a:defRPr>
            </a:lvl6pPr>
            <a:lvl7pPr marL="1920240" marR="0" indent="-145414" algn="l" rtl="0">
              <a:spcBef>
                <a:spcPts val="320"/>
              </a:spcBef>
              <a:buClr>
                <a:schemeClr val="accent6"/>
              </a:buClr>
              <a:buFont typeface="Arial"/>
              <a:buChar char="•"/>
              <a:defRPr sz="1600" b="0" i="0" u="none" strike="noStrike" cap="none" baseline="0">
                <a:solidFill>
                  <a:schemeClr val="dk1"/>
                </a:solidFill>
                <a:latin typeface="Arial"/>
                <a:ea typeface="Arial"/>
                <a:cs typeface="Arial"/>
                <a:sym typeface="Arial"/>
              </a:defRPr>
            </a:lvl7pPr>
            <a:lvl8pPr marL="2194560" marR="0" indent="-127635" algn="l" rtl="0">
              <a:spcBef>
                <a:spcPts val="320"/>
              </a:spcBef>
              <a:buClr>
                <a:schemeClr val="dk2"/>
              </a:buClr>
              <a:buFont typeface="Arial"/>
              <a:buChar char="•"/>
              <a:defRPr sz="1600" b="0" i="0" u="none" strike="noStrike" cap="none" baseline="0">
                <a:solidFill>
                  <a:schemeClr val="dk1"/>
                </a:solidFill>
                <a:latin typeface="Arial"/>
                <a:ea typeface="Arial"/>
                <a:cs typeface="Arial"/>
                <a:sym typeface="Arial"/>
              </a:defRPr>
            </a:lvl8pPr>
            <a:lvl9pPr marL="2468880" marR="0" indent="-128904" algn="l" rtl="0">
              <a:spcBef>
                <a:spcPts val="280"/>
              </a:spcBef>
              <a:buClr>
                <a:schemeClr val="dk2"/>
              </a:buClr>
              <a:buFont typeface="Arial"/>
              <a:buChar char="•"/>
              <a:defRPr sz="1400" b="0" i="0" u="none" strike="noStrike" cap="none" baseline="0">
                <a:solidFill>
                  <a:schemeClr val="dk1"/>
                </a:solidFill>
                <a:latin typeface="Arial"/>
                <a:ea typeface="Arial"/>
                <a:cs typeface="Arial"/>
                <a:sym typeface="Arial"/>
              </a:defRPr>
            </a:lvl9pPr>
          </a:lstStyle>
          <a:p>
            <a:endParaRPr/>
          </a:p>
        </p:txBody>
      </p:sp>
      <p:sp>
        <p:nvSpPr>
          <p:cNvPr id="248" name="Shape 248"/>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49" name="Shape 249"/>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indent="0" algn="l"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250" name="Shape 250"/>
          <p:cNvSpPr txBox="1">
            <a:spLocks noGrp="1"/>
          </p:cNvSpPr>
          <p:nvPr>
            <p:ph type="sldNum" idx="12"/>
          </p:nvPr>
        </p:nvSpPr>
        <p:spPr>
          <a:xfrm>
            <a:off x="7924800" y="6356350"/>
            <a:ext cx="762000" cy="365125"/>
          </a:xfrm>
          <a:prstGeom prst="rect">
            <a:avLst/>
          </a:prstGeom>
          <a:noFill/>
          <a:ln>
            <a:noFill/>
          </a:ln>
        </p:spPr>
        <p:txBody>
          <a:bodyPr lIns="91425" tIns="91425" rIns="91425" bIns="91425" anchor="b" anchorCtr="0"/>
          <a:lstStyle>
            <a:lvl1pPr marL="0" marR="0" indent="0" algn="r" rtl="0">
              <a:defRPr sz="1200" b="0" i="0" u="none" strike="noStrike" cap="none" baseline="0">
                <a:solidFill>
                  <a:srgbClr val="03576E"/>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grpSp>
        <p:nvGrpSpPr>
          <p:cNvPr id="251" name="Shape 251"/>
          <p:cNvGrpSpPr/>
          <p:nvPr/>
        </p:nvGrpSpPr>
        <p:grpSpPr>
          <a:xfrm>
            <a:off x="-29294" y="-16113"/>
            <a:ext cx="9198254" cy="1086266"/>
            <a:chOff x="-29322" y="-1971"/>
            <a:chExt cx="9198254" cy="1086266"/>
          </a:xfrm>
        </p:grpSpPr>
        <p:sp>
          <p:nvSpPr>
            <p:cNvPr id="252" name="Shape 252"/>
            <p:cNvSpPr/>
            <p:nvPr/>
          </p:nvSpPr>
          <p:spPr>
            <a:xfrm rot="-164307">
              <a:off x="-19044" y="216549"/>
              <a:ext cx="9163050" cy="649224"/>
            </a:xfrm>
            <a:custGeom>
              <a:avLst/>
              <a:gdLst/>
              <a:ahLst/>
              <a:cxnLst/>
              <a:rect l="0" t="0" r="0" b="0"/>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a:solidFill>
                <a:srgbClr val="089CA2"/>
              </a:solidFill>
              <a:prstDash val="solid"/>
              <a:round/>
              <a:headEnd type="none" w="med" len="med"/>
              <a:tailEnd type="none" w="med" len="med"/>
            </a:ln>
          </p:spPr>
          <p:txBody>
            <a:bodyPr lIns="91425" tIns="45700" rIns="91425" bIns="45700" anchor="t" anchorCtr="0">
              <a:noAutofit/>
            </a:bodyPr>
            <a:lstStyle/>
            <a:p>
              <a:endParaRPr/>
            </a:p>
          </p:txBody>
        </p:sp>
        <p:sp>
          <p:nvSpPr>
            <p:cNvPr id="253" name="Shape 253"/>
            <p:cNvSpPr/>
            <p:nvPr/>
          </p:nvSpPr>
          <p:spPr>
            <a:xfrm rot="-164308">
              <a:off x="-14309" y="290002"/>
              <a:ext cx="9175811" cy="530351"/>
            </a:xfrm>
            <a:custGeom>
              <a:avLst/>
              <a:gdLst/>
              <a:ahLst/>
              <a:cxnLst/>
              <a:rect l="0" t="0" r="0" b="0"/>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a:solidFill>
                <a:schemeClr val="accent4"/>
              </a:solidFill>
              <a:prstDash val="solid"/>
              <a:round/>
              <a:headEnd type="none" w="med" len="med"/>
              <a:tailEnd type="none" w="med" len="med"/>
            </a:ln>
          </p:spPr>
          <p:txBody>
            <a:bodyPr lIns="91425" tIns="45700" rIns="91425" bIns="45700" anchor="t" anchorCtr="0">
              <a:noAutofit/>
            </a:bodyPr>
            <a:lstStyle/>
            <a:p>
              <a:endParaRPr/>
            </a:p>
          </p:txBody>
        </p:sp>
      </p:gr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ctrTitle"/>
          </p:nvPr>
        </p:nvSpPr>
        <p:spPr>
          <a:xfrm>
            <a:off x="228600" y="751679"/>
            <a:ext cx="8686800" cy="3896521"/>
          </a:xfrm>
          <a:prstGeom prst="rect">
            <a:avLst/>
          </a:prstGeom>
        </p:spPr>
        <p:txBody>
          <a:bodyPr lIns="91425" tIns="91425" rIns="91425" bIns="91425" anchor="t" anchorCtr="0">
            <a:noAutofit/>
          </a:bodyPr>
          <a:lstStyle/>
          <a:p>
            <a:pPr lvl="0" algn="ctr"/>
            <a:r>
              <a:rPr lang="en-US" sz="6000" dirty="0" smtClean="0">
                <a:latin typeface="Times New Roman" pitchFamily="18" charset="0"/>
                <a:cs typeface="Times New Roman" pitchFamily="18" charset="0"/>
              </a:rPr>
              <a:t>Understanding Activities</a:t>
            </a:r>
            <a:endParaRPr lang="en-US" sz="6000" dirty="0">
              <a:latin typeface="Times New Roman" pitchFamily="18" charset="0"/>
              <a:cs typeface="Times New Roman" pitchFamily="18" charset="0"/>
            </a:endParaRPr>
          </a:p>
        </p:txBody>
      </p:sp>
      <p:sp>
        <p:nvSpPr>
          <p:cNvPr id="361" name="Shape 361"/>
          <p:cNvSpPr txBox="1">
            <a:spLocks noGrp="1"/>
          </p:cNvSpPr>
          <p:nvPr>
            <p:ph type="subTitle" idx="1"/>
          </p:nvPr>
        </p:nvSpPr>
        <p:spPr>
          <a:xfrm>
            <a:off x="1219200" y="5364811"/>
            <a:ext cx="3733800" cy="1340789"/>
          </a:xfrm>
          <a:prstGeom prst="rect">
            <a:avLst/>
          </a:prstGeom>
        </p:spPr>
        <p:txBody>
          <a:bodyPr lIns="91425" tIns="91425" rIns="91425" bIns="91425" anchor="t" anchorCtr="0">
            <a:noAutofit/>
          </a:bodyPr>
          <a:lstStyle/>
          <a:p>
            <a:pPr>
              <a:lnSpc>
                <a:spcPct val="150000"/>
              </a:lnSpc>
              <a:buNone/>
            </a:pPr>
            <a:r>
              <a:rPr lang="en-US" sz="3200" dirty="0" smtClean="0">
                <a:solidFill>
                  <a:schemeClr val="tx1"/>
                </a:solidFill>
                <a:latin typeface="Times New Roman" pitchFamily="18" charset="0"/>
                <a:cs typeface="Times New Roman" pitchFamily="18" charset="0"/>
              </a:rPr>
              <a:t>Android Life Cycle</a:t>
            </a:r>
            <a:endParaRPr lang="en-US" sz="32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5105400" y="5029200"/>
            <a:ext cx="2286000" cy="1104901"/>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914400" y="1600200"/>
            <a:ext cx="7049386" cy="41148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Activity Stack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Life Cycle States</a:t>
            </a:r>
          </a:p>
        </p:txBody>
      </p:sp>
      <p:sp>
        <p:nvSpPr>
          <p:cNvPr id="3" name="Text Placeholder 2"/>
          <p:cNvSpPr>
            <a:spLocks noGrp="1"/>
          </p:cNvSpPr>
          <p:nvPr>
            <p:ph type="body" idx="1"/>
          </p:nvPr>
        </p:nvSpPr>
        <p:spPr>
          <a:xfrm>
            <a:off x="457200" y="1600200"/>
            <a:ext cx="8382000" cy="1752600"/>
          </a:xfrm>
        </p:spPr>
        <p:txBody>
          <a:bodyPr/>
          <a:lstStyle/>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When progressing from one state to  the other, the OS notifies the application of the changes by issuing calls to the following protected transition methods: </a:t>
            </a:r>
          </a:p>
        </p:txBody>
      </p:sp>
      <p:pic>
        <p:nvPicPr>
          <p:cNvPr id="4098" name="Picture 2"/>
          <p:cNvPicPr>
            <a:picLocks noChangeAspect="1" noChangeArrowheads="1"/>
          </p:cNvPicPr>
          <p:nvPr/>
        </p:nvPicPr>
        <p:blipFill>
          <a:blip r:embed="rId3"/>
          <a:srcRect/>
          <a:stretch>
            <a:fillRect/>
          </a:stretch>
        </p:blipFill>
        <p:spPr bwMode="auto">
          <a:xfrm>
            <a:off x="1066800" y="3276600"/>
            <a:ext cx="6582987" cy="1295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Life Cycle States</a:t>
            </a:r>
          </a:p>
        </p:txBody>
      </p:sp>
      <p:pic>
        <p:nvPicPr>
          <p:cNvPr id="5122" name="Picture 2"/>
          <p:cNvPicPr>
            <a:picLocks noChangeAspect="1" noChangeArrowheads="1"/>
          </p:cNvPicPr>
          <p:nvPr/>
        </p:nvPicPr>
        <p:blipFill>
          <a:blip r:embed="rId3"/>
          <a:srcRect/>
          <a:stretch>
            <a:fillRect/>
          </a:stretch>
        </p:blipFill>
        <p:spPr bwMode="auto">
          <a:xfrm>
            <a:off x="2286000" y="1600200"/>
            <a:ext cx="4114800" cy="5029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Life Cycle States</a:t>
            </a:r>
          </a:p>
        </p:txBody>
      </p:sp>
      <p:pic>
        <p:nvPicPr>
          <p:cNvPr id="6146" name="Picture 2"/>
          <p:cNvPicPr>
            <a:picLocks noChangeAspect="1" noChangeArrowheads="1"/>
          </p:cNvPicPr>
          <p:nvPr/>
        </p:nvPicPr>
        <p:blipFill>
          <a:blip r:embed="rId3"/>
          <a:srcRect/>
          <a:stretch>
            <a:fillRect/>
          </a:stretch>
        </p:blipFill>
        <p:spPr bwMode="auto">
          <a:xfrm>
            <a:off x="1752600" y="1557920"/>
            <a:ext cx="5486400" cy="5071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Life Cycle States</a:t>
            </a:r>
          </a:p>
        </p:txBody>
      </p:sp>
      <p:pic>
        <p:nvPicPr>
          <p:cNvPr id="7170" name="Picture 2"/>
          <p:cNvPicPr>
            <a:picLocks noChangeAspect="1" noChangeArrowheads="1"/>
          </p:cNvPicPr>
          <p:nvPr/>
        </p:nvPicPr>
        <p:blipFill>
          <a:blip r:embed="rId3"/>
          <a:srcRect/>
          <a:stretch>
            <a:fillRect/>
          </a:stretch>
        </p:blipFill>
        <p:spPr bwMode="auto">
          <a:xfrm>
            <a:off x="762000" y="1600200"/>
            <a:ext cx="7459066"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Life Cycle States</a:t>
            </a:r>
          </a:p>
        </p:txBody>
      </p:sp>
      <p:pic>
        <p:nvPicPr>
          <p:cNvPr id="8194" name="Picture 2"/>
          <p:cNvPicPr>
            <a:picLocks noChangeAspect="1" noChangeArrowheads="1"/>
          </p:cNvPicPr>
          <p:nvPr/>
        </p:nvPicPr>
        <p:blipFill>
          <a:blip r:embed="rId3"/>
          <a:srcRect/>
          <a:stretch>
            <a:fillRect/>
          </a:stretch>
        </p:blipFill>
        <p:spPr bwMode="auto">
          <a:xfrm>
            <a:off x="990600" y="1550460"/>
            <a:ext cx="6934200" cy="3935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Life Cycle States</a:t>
            </a:r>
          </a:p>
        </p:txBody>
      </p:sp>
      <p:pic>
        <p:nvPicPr>
          <p:cNvPr id="9218" name="Picture 2"/>
          <p:cNvPicPr>
            <a:picLocks noChangeAspect="1" noChangeArrowheads="1"/>
          </p:cNvPicPr>
          <p:nvPr/>
        </p:nvPicPr>
        <p:blipFill>
          <a:blip r:embed="rId3"/>
          <a:srcRect/>
          <a:stretch>
            <a:fillRect/>
          </a:stretch>
        </p:blipFill>
        <p:spPr bwMode="auto">
          <a:xfrm>
            <a:off x="762000" y="1600200"/>
            <a:ext cx="7537748"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5" descr="activity_lifecycle"/>
          <p:cNvPicPr>
            <a:picLocks noChangeAspect="1" noChangeArrowheads="1"/>
          </p:cNvPicPr>
          <p:nvPr/>
        </p:nvPicPr>
        <p:blipFill>
          <a:blip r:embed="rId3"/>
          <a:srcRect/>
          <a:stretch>
            <a:fillRect/>
          </a:stretch>
        </p:blipFill>
        <p:spPr bwMode="auto">
          <a:xfrm>
            <a:off x="1828800" y="0"/>
            <a:ext cx="5715000" cy="686504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3"/>
          <a:srcRect/>
          <a:stretch>
            <a:fillRect/>
          </a:stretch>
        </p:blipFill>
        <p:spPr bwMode="auto">
          <a:xfrm>
            <a:off x="228600" y="304800"/>
            <a:ext cx="8694282"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3"/>
          <a:srcRect/>
          <a:stretch>
            <a:fillRect/>
          </a:stretch>
        </p:blipFill>
        <p:spPr bwMode="auto">
          <a:xfrm>
            <a:off x="228600" y="228600"/>
            <a:ext cx="8754778"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US" dirty="0">
                <a:latin typeface="Times New Roman" pitchFamily="18" charset="0"/>
                <a:cs typeface="Times New Roman" pitchFamily="18" charset="0"/>
              </a:rPr>
              <a:t>Today's Agenda</a:t>
            </a:r>
          </a:p>
        </p:txBody>
      </p:sp>
      <p:sp>
        <p:nvSpPr>
          <p:cNvPr id="367" name="Shape 367"/>
          <p:cNvSpPr txBox="1">
            <a:spLocks noGrp="1"/>
          </p:cNvSpPr>
          <p:nvPr>
            <p:ph type="body" idx="1"/>
          </p:nvPr>
        </p:nvSpPr>
        <p:spPr>
          <a:xfrm>
            <a:off x="1828800" y="1600200"/>
            <a:ext cx="5486400" cy="4572000"/>
          </a:xfrm>
          <a:prstGeom prst="rect">
            <a:avLst/>
          </a:prstGeom>
        </p:spPr>
        <p:txBody>
          <a:bodyPr lIns="91425" tIns="91425" rIns="91425" bIns="91425" anchor="t" anchorCtr="0">
            <a:noAutofit/>
          </a:bodyPr>
          <a:lstStyle/>
          <a:p>
            <a:pPr marL="457200" lvl="0" indent="-381000">
              <a:buSzPct val="100000"/>
              <a:buFont typeface="Wingdings" pitchFamily="2" charset="2"/>
              <a:buChar char="Ø"/>
            </a:pPr>
            <a:r>
              <a:rPr lang="en-US" sz="2400" dirty="0" smtClean="0">
                <a:latin typeface="Times New Roman" pitchFamily="18" charset="0"/>
                <a:cs typeface="Times New Roman" pitchFamily="18" charset="0"/>
              </a:rPr>
              <a:t>Life Cycle</a:t>
            </a:r>
            <a:endParaRPr lang="en-US" sz="2400" dirty="0" smtClean="0">
              <a:latin typeface="Times New Roman" pitchFamily="18" charset="0"/>
              <a:cs typeface="Times New Roman" pitchFamily="18" charset="0"/>
            </a:endParaRPr>
          </a:p>
          <a:p>
            <a:pPr marL="457200" lvl="0" indent="-381000">
              <a:buSzPct val="100000"/>
              <a:buFont typeface="Wingdings" pitchFamily="2" charset="2"/>
              <a:buChar char="Ø"/>
            </a:pPr>
            <a:r>
              <a:rPr lang="en-US" sz="2400" dirty="0" smtClean="0">
                <a:latin typeface="Times New Roman" pitchFamily="18" charset="0"/>
                <a:cs typeface="Times New Roman" pitchFamily="18" charset="0"/>
              </a:rPr>
              <a:t>Android Application Life Cycle</a:t>
            </a:r>
            <a:endParaRPr lang="en-US" sz="2400" dirty="0" smtClean="0">
              <a:latin typeface="Times New Roman" pitchFamily="18" charset="0"/>
              <a:cs typeface="Times New Roman" pitchFamily="18" charset="0"/>
            </a:endParaRPr>
          </a:p>
          <a:p>
            <a:pPr marL="457200" lvl="0" indent="-381000">
              <a:buSzPct val="100000"/>
              <a:buFont typeface="Wingdings" pitchFamily="2" charset="2"/>
              <a:buChar char="Ø"/>
            </a:pPr>
            <a:r>
              <a:rPr lang="en-US" sz="2400" dirty="0" smtClean="0">
                <a:latin typeface="Times New Roman" pitchFamily="18" charset="0"/>
                <a:cs typeface="Times New Roman" pitchFamily="18" charset="0"/>
              </a:rPr>
              <a:t>Activity </a:t>
            </a:r>
            <a:endParaRPr lang="en-US" sz="2400" dirty="0" smtClean="0">
              <a:latin typeface="Times New Roman" pitchFamily="18" charset="0"/>
              <a:cs typeface="Times New Roman" pitchFamily="18" charset="0"/>
            </a:endParaRPr>
          </a:p>
          <a:p>
            <a:pPr marL="457200" lvl="0" indent="-381000">
              <a:buSzPct val="100000"/>
              <a:buFont typeface="Wingdings" pitchFamily="2" charset="2"/>
              <a:buChar char="Ø"/>
            </a:pPr>
            <a:r>
              <a:rPr lang="en-US" sz="2400" dirty="0" smtClean="0">
                <a:latin typeface="Times New Roman" pitchFamily="18" charset="0"/>
                <a:cs typeface="Times New Roman" pitchFamily="18" charset="0"/>
              </a:rPr>
              <a:t>Activity Stack</a:t>
            </a:r>
            <a:endParaRPr lang="en-US" sz="2400" dirty="0" smtClean="0">
              <a:latin typeface="Times New Roman" pitchFamily="18" charset="0"/>
              <a:cs typeface="Times New Roman" pitchFamily="18" charset="0"/>
            </a:endParaRPr>
          </a:p>
          <a:p>
            <a:pPr marL="457200" lvl="0" indent="-381000">
              <a:buSzPct val="100000"/>
              <a:buFont typeface="Wingdings" pitchFamily="2" charset="2"/>
              <a:buChar char="Ø"/>
            </a:pPr>
            <a:r>
              <a:rPr lang="en-US" sz="2400" dirty="0" smtClean="0">
                <a:latin typeface="Times New Roman" pitchFamily="18" charset="0"/>
                <a:cs typeface="Times New Roman" pitchFamily="18" charset="0"/>
              </a:rPr>
              <a:t>Life Cycle States</a:t>
            </a:r>
            <a:endParaRPr lang="en-US" sz="2400" dirty="0" smtClean="0">
              <a:latin typeface="Times New Roman" pitchFamily="18" charset="0"/>
              <a:cs typeface="Times New Roman" pitchFamily="18" charset="0"/>
            </a:endParaRPr>
          </a:p>
          <a:p>
            <a:pPr marL="457200" lvl="0" indent="-381000">
              <a:buSzPct val="100000"/>
              <a:buFont typeface="Wingdings" pitchFamily="2" charset="2"/>
              <a:buChar char="Ø"/>
            </a:pPr>
            <a:r>
              <a:rPr lang="en-US" sz="2400" dirty="0" smtClean="0">
                <a:latin typeface="Times New Roman" pitchFamily="18" charset="0"/>
                <a:cs typeface="Times New Roman" pitchFamily="18" charset="0"/>
              </a:rPr>
              <a:t>Saving activity state</a:t>
            </a:r>
          </a:p>
          <a:p>
            <a:pPr marL="457200" lvl="0" indent="-381000">
              <a:buSzPct val="100000"/>
              <a:buFont typeface="Wingdings" pitchFamily="2" charset="2"/>
              <a:buChar char="Ø"/>
            </a:pPr>
            <a:endParaRPr lang="en-US" sz="2400" dirty="0" smtClean="0">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activity state</a:t>
            </a:r>
            <a:endParaRPr lang="en-US" dirty="0"/>
          </a:p>
        </p:txBody>
      </p:sp>
      <p:sp>
        <p:nvSpPr>
          <p:cNvPr id="3" name="Text Placeholder 2"/>
          <p:cNvSpPr>
            <a:spLocks noGrp="1"/>
          </p:cNvSpPr>
          <p:nvPr>
            <p:ph type="body" idx="1"/>
          </p:nvPr>
        </p:nvSpPr>
        <p:spPr>
          <a:xfrm>
            <a:off x="457200" y="1600200"/>
            <a:ext cx="8382000" cy="4800600"/>
          </a:xfrm>
        </p:spPr>
        <p:txBody>
          <a:bodyPr/>
          <a:lstStyle/>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The Activity object is still held in memory when it is paused or stopped.</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When an activity is paused or stopped, the state of the activity is retained.</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 All information about its members and current state is still alive.</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Thus, any changes the user made within the activity are retained so that when the activity returns to the foreground (when it "resumes"), those changes are still there.</a:t>
            </a:r>
          </a:p>
          <a:p>
            <a:pPr algn="just">
              <a:lnSpc>
                <a:spcPct val="150000"/>
              </a:lnSpc>
              <a:buSzPct val="100000"/>
              <a:buFont typeface="Wingdings" pitchFamily="2" charset="2"/>
              <a:buChar char="Ø"/>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activity state</a:t>
            </a:r>
            <a:endParaRPr lang="en-US" dirty="0"/>
          </a:p>
        </p:txBody>
      </p:sp>
      <p:sp>
        <p:nvSpPr>
          <p:cNvPr id="3" name="Text Placeholder 2"/>
          <p:cNvSpPr>
            <a:spLocks noGrp="1"/>
          </p:cNvSpPr>
          <p:nvPr>
            <p:ph type="body" idx="1"/>
          </p:nvPr>
        </p:nvSpPr>
        <p:spPr>
          <a:xfrm>
            <a:off x="457200" y="1600200"/>
            <a:ext cx="8382000" cy="4953000"/>
          </a:xfrm>
        </p:spPr>
        <p:txBody>
          <a:bodyPr/>
          <a:lstStyle/>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However, when the system destroys an activity in order to recover memory, the Activity object is destroyed, so the system cannot simply resume it with its state intact. Instead, the system must recreate the Activity object if the user navigates back to it.</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The user is unaware that the system destroyed the activity and recreated it and, thus, probably expects the activity to be exactly as it was.</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You can ensure that important information about the activity state is preserved by implementing an additional callback method that allows you to save information about the state of your activity: </a:t>
            </a:r>
            <a:r>
              <a:rPr lang="en-US" sz="2000" dirty="0" err="1" smtClean="0">
                <a:latin typeface="Times New Roman" pitchFamily="18" charset="0"/>
                <a:cs typeface="Times New Roman" pitchFamily="18" charset="0"/>
                <a:hlinkClick r:id="rId3"/>
              </a:rPr>
              <a:t>onSaveInstanceState</a:t>
            </a:r>
            <a:r>
              <a:rPr lang="en-US" sz="2000" dirty="0" smtClean="0">
                <a:latin typeface="Times New Roman" pitchFamily="18" charset="0"/>
                <a:cs typeface="Times New Roman" pitchFamily="18" charset="0"/>
                <a:hlinkClick r:id="rId3"/>
              </a:rPr>
              <a:t>()</a:t>
            </a:r>
            <a:r>
              <a:rPr lang="en-US" sz="20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activity state</a:t>
            </a:r>
            <a:endParaRPr lang="en-US" dirty="0"/>
          </a:p>
        </p:txBody>
      </p:sp>
      <p:pic>
        <p:nvPicPr>
          <p:cNvPr id="11266" name="Picture 2" descr="http://developer.android.com/images/fundamentals/restore_instance.png"/>
          <p:cNvPicPr>
            <a:picLocks noChangeAspect="1" noChangeArrowheads="1"/>
          </p:cNvPicPr>
          <p:nvPr/>
        </p:nvPicPr>
        <p:blipFill>
          <a:blip r:embed="rId3"/>
          <a:srcRect/>
          <a:stretch>
            <a:fillRect/>
          </a:stretch>
        </p:blipFill>
        <p:spPr bwMode="auto">
          <a:xfrm>
            <a:off x="1066800" y="1600200"/>
            <a:ext cx="7253805" cy="4343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activity state</a:t>
            </a:r>
            <a:endParaRPr lang="en-US" dirty="0"/>
          </a:p>
        </p:txBody>
      </p:sp>
      <p:sp>
        <p:nvSpPr>
          <p:cNvPr id="4" name="Rectangle 2"/>
          <p:cNvSpPr>
            <a:spLocks noGrp="1" noChangeArrowheads="1"/>
          </p:cNvSpPr>
          <p:nvPr>
            <p:ph type="body" idx="1"/>
          </p:nvPr>
        </p:nvSpPr>
        <p:spPr>
          <a:xfrm>
            <a:off x="609600" y="1600200"/>
            <a:ext cx="8153400" cy="4038600"/>
          </a:xfrm>
          <a:noFill/>
          <a:ln w="12700">
            <a:solidFill>
              <a:schemeClr val="tx1"/>
            </a:solidFill>
          </a:ln>
        </p:spPr>
        <p:txBody>
          <a:bodyPr lIns="36000"/>
          <a:lstStyle/>
          <a:p>
            <a:pPr>
              <a:lnSpc>
                <a:spcPct val="80000"/>
              </a:lnSpc>
              <a:buFont typeface="Wingdings 3" pitchFamily="18" charset="2"/>
              <a:buNone/>
            </a:pPr>
            <a:r>
              <a:rPr lang="en-US" altLang="ja-JP" sz="2000" b="0" dirty="0">
                <a:solidFill>
                  <a:srgbClr val="646464"/>
                </a:solidFill>
                <a:latin typeface="Times New Roman" pitchFamily="18" charset="0"/>
                <a:cs typeface="Times New Roman" pitchFamily="18" charset="0"/>
              </a:rPr>
              <a:t>@Override</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dirty="0">
                <a:solidFill>
                  <a:srgbClr val="7F0055"/>
                </a:solidFill>
                <a:latin typeface="Times New Roman" pitchFamily="18" charset="0"/>
                <a:cs typeface="Times New Roman" pitchFamily="18" charset="0"/>
              </a:rPr>
              <a:t>public</a:t>
            </a:r>
            <a:r>
              <a:rPr lang="en-US" altLang="ja-JP" sz="2000" b="0" dirty="0">
                <a:solidFill>
                  <a:srgbClr val="000000"/>
                </a:solidFill>
                <a:latin typeface="Times New Roman" pitchFamily="18" charset="0"/>
                <a:cs typeface="Times New Roman" pitchFamily="18" charset="0"/>
              </a:rPr>
              <a:t> </a:t>
            </a:r>
            <a:r>
              <a:rPr lang="en-US" altLang="ja-JP" sz="2000" dirty="0">
                <a:solidFill>
                  <a:srgbClr val="7F0055"/>
                </a:solidFill>
                <a:latin typeface="Times New Roman" pitchFamily="18" charset="0"/>
                <a:cs typeface="Times New Roman" pitchFamily="18" charset="0"/>
              </a:rPr>
              <a:t>void</a:t>
            </a:r>
            <a:r>
              <a:rPr lang="en-US" altLang="ja-JP" sz="2000" b="0" dirty="0">
                <a:solidFill>
                  <a:srgbClr val="000000"/>
                </a:solidFill>
                <a:latin typeface="Times New Roman" pitchFamily="18" charset="0"/>
                <a:cs typeface="Times New Roman" pitchFamily="18" charset="0"/>
              </a:rPr>
              <a:t> </a:t>
            </a:r>
            <a:r>
              <a:rPr lang="en-US" altLang="ja-JP" sz="2000" b="0" dirty="0" err="1">
                <a:solidFill>
                  <a:srgbClr val="000000"/>
                </a:solidFill>
                <a:latin typeface="Times New Roman" pitchFamily="18" charset="0"/>
                <a:cs typeface="Times New Roman" pitchFamily="18" charset="0"/>
              </a:rPr>
              <a:t>onSaveInstanceState</a:t>
            </a:r>
            <a:r>
              <a:rPr lang="en-US" altLang="ja-JP" sz="2000" b="0" dirty="0">
                <a:solidFill>
                  <a:srgbClr val="000000"/>
                </a:solidFill>
                <a:latin typeface="Times New Roman" pitchFamily="18" charset="0"/>
                <a:cs typeface="Times New Roman" pitchFamily="18" charset="0"/>
              </a:rPr>
              <a:t>(Bundle </a:t>
            </a:r>
            <a:r>
              <a:rPr lang="en-US" altLang="ja-JP" sz="2000" b="0" dirty="0" err="1">
                <a:solidFill>
                  <a:srgbClr val="000000"/>
                </a:solidFill>
                <a:latin typeface="Times New Roman" pitchFamily="18" charset="0"/>
                <a:cs typeface="Times New Roman" pitchFamily="18" charset="0"/>
              </a:rPr>
              <a:t>savedInstanceState</a:t>
            </a:r>
            <a:r>
              <a:rPr lang="en-US" altLang="ja-JP" sz="2000" b="0" dirty="0">
                <a:solidFill>
                  <a:srgbClr val="000000"/>
                </a:solidFill>
                <a:latin typeface="Times New Roman" pitchFamily="18" charset="0"/>
                <a:cs typeface="Times New Roman" pitchFamily="18" charset="0"/>
              </a:rPr>
              <a:t>) {</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dirty="0">
                <a:solidFill>
                  <a:srgbClr val="7F0055"/>
                </a:solidFill>
                <a:latin typeface="Times New Roman" pitchFamily="18" charset="0"/>
                <a:cs typeface="Times New Roman" pitchFamily="18" charset="0"/>
              </a:rPr>
              <a:t>  </a:t>
            </a:r>
            <a:r>
              <a:rPr lang="en-US" altLang="ja-JP" sz="2000" dirty="0" err="1">
                <a:solidFill>
                  <a:srgbClr val="7F0055"/>
                </a:solidFill>
                <a:latin typeface="Times New Roman" pitchFamily="18" charset="0"/>
                <a:cs typeface="Times New Roman" pitchFamily="18" charset="0"/>
              </a:rPr>
              <a:t>super</a:t>
            </a:r>
            <a:r>
              <a:rPr lang="en-US" altLang="ja-JP" sz="2000" b="0" dirty="0" err="1">
                <a:solidFill>
                  <a:srgbClr val="000000"/>
                </a:solidFill>
                <a:latin typeface="Times New Roman" pitchFamily="18" charset="0"/>
                <a:cs typeface="Times New Roman" pitchFamily="18" charset="0"/>
              </a:rPr>
              <a:t>.onSaveInstanceState</a:t>
            </a:r>
            <a:r>
              <a:rPr lang="en-US" altLang="ja-JP" sz="2000" b="0" dirty="0">
                <a:solidFill>
                  <a:srgbClr val="000000"/>
                </a:solidFill>
                <a:latin typeface="Times New Roman" pitchFamily="18" charset="0"/>
                <a:cs typeface="Times New Roman" pitchFamily="18" charset="0"/>
              </a:rPr>
              <a:t>(</a:t>
            </a:r>
            <a:r>
              <a:rPr lang="en-US" altLang="ja-JP" sz="2000" b="0" dirty="0" err="1">
                <a:solidFill>
                  <a:srgbClr val="000000"/>
                </a:solidFill>
                <a:latin typeface="Times New Roman" pitchFamily="18" charset="0"/>
                <a:cs typeface="Times New Roman" pitchFamily="18" charset="0"/>
              </a:rPr>
              <a:t>savedInstanceState</a:t>
            </a:r>
            <a:r>
              <a:rPr lang="en-US" altLang="ja-JP" sz="2000" b="0" dirty="0">
                <a:solidFill>
                  <a:srgbClr val="000000"/>
                </a:solidFill>
                <a:latin typeface="Times New Roman" pitchFamily="18" charset="0"/>
                <a:cs typeface="Times New Roman" pitchFamily="18" charset="0"/>
              </a:rPr>
              <a:t>);</a:t>
            </a:r>
          </a:p>
          <a:p>
            <a:pPr>
              <a:lnSpc>
                <a:spcPct val="80000"/>
              </a:lnSpc>
              <a:buFont typeface="Wingdings 3" pitchFamily="18" charset="2"/>
              <a:buNone/>
            </a:pPr>
            <a:endParaRPr lang="en-US" altLang="ja-JP" sz="2000" b="0" dirty="0">
              <a:solidFill>
                <a:srgbClr val="3F7F5F"/>
              </a:solidFill>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3F7F5F"/>
                </a:solidFill>
                <a:latin typeface="Times New Roman" pitchFamily="18" charset="0"/>
                <a:cs typeface="Times New Roman" pitchFamily="18" charset="0"/>
              </a:rPr>
              <a:t>  // Save UI state changes to the </a:t>
            </a:r>
            <a:r>
              <a:rPr lang="en-US" altLang="ja-JP" sz="2000" b="0" dirty="0" err="1">
                <a:solidFill>
                  <a:srgbClr val="3F7F5F"/>
                </a:solidFill>
                <a:latin typeface="Times New Roman" pitchFamily="18" charset="0"/>
                <a:cs typeface="Times New Roman" pitchFamily="18" charset="0"/>
              </a:rPr>
              <a:t>savedInstanceState</a:t>
            </a:r>
            <a:r>
              <a:rPr lang="en-US" altLang="ja-JP" sz="2000" b="0" dirty="0">
                <a:solidFill>
                  <a:srgbClr val="3F7F5F"/>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b="0" dirty="0">
                <a:solidFill>
                  <a:srgbClr val="3F7F5F"/>
                </a:solidFill>
                <a:latin typeface="Times New Roman" pitchFamily="18" charset="0"/>
                <a:cs typeface="Times New Roman" pitchFamily="18" charset="0"/>
              </a:rPr>
              <a:t>// This bundle will be passed to </a:t>
            </a:r>
            <a:r>
              <a:rPr lang="en-US" altLang="ja-JP" sz="2000" b="0" dirty="0" err="1">
                <a:solidFill>
                  <a:srgbClr val="3F7F5F"/>
                </a:solidFill>
                <a:latin typeface="Times New Roman" pitchFamily="18" charset="0"/>
                <a:cs typeface="Times New Roman" pitchFamily="18" charset="0"/>
              </a:rPr>
              <a:t>onCreate</a:t>
            </a:r>
            <a:r>
              <a:rPr lang="en-US" altLang="ja-JP" sz="2000" b="0" dirty="0">
                <a:solidFill>
                  <a:srgbClr val="3F7F5F"/>
                </a:solidFill>
                <a:latin typeface="Times New Roman" pitchFamily="18" charset="0"/>
                <a:cs typeface="Times New Roman" pitchFamily="18" charset="0"/>
              </a:rPr>
              <a:t> if the process is killed and restarted.</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b="0" dirty="0" err="1">
                <a:solidFill>
                  <a:srgbClr val="000000"/>
                </a:solidFill>
                <a:latin typeface="Times New Roman" pitchFamily="18" charset="0"/>
                <a:cs typeface="Times New Roman" pitchFamily="18" charset="0"/>
              </a:rPr>
              <a:t>savedInstanceState.putBoolean</a:t>
            </a:r>
            <a:r>
              <a:rPr lang="en-US" altLang="ja-JP" sz="2000" b="0" dirty="0">
                <a:solidFill>
                  <a:srgbClr val="000000"/>
                </a:solidFill>
                <a:latin typeface="Times New Roman" pitchFamily="18" charset="0"/>
                <a:cs typeface="Times New Roman" pitchFamily="18" charset="0"/>
              </a:rPr>
              <a:t>(</a:t>
            </a:r>
            <a:r>
              <a:rPr lang="en-US" altLang="ja-JP" sz="2000" b="0" dirty="0">
                <a:solidFill>
                  <a:srgbClr val="2A00FF"/>
                </a:solidFill>
                <a:latin typeface="Times New Roman" pitchFamily="18" charset="0"/>
                <a:cs typeface="Times New Roman" pitchFamily="18" charset="0"/>
              </a:rPr>
              <a:t>"</a:t>
            </a:r>
            <a:r>
              <a:rPr lang="en-US" altLang="ja-JP" sz="2000" b="0" dirty="0" err="1">
                <a:solidFill>
                  <a:srgbClr val="2A00FF"/>
                </a:solidFill>
                <a:latin typeface="Times New Roman" pitchFamily="18" charset="0"/>
                <a:cs typeface="Times New Roman" pitchFamily="18" charset="0"/>
              </a:rPr>
              <a:t>MyBoolean</a:t>
            </a:r>
            <a:r>
              <a:rPr lang="en-US" altLang="ja-JP" sz="2000" b="0" dirty="0">
                <a:solidFill>
                  <a:srgbClr val="2A00FF"/>
                </a:solidFill>
                <a:latin typeface="Times New Roman" pitchFamily="18" charset="0"/>
                <a:cs typeface="Times New Roman" pitchFamily="18" charset="0"/>
              </a:rPr>
              <a:t>"</a:t>
            </a:r>
            <a:r>
              <a:rPr lang="en-US" altLang="ja-JP" sz="2000" b="0" dirty="0">
                <a:solidFill>
                  <a:srgbClr val="000000"/>
                </a:solidFill>
                <a:latin typeface="Times New Roman" pitchFamily="18" charset="0"/>
                <a:cs typeface="Times New Roman" pitchFamily="18" charset="0"/>
              </a:rPr>
              <a:t>, </a:t>
            </a:r>
            <a:r>
              <a:rPr lang="en-US" altLang="ja-JP" sz="2000" dirty="0">
                <a:solidFill>
                  <a:srgbClr val="7F0055"/>
                </a:solidFill>
                <a:latin typeface="Times New Roman" pitchFamily="18" charset="0"/>
                <a:cs typeface="Times New Roman" pitchFamily="18" charset="0"/>
              </a:rPr>
              <a:t>true</a:t>
            </a:r>
            <a:r>
              <a:rPr lang="en-US" altLang="ja-JP" sz="2000" b="0" dirty="0">
                <a:solidFill>
                  <a:srgbClr val="000000"/>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b="0" dirty="0" err="1">
                <a:solidFill>
                  <a:srgbClr val="000000"/>
                </a:solidFill>
                <a:latin typeface="Times New Roman" pitchFamily="18" charset="0"/>
                <a:cs typeface="Times New Roman" pitchFamily="18" charset="0"/>
              </a:rPr>
              <a:t>savedInstanceState.putDouble</a:t>
            </a:r>
            <a:r>
              <a:rPr lang="en-US" altLang="ja-JP" sz="2000" b="0" dirty="0">
                <a:solidFill>
                  <a:srgbClr val="000000"/>
                </a:solidFill>
                <a:latin typeface="Times New Roman" pitchFamily="18" charset="0"/>
                <a:cs typeface="Times New Roman" pitchFamily="18" charset="0"/>
              </a:rPr>
              <a:t>(</a:t>
            </a:r>
            <a:r>
              <a:rPr lang="en-US" altLang="ja-JP" sz="2000" b="0" dirty="0">
                <a:solidFill>
                  <a:srgbClr val="2A00FF"/>
                </a:solidFill>
                <a:latin typeface="Times New Roman" pitchFamily="18" charset="0"/>
                <a:cs typeface="Times New Roman" pitchFamily="18" charset="0"/>
              </a:rPr>
              <a:t>"</a:t>
            </a:r>
            <a:r>
              <a:rPr lang="en-US" altLang="ja-JP" sz="2000" b="0" dirty="0" err="1">
                <a:solidFill>
                  <a:srgbClr val="2A00FF"/>
                </a:solidFill>
                <a:latin typeface="Times New Roman" pitchFamily="18" charset="0"/>
                <a:cs typeface="Times New Roman" pitchFamily="18" charset="0"/>
              </a:rPr>
              <a:t>myDouble</a:t>
            </a:r>
            <a:r>
              <a:rPr lang="en-US" altLang="ja-JP" sz="2000" b="0" dirty="0">
                <a:solidFill>
                  <a:srgbClr val="2A00FF"/>
                </a:solidFill>
                <a:latin typeface="Times New Roman" pitchFamily="18" charset="0"/>
                <a:cs typeface="Times New Roman" pitchFamily="18" charset="0"/>
              </a:rPr>
              <a:t>"</a:t>
            </a:r>
            <a:r>
              <a:rPr lang="en-US" altLang="ja-JP" sz="2000" b="0" dirty="0">
                <a:solidFill>
                  <a:srgbClr val="000000"/>
                </a:solidFill>
                <a:latin typeface="Times New Roman" pitchFamily="18" charset="0"/>
                <a:cs typeface="Times New Roman" pitchFamily="18" charset="0"/>
              </a:rPr>
              <a:t>, 1.9);</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b="0" dirty="0" err="1">
                <a:solidFill>
                  <a:srgbClr val="000000"/>
                </a:solidFill>
                <a:latin typeface="Times New Roman" pitchFamily="18" charset="0"/>
                <a:cs typeface="Times New Roman" pitchFamily="18" charset="0"/>
              </a:rPr>
              <a:t>savedInstanceState.putInt</a:t>
            </a:r>
            <a:r>
              <a:rPr lang="en-US" altLang="ja-JP" sz="2000" b="0" dirty="0">
                <a:solidFill>
                  <a:srgbClr val="000000"/>
                </a:solidFill>
                <a:latin typeface="Times New Roman" pitchFamily="18" charset="0"/>
                <a:cs typeface="Times New Roman" pitchFamily="18" charset="0"/>
              </a:rPr>
              <a:t>(</a:t>
            </a:r>
            <a:r>
              <a:rPr lang="en-US" altLang="ja-JP" sz="2000" b="0" dirty="0">
                <a:solidFill>
                  <a:srgbClr val="2A00FF"/>
                </a:solidFill>
                <a:latin typeface="Times New Roman" pitchFamily="18" charset="0"/>
                <a:cs typeface="Times New Roman" pitchFamily="18" charset="0"/>
              </a:rPr>
              <a:t>"</a:t>
            </a:r>
            <a:r>
              <a:rPr lang="en-US" altLang="ja-JP" sz="2000" b="0" dirty="0" err="1">
                <a:solidFill>
                  <a:srgbClr val="2A00FF"/>
                </a:solidFill>
                <a:latin typeface="Times New Roman" pitchFamily="18" charset="0"/>
                <a:cs typeface="Times New Roman" pitchFamily="18" charset="0"/>
              </a:rPr>
              <a:t>MyInt</a:t>
            </a:r>
            <a:r>
              <a:rPr lang="en-US" altLang="ja-JP" sz="2000" b="0" dirty="0">
                <a:solidFill>
                  <a:srgbClr val="2A00FF"/>
                </a:solidFill>
                <a:latin typeface="Times New Roman" pitchFamily="18" charset="0"/>
                <a:cs typeface="Times New Roman" pitchFamily="18" charset="0"/>
              </a:rPr>
              <a:t>"</a:t>
            </a:r>
            <a:r>
              <a:rPr lang="en-US" altLang="ja-JP" sz="2000" b="0" dirty="0">
                <a:solidFill>
                  <a:srgbClr val="000000"/>
                </a:solidFill>
                <a:latin typeface="Times New Roman" pitchFamily="18" charset="0"/>
                <a:cs typeface="Times New Roman" pitchFamily="18" charset="0"/>
              </a:rPr>
              <a:t>, 1);</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b="0" dirty="0" err="1">
                <a:solidFill>
                  <a:srgbClr val="000000"/>
                </a:solidFill>
                <a:latin typeface="Times New Roman" pitchFamily="18" charset="0"/>
                <a:cs typeface="Times New Roman" pitchFamily="18" charset="0"/>
              </a:rPr>
              <a:t>savedInstanceState.putString</a:t>
            </a:r>
            <a:r>
              <a:rPr lang="en-US" altLang="ja-JP" sz="2000" b="0" dirty="0">
                <a:solidFill>
                  <a:srgbClr val="000000"/>
                </a:solidFill>
                <a:latin typeface="Times New Roman" pitchFamily="18" charset="0"/>
                <a:cs typeface="Times New Roman" pitchFamily="18" charset="0"/>
              </a:rPr>
              <a:t>(</a:t>
            </a:r>
            <a:r>
              <a:rPr lang="en-US" altLang="ja-JP" sz="2000" b="0" dirty="0">
                <a:solidFill>
                  <a:srgbClr val="2A00FF"/>
                </a:solidFill>
                <a:latin typeface="Times New Roman" pitchFamily="18" charset="0"/>
                <a:cs typeface="Times New Roman" pitchFamily="18" charset="0"/>
              </a:rPr>
              <a:t>"</a:t>
            </a:r>
            <a:r>
              <a:rPr lang="en-US" altLang="ja-JP" sz="2000" b="0" dirty="0" err="1">
                <a:solidFill>
                  <a:srgbClr val="2A00FF"/>
                </a:solidFill>
                <a:latin typeface="Times New Roman" pitchFamily="18" charset="0"/>
                <a:cs typeface="Times New Roman" pitchFamily="18" charset="0"/>
              </a:rPr>
              <a:t>MyString</a:t>
            </a:r>
            <a:r>
              <a:rPr lang="en-US" altLang="ja-JP" sz="2000" b="0" dirty="0">
                <a:solidFill>
                  <a:srgbClr val="2A00FF"/>
                </a:solidFill>
                <a:latin typeface="Times New Roman" pitchFamily="18" charset="0"/>
                <a:cs typeface="Times New Roman" pitchFamily="18" charset="0"/>
              </a:rPr>
              <a:t>"</a:t>
            </a:r>
            <a:r>
              <a:rPr lang="en-US" altLang="ja-JP" sz="2000" b="0" dirty="0">
                <a:solidFill>
                  <a:srgbClr val="000000"/>
                </a:solidFill>
                <a:latin typeface="Times New Roman" pitchFamily="18" charset="0"/>
                <a:cs typeface="Times New Roman" pitchFamily="18" charset="0"/>
              </a:rPr>
              <a:t>, </a:t>
            </a:r>
            <a:r>
              <a:rPr lang="en-US" altLang="ja-JP" sz="2000" b="0" dirty="0">
                <a:solidFill>
                  <a:srgbClr val="2A00FF"/>
                </a:solidFill>
                <a:latin typeface="Times New Roman" pitchFamily="18" charset="0"/>
                <a:cs typeface="Times New Roman" pitchFamily="18" charset="0"/>
              </a:rPr>
              <a:t>"Welcome back to Android"</a:t>
            </a:r>
            <a:r>
              <a:rPr lang="en-US" altLang="ja-JP" sz="2000" b="0" dirty="0">
                <a:solidFill>
                  <a:srgbClr val="000000"/>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b="0" dirty="0">
                <a:solidFill>
                  <a:srgbClr val="3F7F5F"/>
                </a:solidFill>
                <a:latin typeface="Times New Roman" pitchFamily="18" charset="0"/>
                <a:cs typeface="Times New Roman" pitchFamily="18" charset="0"/>
              </a:rPr>
              <a:t>// etc.</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smtClean="0">
                <a:solidFill>
                  <a:srgbClr val="000000"/>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activity state</a:t>
            </a:r>
            <a:endParaRPr lang="en-US" dirty="0"/>
          </a:p>
        </p:txBody>
      </p:sp>
      <p:sp>
        <p:nvSpPr>
          <p:cNvPr id="4" name="Rectangle 2"/>
          <p:cNvSpPr>
            <a:spLocks noGrp="1" noChangeArrowheads="1"/>
          </p:cNvSpPr>
          <p:nvPr>
            <p:ph type="body" idx="1"/>
          </p:nvPr>
        </p:nvSpPr>
        <p:spPr>
          <a:xfrm>
            <a:off x="609600" y="1600200"/>
            <a:ext cx="8153400" cy="3886200"/>
          </a:xfrm>
          <a:noFill/>
          <a:ln w="12700">
            <a:solidFill>
              <a:schemeClr val="tx1"/>
            </a:solidFill>
          </a:ln>
        </p:spPr>
        <p:txBody>
          <a:bodyPr lIns="36000"/>
          <a:lstStyle/>
          <a:p>
            <a:pPr>
              <a:lnSpc>
                <a:spcPct val="80000"/>
              </a:lnSpc>
              <a:buFont typeface="Wingdings 3" pitchFamily="18" charset="2"/>
              <a:buNone/>
            </a:pPr>
            <a:r>
              <a:rPr lang="en-US" altLang="ja-JP" sz="2000" b="0" dirty="0" smtClean="0">
                <a:solidFill>
                  <a:srgbClr val="646464"/>
                </a:solidFill>
                <a:latin typeface="Times New Roman" pitchFamily="18" charset="0"/>
                <a:cs typeface="Times New Roman" pitchFamily="18" charset="0"/>
              </a:rPr>
              <a:t>@</a:t>
            </a:r>
            <a:r>
              <a:rPr lang="en-US" altLang="ja-JP" sz="2000" b="0" dirty="0">
                <a:solidFill>
                  <a:srgbClr val="646464"/>
                </a:solidFill>
                <a:latin typeface="Times New Roman" pitchFamily="18" charset="0"/>
                <a:cs typeface="Times New Roman" pitchFamily="18" charset="0"/>
              </a:rPr>
              <a:t>Override</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dirty="0">
                <a:solidFill>
                  <a:srgbClr val="7F0055"/>
                </a:solidFill>
                <a:latin typeface="Times New Roman" pitchFamily="18" charset="0"/>
                <a:cs typeface="Times New Roman" pitchFamily="18" charset="0"/>
              </a:rPr>
              <a:t>public</a:t>
            </a:r>
            <a:r>
              <a:rPr lang="en-US" altLang="ja-JP" sz="2000" b="0" dirty="0">
                <a:solidFill>
                  <a:srgbClr val="000000"/>
                </a:solidFill>
                <a:latin typeface="Times New Roman" pitchFamily="18" charset="0"/>
                <a:cs typeface="Times New Roman" pitchFamily="18" charset="0"/>
              </a:rPr>
              <a:t> </a:t>
            </a:r>
            <a:r>
              <a:rPr lang="en-US" altLang="ja-JP" sz="2000" dirty="0">
                <a:solidFill>
                  <a:srgbClr val="7F0055"/>
                </a:solidFill>
                <a:latin typeface="Times New Roman" pitchFamily="18" charset="0"/>
                <a:cs typeface="Times New Roman" pitchFamily="18" charset="0"/>
              </a:rPr>
              <a:t>void</a:t>
            </a:r>
            <a:r>
              <a:rPr lang="en-US" altLang="ja-JP" sz="2000" b="0" dirty="0">
                <a:solidFill>
                  <a:srgbClr val="000000"/>
                </a:solidFill>
                <a:latin typeface="Times New Roman" pitchFamily="18" charset="0"/>
                <a:cs typeface="Times New Roman" pitchFamily="18" charset="0"/>
              </a:rPr>
              <a:t> </a:t>
            </a:r>
            <a:r>
              <a:rPr lang="en-US" altLang="ja-JP" sz="2000" b="0" dirty="0" err="1">
                <a:solidFill>
                  <a:srgbClr val="000000"/>
                </a:solidFill>
                <a:latin typeface="Times New Roman" pitchFamily="18" charset="0"/>
                <a:cs typeface="Times New Roman" pitchFamily="18" charset="0"/>
              </a:rPr>
              <a:t>onRestoreInstanceState</a:t>
            </a:r>
            <a:r>
              <a:rPr lang="en-US" altLang="ja-JP" sz="2000" b="0" dirty="0">
                <a:solidFill>
                  <a:srgbClr val="000000"/>
                </a:solidFill>
                <a:latin typeface="Times New Roman" pitchFamily="18" charset="0"/>
                <a:cs typeface="Times New Roman" pitchFamily="18" charset="0"/>
              </a:rPr>
              <a:t>(Bundle </a:t>
            </a:r>
            <a:r>
              <a:rPr lang="en-US" altLang="ja-JP" sz="2000" b="0" dirty="0" err="1">
                <a:solidFill>
                  <a:srgbClr val="000000"/>
                </a:solidFill>
                <a:latin typeface="Times New Roman" pitchFamily="18" charset="0"/>
                <a:cs typeface="Times New Roman" pitchFamily="18" charset="0"/>
              </a:rPr>
              <a:t>savedInstanceState</a:t>
            </a:r>
            <a:r>
              <a:rPr lang="en-US" altLang="ja-JP" sz="2000" b="0" dirty="0">
                <a:solidFill>
                  <a:srgbClr val="000000"/>
                </a:solidFill>
                <a:latin typeface="Times New Roman" pitchFamily="18" charset="0"/>
                <a:cs typeface="Times New Roman" pitchFamily="18" charset="0"/>
              </a:rPr>
              <a:t>) {</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dirty="0" err="1">
                <a:solidFill>
                  <a:srgbClr val="7F0055"/>
                </a:solidFill>
                <a:latin typeface="Times New Roman" pitchFamily="18" charset="0"/>
                <a:cs typeface="Times New Roman" pitchFamily="18" charset="0"/>
              </a:rPr>
              <a:t>super</a:t>
            </a:r>
            <a:r>
              <a:rPr lang="en-US" altLang="ja-JP" sz="2000" b="0" dirty="0" err="1">
                <a:solidFill>
                  <a:srgbClr val="000000"/>
                </a:solidFill>
                <a:latin typeface="Times New Roman" pitchFamily="18" charset="0"/>
                <a:cs typeface="Times New Roman" pitchFamily="18" charset="0"/>
              </a:rPr>
              <a:t>.onRestoreInstanceState</a:t>
            </a:r>
            <a:r>
              <a:rPr lang="en-US" altLang="ja-JP" sz="2000" b="0" dirty="0">
                <a:solidFill>
                  <a:srgbClr val="000000"/>
                </a:solidFill>
                <a:latin typeface="Times New Roman" pitchFamily="18" charset="0"/>
                <a:cs typeface="Times New Roman" pitchFamily="18" charset="0"/>
              </a:rPr>
              <a:t>(</a:t>
            </a:r>
            <a:r>
              <a:rPr lang="en-US" altLang="ja-JP" sz="2000" b="0" dirty="0" err="1">
                <a:solidFill>
                  <a:srgbClr val="000000"/>
                </a:solidFill>
                <a:latin typeface="Times New Roman" pitchFamily="18" charset="0"/>
                <a:cs typeface="Times New Roman" pitchFamily="18" charset="0"/>
              </a:rPr>
              <a:t>savedInstanceState</a:t>
            </a:r>
            <a:r>
              <a:rPr lang="en-US" altLang="ja-JP" sz="2000" b="0" dirty="0">
                <a:solidFill>
                  <a:srgbClr val="000000"/>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endParaRPr lang="en-US" altLang="ja-JP" sz="2000" b="0" dirty="0">
              <a:solidFill>
                <a:srgbClr val="000000"/>
              </a:solidFill>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b="0" dirty="0">
                <a:solidFill>
                  <a:srgbClr val="3F7F5F"/>
                </a:solidFill>
                <a:latin typeface="Times New Roman" pitchFamily="18" charset="0"/>
                <a:cs typeface="Times New Roman" pitchFamily="18" charset="0"/>
              </a:rPr>
              <a:t>// Restore UI state from the </a:t>
            </a:r>
            <a:r>
              <a:rPr lang="en-US" altLang="ja-JP" sz="2000" b="0" dirty="0" err="1">
                <a:solidFill>
                  <a:srgbClr val="3F7F5F"/>
                </a:solidFill>
                <a:latin typeface="Times New Roman" pitchFamily="18" charset="0"/>
                <a:cs typeface="Times New Roman" pitchFamily="18" charset="0"/>
              </a:rPr>
              <a:t>savedInstanceState</a:t>
            </a:r>
            <a:r>
              <a:rPr lang="en-US" altLang="ja-JP" sz="2000" b="0" dirty="0">
                <a:solidFill>
                  <a:srgbClr val="3F7F5F"/>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b="0" dirty="0">
                <a:solidFill>
                  <a:srgbClr val="3F7F5F"/>
                </a:solidFill>
                <a:latin typeface="Times New Roman" pitchFamily="18" charset="0"/>
                <a:cs typeface="Times New Roman" pitchFamily="18" charset="0"/>
              </a:rPr>
              <a:t>// This bundle has also been passed to </a:t>
            </a:r>
            <a:r>
              <a:rPr lang="en-US" altLang="ja-JP" sz="2000" b="0" dirty="0" err="1">
                <a:solidFill>
                  <a:srgbClr val="3F7F5F"/>
                </a:solidFill>
                <a:latin typeface="Times New Roman" pitchFamily="18" charset="0"/>
                <a:cs typeface="Times New Roman" pitchFamily="18" charset="0"/>
              </a:rPr>
              <a:t>onCreate</a:t>
            </a:r>
            <a:r>
              <a:rPr lang="en-US" altLang="ja-JP" sz="2000" b="0" dirty="0">
                <a:solidFill>
                  <a:srgbClr val="3F7F5F"/>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dirty="0" err="1">
                <a:solidFill>
                  <a:srgbClr val="7F0055"/>
                </a:solidFill>
                <a:latin typeface="Times New Roman" pitchFamily="18" charset="0"/>
                <a:cs typeface="Times New Roman" pitchFamily="18" charset="0"/>
              </a:rPr>
              <a:t>boolean</a:t>
            </a:r>
            <a:r>
              <a:rPr lang="en-US" altLang="ja-JP" sz="2000" b="0" dirty="0">
                <a:solidFill>
                  <a:srgbClr val="000000"/>
                </a:solidFill>
                <a:latin typeface="Times New Roman" pitchFamily="18" charset="0"/>
                <a:cs typeface="Times New Roman" pitchFamily="18" charset="0"/>
              </a:rPr>
              <a:t> </a:t>
            </a:r>
            <a:r>
              <a:rPr lang="en-US" altLang="ja-JP" sz="2000" b="0" u="sng" dirty="0" err="1">
                <a:solidFill>
                  <a:srgbClr val="000000"/>
                </a:solidFill>
                <a:latin typeface="Times New Roman" pitchFamily="18" charset="0"/>
                <a:cs typeface="Times New Roman" pitchFamily="18" charset="0"/>
              </a:rPr>
              <a:t>myBoolean</a:t>
            </a:r>
            <a:r>
              <a:rPr lang="en-US" altLang="ja-JP" sz="2000" b="0" dirty="0">
                <a:solidFill>
                  <a:srgbClr val="000000"/>
                </a:solidFill>
                <a:latin typeface="Times New Roman" pitchFamily="18" charset="0"/>
                <a:cs typeface="Times New Roman" pitchFamily="18" charset="0"/>
              </a:rPr>
              <a:t> = </a:t>
            </a:r>
            <a:r>
              <a:rPr lang="en-US" altLang="ja-JP" sz="2000" b="0" dirty="0" err="1">
                <a:solidFill>
                  <a:srgbClr val="000000"/>
                </a:solidFill>
                <a:latin typeface="Times New Roman" pitchFamily="18" charset="0"/>
                <a:cs typeface="Times New Roman" pitchFamily="18" charset="0"/>
              </a:rPr>
              <a:t>savedInstanceState.getBoolean</a:t>
            </a:r>
            <a:r>
              <a:rPr lang="en-US" altLang="ja-JP" sz="2000" b="0" dirty="0">
                <a:solidFill>
                  <a:srgbClr val="000000"/>
                </a:solidFill>
                <a:latin typeface="Times New Roman" pitchFamily="18" charset="0"/>
                <a:cs typeface="Times New Roman" pitchFamily="18" charset="0"/>
              </a:rPr>
              <a:t>(</a:t>
            </a:r>
            <a:r>
              <a:rPr lang="en-US" altLang="ja-JP" sz="2000" b="0" dirty="0">
                <a:solidFill>
                  <a:srgbClr val="2A00FF"/>
                </a:solidFill>
                <a:latin typeface="Times New Roman" pitchFamily="18" charset="0"/>
                <a:cs typeface="Times New Roman" pitchFamily="18" charset="0"/>
              </a:rPr>
              <a:t>"</a:t>
            </a:r>
            <a:r>
              <a:rPr lang="en-US" altLang="ja-JP" sz="2000" b="0" dirty="0" err="1">
                <a:solidFill>
                  <a:srgbClr val="2A00FF"/>
                </a:solidFill>
                <a:latin typeface="Times New Roman" pitchFamily="18" charset="0"/>
                <a:cs typeface="Times New Roman" pitchFamily="18" charset="0"/>
              </a:rPr>
              <a:t>MyBoolean</a:t>
            </a:r>
            <a:r>
              <a:rPr lang="en-US" altLang="ja-JP" sz="2000" b="0" dirty="0">
                <a:solidFill>
                  <a:srgbClr val="2A00FF"/>
                </a:solidFill>
                <a:latin typeface="Times New Roman" pitchFamily="18" charset="0"/>
                <a:cs typeface="Times New Roman" pitchFamily="18" charset="0"/>
              </a:rPr>
              <a:t>"</a:t>
            </a:r>
            <a:r>
              <a:rPr lang="en-US" altLang="ja-JP" sz="2000" b="0" dirty="0">
                <a:solidFill>
                  <a:srgbClr val="000000"/>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dirty="0">
                <a:solidFill>
                  <a:srgbClr val="7F0055"/>
                </a:solidFill>
                <a:latin typeface="Times New Roman" pitchFamily="18" charset="0"/>
                <a:cs typeface="Times New Roman" pitchFamily="18" charset="0"/>
              </a:rPr>
              <a:t>double</a:t>
            </a:r>
            <a:r>
              <a:rPr lang="en-US" altLang="ja-JP" sz="2000" b="0" dirty="0">
                <a:solidFill>
                  <a:srgbClr val="000000"/>
                </a:solidFill>
                <a:latin typeface="Times New Roman" pitchFamily="18" charset="0"/>
                <a:cs typeface="Times New Roman" pitchFamily="18" charset="0"/>
              </a:rPr>
              <a:t> </a:t>
            </a:r>
            <a:r>
              <a:rPr lang="en-US" altLang="ja-JP" sz="2000" b="0" u="sng" dirty="0" err="1">
                <a:solidFill>
                  <a:srgbClr val="000000"/>
                </a:solidFill>
                <a:latin typeface="Times New Roman" pitchFamily="18" charset="0"/>
                <a:cs typeface="Times New Roman" pitchFamily="18" charset="0"/>
              </a:rPr>
              <a:t>myDouble</a:t>
            </a:r>
            <a:r>
              <a:rPr lang="en-US" altLang="ja-JP" sz="2000" b="0" dirty="0">
                <a:solidFill>
                  <a:srgbClr val="000000"/>
                </a:solidFill>
                <a:latin typeface="Times New Roman" pitchFamily="18" charset="0"/>
                <a:cs typeface="Times New Roman" pitchFamily="18" charset="0"/>
              </a:rPr>
              <a:t> = </a:t>
            </a:r>
            <a:r>
              <a:rPr lang="en-US" altLang="ja-JP" sz="2000" b="0" dirty="0" err="1">
                <a:solidFill>
                  <a:srgbClr val="000000"/>
                </a:solidFill>
                <a:latin typeface="Times New Roman" pitchFamily="18" charset="0"/>
                <a:cs typeface="Times New Roman" pitchFamily="18" charset="0"/>
              </a:rPr>
              <a:t>savedInstanceState.getDouble</a:t>
            </a:r>
            <a:r>
              <a:rPr lang="en-US" altLang="ja-JP" sz="2000" b="0" dirty="0">
                <a:solidFill>
                  <a:srgbClr val="000000"/>
                </a:solidFill>
                <a:latin typeface="Times New Roman" pitchFamily="18" charset="0"/>
                <a:cs typeface="Times New Roman" pitchFamily="18" charset="0"/>
              </a:rPr>
              <a:t>(</a:t>
            </a:r>
            <a:r>
              <a:rPr lang="en-US" altLang="ja-JP" sz="2000" b="0" dirty="0">
                <a:solidFill>
                  <a:srgbClr val="2A00FF"/>
                </a:solidFill>
                <a:latin typeface="Times New Roman" pitchFamily="18" charset="0"/>
                <a:cs typeface="Times New Roman" pitchFamily="18" charset="0"/>
              </a:rPr>
              <a:t>"</a:t>
            </a:r>
            <a:r>
              <a:rPr lang="en-US" altLang="ja-JP" sz="2000" b="0" dirty="0" err="1">
                <a:solidFill>
                  <a:srgbClr val="2A00FF"/>
                </a:solidFill>
                <a:latin typeface="Times New Roman" pitchFamily="18" charset="0"/>
                <a:cs typeface="Times New Roman" pitchFamily="18" charset="0"/>
              </a:rPr>
              <a:t>myDouble</a:t>
            </a:r>
            <a:r>
              <a:rPr lang="en-US" altLang="ja-JP" sz="2000" b="0" dirty="0">
                <a:solidFill>
                  <a:srgbClr val="2A00FF"/>
                </a:solidFill>
                <a:latin typeface="Times New Roman" pitchFamily="18" charset="0"/>
                <a:cs typeface="Times New Roman" pitchFamily="18" charset="0"/>
              </a:rPr>
              <a:t>"</a:t>
            </a:r>
            <a:r>
              <a:rPr lang="en-US" altLang="ja-JP" sz="2000" b="0" dirty="0">
                <a:solidFill>
                  <a:srgbClr val="000000"/>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a:t>
            </a:r>
            <a:r>
              <a:rPr lang="en-US" altLang="ja-JP" sz="2000" dirty="0" err="1">
                <a:solidFill>
                  <a:srgbClr val="7F0055"/>
                </a:solidFill>
                <a:latin typeface="Times New Roman" pitchFamily="18" charset="0"/>
                <a:cs typeface="Times New Roman" pitchFamily="18" charset="0"/>
              </a:rPr>
              <a:t>int</a:t>
            </a:r>
            <a:r>
              <a:rPr lang="en-US" altLang="ja-JP" sz="2000" b="0" dirty="0">
                <a:solidFill>
                  <a:srgbClr val="000000"/>
                </a:solidFill>
                <a:latin typeface="Times New Roman" pitchFamily="18" charset="0"/>
                <a:cs typeface="Times New Roman" pitchFamily="18" charset="0"/>
              </a:rPr>
              <a:t> </a:t>
            </a:r>
            <a:r>
              <a:rPr lang="en-US" altLang="ja-JP" sz="2000" b="0" u="sng" dirty="0" err="1">
                <a:solidFill>
                  <a:srgbClr val="000000"/>
                </a:solidFill>
                <a:latin typeface="Times New Roman" pitchFamily="18" charset="0"/>
                <a:cs typeface="Times New Roman" pitchFamily="18" charset="0"/>
              </a:rPr>
              <a:t>myInt</a:t>
            </a:r>
            <a:r>
              <a:rPr lang="en-US" altLang="ja-JP" sz="2000" b="0" dirty="0">
                <a:solidFill>
                  <a:srgbClr val="000000"/>
                </a:solidFill>
                <a:latin typeface="Times New Roman" pitchFamily="18" charset="0"/>
                <a:cs typeface="Times New Roman" pitchFamily="18" charset="0"/>
              </a:rPr>
              <a:t> = </a:t>
            </a:r>
            <a:r>
              <a:rPr lang="en-US" altLang="ja-JP" sz="2000" b="0" dirty="0" err="1">
                <a:solidFill>
                  <a:srgbClr val="000000"/>
                </a:solidFill>
                <a:latin typeface="Times New Roman" pitchFamily="18" charset="0"/>
                <a:cs typeface="Times New Roman" pitchFamily="18" charset="0"/>
              </a:rPr>
              <a:t>savedInstanceState.getInt</a:t>
            </a:r>
            <a:r>
              <a:rPr lang="en-US" altLang="ja-JP" sz="2000" b="0" dirty="0">
                <a:solidFill>
                  <a:srgbClr val="000000"/>
                </a:solidFill>
                <a:latin typeface="Times New Roman" pitchFamily="18" charset="0"/>
                <a:cs typeface="Times New Roman" pitchFamily="18" charset="0"/>
              </a:rPr>
              <a:t>(</a:t>
            </a:r>
            <a:r>
              <a:rPr lang="en-US" altLang="ja-JP" sz="2000" b="0" dirty="0">
                <a:solidFill>
                  <a:srgbClr val="2A00FF"/>
                </a:solidFill>
                <a:latin typeface="Times New Roman" pitchFamily="18" charset="0"/>
                <a:cs typeface="Times New Roman" pitchFamily="18" charset="0"/>
              </a:rPr>
              <a:t>"</a:t>
            </a:r>
            <a:r>
              <a:rPr lang="en-US" altLang="ja-JP" sz="2000" b="0" dirty="0" err="1">
                <a:solidFill>
                  <a:srgbClr val="2A00FF"/>
                </a:solidFill>
                <a:latin typeface="Times New Roman" pitchFamily="18" charset="0"/>
                <a:cs typeface="Times New Roman" pitchFamily="18" charset="0"/>
              </a:rPr>
              <a:t>MyInt</a:t>
            </a:r>
            <a:r>
              <a:rPr lang="en-US" altLang="ja-JP" sz="2000" b="0" dirty="0">
                <a:solidFill>
                  <a:srgbClr val="2A00FF"/>
                </a:solidFill>
                <a:latin typeface="Times New Roman" pitchFamily="18" charset="0"/>
                <a:cs typeface="Times New Roman" pitchFamily="18" charset="0"/>
              </a:rPr>
              <a:t>"</a:t>
            </a:r>
            <a:r>
              <a:rPr lang="en-US" altLang="ja-JP" sz="2000" b="0" dirty="0">
                <a:solidFill>
                  <a:srgbClr val="000000"/>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  String </a:t>
            </a:r>
            <a:r>
              <a:rPr lang="en-US" altLang="ja-JP" sz="2000" b="0" u="sng" dirty="0" err="1">
                <a:solidFill>
                  <a:srgbClr val="000000"/>
                </a:solidFill>
                <a:latin typeface="Times New Roman" pitchFamily="18" charset="0"/>
                <a:cs typeface="Times New Roman" pitchFamily="18" charset="0"/>
              </a:rPr>
              <a:t>myString</a:t>
            </a:r>
            <a:r>
              <a:rPr lang="en-US" altLang="ja-JP" sz="2000" b="0" dirty="0">
                <a:solidFill>
                  <a:srgbClr val="000000"/>
                </a:solidFill>
                <a:latin typeface="Times New Roman" pitchFamily="18" charset="0"/>
                <a:cs typeface="Times New Roman" pitchFamily="18" charset="0"/>
              </a:rPr>
              <a:t> = </a:t>
            </a:r>
            <a:r>
              <a:rPr lang="en-US" altLang="ja-JP" sz="2000" b="0" dirty="0" err="1">
                <a:solidFill>
                  <a:srgbClr val="000000"/>
                </a:solidFill>
                <a:latin typeface="Times New Roman" pitchFamily="18" charset="0"/>
                <a:cs typeface="Times New Roman" pitchFamily="18" charset="0"/>
              </a:rPr>
              <a:t>savedInstanceState.getString</a:t>
            </a:r>
            <a:r>
              <a:rPr lang="en-US" altLang="ja-JP" sz="2000" b="0" dirty="0">
                <a:solidFill>
                  <a:srgbClr val="000000"/>
                </a:solidFill>
                <a:latin typeface="Times New Roman" pitchFamily="18" charset="0"/>
                <a:cs typeface="Times New Roman" pitchFamily="18" charset="0"/>
              </a:rPr>
              <a:t>(</a:t>
            </a:r>
            <a:r>
              <a:rPr lang="en-US" altLang="ja-JP" sz="2000" b="0" dirty="0">
                <a:solidFill>
                  <a:srgbClr val="2A00FF"/>
                </a:solidFill>
                <a:latin typeface="Times New Roman" pitchFamily="18" charset="0"/>
                <a:cs typeface="Times New Roman" pitchFamily="18" charset="0"/>
              </a:rPr>
              <a:t>"</a:t>
            </a:r>
            <a:r>
              <a:rPr lang="en-US" altLang="ja-JP" sz="2000" b="0" dirty="0" err="1">
                <a:solidFill>
                  <a:srgbClr val="2A00FF"/>
                </a:solidFill>
                <a:latin typeface="Times New Roman" pitchFamily="18" charset="0"/>
                <a:cs typeface="Times New Roman" pitchFamily="18" charset="0"/>
              </a:rPr>
              <a:t>MyString</a:t>
            </a:r>
            <a:r>
              <a:rPr lang="en-US" altLang="ja-JP" sz="2000" b="0" dirty="0">
                <a:solidFill>
                  <a:srgbClr val="2A00FF"/>
                </a:solidFill>
                <a:latin typeface="Times New Roman" pitchFamily="18" charset="0"/>
                <a:cs typeface="Times New Roman" pitchFamily="18" charset="0"/>
              </a:rPr>
              <a:t>"</a:t>
            </a:r>
            <a:r>
              <a:rPr lang="en-US" altLang="ja-JP" sz="2000" b="0" dirty="0">
                <a:solidFill>
                  <a:srgbClr val="000000"/>
                </a:solidFill>
                <a:latin typeface="Times New Roman" pitchFamily="18" charset="0"/>
                <a:cs typeface="Times New Roman" pitchFamily="18" charset="0"/>
              </a:rPr>
              <a:t>);</a:t>
            </a:r>
            <a:endParaRPr lang="en-US" altLang="ja-JP" sz="2000" b="0" dirty="0">
              <a:latin typeface="Times New Roman" pitchFamily="18" charset="0"/>
              <a:cs typeface="Times New Roman" pitchFamily="18" charset="0"/>
            </a:endParaRPr>
          </a:p>
          <a:p>
            <a:pPr>
              <a:lnSpc>
                <a:spcPct val="80000"/>
              </a:lnSpc>
              <a:buFont typeface="Wingdings 3" pitchFamily="18" charset="2"/>
              <a:buNone/>
            </a:pPr>
            <a:r>
              <a:rPr lang="en-US" altLang="ja-JP" sz="2000" b="0" dirty="0">
                <a:solidFill>
                  <a:srgbClr val="00000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828800"/>
            <a:ext cx="2971800" cy="914400"/>
          </a:xfrm>
        </p:spPr>
        <p:txBody>
          <a:bodyPr/>
          <a:lstStyle/>
          <a:p>
            <a:r>
              <a:rPr lang="en-US" dirty="0" smtClean="0">
                <a:latin typeface="Times New Roman" pitchFamily="18" charset="0"/>
                <a:cs typeface="Times New Roman" pitchFamily="18" charset="0"/>
              </a:rPr>
              <a:t>do exercises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Life Cycle</a:t>
            </a:r>
          </a:p>
        </p:txBody>
      </p:sp>
      <p:sp>
        <p:nvSpPr>
          <p:cNvPr id="3" name="Text Placeholder 2"/>
          <p:cNvSpPr>
            <a:spLocks noGrp="1"/>
          </p:cNvSpPr>
          <p:nvPr>
            <p:ph type="body" idx="1"/>
          </p:nvPr>
        </p:nvSpPr>
        <p:spPr>
          <a:xfrm>
            <a:off x="457200" y="1600200"/>
            <a:ext cx="8382000" cy="4967700"/>
          </a:xfrm>
        </p:spPr>
        <p:txBody>
          <a:bodyPr/>
          <a:lstStyle/>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The steps that an application goes through from starting to finishing.</a:t>
            </a:r>
          </a:p>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Slightly different than normal Java life cycle due to:</a:t>
            </a:r>
          </a:p>
          <a:p>
            <a:pPr lvl="1" eaLnBrk="1" hangingPunct="1">
              <a:lnSpc>
                <a:spcPct val="150000"/>
              </a:lnSpc>
              <a:buFont typeface="Wingdings" pitchFamily="2" charset="2"/>
              <a:buChar char="§"/>
            </a:pPr>
            <a:r>
              <a:rPr lang="en-US" sz="2000" dirty="0" smtClean="0">
                <a:latin typeface="Times New Roman" pitchFamily="18" charset="0"/>
                <a:cs typeface="Times New Roman" pitchFamily="18" charset="0"/>
              </a:rPr>
              <a:t>The difference in the way Android application are defined</a:t>
            </a:r>
          </a:p>
          <a:p>
            <a:pPr lvl="1" eaLnBrk="1" hangingPunct="1">
              <a:lnSpc>
                <a:spcPct val="150000"/>
              </a:lnSpc>
              <a:buFont typeface="Wingdings" pitchFamily="2" charset="2"/>
              <a:buChar char="§"/>
            </a:pPr>
            <a:r>
              <a:rPr lang="en-US" sz="2000" dirty="0" smtClean="0">
                <a:latin typeface="Times New Roman" pitchFamily="18" charset="0"/>
                <a:cs typeface="Times New Roman" pitchFamily="18" charset="0"/>
              </a:rPr>
              <a:t>The limited resources of the Android hardware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Android Application Life Cycle</a:t>
            </a:r>
          </a:p>
        </p:txBody>
      </p:sp>
      <p:sp>
        <p:nvSpPr>
          <p:cNvPr id="3" name="Text Placeholder 2"/>
          <p:cNvSpPr>
            <a:spLocks noGrp="1"/>
          </p:cNvSpPr>
          <p:nvPr>
            <p:ph type="body" idx="1"/>
          </p:nvPr>
        </p:nvSpPr>
        <p:spPr>
          <a:xfrm>
            <a:off x="457200" y="1600200"/>
            <a:ext cx="8382000" cy="4967700"/>
          </a:xfrm>
        </p:spPr>
        <p:txBody>
          <a:bodyPr/>
          <a:lstStyle/>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Each Android application runs inside its own instance of a </a:t>
            </a:r>
            <a:r>
              <a:rPr lang="en-US" sz="2400" dirty="0" err="1" smtClean="0">
                <a:latin typeface="Times New Roman" pitchFamily="18" charset="0"/>
                <a:cs typeface="Times New Roman" pitchFamily="18" charset="0"/>
              </a:rPr>
              <a:t>Dalvik</a:t>
            </a:r>
            <a:r>
              <a:rPr lang="en-US" sz="2400" dirty="0" smtClean="0">
                <a:latin typeface="Times New Roman" pitchFamily="18" charset="0"/>
                <a:cs typeface="Times New Roman" pitchFamily="18" charset="0"/>
              </a:rPr>
              <a:t>  Virtual Machine (DVM).</a:t>
            </a:r>
          </a:p>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At any point in time several parallel DVM instances could be active.</a:t>
            </a:r>
          </a:p>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Unlike a common Windows or Unix process, an Android application does not completely controls the completion of its lifecycle.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Android Application Life Cycle</a:t>
            </a:r>
          </a:p>
        </p:txBody>
      </p:sp>
      <p:sp>
        <p:nvSpPr>
          <p:cNvPr id="3" name="Text Placeholder 2"/>
          <p:cNvSpPr>
            <a:spLocks noGrp="1"/>
          </p:cNvSpPr>
          <p:nvPr>
            <p:ph type="body" idx="1"/>
          </p:nvPr>
        </p:nvSpPr>
        <p:spPr>
          <a:xfrm>
            <a:off x="457200" y="1600200"/>
            <a:ext cx="8382000" cy="4967700"/>
          </a:xfrm>
        </p:spPr>
        <p:txBody>
          <a:bodyPr/>
          <a:lstStyle/>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Occasionally hardware resources may become critically low and the OS could order early termination of any process. The decision considers factors such as:</a:t>
            </a:r>
          </a:p>
          <a:p>
            <a:pPr lvl="1" algn="just">
              <a:lnSpc>
                <a:spcPct val="150000"/>
              </a:lnSpc>
              <a:buFont typeface="Wingdings" pitchFamily="2" charset="2"/>
              <a:buChar char="§"/>
            </a:pPr>
            <a:r>
              <a:rPr lang="en-US" sz="2000" dirty="0" smtClean="0">
                <a:latin typeface="Times New Roman" pitchFamily="18" charset="0"/>
                <a:cs typeface="Times New Roman" pitchFamily="18" charset="0"/>
              </a:rPr>
              <a:t>Number and age of the application’s components currently running, </a:t>
            </a:r>
          </a:p>
          <a:p>
            <a:pPr lvl="1" algn="just">
              <a:lnSpc>
                <a:spcPct val="150000"/>
              </a:lnSpc>
              <a:buFont typeface="Wingdings" pitchFamily="2" charset="2"/>
              <a:buChar char="§"/>
            </a:pPr>
            <a:r>
              <a:rPr lang="en-US" sz="2000" dirty="0" smtClean="0">
                <a:latin typeface="Times New Roman" pitchFamily="18" charset="0"/>
                <a:cs typeface="Times New Roman" pitchFamily="18" charset="0"/>
              </a:rPr>
              <a:t>Relative importance of those components to the user, and </a:t>
            </a:r>
          </a:p>
          <a:p>
            <a:pPr lvl="1" algn="just">
              <a:lnSpc>
                <a:spcPct val="150000"/>
              </a:lnSpc>
              <a:buFont typeface="Wingdings" pitchFamily="2" charset="2"/>
              <a:buChar char="§"/>
            </a:pPr>
            <a:r>
              <a:rPr lang="en-US" sz="2000" dirty="0" smtClean="0">
                <a:latin typeface="Times New Roman" pitchFamily="18" charset="0"/>
                <a:cs typeface="Times New Roman" pitchFamily="18" charset="0"/>
              </a:rPr>
              <a:t>How much free memory is available in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Core components</a:t>
            </a:r>
          </a:p>
        </p:txBody>
      </p:sp>
      <p:sp>
        <p:nvSpPr>
          <p:cNvPr id="3" name="Text Placeholder 2"/>
          <p:cNvSpPr>
            <a:spLocks noGrp="1"/>
          </p:cNvSpPr>
          <p:nvPr>
            <p:ph type="body" idx="1"/>
          </p:nvPr>
        </p:nvSpPr>
        <p:spPr>
          <a:xfrm>
            <a:off x="2133600" y="1676400"/>
            <a:ext cx="4267200" cy="3048000"/>
          </a:xfrm>
        </p:spPr>
        <p:txBody>
          <a:bodyPr/>
          <a:lstStyle/>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An Activity</a:t>
            </a:r>
          </a:p>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A Service</a:t>
            </a:r>
          </a:p>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A Broadcast Receiver</a:t>
            </a:r>
          </a:p>
          <a:p>
            <a:pPr algn="just">
              <a:lnSpc>
                <a:spcPct val="150000"/>
              </a:lnSpc>
              <a:buSzPct val="100000"/>
              <a:buFont typeface="Wingdings" pitchFamily="2" charset="2"/>
              <a:buChar char="Ø"/>
            </a:pPr>
            <a:r>
              <a:rPr lang="en-US" sz="2400" dirty="0" smtClean="0">
                <a:latin typeface="Times New Roman" pitchFamily="18" charset="0"/>
                <a:cs typeface="Times New Roman" pitchFamily="18" charset="0"/>
              </a:rPr>
              <a:t>A Content Provider</a:t>
            </a:r>
            <a:endParaRPr lang="en-US" sz="20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Android Component Life Cycle</a:t>
            </a:r>
          </a:p>
        </p:txBody>
      </p:sp>
      <p:sp>
        <p:nvSpPr>
          <p:cNvPr id="3" name="Text Placeholder 2"/>
          <p:cNvSpPr>
            <a:spLocks noGrp="1"/>
          </p:cNvSpPr>
          <p:nvPr>
            <p:ph type="body" idx="1"/>
          </p:nvPr>
        </p:nvSpPr>
        <p:spPr>
          <a:xfrm>
            <a:off x="457200" y="1600200"/>
            <a:ext cx="8382000" cy="4967700"/>
          </a:xfrm>
        </p:spPr>
        <p:txBody>
          <a:bodyPr/>
          <a:lstStyle/>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All components execute according to a master plan that consists of:</a:t>
            </a:r>
          </a:p>
          <a:p>
            <a:pPr lvl="1" algn="just">
              <a:lnSpc>
                <a:spcPct val="150000"/>
              </a:lnSpc>
              <a:buFont typeface="Wingdings" pitchFamily="2" charset="2"/>
              <a:buChar char="§"/>
            </a:pPr>
            <a:r>
              <a:rPr lang="en-US" sz="1800" dirty="0" smtClean="0">
                <a:latin typeface="Times New Roman" pitchFamily="18" charset="0"/>
                <a:cs typeface="Times New Roman" pitchFamily="18" charset="0"/>
              </a:rPr>
              <a:t>A </a:t>
            </a:r>
            <a:r>
              <a:rPr lang="en-US" sz="1800" dirty="0" smtClean="0">
                <a:solidFill>
                  <a:srgbClr val="FF0000"/>
                </a:solidFill>
                <a:latin typeface="Times New Roman" pitchFamily="18" charset="0"/>
                <a:cs typeface="Times New Roman" pitchFamily="18" charset="0"/>
              </a:rPr>
              <a:t>beginning</a:t>
            </a:r>
            <a:r>
              <a:rPr lang="en-US" sz="1800" dirty="0" smtClean="0">
                <a:latin typeface="Times New Roman" pitchFamily="18" charset="0"/>
                <a:cs typeface="Times New Roman" pitchFamily="18" charset="0"/>
              </a:rPr>
              <a:t> - responding to a request to instantiate them </a:t>
            </a:r>
          </a:p>
          <a:p>
            <a:pPr lvl="1" algn="just">
              <a:lnSpc>
                <a:spcPct val="150000"/>
              </a:lnSpc>
              <a:buFont typeface="Wingdings" pitchFamily="2" charset="2"/>
              <a:buChar char="§"/>
            </a:pPr>
            <a:r>
              <a:rPr lang="en-US" sz="1800" dirty="0" smtClean="0">
                <a:latin typeface="Times New Roman" pitchFamily="18" charset="0"/>
                <a:cs typeface="Times New Roman" pitchFamily="18" charset="0"/>
              </a:rPr>
              <a:t>An </a:t>
            </a:r>
            <a:r>
              <a:rPr lang="en-US" sz="1800" dirty="0" smtClean="0">
                <a:solidFill>
                  <a:srgbClr val="FF0000"/>
                </a:solidFill>
                <a:latin typeface="Times New Roman" pitchFamily="18" charset="0"/>
                <a:cs typeface="Times New Roman" pitchFamily="18" charset="0"/>
              </a:rPr>
              <a:t>end</a:t>
            </a:r>
            <a:r>
              <a:rPr lang="en-US" sz="1800" dirty="0" smtClean="0">
                <a:latin typeface="Times New Roman" pitchFamily="18" charset="0"/>
                <a:cs typeface="Times New Roman" pitchFamily="18" charset="0"/>
              </a:rPr>
              <a:t> - when the instances are destroyed. </a:t>
            </a:r>
          </a:p>
          <a:p>
            <a:pPr lvl="1" algn="just">
              <a:lnSpc>
                <a:spcPct val="150000"/>
              </a:lnSpc>
              <a:buFont typeface="Wingdings" pitchFamily="2" charset="2"/>
              <a:buChar char="§"/>
            </a:pPr>
            <a:r>
              <a:rPr lang="en-US" sz="1800" dirty="0" smtClean="0">
                <a:latin typeface="Times New Roman" pitchFamily="18" charset="0"/>
                <a:cs typeface="Times New Roman" pitchFamily="18" charset="0"/>
              </a:rPr>
              <a:t>A sequence of </a:t>
            </a:r>
            <a:r>
              <a:rPr lang="en-US" sz="1800" dirty="0" smtClean="0">
                <a:solidFill>
                  <a:srgbClr val="FF0000"/>
                </a:solidFill>
                <a:latin typeface="Times New Roman" pitchFamily="18" charset="0"/>
                <a:cs typeface="Times New Roman" pitchFamily="18" charset="0"/>
              </a:rPr>
              <a:t>in between</a:t>
            </a:r>
            <a:r>
              <a:rPr lang="en-US" sz="1800" dirty="0" smtClean="0">
                <a:latin typeface="Times New Roman" pitchFamily="18" charset="0"/>
                <a:cs typeface="Times New Roman" pitchFamily="18" charset="0"/>
              </a:rPr>
              <a:t> states – components sometimes are </a:t>
            </a:r>
            <a:r>
              <a:rPr lang="en-US" sz="1800" dirty="0" smtClean="0">
                <a:solidFill>
                  <a:srgbClr val="FF0000"/>
                </a:solidFill>
                <a:latin typeface="Times New Roman" pitchFamily="18" charset="0"/>
                <a:cs typeface="Times New Roman" pitchFamily="18" charset="0"/>
              </a:rPr>
              <a:t>active</a:t>
            </a:r>
            <a:r>
              <a:rPr lang="en-US" sz="1800" dirty="0" smtClean="0">
                <a:latin typeface="Times New Roman" pitchFamily="18" charset="0"/>
                <a:cs typeface="Times New Roman" pitchFamily="18" charset="0"/>
              </a:rPr>
              <a:t> or </a:t>
            </a:r>
            <a:r>
              <a:rPr lang="en-US" sz="1800" dirty="0" smtClean="0">
                <a:solidFill>
                  <a:srgbClr val="FF0000"/>
                </a:solidFill>
                <a:latin typeface="Times New Roman" pitchFamily="18" charset="0"/>
                <a:cs typeface="Times New Roman" pitchFamily="18" charset="0"/>
              </a:rPr>
              <a:t>inactive</a:t>
            </a:r>
            <a:r>
              <a:rPr lang="en-US" sz="1800" dirty="0" smtClean="0">
                <a:latin typeface="Times New Roman" pitchFamily="18" charset="0"/>
                <a:cs typeface="Times New Roman" pitchFamily="18" charset="0"/>
              </a:rPr>
              <a:t>, or in the case of activities - </a:t>
            </a:r>
            <a:r>
              <a:rPr lang="en-US" sz="1800" dirty="0" smtClean="0">
                <a:solidFill>
                  <a:srgbClr val="FF0000"/>
                </a:solidFill>
                <a:latin typeface="Times New Roman" pitchFamily="18" charset="0"/>
                <a:cs typeface="Times New Roman" pitchFamily="18" charset="0"/>
              </a:rPr>
              <a:t>visible</a:t>
            </a:r>
            <a:r>
              <a:rPr lang="en-US" sz="1800" dirty="0" smtClean="0">
                <a:latin typeface="Times New Roman" pitchFamily="18" charset="0"/>
                <a:cs typeface="Times New Roman" pitchFamily="18" charset="0"/>
              </a:rPr>
              <a:t> or </a:t>
            </a:r>
            <a:r>
              <a:rPr lang="en-US" sz="1800" dirty="0" smtClean="0">
                <a:solidFill>
                  <a:srgbClr val="FF0000"/>
                </a:solidFill>
                <a:latin typeface="Times New Roman" pitchFamily="18" charset="0"/>
                <a:cs typeface="Times New Roman" pitchFamily="18" charset="0"/>
              </a:rPr>
              <a:t>invisible</a:t>
            </a:r>
            <a:r>
              <a:rPr lang="en-US" sz="18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531182" y="4114800"/>
            <a:ext cx="5860218" cy="2057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Activity</a:t>
            </a:r>
          </a:p>
        </p:txBody>
      </p:sp>
      <p:sp>
        <p:nvSpPr>
          <p:cNvPr id="3" name="Text Placeholder 2"/>
          <p:cNvSpPr>
            <a:spLocks noGrp="1"/>
          </p:cNvSpPr>
          <p:nvPr>
            <p:ph type="body" idx="1"/>
          </p:nvPr>
        </p:nvSpPr>
        <p:spPr>
          <a:xfrm>
            <a:off x="457200" y="1600200"/>
            <a:ext cx="8382000" cy="4967700"/>
          </a:xfrm>
        </p:spPr>
        <p:txBody>
          <a:bodyPr/>
          <a:lstStyle/>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An Activity is an application component that provides a screen with which users can interact in order to do something.</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An application typically has multiple activities, and the user flips back and forth among them.</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A typical Android application consists of one or more activities.</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Only one activity (known as main) is chosen to be executed first when the application is launched.</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An activity may transfer control and data to another activity through an </a:t>
            </a:r>
            <a:r>
              <a:rPr lang="en-US" sz="2000" dirty="0" err="1" smtClean="0">
                <a:latin typeface="Times New Roman" pitchFamily="18" charset="0"/>
                <a:cs typeface="Times New Roman" pitchFamily="18" charset="0"/>
              </a:rPr>
              <a:t>interprocess</a:t>
            </a:r>
            <a:r>
              <a:rPr lang="en-US" sz="2000" dirty="0" smtClean="0">
                <a:latin typeface="Times New Roman" pitchFamily="18" charset="0"/>
                <a:cs typeface="Times New Roman" pitchFamily="18" charset="0"/>
              </a:rPr>
              <a:t> communication protocol called intents.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Activity Stack</a:t>
            </a:r>
          </a:p>
        </p:txBody>
      </p:sp>
      <p:sp>
        <p:nvSpPr>
          <p:cNvPr id="3" name="Text Placeholder 2"/>
          <p:cNvSpPr>
            <a:spLocks noGrp="1"/>
          </p:cNvSpPr>
          <p:nvPr>
            <p:ph type="body" idx="1"/>
          </p:nvPr>
        </p:nvSpPr>
        <p:spPr>
          <a:xfrm>
            <a:off x="457200" y="1600200"/>
            <a:ext cx="8382000" cy="4967700"/>
          </a:xfrm>
        </p:spPr>
        <p:txBody>
          <a:bodyPr/>
          <a:lstStyle/>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Activities in the system are scheduled using an activity stack.</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When a new activity is started, it is placed on top of the stack to become the running activity.</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The previous activity is pushed-down one level in the stack, and may come back to the foreground once the new activity finishes.</a:t>
            </a:r>
          </a:p>
          <a:p>
            <a:pPr algn="just">
              <a:lnSpc>
                <a:spcPct val="150000"/>
              </a:lnSpc>
              <a:buSzPct val="100000"/>
              <a:buFont typeface="Wingdings" pitchFamily="2" charset="2"/>
              <a:buChar char="Ø"/>
            </a:pPr>
            <a:r>
              <a:rPr lang="en-US" sz="2000" dirty="0" smtClean="0">
                <a:latin typeface="Times New Roman" pitchFamily="18" charset="0"/>
                <a:cs typeface="Times New Roman" pitchFamily="18" charset="0"/>
              </a:rPr>
              <a:t>If the user presses the Back Button          the current activity is terminated and the next activity on the stack moves up to become active.</a:t>
            </a:r>
          </a:p>
        </p:txBody>
      </p:sp>
      <p:pic>
        <p:nvPicPr>
          <p:cNvPr id="2050" name="Picture 2"/>
          <p:cNvPicPr>
            <a:picLocks noChangeAspect="1" noChangeArrowheads="1"/>
          </p:cNvPicPr>
          <p:nvPr/>
        </p:nvPicPr>
        <p:blipFill>
          <a:blip r:embed="rId3"/>
          <a:srcRect/>
          <a:stretch>
            <a:fillRect/>
          </a:stretch>
        </p:blipFill>
        <p:spPr bwMode="auto">
          <a:xfrm>
            <a:off x="4800600" y="4343400"/>
            <a:ext cx="390525" cy="2952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Custom 432">
      <a:dk1>
        <a:srgbClr val="CA0001"/>
      </a:dk1>
      <a:lt1>
        <a:srgbClr val="ECE47C"/>
      </a:lt1>
      <a:dk2>
        <a:srgbClr val="000000"/>
      </a:dk2>
      <a:lt2>
        <a:srgbClr val="FFFFFF"/>
      </a:lt2>
      <a:accent1>
        <a:srgbClr val="E26F01"/>
      </a:accent1>
      <a:accent2>
        <a:srgbClr val="723C75"/>
      </a:accent2>
      <a:accent3>
        <a:srgbClr val="69B19F"/>
      </a:accent3>
      <a:accent4>
        <a:srgbClr val="BC5828"/>
      </a:accent4>
      <a:accent5>
        <a:srgbClr val="800000"/>
      </a:accent5>
      <a:accent6>
        <a:srgbClr val="333333"/>
      </a:accent6>
      <a:hlink>
        <a:srgbClr val="ECE47C"/>
      </a:hlink>
      <a:folHlink>
        <a:srgbClr val="FF51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2033</TotalTime>
  <Words>557</Words>
  <Application>Microsoft Office PowerPoint</Application>
  <PresentationFormat>On-screen Show (4:3)</PresentationFormat>
  <Paragraphs>90</Paragraphs>
  <Slides>25</Slides>
  <Notes>25</Notes>
  <HiddenSlides>0</HiddenSlides>
  <MMClips>0</MMClips>
  <ScaleCrop>false</ScaleCrop>
  <HeadingPairs>
    <vt:vector size="4" baseType="variant">
      <vt:variant>
        <vt:lpstr>Theme</vt:lpstr>
      </vt:variant>
      <vt:variant>
        <vt:i4>7</vt:i4>
      </vt:variant>
      <vt:variant>
        <vt:lpstr>Slide Titles</vt:lpstr>
      </vt:variant>
      <vt:variant>
        <vt:i4>25</vt:i4>
      </vt:variant>
    </vt:vector>
  </HeadingPairs>
  <TitlesOfParts>
    <vt:vector size="32" baseType="lpstr">
      <vt:lpstr/>
      <vt:lpstr/>
      <vt:lpstr/>
      <vt:lpstr/>
      <vt:lpstr/>
      <vt:lpstr/>
      <vt:lpstr/>
      <vt:lpstr>Understanding Activities</vt:lpstr>
      <vt:lpstr>Today's Agenda</vt:lpstr>
      <vt:lpstr>Life Cycle</vt:lpstr>
      <vt:lpstr>Android Application Life Cycle</vt:lpstr>
      <vt:lpstr>Android Application Life Cycle</vt:lpstr>
      <vt:lpstr>Core components</vt:lpstr>
      <vt:lpstr>Android Component Life Cycle</vt:lpstr>
      <vt:lpstr>Activity</vt:lpstr>
      <vt:lpstr>Activity Stack</vt:lpstr>
      <vt:lpstr>Activity Stack</vt:lpstr>
      <vt:lpstr>Life Cycle States</vt:lpstr>
      <vt:lpstr>Life Cycle States</vt:lpstr>
      <vt:lpstr>Life Cycle States</vt:lpstr>
      <vt:lpstr>Life Cycle States</vt:lpstr>
      <vt:lpstr>Life Cycle States</vt:lpstr>
      <vt:lpstr>Life Cycle States</vt:lpstr>
      <vt:lpstr>Slide 17</vt:lpstr>
      <vt:lpstr>Slide 18</vt:lpstr>
      <vt:lpstr>Slide 19</vt:lpstr>
      <vt:lpstr>Saving activity state</vt:lpstr>
      <vt:lpstr>Saving activity state</vt:lpstr>
      <vt:lpstr>Saving activity state</vt:lpstr>
      <vt:lpstr>Saving activity state</vt:lpstr>
      <vt:lpstr>Saving activity state</vt:lpstr>
      <vt:lpstr>do exercises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Lecture 1</dc:title>
  <cp:lastModifiedBy>KIENLT</cp:lastModifiedBy>
  <cp:revision>188</cp:revision>
  <dcterms:modified xsi:type="dcterms:W3CDTF">2014-01-10T01:52:58Z</dcterms:modified>
</cp:coreProperties>
</file>