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4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18443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Testing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Notification.Build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NotificationManage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228600" y="751679"/>
            <a:ext cx="8686800" cy="38965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Listening for UI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Notifications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ubTitle" idx="1"/>
          </p:nvPr>
        </p:nvSpPr>
        <p:spPr>
          <a:xfrm>
            <a:off x="1524000" y="5029200"/>
            <a:ext cx="3429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Notifications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2286000" cy="110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"Hi There"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613450" y="2639665"/>
            <a:ext cx="3289200" cy="1109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the message that pops up in the status bar when the Notification is delivered. The user doesn't see this message again after that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setContentView(R.layout.main);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</a:t>
            </a: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System.currentTimeMillis</a:t>
            </a:r>
            <a:r>
              <a:rPr lang="en" sz="1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5702625" y="2572815"/>
            <a:ext cx="3289200" cy="1109100"/>
          </a:xfrm>
          <a:prstGeom prst="wedgeRoundRectCallout">
            <a:avLst>
              <a:gd name="adj1" fmla="val 16854"/>
              <a:gd name="adj2" fmla="val 6257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the time that will be shown in the Notification, </a:t>
            </a:r>
            <a:r>
              <a:rPr lang="en" b="1" u="sng"/>
              <a:t>not</a:t>
            </a:r>
            <a:r>
              <a:rPr lang="en"/>
              <a:t> the time that the Notification will be delivered.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b="1" dirty="0" smtClean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PendingIntent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702250" y="3075965"/>
            <a:ext cx="3289200" cy="1109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set up an Intent for launching a new Activity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b="1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547325" y="3129901"/>
            <a:ext cx="3661800" cy="12767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Since we don't control the NotificationManager, we need to supply it with our Intent so that it can act on our behalf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setContentView(R.layout.main);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</a:t>
            </a: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notificationIntent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821775" y="3400133"/>
            <a:ext cx="3046799" cy="1034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 this case, we want it to launch our second Activity, so we provide it with an Intent that does just that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0);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</a:t>
            </a: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setLatestEventInfo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956225" y="4242046"/>
            <a:ext cx="2730000" cy="857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add information for our Notification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(NotificationManager) getSystemService(Context.NOTIFICATION_SERVICE);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	Notification 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"Hi There", System.currentTimeMillis());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PendingIntent contentIntent = PendingIntent.getActivity(this, 0, notificationIntent, 0);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notification.setLatestEventInfo(</a:t>
            </a:r>
            <a:r>
              <a:rPr lang="en" sz="1200" b="1"/>
              <a:t>this</a:t>
            </a:r>
            <a:r>
              <a:rPr lang="en" sz="1200"/>
              <a:t>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"Click to launch second Activity", contentIntent);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	mNotificationManager.notify(NOTIFICATION_ID,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222" name="Shape 222"/>
          <p:cNvSpPr/>
          <p:nvPr/>
        </p:nvSpPr>
        <p:spPr>
          <a:xfrm>
            <a:off x="2592125" y="4184471"/>
            <a:ext cx="2730000" cy="857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need the Context of our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200" dirty="0" smtClean="0">
                <a:latin typeface="Times New Roman" pitchFamily="18" charset="0"/>
                <a:cs typeface="Times New Roman" pitchFamily="18" charset="0"/>
              </a:rPr>
              <a:t>            Notification </a:t>
            </a:r>
            <a:r>
              <a:rPr lang="en" sz="12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2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0);</a:t>
            </a:r>
          </a:p>
          <a:p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notification.setLatestEventInfo(this, </a:t>
            </a:r>
            <a:r>
              <a:rPr lang="en" sz="1200" b="1" dirty="0">
                <a:latin typeface="Times New Roman" pitchFamily="18" charset="0"/>
                <a:cs typeface="Times New Roman" pitchFamily="18" charset="0"/>
              </a:rPr>
              <a:t>"You have been notified"</a:t>
            </a:r>
            <a:r>
              <a:rPr lang="en" sz="12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200" dirty="0" smtClean="0">
                <a:latin typeface="Times New Roman" pitchFamily="18" charset="0"/>
                <a:cs typeface="Times New Roman" pitchFamily="18" charset="0"/>
              </a:rPr>
              <a:t>             mNotificationManager.notify(NOTIFICATION_ID</a:t>
            </a:r>
            <a:r>
              <a:rPr lang="en" sz="12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486400" y="3048000"/>
            <a:ext cx="2730000" cy="857400"/>
          </a:xfrm>
          <a:prstGeom prst="wedgeRoundRectCallout">
            <a:avLst>
              <a:gd name="adj1" fmla="val -54328"/>
              <a:gd name="adj2" fmla="val 16407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A Title that the user will see in the Notification until it dissappears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"Click to launch second Activity"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414000" y="3429000"/>
            <a:ext cx="2730000" cy="857400"/>
          </a:xfrm>
          <a:prstGeom prst="wedgeRoundRectCallout">
            <a:avLst>
              <a:gd name="adj1" fmla="val -53796"/>
              <a:gd name="adj2" fmla="val 14206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A message that appears below the Title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(NotificationManager) getSystemService(Context.NOTIFICATION_SERVICE);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	Notification 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"Hi There", System.currentTimeMillis());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PendingIntent contentIntent = PendingIntent.getActivity(this, 0, notificationIntent, 0);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"Click to launch second Activity", </a:t>
            </a:r>
            <a:r>
              <a:rPr lang="en" sz="1200" b="1"/>
              <a:t>contentIntent</a:t>
            </a:r>
            <a:r>
              <a:rPr lang="en" sz="1200"/>
              <a:t>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	mNotificationManager.notify(NOTIFICATION_ID,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243" name="Shape 243"/>
          <p:cNvSpPr/>
          <p:nvPr/>
        </p:nvSpPr>
        <p:spPr>
          <a:xfrm>
            <a:off x="5547846" y="4359871"/>
            <a:ext cx="2730000" cy="857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Our PendingIntent to be launched when the Notification is clicked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Today's Agenda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NotificationManager</a:t>
            </a:r>
          </a:p>
          <a:p>
            <a:pPr marL="457200" indent="-4191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Notification</a:t>
            </a:r>
            <a:endParaRPr lang="e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(NotificationManager) getSystemService(Context.NOTIFICATION_SERVICE);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	Notification 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"Hi There", System.currentTimeMillis());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PendingIntent contentIntent = PendingIntent.getActivity(this, 0, notificationIntent, 0);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"Click to launch second Activity", contentIntent);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	mNotificationManager.notify(NOTIFICATION_ID,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250" name="Shape 250"/>
          <p:cNvSpPr/>
          <p:nvPr/>
        </p:nvSpPr>
        <p:spPr>
          <a:xfrm>
            <a:off x="1338425" y="4873996"/>
            <a:ext cx="2431799" cy="857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can add flags to your Notification. Use | to add multiple flags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</a:t>
            </a:r>
            <a:r>
              <a:rPr lang="en" sz="1400" b="1" dirty="0" smtClean="0">
                <a:latin typeface="Times New Roman" pitchFamily="18" charset="0"/>
                <a:cs typeface="Times New Roman" pitchFamily="18" charset="0"/>
              </a:rPr>
              <a:t>notify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486400" y="3733800"/>
            <a:ext cx="3121200" cy="1034399"/>
          </a:xfrm>
          <a:prstGeom prst="wedgeRoundRectCallout">
            <a:avLst>
              <a:gd name="adj1" fmla="val -85471"/>
              <a:gd name="adj2" fmla="val 13967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Notify the user! You need to supply an id (int) unique within this application, and the Notification itself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4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just" rtl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" sz="2400" dirty="0">
                <a:latin typeface="Times New Roman" pitchFamily="18" charset="0"/>
                <a:cs typeface="Times New Roman" pitchFamily="18" charset="0"/>
              </a:rPr>
              <a:t>that this way of doing it is deprecated</a:t>
            </a:r>
          </a:p>
          <a:p>
            <a:pPr marL="0" indent="0" algn="just">
              <a:buSzPct val="100000"/>
              <a:buFont typeface="Wingdings" pitchFamily="2" charset="2"/>
              <a:buChar char="Ø"/>
            </a:pP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19100" algn="just" rtl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3.0 and higher can still use it, but should use Notification.Builder 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</a:p>
          <a:p>
            <a:pPr marL="857250" lvl="1" indent="-419100" algn="just">
              <a:buFont typeface="Wingdings" pitchFamily="2" charset="2"/>
              <a:buChar char="Ø"/>
            </a:pPr>
            <a:r>
              <a:rPr lang="en-US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http://developer.android.com/training/notify-user/build-notification.html</a:t>
            </a:r>
            <a:endParaRPr lang="en" u="sng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Notifications </a:t>
            </a:r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 the ability to let the user know directly about what work has been 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completed</a:t>
            </a:r>
            <a:endParaRPr lang="e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Send a notification that the file has started 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downloading</a:t>
            </a:r>
            <a:endParaRPr lang="e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the file completes the service can send out a notification saying that the file has been downloaded successfully.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rtl="0">
              <a:buNone/>
            </a:pP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notification.flags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= Notification.FLAG_AUTO_CANCEL | Notification.FLAG_NO_CLEAR;</a:t>
            </a:r>
          </a:p>
          <a:p>
            <a:pPr lvl="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</a:t>
            </a: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  <a:endParaRPr lang="e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"Hi There", System.currentTimeMillis());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000375" y="226333"/>
            <a:ext cx="2963099" cy="10250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Although Notifications are usually sent from Services, we send it from an Activity since that's what you know at this point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2432000" y="1408058"/>
            <a:ext cx="2963099" cy="10250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will be used as an identifier for this notification unique within this application.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b="1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371375" y="1791758"/>
            <a:ext cx="2963099" cy="10250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must use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NotificationManager </a:t>
            </a:r>
            <a:r>
              <a:rPr lang="en"/>
              <a:t>if you want to send a Notification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" sz="1400" b="1" dirty="0" smtClean="0">
                <a:latin typeface="Times New Roman" pitchFamily="18" charset="0"/>
                <a:cs typeface="Times New Roman" pitchFamily="18" charset="0"/>
              </a:rPr>
              <a:t>Notification </a:t>
            </a: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notification = new Notification(R.drawable.ic_launcher,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b="1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b="1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868275" y="2585458"/>
            <a:ext cx="2963099" cy="10250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create a new Notification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Notifications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public class NotificationExample extends Activity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@Override 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setContentView(R.layout.main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final int NOTIFICATION_ID = 1;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NotificationManager mNotificationManager = 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(NotificationManager) getSystemService(Context.NOTIFICATION_SERVICE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Notification 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 = new Notification(</a:t>
            </a:r>
            <a:r>
              <a:rPr lang="en" sz="1400" b="1" dirty="0">
                <a:latin typeface="Times New Roman" pitchFamily="18" charset="0"/>
                <a:cs typeface="Times New Roman" pitchFamily="18" charset="0"/>
              </a:rPr>
              <a:t>R.drawable.ic_launcher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1148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"Hi There", System.currentTimeMillis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Intent notificationIntent = new Intent(this, SecondActivity.class);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PendingIntent contentIntent = PendingIntent.getActivity(this, 0, notificationIntent, 0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notification.setLatestEventInfo(this, "You have been notified", </a:t>
            </a:r>
          </a:p>
          <a:p>
            <a:pPr marL="3657600" lvl="0" indent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"Click to launch second Activity", contentIntent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" sz="1400" dirty="0">
              <a:latin typeface="Times New Roman" pitchFamily="18" charset="0"/>
              <a:cs typeface="Times New Roman" pitchFamily="18" charset="0"/>
            </a:endParaRP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notification.flags = Notification.FLAG_AUTO_CANCEL | Notification.FLAG_NO_CLEAR;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" sz="1400" dirty="0" smtClean="0">
                <a:latin typeface="Times New Roman" pitchFamily="18" charset="0"/>
                <a:cs typeface="Times New Roman" pitchFamily="18" charset="0"/>
              </a:rPr>
              <a:t>          mNotificationManager.notify(NOTIFICATION_ID</a:t>
            </a:r>
            <a:r>
              <a:rPr lang="en" sz="1400" dirty="0">
                <a:latin typeface="Times New Roman" pitchFamily="18" charset="0"/>
                <a:cs typeface="Times New Roman" pitchFamily="18" charset="0"/>
              </a:rPr>
              <a:t>, notification);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772575" y="2527883"/>
            <a:ext cx="2963099" cy="10250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First argument is an icon which should be in res/drawable. I reused the launcher icon here because I'm lazy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952</Words>
  <Application>Microsoft Office PowerPoint</Application>
  <PresentationFormat>On-screen Show (4:3)</PresentationFormat>
  <Paragraphs>355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/>
      <vt:lpstr> Listening for UI Notifications</vt:lpstr>
      <vt:lpstr>Today's Agenda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  <vt:lpstr>Notifications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</dc:title>
  <cp:lastModifiedBy>KIENLT</cp:lastModifiedBy>
  <cp:revision>352</cp:revision>
  <dcterms:modified xsi:type="dcterms:W3CDTF">2014-02-09T22:01:00Z</dcterms:modified>
</cp:coreProperties>
</file>