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6" r:id="rId2"/>
    <p:sldId id="267" r:id="rId3"/>
    <p:sldId id="286" r:id="rId4"/>
    <p:sldId id="297" r:id="rId5"/>
    <p:sldId id="287" r:id="rId6"/>
    <p:sldId id="299" r:id="rId7"/>
    <p:sldId id="288" r:id="rId8"/>
    <p:sldId id="298" r:id="rId9"/>
    <p:sldId id="289" r:id="rId10"/>
    <p:sldId id="300" r:id="rId11"/>
    <p:sldId id="290" r:id="rId12"/>
    <p:sldId id="301" r:id="rId13"/>
    <p:sldId id="291" r:id="rId14"/>
    <p:sldId id="302" r:id="rId15"/>
    <p:sldId id="292" r:id="rId16"/>
    <p:sldId id="303" r:id="rId17"/>
    <p:sldId id="293" r:id="rId18"/>
    <p:sldId id="304" r:id="rId19"/>
    <p:sldId id="294" r:id="rId20"/>
    <p:sldId id="305" r:id="rId21"/>
    <p:sldId id="295" r:id="rId22"/>
    <p:sldId id="306" r:id="rId23"/>
    <p:sldId id="296" r:id="rId24"/>
    <p:sldId id="307" r:id="rId25"/>
    <p:sldId id="25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FC2"/>
    <a:srgbClr val="FFFF00"/>
    <a:srgbClr val="7A821C"/>
    <a:srgbClr val="CFDA51"/>
    <a:srgbClr val="1C0E18"/>
    <a:srgbClr val="474530"/>
    <a:srgbClr val="B29E47"/>
    <a:srgbClr val="773C32"/>
    <a:srgbClr val="FADFBC"/>
    <a:srgbClr val="C16A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87741" autoAdjust="0"/>
  </p:normalViewPr>
  <p:slideViewPr>
    <p:cSldViewPr snapToGrid="0">
      <p:cViewPr varScale="1">
        <p:scale>
          <a:sx n="76" d="100"/>
          <a:sy n="76" d="100"/>
        </p:scale>
        <p:origin x="797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9C4BC1-C5DB-4722-81C7-1B5D64FDA03D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19BE26-7BFD-4BFA-84F3-A0022CEA4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79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9BE26-7BFD-4BFA-84F3-A0022CEA4D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81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9BE26-7BFD-4BFA-84F3-A0022CEA4D6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9BE26-7BFD-4BFA-84F3-A0022CEA4D6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865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9BE26-7BFD-4BFA-84F3-A0022CEA4D6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69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9BE26-7BFD-4BFA-84F3-A0022CEA4D6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800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9BE26-7BFD-4BFA-84F3-A0022CEA4D6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837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9BE26-7BFD-4BFA-84F3-A0022CEA4D6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177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9BE26-7BFD-4BFA-84F3-A0022CEA4D6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526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9BE26-7BFD-4BFA-84F3-A0022CEA4D6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21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9BE26-7BFD-4BFA-84F3-A0022CEA4D6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080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9BE26-7BFD-4BFA-84F3-A0022CEA4D6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2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9BE26-7BFD-4BFA-84F3-A0022CEA4D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721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9BE26-7BFD-4BFA-84F3-A0022CEA4D6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05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9BE26-7BFD-4BFA-84F3-A0022CEA4D6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402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9BE26-7BFD-4BFA-84F3-A0022CEA4D6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643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9BE26-7BFD-4BFA-84F3-A0022CEA4D6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457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9BE26-7BFD-4BFA-84F3-A0022CEA4D6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738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9BE26-7BFD-4BFA-84F3-A0022CEA4D6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89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9BE26-7BFD-4BFA-84F3-A0022CEA4D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55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9BE26-7BFD-4BFA-84F3-A0022CEA4D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3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9BE26-7BFD-4BFA-84F3-A0022CEA4D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16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9BE26-7BFD-4BFA-84F3-A0022CEA4D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34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9BE26-7BFD-4BFA-84F3-A0022CEA4D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14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9BE26-7BFD-4BFA-84F3-A0022CEA4D6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385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9BE26-7BFD-4BFA-84F3-A0022CEA4D6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10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78336-5583-4E47-82A3-33C82C3F0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8FEE56-EED6-492F-9A79-AA7F8B909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8C609-96E1-4D12-B099-EFF9DFFDB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B163-2F55-4908-A0BB-685C74755D87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CB8F0-15AE-41A3-A7C2-0E460A12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6F59B-FD77-46F9-9867-E07FE1236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2558C-0FED-40F2-A2E5-0378D4586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4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4D43-5A36-4E07-8083-31DD4FBFB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D2892-4647-41D2-8A5F-08D7007A8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119CF-42A8-4DBC-A000-C609AA08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B163-2F55-4908-A0BB-685C74755D87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A8CA2-29B6-4745-9555-566331BC2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A44CC-B7A3-4B86-A174-134F2E774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2558C-0FED-40F2-A2E5-0378D4586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09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0C4A39-B3E7-4E56-9F88-669870D56C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A6653-1DDF-4952-BAC8-213269869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307CB-62E0-4E46-B662-CE009227A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B163-2F55-4908-A0BB-685C74755D87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75F69-1836-4F40-864E-CD916B94B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9806E-BA92-46A9-98D5-38C187687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2558C-0FED-40F2-A2E5-0378D4586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2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A7D3A-0A55-4EC3-B611-D9D8871E5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2AB99-46E2-4813-878A-FEC995832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BBF13-C421-426B-BB84-5086812DC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B163-2F55-4908-A0BB-685C74755D87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64040-40ED-42A8-9BF1-F9A9D0B94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67C2B-3A00-440A-913C-0250AA9E8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2558C-0FED-40F2-A2E5-0378D4586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2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DBD4F-250A-458C-8AB4-954E51C1C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36205-562D-47D8-8D2E-4BF55CA67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C9D61-6D2F-4D49-A536-93B7059AF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B163-2F55-4908-A0BB-685C74755D87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9504A-8853-497A-B143-96EAB36D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0B8CC-160D-4CF9-932D-9FB5288CB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2558C-0FED-40F2-A2E5-0378D4586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82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CC833-CC60-44AA-8EA6-F664EEDC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54018-FE50-4FE0-971D-B4570A3545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5E8A1F-8C32-477F-942C-E2714A167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FF6B8-9804-4727-BDB9-6FD5D1484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B163-2F55-4908-A0BB-685C74755D87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B9753-97D4-493E-AC66-BD44125BB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54D97-6CDB-44F9-98C5-1F879DB4B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2558C-0FED-40F2-A2E5-0378D4586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50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B3232-376B-40C2-8217-85E1CBFB1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5BEED-D922-4C3C-9274-340CEC7DD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C08D6-C580-48DD-8E2C-CD01DDAB8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6077AB-C84C-4F4A-943D-C07320C735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6B98F4-2EA1-4ECC-BD79-9827B260EA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438401-5083-4A07-85D1-BA2E3BD4F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B163-2F55-4908-A0BB-685C74755D87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9E162E-9F7B-451E-AD5A-5E3924C7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D4236F-9091-470A-8891-7E63FE3DB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2558C-0FED-40F2-A2E5-0378D4586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6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FACD6-6F1C-4647-9D4C-1C71E8439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5E86AD-232F-4612-8B50-BC28FEB30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B163-2F55-4908-A0BB-685C74755D87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4A7615-2A39-4806-8F8C-E4173DF59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0108CE-5EF5-47BD-A049-AE2FA125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2558C-0FED-40F2-A2E5-0378D4586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38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25CC05-9F49-40F9-84CF-FE634857D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B163-2F55-4908-A0BB-685C74755D87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82ED9D-94A9-49E7-ADCC-2A8B4B13F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E92DB-B6E0-4981-8C51-3A2FD4E24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2558C-0FED-40F2-A2E5-0378D4586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94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3C76-D5DA-42C5-A2AD-F891B4D38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FDCFE-44BF-49F5-936D-25AED1B24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A16F08-68CD-4892-ACDB-70D125FBB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D054B-24C7-470D-902E-C95611E0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B163-2F55-4908-A0BB-685C74755D87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E373B-93A8-4071-A64D-AF94298DB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942F6-FEF3-43AF-BF73-E432EB464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2558C-0FED-40F2-A2E5-0378D4586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01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8A0F0-956C-4D4F-8333-79407B5EE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2A5519-EE30-4832-BB52-55578DAF90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DF0E8-2CD9-4322-8BFE-1FCBF8501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371E1-D6AF-488C-B7DB-D513715DD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B163-2F55-4908-A0BB-685C74755D87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D31EF-C623-41C6-B630-68765DD76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2B60E-1214-492A-8530-7748F2C74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2558C-0FED-40F2-A2E5-0378D4586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3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B36002-169E-4719-BAE1-837A9D3D6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7DFB2-96AA-4056-9D08-566DA2DBB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81D5C-977E-42FB-BE38-755E332C0D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2B163-2F55-4908-A0BB-685C74755D87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3ADF1-0E6F-4F71-AF5B-296505EBD7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E12EF-320C-4132-9397-10C6A9E2A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2558C-0FED-40F2-A2E5-0378D4586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54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gif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gif"/><Relationship Id="rId5" Type="http://schemas.openxmlformats.org/officeDocument/2006/relationships/image" Target="../media/image3.emf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gif"/><Relationship Id="rId4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gif"/><Relationship Id="rId5" Type="http://schemas.openxmlformats.org/officeDocument/2006/relationships/image" Target="../media/image3.emf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gif"/><Relationship Id="rId4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gif"/><Relationship Id="rId5" Type="http://schemas.openxmlformats.org/officeDocument/2006/relationships/image" Target="../media/image3.emf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gif"/><Relationship Id="rId4" Type="http://schemas.openxmlformats.org/officeDocument/2006/relationships/image" Target="../media/image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gif"/><Relationship Id="rId5" Type="http://schemas.openxmlformats.org/officeDocument/2006/relationships/image" Target="../media/image3.emf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gif"/><Relationship Id="rId4" Type="http://schemas.openxmlformats.org/officeDocument/2006/relationships/image" Target="../media/image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gif"/><Relationship Id="rId5" Type="http://schemas.openxmlformats.org/officeDocument/2006/relationships/image" Target="../media/image3.emf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gif"/><Relationship Id="rId4" Type="http://schemas.openxmlformats.org/officeDocument/2006/relationships/image" Target="../media/image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gif"/><Relationship Id="rId5" Type="http://schemas.openxmlformats.org/officeDocument/2006/relationships/image" Target="../media/image3.emf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gif"/><Relationship Id="rId4" Type="http://schemas.openxmlformats.org/officeDocument/2006/relationships/image" Target="../media/image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gif"/><Relationship Id="rId5" Type="http://schemas.openxmlformats.org/officeDocument/2006/relationships/image" Target="../media/image3.emf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gif"/><Relationship Id="rId4" Type="http://schemas.openxmlformats.org/officeDocument/2006/relationships/image" Target="../media/image3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3.emf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5" Type="http://schemas.openxmlformats.org/officeDocument/2006/relationships/image" Target="../media/image3.emf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gif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gif"/><Relationship Id="rId5" Type="http://schemas.openxmlformats.org/officeDocument/2006/relationships/image" Target="../media/image3.emf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gif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gif"/><Relationship Id="rId5" Type="http://schemas.openxmlformats.org/officeDocument/2006/relationships/image" Target="../media/image3.emf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2000">
              <a:schemeClr val="accent4"/>
            </a:gs>
            <a:gs pos="100000">
              <a:schemeClr val="accent4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83" name="Picture 9282">
            <a:extLst>
              <a:ext uri="{FF2B5EF4-FFF2-40B4-BE49-F238E27FC236}">
                <a16:creationId xmlns:a16="http://schemas.microsoft.com/office/drawing/2014/main" id="{2BE9964B-ABB9-4A0A-8B4B-CC391DAD51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8" b="6649"/>
          <a:stretch/>
        </p:blipFill>
        <p:spPr>
          <a:xfrm>
            <a:off x="-2603" y="2400300"/>
            <a:ext cx="12194603" cy="44577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2594584-30CD-4235-8F11-A87EFD79BBE7}"/>
              </a:ext>
            </a:extLst>
          </p:cNvPr>
          <p:cNvGrpSpPr/>
          <p:nvPr/>
        </p:nvGrpSpPr>
        <p:grpSpPr>
          <a:xfrm>
            <a:off x="-77549" y="-670622"/>
            <a:ext cx="2840497" cy="355091"/>
            <a:chOff x="-5222" y="-572498"/>
            <a:chExt cx="2840497" cy="35509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7EB73DB-423E-4046-8091-1D3BDE0D826C}"/>
                </a:ext>
              </a:extLst>
            </p:cNvPr>
            <p:cNvSpPr/>
            <p:nvPr/>
          </p:nvSpPr>
          <p:spPr>
            <a:xfrm rot="16200000">
              <a:off x="506639" y="-572497"/>
              <a:ext cx="355090" cy="3550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8251C2C-4B62-4E14-82DC-098D8BAC1055}"/>
                </a:ext>
              </a:extLst>
            </p:cNvPr>
            <p:cNvSpPr/>
            <p:nvPr/>
          </p:nvSpPr>
          <p:spPr>
            <a:xfrm rot="16200000">
              <a:off x="1493413" y="-572498"/>
              <a:ext cx="355090" cy="35509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F2EC89-D433-4119-BBEA-2DC6DF28F92C}"/>
                </a:ext>
              </a:extLst>
            </p:cNvPr>
            <p:cNvSpPr/>
            <p:nvPr/>
          </p:nvSpPr>
          <p:spPr>
            <a:xfrm rot="16200000">
              <a:off x="-5221" y="-572498"/>
              <a:ext cx="355090" cy="35509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22D65FC-7042-4AA8-9AEF-F35DE1FFFA5D}"/>
                </a:ext>
              </a:extLst>
            </p:cNvPr>
            <p:cNvSpPr/>
            <p:nvPr/>
          </p:nvSpPr>
          <p:spPr>
            <a:xfrm rot="16200000">
              <a:off x="1000026" y="-572498"/>
              <a:ext cx="355090" cy="355090"/>
            </a:xfrm>
            <a:prstGeom prst="rect">
              <a:avLst/>
            </a:prstGeom>
            <a:solidFill>
              <a:srgbClr val="CFD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66E332-8C89-4101-879E-44410CE8B141}"/>
                </a:ext>
              </a:extLst>
            </p:cNvPr>
            <p:cNvSpPr/>
            <p:nvPr/>
          </p:nvSpPr>
          <p:spPr>
            <a:xfrm rot="16200000">
              <a:off x="1986800" y="-572498"/>
              <a:ext cx="355090" cy="3550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6C0F039-38A6-43DF-94FD-BD45A1B778C6}"/>
                </a:ext>
              </a:extLst>
            </p:cNvPr>
            <p:cNvSpPr/>
            <p:nvPr/>
          </p:nvSpPr>
          <p:spPr>
            <a:xfrm rot="16200000">
              <a:off x="2480185" y="-572498"/>
              <a:ext cx="355090" cy="355090"/>
            </a:xfrm>
            <a:prstGeom prst="rect">
              <a:avLst/>
            </a:prstGeom>
            <a:solidFill>
              <a:srgbClr val="773C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284" name="Picture 9283">
            <a:extLst>
              <a:ext uri="{FF2B5EF4-FFF2-40B4-BE49-F238E27FC236}">
                <a16:creationId xmlns:a16="http://schemas.microsoft.com/office/drawing/2014/main" id="{E6C534A1-5709-406D-B706-ADF3E6DBDC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18" b="47166"/>
          <a:stretch/>
        </p:blipFill>
        <p:spPr>
          <a:xfrm flipH="1" flipV="1">
            <a:off x="3164804" y="0"/>
            <a:ext cx="9046109" cy="2549335"/>
          </a:xfrm>
          <a:prstGeom prst="rect">
            <a:avLst/>
          </a:prstGeom>
        </p:spPr>
      </p:pic>
      <p:grpSp>
        <p:nvGrpSpPr>
          <p:cNvPr id="735" name="Group 734">
            <a:extLst>
              <a:ext uri="{FF2B5EF4-FFF2-40B4-BE49-F238E27FC236}">
                <a16:creationId xmlns:a16="http://schemas.microsoft.com/office/drawing/2014/main" id="{29504B74-7EB2-4DB1-80DA-9BC60003D927}"/>
              </a:ext>
            </a:extLst>
          </p:cNvPr>
          <p:cNvGrpSpPr/>
          <p:nvPr/>
        </p:nvGrpSpPr>
        <p:grpSpPr>
          <a:xfrm flipH="1">
            <a:off x="8849603" y="1081514"/>
            <a:ext cx="3342397" cy="1471254"/>
            <a:chOff x="0" y="4359275"/>
            <a:chExt cx="4962525" cy="2184401"/>
          </a:xfrm>
        </p:grpSpPr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3E14FDF9-2A00-4549-AF69-0AA7138C37F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0" y="4964404"/>
              <a:ext cx="4651880" cy="858771"/>
            </a:xfrm>
            <a:custGeom>
              <a:avLst/>
              <a:gdLst>
                <a:gd name="connsiteX0" fmla="*/ 4651880 w 4651880"/>
                <a:gd name="connsiteY0" fmla="*/ 0 h 858771"/>
                <a:gd name="connsiteX1" fmla="*/ 4606652 w 4651880"/>
                <a:gd name="connsiteY1" fmla="*/ 16318 h 858771"/>
                <a:gd name="connsiteX2" fmla="*/ 3936465 w 4651880"/>
                <a:gd name="connsiteY2" fmla="*/ 220495 h 858771"/>
                <a:gd name="connsiteX3" fmla="*/ 3132240 w 4651880"/>
                <a:gd name="connsiteY3" fmla="*/ 350426 h 858771"/>
                <a:gd name="connsiteX4" fmla="*/ 2230954 w 4651880"/>
                <a:gd name="connsiteY4" fmla="*/ 280820 h 858771"/>
                <a:gd name="connsiteX5" fmla="*/ 1925904 w 4651880"/>
                <a:gd name="connsiteY5" fmla="*/ 248337 h 858771"/>
                <a:gd name="connsiteX6" fmla="*/ 2499029 w 4651880"/>
                <a:gd name="connsiteY6" fmla="*/ 433953 h 858771"/>
                <a:gd name="connsiteX7" fmla="*/ 2115405 w 4651880"/>
                <a:gd name="connsiteY7" fmla="*/ 749499 h 858771"/>
                <a:gd name="connsiteX8" fmla="*/ 1514547 w 4651880"/>
                <a:gd name="connsiteY8" fmla="*/ 707735 h 858771"/>
                <a:gd name="connsiteX9" fmla="*/ 640993 w 4651880"/>
                <a:gd name="connsiteY9" fmla="*/ 484997 h 858771"/>
                <a:gd name="connsiteX10" fmla="*/ 580907 w 4651880"/>
                <a:gd name="connsiteY10" fmla="*/ 480356 h 858771"/>
                <a:gd name="connsiteX11" fmla="*/ 12404 w 4651880"/>
                <a:gd name="connsiteY11" fmla="*/ 410751 h 858771"/>
                <a:gd name="connsiteX12" fmla="*/ 405272 w 4651880"/>
                <a:gd name="connsiteY12" fmla="*/ 498918 h 858771"/>
                <a:gd name="connsiteX13" fmla="*/ 1334290 w 4651880"/>
                <a:gd name="connsiteY13" fmla="*/ 740218 h 858771"/>
                <a:gd name="connsiteX14" fmla="*/ 1408242 w 4651880"/>
                <a:gd name="connsiteY14" fmla="*/ 768060 h 858771"/>
                <a:gd name="connsiteX15" fmla="*/ 1995233 w 4651880"/>
                <a:gd name="connsiteY15" fmla="*/ 851587 h 858771"/>
                <a:gd name="connsiteX16" fmla="*/ 2314150 w 4651880"/>
                <a:gd name="connsiteY16" fmla="*/ 763420 h 858771"/>
                <a:gd name="connsiteX17" fmla="*/ 2572981 w 4651880"/>
                <a:gd name="connsiteY17" fmla="*/ 522120 h 858771"/>
                <a:gd name="connsiteX18" fmla="*/ 2836433 w 4651880"/>
                <a:gd name="connsiteY18" fmla="*/ 461795 h 858771"/>
                <a:gd name="connsiteX19" fmla="*/ 3317119 w 4651880"/>
                <a:gd name="connsiteY19" fmla="*/ 489637 h 858771"/>
                <a:gd name="connsiteX20" fmla="*/ 4218405 w 4651880"/>
                <a:gd name="connsiteY20" fmla="*/ 341145 h 858771"/>
                <a:gd name="connsiteX21" fmla="*/ 4467992 w 4651880"/>
                <a:gd name="connsiteY21" fmla="*/ 327224 h 858771"/>
                <a:gd name="connsiteX22" fmla="*/ 4602463 w 4651880"/>
                <a:gd name="connsiteY22" fmla="*/ 265014 h 858771"/>
                <a:gd name="connsiteX23" fmla="*/ 4651880 w 4651880"/>
                <a:gd name="connsiteY23" fmla="*/ 244078 h 858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651880" h="858771">
                  <a:moveTo>
                    <a:pt x="4651880" y="0"/>
                  </a:moveTo>
                  <a:lnTo>
                    <a:pt x="4606652" y="16318"/>
                  </a:lnTo>
                  <a:cubicBezTo>
                    <a:pt x="4273869" y="155529"/>
                    <a:pt x="4329333" y="160170"/>
                    <a:pt x="3936465" y="220495"/>
                  </a:cubicBezTo>
                  <a:cubicBezTo>
                    <a:pt x="3548218" y="280820"/>
                    <a:pt x="3460401" y="350426"/>
                    <a:pt x="3132240" y="350426"/>
                  </a:cubicBezTo>
                  <a:cubicBezTo>
                    <a:pt x="2799458" y="355066"/>
                    <a:pt x="2651554" y="438593"/>
                    <a:pt x="2230954" y="280820"/>
                  </a:cubicBezTo>
                  <a:cubicBezTo>
                    <a:pt x="2078429" y="225135"/>
                    <a:pt x="1791866" y="188012"/>
                    <a:pt x="1925904" y="248337"/>
                  </a:cubicBezTo>
                  <a:cubicBezTo>
                    <a:pt x="2059941" y="304022"/>
                    <a:pt x="2499029" y="433953"/>
                    <a:pt x="2499029" y="433953"/>
                  </a:cubicBezTo>
                  <a:cubicBezTo>
                    <a:pt x="2499029" y="433953"/>
                    <a:pt x="2300284" y="712376"/>
                    <a:pt x="2115405" y="749499"/>
                  </a:cubicBezTo>
                  <a:cubicBezTo>
                    <a:pt x="1935148" y="786622"/>
                    <a:pt x="1745646" y="772701"/>
                    <a:pt x="1514547" y="707735"/>
                  </a:cubicBezTo>
                  <a:cubicBezTo>
                    <a:pt x="1320424" y="656691"/>
                    <a:pt x="664103" y="498918"/>
                    <a:pt x="640993" y="484997"/>
                  </a:cubicBezTo>
                  <a:cubicBezTo>
                    <a:pt x="613261" y="471076"/>
                    <a:pt x="580907" y="480356"/>
                    <a:pt x="580907" y="480356"/>
                  </a:cubicBezTo>
                  <a:cubicBezTo>
                    <a:pt x="580907" y="480356"/>
                    <a:pt x="90978" y="392189"/>
                    <a:pt x="12404" y="410751"/>
                  </a:cubicBezTo>
                  <a:cubicBezTo>
                    <a:pt x="-66170" y="429312"/>
                    <a:pt x="248125" y="471076"/>
                    <a:pt x="405272" y="498918"/>
                  </a:cubicBezTo>
                  <a:cubicBezTo>
                    <a:pt x="567041" y="531401"/>
                    <a:pt x="1117057" y="661331"/>
                    <a:pt x="1334290" y="740218"/>
                  </a:cubicBezTo>
                  <a:cubicBezTo>
                    <a:pt x="1408242" y="768060"/>
                    <a:pt x="1408242" y="768060"/>
                    <a:pt x="1408242" y="768060"/>
                  </a:cubicBezTo>
                  <a:cubicBezTo>
                    <a:pt x="1408242" y="768060"/>
                    <a:pt x="1833464" y="851587"/>
                    <a:pt x="1995233" y="851587"/>
                  </a:cubicBezTo>
                  <a:cubicBezTo>
                    <a:pt x="2161625" y="856227"/>
                    <a:pt x="2133893" y="888710"/>
                    <a:pt x="2314150" y="763420"/>
                  </a:cubicBezTo>
                  <a:cubicBezTo>
                    <a:pt x="2420455" y="689174"/>
                    <a:pt x="2499029" y="610287"/>
                    <a:pt x="2572981" y="522120"/>
                  </a:cubicBezTo>
                  <a:cubicBezTo>
                    <a:pt x="2633066" y="457154"/>
                    <a:pt x="2743994" y="457154"/>
                    <a:pt x="2836433" y="461795"/>
                  </a:cubicBezTo>
                  <a:cubicBezTo>
                    <a:pt x="2984337" y="475716"/>
                    <a:pt x="3215436" y="494278"/>
                    <a:pt x="3317119" y="489637"/>
                  </a:cubicBezTo>
                  <a:cubicBezTo>
                    <a:pt x="3483511" y="484997"/>
                    <a:pt x="4088990" y="336504"/>
                    <a:pt x="4218405" y="341145"/>
                  </a:cubicBezTo>
                  <a:cubicBezTo>
                    <a:pt x="4343199" y="345785"/>
                    <a:pt x="4366309" y="378268"/>
                    <a:pt x="4467992" y="327224"/>
                  </a:cubicBezTo>
                  <a:cubicBezTo>
                    <a:pt x="4494569" y="313303"/>
                    <a:pt x="4542522" y="291261"/>
                    <a:pt x="4602463" y="265014"/>
                  </a:cubicBezTo>
                  <a:lnTo>
                    <a:pt x="4651880" y="244078"/>
                  </a:ln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37" name="Freeform 896">
              <a:extLst>
                <a:ext uri="{FF2B5EF4-FFF2-40B4-BE49-F238E27FC236}">
                  <a16:creationId xmlns:a16="http://schemas.microsoft.com/office/drawing/2014/main" id="{603CFC7E-818B-4272-8989-4D002CA3D0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85962" y="6051551"/>
              <a:ext cx="254000" cy="492125"/>
            </a:xfrm>
            <a:custGeom>
              <a:avLst/>
              <a:gdLst>
                <a:gd name="T0" fmla="*/ 35 w 55"/>
                <a:gd name="T1" fmla="*/ 90 h 106"/>
                <a:gd name="T2" fmla="*/ 34 w 55"/>
                <a:gd name="T3" fmla="*/ 90 h 106"/>
                <a:gd name="T4" fmla="*/ 33 w 55"/>
                <a:gd name="T5" fmla="*/ 92 h 106"/>
                <a:gd name="T6" fmla="*/ 7 w 55"/>
                <a:gd name="T7" fmla="*/ 104 h 106"/>
                <a:gd name="T8" fmla="*/ 3 w 55"/>
                <a:gd name="T9" fmla="*/ 102 h 106"/>
                <a:gd name="T10" fmla="*/ 7 w 55"/>
                <a:gd name="T11" fmla="*/ 89 h 106"/>
                <a:gd name="T12" fmla="*/ 7 w 55"/>
                <a:gd name="T13" fmla="*/ 87 h 106"/>
                <a:gd name="T14" fmla="*/ 7 w 55"/>
                <a:gd name="T15" fmla="*/ 87 h 106"/>
                <a:gd name="T16" fmla="*/ 7 w 55"/>
                <a:gd name="T17" fmla="*/ 87 h 106"/>
                <a:gd name="T18" fmla="*/ 8 w 55"/>
                <a:gd name="T19" fmla="*/ 86 h 106"/>
                <a:gd name="T20" fmla="*/ 12 w 55"/>
                <a:gd name="T21" fmla="*/ 76 h 106"/>
                <a:gd name="T22" fmla="*/ 20 w 55"/>
                <a:gd name="T23" fmla="*/ 44 h 106"/>
                <a:gd name="T24" fmla="*/ 23 w 55"/>
                <a:gd name="T25" fmla="*/ 12 h 106"/>
                <a:gd name="T26" fmla="*/ 24 w 55"/>
                <a:gd name="T27" fmla="*/ 6 h 106"/>
                <a:gd name="T28" fmla="*/ 33 w 55"/>
                <a:gd name="T29" fmla="*/ 0 h 106"/>
                <a:gd name="T30" fmla="*/ 41 w 55"/>
                <a:gd name="T31" fmla="*/ 11 h 106"/>
                <a:gd name="T32" fmla="*/ 49 w 55"/>
                <a:gd name="T33" fmla="*/ 67 h 106"/>
                <a:gd name="T34" fmla="*/ 35 w 55"/>
                <a:gd name="T35" fmla="*/ 9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5" h="106">
                  <a:moveTo>
                    <a:pt x="35" y="90"/>
                  </a:moveTo>
                  <a:cubicBezTo>
                    <a:pt x="34" y="90"/>
                    <a:pt x="34" y="90"/>
                    <a:pt x="34" y="90"/>
                  </a:cubicBezTo>
                  <a:cubicBezTo>
                    <a:pt x="34" y="91"/>
                    <a:pt x="33" y="91"/>
                    <a:pt x="33" y="92"/>
                  </a:cubicBezTo>
                  <a:cubicBezTo>
                    <a:pt x="24" y="102"/>
                    <a:pt x="9" y="106"/>
                    <a:pt x="7" y="104"/>
                  </a:cubicBezTo>
                  <a:cubicBezTo>
                    <a:pt x="3" y="104"/>
                    <a:pt x="5" y="103"/>
                    <a:pt x="3" y="102"/>
                  </a:cubicBezTo>
                  <a:cubicBezTo>
                    <a:pt x="1" y="102"/>
                    <a:pt x="0" y="100"/>
                    <a:pt x="7" y="89"/>
                  </a:cubicBezTo>
                  <a:cubicBezTo>
                    <a:pt x="7" y="88"/>
                    <a:pt x="7" y="88"/>
                    <a:pt x="7" y="8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8" y="87"/>
                    <a:pt x="8" y="87"/>
                    <a:pt x="8" y="86"/>
                  </a:cubicBezTo>
                  <a:cubicBezTo>
                    <a:pt x="9" y="83"/>
                    <a:pt x="11" y="79"/>
                    <a:pt x="12" y="76"/>
                  </a:cubicBezTo>
                  <a:cubicBezTo>
                    <a:pt x="16" y="65"/>
                    <a:pt x="19" y="52"/>
                    <a:pt x="20" y="44"/>
                  </a:cubicBezTo>
                  <a:cubicBezTo>
                    <a:pt x="21" y="37"/>
                    <a:pt x="22" y="21"/>
                    <a:pt x="23" y="12"/>
                  </a:cubicBezTo>
                  <a:cubicBezTo>
                    <a:pt x="24" y="9"/>
                    <a:pt x="24" y="6"/>
                    <a:pt x="24" y="6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6" y="4"/>
                    <a:pt x="39" y="7"/>
                    <a:pt x="41" y="11"/>
                  </a:cubicBezTo>
                  <a:cubicBezTo>
                    <a:pt x="55" y="34"/>
                    <a:pt x="55" y="53"/>
                    <a:pt x="49" y="67"/>
                  </a:cubicBezTo>
                  <a:cubicBezTo>
                    <a:pt x="45" y="77"/>
                    <a:pt x="40" y="84"/>
                    <a:pt x="35" y="9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" name="Freeform 897">
              <a:extLst>
                <a:ext uri="{FF2B5EF4-FFF2-40B4-BE49-F238E27FC236}">
                  <a16:creationId xmlns:a16="http://schemas.microsoft.com/office/drawing/2014/main" id="{18DBA11F-F2C4-46B2-8866-802AC59B4A0C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000250" y="6111876"/>
              <a:ext cx="184150" cy="292100"/>
            </a:xfrm>
            <a:custGeom>
              <a:avLst/>
              <a:gdLst>
                <a:gd name="T0" fmla="*/ 7 w 40"/>
                <a:gd name="T1" fmla="*/ 43 h 63"/>
                <a:gd name="T2" fmla="*/ 5 w 40"/>
                <a:gd name="T3" fmla="*/ 47 h 63"/>
                <a:gd name="T4" fmla="*/ 0 w 40"/>
                <a:gd name="T5" fmla="*/ 63 h 63"/>
                <a:gd name="T6" fmla="*/ 7 w 40"/>
                <a:gd name="T7" fmla="*/ 43 h 63"/>
                <a:gd name="T8" fmla="*/ 39 w 40"/>
                <a:gd name="T9" fmla="*/ 38 h 63"/>
                <a:gd name="T10" fmla="*/ 37 w 40"/>
                <a:gd name="T11" fmla="*/ 54 h 63"/>
                <a:gd name="T12" fmla="*/ 40 w 40"/>
                <a:gd name="T13" fmla="*/ 41 h 63"/>
                <a:gd name="T14" fmla="*/ 39 w 40"/>
                <a:gd name="T15" fmla="*/ 38 h 63"/>
                <a:gd name="T16" fmla="*/ 22 w 40"/>
                <a:gd name="T17" fmla="*/ 0 h 63"/>
                <a:gd name="T18" fmla="*/ 21 w 40"/>
                <a:gd name="T19" fmla="*/ 3 h 63"/>
                <a:gd name="T20" fmla="*/ 18 w 40"/>
                <a:gd name="T21" fmla="*/ 22 h 63"/>
                <a:gd name="T22" fmla="*/ 21 w 40"/>
                <a:gd name="T23" fmla="*/ 28 h 63"/>
                <a:gd name="T24" fmla="*/ 12 w 40"/>
                <a:gd name="T25" fmla="*/ 59 h 63"/>
                <a:gd name="T26" fmla="*/ 24 w 40"/>
                <a:gd name="T27" fmla="*/ 34 h 63"/>
                <a:gd name="T28" fmla="*/ 29 w 40"/>
                <a:gd name="T29" fmla="*/ 19 h 63"/>
                <a:gd name="T30" fmla="*/ 31 w 40"/>
                <a:gd name="T31" fmla="*/ 22 h 63"/>
                <a:gd name="T32" fmla="*/ 27 w 40"/>
                <a:gd name="T33" fmla="*/ 52 h 63"/>
                <a:gd name="T34" fmla="*/ 37 w 40"/>
                <a:gd name="T35" fmla="*/ 31 h 63"/>
                <a:gd name="T36" fmla="*/ 35 w 40"/>
                <a:gd name="T37" fmla="*/ 26 h 63"/>
                <a:gd name="T38" fmla="*/ 35 w 40"/>
                <a:gd name="T39" fmla="*/ 26 h 63"/>
                <a:gd name="T40" fmla="*/ 22 w 40"/>
                <a:gd name="T4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" h="63">
                  <a:moveTo>
                    <a:pt x="7" y="43"/>
                  </a:moveTo>
                  <a:cubicBezTo>
                    <a:pt x="6" y="44"/>
                    <a:pt x="6" y="46"/>
                    <a:pt x="5" y="47"/>
                  </a:cubicBezTo>
                  <a:cubicBezTo>
                    <a:pt x="3" y="52"/>
                    <a:pt x="2" y="58"/>
                    <a:pt x="0" y="63"/>
                  </a:cubicBezTo>
                  <a:cubicBezTo>
                    <a:pt x="4" y="59"/>
                    <a:pt x="6" y="52"/>
                    <a:pt x="7" y="43"/>
                  </a:cubicBezTo>
                  <a:moveTo>
                    <a:pt x="39" y="38"/>
                  </a:moveTo>
                  <a:cubicBezTo>
                    <a:pt x="39" y="43"/>
                    <a:pt x="38" y="50"/>
                    <a:pt x="37" y="54"/>
                  </a:cubicBezTo>
                  <a:cubicBezTo>
                    <a:pt x="39" y="50"/>
                    <a:pt x="40" y="46"/>
                    <a:pt x="40" y="41"/>
                  </a:cubicBezTo>
                  <a:cubicBezTo>
                    <a:pt x="40" y="40"/>
                    <a:pt x="40" y="39"/>
                    <a:pt x="39" y="38"/>
                  </a:cubicBezTo>
                  <a:moveTo>
                    <a:pt x="22" y="0"/>
                  </a:moveTo>
                  <a:cubicBezTo>
                    <a:pt x="22" y="1"/>
                    <a:pt x="22" y="2"/>
                    <a:pt x="21" y="3"/>
                  </a:cubicBezTo>
                  <a:cubicBezTo>
                    <a:pt x="21" y="9"/>
                    <a:pt x="20" y="16"/>
                    <a:pt x="18" y="22"/>
                  </a:cubicBezTo>
                  <a:cubicBezTo>
                    <a:pt x="19" y="23"/>
                    <a:pt x="20" y="25"/>
                    <a:pt x="21" y="28"/>
                  </a:cubicBezTo>
                  <a:cubicBezTo>
                    <a:pt x="22" y="36"/>
                    <a:pt x="12" y="59"/>
                    <a:pt x="12" y="59"/>
                  </a:cubicBezTo>
                  <a:cubicBezTo>
                    <a:pt x="12" y="59"/>
                    <a:pt x="21" y="46"/>
                    <a:pt x="24" y="34"/>
                  </a:cubicBezTo>
                  <a:cubicBezTo>
                    <a:pt x="27" y="24"/>
                    <a:pt x="28" y="19"/>
                    <a:pt x="29" y="19"/>
                  </a:cubicBezTo>
                  <a:cubicBezTo>
                    <a:pt x="30" y="19"/>
                    <a:pt x="31" y="20"/>
                    <a:pt x="31" y="22"/>
                  </a:cubicBezTo>
                  <a:cubicBezTo>
                    <a:pt x="35" y="27"/>
                    <a:pt x="33" y="40"/>
                    <a:pt x="27" y="52"/>
                  </a:cubicBezTo>
                  <a:cubicBezTo>
                    <a:pt x="33" y="48"/>
                    <a:pt x="35" y="36"/>
                    <a:pt x="37" y="31"/>
                  </a:cubicBezTo>
                  <a:cubicBezTo>
                    <a:pt x="36" y="29"/>
                    <a:pt x="35" y="28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1" y="16"/>
                    <a:pt x="29" y="8"/>
                    <a:pt x="22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9" name="Freeform 898">
              <a:extLst>
                <a:ext uri="{FF2B5EF4-FFF2-40B4-BE49-F238E27FC236}">
                  <a16:creationId xmlns:a16="http://schemas.microsoft.com/office/drawing/2014/main" id="{8B54AFCC-EC66-4B21-A713-5E4661193D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51050" y="6051551"/>
              <a:ext cx="392113" cy="390525"/>
            </a:xfrm>
            <a:custGeom>
              <a:avLst/>
              <a:gdLst>
                <a:gd name="T0" fmla="*/ 49 w 85"/>
                <a:gd name="T1" fmla="*/ 73 h 84"/>
                <a:gd name="T2" fmla="*/ 40 w 85"/>
                <a:gd name="T3" fmla="*/ 79 h 84"/>
                <a:gd name="T4" fmla="*/ 22 w 85"/>
                <a:gd name="T5" fmla="*/ 84 h 84"/>
                <a:gd name="T6" fmla="*/ 22 w 85"/>
                <a:gd name="T7" fmla="*/ 84 h 84"/>
                <a:gd name="T8" fmla="*/ 10 w 85"/>
                <a:gd name="T9" fmla="*/ 82 h 84"/>
                <a:gd name="T10" fmla="*/ 8 w 85"/>
                <a:gd name="T11" fmla="*/ 77 h 84"/>
                <a:gd name="T12" fmla="*/ 7 w 85"/>
                <a:gd name="T13" fmla="*/ 73 h 84"/>
                <a:gd name="T14" fmla="*/ 4 w 85"/>
                <a:gd name="T15" fmla="*/ 71 h 84"/>
                <a:gd name="T16" fmla="*/ 0 w 85"/>
                <a:gd name="T17" fmla="*/ 68 h 84"/>
                <a:gd name="T18" fmla="*/ 2 w 85"/>
                <a:gd name="T19" fmla="*/ 52 h 84"/>
                <a:gd name="T20" fmla="*/ 2 w 85"/>
                <a:gd name="T21" fmla="*/ 52 h 84"/>
                <a:gd name="T22" fmla="*/ 4 w 85"/>
                <a:gd name="T23" fmla="*/ 46 h 84"/>
                <a:gd name="T24" fmla="*/ 11 w 85"/>
                <a:gd name="T25" fmla="*/ 31 h 84"/>
                <a:gd name="T26" fmla="*/ 11 w 85"/>
                <a:gd name="T27" fmla="*/ 31 h 84"/>
                <a:gd name="T28" fmla="*/ 13 w 85"/>
                <a:gd name="T29" fmla="*/ 28 h 84"/>
                <a:gd name="T30" fmla="*/ 13 w 85"/>
                <a:gd name="T31" fmla="*/ 28 h 84"/>
                <a:gd name="T32" fmla="*/ 37 w 85"/>
                <a:gd name="T33" fmla="*/ 8 h 84"/>
                <a:gd name="T34" fmla="*/ 74 w 85"/>
                <a:gd name="T35" fmla="*/ 0 h 84"/>
                <a:gd name="T36" fmla="*/ 49 w 85"/>
                <a:gd name="T37" fmla="*/ 7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84">
                  <a:moveTo>
                    <a:pt x="49" y="73"/>
                  </a:moveTo>
                  <a:cubicBezTo>
                    <a:pt x="46" y="76"/>
                    <a:pt x="43" y="78"/>
                    <a:pt x="40" y="79"/>
                  </a:cubicBezTo>
                  <a:cubicBezTo>
                    <a:pt x="33" y="83"/>
                    <a:pt x="27" y="84"/>
                    <a:pt x="22" y="84"/>
                  </a:cubicBezTo>
                  <a:cubicBezTo>
                    <a:pt x="22" y="84"/>
                    <a:pt x="22" y="84"/>
                    <a:pt x="22" y="84"/>
                  </a:cubicBezTo>
                  <a:cubicBezTo>
                    <a:pt x="17" y="84"/>
                    <a:pt x="13" y="83"/>
                    <a:pt x="10" y="82"/>
                  </a:cubicBezTo>
                  <a:cubicBezTo>
                    <a:pt x="8" y="81"/>
                    <a:pt x="7" y="79"/>
                    <a:pt x="8" y="77"/>
                  </a:cubicBezTo>
                  <a:cubicBezTo>
                    <a:pt x="8" y="76"/>
                    <a:pt x="8" y="74"/>
                    <a:pt x="7" y="73"/>
                  </a:cubicBezTo>
                  <a:cubicBezTo>
                    <a:pt x="7" y="72"/>
                    <a:pt x="5" y="71"/>
                    <a:pt x="4" y="71"/>
                  </a:cubicBezTo>
                  <a:cubicBezTo>
                    <a:pt x="2" y="71"/>
                    <a:pt x="1" y="70"/>
                    <a:pt x="0" y="68"/>
                  </a:cubicBezTo>
                  <a:cubicBezTo>
                    <a:pt x="0" y="65"/>
                    <a:pt x="0" y="59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0"/>
                    <a:pt x="3" y="48"/>
                    <a:pt x="4" y="46"/>
                  </a:cubicBezTo>
                  <a:cubicBezTo>
                    <a:pt x="5" y="41"/>
                    <a:pt x="8" y="36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2" y="30"/>
                    <a:pt x="12" y="29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9" y="20"/>
                    <a:pt x="27" y="13"/>
                    <a:pt x="37" y="8"/>
                  </a:cubicBezTo>
                  <a:cubicBezTo>
                    <a:pt x="54" y="0"/>
                    <a:pt x="74" y="0"/>
                    <a:pt x="74" y="0"/>
                  </a:cubicBezTo>
                  <a:cubicBezTo>
                    <a:pt x="85" y="24"/>
                    <a:pt x="66" y="58"/>
                    <a:pt x="49" y="73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0" name="Freeform 899">
              <a:extLst>
                <a:ext uri="{FF2B5EF4-FFF2-40B4-BE49-F238E27FC236}">
                  <a16:creationId xmlns:a16="http://schemas.microsoft.com/office/drawing/2014/main" id="{C2D2715F-523C-4BCF-9426-283AADFBB54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41562" y="6135688"/>
              <a:ext cx="50800" cy="60325"/>
            </a:xfrm>
            <a:custGeom>
              <a:avLst/>
              <a:gdLst>
                <a:gd name="T0" fmla="*/ 11 w 11"/>
                <a:gd name="T1" fmla="*/ 0 h 13"/>
                <a:gd name="T2" fmla="*/ 2 w 11"/>
                <a:gd name="T3" fmla="*/ 10 h 13"/>
                <a:gd name="T4" fmla="*/ 2 w 11"/>
                <a:gd name="T5" fmla="*/ 10 h 13"/>
                <a:gd name="T6" fmla="*/ 0 w 11"/>
                <a:gd name="T7" fmla="*/ 13 h 13"/>
                <a:gd name="T8" fmla="*/ 0 w 11"/>
                <a:gd name="T9" fmla="*/ 13 h 13"/>
                <a:gd name="T10" fmla="*/ 0 w 11"/>
                <a:gd name="T11" fmla="*/ 13 h 13"/>
                <a:gd name="T12" fmla="*/ 0 w 11"/>
                <a:gd name="T13" fmla="*/ 13 h 13"/>
                <a:gd name="T14" fmla="*/ 0 w 11"/>
                <a:gd name="T15" fmla="*/ 13 h 13"/>
                <a:gd name="T16" fmla="*/ 2 w 11"/>
                <a:gd name="T17" fmla="*/ 10 h 13"/>
                <a:gd name="T18" fmla="*/ 2 w 11"/>
                <a:gd name="T19" fmla="*/ 10 h 13"/>
                <a:gd name="T20" fmla="*/ 11 w 11"/>
                <a:gd name="T21" fmla="*/ 0 h 13"/>
                <a:gd name="T22" fmla="*/ 11 w 11"/>
                <a:gd name="T2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13">
                  <a:moveTo>
                    <a:pt x="11" y="0"/>
                  </a:moveTo>
                  <a:cubicBezTo>
                    <a:pt x="7" y="3"/>
                    <a:pt x="4" y="6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1" y="11"/>
                    <a:pt x="1" y="12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2"/>
                    <a:pt x="1" y="11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6"/>
                    <a:pt x="7" y="3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1" name="Freeform 900">
              <a:extLst>
                <a:ext uri="{FF2B5EF4-FFF2-40B4-BE49-F238E27FC236}">
                  <a16:creationId xmlns:a16="http://schemas.microsoft.com/office/drawing/2014/main" id="{F41DF12D-9EF6-484A-BA0D-A89E1A5CBF4C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087562" y="6056313"/>
              <a:ext cx="323850" cy="334963"/>
            </a:xfrm>
            <a:custGeom>
              <a:avLst/>
              <a:gdLst>
                <a:gd name="T0" fmla="*/ 37 w 70"/>
                <a:gd name="T1" fmla="*/ 51 h 72"/>
                <a:gd name="T2" fmla="*/ 39 w 70"/>
                <a:gd name="T3" fmla="*/ 51 h 72"/>
                <a:gd name="T4" fmla="*/ 34 w 70"/>
                <a:gd name="T5" fmla="*/ 35 h 72"/>
                <a:gd name="T6" fmla="*/ 39 w 70"/>
                <a:gd name="T7" fmla="*/ 32 h 72"/>
                <a:gd name="T8" fmla="*/ 26 w 70"/>
                <a:gd name="T9" fmla="*/ 29 h 72"/>
                <a:gd name="T10" fmla="*/ 28 w 70"/>
                <a:gd name="T11" fmla="*/ 30 h 72"/>
                <a:gd name="T12" fmla="*/ 26 w 70"/>
                <a:gd name="T13" fmla="*/ 29 h 72"/>
                <a:gd name="T14" fmla="*/ 42 w 70"/>
                <a:gd name="T15" fmla="*/ 24 h 72"/>
                <a:gd name="T16" fmla="*/ 39 w 70"/>
                <a:gd name="T17" fmla="*/ 31 h 72"/>
                <a:gd name="T18" fmla="*/ 49 w 70"/>
                <a:gd name="T19" fmla="*/ 20 h 72"/>
                <a:gd name="T20" fmla="*/ 38 w 70"/>
                <a:gd name="T21" fmla="*/ 19 h 72"/>
                <a:gd name="T22" fmla="*/ 36 w 70"/>
                <a:gd name="T23" fmla="*/ 19 h 72"/>
                <a:gd name="T24" fmla="*/ 28 w 70"/>
                <a:gd name="T25" fmla="*/ 28 h 72"/>
                <a:gd name="T26" fmla="*/ 41 w 70"/>
                <a:gd name="T27" fmla="*/ 19 h 72"/>
                <a:gd name="T28" fmla="*/ 16 w 70"/>
                <a:gd name="T29" fmla="*/ 17 h 72"/>
                <a:gd name="T30" fmla="*/ 6 w 70"/>
                <a:gd name="T31" fmla="*/ 27 h 72"/>
                <a:gd name="T32" fmla="*/ 4 w 70"/>
                <a:gd name="T33" fmla="*/ 30 h 72"/>
                <a:gd name="T34" fmla="*/ 4 w 70"/>
                <a:gd name="T35" fmla="*/ 30 h 72"/>
                <a:gd name="T36" fmla="*/ 21 w 70"/>
                <a:gd name="T37" fmla="*/ 16 h 72"/>
                <a:gd name="T38" fmla="*/ 47 w 70"/>
                <a:gd name="T39" fmla="*/ 17 h 72"/>
                <a:gd name="T40" fmla="*/ 54 w 70"/>
                <a:gd name="T41" fmla="*/ 15 h 72"/>
                <a:gd name="T42" fmla="*/ 62 w 70"/>
                <a:gd name="T43" fmla="*/ 36 h 72"/>
                <a:gd name="T44" fmla="*/ 42 w 70"/>
                <a:gd name="T45" fmla="*/ 72 h 72"/>
                <a:gd name="T46" fmla="*/ 69 w 70"/>
                <a:gd name="T47" fmla="*/ 10 h 72"/>
                <a:gd name="T48" fmla="*/ 51 w 70"/>
                <a:gd name="T49" fmla="*/ 35 h 72"/>
                <a:gd name="T50" fmla="*/ 42 w 70"/>
                <a:gd name="T51" fmla="*/ 49 h 72"/>
                <a:gd name="T52" fmla="*/ 63 w 70"/>
                <a:gd name="T53" fmla="*/ 29 h 72"/>
                <a:gd name="T54" fmla="*/ 70 w 70"/>
                <a:gd name="T55" fmla="*/ 10 h 72"/>
                <a:gd name="T56" fmla="*/ 65 w 70"/>
                <a:gd name="T57" fmla="*/ 6 h 72"/>
                <a:gd name="T58" fmla="*/ 54 w 70"/>
                <a:gd name="T59" fmla="*/ 16 h 72"/>
                <a:gd name="T60" fmla="*/ 56 w 70"/>
                <a:gd name="T61" fmla="*/ 25 h 72"/>
                <a:gd name="T62" fmla="*/ 65 w 70"/>
                <a:gd name="T63" fmla="*/ 6 h 72"/>
                <a:gd name="T64" fmla="*/ 59 w 70"/>
                <a:gd name="T65" fmla="*/ 10 h 72"/>
                <a:gd name="T66" fmla="*/ 63 w 70"/>
                <a:gd name="T67" fmla="*/ 4 h 72"/>
                <a:gd name="T68" fmla="*/ 55 w 70"/>
                <a:gd name="T69" fmla="*/ 3 h 72"/>
                <a:gd name="T70" fmla="*/ 41 w 70"/>
                <a:gd name="T71" fmla="*/ 14 h 72"/>
                <a:gd name="T72" fmla="*/ 60 w 70"/>
                <a:gd name="T73" fmla="*/ 0 h 72"/>
                <a:gd name="T74" fmla="*/ 40 w 70"/>
                <a:gd name="T75" fmla="*/ 15 h 72"/>
                <a:gd name="T76" fmla="*/ 42 w 70"/>
                <a:gd name="T77" fmla="*/ 18 h 72"/>
                <a:gd name="T78" fmla="*/ 49 w 70"/>
                <a:gd name="T79" fmla="*/ 14 h 72"/>
                <a:gd name="T80" fmla="*/ 56 w 70"/>
                <a:gd name="T81" fmla="*/ 13 h 72"/>
                <a:gd name="T82" fmla="*/ 60 w 70"/>
                <a:gd name="T8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0" h="72">
                  <a:moveTo>
                    <a:pt x="39" y="51"/>
                  </a:moveTo>
                  <a:cubicBezTo>
                    <a:pt x="39" y="51"/>
                    <a:pt x="38" y="51"/>
                    <a:pt x="37" y="51"/>
                  </a:cubicBezTo>
                  <a:cubicBezTo>
                    <a:pt x="36" y="53"/>
                    <a:pt x="35" y="54"/>
                    <a:pt x="35" y="54"/>
                  </a:cubicBezTo>
                  <a:cubicBezTo>
                    <a:pt x="35" y="54"/>
                    <a:pt x="37" y="53"/>
                    <a:pt x="39" y="51"/>
                  </a:cubicBezTo>
                  <a:moveTo>
                    <a:pt x="36" y="32"/>
                  </a:moveTo>
                  <a:cubicBezTo>
                    <a:pt x="35" y="33"/>
                    <a:pt x="34" y="34"/>
                    <a:pt x="34" y="35"/>
                  </a:cubicBezTo>
                  <a:cubicBezTo>
                    <a:pt x="34" y="36"/>
                    <a:pt x="34" y="37"/>
                    <a:pt x="34" y="37"/>
                  </a:cubicBezTo>
                  <a:cubicBezTo>
                    <a:pt x="34" y="37"/>
                    <a:pt x="36" y="35"/>
                    <a:pt x="39" y="32"/>
                  </a:cubicBezTo>
                  <a:cubicBezTo>
                    <a:pt x="38" y="32"/>
                    <a:pt x="37" y="32"/>
                    <a:pt x="36" y="32"/>
                  </a:cubicBezTo>
                  <a:moveTo>
                    <a:pt x="26" y="29"/>
                  </a:moveTo>
                  <a:cubicBezTo>
                    <a:pt x="23" y="34"/>
                    <a:pt x="21" y="37"/>
                    <a:pt x="21" y="37"/>
                  </a:cubicBezTo>
                  <a:cubicBezTo>
                    <a:pt x="21" y="37"/>
                    <a:pt x="24" y="34"/>
                    <a:pt x="28" y="30"/>
                  </a:cubicBezTo>
                  <a:cubicBezTo>
                    <a:pt x="27" y="30"/>
                    <a:pt x="27" y="30"/>
                    <a:pt x="27" y="29"/>
                  </a:cubicBezTo>
                  <a:cubicBezTo>
                    <a:pt x="27" y="29"/>
                    <a:pt x="27" y="29"/>
                    <a:pt x="26" y="29"/>
                  </a:cubicBezTo>
                  <a:moveTo>
                    <a:pt x="49" y="20"/>
                  </a:moveTo>
                  <a:cubicBezTo>
                    <a:pt x="47" y="22"/>
                    <a:pt x="44" y="23"/>
                    <a:pt x="42" y="24"/>
                  </a:cubicBezTo>
                  <a:cubicBezTo>
                    <a:pt x="40" y="26"/>
                    <a:pt x="38" y="29"/>
                    <a:pt x="36" y="31"/>
                  </a:cubicBezTo>
                  <a:cubicBezTo>
                    <a:pt x="37" y="31"/>
                    <a:pt x="38" y="31"/>
                    <a:pt x="39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42" y="28"/>
                    <a:pt x="46" y="24"/>
                    <a:pt x="49" y="20"/>
                  </a:cubicBezTo>
                  <a:moveTo>
                    <a:pt x="41" y="19"/>
                  </a:moveTo>
                  <a:cubicBezTo>
                    <a:pt x="40" y="19"/>
                    <a:pt x="39" y="19"/>
                    <a:pt x="38" y="19"/>
                  </a:cubicBezTo>
                  <a:cubicBezTo>
                    <a:pt x="38" y="19"/>
                    <a:pt x="37" y="19"/>
                    <a:pt x="37" y="19"/>
                  </a:cubicBezTo>
                  <a:cubicBezTo>
                    <a:pt x="37" y="19"/>
                    <a:pt x="36" y="19"/>
                    <a:pt x="36" y="19"/>
                  </a:cubicBezTo>
                  <a:cubicBezTo>
                    <a:pt x="33" y="22"/>
                    <a:pt x="30" y="25"/>
                    <a:pt x="27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9" y="28"/>
                    <a:pt x="29" y="28"/>
                    <a:pt x="30" y="28"/>
                  </a:cubicBezTo>
                  <a:cubicBezTo>
                    <a:pt x="33" y="25"/>
                    <a:pt x="37" y="21"/>
                    <a:pt x="41" y="19"/>
                  </a:cubicBezTo>
                  <a:moveTo>
                    <a:pt x="21" y="16"/>
                  </a:moveTo>
                  <a:cubicBezTo>
                    <a:pt x="19" y="17"/>
                    <a:pt x="17" y="17"/>
                    <a:pt x="16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1" y="20"/>
                    <a:pt x="8" y="23"/>
                    <a:pt x="6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5" y="28"/>
                    <a:pt x="5" y="29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3" y="31"/>
                    <a:pt x="0" y="37"/>
                    <a:pt x="0" y="38"/>
                  </a:cubicBezTo>
                  <a:cubicBezTo>
                    <a:pt x="3" y="34"/>
                    <a:pt x="11" y="24"/>
                    <a:pt x="21" y="16"/>
                  </a:cubicBezTo>
                  <a:moveTo>
                    <a:pt x="54" y="15"/>
                  </a:moveTo>
                  <a:cubicBezTo>
                    <a:pt x="52" y="16"/>
                    <a:pt x="50" y="17"/>
                    <a:pt x="47" y="17"/>
                  </a:cubicBezTo>
                  <a:cubicBezTo>
                    <a:pt x="46" y="19"/>
                    <a:pt x="45" y="21"/>
                    <a:pt x="43" y="23"/>
                  </a:cubicBezTo>
                  <a:cubicBezTo>
                    <a:pt x="46" y="21"/>
                    <a:pt x="50" y="19"/>
                    <a:pt x="54" y="15"/>
                  </a:cubicBezTo>
                  <a:moveTo>
                    <a:pt x="70" y="15"/>
                  </a:moveTo>
                  <a:cubicBezTo>
                    <a:pt x="69" y="21"/>
                    <a:pt x="66" y="29"/>
                    <a:pt x="62" y="36"/>
                  </a:cubicBezTo>
                  <a:cubicBezTo>
                    <a:pt x="60" y="41"/>
                    <a:pt x="57" y="48"/>
                    <a:pt x="55" y="52"/>
                  </a:cubicBezTo>
                  <a:cubicBezTo>
                    <a:pt x="47" y="65"/>
                    <a:pt x="47" y="66"/>
                    <a:pt x="42" y="72"/>
                  </a:cubicBezTo>
                  <a:cubicBezTo>
                    <a:pt x="56" y="60"/>
                    <a:pt x="70" y="36"/>
                    <a:pt x="70" y="15"/>
                  </a:cubicBezTo>
                  <a:moveTo>
                    <a:pt x="69" y="10"/>
                  </a:moveTo>
                  <a:cubicBezTo>
                    <a:pt x="67" y="14"/>
                    <a:pt x="63" y="21"/>
                    <a:pt x="56" y="26"/>
                  </a:cubicBezTo>
                  <a:cubicBezTo>
                    <a:pt x="55" y="29"/>
                    <a:pt x="53" y="32"/>
                    <a:pt x="51" y="35"/>
                  </a:cubicBezTo>
                  <a:cubicBezTo>
                    <a:pt x="48" y="40"/>
                    <a:pt x="42" y="46"/>
                    <a:pt x="39" y="50"/>
                  </a:cubicBezTo>
                  <a:cubicBezTo>
                    <a:pt x="40" y="49"/>
                    <a:pt x="41" y="49"/>
                    <a:pt x="42" y="49"/>
                  </a:cubicBezTo>
                  <a:cubicBezTo>
                    <a:pt x="49" y="45"/>
                    <a:pt x="57" y="38"/>
                    <a:pt x="61" y="32"/>
                  </a:cubicBezTo>
                  <a:cubicBezTo>
                    <a:pt x="62" y="30"/>
                    <a:pt x="62" y="29"/>
                    <a:pt x="63" y="29"/>
                  </a:cubicBezTo>
                  <a:cubicBezTo>
                    <a:pt x="63" y="29"/>
                    <a:pt x="63" y="30"/>
                    <a:pt x="62" y="33"/>
                  </a:cubicBezTo>
                  <a:cubicBezTo>
                    <a:pt x="67" y="25"/>
                    <a:pt x="69" y="16"/>
                    <a:pt x="70" y="10"/>
                  </a:cubicBezTo>
                  <a:cubicBezTo>
                    <a:pt x="70" y="10"/>
                    <a:pt x="69" y="10"/>
                    <a:pt x="69" y="10"/>
                  </a:cubicBezTo>
                  <a:moveTo>
                    <a:pt x="65" y="6"/>
                  </a:moveTo>
                  <a:cubicBezTo>
                    <a:pt x="63" y="9"/>
                    <a:pt x="60" y="11"/>
                    <a:pt x="57" y="13"/>
                  </a:cubicBezTo>
                  <a:cubicBezTo>
                    <a:pt x="56" y="14"/>
                    <a:pt x="55" y="15"/>
                    <a:pt x="54" y="16"/>
                  </a:cubicBezTo>
                  <a:cubicBezTo>
                    <a:pt x="54" y="16"/>
                    <a:pt x="54" y="16"/>
                    <a:pt x="55" y="16"/>
                  </a:cubicBezTo>
                  <a:cubicBezTo>
                    <a:pt x="57" y="16"/>
                    <a:pt x="57" y="20"/>
                    <a:pt x="56" y="25"/>
                  </a:cubicBezTo>
                  <a:cubicBezTo>
                    <a:pt x="63" y="20"/>
                    <a:pt x="67" y="13"/>
                    <a:pt x="68" y="9"/>
                  </a:cubicBezTo>
                  <a:cubicBezTo>
                    <a:pt x="67" y="8"/>
                    <a:pt x="66" y="7"/>
                    <a:pt x="65" y="6"/>
                  </a:cubicBezTo>
                  <a:moveTo>
                    <a:pt x="63" y="4"/>
                  </a:moveTo>
                  <a:cubicBezTo>
                    <a:pt x="62" y="5"/>
                    <a:pt x="61" y="8"/>
                    <a:pt x="59" y="10"/>
                  </a:cubicBezTo>
                  <a:cubicBezTo>
                    <a:pt x="61" y="8"/>
                    <a:pt x="63" y="7"/>
                    <a:pt x="64" y="5"/>
                  </a:cubicBezTo>
                  <a:cubicBezTo>
                    <a:pt x="63" y="5"/>
                    <a:pt x="63" y="4"/>
                    <a:pt x="63" y="4"/>
                  </a:cubicBezTo>
                  <a:moveTo>
                    <a:pt x="59" y="0"/>
                  </a:moveTo>
                  <a:cubicBezTo>
                    <a:pt x="55" y="3"/>
                    <a:pt x="55" y="3"/>
                    <a:pt x="55" y="3"/>
                  </a:cubicBezTo>
                  <a:cubicBezTo>
                    <a:pt x="51" y="6"/>
                    <a:pt x="46" y="9"/>
                    <a:pt x="42" y="11"/>
                  </a:cubicBezTo>
                  <a:cubicBezTo>
                    <a:pt x="42" y="12"/>
                    <a:pt x="41" y="13"/>
                    <a:pt x="41" y="14"/>
                  </a:cubicBezTo>
                  <a:cubicBezTo>
                    <a:pt x="48" y="10"/>
                    <a:pt x="55" y="5"/>
                    <a:pt x="59" y="0"/>
                  </a:cubicBezTo>
                  <a:moveTo>
                    <a:pt x="60" y="0"/>
                  </a:moveTo>
                  <a:cubicBezTo>
                    <a:pt x="56" y="5"/>
                    <a:pt x="48" y="11"/>
                    <a:pt x="42" y="14"/>
                  </a:cubicBezTo>
                  <a:cubicBezTo>
                    <a:pt x="41" y="14"/>
                    <a:pt x="41" y="15"/>
                    <a:pt x="40" y="15"/>
                  </a:cubicBezTo>
                  <a:cubicBezTo>
                    <a:pt x="39" y="16"/>
                    <a:pt x="38" y="17"/>
                    <a:pt x="37" y="18"/>
                  </a:cubicBezTo>
                  <a:cubicBezTo>
                    <a:pt x="39" y="18"/>
                    <a:pt x="40" y="18"/>
                    <a:pt x="42" y="18"/>
                  </a:cubicBezTo>
                  <a:cubicBezTo>
                    <a:pt x="45" y="15"/>
                    <a:pt x="47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51" y="15"/>
                    <a:pt x="53" y="14"/>
                    <a:pt x="56" y="13"/>
                  </a:cubicBezTo>
                  <a:cubicBezTo>
                    <a:pt x="58" y="9"/>
                    <a:pt x="60" y="5"/>
                    <a:pt x="61" y="2"/>
                  </a:cubicBezTo>
                  <a:cubicBezTo>
                    <a:pt x="61" y="2"/>
                    <a:pt x="61" y="1"/>
                    <a:pt x="60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2" name="Freeform 901">
              <a:extLst>
                <a:ext uri="{FF2B5EF4-FFF2-40B4-BE49-F238E27FC236}">
                  <a16:creationId xmlns:a16="http://schemas.microsoft.com/office/drawing/2014/main" id="{B641C83C-EF97-44E7-A5F5-EA9F81B2E75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16137" y="5853113"/>
              <a:ext cx="461963" cy="292100"/>
            </a:xfrm>
            <a:custGeom>
              <a:avLst/>
              <a:gdLst>
                <a:gd name="T0" fmla="*/ 100 w 100"/>
                <a:gd name="T1" fmla="*/ 40 h 63"/>
                <a:gd name="T2" fmla="*/ 91 w 100"/>
                <a:gd name="T3" fmla="*/ 47 h 63"/>
                <a:gd name="T4" fmla="*/ 42 w 100"/>
                <a:gd name="T5" fmla="*/ 60 h 63"/>
                <a:gd name="T6" fmla="*/ 42 w 100"/>
                <a:gd name="T7" fmla="*/ 60 h 63"/>
                <a:gd name="T8" fmla="*/ 38 w 100"/>
                <a:gd name="T9" fmla="*/ 59 h 63"/>
                <a:gd name="T10" fmla="*/ 26 w 100"/>
                <a:gd name="T11" fmla="*/ 55 h 63"/>
                <a:gd name="T12" fmla="*/ 8 w 100"/>
                <a:gd name="T13" fmla="*/ 43 h 63"/>
                <a:gd name="T14" fmla="*/ 8 w 100"/>
                <a:gd name="T15" fmla="*/ 43 h 63"/>
                <a:gd name="T16" fmla="*/ 6 w 100"/>
                <a:gd name="T17" fmla="*/ 41 h 63"/>
                <a:gd name="T18" fmla="*/ 6 w 100"/>
                <a:gd name="T19" fmla="*/ 40 h 63"/>
                <a:gd name="T20" fmla="*/ 2 w 100"/>
                <a:gd name="T21" fmla="*/ 29 h 63"/>
                <a:gd name="T22" fmla="*/ 3 w 100"/>
                <a:gd name="T23" fmla="*/ 28 h 63"/>
                <a:gd name="T24" fmla="*/ 5 w 100"/>
                <a:gd name="T25" fmla="*/ 17 h 63"/>
                <a:gd name="T26" fmla="*/ 5 w 100"/>
                <a:gd name="T27" fmla="*/ 17 h 63"/>
                <a:gd name="T28" fmla="*/ 9 w 100"/>
                <a:gd name="T29" fmla="*/ 13 h 63"/>
                <a:gd name="T30" fmla="*/ 15 w 100"/>
                <a:gd name="T31" fmla="*/ 8 h 63"/>
                <a:gd name="T32" fmla="*/ 43 w 100"/>
                <a:gd name="T33" fmla="*/ 0 h 63"/>
                <a:gd name="T34" fmla="*/ 43 w 100"/>
                <a:gd name="T35" fmla="*/ 0 h 63"/>
                <a:gd name="T36" fmla="*/ 61 w 100"/>
                <a:gd name="T37" fmla="*/ 3 h 63"/>
                <a:gd name="T38" fmla="*/ 89 w 100"/>
                <a:gd name="T39" fmla="*/ 25 h 63"/>
                <a:gd name="T40" fmla="*/ 100 w 100"/>
                <a:gd name="T41" fmla="*/ 4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0" h="63">
                  <a:moveTo>
                    <a:pt x="100" y="40"/>
                  </a:moveTo>
                  <a:cubicBezTo>
                    <a:pt x="91" y="47"/>
                    <a:pt x="91" y="47"/>
                    <a:pt x="91" y="47"/>
                  </a:cubicBezTo>
                  <a:cubicBezTo>
                    <a:pt x="77" y="58"/>
                    <a:pt x="59" y="63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1" y="60"/>
                    <a:pt x="39" y="59"/>
                    <a:pt x="38" y="59"/>
                  </a:cubicBezTo>
                  <a:cubicBezTo>
                    <a:pt x="34" y="58"/>
                    <a:pt x="30" y="57"/>
                    <a:pt x="26" y="55"/>
                  </a:cubicBezTo>
                  <a:cubicBezTo>
                    <a:pt x="18" y="51"/>
                    <a:pt x="12" y="47"/>
                    <a:pt x="8" y="43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7" y="42"/>
                    <a:pt x="7" y="42"/>
                    <a:pt x="6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" y="35"/>
                    <a:pt x="0" y="30"/>
                    <a:pt x="2" y="29"/>
                  </a:cubicBezTo>
                  <a:cubicBezTo>
                    <a:pt x="3" y="29"/>
                    <a:pt x="3" y="28"/>
                    <a:pt x="3" y="28"/>
                  </a:cubicBezTo>
                  <a:cubicBezTo>
                    <a:pt x="6" y="25"/>
                    <a:pt x="2" y="22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6" y="16"/>
                    <a:pt x="7" y="15"/>
                    <a:pt x="9" y="13"/>
                  </a:cubicBezTo>
                  <a:cubicBezTo>
                    <a:pt x="11" y="12"/>
                    <a:pt x="13" y="10"/>
                    <a:pt x="15" y="8"/>
                  </a:cubicBezTo>
                  <a:cubicBezTo>
                    <a:pt x="25" y="2"/>
                    <a:pt x="35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50" y="0"/>
                    <a:pt x="56" y="1"/>
                    <a:pt x="61" y="3"/>
                  </a:cubicBezTo>
                  <a:cubicBezTo>
                    <a:pt x="73" y="7"/>
                    <a:pt x="83" y="15"/>
                    <a:pt x="89" y="25"/>
                  </a:cubicBezTo>
                  <a:cubicBezTo>
                    <a:pt x="100" y="40"/>
                    <a:pt x="100" y="40"/>
                    <a:pt x="100" y="4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3" name="Freeform 902">
              <a:extLst>
                <a:ext uri="{FF2B5EF4-FFF2-40B4-BE49-F238E27FC236}">
                  <a16:creationId xmlns:a16="http://schemas.microsoft.com/office/drawing/2014/main" id="{5E9262A0-C172-49D5-BC09-E45648937CA3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133600" y="5853113"/>
              <a:ext cx="287338" cy="282575"/>
            </a:xfrm>
            <a:custGeom>
              <a:avLst/>
              <a:gdLst>
                <a:gd name="T0" fmla="*/ 28 w 62"/>
                <a:gd name="T1" fmla="*/ 56 h 61"/>
                <a:gd name="T2" fmla="*/ 26 w 62"/>
                <a:gd name="T3" fmla="*/ 57 h 61"/>
                <a:gd name="T4" fmla="*/ 12 w 62"/>
                <a:gd name="T5" fmla="*/ 58 h 61"/>
                <a:gd name="T6" fmla="*/ 8 w 62"/>
                <a:gd name="T7" fmla="*/ 60 h 61"/>
                <a:gd name="T8" fmla="*/ 18 w 62"/>
                <a:gd name="T9" fmla="*/ 61 h 61"/>
                <a:gd name="T10" fmla="*/ 40 w 62"/>
                <a:gd name="T11" fmla="*/ 52 h 61"/>
                <a:gd name="T12" fmla="*/ 22 w 62"/>
                <a:gd name="T13" fmla="*/ 45 h 61"/>
                <a:gd name="T14" fmla="*/ 36 w 62"/>
                <a:gd name="T15" fmla="*/ 42 h 61"/>
                <a:gd name="T16" fmla="*/ 53 w 62"/>
                <a:gd name="T17" fmla="*/ 42 h 61"/>
                <a:gd name="T18" fmla="*/ 49 w 62"/>
                <a:gd name="T19" fmla="*/ 46 h 61"/>
                <a:gd name="T20" fmla="*/ 38 w 62"/>
                <a:gd name="T21" fmla="*/ 57 h 61"/>
                <a:gd name="T22" fmla="*/ 61 w 62"/>
                <a:gd name="T23" fmla="*/ 44 h 61"/>
                <a:gd name="T24" fmla="*/ 59 w 62"/>
                <a:gd name="T25" fmla="*/ 40 h 61"/>
                <a:gd name="T26" fmla="*/ 46 w 62"/>
                <a:gd name="T27" fmla="*/ 38 h 61"/>
                <a:gd name="T28" fmla="*/ 38 w 62"/>
                <a:gd name="T29" fmla="*/ 42 h 61"/>
                <a:gd name="T30" fmla="*/ 38 w 62"/>
                <a:gd name="T31" fmla="*/ 45 h 61"/>
                <a:gd name="T32" fmla="*/ 59 w 62"/>
                <a:gd name="T33" fmla="*/ 39 h 61"/>
                <a:gd name="T34" fmla="*/ 27 w 62"/>
                <a:gd name="T35" fmla="*/ 32 h 61"/>
                <a:gd name="T36" fmla="*/ 26 w 62"/>
                <a:gd name="T37" fmla="*/ 33 h 61"/>
                <a:gd name="T38" fmla="*/ 33 w 62"/>
                <a:gd name="T39" fmla="*/ 31 h 61"/>
                <a:gd name="T40" fmla="*/ 27 w 62"/>
                <a:gd name="T41" fmla="*/ 33 h 61"/>
                <a:gd name="T42" fmla="*/ 54 w 62"/>
                <a:gd name="T43" fmla="*/ 34 h 61"/>
                <a:gd name="T44" fmla="*/ 46 w 62"/>
                <a:gd name="T45" fmla="*/ 33 h 61"/>
                <a:gd name="T46" fmla="*/ 26 w 62"/>
                <a:gd name="T47" fmla="*/ 31 h 61"/>
                <a:gd name="T48" fmla="*/ 22 w 62"/>
                <a:gd name="T49" fmla="*/ 32 h 61"/>
                <a:gd name="T50" fmla="*/ 26 w 62"/>
                <a:gd name="T51" fmla="*/ 31 h 61"/>
                <a:gd name="T52" fmla="*/ 40 w 62"/>
                <a:gd name="T53" fmla="*/ 28 h 61"/>
                <a:gd name="T54" fmla="*/ 56 w 62"/>
                <a:gd name="T55" fmla="*/ 33 h 61"/>
                <a:gd name="T56" fmla="*/ 53 w 62"/>
                <a:gd name="T57" fmla="*/ 29 h 61"/>
                <a:gd name="T58" fmla="*/ 50 w 62"/>
                <a:gd name="T59" fmla="*/ 28 h 61"/>
                <a:gd name="T60" fmla="*/ 9 w 62"/>
                <a:gd name="T61" fmla="*/ 15 h 61"/>
                <a:gd name="T62" fmla="*/ 45 w 62"/>
                <a:gd name="T63" fmla="*/ 27 h 61"/>
                <a:gd name="T64" fmla="*/ 9 w 62"/>
                <a:gd name="T65" fmla="*/ 15 h 61"/>
                <a:gd name="T66" fmla="*/ 9 w 62"/>
                <a:gd name="T67" fmla="*/ 0 h 61"/>
                <a:gd name="T68" fmla="*/ 9 w 62"/>
                <a:gd name="T69" fmla="*/ 0 h 61"/>
                <a:gd name="T70" fmla="*/ 45 w 62"/>
                <a:gd name="T71" fmla="*/ 16 h 61"/>
                <a:gd name="T72" fmla="*/ 27 w 62"/>
                <a:gd name="T73" fmla="*/ 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" h="61">
                  <a:moveTo>
                    <a:pt x="40" y="52"/>
                  </a:moveTo>
                  <a:cubicBezTo>
                    <a:pt x="37" y="54"/>
                    <a:pt x="33" y="55"/>
                    <a:pt x="28" y="56"/>
                  </a:cubicBezTo>
                  <a:cubicBezTo>
                    <a:pt x="28" y="56"/>
                    <a:pt x="28" y="56"/>
                    <a:pt x="28" y="56"/>
                  </a:cubicBezTo>
                  <a:cubicBezTo>
                    <a:pt x="27" y="57"/>
                    <a:pt x="27" y="57"/>
                    <a:pt x="26" y="57"/>
                  </a:cubicBezTo>
                  <a:cubicBezTo>
                    <a:pt x="26" y="57"/>
                    <a:pt x="25" y="57"/>
                    <a:pt x="25" y="57"/>
                  </a:cubicBezTo>
                  <a:cubicBezTo>
                    <a:pt x="21" y="57"/>
                    <a:pt x="17" y="58"/>
                    <a:pt x="12" y="58"/>
                  </a:cubicBezTo>
                  <a:cubicBezTo>
                    <a:pt x="8" y="58"/>
                    <a:pt x="4" y="57"/>
                    <a:pt x="0" y="57"/>
                  </a:cubicBezTo>
                  <a:cubicBezTo>
                    <a:pt x="0" y="58"/>
                    <a:pt x="7" y="60"/>
                    <a:pt x="8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11" y="60"/>
                    <a:pt x="14" y="61"/>
                    <a:pt x="18" y="61"/>
                  </a:cubicBezTo>
                  <a:cubicBezTo>
                    <a:pt x="24" y="61"/>
                    <a:pt x="31" y="60"/>
                    <a:pt x="37" y="58"/>
                  </a:cubicBezTo>
                  <a:cubicBezTo>
                    <a:pt x="38" y="56"/>
                    <a:pt x="39" y="54"/>
                    <a:pt x="40" y="52"/>
                  </a:cubicBezTo>
                  <a:moveTo>
                    <a:pt x="36" y="42"/>
                  </a:moveTo>
                  <a:cubicBezTo>
                    <a:pt x="30" y="44"/>
                    <a:pt x="22" y="45"/>
                    <a:pt x="22" y="45"/>
                  </a:cubicBezTo>
                  <a:cubicBezTo>
                    <a:pt x="22" y="45"/>
                    <a:pt x="28" y="45"/>
                    <a:pt x="34" y="45"/>
                  </a:cubicBezTo>
                  <a:cubicBezTo>
                    <a:pt x="34" y="44"/>
                    <a:pt x="35" y="43"/>
                    <a:pt x="36" y="42"/>
                  </a:cubicBezTo>
                  <a:moveTo>
                    <a:pt x="59" y="40"/>
                  </a:moveTo>
                  <a:cubicBezTo>
                    <a:pt x="57" y="41"/>
                    <a:pt x="55" y="41"/>
                    <a:pt x="53" y="42"/>
                  </a:cubicBezTo>
                  <a:cubicBezTo>
                    <a:pt x="51" y="43"/>
                    <a:pt x="50" y="44"/>
                    <a:pt x="48" y="45"/>
                  </a:cubicBezTo>
                  <a:cubicBezTo>
                    <a:pt x="49" y="46"/>
                    <a:pt x="49" y="46"/>
                    <a:pt x="49" y="46"/>
                  </a:cubicBezTo>
                  <a:cubicBezTo>
                    <a:pt x="50" y="47"/>
                    <a:pt x="47" y="49"/>
                    <a:pt x="42" y="52"/>
                  </a:cubicBezTo>
                  <a:cubicBezTo>
                    <a:pt x="40" y="54"/>
                    <a:pt x="39" y="56"/>
                    <a:pt x="38" y="57"/>
                  </a:cubicBezTo>
                  <a:cubicBezTo>
                    <a:pt x="45" y="55"/>
                    <a:pt x="51" y="52"/>
                    <a:pt x="57" y="47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61" y="44"/>
                    <a:pt x="61" y="44"/>
                    <a:pt x="62" y="44"/>
                  </a:cubicBezTo>
                  <a:cubicBezTo>
                    <a:pt x="61" y="43"/>
                    <a:pt x="60" y="41"/>
                    <a:pt x="59" y="40"/>
                  </a:cubicBezTo>
                  <a:moveTo>
                    <a:pt x="57" y="35"/>
                  </a:moveTo>
                  <a:cubicBezTo>
                    <a:pt x="54" y="36"/>
                    <a:pt x="50" y="36"/>
                    <a:pt x="46" y="38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47" y="39"/>
                    <a:pt x="43" y="40"/>
                    <a:pt x="38" y="42"/>
                  </a:cubicBezTo>
                  <a:cubicBezTo>
                    <a:pt x="37" y="43"/>
                    <a:pt x="36" y="44"/>
                    <a:pt x="35" y="45"/>
                  </a:cubicBezTo>
                  <a:cubicBezTo>
                    <a:pt x="36" y="45"/>
                    <a:pt x="37" y="45"/>
                    <a:pt x="38" y="45"/>
                  </a:cubicBezTo>
                  <a:cubicBezTo>
                    <a:pt x="42" y="45"/>
                    <a:pt x="45" y="45"/>
                    <a:pt x="47" y="45"/>
                  </a:cubicBezTo>
                  <a:cubicBezTo>
                    <a:pt x="51" y="42"/>
                    <a:pt x="55" y="40"/>
                    <a:pt x="59" y="39"/>
                  </a:cubicBezTo>
                  <a:cubicBezTo>
                    <a:pt x="58" y="38"/>
                    <a:pt x="57" y="36"/>
                    <a:pt x="57" y="35"/>
                  </a:cubicBezTo>
                  <a:moveTo>
                    <a:pt x="27" y="32"/>
                  </a:moveTo>
                  <a:cubicBezTo>
                    <a:pt x="26" y="32"/>
                    <a:pt x="25" y="32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6" y="32"/>
                    <a:pt x="26" y="32"/>
                    <a:pt x="27" y="32"/>
                  </a:cubicBezTo>
                  <a:moveTo>
                    <a:pt x="33" y="31"/>
                  </a:moveTo>
                  <a:cubicBezTo>
                    <a:pt x="32" y="31"/>
                    <a:pt x="30" y="32"/>
                    <a:pt x="29" y="32"/>
                  </a:cubicBezTo>
                  <a:cubicBezTo>
                    <a:pt x="28" y="32"/>
                    <a:pt x="28" y="32"/>
                    <a:pt x="27" y="33"/>
                  </a:cubicBezTo>
                  <a:cubicBezTo>
                    <a:pt x="33" y="34"/>
                    <a:pt x="40" y="35"/>
                    <a:pt x="44" y="37"/>
                  </a:cubicBezTo>
                  <a:cubicBezTo>
                    <a:pt x="48" y="36"/>
                    <a:pt x="51" y="35"/>
                    <a:pt x="54" y="34"/>
                  </a:cubicBezTo>
                  <a:cubicBezTo>
                    <a:pt x="51" y="33"/>
                    <a:pt x="48" y="33"/>
                    <a:pt x="45" y="32"/>
                  </a:cubicBezTo>
                  <a:cubicBezTo>
                    <a:pt x="45" y="33"/>
                    <a:pt x="46" y="33"/>
                    <a:pt x="46" y="33"/>
                  </a:cubicBezTo>
                  <a:cubicBezTo>
                    <a:pt x="42" y="32"/>
                    <a:pt x="37" y="32"/>
                    <a:pt x="33" y="31"/>
                  </a:cubicBezTo>
                  <a:moveTo>
                    <a:pt x="26" y="31"/>
                  </a:moveTo>
                  <a:cubicBezTo>
                    <a:pt x="19" y="31"/>
                    <a:pt x="14" y="32"/>
                    <a:pt x="14" y="32"/>
                  </a:cubicBezTo>
                  <a:cubicBezTo>
                    <a:pt x="14" y="32"/>
                    <a:pt x="17" y="32"/>
                    <a:pt x="22" y="32"/>
                  </a:cubicBezTo>
                  <a:cubicBezTo>
                    <a:pt x="23" y="32"/>
                    <a:pt x="25" y="31"/>
                    <a:pt x="27" y="31"/>
                  </a:cubicBezTo>
                  <a:cubicBezTo>
                    <a:pt x="26" y="31"/>
                    <a:pt x="26" y="31"/>
                    <a:pt x="26" y="31"/>
                  </a:cubicBezTo>
                  <a:moveTo>
                    <a:pt x="44" y="28"/>
                  </a:moveTo>
                  <a:cubicBezTo>
                    <a:pt x="43" y="28"/>
                    <a:pt x="41" y="28"/>
                    <a:pt x="40" y="28"/>
                  </a:cubicBezTo>
                  <a:cubicBezTo>
                    <a:pt x="41" y="29"/>
                    <a:pt x="42" y="30"/>
                    <a:pt x="43" y="31"/>
                  </a:cubicBezTo>
                  <a:cubicBezTo>
                    <a:pt x="48" y="31"/>
                    <a:pt x="52" y="32"/>
                    <a:pt x="56" y="33"/>
                  </a:cubicBezTo>
                  <a:cubicBezTo>
                    <a:pt x="55" y="32"/>
                    <a:pt x="54" y="31"/>
                    <a:pt x="53" y="29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3" y="29"/>
                    <a:pt x="52" y="29"/>
                    <a:pt x="52" y="30"/>
                  </a:cubicBezTo>
                  <a:cubicBezTo>
                    <a:pt x="51" y="29"/>
                    <a:pt x="50" y="29"/>
                    <a:pt x="50" y="28"/>
                  </a:cubicBezTo>
                  <a:cubicBezTo>
                    <a:pt x="48" y="28"/>
                    <a:pt x="46" y="28"/>
                    <a:pt x="44" y="28"/>
                  </a:cubicBezTo>
                  <a:moveTo>
                    <a:pt x="9" y="15"/>
                  </a:moveTo>
                  <a:cubicBezTo>
                    <a:pt x="9" y="15"/>
                    <a:pt x="27" y="20"/>
                    <a:pt x="39" y="28"/>
                  </a:cubicBezTo>
                  <a:cubicBezTo>
                    <a:pt x="41" y="27"/>
                    <a:pt x="43" y="27"/>
                    <a:pt x="45" y="27"/>
                  </a:cubicBezTo>
                  <a:cubicBezTo>
                    <a:pt x="46" y="27"/>
                    <a:pt x="47" y="27"/>
                    <a:pt x="48" y="27"/>
                  </a:cubicBezTo>
                  <a:cubicBezTo>
                    <a:pt x="28" y="16"/>
                    <a:pt x="9" y="15"/>
                    <a:pt x="9" y="15"/>
                  </a:cubicBezTo>
                  <a:moveTo>
                    <a:pt x="10" y="0"/>
                  </a:moveTo>
                  <a:cubicBezTo>
                    <a:pt x="10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7" y="0"/>
                    <a:pt x="6" y="1"/>
                    <a:pt x="7" y="2"/>
                  </a:cubicBezTo>
                  <a:cubicBezTo>
                    <a:pt x="7" y="2"/>
                    <a:pt x="27" y="2"/>
                    <a:pt x="45" y="16"/>
                  </a:cubicBezTo>
                  <a:cubicBezTo>
                    <a:pt x="44" y="14"/>
                    <a:pt x="42" y="12"/>
                    <a:pt x="41" y="10"/>
                  </a:cubicBezTo>
                  <a:cubicBezTo>
                    <a:pt x="37" y="7"/>
                    <a:pt x="32" y="5"/>
                    <a:pt x="27" y="3"/>
                  </a:cubicBezTo>
                  <a:cubicBezTo>
                    <a:pt x="22" y="1"/>
                    <a:pt x="16" y="0"/>
                    <a:pt x="10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4" name="Freeform 903">
              <a:extLst>
                <a:ext uri="{FF2B5EF4-FFF2-40B4-BE49-F238E27FC236}">
                  <a16:creationId xmlns:a16="http://schemas.microsoft.com/office/drawing/2014/main" id="{267398CD-58B3-4FA4-A004-130D20E0B43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87562" y="6046788"/>
              <a:ext cx="180975" cy="107950"/>
            </a:xfrm>
            <a:custGeom>
              <a:avLst/>
              <a:gdLst>
                <a:gd name="T0" fmla="*/ 4 w 39"/>
                <a:gd name="T1" fmla="*/ 20 h 23"/>
                <a:gd name="T2" fmla="*/ 25 w 39"/>
                <a:gd name="T3" fmla="*/ 14 h 23"/>
                <a:gd name="T4" fmla="*/ 38 w 39"/>
                <a:gd name="T5" fmla="*/ 0 h 23"/>
                <a:gd name="T6" fmla="*/ 39 w 39"/>
                <a:gd name="T7" fmla="*/ 2 h 23"/>
                <a:gd name="T8" fmla="*/ 4 w 39"/>
                <a:gd name="T9" fmla="*/ 20 h 23"/>
                <a:gd name="T10" fmla="*/ 3 w 39"/>
                <a:gd name="T11" fmla="*/ 20 h 23"/>
                <a:gd name="T12" fmla="*/ 1 w 39"/>
                <a:gd name="T13" fmla="*/ 21 h 23"/>
                <a:gd name="T14" fmla="*/ 2 w 39"/>
                <a:gd name="T15" fmla="*/ 19 h 23"/>
                <a:gd name="T16" fmla="*/ 4 w 39"/>
                <a:gd name="T17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3">
                  <a:moveTo>
                    <a:pt x="4" y="20"/>
                  </a:moveTo>
                  <a:cubicBezTo>
                    <a:pt x="8" y="20"/>
                    <a:pt x="17" y="20"/>
                    <a:pt x="25" y="14"/>
                  </a:cubicBezTo>
                  <a:cubicBezTo>
                    <a:pt x="35" y="7"/>
                    <a:pt x="38" y="0"/>
                    <a:pt x="38" y="0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2"/>
                    <a:pt x="28" y="23"/>
                    <a:pt x="4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1"/>
                    <a:pt x="2" y="21"/>
                    <a:pt x="1" y="21"/>
                  </a:cubicBezTo>
                  <a:cubicBezTo>
                    <a:pt x="0" y="21"/>
                    <a:pt x="0" y="19"/>
                    <a:pt x="2" y="19"/>
                  </a:cubicBezTo>
                  <a:cubicBezTo>
                    <a:pt x="4" y="19"/>
                    <a:pt x="4" y="19"/>
                    <a:pt x="4" y="20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5" name="Freeform 904">
              <a:extLst>
                <a:ext uri="{FF2B5EF4-FFF2-40B4-BE49-F238E27FC236}">
                  <a16:creationId xmlns:a16="http://schemas.microsoft.com/office/drawing/2014/main" id="{8A496E4C-7E55-4440-9220-9E0AB91C10E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16137" y="6034088"/>
              <a:ext cx="179388" cy="115888"/>
            </a:xfrm>
            <a:custGeom>
              <a:avLst/>
              <a:gdLst>
                <a:gd name="T0" fmla="*/ 38 w 39"/>
                <a:gd name="T1" fmla="*/ 2 h 25"/>
                <a:gd name="T2" fmla="*/ 39 w 39"/>
                <a:gd name="T3" fmla="*/ 0 h 25"/>
                <a:gd name="T4" fmla="*/ 4 w 39"/>
                <a:gd name="T5" fmla="*/ 23 h 25"/>
                <a:gd name="T6" fmla="*/ 1 w 39"/>
                <a:gd name="T7" fmla="*/ 23 h 25"/>
                <a:gd name="T8" fmla="*/ 4 w 39"/>
                <a:gd name="T9" fmla="*/ 23 h 25"/>
                <a:gd name="T10" fmla="*/ 4 w 39"/>
                <a:gd name="T11" fmla="*/ 23 h 25"/>
                <a:gd name="T12" fmla="*/ 17 w 39"/>
                <a:gd name="T13" fmla="*/ 19 h 25"/>
                <a:gd name="T14" fmla="*/ 38 w 39"/>
                <a:gd name="T15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25">
                  <a:moveTo>
                    <a:pt x="38" y="2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23" y="20"/>
                    <a:pt x="4" y="23"/>
                  </a:cubicBezTo>
                  <a:cubicBezTo>
                    <a:pt x="4" y="23"/>
                    <a:pt x="2" y="22"/>
                    <a:pt x="1" y="23"/>
                  </a:cubicBezTo>
                  <a:cubicBezTo>
                    <a:pt x="0" y="24"/>
                    <a:pt x="2" y="25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6" y="23"/>
                    <a:pt x="12" y="22"/>
                    <a:pt x="17" y="19"/>
                  </a:cubicBezTo>
                  <a:cubicBezTo>
                    <a:pt x="25" y="15"/>
                    <a:pt x="36" y="5"/>
                    <a:pt x="38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6" name="Freeform 905">
              <a:extLst>
                <a:ext uri="{FF2B5EF4-FFF2-40B4-BE49-F238E27FC236}">
                  <a16:creationId xmlns:a16="http://schemas.microsoft.com/office/drawing/2014/main" id="{E2B5ACC6-0F21-46A1-8576-B52197B1850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06612" y="5922963"/>
              <a:ext cx="328613" cy="188913"/>
            </a:xfrm>
            <a:custGeom>
              <a:avLst/>
              <a:gdLst>
                <a:gd name="T0" fmla="*/ 3 w 71"/>
                <a:gd name="T1" fmla="*/ 35 h 41"/>
                <a:gd name="T2" fmla="*/ 1 w 71"/>
                <a:gd name="T3" fmla="*/ 38 h 41"/>
                <a:gd name="T4" fmla="*/ 5 w 71"/>
                <a:gd name="T5" fmla="*/ 34 h 41"/>
                <a:gd name="T6" fmla="*/ 70 w 71"/>
                <a:gd name="T7" fmla="*/ 25 h 41"/>
                <a:gd name="T8" fmla="*/ 71 w 71"/>
                <a:gd name="T9" fmla="*/ 23 h 41"/>
                <a:gd name="T10" fmla="*/ 3 w 71"/>
                <a:gd name="T11" fmla="*/ 3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41">
                  <a:moveTo>
                    <a:pt x="3" y="35"/>
                  </a:moveTo>
                  <a:cubicBezTo>
                    <a:pt x="1" y="35"/>
                    <a:pt x="0" y="36"/>
                    <a:pt x="1" y="38"/>
                  </a:cubicBezTo>
                  <a:cubicBezTo>
                    <a:pt x="1" y="41"/>
                    <a:pt x="7" y="37"/>
                    <a:pt x="5" y="34"/>
                  </a:cubicBezTo>
                  <a:cubicBezTo>
                    <a:pt x="26" y="1"/>
                    <a:pt x="70" y="24"/>
                    <a:pt x="70" y="25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0" y="23"/>
                    <a:pt x="24" y="0"/>
                    <a:pt x="3" y="3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7" name="Freeform 906">
              <a:extLst>
                <a:ext uri="{FF2B5EF4-FFF2-40B4-BE49-F238E27FC236}">
                  <a16:creationId xmlns:a16="http://schemas.microsoft.com/office/drawing/2014/main" id="{53E9952E-E534-4817-A1BC-6DE75779335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65337" y="6111876"/>
              <a:ext cx="198438" cy="158750"/>
            </a:xfrm>
            <a:custGeom>
              <a:avLst/>
              <a:gdLst>
                <a:gd name="T0" fmla="*/ 3 w 43"/>
                <a:gd name="T1" fmla="*/ 26 h 34"/>
                <a:gd name="T2" fmla="*/ 1 w 43"/>
                <a:gd name="T3" fmla="*/ 26 h 34"/>
                <a:gd name="T4" fmla="*/ 4 w 43"/>
                <a:gd name="T5" fmla="*/ 25 h 34"/>
                <a:gd name="T6" fmla="*/ 41 w 43"/>
                <a:gd name="T7" fmla="*/ 0 h 34"/>
                <a:gd name="T8" fmla="*/ 43 w 43"/>
                <a:gd name="T9" fmla="*/ 0 h 34"/>
                <a:gd name="T10" fmla="*/ 3 w 43"/>
                <a:gd name="T11" fmla="*/ 2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34">
                  <a:moveTo>
                    <a:pt x="3" y="26"/>
                  </a:moveTo>
                  <a:cubicBezTo>
                    <a:pt x="2" y="26"/>
                    <a:pt x="1" y="27"/>
                    <a:pt x="1" y="26"/>
                  </a:cubicBezTo>
                  <a:cubicBezTo>
                    <a:pt x="0" y="24"/>
                    <a:pt x="4" y="23"/>
                    <a:pt x="4" y="25"/>
                  </a:cubicBezTo>
                  <a:cubicBezTo>
                    <a:pt x="31" y="32"/>
                    <a:pt x="41" y="0"/>
                    <a:pt x="4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2" y="1"/>
                    <a:pt x="30" y="34"/>
                    <a:pt x="3" y="26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8" name="Freeform 907">
              <a:extLst>
                <a:ext uri="{FF2B5EF4-FFF2-40B4-BE49-F238E27FC236}">
                  <a16:creationId xmlns:a16="http://schemas.microsoft.com/office/drawing/2014/main" id="{6B7DB9D4-8E1C-4BE7-9199-B9D0431AF1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33600" y="5935663"/>
              <a:ext cx="217488" cy="139700"/>
            </a:xfrm>
            <a:custGeom>
              <a:avLst/>
              <a:gdLst>
                <a:gd name="T0" fmla="*/ 2 w 47"/>
                <a:gd name="T1" fmla="*/ 26 h 30"/>
                <a:gd name="T2" fmla="*/ 1 w 47"/>
                <a:gd name="T3" fmla="*/ 28 h 30"/>
                <a:gd name="T4" fmla="*/ 3 w 47"/>
                <a:gd name="T5" fmla="*/ 26 h 30"/>
                <a:gd name="T6" fmla="*/ 46 w 47"/>
                <a:gd name="T7" fmla="*/ 13 h 30"/>
                <a:gd name="T8" fmla="*/ 47 w 47"/>
                <a:gd name="T9" fmla="*/ 12 h 30"/>
                <a:gd name="T10" fmla="*/ 2 w 47"/>
                <a:gd name="T11" fmla="*/ 2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30">
                  <a:moveTo>
                    <a:pt x="2" y="26"/>
                  </a:moveTo>
                  <a:cubicBezTo>
                    <a:pt x="1" y="27"/>
                    <a:pt x="0" y="27"/>
                    <a:pt x="1" y="28"/>
                  </a:cubicBezTo>
                  <a:cubicBezTo>
                    <a:pt x="1" y="30"/>
                    <a:pt x="5" y="27"/>
                    <a:pt x="3" y="26"/>
                  </a:cubicBezTo>
                  <a:cubicBezTo>
                    <a:pt x="15" y="1"/>
                    <a:pt x="46" y="13"/>
                    <a:pt x="46" y="13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6" y="12"/>
                    <a:pt x="13" y="0"/>
                    <a:pt x="2" y="2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9" name="Freeform 908">
              <a:extLst>
                <a:ext uri="{FF2B5EF4-FFF2-40B4-BE49-F238E27FC236}">
                  <a16:creationId xmlns:a16="http://schemas.microsoft.com/office/drawing/2014/main" id="{39968FC1-BAEF-4647-B912-9C263A4F797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78037" y="6084888"/>
              <a:ext cx="203200" cy="217488"/>
            </a:xfrm>
            <a:custGeom>
              <a:avLst/>
              <a:gdLst>
                <a:gd name="T0" fmla="*/ 4 w 44"/>
                <a:gd name="T1" fmla="*/ 45 h 47"/>
                <a:gd name="T2" fmla="*/ 1 w 44"/>
                <a:gd name="T3" fmla="*/ 46 h 47"/>
                <a:gd name="T4" fmla="*/ 6 w 44"/>
                <a:gd name="T5" fmla="*/ 44 h 47"/>
                <a:gd name="T6" fmla="*/ 42 w 44"/>
                <a:gd name="T7" fmla="*/ 0 h 47"/>
                <a:gd name="T8" fmla="*/ 44 w 44"/>
                <a:gd name="T9" fmla="*/ 0 h 47"/>
                <a:gd name="T10" fmla="*/ 4 w 44"/>
                <a:gd name="T11" fmla="*/ 4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47">
                  <a:moveTo>
                    <a:pt x="4" y="45"/>
                  </a:moveTo>
                  <a:cubicBezTo>
                    <a:pt x="3" y="46"/>
                    <a:pt x="2" y="47"/>
                    <a:pt x="1" y="46"/>
                  </a:cubicBezTo>
                  <a:cubicBezTo>
                    <a:pt x="0" y="44"/>
                    <a:pt x="4" y="41"/>
                    <a:pt x="6" y="44"/>
                  </a:cubicBezTo>
                  <a:cubicBezTo>
                    <a:pt x="40" y="43"/>
                    <a:pt x="42" y="1"/>
                    <a:pt x="4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1"/>
                    <a:pt x="40" y="45"/>
                    <a:pt x="4" y="4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0" name="Freeform 909">
              <a:extLst>
                <a:ext uri="{FF2B5EF4-FFF2-40B4-BE49-F238E27FC236}">
                  <a16:creationId xmlns:a16="http://schemas.microsoft.com/office/drawing/2014/main" id="{D63AC919-6FE3-4240-B02D-23821191A7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82800" y="6089651"/>
              <a:ext cx="207963" cy="152400"/>
            </a:xfrm>
            <a:custGeom>
              <a:avLst/>
              <a:gdLst>
                <a:gd name="T0" fmla="*/ 3 w 45"/>
                <a:gd name="T1" fmla="*/ 23 h 33"/>
                <a:gd name="T2" fmla="*/ 1 w 45"/>
                <a:gd name="T3" fmla="*/ 22 h 33"/>
                <a:gd name="T4" fmla="*/ 4 w 45"/>
                <a:gd name="T5" fmla="*/ 23 h 33"/>
                <a:gd name="T6" fmla="*/ 43 w 45"/>
                <a:gd name="T7" fmla="*/ 0 h 33"/>
                <a:gd name="T8" fmla="*/ 45 w 45"/>
                <a:gd name="T9" fmla="*/ 1 h 33"/>
                <a:gd name="T10" fmla="*/ 3 w 45"/>
                <a:gd name="T11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3">
                  <a:moveTo>
                    <a:pt x="3" y="23"/>
                  </a:moveTo>
                  <a:cubicBezTo>
                    <a:pt x="2" y="23"/>
                    <a:pt x="1" y="23"/>
                    <a:pt x="1" y="22"/>
                  </a:cubicBezTo>
                  <a:cubicBezTo>
                    <a:pt x="0" y="21"/>
                    <a:pt x="4" y="20"/>
                    <a:pt x="4" y="23"/>
                  </a:cubicBezTo>
                  <a:cubicBezTo>
                    <a:pt x="30" y="31"/>
                    <a:pt x="43" y="1"/>
                    <a:pt x="43" y="0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4" y="1"/>
                    <a:pt x="29" y="33"/>
                    <a:pt x="3" y="2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1" name="Freeform 910">
              <a:extLst>
                <a:ext uri="{FF2B5EF4-FFF2-40B4-BE49-F238E27FC236}">
                  <a16:creationId xmlns:a16="http://schemas.microsoft.com/office/drawing/2014/main" id="{BF4F61AB-CA0D-4C83-AD9D-C91FB97A4E7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33600" y="6000751"/>
              <a:ext cx="171450" cy="120650"/>
            </a:xfrm>
            <a:custGeom>
              <a:avLst/>
              <a:gdLst>
                <a:gd name="T0" fmla="*/ 3 w 37"/>
                <a:gd name="T1" fmla="*/ 22 h 26"/>
                <a:gd name="T2" fmla="*/ 18 w 37"/>
                <a:gd name="T3" fmla="*/ 7 h 26"/>
                <a:gd name="T4" fmla="*/ 37 w 37"/>
                <a:gd name="T5" fmla="*/ 3 h 26"/>
                <a:gd name="T6" fmla="*/ 36 w 37"/>
                <a:gd name="T7" fmla="*/ 2 h 26"/>
                <a:gd name="T8" fmla="*/ 2 w 37"/>
                <a:gd name="T9" fmla="*/ 22 h 26"/>
                <a:gd name="T10" fmla="*/ 2 w 37"/>
                <a:gd name="T11" fmla="*/ 23 h 26"/>
                <a:gd name="T12" fmla="*/ 0 w 37"/>
                <a:gd name="T13" fmla="*/ 24 h 26"/>
                <a:gd name="T14" fmla="*/ 3 w 37"/>
                <a:gd name="T15" fmla="*/ 24 h 26"/>
                <a:gd name="T16" fmla="*/ 3 w 37"/>
                <a:gd name="T17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6">
                  <a:moveTo>
                    <a:pt x="3" y="22"/>
                  </a:moveTo>
                  <a:cubicBezTo>
                    <a:pt x="4" y="19"/>
                    <a:pt x="9" y="11"/>
                    <a:pt x="18" y="7"/>
                  </a:cubicBezTo>
                  <a:cubicBezTo>
                    <a:pt x="30" y="2"/>
                    <a:pt x="37" y="3"/>
                    <a:pt x="37" y="3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2"/>
                    <a:pt x="12" y="0"/>
                    <a:pt x="2" y="22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0" y="24"/>
                  </a:cubicBezTo>
                  <a:cubicBezTo>
                    <a:pt x="0" y="25"/>
                    <a:pt x="2" y="26"/>
                    <a:pt x="3" y="24"/>
                  </a:cubicBezTo>
                  <a:cubicBezTo>
                    <a:pt x="4" y="23"/>
                    <a:pt x="3" y="23"/>
                    <a:pt x="3" y="2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2" name="Freeform 911">
              <a:extLst>
                <a:ext uri="{FF2B5EF4-FFF2-40B4-BE49-F238E27FC236}">
                  <a16:creationId xmlns:a16="http://schemas.microsoft.com/office/drawing/2014/main" id="{BD9C40AC-00EC-4103-A7CB-44F01B999F5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82800" y="6019801"/>
              <a:ext cx="176213" cy="115888"/>
            </a:xfrm>
            <a:custGeom>
              <a:avLst/>
              <a:gdLst>
                <a:gd name="T0" fmla="*/ 3 w 38"/>
                <a:gd name="T1" fmla="*/ 22 h 25"/>
                <a:gd name="T2" fmla="*/ 18 w 38"/>
                <a:gd name="T3" fmla="*/ 6 h 25"/>
                <a:gd name="T4" fmla="*/ 38 w 38"/>
                <a:gd name="T5" fmla="*/ 2 h 25"/>
                <a:gd name="T6" fmla="*/ 36 w 38"/>
                <a:gd name="T7" fmla="*/ 1 h 25"/>
                <a:gd name="T8" fmla="*/ 2 w 38"/>
                <a:gd name="T9" fmla="*/ 22 h 25"/>
                <a:gd name="T10" fmla="*/ 2 w 38"/>
                <a:gd name="T11" fmla="*/ 22 h 25"/>
                <a:gd name="T12" fmla="*/ 1 w 38"/>
                <a:gd name="T13" fmla="*/ 24 h 25"/>
                <a:gd name="T14" fmla="*/ 3 w 38"/>
                <a:gd name="T15" fmla="*/ 24 h 25"/>
                <a:gd name="T16" fmla="*/ 3 w 38"/>
                <a:gd name="T17" fmla="*/ 2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25">
                  <a:moveTo>
                    <a:pt x="3" y="22"/>
                  </a:moveTo>
                  <a:cubicBezTo>
                    <a:pt x="5" y="18"/>
                    <a:pt x="9" y="10"/>
                    <a:pt x="18" y="6"/>
                  </a:cubicBezTo>
                  <a:cubicBezTo>
                    <a:pt x="30" y="1"/>
                    <a:pt x="38" y="2"/>
                    <a:pt x="38" y="2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1"/>
                    <a:pt x="13" y="0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2"/>
                    <a:pt x="1" y="23"/>
                    <a:pt x="1" y="24"/>
                  </a:cubicBezTo>
                  <a:cubicBezTo>
                    <a:pt x="0" y="25"/>
                    <a:pt x="2" y="25"/>
                    <a:pt x="3" y="24"/>
                  </a:cubicBezTo>
                  <a:cubicBezTo>
                    <a:pt x="4" y="23"/>
                    <a:pt x="3" y="22"/>
                    <a:pt x="3" y="2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3" name="Freeform 912">
              <a:extLst>
                <a:ext uri="{FF2B5EF4-FFF2-40B4-BE49-F238E27FC236}">
                  <a16:creationId xmlns:a16="http://schemas.microsoft.com/office/drawing/2014/main" id="{48044EEE-4051-45CD-8FE0-6740648FEC9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11375" y="6038851"/>
              <a:ext cx="147638" cy="142875"/>
            </a:xfrm>
            <a:custGeom>
              <a:avLst/>
              <a:gdLst>
                <a:gd name="T0" fmla="*/ 3 w 32"/>
                <a:gd name="T1" fmla="*/ 29 h 31"/>
                <a:gd name="T2" fmla="*/ 22 w 32"/>
                <a:gd name="T3" fmla="*/ 17 h 31"/>
                <a:gd name="T4" fmla="*/ 30 w 32"/>
                <a:gd name="T5" fmla="*/ 0 h 31"/>
                <a:gd name="T6" fmla="*/ 32 w 32"/>
                <a:gd name="T7" fmla="*/ 1 h 31"/>
                <a:gd name="T8" fmla="*/ 3 w 32"/>
                <a:gd name="T9" fmla="*/ 29 h 31"/>
                <a:gd name="T10" fmla="*/ 3 w 32"/>
                <a:gd name="T11" fmla="*/ 29 h 31"/>
                <a:gd name="T12" fmla="*/ 1 w 32"/>
                <a:gd name="T13" fmla="*/ 31 h 31"/>
                <a:gd name="T14" fmla="*/ 2 w 32"/>
                <a:gd name="T15" fmla="*/ 28 h 31"/>
                <a:gd name="T16" fmla="*/ 3 w 32"/>
                <a:gd name="T17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1">
                  <a:moveTo>
                    <a:pt x="3" y="29"/>
                  </a:moveTo>
                  <a:cubicBezTo>
                    <a:pt x="7" y="28"/>
                    <a:pt x="16" y="25"/>
                    <a:pt x="22" y="17"/>
                  </a:cubicBezTo>
                  <a:cubicBezTo>
                    <a:pt x="30" y="7"/>
                    <a:pt x="30" y="0"/>
                    <a:pt x="30" y="0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27" y="25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30"/>
                    <a:pt x="2" y="30"/>
                    <a:pt x="1" y="31"/>
                  </a:cubicBezTo>
                  <a:cubicBezTo>
                    <a:pt x="0" y="31"/>
                    <a:pt x="0" y="29"/>
                    <a:pt x="2" y="28"/>
                  </a:cubicBezTo>
                  <a:cubicBezTo>
                    <a:pt x="3" y="28"/>
                    <a:pt x="3" y="28"/>
                    <a:pt x="3" y="29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4" name="Freeform 913">
              <a:extLst>
                <a:ext uri="{FF2B5EF4-FFF2-40B4-BE49-F238E27FC236}">
                  <a16:creationId xmlns:a16="http://schemas.microsoft.com/office/drawing/2014/main" id="{AF637E08-AE25-423B-9049-1303CFF6BC3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54212" y="5773738"/>
              <a:ext cx="433388" cy="635000"/>
            </a:xfrm>
            <a:custGeom>
              <a:avLst/>
              <a:gdLst>
                <a:gd name="T0" fmla="*/ 81 w 94"/>
                <a:gd name="T1" fmla="*/ 104 h 137"/>
                <a:gd name="T2" fmla="*/ 79 w 94"/>
                <a:gd name="T3" fmla="*/ 99 h 137"/>
                <a:gd name="T4" fmla="*/ 79 w 94"/>
                <a:gd name="T5" fmla="*/ 99 h 137"/>
                <a:gd name="T6" fmla="*/ 60 w 94"/>
                <a:gd name="T7" fmla="*/ 67 h 137"/>
                <a:gd name="T8" fmla="*/ 52 w 94"/>
                <a:gd name="T9" fmla="*/ 57 h 137"/>
                <a:gd name="T10" fmla="*/ 52 w 94"/>
                <a:gd name="T11" fmla="*/ 57 h 137"/>
                <a:gd name="T12" fmla="*/ 49 w 94"/>
                <a:gd name="T13" fmla="*/ 51 h 137"/>
                <a:gd name="T14" fmla="*/ 28 w 94"/>
                <a:gd name="T15" fmla="*/ 20 h 137"/>
                <a:gd name="T16" fmla="*/ 26 w 94"/>
                <a:gd name="T17" fmla="*/ 19 h 137"/>
                <a:gd name="T18" fmla="*/ 18 w 94"/>
                <a:gd name="T19" fmla="*/ 5 h 137"/>
                <a:gd name="T20" fmla="*/ 39 w 94"/>
                <a:gd name="T21" fmla="*/ 15 h 137"/>
                <a:gd name="T22" fmla="*/ 55 w 94"/>
                <a:gd name="T23" fmla="*/ 27 h 137"/>
                <a:gd name="T24" fmla="*/ 55 w 94"/>
                <a:gd name="T25" fmla="*/ 27 h 137"/>
                <a:gd name="T26" fmla="*/ 55 w 94"/>
                <a:gd name="T27" fmla="*/ 27 h 137"/>
                <a:gd name="T28" fmla="*/ 56 w 94"/>
                <a:gd name="T29" fmla="*/ 28 h 137"/>
                <a:gd name="T30" fmla="*/ 56 w 94"/>
                <a:gd name="T31" fmla="*/ 29 h 137"/>
                <a:gd name="T32" fmla="*/ 62 w 94"/>
                <a:gd name="T33" fmla="*/ 37 h 137"/>
                <a:gd name="T34" fmla="*/ 66 w 94"/>
                <a:gd name="T35" fmla="*/ 55 h 137"/>
                <a:gd name="T36" fmla="*/ 69 w 94"/>
                <a:gd name="T37" fmla="*/ 61 h 137"/>
                <a:gd name="T38" fmla="*/ 80 w 94"/>
                <a:gd name="T39" fmla="*/ 72 h 137"/>
                <a:gd name="T40" fmla="*/ 89 w 94"/>
                <a:gd name="T41" fmla="*/ 86 h 137"/>
                <a:gd name="T42" fmla="*/ 89 w 94"/>
                <a:gd name="T43" fmla="*/ 86 h 137"/>
                <a:gd name="T44" fmla="*/ 93 w 94"/>
                <a:gd name="T45" fmla="*/ 101 h 137"/>
                <a:gd name="T46" fmla="*/ 94 w 94"/>
                <a:gd name="T47" fmla="*/ 113 h 137"/>
                <a:gd name="T48" fmla="*/ 81 w 94"/>
                <a:gd name="T49" fmla="*/ 10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4" h="137">
                  <a:moveTo>
                    <a:pt x="81" y="104"/>
                  </a:moveTo>
                  <a:cubicBezTo>
                    <a:pt x="80" y="103"/>
                    <a:pt x="79" y="101"/>
                    <a:pt x="79" y="99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74" y="87"/>
                    <a:pt x="72" y="77"/>
                    <a:pt x="60" y="67"/>
                  </a:cubicBezTo>
                  <a:cubicBezTo>
                    <a:pt x="60" y="67"/>
                    <a:pt x="56" y="63"/>
                    <a:pt x="52" y="57"/>
                  </a:cubicBezTo>
                  <a:cubicBezTo>
                    <a:pt x="52" y="57"/>
                    <a:pt x="52" y="57"/>
                    <a:pt x="52" y="57"/>
                  </a:cubicBezTo>
                  <a:cubicBezTo>
                    <a:pt x="51" y="55"/>
                    <a:pt x="50" y="53"/>
                    <a:pt x="49" y="51"/>
                  </a:cubicBezTo>
                  <a:cubicBezTo>
                    <a:pt x="45" y="43"/>
                    <a:pt x="35" y="27"/>
                    <a:pt x="28" y="20"/>
                  </a:cubicBezTo>
                  <a:cubicBezTo>
                    <a:pt x="27" y="20"/>
                    <a:pt x="27" y="20"/>
                    <a:pt x="26" y="19"/>
                  </a:cubicBezTo>
                  <a:cubicBezTo>
                    <a:pt x="0" y="0"/>
                    <a:pt x="14" y="2"/>
                    <a:pt x="18" y="5"/>
                  </a:cubicBezTo>
                  <a:cubicBezTo>
                    <a:pt x="24" y="8"/>
                    <a:pt x="31" y="11"/>
                    <a:pt x="39" y="15"/>
                  </a:cubicBezTo>
                  <a:cubicBezTo>
                    <a:pt x="44" y="18"/>
                    <a:pt x="50" y="22"/>
                    <a:pt x="55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8" y="31"/>
                    <a:pt x="60" y="34"/>
                    <a:pt x="62" y="37"/>
                  </a:cubicBezTo>
                  <a:cubicBezTo>
                    <a:pt x="66" y="44"/>
                    <a:pt x="67" y="51"/>
                    <a:pt x="66" y="55"/>
                  </a:cubicBezTo>
                  <a:cubicBezTo>
                    <a:pt x="66" y="58"/>
                    <a:pt x="67" y="60"/>
                    <a:pt x="69" y="61"/>
                  </a:cubicBezTo>
                  <a:cubicBezTo>
                    <a:pt x="72" y="63"/>
                    <a:pt x="76" y="66"/>
                    <a:pt x="80" y="72"/>
                  </a:cubicBezTo>
                  <a:cubicBezTo>
                    <a:pt x="84" y="76"/>
                    <a:pt x="87" y="81"/>
                    <a:pt x="89" y="86"/>
                  </a:cubicBezTo>
                  <a:cubicBezTo>
                    <a:pt x="89" y="86"/>
                    <a:pt x="89" y="86"/>
                    <a:pt x="89" y="86"/>
                  </a:cubicBezTo>
                  <a:cubicBezTo>
                    <a:pt x="91" y="92"/>
                    <a:pt x="93" y="97"/>
                    <a:pt x="93" y="101"/>
                  </a:cubicBezTo>
                  <a:cubicBezTo>
                    <a:pt x="94" y="106"/>
                    <a:pt x="94" y="110"/>
                    <a:pt x="94" y="113"/>
                  </a:cubicBezTo>
                  <a:cubicBezTo>
                    <a:pt x="90" y="137"/>
                    <a:pt x="87" y="119"/>
                    <a:pt x="81" y="104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5" name="Freeform 914">
              <a:extLst>
                <a:ext uri="{FF2B5EF4-FFF2-40B4-BE49-F238E27FC236}">
                  <a16:creationId xmlns:a16="http://schemas.microsoft.com/office/drawing/2014/main" id="{C9AEBCB7-AE23-45C6-A6AE-6AAF9B4B404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76437" y="5889626"/>
              <a:ext cx="195263" cy="292100"/>
            </a:xfrm>
            <a:custGeom>
              <a:avLst/>
              <a:gdLst>
                <a:gd name="T0" fmla="*/ 4 w 42"/>
                <a:gd name="T1" fmla="*/ 0 h 63"/>
                <a:gd name="T2" fmla="*/ 4 w 42"/>
                <a:gd name="T3" fmla="*/ 0 h 63"/>
                <a:gd name="T4" fmla="*/ 17 w 42"/>
                <a:gd name="T5" fmla="*/ 22 h 63"/>
                <a:gd name="T6" fmla="*/ 16 w 42"/>
                <a:gd name="T7" fmla="*/ 24 h 63"/>
                <a:gd name="T8" fmla="*/ 3 w 42"/>
                <a:gd name="T9" fmla="*/ 13 h 63"/>
                <a:gd name="T10" fmla="*/ 0 w 42"/>
                <a:gd name="T11" fmla="*/ 12 h 63"/>
                <a:gd name="T12" fmla="*/ 9 w 42"/>
                <a:gd name="T13" fmla="*/ 18 h 63"/>
                <a:gd name="T14" fmla="*/ 16 w 42"/>
                <a:gd name="T15" fmla="*/ 28 h 63"/>
                <a:gd name="T16" fmla="*/ 16 w 42"/>
                <a:gd name="T17" fmla="*/ 28 h 63"/>
                <a:gd name="T18" fmla="*/ 13 w 42"/>
                <a:gd name="T19" fmla="*/ 27 h 63"/>
                <a:gd name="T20" fmla="*/ 9 w 42"/>
                <a:gd name="T21" fmla="*/ 26 h 63"/>
                <a:gd name="T22" fmla="*/ 7 w 42"/>
                <a:gd name="T23" fmla="*/ 26 h 63"/>
                <a:gd name="T24" fmla="*/ 13 w 42"/>
                <a:gd name="T25" fmla="*/ 29 h 63"/>
                <a:gd name="T26" fmla="*/ 17 w 42"/>
                <a:gd name="T27" fmla="*/ 33 h 63"/>
                <a:gd name="T28" fmla="*/ 18 w 42"/>
                <a:gd name="T29" fmla="*/ 44 h 63"/>
                <a:gd name="T30" fmla="*/ 19 w 42"/>
                <a:gd name="T31" fmla="*/ 36 h 63"/>
                <a:gd name="T32" fmla="*/ 19 w 42"/>
                <a:gd name="T33" fmla="*/ 36 h 63"/>
                <a:gd name="T34" fmla="*/ 24 w 42"/>
                <a:gd name="T35" fmla="*/ 44 h 63"/>
                <a:gd name="T36" fmla="*/ 29 w 42"/>
                <a:gd name="T37" fmla="*/ 59 h 63"/>
                <a:gd name="T38" fmla="*/ 26 w 42"/>
                <a:gd name="T39" fmla="*/ 43 h 63"/>
                <a:gd name="T40" fmla="*/ 27 w 42"/>
                <a:gd name="T41" fmla="*/ 43 h 63"/>
                <a:gd name="T42" fmla="*/ 33 w 42"/>
                <a:gd name="T43" fmla="*/ 49 h 63"/>
                <a:gd name="T44" fmla="*/ 42 w 42"/>
                <a:gd name="T45" fmla="*/ 63 h 63"/>
                <a:gd name="T46" fmla="*/ 42 w 42"/>
                <a:gd name="T47" fmla="*/ 61 h 63"/>
                <a:gd name="T48" fmla="*/ 42 w 42"/>
                <a:gd name="T49" fmla="*/ 61 h 63"/>
                <a:gd name="T50" fmla="*/ 42 w 42"/>
                <a:gd name="T51" fmla="*/ 61 h 63"/>
                <a:gd name="T52" fmla="*/ 33 w 42"/>
                <a:gd name="T53" fmla="*/ 47 h 63"/>
                <a:gd name="T54" fmla="*/ 22 w 42"/>
                <a:gd name="T55" fmla="*/ 36 h 63"/>
                <a:gd name="T56" fmla="*/ 19 w 42"/>
                <a:gd name="T57" fmla="*/ 31 h 63"/>
                <a:gd name="T58" fmla="*/ 19 w 42"/>
                <a:gd name="T59" fmla="*/ 30 h 63"/>
                <a:gd name="T60" fmla="*/ 20 w 42"/>
                <a:gd name="T61" fmla="*/ 27 h 63"/>
                <a:gd name="T62" fmla="*/ 15 w 42"/>
                <a:gd name="T63" fmla="*/ 12 h 63"/>
                <a:gd name="T64" fmla="*/ 9 w 42"/>
                <a:gd name="T65" fmla="*/ 4 h 63"/>
                <a:gd name="T66" fmla="*/ 9 w 42"/>
                <a:gd name="T67" fmla="*/ 3 h 63"/>
                <a:gd name="T68" fmla="*/ 8 w 42"/>
                <a:gd name="T69" fmla="*/ 2 h 63"/>
                <a:gd name="T70" fmla="*/ 8 w 42"/>
                <a:gd name="T71" fmla="*/ 2 h 63"/>
                <a:gd name="T72" fmla="*/ 8 w 42"/>
                <a:gd name="T73" fmla="*/ 2 h 63"/>
                <a:gd name="T74" fmla="*/ 8 w 42"/>
                <a:gd name="T75" fmla="*/ 2 h 63"/>
                <a:gd name="T76" fmla="*/ 4 w 42"/>
                <a:gd name="T7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" h="63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9" y="5"/>
                    <a:pt x="18" y="15"/>
                    <a:pt x="17" y="22"/>
                  </a:cubicBezTo>
                  <a:cubicBezTo>
                    <a:pt x="17" y="23"/>
                    <a:pt x="17" y="24"/>
                    <a:pt x="16" y="24"/>
                  </a:cubicBezTo>
                  <a:cubicBezTo>
                    <a:pt x="16" y="24"/>
                    <a:pt x="14" y="17"/>
                    <a:pt x="3" y="13"/>
                  </a:cubicBezTo>
                  <a:cubicBezTo>
                    <a:pt x="2" y="12"/>
                    <a:pt x="1" y="12"/>
                    <a:pt x="0" y="12"/>
                  </a:cubicBezTo>
                  <a:cubicBezTo>
                    <a:pt x="0" y="12"/>
                    <a:pt x="3" y="14"/>
                    <a:pt x="9" y="18"/>
                  </a:cubicBezTo>
                  <a:cubicBezTo>
                    <a:pt x="14" y="22"/>
                    <a:pt x="15" y="25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5" y="28"/>
                    <a:pt x="13" y="27"/>
                  </a:cubicBezTo>
                  <a:cubicBezTo>
                    <a:pt x="12" y="26"/>
                    <a:pt x="10" y="26"/>
                    <a:pt x="9" y="26"/>
                  </a:cubicBezTo>
                  <a:cubicBezTo>
                    <a:pt x="8" y="26"/>
                    <a:pt x="7" y="26"/>
                    <a:pt x="7" y="26"/>
                  </a:cubicBezTo>
                  <a:cubicBezTo>
                    <a:pt x="9" y="27"/>
                    <a:pt x="11" y="27"/>
                    <a:pt x="13" y="29"/>
                  </a:cubicBezTo>
                  <a:cubicBezTo>
                    <a:pt x="15" y="32"/>
                    <a:pt x="16" y="31"/>
                    <a:pt x="17" y="33"/>
                  </a:cubicBezTo>
                  <a:cubicBezTo>
                    <a:pt x="18" y="34"/>
                    <a:pt x="18" y="40"/>
                    <a:pt x="18" y="44"/>
                  </a:cubicBezTo>
                  <a:cubicBezTo>
                    <a:pt x="21" y="40"/>
                    <a:pt x="18" y="36"/>
                    <a:pt x="19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20" y="36"/>
                    <a:pt x="21" y="36"/>
                    <a:pt x="24" y="44"/>
                  </a:cubicBezTo>
                  <a:cubicBezTo>
                    <a:pt x="26" y="49"/>
                    <a:pt x="27" y="52"/>
                    <a:pt x="29" y="59"/>
                  </a:cubicBezTo>
                  <a:cubicBezTo>
                    <a:pt x="30" y="48"/>
                    <a:pt x="25" y="46"/>
                    <a:pt x="26" y="43"/>
                  </a:cubicBezTo>
                  <a:cubicBezTo>
                    <a:pt x="26" y="43"/>
                    <a:pt x="26" y="43"/>
                    <a:pt x="27" y="43"/>
                  </a:cubicBezTo>
                  <a:cubicBezTo>
                    <a:pt x="28" y="43"/>
                    <a:pt x="30" y="45"/>
                    <a:pt x="33" y="49"/>
                  </a:cubicBezTo>
                  <a:cubicBezTo>
                    <a:pt x="38" y="54"/>
                    <a:pt x="42" y="63"/>
                    <a:pt x="42" y="63"/>
                  </a:cubicBezTo>
                  <a:cubicBezTo>
                    <a:pt x="42" y="63"/>
                    <a:pt x="42" y="62"/>
                    <a:pt x="42" y="61"/>
                  </a:cubicBezTo>
                  <a:cubicBezTo>
                    <a:pt x="42" y="61"/>
                    <a:pt x="42" y="61"/>
                    <a:pt x="42" y="61"/>
                  </a:cubicBezTo>
                  <a:cubicBezTo>
                    <a:pt x="42" y="61"/>
                    <a:pt x="42" y="61"/>
                    <a:pt x="42" y="61"/>
                  </a:cubicBezTo>
                  <a:cubicBezTo>
                    <a:pt x="40" y="56"/>
                    <a:pt x="37" y="51"/>
                    <a:pt x="33" y="47"/>
                  </a:cubicBezTo>
                  <a:cubicBezTo>
                    <a:pt x="29" y="41"/>
                    <a:pt x="25" y="38"/>
                    <a:pt x="22" y="36"/>
                  </a:cubicBezTo>
                  <a:cubicBezTo>
                    <a:pt x="20" y="35"/>
                    <a:pt x="19" y="33"/>
                    <a:pt x="19" y="31"/>
                  </a:cubicBezTo>
                  <a:cubicBezTo>
                    <a:pt x="19" y="31"/>
                    <a:pt x="19" y="31"/>
                    <a:pt x="19" y="30"/>
                  </a:cubicBezTo>
                  <a:cubicBezTo>
                    <a:pt x="20" y="29"/>
                    <a:pt x="20" y="28"/>
                    <a:pt x="20" y="27"/>
                  </a:cubicBezTo>
                  <a:cubicBezTo>
                    <a:pt x="20" y="23"/>
                    <a:pt x="18" y="18"/>
                    <a:pt x="15" y="12"/>
                  </a:cubicBezTo>
                  <a:cubicBezTo>
                    <a:pt x="13" y="9"/>
                    <a:pt x="11" y="6"/>
                    <a:pt x="9" y="4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1"/>
                    <a:pt x="5" y="0"/>
                    <a:pt x="4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6" name="Freeform 915">
              <a:extLst>
                <a:ext uri="{FF2B5EF4-FFF2-40B4-BE49-F238E27FC236}">
                  <a16:creationId xmlns:a16="http://schemas.microsoft.com/office/drawing/2014/main" id="{5E239395-CAAD-408F-B2D2-A8FA91617BC5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536825" y="5913438"/>
              <a:ext cx="17463" cy="138113"/>
            </a:xfrm>
            <a:custGeom>
              <a:avLst/>
              <a:gdLst>
                <a:gd name="T0" fmla="*/ 1 w 4"/>
                <a:gd name="T1" fmla="*/ 28 h 30"/>
                <a:gd name="T2" fmla="*/ 2 w 4"/>
                <a:gd name="T3" fmla="*/ 28 h 30"/>
                <a:gd name="T4" fmla="*/ 3 w 4"/>
                <a:gd name="T5" fmla="*/ 30 h 30"/>
                <a:gd name="T6" fmla="*/ 1 w 4"/>
                <a:gd name="T7" fmla="*/ 28 h 30"/>
                <a:gd name="T8" fmla="*/ 4 w 4"/>
                <a:gd name="T9" fmla="*/ 0 h 30"/>
                <a:gd name="T10" fmla="*/ 4 w 4"/>
                <a:gd name="T11" fmla="*/ 0 h 30"/>
                <a:gd name="T12" fmla="*/ 0 w 4"/>
                <a:gd name="T13" fmla="*/ 4 h 30"/>
                <a:gd name="T14" fmla="*/ 0 w 4"/>
                <a:gd name="T15" fmla="*/ 4 h 30"/>
                <a:gd name="T16" fmla="*/ 4 w 4"/>
                <a:gd name="T17" fmla="*/ 0 h 30"/>
                <a:gd name="T18" fmla="*/ 4 w 4"/>
                <a:gd name="T1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30">
                  <a:moveTo>
                    <a:pt x="1" y="28"/>
                  </a:moveTo>
                  <a:cubicBezTo>
                    <a:pt x="2" y="28"/>
                    <a:pt x="2" y="28"/>
                    <a:pt x="2" y="28"/>
                  </a:cubicBezTo>
                  <a:cubicBezTo>
                    <a:pt x="2" y="29"/>
                    <a:pt x="2" y="29"/>
                    <a:pt x="3" y="30"/>
                  </a:cubicBezTo>
                  <a:cubicBezTo>
                    <a:pt x="2" y="29"/>
                    <a:pt x="2" y="29"/>
                    <a:pt x="1" y="28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2"/>
                    <a:pt x="1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3"/>
                    <a:pt x="2" y="2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7" name="Freeform 916">
              <a:extLst>
                <a:ext uri="{FF2B5EF4-FFF2-40B4-BE49-F238E27FC236}">
                  <a16:creationId xmlns:a16="http://schemas.microsoft.com/office/drawing/2014/main" id="{80737BEE-8D35-4730-9BEF-D2D19A99F884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447925" y="5889626"/>
              <a:ext cx="125413" cy="180975"/>
            </a:xfrm>
            <a:custGeom>
              <a:avLst/>
              <a:gdLst>
                <a:gd name="T0" fmla="*/ 16 w 27"/>
                <a:gd name="T1" fmla="*/ 34 h 39"/>
                <a:gd name="T2" fmla="*/ 20 w 27"/>
                <a:gd name="T3" fmla="*/ 36 h 39"/>
                <a:gd name="T4" fmla="*/ 22 w 27"/>
                <a:gd name="T5" fmla="*/ 35 h 39"/>
                <a:gd name="T6" fmla="*/ 22 w 27"/>
                <a:gd name="T7" fmla="*/ 35 h 39"/>
                <a:gd name="T8" fmla="*/ 20 w 27"/>
                <a:gd name="T9" fmla="*/ 35 h 39"/>
                <a:gd name="T10" fmla="*/ 16 w 27"/>
                <a:gd name="T11" fmla="*/ 34 h 39"/>
                <a:gd name="T12" fmla="*/ 8 w 27"/>
                <a:gd name="T13" fmla="*/ 11 h 39"/>
                <a:gd name="T14" fmla="*/ 8 w 27"/>
                <a:gd name="T15" fmla="*/ 11 h 39"/>
                <a:gd name="T16" fmla="*/ 9 w 27"/>
                <a:gd name="T17" fmla="*/ 12 h 39"/>
                <a:gd name="T18" fmla="*/ 8 w 27"/>
                <a:gd name="T19" fmla="*/ 11 h 39"/>
                <a:gd name="T20" fmla="*/ 20 w 27"/>
                <a:gd name="T21" fmla="*/ 0 h 39"/>
                <a:gd name="T22" fmla="*/ 8 w 27"/>
                <a:gd name="T23" fmla="*/ 5 h 39"/>
                <a:gd name="T24" fmla="*/ 8 w 27"/>
                <a:gd name="T25" fmla="*/ 5 h 39"/>
                <a:gd name="T26" fmla="*/ 4 w 27"/>
                <a:gd name="T27" fmla="*/ 9 h 39"/>
                <a:gd name="T28" fmla="*/ 4 w 27"/>
                <a:gd name="T29" fmla="*/ 9 h 39"/>
                <a:gd name="T30" fmla="*/ 4 w 27"/>
                <a:gd name="T31" fmla="*/ 9 h 39"/>
                <a:gd name="T32" fmla="*/ 3 w 27"/>
                <a:gd name="T33" fmla="*/ 13 h 39"/>
                <a:gd name="T34" fmla="*/ 3 w 27"/>
                <a:gd name="T35" fmla="*/ 18 h 39"/>
                <a:gd name="T36" fmla="*/ 2 w 27"/>
                <a:gd name="T37" fmla="*/ 20 h 39"/>
                <a:gd name="T38" fmla="*/ 1 w 27"/>
                <a:gd name="T39" fmla="*/ 21 h 39"/>
                <a:gd name="T40" fmla="*/ 0 w 27"/>
                <a:gd name="T41" fmla="*/ 23 h 39"/>
                <a:gd name="T42" fmla="*/ 5 w 27"/>
                <a:gd name="T43" fmla="*/ 32 h 39"/>
                <a:gd name="T44" fmla="*/ 5 w 27"/>
                <a:gd name="T45" fmla="*/ 33 h 39"/>
                <a:gd name="T46" fmla="*/ 7 w 27"/>
                <a:gd name="T47" fmla="*/ 35 h 39"/>
                <a:gd name="T48" fmla="*/ 7 w 27"/>
                <a:gd name="T49" fmla="*/ 35 h 39"/>
                <a:gd name="T50" fmla="*/ 7 w 27"/>
                <a:gd name="T51" fmla="*/ 35 h 39"/>
                <a:gd name="T52" fmla="*/ 16 w 27"/>
                <a:gd name="T53" fmla="*/ 39 h 39"/>
                <a:gd name="T54" fmla="*/ 18 w 27"/>
                <a:gd name="T55" fmla="*/ 38 h 39"/>
                <a:gd name="T56" fmla="*/ 8 w 27"/>
                <a:gd name="T57" fmla="*/ 31 h 39"/>
                <a:gd name="T58" fmla="*/ 8 w 27"/>
                <a:gd name="T59" fmla="*/ 31 h 39"/>
                <a:gd name="T60" fmla="*/ 9 w 27"/>
                <a:gd name="T61" fmla="*/ 31 h 39"/>
                <a:gd name="T62" fmla="*/ 8 w 27"/>
                <a:gd name="T63" fmla="*/ 31 h 39"/>
                <a:gd name="T64" fmla="*/ 8 w 27"/>
                <a:gd name="T65" fmla="*/ 31 h 39"/>
                <a:gd name="T66" fmla="*/ 7 w 27"/>
                <a:gd name="T67" fmla="*/ 28 h 39"/>
                <a:gd name="T68" fmla="*/ 7 w 27"/>
                <a:gd name="T69" fmla="*/ 28 h 39"/>
                <a:gd name="T70" fmla="*/ 6 w 27"/>
                <a:gd name="T71" fmla="*/ 20 h 39"/>
                <a:gd name="T72" fmla="*/ 8 w 27"/>
                <a:gd name="T73" fmla="*/ 19 h 39"/>
                <a:gd name="T74" fmla="*/ 16 w 27"/>
                <a:gd name="T75" fmla="*/ 22 h 39"/>
                <a:gd name="T76" fmla="*/ 8 w 27"/>
                <a:gd name="T77" fmla="*/ 15 h 39"/>
                <a:gd name="T78" fmla="*/ 9 w 27"/>
                <a:gd name="T79" fmla="*/ 15 h 39"/>
                <a:gd name="T80" fmla="*/ 27 w 27"/>
                <a:gd name="T81" fmla="*/ 19 h 39"/>
                <a:gd name="T82" fmla="*/ 24 w 27"/>
                <a:gd name="T83" fmla="*/ 17 h 39"/>
                <a:gd name="T84" fmla="*/ 27 w 27"/>
                <a:gd name="T85" fmla="*/ 19 h 39"/>
                <a:gd name="T86" fmla="*/ 9 w 27"/>
                <a:gd name="T87" fmla="*/ 15 h 39"/>
                <a:gd name="T88" fmla="*/ 8 w 27"/>
                <a:gd name="T89" fmla="*/ 15 h 39"/>
                <a:gd name="T90" fmla="*/ 8 w 27"/>
                <a:gd name="T91" fmla="*/ 11 h 39"/>
                <a:gd name="T92" fmla="*/ 8 w 27"/>
                <a:gd name="T93" fmla="*/ 11 h 39"/>
                <a:gd name="T94" fmla="*/ 8 w 27"/>
                <a:gd name="T95" fmla="*/ 11 h 39"/>
                <a:gd name="T96" fmla="*/ 8 w 27"/>
                <a:gd name="T97" fmla="*/ 11 h 39"/>
                <a:gd name="T98" fmla="*/ 8 w 27"/>
                <a:gd name="T99" fmla="*/ 11 h 39"/>
                <a:gd name="T100" fmla="*/ 22 w 27"/>
                <a:gd name="T101" fmla="*/ 9 h 39"/>
                <a:gd name="T102" fmla="*/ 22 w 27"/>
                <a:gd name="T103" fmla="*/ 9 h 39"/>
                <a:gd name="T104" fmla="*/ 8 w 27"/>
                <a:gd name="T105" fmla="*/ 11 h 39"/>
                <a:gd name="T106" fmla="*/ 9 w 27"/>
                <a:gd name="T107" fmla="*/ 8 h 39"/>
                <a:gd name="T108" fmla="*/ 9 w 27"/>
                <a:gd name="T109" fmla="*/ 8 h 39"/>
                <a:gd name="T110" fmla="*/ 9 w 27"/>
                <a:gd name="T111" fmla="*/ 7 h 39"/>
                <a:gd name="T112" fmla="*/ 9 w 27"/>
                <a:gd name="T113" fmla="*/ 7 h 39"/>
                <a:gd name="T114" fmla="*/ 9 w 27"/>
                <a:gd name="T115" fmla="*/ 7 h 39"/>
                <a:gd name="T116" fmla="*/ 9 w 27"/>
                <a:gd name="T117" fmla="*/ 7 h 39"/>
                <a:gd name="T118" fmla="*/ 22 w 27"/>
                <a:gd name="T119" fmla="*/ 0 h 39"/>
                <a:gd name="T120" fmla="*/ 20 w 27"/>
                <a:gd name="T1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7" h="39">
                  <a:moveTo>
                    <a:pt x="16" y="34"/>
                  </a:moveTo>
                  <a:cubicBezTo>
                    <a:pt x="18" y="35"/>
                    <a:pt x="19" y="36"/>
                    <a:pt x="20" y="36"/>
                  </a:cubicBezTo>
                  <a:cubicBezTo>
                    <a:pt x="21" y="36"/>
                    <a:pt x="22" y="36"/>
                    <a:pt x="22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1" y="35"/>
                    <a:pt x="21" y="35"/>
                    <a:pt x="20" y="35"/>
                  </a:cubicBezTo>
                  <a:cubicBezTo>
                    <a:pt x="19" y="35"/>
                    <a:pt x="17" y="35"/>
                    <a:pt x="16" y="34"/>
                  </a:cubicBezTo>
                  <a:moveTo>
                    <a:pt x="8" y="11"/>
                  </a:move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9" y="12"/>
                    <a:pt x="9" y="12"/>
                  </a:cubicBezTo>
                  <a:cubicBezTo>
                    <a:pt x="9" y="12"/>
                    <a:pt x="8" y="11"/>
                    <a:pt x="8" y="11"/>
                  </a:cubicBezTo>
                  <a:moveTo>
                    <a:pt x="20" y="0"/>
                  </a:moveTo>
                  <a:cubicBezTo>
                    <a:pt x="14" y="0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7"/>
                    <a:pt x="5" y="8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11"/>
                    <a:pt x="3" y="12"/>
                    <a:pt x="3" y="13"/>
                  </a:cubicBezTo>
                  <a:cubicBezTo>
                    <a:pt x="3" y="15"/>
                    <a:pt x="3" y="16"/>
                    <a:pt x="3" y="18"/>
                  </a:cubicBezTo>
                  <a:cubicBezTo>
                    <a:pt x="3" y="19"/>
                    <a:pt x="3" y="19"/>
                    <a:pt x="2" y="20"/>
                  </a:cubicBezTo>
                  <a:cubicBezTo>
                    <a:pt x="2" y="20"/>
                    <a:pt x="2" y="21"/>
                    <a:pt x="1" y="21"/>
                  </a:cubicBezTo>
                  <a:cubicBezTo>
                    <a:pt x="0" y="22"/>
                    <a:pt x="0" y="22"/>
                    <a:pt x="0" y="23"/>
                  </a:cubicBezTo>
                  <a:cubicBezTo>
                    <a:pt x="0" y="26"/>
                    <a:pt x="1" y="29"/>
                    <a:pt x="5" y="32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6" y="34"/>
                    <a:pt x="6" y="34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10" y="37"/>
                    <a:pt x="14" y="39"/>
                    <a:pt x="16" y="39"/>
                  </a:cubicBezTo>
                  <a:cubicBezTo>
                    <a:pt x="17" y="39"/>
                    <a:pt x="17" y="39"/>
                    <a:pt x="18" y="38"/>
                  </a:cubicBezTo>
                  <a:cubicBezTo>
                    <a:pt x="14" y="38"/>
                    <a:pt x="6" y="32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1"/>
                  </a:cubicBezTo>
                  <a:cubicBezTo>
                    <a:pt x="9" y="31"/>
                    <a:pt x="8" y="31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1" y="24"/>
                    <a:pt x="3" y="22"/>
                    <a:pt x="6" y="20"/>
                  </a:cubicBezTo>
                  <a:cubicBezTo>
                    <a:pt x="6" y="19"/>
                    <a:pt x="7" y="19"/>
                    <a:pt x="8" y="19"/>
                  </a:cubicBezTo>
                  <a:cubicBezTo>
                    <a:pt x="11" y="19"/>
                    <a:pt x="14" y="21"/>
                    <a:pt x="16" y="22"/>
                  </a:cubicBezTo>
                  <a:cubicBezTo>
                    <a:pt x="15" y="19"/>
                    <a:pt x="5" y="17"/>
                    <a:pt x="8" y="15"/>
                  </a:cubicBezTo>
                  <a:cubicBezTo>
                    <a:pt x="8" y="15"/>
                    <a:pt x="8" y="15"/>
                    <a:pt x="9" y="15"/>
                  </a:cubicBezTo>
                  <a:cubicBezTo>
                    <a:pt x="13" y="15"/>
                    <a:pt x="22" y="18"/>
                    <a:pt x="27" y="19"/>
                  </a:cubicBezTo>
                  <a:cubicBezTo>
                    <a:pt x="26" y="19"/>
                    <a:pt x="25" y="18"/>
                    <a:pt x="24" y="17"/>
                  </a:cubicBezTo>
                  <a:cubicBezTo>
                    <a:pt x="25" y="18"/>
                    <a:pt x="26" y="19"/>
                    <a:pt x="27" y="19"/>
                  </a:cubicBezTo>
                  <a:cubicBezTo>
                    <a:pt x="22" y="18"/>
                    <a:pt x="13" y="15"/>
                    <a:pt x="9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0" y="8"/>
                    <a:pt x="16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16" y="9"/>
                    <a:pt x="10" y="8"/>
                    <a:pt x="8" y="1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8" y="8"/>
                    <a:pt x="8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2" y="3"/>
                    <a:pt x="18" y="1"/>
                    <a:pt x="22" y="0"/>
                  </a:cubicBezTo>
                  <a:cubicBezTo>
                    <a:pt x="22" y="0"/>
                    <a:pt x="21" y="0"/>
                    <a:pt x="2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" name="Freeform 917">
              <a:extLst>
                <a:ext uri="{FF2B5EF4-FFF2-40B4-BE49-F238E27FC236}">
                  <a16:creationId xmlns:a16="http://schemas.microsoft.com/office/drawing/2014/main" id="{391D9A0A-C3F9-4A0B-9108-2FD5FD71BBA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73300" y="6227763"/>
              <a:ext cx="169863" cy="214313"/>
            </a:xfrm>
            <a:custGeom>
              <a:avLst/>
              <a:gdLst>
                <a:gd name="T0" fmla="*/ 11 w 37"/>
                <a:gd name="T1" fmla="*/ 0 h 46"/>
                <a:gd name="T2" fmla="*/ 2 w 37"/>
                <a:gd name="T3" fmla="*/ 14 h 46"/>
                <a:gd name="T4" fmla="*/ 2 w 37"/>
                <a:gd name="T5" fmla="*/ 14 h 46"/>
                <a:gd name="T6" fmla="*/ 2 w 37"/>
                <a:gd name="T7" fmla="*/ 14 h 46"/>
                <a:gd name="T8" fmla="*/ 0 w 37"/>
                <a:gd name="T9" fmla="*/ 26 h 46"/>
                <a:gd name="T10" fmla="*/ 0 w 37"/>
                <a:gd name="T11" fmla="*/ 30 h 46"/>
                <a:gd name="T12" fmla="*/ 4 w 37"/>
                <a:gd name="T13" fmla="*/ 33 h 46"/>
                <a:gd name="T14" fmla="*/ 7 w 37"/>
                <a:gd name="T15" fmla="*/ 35 h 46"/>
                <a:gd name="T16" fmla="*/ 8 w 37"/>
                <a:gd name="T17" fmla="*/ 37 h 46"/>
                <a:gd name="T18" fmla="*/ 8 w 37"/>
                <a:gd name="T19" fmla="*/ 39 h 46"/>
                <a:gd name="T20" fmla="*/ 8 w 37"/>
                <a:gd name="T21" fmla="*/ 40 h 46"/>
                <a:gd name="T22" fmla="*/ 10 w 37"/>
                <a:gd name="T23" fmla="*/ 44 h 46"/>
                <a:gd name="T24" fmla="*/ 22 w 37"/>
                <a:gd name="T25" fmla="*/ 46 h 46"/>
                <a:gd name="T26" fmla="*/ 22 w 37"/>
                <a:gd name="T27" fmla="*/ 46 h 46"/>
                <a:gd name="T28" fmla="*/ 37 w 37"/>
                <a:gd name="T29" fmla="*/ 38 h 46"/>
                <a:gd name="T30" fmla="*/ 23 w 37"/>
                <a:gd name="T31" fmla="*/ 43 h 46"/>
                <a:gd name="T32" fmla="*/ 14 w 37"/>
                <a:gd name="T33" fmla="*/ 38 h 46"/>
                <a:gd name="T34" fmla="*/ 16 w 37"/>
                <a:gd name="T35" fmla="*/ 39 h 46"/>
                <a:gd name="T36" fmla="*/ 35 w 37"/>
                <a:gd name="T37" fmla="*/ 26 h 46"/>
                <a:gd name="T38" fmla="*/ 15 w 37"/>
                <a:gd name="T39" fmla="*/ 37 h 46"/>
                <a:gd name="T40" fmla="*/ 13 w 37"/>
                <a:gd name="T41" fmla="*/ 36 h 46"/>
                <a:gd name="T42" fmla="*/ 23 w 37"/>
                <a:gd name="T43" fmla="*/ 24 h 46"/>
                <a:gd name="T44" fmla="*/ 11 w 37"/>
                <a:gd name="T45" fmla="*/ 33 h 46"/>
                <a:gd name="T46" fmla="*/ 21 w 37"/>
                <a:gd name="T47" fmla="*/ 21 h 46"/>
                <a:gd name="T48" fmla="*/ 9 w 37"/>
                <a:gd name="T49" fmla="*/ 29 h 46"/>
                <a:gd name="T50" fmla="*/ 8 w 37"/>
                <a:gd name="T51" fmla="*/ 28 h 46"/>
                <a:gd name="T52" fmla="*/ 23 w 37"/>
                <a:gd name="T53" fmla="*/ 14 h 46"/>
                <a:gd name="T54" fmla="*/ 22 w 37"/>
                <a:gd name="T55" fmla="*/ 14 h 46"/>
                <a:gd name="T56" fmla="*/ 12 w 37"/>
                <a:gd name="T57" fmla="*/ 20 h 46"/>
                <a:gd name="T58" fmla="*/ 6 w 37"/>
                <a:gd name="T59" fmla="*/ 26 h 46"/>
                <a:gd name="T60" fmla="*/ 6 w 37"/>
                <a:gd name="T61" fmla="*/ 26 h 46"/>
                <a:gd name="T62" fmla="*/ 18 w 37"/>
                <a:gd name="T63" fmla="*/ 7 h 46"/>
                <a:gd name="T64" fmla="*/ 2 w 37"/>
                <a:gd name="T65" fmla="*/ 25 h 46"/>
                <a:gd name="T66" fmla="*/ 2 w 37"/>
                <a:gd name="T67" fmla="*/ 22 h 46"/>
                <a:gd name="T68" fmla="*/ 11 w 37"/>
                <a:gd name="T6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" h="46">
                  <a:moveTo>
                    <a:pt x="11" y="0"/>
                  </a:moveTo>
                  <a:cubicBezTo>
                    <a:pt x="6" y="3"/>
                    <a:pt x="2" y="12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8"/>
                    <a:pt x="0" y="23"/>
                    <a:pt x="0" y="26"/>
                  </a:cubicBezTo>
                  <a:cubicBezTo>
                    <a:pt x="0" y="28"/>
                    <a:pt x="0" y="29"/>
                    <a:pt x="0" y="30"/>
                  </a:cubicBezTo>
                  <a:cubicBezTo>
                    <a:pt x="1" y="32"/>
                    <a:pt x="2" y="33"/>
                    <a:pt x="4" y="33"/>
                  </a:cubicBezTo>
                  <a:cubicBezTo>
                    <a:pt x="5" y="33"/>
                    <a:pt x="7" y="34"/>
                    <a:pt x="7" y="35"/>
                  </a:cubicBezTo>
                  <a:cubicBezTo>
                    <a:pt x="8" y="36"/>
                    <a:pt x="8" y="37"/>
                    <a:pt x="8" y="37"/>
                  </a:cubicBezTo>
                  <a:cubicBezTo>
                    <a:pt x="8" y="38"/>
                    <a:pt x="8" y="39"/>
                    <a:pt x="8" y="39"/>
                  </a:cubicBezTo>
                  <a:cubicBezTo>
                    <a:pt x="8" y="39"/>
                    <a:pt x="8" y="40"/>
                    <a:pt x="8" y="40"/>
                  </a:cubicBezTo>
                  <a:cubicBezTo>
                    <a:pt x="8" y="42"/>
                    <a:pt x="9" y="43"/>
                    <a:pt x="10" y="44"/>
                  </a:cubicBezTo>
                  <a:cubicBezTo>
                    <a:pt x="13" y="45"/>
                    <a:pt x="17" y="46"/>
                    <a:pt x="22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33" y="43"/>
                    <a:pt x="34" y="41"/>
                    <a:pt x="37" y="38"/>
                  </a:cubicBezTo>
                  <a:cubicBezTo>
                    <a:pt x="31" y="41"/>
                    <a:pt x="27" y="43"/>
                    <a:pt x="23" y="43"/>
                  </a:cubicBezTo>
                  <a:cubicBezTo>
                    <a:pt x="17" y="43"/>
                    <a:pt x="14" y="40"/>
                    <a:pt x="14" y="38"/>
                  </a:cubicBezTo>
                  <a:cubicBezTo>
                    <a:pt x="14" y="39"/>
                    <a:pt x="15" y="39"/>
                    <a:pt x="16" y="39"/>
                  </a:cubicBezTo>
                  <a:cubicBezTo>
                    <a:pt x="22" y="39"/>
                    <a:pt x="32" y="35"/>
                    <a:pt x="35" y="26"/>
                  </a:cubicBezTo>
                  <a:cubicBezTo>
                    <a:pt x="33" y="31"/>
                    <a:pt x="20" y="37"/>
                    <a:pt x="15" y="37"/>
                  </a:cubicBezTo>
                  <a:cubicBezTo>
                    <a:pt x="13" y="37"/>
                    <a:pt x="13" y="36"/>
                    <a:pt x="13" y="36"/>
                  </a:cubicBezTo>
                  <a:cubicBezTo>
                    <a:pt x="12" y="32"/>
                    <a:pt x="19" y="29"/>
                    <a:pt x="23" y="24"/>
                  </a:cubicBezTo>
                  <a:cubicBezTo>
                    <a:pt x="19" y="25"/>
                    <a:pt x="13" y="32"/>
                    <a:pt x="11" y="33"/>
                  </a:cubicBezTo>
                  <a:cubicBezTo>
                    <a:pt x="10" y="29"/>
                    <a:pt x="19" y="23"/>
                    <a:pt x="21" y="21"/>
                  </a:cubicBezTo>
                  <a:cubicBezTo>
                    <a:pt x="15" y="23"/>
                    <a:pt x="10" y="29"/>
                    <a:pt x="9" y="29"/>
                  </a:cubicBezTo>
                  <a:cubicBezTo>
                    <a:pt x="9" y="29"/>
                    <a:pt x="8" y="29"/>
                    <a:pt x="8" y="28"/>
                  </a:cubicBezTo>
                  <a:cubicBezTo>
                    <a:pt x="8" y="26"/>
                    <a:pt x="18" y="15"/>
                    <a:pt x="23" y="14"/>
                  </a:cubicBezTo>
                  <a:cubicBezTo>
                    <a:pt x="23" y="14"/>
                    <a:pt x="22" y="14"/>
                    <a:pt x="22" y="14"/>
                  </a:cubicBezTo>
                  <a:cubicBezTo>
                    <a:pt x="19" y="14"/>
                    <a:pt x="15" y="17"/>
                    <a:pt x="12" y="20"/>
                  </a:cubicBezTo>
                  <a:cubicBezTo>
                    <a:pt x="9" y="23"/>
                    <a:pt x="7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3"/>
                    <a:pt x="11" y="10"/>
                    <a:pt x="18" y="7"/>
                  </a:cubicBezTo>
                  <a:cubicBezTo>
                    <a:pt x="7" y="8"/>
                    <a:pt x="3" y="25"/>
                    <a:pt x="2" y="25"/>
                  </a:cubicBezTo>
                  <a:cubicBezTo>
                    <a:pt x="2" y="25"/>
                    <a:pt x="2" y="24"/>
                    <a:pt x="2" y="22"/>
                  </a:cubicBezTo>
                  <a:cubicBezTo>
                    <a:pt x="2" y="11"/>
                    <a:pt x="7" y="7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9" name="Freeform 918">
              <a:extLst>
                <a:ext uri="{FF2B5EF4-FFF2-40B4-BE49-F238E27FC236}">
                  <a16:creationId xmlns:a16="http://schemas.microsoft.com/office/drawing/2014/main" id="{7ED55297-4172-4268-A47F-108000D3032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82800" y="6423026"/>
              <a:ext cx="152400" cy="115888"/>
            </a:xfrm>
            <a:custGeom>
              <a:avLst/>
              <a:gdLst>
                <a:gd name="T0" fmla="*/ 19 w 33"/>
                <a:gd name="T1" fmla="*/ 0 h 25"/>
                <a:gd name="T2" fmla="*/ 19 w 33"/>
                <a:gd name="T3" fmla="*/ 0 h 25"/>
                <a:gd name="T4" fmla="*/ 3 w 33"/>
                <a:gd name="T5" fmla="*/ 18 h 25"/>
                <a:gd name="T6" fmla="*/ 3 w 33"/>
                <a:gd name="T7" fmla="*/ 18 h 25"/>
                <a:gd name="T8" fmla="*/ 12 w 33"/>
                <a:gd name="T9" fmla="*/ 0 h 25"/>
                <a:gd name="T10" fmla="*/ 12 w 33"/>
                <a:gd name="T11" fmla="*/ 0 h 25"/>
                <a:gd name="T12" fmla="*/ 7 w 33"/>
                <a:gd name="T13" fmla="*/ 6 h 25"/>
                <a:gd name="T14" fmla="*/ 7 w 33"/>
                <a:gd name="T15" fmla="*/ 6 h 25"/>
                <a:gd name="T16" fmla="*/ 6 w 33"/>
                <a:gd name="T17" fmla="*/ 7 h 25"/>
                <a:gd name="T18" fmla="*/ 6 w 33"/>
                <a:gd name="T19" fmla="*/ 7 h 25"/>
                <a:gd name="T20" fmla="*/ 6 w 33"/>
                <a:gd name="T21" fmla="*/ 7 h 25"/>
                <a:gd name="T22" fmla="*/ 6 w 33"/>
                <a:gd name="T23" fmla="*/ 9 h 25"/>
                <a:gd name="T24" fmla="*/ 0 w 33"/>
                <a:gd name="T25" fmla="*/ 20 h 25"/>
                <a:gd name="T26" fmla="*/ 2 w 33"/>
                <a:gd name="T27" fmla="*/ 22 h 25"/>
                <a:gd name="T28" fmla="*/ 6 w 33"/>
                <a:gd name="T29" fmla="*/ 24 h 25"/>
                <a:gd name="T30" fmla="*/ 8 w 33"/>
                <a:gd name="T31" fmla="*/ 25 h 25"/>
                <a:gd name="T32" fmla="*/ 32 w 33"/>
                <a:gd name="T33" fmla="*/ 12 h 25"/>
                <a:gd name="T34" fmla="*/ 33 w 33"/>
                <a:gd name="T35" fmla="*/ 10 h 25"/>
                <a:gd name="T36" fmla="*/ 14 w 33"/>
                <a:gd name="T37" fmla="*/ 22 h 25"/>
                <a:gd name="T38" fmla="*/ 16 w 33"/>
                <a:gd name="T39" fmla="*/ 19 h 25"/>
                <a:gd name="T40" fmla="*/ 28 w 33"/>
                <a:gd name="T41" fmla="*/ 4 h 25"/>
                <a:gd name="T42" fmla="*/ 27 w 33"/>
                <a:gd name="T43" fmla="*/ 6 h 25"/>
                <a:gd name="T44" fmla="*/ 7 w 33"/>
                <a:gd name="T45" fmla="*/ 22 h 25"/>
                <a:gd name="T46" fmla="*/ 7 w 33"/>
                <a:gd name="T47" fmla="*/ 21 h 25"/>
                <a:gd name="T48" fmla="*/ 17 w 33"/>
                <a:gd name="T49" fmla="*/ 9 h 25"/>
                <a:gd name="T50" fmla="*/ 17 w 33"/>
                <a:gd name="T51" fmla="*/ 9 h 25"/>
                <a:gd name="T52" fmla="*/ 5 w 33"/>
                <a:gd name="T53" fmla="*/ 20 h 25"/>
                <a:gd name="T54" fmla="*/ 5 w 33"/>
                <a:gd name="T55" fmla="*/ 20 h 25"/>
                <a:gd name="T56" fmla="*/ 19 w 33"/>
                <a:gd name="T5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3" h="25"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6" y="1"/>
                    <a:pt x="5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4"/>
                    <a:pt x="14" y="1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0"/>
                    <a:pt x="8" y="4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7"/>
                    <a:pt x="7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9"/>
                  </a:cubicBezTo>
                  <a:cubicBezTo>
                    <a:pt x="2" y="15"/>
                    <a:pt x="0" y="19"/>
                    <a:pt x="0" y="20"/>
                  </a:cubicBezTo>
                  <a:cubicBezTo>
                    <a:pt x="0" y="21"/>
                    <a:pt x="1" y="22"/>
                    <a:pt x="2" y="22"/>
                  </a:cubicBezTo>
                  <a:cubicBezTo>
                    <a:pt x="4" y="23"/>
                    <a:pt x="2" y="24"/>
                    <a:pt x="6" y="24"/>
                  </a:cubicBezTo>
                  <a:cubicBezTo>
                    <a:pt x="7" y="25"/>
                    <a:pt x="7" y="25"/>
                    <a:pt x="8" y="25"/>
                  </a:cubicBezTo>
                  <a:cubicBezTo>
                    <a:pt x="12" y="25"/>
                    <a:pt x="24" y="20"/>
                    <a:pt x="32" y="12"/>
                  </a:cubicBezTo>
                  <a:cubicBezTo>
                    <a:pt x="32" y="11"/>
                    <a:pt x="33" y="11"/>
                    <a:pt x="33" y="10"/>
                  </a:cubicBezTo>
                  <a:cubicBezTo>
                    <a:pt x="29" y="15"/>
                    <a:pt x="16" y="22"/>
                    <a:pt x="14" y="22"/>
                  </a:cubicBezTo>
                  <a:cubicBezTo>
                    <a:pt x="13" y="22"/>
                    <a:pt x="14" y="21"/>
                    <a:pt x="16" y="19"/>
                  </a:cubicBezTo>
                  <a:cubicBezTo>
                    <a:pt x="25" y="12"/>
                    <a:pt x="29" y="4"/>
                    <a:pt x="28" y="4"/>
                  </a:cubicBezTo>
                  <a:cubicBezTo>
                    <a:pt x="28" y="4"/>
                    <a:pt x="27" y="5"/>
                    <a:pt x="27" y="6"/>
                  </a:cubicBezTo>
                  <a:cubicBezTo>
                    <a:pt x="23" y="11"/>
                    <a:pt x="9" y="22"/>
                    <a:pt x="7" y="22"/>
                  </a:cubicBezTo>
                  <a:cubicBezTo>
                    <a:pt x="7" y="22"/>
                    <a:pt x="7" y="21"/>
                    <a:pt x="7" y="21"/>
                  </a:cubicBezTo>
                  <a:cubicBezTo>
                    <a:pt x="7" y="20"/>
                    <a:pt x="20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4" y="10"/>
                    <a:pt x="6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6" y="16"/>
                    <a:pt x="21" y="0"/>
                    <a:pt x="19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0" name="Freeform 919">
              <a:extLst>
                <a:ext uri="{FF2B5EF4-FFF2-40B4-BE49-F238E27FC236}">
                  <a16:creationId xmlns:a16="http://schemas.microsoft.com/office/drawing/2014/main" id="{70438534-5531-4F4A-B9B8-06788915EC2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54212" y="6191251"/>
              <a:ext cx="73025" cy="161925"/>
            </a:xfrm>
            <a:custGeom>
              <a:avLst/>
              <a:gdLst>
                <a:gd name="T0" fmla="*/ 7 w 16"/>
                <a:gd name="T1" fmla="*/ 0 h 35"/>
                <a:gd name="T2" fmla="*/ 9 w 16"/>
                <a:gd name="T3" fmla="*/ 3 h 35"/>
                <a:gd name="T4" fmla="*/ 14 w 16"/>
                <a:gd name="T5" fmla="*/ 23 h 35"/>
                <a:gd name="T6" fmla="*/ 13 w 16"/>
                <a:gd name="T7" fmla="*/ 25 h 35"/>
                <a:gd name="T8" fmla="*/ 9 w 16"/>
                <a:gd name="T9" fmla="*/ 9 h 35"/>
                <a:gd name="T10" fmla="*/ 7 w 16"/>
                <a:gd name="T11" fmla="*/ 7 h 35"/>
                <a:gd name="T12" fmla="*/ 8 w 16"/>
                <a:gd name="T13" fmla="*/ 13 h 35"/>
                <a:gd name="T14" fmla="*/ 10 w 16"/>
                <a:gd name="T15" fmla="*/ 26 h 35"/>
                <a:gd name="T16" fmla="*/ 10 w 16"/>
                <a:gd name="T17" fmla="*/ 26 h 35"/>
                <a:gd name="T18" fmla="*/ 3 w 16"/>
                <a:gd name="T19" fmla="*/ 7 h 35"/>
                <a:gd name="T20" fmla="*/ 0 w 16"/>
                <a:gd name="T21" fmla="*/ 5 h 35"/>
                <a:gd name="T22" fmla="*/ 1 w 16"/>
                <a:gd name="T23" fmla="*/ 9 h 35"/>
                <a:gd name="T24" fmla="*/ 1 w 16"/>
                <a:gd name="T25" fmla="*/ 9 h 35"/>
                <a:gd name="T26" fmla="*/ 1 w 16"/>
                <a:gd name="T27" fmla="*/ 9 h 35"/>
                <a:gd name="T28" fmla="*/ 3 w 16"/>
                <a:gd name="T29" fmla="*/ 14 h 35"/>
                <a:gd name="T30" fmla="*/ 12 w 16"/>
                <a:gd name="T31" fmla="*/ 35 h 35"/>
                <a:gd name="T32" fmla="*/ 16 w 16"/>
                <a:gd name="T33" fmla="*/ 23 h 35"/>
                <a:gd name="T34" fmla="*/ 16 w 16"/>
                <a:gd name="T35" fmla="*/ 18 h 35"/>
                <a:gd name="T36" fmla="*/ 15 w 16"/>
                <a:gd name="T37" fmla="*/ 11 h 35"/>
                <a:gd name="T38" fmla="*/ 15 w 16"/>
                <a:gd name="T39" fmla="*/ 11 h 35"/>
                <a:gd name="T40" fmla="*/ 8 w 16"/>
                <a:gd name="T41" fmla="*/ 1 h 35"/>
                <a:gd name="T42" fmla="*/ 7 w 16"/>
                <a:gd name="T4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35">
                  <a:moveTo>
                    <a:pt x="7" y="0"/>
                  </a:moveTo>
                  <a:cubicBezTo>
                    <a:pt x="7" y="0"/>
                    <a:pt x="7" y="1"/>
                    <a:pt x="9" y="3"/>
                  </a:cubicBezTo>
                  <a:cubicBezTo>
                    <a:pt x="12" y="7"/>
                    <a:pt x="15" y="14"/>
                    <a:pt x="14" y="23"/>
                  </a:cubicBezTo>
                  <a:cubicBezTo>
                    <a:pt x="14" y="24"/>
                    <a:pt x="13" y="25"/>
                    <a:pt x="13" y="25"/>
                  </a:cubicBezTo>
                  <a:cubicBezTo>
                    <a:pt x="12" y="25"/>
                    <a:pt x="11" y="15"/>
                    <a:pt x="9" y="9"/>
                  </a:cubicBezTo>
                  <a:cubicBezTo>
                    <a:pt x="8" y="7"/>
                    <a:pt x="8" y="7"/>
                    <a:pt x="7" y="7"/>
                  </a:cubicBezTo>
                  <a:cubicBezTo>
                    <a:pt x="7" y="7"/>
                    <a:pt x="7" y="10"/>
                    <a:pt x="8" y="13"/>
                  </a:cubicBezTo>
                  <a:cubicBezTo>
                    <a:pt x="10" y="18"/>
                    <a:pt x="11" y="24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6" y="12"/>
                    <a:pt x="3" y="7"/>
                  </a:cubicBezTo>
                  <a:cubicBezTo>
                    <a:pt x="1" y="5"/>
                    <a:pt x="1" y="5"/>
                    <a:pt x="0" y="5"/>
                  </a:cubicBezTo>
                  <a:cubicBezTo>
                    <a:pt x="0" y="5"/>
                    <a:pt x="0" y="6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11"/>
                    <a:pt x="2" y="13"/>
                    <a:pt x="3" y="14"/>
                  </a:cubicBezTo>
                  <a:cubicBezTo>
                    <a:pt x="7" y="24"/>
                    <a:pt x="9" y="35"/>
                    <a:pt x="12" y="35"/>
                  </a:cubicBezTo>
                  <a:cubicBezTo>
                    <a:pt x="13" y="35"/>
                    <a:pt x="14" y="31"/>
                    <a:pt x="16" y="23"/>
                  </a:cubicBezTo>
                  <a:cubicBezTo>
                    <a:pt x="16" y="22"/>
                    <a:pt x="16" y="20"/>
                    <a:pt x="16" y="18"/>
                  </a:cubicBezTo>
                  <a:cubicBezTo>
                    <a:pt x="16" y="16"/>
                    <a:pt x="16" y="14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3" y="3"/>
                    <a:pt x="8" y="1"/>
                  </a:cubicBezTo>
                  <a:cubicBezTo>
                    <a:pt x="8" y="0"/>
                    <a:pt x="8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1" name="Freeform 920">
              <a:extLst>
                <a:ext uri="{FF2B5EF4-FFF2-40B4-BE49-F238E27FC236}">
                  <a16:creationId xmlns:a16="http://schemas.microsoft.com/office/drawing/2014/main" id="{5F8F4AFD-A713-4956-B467-10470992621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03450" y="5788026"/>
              <a:ext cx="133350" cy="79375"/>
            </a:xfrm>
            <a:custGeom>
              <a:avLst/>
              <a:gdLst>
                <a:gd name="T0" fmla="*/ 1 w 29"/>
                <a:gd name="T1" fmla="*/ 0 h 17"/>
                <a:gd name="T2" fmla="*/ 0 w 29"/>
                <a:gd name="T3" fmla="*/ 1 h 17"/>
                <a:gd name="T4" fmla="*/ 15 w 29"/>
                <a:gd name="T5" fmla="*/ 16 h 17"/>
                <a:gd name="T6" fmla="*/ 17 w 29"/>
                <a:gd name="T7" fmla="*/ 17 h 17"/>
                <a:gd name="T8" fmla="*/ 7 w 29"/>
                <a:gd name="T9" fmla="*/ 6 h 17"/>
                <a:gd name="T10" fmla="*/ 7 w 29"/>
                <a:gd name="T11" fmla="*/ 6 h 17"/>
                <a:gd name="T12" fmla="*/ 20 w 29"/>
                <a:gd name="T13" fmla="*/ 14 h 17"/>
                <a:gd name="T14" fmla="*/ 20 w 29"/>
                <a:gd name="T15" fmla="*/ 13 h 17"/>
                <a:gd name="T16" fmla="*/ 8 w 29"/>
                <a:gd name="T17" fmla="*/ 4 h 17"/>
                <a:gd name="T18" fmla="*/ 10 w 29"/>
                <a:gd name="T19" fmla="*/ 5 h 17"/>
                <a:gd name="T20" fmla="*/ 29 w 29"/>
                <a:gd name="T21" fmla="*/ 15 h 17"/>
                <a:gd name="T22" fmla="*/ 29 w 29"/>
                <a:gd name="T23" fmla="*/ 14 h 17"/>
                <a:gd name="T24" fmla="*/ 28 w 29"/>
                <a:gd name="T25" fmla="*/ 12 h 17"/>
                <a:gd name="T26" fmla="*/ 28 w 29"/>
                <a:gd name="T27" fmla="*/ 12 h 17"/>
                <a:gd name="T28" fmla="*/ 7 w 29"/>
                <a:gd name="T29" fmla="*/ 2 h 17"/>
                <a:gd name="T30" fmla="*/ 1 w 29"/>
                <a:gd name="T3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17"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3"/>
                    <a:pt x="3" y="7"/>
                    <a:pt x="15" y="16"/>
                  </a:cubicBezTo>
                  <a:cubicBezTo>
                    <a:pt x="16" y="17"/>
                    <a:pt x="16" y="17"/>
                    <a:pt x="17" y="17"/>
                  </a:cubicBezTo>
                  <a:cubicBezTo>
                    <a:pt x="14" y="13"/>
                    <a:pt x="4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9" y="6"/>
                    <a:pt x="19" y="14"/>
                    <a:pt x="20" y="14"/>
                  </a:cubicBezTo>
                  <a:cubicBezTo>
                    <a:pt x="20" y="14"/>
                    <a:pt x="20" y="14"/>
                    <a:pt x="20" y="13"/>
                  </a:cubicBezTo>
                  <a:cubicBezTo>
                    <a:pt x="19" y="11"/>
                    <a:pt x="7" y="4"/>
                    <a:pt x="8" y="4"/>
                  </a:cubicBezTo>
                  <a:cubicBezTo>
                    <a:pt x="8" y="4"/>
                    <a:pt x="9" y="5"/>
                    <a:pt x="10" y="5"/>
                  </a:cubicBezTo>
                  <a:cubicBezTo>
                    <a:pt x="17" y="8"/>
                    <a:pt x="26" y="15"/>
                    <a:pt x="29" y="15"/>
                  </a:cubicBezTo>
                  <a:cubicBezTo>
                    <a:pt x="29" y="15"/>
                    <a:pt x="29" y="14"/>
                    <a:pt x="29" y="14"/>
                  </a:cubicBezTo>
                  <a:cubicBezTo>
                    <a:pt x="29" y="13"/>
                    <a:pt x="29" y="13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0" y="8"/>
                    <a:pt x="13" y="5"/>
                    <a:pt x="7" y="2"/>
                  </a:cubicBezTo>
                  <a:cubicBezTo>
                    <a:pt x="6" y="1"/>
                    <a:pt x="3" y="0"/>
                    <a:pt x="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2" name="Freeform 921">
              <a:extLst>
                <a:ext uri="{FF2B5EF4-FFF2-40B4-BE49-F238E27FC236}">
                  <a16:creationId xmlns:a16="http://schemas.microsoft.com/office/drawing/2014/main" id="{1E342EF0-9F0C-4858-B0C4-E468AA4A56A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36825" y="594042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3" name="Oval 922">
              <a:extLst>
                <a:ext uri="{FF2B5EF4-FFF2-40B4-BE49-F238E27FC236}">
                  <a16:creationId xmlns:a16="http://schemas.microsoft.com/office/drawing/2014/main" id="{587F2CFA-99EB-4BB6-9DEB-C6BEDA16D25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535237" y="5940426"/>
              <a:ext cx="1588" cy="1588"/>
            </a:xfrm>
            <a:prstGeom prst="ellipse">
              <a:avLst/>
            </a:pr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4" name="Freeform 923">
              <a:extLst>
                <a:ext uri="{FF2B5EF4-FFF2-40B4-BE49-F238E27FC236}">
                  <a16:creationId xmlns:a16="http://schemas.microsoft.com/office/drawing/2014/main" id="{8033DF41-88BB-49DD-ADE7-DAA1B07A3B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62212" y="5945188"/>
              <a:ext cx="69850" cy="23813"/>
            </a:xfrm>
            <a:custGeom>
              <a:avLst/>
              <a:gdLst>
                <a:gd name="T0" fmla="*/ 0 w 15"/>
                <a:gd name="T1" fmla="*/ 0 h 5"/>
                <a:gd name="T2" fmla="*/ 15 w 15"/>
                <a:gd name="T3" fmla="*/ 5 h 5"/>
                <a:gd name="T4" fmla="*/ 0 w 15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5">
                  <a:moveTo>
                    <a:pt x="0" y="0"/>
                  </a:moveTo>
                  <a:cubicBezTo>
                    <a:pt x="2" y="1"/>
                    <a:pt x="11" y="3"/>
                    <a:pt x="15" y="5"/>
                  </a:cubicBezTo>
                  <a:cubicBezTo>
                    <a:pt x="10" y="2"/>
                    <a:pt x="2" y="1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5" name="Freeform 924">
              <a:extLst>
                <a:ext uri="{FF2B5EF4-FFF2-40B4-BE49-F238E27FC236}">
                  <a16:creationId xmlns:a16="http://schemas.microsoft.com/office/drawing/2014/main" id="{3F6E0D5E-5C5D-49F1-95F0-FE8C55A69B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47925" y="5940426"/>
              <a:ext cx="88900" cy="38100"/>
            </a:xfrm>
            <a:custGeom>
              <a:avLst/>
              <a:gdLst>
                <a:gd name="T0" fmla="*/ 0 w 19"/>
                <a:gd name="T1" fmla="*/ 0 h 8"/>
                <a:gd name="T2" fmla="*/ 0 w 19"/>
                <a:gd name="T3" fmla="*/ 4 h 8"/>
                <a:gd name="T4" fmla="*/ 1 w 19"/>
                <a:gd name="T5" fmla="*/ 4 h 8"/>
                <a:gd name="T6" fmla="*/ 19 w 19"/>
                <a:gd name="T7" fmla="*/ 8 h 8"/>
                <a:gd name="T8" fmla="*/ 16 w 19"/>
                <a:gd name="T9" fmla="*/ 6 h 8"/>
                <a:gd name="T10" fmla="*/ 1 w 19"/>
                <a:gd name="T11" fmla="*/ 1 h 8"/>
                <a:gd name="T12" fmla="*/ 0 w 1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8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5" y="4"/>
                    <a:pt x="14" y="7"/>
                    <a:pt x="19" y="8"/>
                  </a:cubicBezTo>
                  <a:cubicBezTo>
                    <a:pt x="18" y="8"/>
                    <a:pt x="17" y="7"/>
                    <a:pt x="16" y="6"/>
                  </a:cubicBezTo>
                  <a:cubicBezTo>
                    <a:pt x="12" y="4"/>
                    <a:pt x="3" y="2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6" name="Freeform 925">
              <a:extLst>
                <a:ext uri="{FF2B5EF4-FFF2-40B4-BE49-F238E27FC236}">
                  <a16:creationId xmlns:a16="http://schemas.microsoft.com/office/drawing/2014/main" id="{AE9B7E67-D854-47E3-94D7-FD53602B204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32062" y="5922963"/>
              <a:ext cx="4763" cy="4763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7" name="Freeform 926">
              <a:extLst>
                <a:ext uri="{FF2B5EF4-FFF2-40B4-BE49-F238E27FC236}">
                  <a16:creationId xmlns:a16="http://schemas.microsoft.com/office/drawing/2014/main" id="{AADF7E17-F0FF-42BD-A88F-D74212B1591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32062" y="5922963"/>
              <a:ext cx="4763" cy="4763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" name="Freeform 927">
              <a:extLst>
                <a:ext uri="{FF2B5EF4-FFF2-40B4-BE49-F238E27FC236}">
                  <a16:creationId xmlns:a16="http://schemas.microsoft.com/office/drawing/2014/main" id="{45B7FCA2-13B0-4694-9881-BC023BCE54F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71737" y="5927726"/>
              <a:ext cx="60325" cy="3175"/>
            </a:xfrm>
            <a:custGeom>
              <a:avLst/>
              <a:gdLst>
                <a:gd name="T0" fmla="*/ 7 w 13"/>
                <a:gd name="T1" fmla="*/ 0 h 1"/>
                <a:gd name="T2" fmla="*/ 4 w 13"/>
                <a:gd name="T3" fmla="*/ 0 h 1"/>
                <a:gd name="T4" fmla="*/ 1 w 13"/>
                <a:gd name="T5" fmla="*/ 0 h 1"/>
                <a:gd name="T6" fmla="*/ 0 w 13"/>
                <a:gd name="T7" fmla="*/ 0 h 1"/>
                <a:gd name="T8" fmla="*/ 0 w 13"/>
                <a:gd name="T9" fmla="*/ 0 h 1"/>
                <a:gd name="T10" fmla="*/ 2 w 13"/>
                <a:gd name="T11" fmla="*/ 0 h 1"/>
                <a:gd name="T12" fmla="*/ 5 w 13"/>
                <a:gd name="T13" fmla="*/ 0 h 1"/>
                <a:gd name="T14" fmla="*/ 8 w 13"/>
                <a:gd name="T15" fmla="*/ 0 h 1"/>
                <a:gd name="T16" fmla="*/ 13 w 13"/>
                <a:gd name="T17" fmla="*/ 1 h 1"/>
                <a:gd name="T18" fmla="*/ 13 w 13"/>
                <a:gd name="T19" fmla="*/ 1 h 1"/>
                <a:gd name="T20" fmla="*/ 7 w 13"/>
                <a:gd name="T2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">
                  <a:moveTo>
                    <a:pt x="7" y="0"/>
                  </a:moveTo>
                  <a:cubicBezTo>
                    <a:pt x="6" y="0"/>
                    <a:pt x="5" y="0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6" y="0"/>
                    <a:pt x="7" y="0"/>
                    <a:pt x="8" y="0"/>
                  </a:cubicBezTo>
                  <a:cubicBezTo>
                    <a:pt x="10" y="0"/>
                    <a:pt x="12" y="0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0"/>
                    <a:pt x="10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9" name="Freeform 928">
              <a:extLst>
                <a:ext uri="{FF2B5EF4-FFF2-40B4-BE49-F238E27FC236}">
                  <a16:creationId xmlns:a16="http://schemas.microsoft.com/office/drawing/2014/main" id="{788D4D9D-C5F2-42DE-8799-C8D38AD107D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71737" y="5927726"/>
              <a:ext cx="65088" cy="12700"/>
            </a:xfrm>
            <a:custGeom>
              <a:avLst/>
              <a:gdLst>
                <a:gd name="T0" fmla="*/ 1 w 14"/>
                <a:gd name="T1" fmla="*/ 0 h 3"/>
                <a:gd name="T2" fmla="*/ 0 w 14"/>
                <a:gd name="T3" fmla="*/ 3 h 3"/>
                <a:gd name="T4" fmla="*/ 14 w 14"/>
                <a:gd name="T5" fmla="*/ 1 h 3"/>
                <a:gd name="T6" fmla="*/ 9 w 14"/>
                <a:gd name="T7" fmla="*/ 0 h 3"/>
                <a:gd name="T8" fmla="*/ 6 w 14"/>
                <a:gd name="T9" fmla="*/ 0 h 3"/>
                <a:gd name="T10" fmla="*/ 3 w 14"/>
                <a:gd name="T11" fmla="*/ 0 h 3"/>
                <a:gd name="T12" fmla="*/ 1 w 14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3">
                  <a:moveTo>
                    <a:pt x="1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0"/>
                    <a:pt x="8" y="1"/>
                    <a:pt x="14" y="1"/>
                  </a:cubicBezTo>
                  <a:cubicBezTo>
                    <a:pt x="13" y="0"/>
                    <a:pt x="11" y="0"/>
                    <a:pt x="9" y="0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0" name="Freeform 929">
              <a:extLst>
                <a:ext uri="{FF2B5EF4-FFF2-40B4-BE49-F238E27FC236}">
                  <a16:creationId xmlns:a16="http://schemas.microsoft.com/office/drawing/2014/main" id="{F88E3AC3-E62F-4DE9-9FEE-BE06CCB667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98725" y="6034088"/>
              <a:ext cx="33338" cy="12700"/>
            </a:xfrm>
            <a:custGeom>
              <a:avLst/>
              <a:gdLst>
                <a:gd name="T0" fmla="*/ 0 w 7"/>
                <a:gd name="T1" fmla="*/ 0 h 3"/>
                <a:gd name="T2" fmla="*/ 4 w 7"/>
                <a:gd name="T3" fmla="*/ 2 h 3"/>
                <a:gd name="T4" fmla="*/ 7 w 7"/>
                <a:gd name="T5" fmla="*/ 3 h 3"/>
                <a:gd name="T6" fmla="*/ 5 w 7"/>
                <a:gd name="T7" fmla="*/ 2 h 3"/>
                <a:gd name="T8" fmla="*/ 0 w 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cubicBezTo>
                    <a:pt x="1" y="1"/>
                    <a:pt x="3" y="2"/>
                    <a:pt x="4" y="2"/>
                  </a:cubicBezTo>
                  <a:cubicBezTo>
                    <a:pt x="5" y="3"/>
                    <a:pt x="6" y="3"/>
                    <a:pt x="7" y="3"/>
                  </a:cubicBezTo>
                  <a:cubicBezTo>
                    <a:pt x="6" y="3"/>
                    <a:pt x="5" y="3"/>
                    <a:pt x="5" y="2"/>
                  </a:cubicBezTo>
                  <a:cubicBezTo>
                    <a:pt x="3" y="2"/>
                    <a:pt x="2" y="1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1" name="Freeform 930">
              <a:extLst>
                <a:ext uri="{FF2B5EF4-FFF2-40B4-BE49-F238E27FC236}">
                  <a16:creationId xmlns:a16="http://schemas.microsoft.com/office/drawing/2014/main" id="{2B11E5A8-B845-4A9C-B5E7-7AE9B2A2A01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71737" y="6019801"/>
              <a:ext cx="68263" cy="31750"/>
            </a:xfrm>
            <a:custGeom>
              <a:avLst/>
              <a:gdLst>
                <a:gd name="T0" fmla="*/ 0 w 15"/>
                <a:gd name="T1" fmla="*/ 0 h 7"/>
                <a:gd name="T2" fmla="*/ 1 w 15"/>
                <a:gd name="T3" fmla="*/ 3 h 7"/>
                <a:gd name="T4" fmla="*/ 1 w 15"/>
                <a:gd name="T5" fmla="*/ 3 h 7"/>
                <a:gd name="T6" fmla="*/ 2 w 15"/>
                <a:gd name="T7" fmla="*/ 3 h 7"/>
                <a:gd name="T8" fmla="*/ 7 w 15"/>
                <a:gd name="T9" fmla="*/ 5 h 7"/>
                <a:gd name="T10" fmla="*/ 9 w 15"/>
                <a:gd name="T11" fmla="*/ 6 h 7"/>
                <a:gd name="T12" fmla="*/ 13 w 15"/>
                <a:gd name="T13" fmla="*/ 7 h 7"/>
                <a:gd name="T14" fmla="*/ 15 w 15"/>
                <a:gd name="T15" fmla="*/ 7 h 7"/>
                <a:gd name="T16" fmla="*/ 0 w 15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7">
                  <a:moveTo>
                    <a:pt x="0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2" y="3"/>
                    <a:pt x="2" y="3"/>
                  </a:cubicBezTo>
                  <a:cubicBezTo>
                    <a:pt x="4" y="4"/>
                    <a:pt x="5" y="5"/>
                    <a:pt x="7" y="5"/>
                  </a:cubicBezTo>
                  <a:cubicBezTo>
                    <a:pt x="7" y="6"/>
                    <a:pt x="8" y="6"/>
                    <a:pt x="9" y="6"/>
                  </a:cubicBezTo>
                  <a:cubicBezTo>
                    <a:pt x="10" y="7"/>
                    <a:pt x="12" y="7"/>
                    <a:pt x="13" y="7"/>
                  </a:cubicBezTo>
                  <a:cubicBezTo>
                    <a:pt x="14" y="7"/>
                    <a:pt x="14" y="7"/>
                    <a:pt x="15" y="7"/>
                  </a:cubicBezTo>
                  <a:cubicBezTo>
                    <a:pt x="11" y="6"/>
                    <a:pt x="6" y="4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2" name="Freeform 931">
              <a:extLst>
                <a:ext uri="{FF2B5EF4-FFF2-40B4-BE49-F238E27FC236}">
                  <a16:creationId xmlns:a16="http://schemas.microsoft.com/office/drawing/2014/main" id="{2211826A-7C1D-44D1-933E-0391711FA0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36762" y="5983288"/>
              <a:ext cx="74613" cy="111125"/>
            </a:xfrm>
            <a:custGeom>
              <a:avLst/>
              <a:gdLst>
                <a:gd name="T0" fmla="*/ 6 w 16"/>
                <a:gd name="T1" fmla="*/ 0 h 24"/>
                <a:gd name="T2" fmla="*/ 5 w 16"/>
                <a:gd name="T3" fmla="*/ 9 h 24"/>
                <a:gd name="T4" fmla="*/ 0 w 16"/>
                <a:gd name="T5" fmla="*/ 14 h 24"/>
                <a:gd name="T6" fmla="*/ 6 w 16"/>
                <a:gd name="T7" fmla="*/ 15 h 24"/>
                <a:gd name="T8" fmla="*/ 8 w 16"/>
                <a:gd name="T9" fmla="*/ 24 h 24"/>
                <a:gd name="T10" fmla="*/ 10 w 16"/>
                <a:gd name="T11" fmla="*/ 18 h 24"/>
                <a:gd name="T12" fmla="*/ 16 w 16"/>
                <a:gd name="T13" fmla="*/ 22 h 24"/>
                <a:gd name="T14" fmla="*/ 12 w 16"/>
                <a:gd name="T15" fmla="*/ 15 h 24"/>
                <a:gd name="T16" fmla="*/ 6 w 16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4">
                  <a:moveTo>
                    <a:pt x="6" y="0"/>
                  </a:moveTo>
                  <a:cubicBezTo>
                    <a:pt x="6" y="0"/>
                    <a:pt x="6" y="7"/>
                    <a:pt x="5" y="9"/>
                  </a:cubicBezTo>
                  <a:cubicBezTo>
                    <a:pt x="4" y="12"/>
                    <a:pt x="0" y="14"/>
                    <a:pt x="0" y="14"/>
                  </a:cubicBezTo>
                  <a:cubicBezTo>
                    <a:pt x="0" y="14"/>
                    <a:pt x="5" y="14"/>
                    <a:pt x="6" y="15"/>
                  </a:cubicBezTo>
                  <a:cubicBezTo>
                    <a:pt x="8" y="16"/>
                    <a:pt x="8" y="21"/>
                    <a:pt x="8" y="24"/>
                  </a:cubicBezTo>
                  <a:cubicBezTo>
                    <a:pt x="8" y="24"/>
                    <a:pt x="9" y="17"/>
                    <a:pt x="10" y="18"/>
                  </a:cubicBezTo>
                  <a:cubicBezTo>
                    <a:pt x="11" y="18"/>
                    <a:pt x="16" y="22"/>
                    <a:pt x="16" y="22"/>
                  </a:cubicBezTo>
                  <a:cubicBezTo>
                    <a:pt x="16" y="22"/>
                    <a:pt x="15" y="17"/>
                    <a:pt x="12" y="15"/>
                  </a:cubicBezTo>
                  <a:cubicBezTo>
                    <a:pt x="10" y="12"/>
                    <a:pt x="8" y="4"/>
                    <a:pt x="6" y="0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3" name="Freeform 932">
              <a:extLst>
                <a:ext uri="{FF2B5EF4-FFF2-40B4-BE49-F238E27FC236}">
                  <a16:creationId xmlns:a16="http://schemas.microsoft.com/office/drawing/2014/main" id="{8315DB0B-4E43-4028-8D2C-62191AF4BB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6287" y="6010276"/>
              <a:ext cx="26988" cy="41275"/>
            </a:xfrm>
            <a:custGeom>
              <a:avLst/>
              <a:gdLst>
                <a:gd name="T0" fmla="*/ 0 w 6"/>
                <a:gd name="T1" fmla="*/ 0 h 9"/>
                <a:gd name="T2" fmla="*/ 4 w 6"/>
                <a:gd name="T3" fmla="*/ 3 h 9"/>
                <a:gd name="T4" fmla="*/ 5 w 6"/>
                <a:gd name="T5" fmla="*/ 9 h 9"/>
                <a:gd name="T6" fmla="*/ 1 w 6"/>
                <a:gd name="T7" fmla="*/ 5 h 9"/>
                <a:gd name="T8" fmla="*/ 0 w 6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9">
                  <a:moveTo>
                    <a:pt x="0" y="0"/>
                  </a:moveTo>
                  <a:cubicBezTo>
                    <a:pt x="0" y="0"/>
                    <a:pt x="3" y="1"/>
                    <a:pt x="4" y="3"/>
                  </a:cubicBezTo>
                  <a:cubicBezTo>
                    <a:pt x="6" y="5"/>
                    <a:pt x="5" y="9"/>
                    <a:pt x="5" y="9"/>
                  </a:cubicBezTo>
                  <a:cubicBezTo>
                    <a:pt x="1" y="5"/>
                    <a:pt x="1" y="5"/>
                    <a:pt x="1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4" name="Freeform 933">
              <a:extLst>
                <a:ext uri="{FF2B5EF4-FFF2-40B4-BE49-F238E27FC236}">
                  <a16:creationId xmlns:a16="http://schemas.microsoft.com/office/drawing/2014/main" id="{5EAE6EF4-E3DD-4750-845A-3AD0D6358EA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08150" y="5751513"/>
              <a:ext cx="357188" cy="282575"/>
            </a:xfrm>
            <a:custGeom>
              <a:avLst/>
              <a:gdLst>
                <a:gd name="T0" fmla="*/ 0 w 77"/>
                <a:gd name="T1" fmla="*/ 58 h 61"/>
                <a:gd name="T2" fmla="*/ 69 w 77"/>
                <a:gd name="T3" fmla="*/ 5 h 61"/>
                <a:gd name="T4" fmla="*/ 74 w 77"/>
                <a:gd name="T5" fmla="*/ 1 h 61"/>
                <a:gd name="T6" fmla="*/ 2 w 77"/>
                <a:gd name="T7" fmla="*/ 61 h 61"/>
                <a:gd name="T8" fmla="*/ 0 w 77"/>
                <a:gd name="T9" fmla="*/ 5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61">
                  <a:moveTo>
                    <a:pt x="0" y="58"/>
                  </a:moveTo>
                  <a:cubicBezTo>
                    <a:pt x="0" y="58"/>
                    <a:pt x="43" y="44"/>
                    <a:pt x="69" y="5"/>
                  </a:cubicBezTo>
                  <a:cubicBezTo>
                    <a:pt x="69" y="5"/>
                    <a:pt x="72" y="0"/>
                    <a:pt x="74" y="1"/>
                  </a:cubicBezTo>
                  <a:cubicBezTo>
                    <a:pt x="77" y="3"/>
                    <a:pt x="50" y="43"/>
                    <a:pt x="2" y="61"/>
                  </a:cubicBezTo>
                  <a:cubicBezTo>
                    <a:pt x="0" y="58"/>
                    <a:pt x="0" y="58"/>
                    <a:pt x="0" y="58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5" name="Freeform 934">
              <a:extLst>
                <a:ext uri="{FF2B5EF4-FFF2-40B4-BE49-F238E27FC236}">
                  <a16:creationId xmlns:a16="http://schemas.microsoft.com/office/drawing/2014/main" id="{BFBEDE0F-C014-44F2-B5EB-C3C9C52CE3B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1537" y="5588001"/>
              <a:ext cx="657225" cy="649288"/>
            </a:xfrm>
            <a:custGeom>
              <a:avLst/>
              <a:gdLst>
                <a:gd name="T0" fmla="*/ 124 w 142"/>
                <a:gd name="T1" fmla="*/ 98 h 140"/>
                <a:gd name="T2" fmla="*/ 114 w 142"/>
                <a:gd name="T3" fmla="*/ 99 h 140"/>
                <a:gd name="T4" fmla="*/ 74 w 142"/>
                <a:gd name="T5" fmla="*/ 73 h 140"/>
                <a:gd name="T6" fmla="*/ 103 w 142"/>
                <a:gd name="T7" fmla="*/ 102 h 140"/>
                <a:gd name="T8" fmla="*/ 102 w 142"/>
                <a:gd name="T9" fmla="*/ 120 h 140"/>
                <a:gd name="T10" fmla="*/ 91 w 142"/>
                <a:gd name="T11" fmla="*/ 136 h 140"/>
                <a:gd name="T12" fmla="*/ 70 w 142"/>
                <a:gd name="T13" fmla="*/ 131 h 140"/>
                <a:gd name="T14" fmla="*/ 69 w 142"/>
                <a:gd name="T15" fmla="*/ 130 h 140"/>
                <a:gd name="T16" fmla="*/ 69 w 142"/>
                <a:gd name="T17" fmla="*/ 129 h 140"/>
                <a:gd name="T18" fmla="*/ 61 w 142"/>
                <a:gd name="T19" fmla="*/ 90 h 140"/>
                <a:gd name="T20" fmla="*/ 57 w 142"/>
                <a:gd name="T21" fmla="*/ 87 h 140"/>
                <a:gd name="T22" fmla="*/ 39 w 142"/>
                <a:gd name="T23" fmla="*/ 105 h 140"/>
                <a:gd name="T24" fmla="*/ 27 w 142"/>
                <a:gd name="T25" fmla="*/ 108 h 140"/>
                <a:gd name="T26" fmla="*/ 4 w 142"/>
                <a:gd name="T27" fmla="*/ 94 h 140"/>
                <a:gd name="T28" fmla="*/ 12 w 142"/>
                <a:gd name="T29" fmla="*/ 71 h 140"/>
                <a:gd name="T30" fmla="*/ 15 w 142"/>
                <a:gd name="T31" fmla="*/ 67 h 140"/>
                <a:gd name="T32" fmla="*/ 62 w 142"/>
                <a:gd name="T33" fmla="*/ 65 h 140"/>
                <a:gd name="T34" fmla="*/ 41 w 142"/>
                <a:gd name="T35" fmla="*/ 57 h 140"/>
                <a:gd name="T36" fmla="*/ 25 w 142"/>
                <a:gd name="T37" fmla="*/ 49 h 140"/>
                <a:gd name="T38" fmla="*/ 23 w 142"/>
                <a:gd name="T39" fmla="*/ 48 h 140"/>
                <a:gd name="T40" fmla="*/ 16 w 142"/>
                <a:gd name="T41" fmla="*/ 39 h 140"/>
                <a:gd name="T42" fmla="*/ 15 w 142"/>
                <a:gd name="T43" fmla="*/ 20 h 140"/>
                <a:gd name="T44" fmla="*/ 34 w 142"/>
                <a:gd name="T45" fmla="*/ 12 h 140"/>
                <a:gd name="T46" fmla="*/ 40 w 142"/>
                <a:gd name="T47" fmla="*/ 13 h 140"/>
                <a:gd name="T48" fmla="*/ 63 w 142"/>
                <a:gd name="T49" fmla="*/ 30 h 140"/>
                <a:gd name="T50" fmla="*/ 69 w 142"/>
                <a:gd name="T51" fmla="*/ 56 h 140"/>
                <a:gd name="T52" fmla="*/ 75 w 142"/>
                <a:gd name="T53" fmla="*/ 20 h 140"/>
                <a:gd name="T54" fmla="*/ 86 w 142"/>
                <a:gd name="T55" fmla="*/ 6 h 140"/>
                <a:gd name="T56" fmla="*/ 104 w 142"/>
                <a:gd name="T57" fmla="*/ 2 h 140"/>
                <a:gd name="T58" fmla="*/ 115 w 142"/>
                <a:gd name="T59" fmla="*/ 19 h 140"/>
                <a:gd name="T60" fmla="*/ 116 w 142"/>
                <a:gd name="T61" fmla="*/ 25 h 140"/>
                <a:gd name="T62" fmla="*/ 113 w 142"/>
                <a:gd name="T63" fmla="*/ 38 h 140"/>
                <a:gd name="T64" fmla="*/ 112 w 142"/>
                <a:gd name="T65" fmla="*/ 41 h 140"/>
                <a:gd name="T66" fmla="*/ 102 w 142"/>
                <a:gd name="T67" fmla="*/ 51 h 140"/>
                <a:gd name="T68" fmla="*/ 78 w 142"/>
                <a:gd name="T69" fmla="*/ 63 h 140"/>
                <a:gd name="T70" fmla="*/ 78 w 142"/>
                <a:gd name="T71" fmla="*/ 63 h 140"/>
                <a:gd name="T72" fmla="*/ 109 w 142"/>
                <a:gd name="T73" fmla="*/ 54 h 140"/>
                <a:gd name="T74" fmla="*/ 114 w 142"/>
                <a:gd name="T75" fmla="*/ 55 h 140"/>
                <a:gd name="T76" fmla="*/ 115 w 142"/>
                <a:gd name="T77" fmla="*/ 55 h 140"/>
                <a:gd name="T78" fmla="*/ 125 w 142"/>
                <a:gd name="T79" fmla="*/ 59 h 140"/>
                <a:gd name="T80" fmla="*/ 127 w 142"/>
                <a:gd name="T81" fmla="*/ 61 h 140"/>
                <a:gd name="T82" fmla="*/ 135 w 142"/>
                <a:gd name="T83" fmla="*/ 70 h 140"/>
                <a:gd name="T84" fmla="*/ 138 w 142"/>
                <a:gd name="T85" fmla="*/ 9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2" h="140">
                  <a:moveTo>
                    <a:pt x="138" y="90"/>
                  </a:moveTo>
                  <a:cubicBezTo>
                    <a:pt x="138" y="92"/>
                    <a:pt x="132" y="97"/>
                    <a:pt x="124" y="98"/>
                  </a:cubicBezTo>
                  <a:cubicBezTo>
                    <a:pt x="123" y="99"/>
                    <a:pt x="123" y="99"/>
                    <a:pt x="122" y="99"/>
                  </a:cubicBezTo>
                  <a:cubicBezTo>
                    <a:pt x="120" y="99"/>
                    <a:pt x="117" y="99"/>
                    <a:pt x="114" y="99"/>
                  </a:cubicBezTo>
                  <a:cubicBezTo>
                    <a:pt x="101" y="97"/>
                    <a:pt x="93" y="87"/>
                    <a:pt x="87" y="81"/>
                  </a:cubicBezTo>
                  <a:cubicBezTo>
                    <a:pt x="83" y="77"/>
                    <a:pt x="77" y="74"/>
                    <a:pt x="74" y="73"/>
                  </a:cubicBezTo>
                  <a:cubicBezTo>
                    <a:pt x="78" y="77"/>
                    <a:pt x="86" y="81"/>
                    <a:pt x="96" y="91"/>
                  </a:cubicBezTo>
                  <a:cubicBezTo>
                    <a:pt x="99" y="95"/>
                    <a:pt x="101" y="98"/>
                    <a:pt x="103" y="102"/>
                  </a:cubicBezTo>
                  <a:cubicBezTo>
                    <a:pt x="104" y="108"/>
                    <a:pt x="104" y="114"/>
                    <a:pt x="102" y="120"/>
                  </a:cubicBezTo>
                  <a:cubicBezTo>
                    <a:pt x="102" y="120"/>
                    <a:pt x="102" y="120"/>
                    <a:pt x="102" y="120"/>
                  </a:cubicBezTo>
                  <a:cubicBezTo>
                    <a:pt x="102" y="122"/>
                    <a:pt x="101" y="124"/>
                    <a:pt x="101" y="126"/>
                  </a:cubicBezTo>
                  <a:cubicBezTo>
                    <a:pt x="97" y="135"/>
                    <a:pt x="93" y="137"/>
                    <a:pt x="91" y="136"/>
                  </a:cubicBezTo>
                  <a:cubicBezTo>
                    <a:pt x="88" y="136"/>
                    <a:pt x="88" y="138"/>
                    <a:pt x="85" y="139"/>
                  </a:cubicBezTo>
                  <a:cubicBezTo>
                    <a:pt x="83" y="140"/>
                    <a:pt x="76" y="137"/>
                    <a:pt x="70" y="131"/>
                  </a:cubicBezTo>
                  <a:cubicBezTo>
                    <a:pt x="69" y="130"/>
                    <a:pt x="69" y="130"/>
                    <a:pt x="69" y="130"/>
                  </a:cubicBezTo>
                  <a:cubicBezTo>
                    <a:pt x="69" y="130"/>
                    <a:pt x="69" y="130"/>
                    <a:pt x="69" y="130"/>
                  </a:cubicBezTo>
                  <a:cubicBezTo>
                    <a:pt x="69" y="129"/>
                    <a:pt x="69" y="129"/>
                    <a:pt x="69" y="129"/>
                  </a:cubicBezTo>
                  <a:cubicBezTo>
                    <a:pt x="69" y="129"/>
                    <a:pt x="69" y="129"/>
                    <a:pt x="69" y="129"/>
                  </a:cubicBezTo>
                  <a:cubicBezTo>
                    <a:pt x="67" y="128"/>
                    <a:pt x="66" y="126"/>
                    <a:pt x="65" y="124"/>
                  </a:cubicBezTo>
                  <a:cubicBezTo>
                    <a:pt x="59" y="112"/>
                    <a:pt x="57" y="97"/>
                    <a:pt x="61" y="90"/>
                  </a:cubicBezTo>
                  <a:cubicBezTo>
                    <a:pt x="64" y="85"/>
                    <a:pt x="63" y="82"/>
                    <a:pt x="65" y="78"/>
                  </a:cubicBezTo>
                  <a:cubicBezTo>
                    <a:pt x="63" y="80"/>
                    <a:pt x="59" y="84"/>
                    <a:pt x="57" y="87"/>
                  </a:cubicBezTo>
                  <a:cubicBezTo>
                    <a:pt x="52" y="93"/>
                    <a:pt x="47" y="101"/>
                    <a:pt x="39" y="105"/>
                  </a:cubicBezTo>
                  <a:cubicBezTo>
                    <a:pt x="39" y="105"/>
                    <a:pt x="39" y="105"/>
                    <a:pt x="39" y="105"/>
                  </a:cubicBezTo>
                  <a:cubicBezTo>
                    <a:pt x="37" y="106"/>
                    <a:pt x="35" y="107"/>
                    <a:pt x="33" y="107"/>
                  </a:cubicBezTo>
                  <a:cubicBezTo>
                    <a:pt x="31" y="108"/>
                    <a:pt x="29" y="108"/>
                    <a:pt x="27" y="108"/>
                  </a:cubicBezTo>
                  <a:cubicBezTo>
                    <a:pt x="16" y="108"/>
                    <a:pt x="6" y="102"/>
                    <a:pt x="5" y="100"/>
                  </a:cubicBezTo>
                  <a:cubicBezTo>
                    <a:pt x="4" y="97"/>
                    <a:pt x="6" y="96"/>
                    <a:pt x="4" y="94"/>
                  </a:cubicBezTo>
                  <a:cubicBezTo>
                    <a:pt x="2" y="93"/>
                    <a:pt x="0" y="88"/>
                    <a:pt x="5" y="80"/>
                  </a:cubicBezTo>
                  <a:cubicBezTo>
                    <a:pt x="7" y="77"/>
                    <a:pt x="9" y="73"/>
                    <a:pt x="12" y="71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3" y="69"/>
                    <a:pt x="14" y="68"/>
                    <a:pt x="15" y="67"/>
                  </a:cubicBezTo>
                  <a:cubicBezTo>
                    <a:pt x="20" y="63"/>
                    <a:pt x="26" y="60"/>
                    <a:pt x="35" y="61"/>
                  </a:cubicBezTo>
                  <a:cubicBezTo>
                    <a:pt x="48" y="62"/>
                    <a:pt x="56" y="65"/>
                    <a:pt x="62" y="65"/>
                  </a:cubicBezTo>
                  <a:cubicBezTo>
                    <a:pt x="59" y="64"/>
                    <a:pt x="54" y="61"/>
                    <a:pt x="49" y="59"/>
                  </a:cubicBezTo>
                  <a:cubicBezTo>
                    <a:pt x="47" y="58"/>
                    <a:pt x="44" y="58"/>
                    <a:pt x="41" y="57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36" y="56"/>
                    <a:pt x="30" y="53"/>
                    <a:pt x="25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4" y="49"/>
                    <a:pt x="23" y="48"/>
                    <a:pt x="23" y="48"/>
                  </a:cubicBezTo>
                  <a:cubicBezTo>
                    <a:pt x="22" y="47"/>
                    <a:pt x="21" y="46"/>
                    <a:pt x="20" y="45"/>
                  </a:cubicBezTo>
                  <a:cubicBezTo>
                    <a:pt x="18" y="43"/>
                    <a:pt x="17" y="41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2" y="30"/>
                    <a:pt x="13" y="21"/>
                    <a:pt x="15" y="20"/>
                  </a:cubicBezTo>
                  <a:cubicBezTo>
                    <a:pt x="17" y="18"/>
                    <a:pt x="19" y="19"/>
                    <a:pt x="20" y="16"/>
                  </a:cubicBezTo>
                  <a:cubicBezTo>
                    <a:pt x="20" y="14"/>
                    <a:pt x="24" y="11"/>
                    <a:pt x="34" y="12"/>
                  </a:cubicBezTo>
                  <a:cubicBezTo>
                    <a:pt x="35" y="12"/>
                    <a:pt x="37" y="12"/>
                    <a:pt x="39" y="13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8" y="15"/>
                    <a:pt x="58" y="19"/>
                    <a:pt x="62" y="30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7" y="42"/>
                    <a:pt x="67" y="50"/>
                    <a:pt x="69" y="56"/>
                  </a:cubicBezTo>
                  <a:cubicBezTo>
                    <a:pt x="70" y="53"/>
                    <a:pt x="72" y="48"/>
                    <a:pt x="72" y="43"/>
                  </a:cubicBezTo>
                  <a:cubicBezTo>
                    <a:pt x="73" y="37"/>
                    <a:pt x="72" y="28"/>
                    <a:pt x="75" y="20"/>
                  </a:cubicBezTo>
                  <a:cubicBezTo>
                    <a:pt x="77" y="17"/>
                    <a:pt x="78" y="14"/>
                    <a:pt x="80" y="11"/>
                  </a:cubicBezTo>
                  <a:cubicBezTo>
                    <a:pt x="82" y="9"/>
                    <a:pt x="84" y="8"/>
                    <a:pt x="86" y="6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94" y="1"/>
                    <a:pt x="102" y="0"/>
                    <a:pt x="104" y="2"/>
                  </a:cubicBezTo>
                  <a:cubicBezTo>
                    <a:pt x="106" y="4"/>
                    <a:pt x="106" y="6"/>
                    <a:pt x="108" y="6"/>
                  </a:cubicBezTo>
                  <a:cubicBezTo>
                    <a:pt x="111" y="6"/>
                    <a:pt x="114" y="8"/>
                    <a:pt x="115" y="19"/>
                  </a:cubicBezTo>
                  <a:cubicBezTo>
                    <a:pt x="115" y="21"/>
                    <a:pt x="116" y="23"/>
                    <a:pt x="116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9"/>
                    <a:pt x="115" y="34"/>
                    <a:pt x="113" y="38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9"/>
                    <a:pt x="112" y="40"/>
                    <a:pt x="112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0" y="45"/>
                    <a:pt x="107" y="48"/>
                    <a:pt x="102" y="51"/>
                  </a:cubicBezTo>
                  <a:cubicBezTo>
                    <a:pt x="92" y="58"/>
                    <a:pt x="83" y="59"/>
                    <a:pt x="79" y="62"/>
                  </a:cubicBezTo>
                  <a:cubicBezTo>
                    <a:pt x="78" y="63"/>
                    <a:pt x="78" y="63"/>
                    <a:pt x="78" y="63"/>
                  </a:cubicBezTo>
                  <a:cubicBezTo>
                    <a:pt x="78" y="63"/>
                    <a:pt x="78" y="63"/>
                    <a:pt x="78" y="63"/>
                  </a:cubicBezTo>
                  <a:cubicBezTo>
                    <a:pt x="78" y="63"/>
                    <a:pt x="78" y="63"/>
                    <a:pt x="78" y="63"/>
                  </a:cubicBezTo>
                  <a:cubicBezTo>
                    <a:pt x="83" y="62"/>
                    <a:pt x="90" y="57"/>
                    <a:pt x="104" y="55"/>
                  </a:cubicBezTo>
                  <a:cubicBezTo>
                    <a:pt x="106" y="55"/>
                    <a:pt x="108" y="54"/>
                    <a:pt x="109" y="54"/>
                  </a:cubicBezTo>
                  <a:cubicBezTo>
                    <a:pt x="110" y="54"/>
                    <a:pt x="110" y="54"/>
                    <a:pt x="110" y="54"/>
                  </a:cubicBezTo>
                  <a:cubicBezTo>
                    <a:pt x="111" y="54"/>
                    <a:pt x="113" y="55"/>
                    <a:pt x="114" y="55"/>
                  </a:cubicBezTo>
                  <a:cubicBezTo>
                    <a:pt x="114" y="55"/>
                    <a:pt x="114" y="55"/>
                    <a:pt x="115" y="55"/>
                  </a:cubicBezTo>
                  <a:cubicBezTo>
                    <a:pt x="115" y="55"/>
                    <a:pt x="115" y="55"/>
                    <a:pt x="115" y="55"/>
                  </a:cubicBezTo>
                  <a:cubicBezTo>
                    <a:pt x="116" y="55"/>
                    <a:pt x="116" y="55"/>
                    <a:pt x="116" y="55"/>
                  </a:cubicBezTo>
                  <a:cubicBezTo>
                    <a:pt x="119" y="56"/>
                    <a:pt x="122" y="58"/>
                    <a:pt x="125" y="59"/>
                  </a:cubicBezTo>
                  <a:cubicBezTo>
                    <a:pt x="125" y="59"/>
                    <a:pt x="125" y="59"/>
                    <a:pt x="125" y="59"/>
                  </a:cubicBezTo>
                  <a:cubicBezTo>
                    <a:pt x="126" y="60"/>
                    <a:pt x="126" y="61"/>
                    <a:pt x="127" y="61"/>
                  </a:cubicBezTo>
                  <a:cubicBezTo>
                    <a:pt x="127" y="61"/>
                    <a:pt x="127" y="61"/>
                    <a:pt x="127" y="61"/>
                  </a:cubicBezTo>
                  <a:cubicBezTo>
                    <a:pt x="131" y="64"/>
                    <a:pt x="133" y="67"/>
                    <a:pt x="135" y="70"/>
                  </a:cubicBezTo>
                  <a:cubicBezTo>
                    <a:pt x="142" y="78"/>
                    <a:pt x="141" y="83"/>
                    <a:pt x="139" y="84"/>
                  </a:cubicBezTo>
                  <a:cubicBezTo>
                    <a:pt x="137" y="86"/>
                    <a:pt x="138" y="87"/>
                    <a:pt x="138" y="9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6" name="Freeform 935">
              <a:extLst>
                <a:ext uri="{FF2B5EF4-FFF2-40B4-BE49-F238E27FC236}">
                  <a16:creationId xmlns:a16="http://schemas.microsoft.com/office/drawing/2014/main" id="{D18F7034-9B8F-4EF3-BBC9-656E18C1C550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950912" y="5764213"/>
              <a:ext cx="471488" cy="98425"/>
            </a:xfrm>
            <a:custGeom>
              <a:avLst/>
              <a:gdLst>
                <a:gd name="T0" fmla="*/ 91 w 102"/>
                <a:gd name="T1" fmla="*/ 17 h 21"/>
                <a:gd name="T2" fmla="*/ 91 w 102"/>
                <a:gd name="T3" fmla="*/ 17 h 21"/>
                <a:gd name="T4" fmla="*/ 92 w 102"/>
                <a:gd name="T5" fmla="*/ 17 h 21"/>
                <a:gd name="T6" fmla="*/ 92 w 102"/>
                <a:gd name="T7" fmla="*/ 17 h 21"/>
                <a:gd name="T8" fmla="*/ 93 w 102"/>
                <a:gd name="T9" fmla="*/ 17 h 21"/>
                <a:gd name="T10" fmla="*/ 102 w 102"/>
                <a:gd name="T11" fmla="*/ 21 h 21"/>
                <a:gd name="T12" fmla="*/ 102 w 102"/>
                <a:gd name="T13" fmla="*/ 21 h 21"/>
                <a:gd name="T14" fmla="*/ 102 w 102"/>
                <a:gd name="T15" fmla="*/ 21 h 21"/>
                <a:gd name="T16" fmla="*/ 102 w 102"/>
                <a:gd name="T17" fmla="*/ 21 h 21"/>
                <a:gd name="T18" fmla="*/ 93 w 102"/>
                <a:gd name="T19" fmla="*/ 17 h 21"/>
                <a:gd name="T20" fmla="*/ 92 w 102"/>
                <a:gd name="T21" fmla="*/ 17 h 21"/>
                <a:gd name="T22" fmla="*/ 92 w 102"/>
                <a:gd name="T23" fmla="*/ 17 h 21"/>
                <a:gd name="T24" fmla="*/ 91 w 102"/>
                <a:gd name="T25" fmla="*/ 17 h 21"/>
                <a:gd name="T26" fmla="*/ 91 w 102"/>
                <a:gd name="T27" fmla="*/ 17 h 21"/>
                <a:gd name="T28" fmla="*/ 0 w 102"/>
                <a:gd name="T29" fmla="*/ 10 h 21"/>
                <a:gd name="T30" fmla="*/ 2 w 102"/>
                <a:gd name="T31" fmla="*/ 11 h 21"/>
                <a:gd name="T32" fmla="*/ 0 w 102"/>
                <a:gd name="T33" fmla="*/ 10 h 21"/>
                <a:gd name="T34" fmla="*/ 90 w 102"/>
                <a:gd name="T35" fmla="*/ 0 h 21"/>
                <a:gd name="T36" fmla="*/ 90 w 102"/>
                <a:gd name="T37" fmla="*/ 0 h 21"/>
                <a:gd name="T38" fmla="*/ 90 w 102"/>
                <a:gd name="T39" fmla="*/ 0 h 21"/>
                <a:gd name="T40" fmla="*/ 90 w 102"/>
                <a:gd name="T41" fmla="*/ 0 h 21"/>
                <a:gd name="T42" fmla="*/ 90 w 102"/>
                <a:gd name="T4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2" h="21"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1" y="17"/>
                    <a:pt x="91" y="17"/>
                    <a:pt x="92" y="17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6" y="18"/>
                    <a:pt x="99" y="20"/>
                    <a:pt x="102" y="21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99" y="19"/>
                    <a:pt x="96" y="18"/>
                    <a:pt x="93" y="17"/>
                  </a:cubicBezTo>
                  <a:cubicBezTo>
                    <a:pt x="93" y="17"/>
                    <a:pt x="93" y="17"/>
                    <a:pt x="92" y="17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7"/>
                    <a:pt x="91" y="17"/>
                    <a:pt x="91" y="17"/>
                  </a:cubicBezTo>
                  <a:cubicBezTo>
                    <a:pt x="91" y="17"/>
                    <a:pt x="91" y="17"/>
                    <a:pt x="91" y="17"/>
                  </a:cubicBezTo>
                  <a:moveTo>
                    <a:pt x="0" y="10"/>
                  </a:moveTo>
                  <a:cubicBezTo>
                    <a:pt x="0" y="10"/>
                    <a:pt x="1" y="11"/>
                    <a:pt x="2" y="11"/>
                  </a:cubicBezTo>
                  <a:cubicBezTo>
                    <a:pt x="1" y="11"/>
                    <a:pt x="0" y="10"/>
                    <a:pt x="0" y="10"/>
                  </a:cubicBezTo>
                  <a:moveTo>
                    <a:pt x="90" y="0"/>
                  </a:move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</a:path>
              </a:pathLst>
            </a:cu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7" name="Freeform 936">
              <a:extLst>
                <a:ext uri="{FF2B5EF4-FFF2-40B4-BE49-F238E27FC236}">
                  <a16:creationId xmlns:a16="http://schemas.microsoft.com/office/drawing/2014/main" id="{09F83D07-CC10-4590-9D61-8F37926763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0912" y="5643563"/>
              <a:ext cx="508000" cy="542925"/>
            </a:xfrm>
            <a:custGeom>
              <a:avLst/>
              <a:gdLst>
                <a:gd name="T0" fmla="*/ 60 w 110"/>
                <a:gd name="T1" fmla="*/ 8 h 117"/>
                <a:gd name="T2" fmla="*/ 48 w 110"/>
                <a:gd name="T3" fmla="*/ 19 h 117"/>
                <a:gd name="T4" fmla="*/ 47 w 110"/>
                <a:gd name="T5" fmla="*/ 18 h 117"/>
                <a:gd name="T6" fmla="*/ 42 w 110"/>
                <a:gd name="T7" fmla="*/ 13 h 117"/>
                <a:gd name="T8" fmla="*/ 38 w 110"/>
                <a:gd name="T9" fmla="*/ 18 h 117"/>
                <a:gd name="T10" fmla="*/ 47 w 110"/>
                <a:gd name="T11" fmla="*/ 40 h 117"/>
                <a:gd name="T12" fmla="*/ 44 w 110"/>
                <a:gd name="T13" fmla="*/ 42 h 117"/>
                <a:gd name="T14" fmla="*/ 40 w 110"/>
                <a:gd name="T15" fmla="*/ 42 h 117"/>
                <a:gd name="T16" fmla="*/ 12 w 110"/>
                <a:gd name="T17" fmla="*/ 27 h 117"/>
                <a:gd name="T18" fmla="*/ 12 w 110"/>
                <a:gd name="T19" fmla="*/ 37 h 117"/>
                <a:gd name="T20" fmla="*/ 8 w 110"/>
                <a:gd name="T21" fmla="*/ 36 h 117"/>
                <a:gd name="T22" fmla="*/ 10 w 110"/>
                <a:gd name="T23" fmla="*/ 37 h 117"/>
                <a:gd name="T24" fmla="*/ 34 w 110"/>
                <a:gd name="T25" fmla="*/ 47 h 117"/>
                <a:gd name="T26" fmla="*/ 47 w 110"/>
                <a:gd name="T27" fmla="*/ 53 h 117"/>
                <a:gd name="T28" fmla="*/ 0 w 110"/>
                <a:gd name="T29" fmla="*/ 55 h 117"/>
                <a:gd name="T30" fmla="*/ 34 w 110"/>
                <a:gd name="T31" fmla="*/ 57 h 117"/>
                <a:gd name="T32" fmla="*/ 37 w 110"/>
                <a:gd name="T33" fmla="*/ 60 h 117"/>
                <a:gd name="T34" fmla="*/ 41 w 110"/>
                <a:gd name="T35" fmla="*/ 64 h 117"/>
                <a:gd name="T36" fmla="*/ 44 w 110"/>
                <a:gd name="T37" fmla="*/ 66 h 117"/>
                <a:gd name="T38" fmla="*/ 42 w 110"/>
                <a:gd name="T39" fmla="*/ 75 h 117"/>
                <a:gd name="T40" fmla="*/ 50 w 110"/>
                <a:gd name="T41" fmla="*/ 66 h 117"/>
                <a:gd name="T42" fmla="*/ 50 w 110"/>
                <a:gd name="T43" fmla="*/ 112 h 117"/>
                <a:gd name="T44" fmla="*/ 51 w 110"/>
                <a:gd name="T45" fmla="*/ 76 h 117"/>
                <a:gd name="T46" fmla="*/ 58 w 110"/>
                <a:gd name="T47" fmla="*/ 77 h 117"/>
                <a:gd name="T48" fmla="*/ 62 w 110"/>
                <a:gd name="T49" fmla="*/ 73 h 117"/>
                <a:gd name="T50" fmla="*/ 76 w 110"/>
                <a:gd name="T51" fmla="*/ 102 h 117"/>
                <a:gd name="T52" fmla="*/ 81 w 110"/>
                <a:gd name="T53" fmla="*/ 79 h 117"/>
                <a:gd name="T54" fmla="*/ 59 w 110"/>
                <a:gd name="T55" fmla="*/ 61 h 117"/>
                <a:gd name="T56" fmla="*/ 103 w 110"/>
                <a:gd name="T57" fmla="*/ 87 h 117"/>
                <a:gd name="T58" fmla="*/ 78 w 110"/>
                <a:gd name="T59" fmla="*/ 71 h 117"/>
                <a:gd name="T60" fmla="*/ 71 w 110"/>
                <a:gd name="T61" fmla="*/ 64 h 117"/>
                <a:gd name="T62" fmla="*/ 91 w 110"/>
                <a:gd name="T63" fmla="*/ 64 h 117"/>
                <a:gd name="T64" fmla="*/ 88 w 110"/>
                <a:gd name="T65" fmla="*/ 56 h 117"/>
                <a:gd name="T66" fmla="*/ 78 w 110"/>
                <a:gd name="T67" fmla="*/ 54 h 117"/>
                <a:gd name="T68" fmla="*/ 95 w 110"/>
                <a:gd name="T69" fmla="*/ 45 h 117"/>
                <a:gd name="T70" fmla="*/ 100 w 110"/>
                <a:gd name="T71" fmla="*/ 43 h 117"/>
                <a:gd name="T72" fmla="*/ 99 w 110"/>
                <a:gd name="T73" fmla="*/ 43 h 117"/>
                <a:gd name="T74" fmla="*/ 94 w 110"/>
                <a:gd name="T75" fmla="*/ 42 h 117"/>
                <a:gd name="T76" fmla="*/ 63 w 110"/>
                <a:gd name="T77" fmla="*/ 51 h 117"/>
                <a:gd name="T78" fmla="*/ 63 w 110"/>
                <a:gd name="T79" fmla="*/ 51 h 117"/>
                <a:gd name="T80" fmla="*/ 97 w 110"/>
                <a:gd name="T81" fmla="*/ 29 h 117"/>
                <a:gd name="T82" fmla="*/ 98 w 110"/>
                <a:gd name="T83" fmla="*/ 26 h 117"/>
                <a:gd name="T84" fmla="*/ 75 w 110"/>
                <a:gd name="T85" fmla="*/ 42 h 117"/>
                <a:gd name="T86" fmla="*/ 89 w 110"/>
                <a:gd name="T87" fmla="*/ 21 h 117"/>
                <a:gd name="T88" fmla="*/ 69 w 110"/>
                <a:gd name="T89" fmla="*/ 36 h 117"/>
                <a:gd name="T90" fmla="*/ 62 w 110"/>
                <a:gd name="T91" fmla="*/ 30 h 117"/>
                <a:gd name="T92" fmla="*/ 60 w 110"/>
                <a:gd name="T93" fmla="*/ 25 h 117"/>
                <a:gd name="T94" fmla="*/ 70 w 110"/>
                <a:gd name="T9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0" h="117">
                  <a:moveTo>
                    <a:pt x="70" y="0"/>
                  </a:moveTo>
                  <a:cubicBezTo>
                    <a:pt x="69" y="0"/>
                    <a:pt x="64" y="2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57" y="16"/>
                    <a:pt x="58" y="25"/>
                    <a:pt x="57" y="31"/>
                  </a:cubicBezTo>
                  <a:cubicBezTo>
                    <a:pt x="57" y="36"/>
                    <a:pt x="55" y="41"/>
                    <a:pt x="54" y="44"/>
                  </a:cubicBezTo>
                  <a:cubicBezTo>
                    <a:pt x="52" y="38"/>
                    <a:pt x="52" y="30"/>
                    <a:pt x="48" y="19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18"/>
                    <a:pt x="44" y="12"/>
                    <a:pt x="40" y="11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7" y="10"/>
                    <a:pt x="40" y="11"/>
                    <a:pt x="42" y="13"/>
                  </a:cubicBezTo>
                  <a:cubicBezTo>
                    <a:pt x="44" y="16"/>
                    <a:pt x="50" y="28"/>
                    <a:pt x="50" y="34"/>
                  </a:cubicBezTo>
                  <a:cubicBezTo>
                    <a:pt x="50" y="35"/>
                    <a:pt x="50" y="35"/>
                    <a:pt x="49" y="35"/>
                  </a:cubicBezTo>
                  <a:cubicBezTo>
                    <a:pt x="48" y="35"/>
                    <a:pt x="43" y="19"/>
                    <a:pt x="38" y="18"/>
                  </a:cubicBezTo>
                  <a:cubicBezTo>
                    <a:pt x="41" y="22"/>
                    <a:pt x="42" y="23"/>
                    <a:pt x="44" y="30"/>
                  </a:cubicBezTo>
                  <a:cubicBezTo>
                    <a:pt x="47" y="37"/>
                    <a:pt x="47" y="39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6" y="40"/>
                    <a:pt x="41" y="22"/>
                    <a:pt x="31" y="20"/>
                  </a:cubicBezTo>
                  <a:cubicBezTo>
                    <a:pt x="39" y="27"/>
                    <a:pt x="43" y="35"/>
                    <a:pt x="44" y="40"/>
                  </a:cubicBezTo>
                  <a:cubicBezTo>
                    <a:pt x="45" y="41"/>
                    <a:pt x="45" y="42"/>
                    <a:pt x="44" y="42"/>
                  </a:cubicBezTo>
                  <a:cubicBezTo>
                    <a:pt x="41" y="42"/>
                    <a:pt x="32" y="34"/>
                    <a:pt x="29" y="3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7" y="29"/>
                    <a:pt x="32" y="38"/>
                    <a:pt x="40" y="42"/>
                  </a:cubicBezTo>
                  <a:cubicBezTo>
                    <a:pt x="44" y="44"/>
                    <a:pt x="44" y="45"/>
                    <a:pt x="42" y="45"/>
                  </a:cubicBezTo>
                  <a:cubicBezTo>
                    <a:pt x="39" y="45"/>
                    <a:pt x="30" y="43"/>
                    <a:pt x="26" y="40"/>
                  </a:cubicBezTo>
                  <a:cubicBezTo>
                    <a:pt x="20" y="34"/>
                    <a:pt x="17" y="32"/>
                    <a:pt x="12" y="27"/>
                  </a:cubicBezTo>
                  <a:cubicBezTo>
                    <a:pt x="13" y="29"/>
                    <a:pt x="20" y="39"/>
                    <a:pt x="28" y="43"/>
                  </a:cubicBezTo>
                  <a:cubicBezTo>
                    <a:pt x="30" y="43"/>
                    <a:pt x="30" y="44"/>
                    <a:pt x="29" y="44"/>
                  </a:cubicBezTo>
                  <a:cubicBezTo>
                    <a:pt x="27" y="44"/>
                    <a:pt x="14" y="40"/>
                    <a:pt x="12" y="37"/>
                  </a:cubicBezTo>
                  <a:cubicBezTo>
                    <a:pt x="8" y="34"/>
                    <a:pt x="7" y="34"/>
                    <a:pt x="4" y="28"/>
                  </a:cubicBezTo>
                  <a:cubicBezTo>
                    <a:pt x="4" y="29"/>
                    <a:pt x="6" y="34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6"/>
                    <a:pt x="9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5" y="41"/>
                    <a:pt x="21" y="44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9" y="46"/>
                    <a:pt x="32" y="46"/>
                    <a:pt x="34" y="47"/>
                  </a:cubicBezTo>
                  <a:cubicBezTo>
                    <a:pt x="39" y="49"/>
                    <a:pt x="44" y="52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1" y="53"/>
                    <a:pt x="33" y="50"/>
                    <a:pt x="20" y="49"/>
                  </a:cubicBezTo>
                  <a:cubicBezTo>
                    <a:pt x="19" y="49"/>
                    <a:pt x="19" y="49"/>
                    <a:pt x="18" y="49"/>
                  </a:cubicBezTo>
                  <a:cubicBezTo>
                    <a:pt x="11" y="49"/>
                    <a:pt x="5" y="51"/>
                    <a:pt x="0" y="55"/>
                  </a:cubicBezTo>
                  <a:cubicBezTo>
                    <a:pt x="0" y="55"/>
                    <a:pt x="11" y="52"/>
                    <a:pt x="21" y="52"/>
                  </a:cubicBezTo>
                  <a:cubicBezTo>
                    <a:pt x="25" y="52"/>
                    <a:pt x="29" y="52"/>
                    <a:pt x="32" y="54"/>
                  </a:cubicBezTo>
                  <a:cubicBezTo>
                    <a:pt x="32" y="54"/>
                    <a:pt x="35" y="55"/>
                    <a:pt x="34" y="57"/>
                  </a:cubicBezTo>
                  <a:cubicBezTo>
                    <a:pt x="33" y="59"/>
                    <a:pt x="20" y="57"/>
                    <a:pt x="9" y="66"/>
                  </a:cubicBezTo>
                  <a:cubicBezTo>
                    <a:pt x="9" y="66"/>
                    <a:pt x="27" y="60"/>
                    <a:pt x="35" y="60"/>
                  </a:cubicBezTo>
                  <a:cubicBezTo>
                    <a:pt x="36" y="60"/>
                    <a:pt x="36" y="60"/>
                    <a:pt x="37" y="60"/>
                  </a:cubicBezTo>
                  <a:cubicBezTo>
                    <a:pt x="42" y="62"/>
                    <a:pt x="28" y="67"/>
                    <a:pt x="26" y="68"/>
                  </a:cubicBezTo>
                  <a:cubicBezTo>
                    <a:pt x="28" y="68"/>
                    <a:pt x="37" y="66"/>
                    <a:pt x="40" y="65"/>
                  </a:cubicBezTo>
                  <a:cubicBezTo>
                    <a:pt x="40" y="64"/>
                    <a:pt x="41" y="64"/>
                    <a:pt x="41" y="64"/>
                  </a:cubicBezTo>
                  <a:cubicBezTo>
                    <a:pt x="43" y="64"/>
                    <a:pt x="41" y="70"/>
                    <a:pt x="27" y="75"/>
                  </a:cubicBezTo>
                  <a:cubicBezTo>
                    <a:pt x="27" y="75"/>
                    <a:pt x="38" y="73"/>
                    <a:pt x="43" y="67"/>
                  </a:cubicBezTo>
                  <a:cubicBezTo>
                    <a:pt x="43" y="67"/>
                    <a:pt x="44" y="66"/>
                    <a:pt x="44" y="66"/>
                  </a:cubicBezTo>
                  <a:cubicBezTo>
                    <a:pt x="44" y="66"/>
                    <a:pt x="45" y="67"/>
                    <a:pt x="45" y="67"/>
                  </a:cubicBezTo>
                  <a:cubicBezTo>
                    <a:pt x="45" y="70"/>
                    <a:pt x="31" y="88"/>
                    <a:pt x="24" y="93"/>
                  </a:cubicBezTo>
                  <a:cubicBezTo>
                    <a:pt x="32" y="89"/>
                    <a:pt x="37" y="81"/>
                    <a:pt x="42" y="75"/>
                  </a:cubicBezTo>
                  <a:cubicBezTo>
                    <a:pt x="44" y="72"/>
                    <a:pt x="48" y="68"/>
                    <a:pt x="50" y="66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48" y="70"/>
                    <a:pt x="49" y="73"/>
                    <a:pt x="46" y="78"/>
                  </a:cubicBezTo>
                  <a:cubicBezTo>
                    <a:pt x="45" y="80"/>
                    <a:pt x="44" y="84"/>
                    <a:pt x="44" y="88"/>
                  </a:cubicBezTo>
                  <a:cubicBezTo>
                    <a:pt x="44" y="95"/>
                    <a:pt x="46" y="104"/>
                    <a:pt x="50" y="112"/>
                  </a:cubicBezTo>
                  <a:cubicBezTo>
                    <a:pt x="51" y="114"/>
                    <a:pt x="52" y="116"/>
                    <a:pt x="54" y="117"/>
                  </a:cubicBezTo>
                  <a:cubicBezTo>
                    <a:pt x="53" y="116"/>
                    <a:pt x="42" y="95"/>
                    <a:pt x="49" y="78"/>
                  </a:cubicBezTo>
                  <a:cubicBezTo>
                    <a:pt x="49" y="78"/>
                    <a:pt x="50" y="76"/>
                    <a:pt x="51" y="76"/>
                  </a:cubicBezTo>
                  <a:cubicBezTo>
                    <a:pt x="52" y="76"/>
                    <a:pt x="52" y="76"/>
                    <a:pt x="53" y="76"/>
                  </a:cubicBezTo>
                  <a:cubicBezTo>
                    <a:pt x="55" y="78"/>
                    <a:pt x="50" y="90"/>
                    <a:pt x="56" y="99"/>
                  </a:cubicBezTo>
                  <a:cubicBezTo>
                    <a:pt x="56" y="98"/>
                    <a:pt x="54" y="78"/>
                    <a:pt x="58" y="77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62" y="77"/>
                    <a:pt x="66" y="92"/>
                    <a:pt x="66" y="92"/>
                  </a:cubicBezTo>
                  <a:cubicBezTo>
                    <a:pt x="66" y="92"/>
                    <a:pt x="67" y="81"/>
                    <a:pt x="62" y="73"/>
                  </a:cubicBezTo>
                  <a:cubicBezTo>
                    <a:pt x="61" y="71"/>
                    <a:pt x="61" y="70"/>
                    <a:pt x="62" y="70"/>
                  </a:cubicBezTo>
                  <a:cubicBezTo>
                    <a:pt x="64" y="70"/>
                    <a:pt x="70" y="76"/>
                    <a:pt x="72" y="79"/>
                  </a:cubicBezTo>
                  <a:cubicBezTo>
                    <a:pt x="76" y="90"/>
                    <a:pt x="76" y="94"/>
                    <a:pt x="76" y="102"/>
                  </a:cubicBezTo>
                  <a:cubicBezTo>
                    <a:pt x="76" y="102"/>
                    <a:pt x="81" y="88"/>
                    <a:pt x="72" y="75"/>
                  </a:cubicBezTo>
                  <a:cubicBezTo>
                    <a:pt x="72" y="75"/>
                    <a:pt x="81" y="78"/>
                    <a:pt x="88" y="90"/>
                  </a:cubicBezTo>
                  <a:cubicBezTo>
                    <a:pt x="86" y="86"/>
                    <a:pt x="84" y="83"/>
                    <a:pt x="81" y="79"/>
                  </a:cubicBezTo>
                  <a:cubicBezTo>
                    <a:pt x="71" y="69"/>
                    <a:pt x="63" y="65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62" y="62"/>
                    <a:pt x="68" y="65"/>
                    <a:pt x="72" y="69"/>
                  </a:cubicBezTo>
                  <a:cubicBezTo>
                    <a:pt x="78" y="75"/>
                    <a:pt x="86" y="85"/>
                    <a:pt x="99" y="87"/>
                  </a:cubicBezTo>
                  <a:cubicBezTo>
                    <a:pt x="101" y="87"/>
                    <a:pt x="102" y="87"/>
                    <a:pt x="103" y="87"/>
                  </a:cubicBezTo>
                  <a:cubicBezTo>
                    <a:pt x="104" y="87"/>
                    <a:pt x="106" y="87"/>
                    <a:pt x="107" y="87"/>
                  </a:cubicBezTo>
                  <a:cubicBezTo>
                    <a:pt x="100" y="86"/>
                    <a:pt x="94" y="83"/>
                    <a:pt x="94" y="83"/>
                  </a:cubicBezTo>
                  <a:cubicBezTo>
                    <a:pt x="75" y="73"/>
                    <a:pt x="78" y="71"/>
                    <a:pt x="78" y="71"/>
                  </a:cubicBezTo>
                  <a:cubicBezTo>
                    <a:pt x="80" y="71"/>
                    <a:pt x="82" y="72"/>
                    <a:pt x="85" y="72"/>
                  </a:cubicBezTo>
                  <a:cubicBezTo>
                    <a:pt x="90" y="72"/>
                    <a:pt x="96" y="70"/>
                    <a:pt x="96" y="70"/>
                  </a:cubicBezTo>
                  <a:cubicBezTo>
                    <a:pt x="78" y="69"/>
                    <a:pt x="68" y="64"/>
                    <a:pt x="71" y="64"/>
                  </a:cubicBezTo>
                  <a:cubicBezTo>
                    <a:pt x="71" y="64"/>
                    <a:pt x="72" y="64"/>
                    <a:pt x="74" y="64"/>
                  </a:cubicBezTo>
                  <a:cubicBezTo>
                    <a:pt x="77" y="65"/>
                    <a:pt x="80" y="66"/>
                    <a:pt x="82" y="66"/>
                  </a:cubicBezTo>
                  <a:cubicBezTo>
                    <a:pt x="87" y="66"/>
                    <a:pt x="91" y="64"/>
                    <a:pt x="91" y="64"/>
                  </a:cubicBezTo>
                  <a:cubicBezTo>
                    <a:pt x="90" y="64"/>
                    <a:pt x="89" y="64"/>
                    <a:pt x="88" y="64"/>
                  </a:cubicBezTo>
                  <a:cubicBezTo>
                    <a:pt x="81" y="64"/>
                    <a:pt x="69" y="61"/>
                    <a:pt x="73" y="58"/>
                  </a:cubicBezTo>
                  <a:cubicBezTo>
                    <a:pt x="75" y="56"/>
                    <a:pt x="82" y="56"/>
                    <a:pt x="88" y="56"/>
                  </a:cubicBezTo>
                  <a:cubicBezTo>
                    <a:pt x="95" y="56"/>
                    <a:pt x="100" y="56"/>
                    <a:pt x="100" y="56"/>
                  </a:cubicBezTo>
                  <a:cubicBezTo>
                    <a:pt x="96" y="54"/>
                    <a:pt x="91" y="53"/>
                    <a:pt x="86" y="53"/>
                  </a:cubicBezTo>
                  <a:cubicBezTo>
                    <a:pt x="83" y="53"/>
                    <a:pt x="80" y="53"/>
                    <a:pt x="78" y="54"/>
                  </a:cubicBezTo>
                  <a:cubicBezTo>
                    <a:pt x="75" y="54"/>
                    <a:pt x="73" y="54"/>
                    <a:pt x="72" y="54"/>
                  </a:cubicBezTo>
                  <a:cubicBezTo>
                    <a:pt x="70" y="54"/>
                    <a:pt x="71" y="53"/>
                    <a:pt x="76" y="50"/>
                  </a:cubicBezTo>
                  <a:cubicBezTo>
                    <a:pt x="82" y="46"/>
                    <a:pt x="89" y="45"/>
                    <a:pt x="95" y="45"/>
                  </a:cubicBezTo>
                  <a:cubicBezTo>
                    <a:pt x="103" y="45"/>
                    <a:pt x="109" y="47"/>
                    <a:pt x="110" y="47"/>
                  </a:cubicBezTo>
                  <a:cubicBezTo>
                    <a:pt x="107" y="46"/>
                    <a:pt x="104" y="44"/>
                    <a:pt x="101" y="43"/>
                  </a:cubicBezTo>
                  <a:cubicBezTo>
                    <a:pt x="101" y="43"/>
                    <a:pt x="101" y="43"/>
                    <a:pt x="100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99" y="43"/>
                    <a:pt x="99" y="43"/>
                    <a:pt x="99" y="43"/>
                  </a:cubicBezTo>
                  <a:cubicBezTo>
                    <a:pt x="99" y="43"/>
                    <a:pt x="99" y="43"/>
                    <a:pt x="99" y="43"/>
                  </a:cubicBezTo>
                  <a:cubicBezTo>
                    <a:pt x="97" y="43"/>
                    <a:pt x="96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4" y="42"/>
                    <a:pt x="94" y="42"/>
                    <a:pt x="94" y="42"/>
                  </a:cubicBezTo>
                  <a:cubicBezTo>
                    <a:pt x="94" y="42"/>
                    <a:pt x="94" y="42"/>
                    <a:pt x="94" y="42"/>
                  </a:cubicBezTo>
                  <a:cubicBezTo>
                    <a:pt x="92" y="42"/>
                    <a:pt x="91" y="43"/>
                    <a:pt x="89" y="43"/>
                  </a:cubicBezTo>
                  <a:cubicBezTo>
                    <a:pt x="75" y="45"/>
                    <a:pt x="68" y="50"/>
                    <a:pt x="63" y="51"/>
                  </a:cubicBezTo>
                  <a:cubicBezTo>
                    <a:pt x="63" y="51"/>
                    <a:pt x="63" y="51"/>
                    <a:pt x="63" y="51"/>
                  </a:cubicBezTo>
                  <a:cubicBezTo>
                    <a:pt x="63" y="51"/>
                    <a:pt x="63" y="51"/>
                    <a:pt x="63" y="51"/>
                  </a:cubicBezTo>
                  <a:cubicBezTo>
                    <a:pt x="63" y="51"/>
                    <a:pt x="63" y="51"/>
                    <a:pt x="63" y="51"/>
                  </a:cubicBezTo>
                  <a:cubicBezTo>
                    <a:pt x="63" y="50"/>
                    <a:pt x="63" y="50"/>
                    <a:pt x="64" y="50"/>
                  </a:cubicBezTo>
                  <a:cubicBezTo>
                    <a:pt x="68" y="47"/>
                    <a:pt x="77" y="46"/>
                    <a:pt x="87" y="39"/>
                  </a:cubicBezTo>
                  <a:cubicBezTo>
                    <a:pt x="92" y="36"/>
                    <a:pt x="95" y="33"/>
                    <a:pt x="97" y="29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4" y="33"/>
                    <a:pt x="78" y="42"/>
                    <a:pt x="75" y="42"/>
                  </a:cubicBezTo>
                  <a:cubicBezTo>
                    <a:pt x="75" y="43"/>
                    <a:pt x="75" y="43"/>
                    <a:pt x="74" y="43"/>
                  </a:cubicBezTo>
                  <a:cubicBezTo>
                    <a:pt x="73" y="43"/>
                    <a:pt x="74" y="41"/>
                    <a:pt x="74" y="41"/>
                  </a:cubicBezTo>
                  <a:cubicBezTo>
                    <a:pt x="84" y="37"/>
                    <a:pt x="88" y="24"/>
                    <a:pt x="89" y="21"/>
                  </a:cubicBezTo>
                  <a:cubicBezTo>
                    <a:pt x="86" y="30"/>
                    <a:pt x="71" y="40"/>
                    <a:pt x="68" y="40"/>
                  </a:cubicBezTo>
                  <a:cubicBezTo>
                    <a:pt x="68" y="40"/>
                    <a:pt x="67" y="40"/>
                    <a:pt x="67" y="40"/>
                  </a:cubicBezTo>
                  <a:cubicBezTo>
                    <a:pt x="66" y="38"/>
                    <a:pt x="69" y="36"/>
                    <a:pt x="69" y="36"/>
                  </a:cubicBezTo>
                  <a:cubicBezTo>
                    <a:pt x="76" y="28"/>
                    <a:pt x="78" y="19"/>
                    <a:pt x="78" y="19"/>
                  </a:cubicBezTo>
                  <a:cubicBezTo>
                    <a:pt x="76" y="23"/>
                    <a:pt x="67" y="35"/>
                    <a:pt x="63" y="35"/>
                  </a:cubicBezTo>
                  <a:cubicBezTo>
                    <a:pt x="62" y="35"/>
                    <a:pt x="62" y="34"/>
                    <a:pt x="62" y="30"/>
                  </a:cubicBezTo>
                  <a:cubicBezTo>
                    <a:pt x="64" y="17"/>
                    <a:pt x="75" y="6"/>
                    <a:pt x="75" y="6"/>
                  </a:cubicBezTo>
                  <a:cubicBezTo>
                    <a:pt x="71" y="6"/>
                    <a:pt x="68" y="11"/>
                    <a:pt x="65" y="15"/>
                  </a:cubicBezTo>
                  <a:cubicBezTo>
                    <a:pt x="63" y="18"/>
                    <a:pt x="61" y="25"/>
                    <a:pt x="60" y="25"/>
                  </a:cubicBezTo>
                  <a:cubicBezTo>
                    <a:pt x="59" y="25"/>
                    <a:pt x="59" y="23"/>
                    <a:pt x="60" y="19"/>
                  </a:cubicBezTo>
                  <a:cubicBezTo>
                    <a:pt x="61" y="5"/>
                    <a:pt x="71" y="0"/>
                    <a:pt x="71" y="0"/>
                  </a:cubicBezTo>
                  <a:cubicBezTo>
                    <a:pt x="71" y="0"/>
                    <a:pt x="70" y="0"/>
                    <a:pt x="70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8" name="Freeform 937">
              <a:extLst>
                <a:ext uri="{FF2B5EF4-FFF2-40B4-BE49-F238E27FC236}">
                  <a16:creationId xmlns:a16="http://schemas.microsoft.com/office/drawing/2014/main" id="{DE6EF9CE-E862-4DF8-98A4-1582658037F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71562" y="5737226"/>
              <a:ext cx="290513" cy="309563"/>
            </a:xfrm>
            <a:custGeom>
              <a:avLst/>
              <a:gdLst>
                <a:gd name="T0" fmla="*/ 37 w 63"/>
                <a:gd name="T1" fmla="*/ 32 h 67"/>
                <a:gd name="T2" fmla="*/ 57 w 63"/>
                <a:gd name="T3" fmla="*/ 32 h 67"/>
                <a:gd name="T4" fmla="*/ 57 w 63"/>
                <a:gd name="T5" fmla="*/ 31 h 67"/>
                <a:gd name="T6" fmla="*/ 36 w 63"/>
                <a:gd name="T7" fmla="*/ 32 h 67"/>
                <a:gd name="T8" fmla="*/ 55 w 63"/>
                <a:gd name="T9" fmla="*/ 15 h 67"/>
                <a:gd name="T10" fmla="*/ 36 w 63"/>
                <a:gd name="T11" fmla="*/ 31 h 67"/>
                <a:gd name="T12" fmla="*/ 35 w 63"/>
                <a:gd name="T13" fmla="*/ 1 h 67"/>
                <a:gd name="T14" fmla="*/ 33 w 63"/>
                <a:gd name="T15" fmla="*/ 1 h 67"/>
                <a:gd name="T16" fmla="*/ 34 w 63"/>
                <a:gd name="T17" fmla="*/ 3 h 67"/>
                <a:gd name="T18" fmla="*/ 33 w 63"/>
                <a:gd name="T19" fmla="*/ 18 h 67"/>
                <a:gd name="T20" fmla="*/ 32 w 63"/>
                <a:gd name="T21" fmla="*/ 18 h 67"/>
                <a:gd name="T22" fmla="*/ 33 w 63"/>
                <a:gd name="T23" fmla="*/ 19 h 67"/>
                <a:gd name="T24" fmla="*/ 34 w 63"/>
                <a:gd name="T25" fmla="*/ 31 h 67"/>
                <a:gd name="T26" fmla="*/ 21 w 63"/>
                <a:gd name="T27" fmla="*/ 9 h 67"/>
                <a:gd name="T28" fmla="*/ 20 w 63"/>
                <a:gd name="T29" fmla="*/ 9 h 67"/>
                <a:gd name="T30" fmla="*/ 20 w 63"/>
                <a:gd name="T31" fmla="*/ 10 h 67"/>
                <a:gd name="T32" fmla="*/ 33 w 63"/>
                <a:gd name="T33" fmla="*/ 31 h 67"/>
                <a:gd name="T34" fmla="*/ 22 w 63"/>
                <a:gd name="T35" fmla="*/ 17 h 67"/>
                <a:gd name="T36" fmla="*/ 20 w 63"/>
                <a:gd name="T37" fmla="*/ 16 h 67"/>
                <a:gd name="T38" fmla="*/ 22 w 63"/>
                <a:gd name="T39" fmla="*/ 17 h 67"/>
                <a:gd name="T40" fmla="*/ 32 w 63"/>
                <a:gd name="T41" fmla="*/ 32 h 67"/>
                <a:gd name="T42" fmla="*/ 4 w 63"/>
                <a:gd name="T43" fmla="*/ 21 h 67"/>
                <a:gd name="T44" fmla="*/ 4 w 63"/>
                <a:gd name="T45" fmla="*/ 22 h 67"/>
                <a:gd name="T46" fmla="*/ 13 w 63"/>
                <a:gd name="T47" fmla="*/ 29 h 67"/>
                <a:gd name="T48" fmla="*/ 12 w 63"/>
                <a:gd name="T49" fmla="*/ 30 h 67"/>
                <a:gd name="T50" fmla="*/ 31 w 63"/>
                <a:gd name="T51" fmla="*/ 32 h 67"/>
                <a:gd name="T52" fmla="*/ 5 w 63"/>
                <a:gd name="T53" fmla="*/ 44 h 67"/>
                <a:gd name="T54" fmla="*/ 6 w 63"/>
                <a:gd name="T55" fmla="*/ 45 h 67"/>
                <a:gd name="T56" fmla="*/ 12 w 63"/>
                <a:gd name="T57" fmla="*/ 48 h 67"/>
                <a:gd name="T58" fmla="*/ 11 w 63"/>
                <a:gd name="T59" fmla="*/ 51 h 67"/>
                <a:gd name="T60" fmla="*/ 32 w 63"/>
                <a:gd name="T61" fmla="*/ 34 h 67"/>
                <a:gd name="T62" fmla="*/ 19 w 63"/>
                <a:gd name="T63" fmla="*/ 47 h 67"/>
                <a:gd name="T64" fmla="*/ 21 w 63"/>
                <a:gd name="T65" fmla="*/ 46 h 67"/>
                <a:gd name="T66" fmla="*/ 20 w 63"/>
                <a:gd name="T67" fmla="*/ 52 h 67"/>
                <a:gd name="T68" fmla="*/ 20 w 63"/>
                <a:gd name="T69" fmla="*/ 53 h 67"/>
                <a:gd name="T70" fmla="*/ 33 w 63"/>
                <a:gd name="T71" fmla="*/ 37 h 67"/>
                <a:gd name="T72" fmla="*/ 27 w 63"/>
                <a:gd name="T73" fmla="*/ 56 h 67"/>
                <a:gd name="T74" fmla="*/ 26 w 63"/>
                <a:gd name="T75" fmla="*/ 59 h 67"/>
                <a:gd name="T76" fmla="*/ 28 w 63"/>
                <a:gd name="T77" fmla="*/ 57 h 67"/>
                <a:gd name="T78" fmla="*/ 34 w 63"/>
                <a:gd name="T79" fmla="*/ 37 h 67"/>
                <a:gd name="T80" fmla="*/ 30 w 63"/>
                <a:gd name="T81" fmla="*/ 64 h 67"/>
                <a:gd name="T82" fmla="*/ 31 w 63"/>
                <a:gd name="T83" fmla="*/ 64 h 67"/>
                <a:gd name="T84" fmla="*/ 39 w 63"/>
                <a:gd name="T85" fmla="*/ 58 h 67"/>
                <a:gd name="T86" fmla="*/ 38 w 63"/>
                <a:gd name="T87" fmla="*/ 59 h 67"/>
                <a:gd name="T88" fmla="*/ 40 w 63"/>
                <a:gd name="T89" fmla="*/ 60 h 67"/>
                <a:gd name="T90" fmla="*/ 36 w 63"/>
                <a:gd name="T91" fmla="*/ 39 h 67"/>
                <a:gd name="T92" fmla="*/ 53 w 63"/>
                <a:gd name="T93" fmla="*/ 51 h 67"/>
                <a:gd name="T94" fmla="*/ 56 w 63"/>
                <a:gd name="T95" fmla="*/ 52 h 67"/>
                <a:gd name="T96" fmla="*/ 41 w 63"/>
                <a:gd name="T97" fmla="*/ 43 h 67"/>
                <a:gd name="T98" fmla="*/ 52 w 63"/>
                <a:gd name="T99" fmla="*/ 46 h 67"/>
                <a:gd name="T100" fmla="*/ 54 w 63"/>
                <a:gd name="T101" fmla="*/ 47 h 67"/>
                <a:gd name="T102" fmla="*/ 54 w 63"/>
                <a:gd name="T103" fmla="*/ 46 h 67"/>
                <a:gd name="T104" fmla="*/ 37 w 63"/>
                <a:gd name="T105" fmla="*/ 35 h 67"/>
                <a:gd name="T106" fmla="*/ 55 w 63"/>
                <a:gd name="T107" fmla="*/ 43 h 67"/>
                <a:gd name="T108" fmla="*/ 55 w 63"/>
                <a:gd name="T109" fmla="*/ 42 h 67"/>
                <a:gd name="T110" fmla="*/ 47 w 63"/>
                <a:gd name="T111" fmla="*/ 37 h 67"/>
                <a:gd name="T112" fmla="*/ 48 w 63"/>
                <a:gd name="T113" fmla="*/ 36 h 67"/>
                <a:gd name="T114" fmla="*/ 37 w 63"/>
                <a:gd name="T115" fmla="*/ 33 h 67"/>
                <a:gd name="T116" fmla="*/ 58 w 63"/>
                <a:gd name="T117" fmla="*/ 36 h 67"/>
                <a:gd name="T118" fmla="*/ 58 w 63"/>
                <a:gd name="T119" fmla="*/ 3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67">
                  <a:moveTo>
                    <a:pt x="58" y="35"/>
                  </a:moveTo>
                  <a:cubicBezTo>
                    <a:pt x="52" y="31"/>
                    <a:pt x="42" y="32"/>
                    <a:pt x="37" y="32"/>
                  </a:cubicBezTo>
                  <a:cubicBezTo>
                    <a:pt x="39" y="31"/>
                    <a:pt x="41" y="31"/>
                    <a:pt x="44" y="30"/>
                  </a:cubicBezTo>
                  <a:cubicBezTo>
                    <a:pt x="49" y="29"/>
                    <a:pt x="55" y="31"/>
                    <a:pt x="57" y="32"/>
                  </a:cubicBezTo>
                  <a:cubicBezTo>
                    <a:pt x="58" y="32"/>
                    <a:pt x="59" y="34"/>
                    <a:pt x="60" y="32"/>
                  </a:cubicBezTo>
                  <a:cubicBezTo>
                    <a:pt x="61" y="31"/>
                    <a:pt x="57" y="31"/>
                    <a:pt x="57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47" y="27"/>
                    <a:pt x="39" y="30"/>
                    <a:pt x="36" y="32"/>
                  </a:cubicBezTo>
                  <a:cubicBezTo>
                    <a:pt x="41" y="21"/>
                    <a:pt x="48" y="18"/>
                    <a:pt x="51" y="17"/>
                  </a:cubicBezTo>
                  <a:cubicBezTo>
                    <a:pt x="51" y="17"/>
                    <a:pt x="57" y="17"/>
                    <a:pt x="55" y="15"/>
                  </a:cubicBezTo>
                  <a:cubicBezTo>
                    <a:pt x="54" y="13"/>
                    <a:pt x="52" y="15"/>
                    <a:pt x="52" y="15"/>
                  </a:cubicBezTo>
                  <a:cubicBezTo>
                    <a:pt x="44" y="17"/>
                    <a:pt x="38" y="26"/>
                    <a:pt x="36" y="31"/>
                  </a:cubicBezTo>
                  <a:cubicBezTo>
                    <a:pt x="39" y="18"/>
                    <a:pt x="36" y="5"/>
                    <a:pt x="35" y="2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1"/>
                    <a:pt x="35" y="0"/>
                    <a:pt x="34" y="0"/>
                  </a:cubicBezTo>
                  <a:cubicBezTo>
                    <a:pt x="34" y="0"/>
                    <a:pt x="33" y="0"/>
                    <a:pt x="33" y="1"/>
                  </a:cubicBezTo>
                  <a:cubicBezTo>
                    <a:pt x="33" y="2"/>
                    <a:pt x="33" y="3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8" y="13"/>
                    <a:pt x="36" y="25"/>
                    <a:pt x="34" y="31"/>
                  </a:cubicBezTo>
                  <a:cubicBezTo>
                    <a:pt x="35" y="24"/>
                    <a:pt x="34" y="19"/>
                    <a:pt x="33" y="18"/>
                  </a:cubicBezTo>
                  <a:cubicBezTo>
                    <a:pt x="33" y="18"/>
                    <a:pt x="33" y="17"/>
                    <a:pt x="33" y="17"/>
                  </a:cubicBezTo>
                  <a:cubicBezTo>
                    <a:pt x="32" y="17"/>
                    <a:pt x="32" y="18"/>
                    <a:pt x="32" y="18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4" y="23"/>
                    <a:pt x="34" y="28"/>
                    <a:pt x="34" y="31"/>
                  </a:cubicBezTo>
                  <a:cubicBezTo>
                    <a:pt x="32" y="25"/>
                    <a:pt x="28" y="17"/>
                    <a:pt x="25" y="14"/>
                  </a:cubicBezTo>
                  <a:cubicBezTo>
                    <a:pt x="23" y="11"/>
                    <a:pt x="22" y="10"/>
                    <a:pt x="21" y="9"/>
                  </a:cubicBezTo>
                  <a:cubicBezTo>
                    <a:pt x="21" y="9"/>
                    <a:pt x="21" y="8"/>
                    <a:pt x="20" y="8"/>
                  </a:cubicBezTo>
                  <a:cubicBezTo>
                    <a:pt x="20" y="8"/>
                    <a:pt x="20" y="9"/>
                    <a:pt x="20" y="9"/>
                  </a:cubicBezTo>
                  <a:cubicBezTo>
                    <a:pt x="19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1" y="11"/>
                    <a:pt x="22" y="12"/>
                    <a:pt x="22" y="12"/>
                  </a:cubicBezTo>
                  <a:cubicBezTo>
                    <a:pt x="28" y="18"/>
                    <a:pt x="31" y="27"/>
                    <a:pt x="33" y="31"/>
                  </a:cubicBezTo>
                  <a:cubicBezTo>
                    <a:pt x="31" y="28"/>
                    <a:pt x="26" y="19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0" y="16"/>
                    <a:pt x="20" y="16"/>
                  </a:cubicBezTo>
                  <a:cubicBezTo>
                    <a:pt x="20" y="16"/>
                    <a:pt x="20" y="17"/>
                    <a:pt x="20" y="17"/>
                  </a:cubicBezTo>
                  <a:cubicBezTo>
                    <a:pt x="21" y="17"/>
                    <a:pt x="21" y="18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4" y="19"/>
                    <a:pt x="28" y="24"/>
                    <a:pt x="32" y="32"/>
                  </a:cubicBezTo>
                  <a:cubicBezTo>
                    <a:pt x="21" y="24"/>
                    <a:pt x="8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2" y="21"/>
                    <a:pt x="1" y="22"/>
                  </a:cubicBezTo>
                  <a:cubicBezTo>
                    <a:pt x="0" y="23"/>
                    <a:pt x="2" y="24"/>
                    <a:pt x="4" y="22"/>
                  </a:cubicBezTo>
                  <a:cubicBezTo>
                    <a:pt x="15" y="23"/>
                    <a:pt x="25" y="28"/>
                    <a:pt x="30" y="31"/>
                  </a:cubicBezTo>
                  <a:cubicBezTo>
                    <a:pt x="26" y="30"/>
                    <a:pt x="19" y="27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1" y="28"/>
                    <a:pt x="12" y="30"/>
                  </a:cubicBezTo>
                  <a:cubicBezTo>
                    <a:pt x="12" y="31"/>
                    <a:pt x="14" y="30"/>
                    <a:pt x="14" y="30"/>
                  </a:cubicBezTo>
                  <a:cubicBezTo>
                    <a:pt x="16" y="29"/>
                    <a:pt x="23" y="28"/>
                    <a:pt x="31" y="32"/>
                  </a:cubicBezTo>
                  <a:cubicBezTo>
                    <a:pt x="26" y="33"/>
                    <a:pt x="14" y="3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3" y="45"/>
                    <a:pt x="4" y="46"/>
                  </a:cubicBezTo>
                  <a:cubicBezTo>
                    <a:pt x="5" y="47"/>
                    <a:pt x="6" y="45"/>
                    <a:pt x="6" y="45"/>
                  </a:cubicBezTo>
                  <a:cubicBezTo>
                    <a:pt x="9" y="42"/>
                    <a:pt x="18" y="33"/>
                    <a:pt x="32" y="34"/>
                  </a:cubicBezTo>
                  <a:cubicBezTo>
                    <a:pt x="27" y="34"/>
                    <a:pt x="17" y="3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0" y="50"/>
                    <a:pt x="11" y="51"/>
                  </a:cubicBezTo>
                  <a:cubicBezTo>
                    <a:pt x="13" y="52"/>
                    <a:pt x="13" y="48"/>
                    <a:pt x="13" y="48"/>
                  </a:cubicBezTo>
                  <a:cubicBezTo>
                    <a:pt x="15" y="45"/>
                    <a:pt x="18" y="37"/>
                    <a:pt x="32" y="34"/>
                  </a:cubicBezTo>
                  <a:cubicBezTo>
                    <a:pt x="31" y="36"/>
                    <a:pt x="27" y="41"/>
                    <a:pt x="21" y="45"/>
                  </a:cubicBezTo>
                  <a:cubicBezTo>
                    <a:pt x="21" y="45"/>
                    <a:pt x="18" y="46"/>
                    <a:pt x="19" y="47"/>
                  </a:cubicBezTo>
                  <a:cubicBezTo>
                    <a:pt x="20" y="49"/>
                    <a:pt x="21" y="46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4" y="44"/>
                    <a:pt x="31" y="38"/>
                    <a:pt x="33" y="35"/>
                  </a:cubicBezTo>
                  <a:cubicBezTo>
                    <a:pt x="33" y="37"/>
                    <a:pt x="30" y="48"/>
                    <a:pt x="20" y="52"/>
                  </a:cubicBezTo>
                  <a:cubicBezTo>
                    <a:pt x="20" y="52"/>
                    <a:pt x="17" y="51"/>
                    <a:pt x="17" y="54"/>
                  </a:cubicBezTo>
                  <a:cubicBezTo>
                    <a:pt x="17" y="56"/>
                    <a:pt x="20" y="53"/>
                    <a:pt x="20" y="53"/>
                  </a:cubicBezTo>
                  <a:cubicBezTo>
                    <a:pt x="22" y="52"/>
                    <a:pt x="27" y="49"/>
                    <a:pt x="29" y="46"/>
                  </a:cubicBezTo>
                  <a:cubicBezTo>
                    <a:pt x="31" y="43"/>
                    <a:pt x="33" y="39"/>
                    <a:pt x="33" y="37"/>
                  </a:cubicBezTo>
                  <a:cubicBezTo>
                    <a:pt x="33" y="41"/>
                    <a:pt x="32" y="48"/>
                    <a:pt x="28" y="55"/>
                  </a:cubicBezTo>
                  <a:cubicBezTo>
                    <a:pt x="28" y="55"/>
                    <a:pt x="27" y="56"/>
                    <a:pt x="2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6"/>
                    <a:pt x="25" y="58"/>
                    <a:pt x="26" y="59"/>
                  </a:cubicBezTo>
                  <a:cubicBezTo>
                    <a:pt x="27" y="60"/>
                    <a:pt x="28" y="57"/>
                    <a:pt x="28" y="57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29" y="55"/>
                    <a:pt x="31" y="52"/>
                    <a:pt x="31" y="49"/>
                  </a:cubicBezTo>
                  <a:cubicBezTo>
                    <a:pt x="33" y="45"/>
                    <a:pt x="34" y="40"/>
                    <a:pt x="34" y="37"/>
                  </a:cubicBezTo>
                  <a:cubicBezTo>
                    <a:pt x="35" y="44"/>
                    <a:pt x="36" y="56"/>
                    <a:pt x="30" y="63"/>
                  </a:cubicBezTo>
                  <a:cubicBezTo>
                    <a:pt x="30" y="64"/>
                    <a:pt x="30" y="64"/>
                    <a:pt x="30" y="64"/>
                  </a:cubicBezTo>
                  <a:cubicBezTo>
                    <a:pt x="30" y="64"/>
                    <a:pt x="27" y="64"/>
                    <a:pt x="28" y="66"/>
                  </a:cubicBezTo>
                  <a:cubicBezTo>
                    <a:pt x="29" y="67"/>
                    <a:pt x="31" y="64"/>
                    <a:pt x="31" y="64"/>
                  </a:cubicBezTo>
                  <a:cubicBezTo>
                    <a:pt x="33" y="61"/>
                    <a:pt x="37" y="54"/>
                    <a:pt x="35" y="39"/>
                  </a:cubicBezTo>
                  <a:cubicBezTo>
                    <a:pt x="37" y="43"/>
                    <a:pt x="40" y="51"/>
                    <a:pt x="39" y="58"/>
                  </a:cubicBezTo>
                  <a:cubicBezTo>
                    <a:pt x="39" y="58"/>
                    <a:pt x="39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6" y="62"/>
                    <a:pt x="38" y="63"/>
                  </a:cubicBezTo>
                  <a:cubicBezTo>
                    <a:pt x="41" y="63"/>
                    <a:pt x="40" y="60"/>
                    <a:pt x="40" y="60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0" y="56"/>
                    <a:pt x="39" y="47"/>
                    <a:pt x="36" y="39"/>
                  </a:cubicBezTo>
                  <a:cubicBezTo>
                    <a:pt x="39" y="43"/>
                    <a:pt x="44" y="49"/>
                    <a:pt x="52" y="51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53" y="51"/>
                    <a:pt x="56" y="53"/>
                    <a:pt x="56" y="52"/>
                  </a:cubicBezTo>
                  <a:cubicBezTo>
                    <a:pt x="56" y="50"/>
                    <a:pt x="53" y="51"/>
                    <a:pt x="53" y="51"/>
                  </a:cubicBezTo>
                  <a:cubicBezTo>
                    <a:pt x="50" y="50"/>
                    <a:pt x="45" y="47"/>
                    <a:pt x="41" y="43"/>
                  </a:cubicBezTo>
                  <a:cubicBezTo>
                    <a:pt x="37" y="39"/>
                    <a:pt x="35" y="36"/>
                    <a:pt x="35" y="34"/>
                  </a:cubicBezTo>
                  <a:cubicBezTo>
                    <a:pt x="37" y="36"/>
                    <a:pt x="43" y="43"/>
                    <a:pt x="52" y="46"/>
                  </a:cubicBezTo>
                  <a:cubicBezTo>
                    <a:pt x="52" y="46"/>
                    <a:pt x="53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7" y="48"/>
                    <a:pt x="56" y="47"/>
                  </a:cubicBezTo>
                  <a:cubicBezTo>
                    <a:pt x="56" y="46"/>
                    <a:pt x="54" y="46"/>
                    <a:pt x="54" y="46"/>
                  </a:cubicBezTo>
                  <a:cubicBezTo>
                    <a:pt x="52" y="46"/>
                    <a:pt x="50" y="45"/>
                    <a:pt x="47" y="43"/>
                  </a:cubicBezTo>
                  <a:cubicBezTo>
                    <a:pt x="42" y="40"/>
                    <a:pt x="39" y="37"/>
                    <a:pt x="37" y="35"/>
                  </a:cubicBezTo>
                  <a:cubicBezTo>
                    <a:pt x="43" y="40"/>
                    <a:pt x="52" y="42"/>
                    <a:pt x="54" y="43"/>
                  </a:cubicBezTo>
                  <a:cubicBezTo>
                    <a:pt x="54" y="43"/>
                    <a:pt x="55" y="43"/>
                    <a:pt x="55" y="43"/>
                  </a:cubicBezTo>
                  <a:cubicBezTo>
                    <a:pt x="55" y="43"/>
                    <a:pt x="58" y="43"/>
                    <a:pt x="57" y="42"/>
                  </a:cubicBezTo>
                  <a:cubicBezTo>
                    <a:pt x="57" y="41"/>
                    <a:pt x="55" y="42"/>
                    <a:pt x="55" y="42"/>
                  </a:cubicBezTo>
                  <a:cubicBezTo>
                    <a:pt x="49" y="42"/>
                    <a:pt x="39" y="35"/>
                    <a:pt x="36" y="34"/>
                  </a:cubicBezTo>
                  <a:cubicBezTo>
                    <a:pt x="42" y="34"/>
                    <a:pt x="46" y="36"/>
                    <a:pt x="47" y="37"/>
                  </a:cubicBezTo>
                  <a:cubicBezTo>
                    <a:pt x="47" y="37"/>
                    <a:pt x="48" y="39"/>
                    <a:pt x="49" y="38"/>
                  </a:cubicBezTo>
                  <a:cubicBezTo>
                    <a:pt x="51" y="37"/>
                    <a:pt x="48" y="36"/>
                    <a:pt x="48" y="36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45" y="34"/>
                    <a:pt x="40" y="33"/>
                    <a:pt x="37" y="33"/>
                  </a:cubicBezTo>
                  <a:cubicBezTo>
                    <a:pt x="41" y="33"/>
                    <a:pt x="50" y="32"/>
                    <a:pt x="55" y="34"/>
                  </a:cubicBezTo>
                  <a:cubicBezTo>
                    <a:pt x="57" y="35"/>
                    <a:pt x="57" y="35"/>
                    <a:pt x="58" y="36"/>
                  </a:cubicBezTo>
                  <a:cubicBezTo>
                    <a:pt x="58" y="36"/>
                    <a:pt x="60" y="39"/>
                    <a:pt x="62" y="37"/>
                  </a:cubicBezTo>
                  <a:cubicBezTo>
                    <a:pt x="63" y="36"/>
                    <a:pt x="59" y="35"/>
                    <a:pt x="58" y="35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9" name="Freeform 938">
              <a:extLst>
                <a:ext uri="{FF2B5EF4-FFF2-40B4-BE49-F238E27FC236}">
                  <a16:creationId xmlns:a16="http://schemas.microsoft.com/office/drawing/2014/main" id="{7713C832-861C-4154-8374-12A7D7AD3E1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66837" y="5676901"/>
              <a:ext cx="4763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0" name="Freeform 939">
              <a:extLst>
                <a:ext uri="{FF2B5EF4-FFF2-40B4-BE49-F238E27FC236}">
                  <a16:creationId xmlns:a16="http://schemas.microsoft.com/office/drawing/2014/main" id="{D33962D0-9746-4B06-93DB-B809C6E3CC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66837" y="5676901"/>
              <a:ext cx="4763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1" name="Freeform 940">
              <a:extLst>
                <a:ext uri="{FF2B5EF4-FFF2-40B4-BE49-F238E27FC236}">
                  <a16:creationId xmlns:a16="http://schemas.microsoft.com/office/drawing/2014/main" id="{4D927882-8F7D-4B31-ACCA-ED05131FC42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47787" y="5643563"/>
              <a:ext cx="115888" cy="125413"/>
            </a:xfrm>
            <a:custGeom>
              <a:avLst/>
              <a:gdLst>
                <a:gd name="T0" fmla="*/ 16 w 25"/>
                <a:gd name="T1" fmla="*/ 0 h 27"/>
                <a:gd name="T2" fmla="*/ 12 w 25"/>
                <a:gd name="T3" fmla="*/ 0 h 27"/>
                <a:gd name="T4" fmla="*/ 6 w 25"/>
                <a:gd name="T5" fmla="*/ 5 h 27"/>
                <a:gd name="T6" fmla="*/ 1 w 25"/>
                <a:gd name="T7" fmla="*/ 8 h 27"/>
                <a:gd name="T8" fmla="*/ 0 w 25"/>
                <a:gd name="T9" fmla="*/ 14 h 27"/>
                <a:gd name="T10" fmla="*/ 2 w 25"/>
                <a:gd name="T11" fmla="*/ 27 h 27"/>
                <a:gd name="T12" fmla="*/ 3 w 25"/>
                <a:gd name="T13" fmla="*/ 12 h 27"/>
                <a:gd name="T14" fmla="*/ 4 w 25"/>
                <a:gd name="T15" fmla="*/ 11 h 27"/>
                <a:gd name="T16" fmla="*/ 10 w 25"/>
                <a:gd name="T17" fmla="*/ 27 h 27"/>
                <a:gd name="T18" fmla="*/ 8 w 25"/>
                <a:gd name="T19" fmla="*/ 10 h 27"/>
                <a:gd name="T20" fmla="*/ 9 w 25"/>
                <a:gd name="T21" fmla="*/ 9 h 27"/>
                <a:gd name="T22" fmla="*/ 19 w 25"/>
                <a:gd name="T23" fmla="*/ 16 h 27"/>
                <a:gd name="T24" fmla="*/ 11 w 25"/>
                <a:gd name="T25" fmla="*/ 7 h 27"/>
                <a:gd name="T26" fmla="*/ 11 w 25"/>
                <a:gd name="T27" fmla="*/ 4 h 27"/>
                <a:gd name="T28" fmla="*/ 20 w 25"/>
                <a:gd name="T29" fmla="*/ 7 h 27"/>
                <a:gd name="T30" fmla="*/ 13 w 25"/>
                <a:gd name="T31" fmla="*/ 2 h 27"/>
                <a:gd name="T32" fmla="*/ 22 w 25"/>
                <a:gd name="T33" fmla="*/ 1 h 27"/>
                <a:gd name="T34" fmla="*/ 25 w 25"/>
                <a:gd name="T35" fmla="*/ 1 h 27"/>
                <a:gd name="T36" fmla="*/ 20 w 25"/>
                <a:gd name="T37" fmla="*/ 0 h 27"/>
                <a:gd name="T38" fmla="*/ 16 w 25"/>
                <a:gd name="T3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" h="27">
                  <a:moveTo>
                    <a:pt x="16" y="0"/>
                  </a:moveTo>
                  <a:cubicBezTo>
                    <a:pt x="14" y="0"/>
                    <a:pt x="13" y="0"/>
                    <a:pt x="12" y="0"/>
                  </a:cubicBezTo>
                  <a:cubicBezTo>
                    <a:pt x="10" y="1"/>
                    <a:pt x="8" y="3"/>
                    <a:pt x="6" y="5"/>
                  </a:cubicBezTo>
                  <a:cubicBezTo>
                    <a:pt x="5" y="7"/>
                    <a:pt x="3" y="6"/>
                    <a:pt x="1" y="8"/>
                  </a:cubicBezTo>
                  <a:cubicBezTo>
                    <a:pt x="0" y="9"/>
                    <a:pt x="0" y="11"/>
                    <a:pt x="0" y="14"/>
                  </a:cubicBezTo>
                  <a:cubicBezTo>
                    <a:pt x="0" y="18"/>
                    <a:pt x="0" y="22"/>
                    <a:pt x="2" y="27"/>
                  </a:cubicBezTo>
                  <a:cubicBezTo>
                    <a:pt x="2" y="25"/>
                    <a:pt x="0" y="14"/>
                    <a:pt x="3" y="1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6" y="11"/>
                    <a:pt x="6" y="22"/>
                    <a:pt x="10" y="27"/>
                  </a:cubicBezTo>
                  <a:cubicBezTo>
                    <a:pt x="10" y="27"/>
                    <a:pt x="6" y="12"/>
                    <a:pt x="8" y="10"/>
                  </a:cubicBezTo>
                  <a:cubicBezTo>
                    <a:pt x="8" y="10"/>
                    <a:pt x="9" y="9"/>
                    <a:pt x="9" y="9"/>
                  </a:cubicBezTo>
                  <a:cubicBezTo>
                    <a:pt x="12" y="9"/>
                    <a:pt x="17" y="13"/>
                    <a:pt x="19" y="16"/>
                  </a:cubicBezTo>
                  <a:cubicBezTo>
                    <a:pt x="19" y="16"/>
                    <a:pt x="17" y="11"/>
                    <a:pt x="11" y="7"/>
                  </a:cubicBezTo>
                  <a:cubicBezTo>
                    <a:pt x="9" y="5"/>
                    <a:pt x="10" y="4"/>
                    <a:pt x="11" y="4"/>
                  </a:cubicBezTo>
                  <a:cubicBezTo>
                    <a:pt x="14" y="4"/>
                    <a:pt x="18" y="5"/>
                    <a:pt x="20" y="7"/>
                  </a:cubicBezTo>
                  <a:cubicBezTo>
                    <a:pt x="18" y="5"/>
                    <a:pt x="14" y="3"/>
                    <a:pt x="13" y="2"/>
                  </a:cubicBezTo>
                  <a:cubicBezTo>
                    <a:pt x="13" y="2"/>
                    <a:pt x="18" y="1"/>
                    <a:pt x="22" y="1"/>
                  </a:cubicBezTo>
                  <a:cubicBezTo>
                    <a:pt x="23" y="1"/>
                    <a:pt x="24" y="1"/>
                    <a:pt x="25" y="1"/>
                  </a:cubicBezTo>
                  <a:cubicBezTo>
                    <a:pt x="23" y="0"/>
                    <a:pt x="21" y="0"/>
                    <a:pt x="20" y="0"/>
                  </a:cubicBezTo>
                  <a:cubicBezTo>
                    <a:pt x="18" y="0"/>
                    <a:pt x="17" y="0"/>
                    <a:pt x="1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2" name="Freeform 941">
              <a:extLst>
                <a:ext uri="{FF2B5EF4-FFF2-40B4-BE49-F238E27FC236}">
                  <a16:creationId xmlns:a16="http://schemas.microsoft.com/office/drawing/2014/main" id="{E2404953-E7F7-4F92-B640-8E06B3C005B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2187" y="5592763"/>
              <a:ext cx="139700" cy="111125"/>
            </a:xfrm>
            <a:custGeom>
              <a:avLst/>
              <a:gdLst>
                <a:gd name="T0" fmla="*/ 15 w 30"/>
                <a:gd name="T1" fmla="*/ 0 h 24"/>
                <a:gd name="T2" fmla="*/ 0 w 30"/>
                <a:gd name="T3" fmla="*/ 5 h 24"/>
                <a:gd name="T4" fmla="*/ 10 w 30"/>
                <a:gd name="T5" fmla="*/ 3 h 24"/>
                <a:gd name="T6" fmla="*/ 14 w 30"/>
                <a:gd name="T7" fmla="*/ 4 h 24"/>
                <a:gd name="T8" fmla="*/ 2 w 30"/>
                <a:gd name="T9" fmla="*/ 14 h 24"/>
                <a:gd name="T10" fmla="*/ 16 w 30"/>
                <a:gd name="T11" fmla="*/ 7 h 24"/>
                <a:gd name="T12" fmla="*/ 17 w 30"/>
                <a:gd name="T13" fmla="*/ 7 h 24"/>
                <a:gd name="T14" fmla="*/ 16 w 30"/>
                <a:gd name="T15" fmla="*/ 18 h 24"/>
                <a:gd name="T16" fmla="*/ 21 w 30"/>
                <a:gd name="T17" fmla="*/ 9 h 24"/>
                <a:gd name="T18" fmla="*/ 22 w 30"/>
                <a:gd name="T19" fmla="*/ 9 h 24"/>
                <a:gd name="T20" fmla="*/ 23 w 30"/>
                <a:gd name="T21" fmla="*/ 19 h 24"/>
                <a:gd name="T22" fmla="*/ 26 w 30"/>
                <a:gd name="T23" fmla="*/ 11 h 24"/>
                <a:gd name="T24" fmla="*/ 30 w 30"/>
                <a:gd name="T25" fmla="*/ 24 h 24"/>
                <a:gd name="T26" fmla="*/ 30 w 30"/>
                <a:gd name="T27" fmla="*/ 23 h 24"/>
                <a:gd name="T28" fmla="*/ 29 w 30"/>
                <a:gd name="T29" fmla="*/ 18 h 24"/>
                <a:gd name="T30" fmla="*/ 22 w 30"/>
                <a:gd name="T31" fmla="*/ 5 h 24"/>
                <a:gd name="T32" fmla="*/ 22 w 30"/>
                <a:gd name="T33" fmla="*/ 5 h 24"/>
                <a:gd name="T34" fmla="*/ 22 w 30"/>
                <a:gd name="T35" fmla="*/ 5 h 24"/>
                <a:gd name="T36" fmla="*/ 18 w 30"/>
                <a:gd name="T37" fmla="*/ 1 h 24"/>
                <a:gd name="T38" fmla="*/ 15 w 30"/>
                <a:gd name="T3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0" h="24">
                  <a:moveTo>
                    <a:pt x="15" y="0"/>
                  </a:moveTo>
                  <a:cubicBezTo>
                    <a:pt x="11" y="0"/>
                    <a:pt x="5" y="2"/>
                    <a:pt x="0" y="5"/>
                  </a:cubicBezTo>
                  <a:cubicBezTo>
                    <a:pt x="1" y="5"/>
                    <a:pt x="6" y="3"/>
                    <a:pt x="10" y="3"/>
                  </a:cubicBezTo>
                  <a:cubicBezTo>
                    <a:pt x="12" y="3"/>
                    <a:pt x="13" y="3"/>
                    <a:pt x="14" y="4"/>
                  </a:cubicBezTo>
                  <a:cubicBezTo>
                    <a:pt x="14" y="4"/>
                    <a:pt x="8" y="6"/>
                    <a:pt x="2" y="14"/>
                  </a:cubicBezTo>
                  <a:cubicBezTo>
                    <a:pt x="3" y="13"/>
                    <a:pt x="12" y="7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20" y="9"/>
                    <a:pt x="16" y="18"/>
                    <a:pt x="16" y="18"/>
                  </a:cubicBezTo>
                  <a:cubicBezTo>
                    <a:pt x="16" y="18"/>
                    <a:pt x="21" y="12"/>
                    <a:pt x="21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3" y="9"/>
                    <a:pt x="24" y="14"/>
                    <a:pt x="23" y="19"/>
                  </a:cubicBezTo>
                  <a:cubicBezTo>
                    <a:pt x="23" y="19"/>
                    <a:pt x="26" y="14"/>
                    <a:pt x="26" y="11"/>
                  </a:cubicBezTo>
                  <a:cubicBezTo>
                    <a:pt x="26" y="11"/>
                    <a:pt x="29" y="17"/>
                    <a:pt x="30" y="24"/>
                  </a:cubicBezTo>
                  <a:cubicBezTo>
                    <a:pt x="30" y="24"/>
                    <a:pt x="30" y="24"/>
                    <a:pt x="30" y="23"/>
                  </a:cubicBezTo>
                  <a:cubicBezTo>
                    <a:pt x="30" y="21"/>
                    <a:pt x="29" y="19"/>
                    <a:pt x="29" y="18"/>
                  </a:cubicBezTo>
                  <a:cubicBezTo>
                    <a:pt x="29" y="7"/>
                    <a:pt x="25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0" y="5"/>
                    <a:pt x="20" y="3"/>
                    <a:pt x="18" y="1"/>
                  </a:cubicBezTo>
                  <a:cubicBezTo>
                    <a:pt x="17" y="0"/>
                    <a:pt x="16" y="0"/>
                    <a:pt x="15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3" name="Freeform 942">
              <a:extLst>
                <a:ext uri="{FF2B5EF4-FFF2-40B4-BE49-F238E27FC236}">
                  <a16:creationId xmlns:a16="http://schemas.microsoft.com/office/drawing/2014/main" id="{78A9A856-88FD-49A4-B84F-CECE8CFD78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81062" y="5870576"/>
              <a:ext cx="96838" cy="173038"/>
            </a:xfrm>
            <a:custGeom>
              <a:avLst/>
              <a:gdLst>
                <a:gd name="T0" fmla="*/ 8 w 21"/>
                <a:gd name="T1" fmla="*/ 0 h 37"/>
                <a:gd name="T2" fmla="*/ 16 w 21"/>
                <a:gd name="T3" fmla="*/ 13 h 37"/>
                <a:gd name="T4" fmla="*/ 15 w 21"/>
                <a:gd name="T5" fmla="*/ 14 h 37"/>
                <a:gd name="T6" fmla="*/ 15 w 21"/>
                <a:gd name="T7" fmla="*/ 14 h 37"/>
                <a:gd name="T8" fmla="*/ 1 w 21"/>
                <a:gd name="T9" fmla="*/ 5 h 37"/>
                <a:gd name="T10" fmla="*/ 14 w 21"/>
                <a:gd name="T11" fmla="*/ 19 h 37"/>
                <a:gd name="T12" fmla="*/ 10 w 21"/>
                <a:gd name="T13" fmla="*/ 21 h 37"/>
                <a:gd name="T14" fmla="*/ 3 w 21"/>
                <a:gd name="T15" fmla="*/ 20 h 37"/>
                <a:gd name="T16" fmla="*/ 13 w 21"/>
                <a:gd name="T17" fmla="*/ 24 h 37"/>
                <a:gd name="T18" fmla="*/ 13 w 21"/>
                <a:gd name="T19" fmla="*/ 24 h 37"/>
                <a:gd name="T20" fmla="*/ 15 w 21"/>
                <a:gd name="T21" fmla="*/ 25 h 37"/>
                <a:gd name="T22" fmla="*/ 6 w 21"/>
                <a:gd name="T23" fmla="*/ 27 h 37"/>
                <a:gd name="T24" fmla="*/ 0 w 21"/>
                <a:gd name="T25" fmla="*/ 27 h 37"/>
                <a:gd name="T26" fmla="*/ 11 w 21"/>
                <a:gd name="T27" fmla="*/ 30 h 37"/>
                <a:gd name="T28" fmla="*/ 13 w 21"/>
                <a:gd name="T29" fmla="*/ 30 h 37"/>
                <a:gd name="T30" fmla="*/ 13 w 21"/>
                <a:gd name="T31" fmla="*/ 30 h 37"/>
                <a:gd name="T32" fmla="*/ 15 w 21"/>
                <a:gd name="T33" fmla="*/ 30 h 37"/>
                <a:gd name="T34" fmla="*/ 5 w 21"/>
                <a:gd name="T35" fmla="*/ 37 h 37"/>
                <a:gd name="T36" fmla="*/ 19 w 21"/>
                <a:gd name="T37" fmla="*/ 29 h 37"/>
                <a:gd name="T38" fmla="*/ 19 w 21"/>
                <a:gd name="T39" fmla="*/ 28 h 37"/>
                <a:gd name="T40" fmla="*/ 19 w 21"/>
                <a:gd name="T41" fmla="*/ 25 h 37"/>
                <a:gd name="T42" fmla="*/ 20 w 21"/>
                <a:gd name="T43" fmla="*/ 23 h 37"/>
                <a:gd name="T44" fmla="*/ 21 w 21"/>
                <a:gd name="T45" fmla="*/ 20 h 37"/>
                <a:gd name="T46" fmla="*/ 16 w 21"/>
                <a:gd name="T47" fmla="*/ 9 h 37"/>
                <a:gd name="T48" fmla="*/ 8 w 21"/>
                <a:gd name="T4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37">
                  <a:moveTo>
                    <a:pt x="8" y="0"/>
                  </a:moveTo>
                  <a:cubicBezTo>
                    <a:pt x="9" y="1"/>
                    <a:pt x="15" y="8"/>
                    <a:pt x="16" y="13"/>
                  </a:cubicBezTo>
                  <a:cubicBezTo>
                    <a:pt x="16" y="14"/>
                    <a:pt x="16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3" y="11"/>
                    <a:pt x="8" y="7"/>
                    <a:pt x="1" y="5"/>
                  </a:cubicBezTo>
                  <a:cubicBezTo>
                    <a:pt x="1" y="5"/>
                    <a:pt x="14" y="15"/>
                    <a:pt x="14" y="19"/>
                  </a:cubicBezTo>
                  <a:cubicBezTo>
                    <a:pt x="14" y="20"/>
                    <a:pt x="12" y="21"/>
                    <a:pt x="10" y="21"/>
                  </a:cubicBezTo>
                  <a:cubicBezTo>
                    <a:pt x="7" y="21"/>
                    <a:pt x="3" y="20"/>
                    <a:pt x="3" y="20"/>
                  </a:cubicBezTo>
                  <a:cubicBezTo>
                    <a:pt x="3" y="20"/>
                    <a:pt x="9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6" y="24"/>
                    <a:pt x="15" y="25"/>
                  </a:cubicBezTo>
                  <a:cubicBezTo>
                    <a:pt x="15" y="26"/>
                    <a:pt x="10" y="27"/>
                    <a:pt x="6" y="27"/>
                  </a:cubicBezTo>
                  <a:cubicBezTo>
                    <a:pt x="4" y="27"/>
                    <a:pt x="2" y="27"/>
                    <a:pt x="0" y="27"/>
                  </a:cubicBezTo>
                  <a:cubicBezTo>
                    <a:pt x="1" y="27"/>
                    <a:pt x="6" y="30"/>
                    <a:pt x="11" y="30"/>
                  </a:cubicBezTo>
                  <a:cubicBezTo>
                    <a:pt x="11" y="30"/>
                    <a:pt x="12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30"/>
                    <a:pt x="15" y="30"/>
                  </a:cubicBezTo>
                  <a:cubicBezTo>
                    <a:pt x="15" y="31"/>
                    <a:pt x="9" y="36"/>
                    <a:pt x="5" y="37"/>
                  </a:cubicBezTo>
                  <a:cubicBezTo>
                    <a:pt x="13" y="36"/>
                    <a:pt x="19" y="31"/>
                    <a:pt x="19" y="29"/>
                  </a:cubicBezTo>
                  <a:cubicBezTo>
                    <a:pt x="19" y="29"/>
                    <a:pt x="19" y="29"/>
                    <a:pt x="19" y="28"/>
                  </a:cubicBezTo>
                  <a:cubicBezTo>
                    <a:pt x="19" y="27"/>
                    <a:pt x="19" y="26"/>
                    <a:pt x="19" y="25"/>
                  </a:cubicBezTo>
                  <a:cubicBezTo>
                    <a:pt x="19" y="25"/>
                    <a:pt x="19" y="24"/>
                    <a:pt x="20" y="23"/>
                  </a:cubicBezTo>
                  <a:cubicBezTo>
                    <a:pt x="21" y="23"/>
                    <a:pt x="21" y="21"/>
                    <a:pt x="21" y="20"/>
                  </a:cubicBezTo>
                  <a:cubicBezTo>
                    <a:pt x="21" y="17"/>
                    <a:pt x="20" y="14"/>
                    <a:pt x="16" y="9"/>
                  </a:cubicBezTo>
                  <a:cubicBezTo>
                    <a:pt x="14" y="6"/>
                    <a:pt x="12" y="3"/>
                    <a:pt x="8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4" name="Freeform 943">
              <a:extLst>
                <a:ext uri="{FF2B5EF4-FFF2-40B4-BE49-F238E27FC236}">
                  <a16:creationId xmlns:a16="http://schemas.microsoft.com/office/drawing/2014/main" id="{460B679E-8A00-41F4-80C3-C70F89C119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7275" y="6130926"/>
              <a:ext cx="147638" cy="101600"/>
            </a:xfrm>
            <a:custGeom>
              <a:avLst/>
              <a:gdLst>
                <a:gd name="T0" fmla="*/ 11 w 32"/>
                <a:gd name="T1" fmla="*/ 0 h 22"/>
                <a:gd name="T2" fmla="*/ 14 w 32"/>
                <a:gd name="T3" fmla="*/ 13 h 22"/>
                <a:gd name="T4" fmla="*/ 13 w 32"/>
                <a:gd name="T5" fmla="*/ 18 h 22"/>
                <a:gd name="T6" fmla="*/ 0 w 32"/>
                <a:gd name="T7" fmla="*/ 4 h 22"/>
                <a:gd name="T8" fmla="*/ 9 w 32"/>
                <a:gd name="T9" fmla="*/ 19 h 22"/>
                <a:gd name="T10" fmla="*/ 0 w 32"/>
                <a:gd name="T11" fmla="*/ 14 h 22"/>
                <a:gd name="T12" fmla="*/ 14 w 32"/>
                <a:gd name="T13" fmla="*/ 22 h 22"/>
                <a:gd name="T14" fmla="*/ 15 w 32"/>
                <a:gd name="T15" fmla="*/ 22 h 22"/>
                <a:gd name="T16" fmla="*/ 20 w 32"/>
                <a:gd name="T17" fmla="*/ 19 h 22"/>
                <a:gd name="T18" fmla="*/ 21 w 32"/>
                <a:gd name="T19" fmla="*/ 19 h 22"/>
                <a:gd name="T20" fmla="*/ 22 w 32"/>
                <a:gd name="T21" fmla="*/ 19 h 22"/>
                <a:gd name="T22" fmla="*/ 31 w 32"/>
                <a:gd name="T23" fmla="*/ 9 h 22"/>
                <a:gd name="T24" fmla="*/ 32 w 32"/>
                <a:gd name="T25" fmla="*/ 3 h 22"/>
                <a:gd name="T26" fmla="*/ 26 w 32"/>
                <a:gd name="T27" fmla="*/ 14 h 22"/>
                <a:gd name="T28" fmla="*/ 27 w 32"/>
                <a:gd name="T29" fmla="*/ 2 h 22"/>
                <a:gd name="T30" fmla="*/ 21 w 32"/>
                <a:gd name="T31" fmla="*/ 14 h 22"/>
                <a:gd name="T32" fmla="*/ 21 w 32"/>
                <a:gd name="T33" fmla="*/ 14 h 22"/>
                <a:gd name="T34" fmla="*/ 19 w 32"/>
                <a:gd name="T35" fmla="*/ 2 h 22"/>
                <a:gd name="T36" fmla="*/ 17 w 32"/>
                <a:gd name="T37" fmla="*/ 15 h 22"/>
                <a:gd name="T38" fmla="*/ 17 w 32"/>
                <a:gd name="T39" fmla="*/ 15 h 22"/>
                <a:gd name="T40" fmla="*/ 11 w 32"/>
                <a:gd name="T4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22">
                  <a:moveTo>
                    <a:pt x="11" y="0"/>
                  </a:moveTo>
                  <a:cubicBezTo>
                    <a:pt x="11" y="2"/>
                    <a:pt x="13" y="9"/>
                    <a:pt x="14" y="13"/>
                  </a:cubicBezTo>
                  <a:cubicBezTo>
                    <a:pt x="14" y="16"/>
                    <a:pt x="13" y="18"/>
                    <a:pt x="13" y="18"/>
                  </a:cubicBezTo>
                  <a:cubicBezTo>
                    <a:pt x="8" y="17"/>
                    <a:pt x="0" y="4"/>
                    <a:pt x="0" y="4"/>
                  </a:cubicBezTo>
                  <a:cubicBezTo>
                    <a:pt x="2" y="13"/>
                    <a:pt x="9" y="19"/>
                    <a:pt x="9" y="19"/>
                  </a:cubicBezTo>
                  <a:cubicBezTo>
                    <a:pt x="5" y="18"/>
                    <a:pt x="0" y="14"/>
                    <a:pt x="0" y="14"/>
                  </a:cubicBezTo>
                  <a:cubicBezTo>
                    <a:pt x="5" y="19"/>
                    <a:pt x="11" y="22"/>
                    <a:pt x="14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8" y="21"/>
                    <a:pt x="18" y="19"/>
                    <a:pt x="20" y="19"/>
                  </a:cubicBezTo>
                  <a:cubicBezTo>
                    <a:pt x="20" y="19"/>
                    <a:pt x="20" y="19"/>
                    <a:pt x="21" y="19"/>
                  </a:cubicBezTo>
                  <a:cubicBezTo>
                    <a:pt x="21" y="19"/>
                    <a:pt x="21" y="19"/>
                    <a:pt x="22" y="19"/>
                  </a:cubicBezTo>
                  <a:cubicBezTo>
                    <a:pt x="24" y="19"/>
                    <a:pt x="28" y="17"/>
                    <a:pt x="31" y="9"/>
                  </a:cubicBezTo>
                  <a:cubicBezTo>
                    <a:pt x="31" y="7"/>
                    <a:pt x="32" y="5"/>
                    <a:pt x="32" y="3"/>
                  </a:cubicBezTo>
                  <a:cubicBezTo>
                    <a:pt x="31" y="7"/>
                    <a:pt x="26" y="14"/>
                    <a:pt x="26" y="14"/>
                  </a:cubicBezTo>
                  <a:cubicBezTo>
                    <a:pt x="27" y="12"/>
                    <a:pt x="27" y="4"/>
                    <a:pt x="27" y="2"/>
                  </a:cubicBezTo>
                  <a:cubicBezTo>
                    <a:pt x="27" y="6"/>
                    <a:pt x="23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0" y="14"/>
                    <a:pt x="19" y="4"/>
                    <a:pt x="19" y="2"/>
                  </a:cubicBezTo>
                  <a:cubicBezTo>
                    <a:pt x="19" y="4"/>
                    <a:pt x="19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5" y="14"/>
                    <a:pt x="12" y="3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5" name="Freeform 944">
              <a:extLst>
                <a:ext uri="{FF2B5EF4-FFF2-40B4-BE49-F238E27FC236}">
                  <a16:creationId xmlns:a16="http://schemas.microsoft.com/office/drawing/2014/main" id="{B6BBE37D-EED3-47CF-B318-D20E564454F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08112" y="6034088"/>
              <a:ext cx="952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6" name="Freeform 945">
              <a:extLst>
                <a:ext uri="{FF2B5EF4-FFF2-40B4-BE49-F238E27FC236}">
                  <a16:creationId xmlns:a16="http://schemas.microsoft.com/office/drawing/2014/main" id="{077F8630-AE6E-42CF-8282-AC830AEE56F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03350" y="5918201"/>
              <a:ext cx="115888" cy="171450"/>
            </a:xfrm>
            <a:custGeom>
              <a:avLst/>
              <a:gdLst>
                <a:gd name="T0" fmla="*/ 10 w 25"/>
                <a:gd name="T1" fmla="*/ 0 h 37"/>
                <a:gd name="T2" fmla="*/ 3 w 25"/>
                <a:gd name="T3" fmla="*/ 9 h 37"/>
                <a:gd name="T4" fmla="*/ 0 w 25"/>
                <a:gd name="T5" fmla="*/ 19 h 37"/>
                <a:gd name="T6" fmla="*/ 2 w 25"/>
                <a:gd name="T7" fmla="*/ 23 h 37"/>
                <a:gd name="T8" fmla="*/ 3 w 25"/>
                <a:gd name="T9" fmla="*/ 25 h 37"/>
                <a:gd name="T10" fmla="*/ 3 w 25"/>
                <a:gd name="T11" fmla="*/ 27 h 37"/>
                <a:gd name="T12" fmla="*/ 3 w 25"/>
                <a:gd name="T13" fmla="*/ 29 h 37"/>
                <a:gd name="T14" fmla="*/ 24 w 25"/>
                <a:gd name="T15" fmla="*/ 37 h 37"/>
                <a:gd name="T16" fmla="*/ 25 w 25"/>
                <a:gd name="T17" fmla="*/ 37 h 37"/>
                <a:gd name="T18" fmla="*/ 12 w 25"/>
                <a:gd name="T19" fmla="*/ 31 h 37"/>
                <a:gd name="T20" fmla="*/ 22 w 25"/>
                <a:gd name="T21" fmla="*/ 25 h 37"/>
                <a:gd name="T22" fmla="*/ 12 w 25"/>
                <a:gd name="T23" fmla="*/ 27 h 37"/>
                <a:gd name="T24" fmla="*/ 10 w 25"/>
                <a:gd name="T25" fmla="*/ 26 h 37"/>
                <a:gd name="T26" fmla="*/ 22 w 25"/>
                <a:gd name="T27" fmla="*/ 18 h 37"/>
                <a:gd name="T28" fmla="*/ 9 w 25"/>
                <a:gd name="T29" fmla="*/ 22 h 37"/>
                <a:gd name="T30" fmla="*/ 9 w 25"/>
                <a:gd name="T31" fmla="*/ 22 h 37"/>
                <a:gd name="T32" fmla="*/ 17 w 25"/>
                <a:gd name="T33" fmla="*/ 9 h 37"/>
                <a:gd name="T34" fmla="*/ 6 w 25"/>
                <a:gd name="T35" fmla="*/ 17 h 37"/>
                <a:gd name="T36" fmla="*/ 5 w 25"/>
                <a:gd name="T37" fmla="*/ 16 h 37"/>
                <a:gd name="T38" fmla="*/ 10 w 25"/>
                <a:gd name="T3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" h="37">
                  <a:moveTo>
                    <a:pt x="10" y="0"/>
                  </a:moveTo>
                  <a:cubicBezTo>
                    <a:pt x="7" y="2"/>
                    <a:pt x="5" y="6"/>
                    <a:pt x="3" y="9"/>
                  </a:cubicBezTo>
                  <a:cubicBezTo>
                    <a:pt x="1" y="13"/>
                    <a:pt x="0" y="16"/>
                    <a:pt x="0" y="19"/>
                  </a:cubicBezTo>
                  <a:cubicBezTo>
                    <a:pt x="0" y="21"/>
                    <a:pt x="1" y="23"/>
                    <a:pt x="2" y="23"/>
                  </a:cubicBezTo>
                  <a:cubicBezTo>
                    <a:pt x="3" y="24"/>
                    <a:pt x="3" y="25"/>
                    <a:pt x="3" y="25"/>
                  </a:cubicBezTo>
                  <a:cubicBezTo>
                    <a:pt x="3" y="26"/>
                    <a:pt x="3" y="27"/>
                    <a:pt x="3" y="27"/>
                  </a:cubicBezTo>
                  <a:cubicBezTo>
                    <a:pt x="3" y="28"/>
                    <a:pt x="3" y="28"/>
                    <a:pt x="3" y="29"/>
                  </a:cubicBezTo>
                  <a:cubicBezTo>
                    <a:pt x="4" y="31"/>
                    <a:pt x="14" y="37"/>
                    <a:pt x="24" y="37"/>
                  </a:cubicBezTo>
                  <a:cubicBezTo>
                    <a:pt x="24" y="37"/>
                    <a:pt x="24" y="37"/>
                    <a:pt x="25" y="37"/>
                  </a:cubicBezTo>
                  <a:cubicBezTo>
                    <a:pt x="20" y="37"/>
                    <a:pt x="14" y="34"/>
                    <a:pt x="12" y="31"/>
                  </a:cubicBezTo>
                  <a:cubicBezTo>
                    <a:pt x="10" y="29"/>
                    <a:pt x="17" y="27"/>
                    <a:pt x="22" y="25"/>
                  </a:cubicBezTo>
                  <a:cubicBezTo>
                    <a:pt x="19" y="26"/>
                    <a:pt x="15" y="27"/>
                    <a:pt x="12" y="27"/>
                  </a:cubicBezTo>
                  <a:cubicBezTo>
                    <a:pt x="11" y="27"/>
                    <a:pt x="11" y="27"/>
                    <a:pt x="10" y="26"/>
                  </a:cubicBezTo>
                  <a:cubicBezTo>
                    <a:pt x="10" y="24"/>
                    <a:pt x="21" y="18"/>
                    <a:pt x="22" y="18"/>
                  </a:cubicBezTo>
                  <a:cubicBezTo>
                    <a:pt x="22" y="18"/>
                    <a:pt x="12" y="22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7" y="21"/>
                    <a:pt x="16" y="11"/>
                    <a:pt x="17" y="9"/>
                  </a:cubicBezTo>
                  <a:cubicBezTo>
                    <a:pt x="16" y="10"/>
                    <a:pt x="10" y="17"/>
                    <a:pt x="6" y="17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2" y="12"/>
                    <a:pt x="9" y="1"/>
                    <a:pt x="1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7" name="Freeform 946">
              <a:extLst>
                <a:ext uri="{FF2B5EF4-FFF2-40B4-BE49-F238E27FC236}">
                  <a16:creationId xmlns:a16="http://schemas.microsoft.com/office/drawing/2014/main" id="{C0467B47-F383-4F27-877F-68760D37BB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94025" y="5811838"/>
              <a:ext cx="355600" cy="227013"/>
            </a:xfrm>
            <a:custGeom>
              <a:avLst/>
              <a:gdLst>
                <a:gd name="T0" fmla="*/ 2 w 77"/>
                <a:gd name="T1" fmla="*/ 18 h 49"/>
                <a:gd name="T2" fmla="*/ 9 w 77"/>
                <a:gd name="T3" fmla="*/ 5 h 49"/>
                <a:gd name="T4" fmla="*/ 14 w 77"/>
                <a:gd name="T5" fmla="*/ 1 h 49"/>
                <a:gd name="T6" fmla="*/ 28 w 77"/>
                <a:gd name="T7" fmla="*/ 3 h 49"/>
                <a:gd name="T8" fmla="*/ 41 w 77"/>
                <a:gd name="T9" fmla="*/ 8 h 49"/>
                <a:gd name="T10" fmla="*/ 28 w 77"/>
                <a:gd name="T11" fmla="*/ 9 h 49"/>
                <a:gd name="T12" fmla="*/ 48 w 77"/>
                <a:gd name="T13" fmla="*/ 11 h 49"/>
                <a:gd name="T14" fmla="*/ 73 w 77"/>
                <a:gd name="T15" fmla="*/ 25 h 49"/>
                <a:gd name="T16" fmla="*/ 72 w 77"/>
                <a:gd name="T17" fmla="*/ 25 h 49"/>
                <a:gd name="T18" fmla="*/ 75 w 77"/>
                <a:gd name="T19" fmla="*/ 43 h 49"/>
                <a:gd name="T20" fmla="*/ 58 w 77"/>
                <a:gd name="T21" fmla="*/ 46 h 49"/>
                <a:gd name="T22" fmla="*/ 42 w 77"/>
                <a:gd name="T23" fmla="*/ 49 h 49"/>
                <a:gd name="T24" fmla="*/ 29 w 77"/>
                <a:gd name="T25" fmla="*/ 46 h 49"/>
                <a:gd name="T26" fmla="*/ 28 w 77"/>
                <a:gd name="T27" fmla="*/ 46 h 49"/>
                <a:gd name="T28" fmla="*/ 11 w 77"/>
                <a:gd name="T29" fmla="*/ 40 h 49"/>
                <a:gd name="T30" fmla="*/ 2 w 77"/>
                <a:gd name="T31" fmla="*/ 24 h 49"/>
                <a:gd name="T32" fmla="*/ 2 w 77"/>
                <a:gd name="T33" fmla="*/ 1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49">
                  <a:moveTo>
                    <a:pt x="2" y="18"/>
                  </a:moveTo>
                  <a:cubicBezTo>
                    <a:pt x="4" y="15"/>
                    <a:pt x="4" y="11"/>
                    <a:pt x="9" y="5"/>
                  </a:cubicBezTo>
                  <a:cubicBezTo>
                    <a:pt x="10" y="4"/>
                    <a:pt x="12" y="3"/>
                    <a:pt x="14" y="1"/>
                  </a:cubicBezTo>
                  <a:cubicBezTo>
                    <a:pt x="17" y="0"/>
                    <a:pt x="22" y="1"/>
                    <a:pt x="28" y="3"/>
                  </a:cubicBezTo>
                  <a:cubicBezTo>
                    <a:pt x="32" y="4"/>
                    <a:pt x="36" y="6"/>
                    <a:pt x="41" y="8"/>
                  </a:cubicBezTo>
                  <a:cubicBezTo>
                    <a:pt x="35" y="8"/>
                    <a:pt x="30" y="9"/>
                    <a:pt x="28" y="9"/>
                  </a:cubicBezTo>
                  <a:cubicBezTo>
                    <a:pt x="33" y="9"/>
                    <a:pt x="41" y="10"/>
                    <a:pt x="48" y="11"/>
                  </a:cubicBezTo>
                  <a:cubicBezTo>
                    <a:pt x="57" y="16"/>
                    <a:pt x="67" y="21"/>
                    <a:pt x="73" y="25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59" y="30"/>
                    <a:pt x="77" y="43"/>
                    <a:pt x="75" y="43"/>
                  </a:cubicBezTo>
                  <a:cubicBezTo>
                    <a:pt x="58" y="46"/>
                    <a:pt x="58" y="46"/>
                    <a:pt x="58" y="46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2" y="49"/>
                    <a:pt x="36" y="48"/>
                    <a:pt x="29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2" y="45"/>
                    <a:pt x="15" y="42"/>
                    <a:pt x="11" y="40"/>
                  </a:cubicBezTo>
                  <a:cubicBezTo>
                    <a:pt x="4" y="34"/>
                    <a:pt x="3" y="26"/>
                    <a:pt x="2" y="24"/>
                  </a:cubicBezTo>
                  <a:cubicBezTo>
                    <a:pt x="2" y="23"/>
                    <a:pt x="0" y="21"/>
                    <a:pt x="2" y="18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8" name="Freeform 947">
              <a:extLst>
                <a:ext uri="{FF2B5EF4-FFF2-40B4-BE49-F238E27FC236}">
                  <a16:creationId xmlns:a16="http://schemas.microsoft.com/office/drawing/2014/main" id="{38DABBF8-4C58-47E7-A6FB-C6E0074E694F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3206750" y="5834063"/>
              <a:ext cx="138113" cy="176213"/>
            </a:xfrm>
            <a:custGeom>
              <a:avLst/>
              <a:gdLst>
                <a:gd name="T0" fmla="*/ 15 w 30"/>
                <a:gd name="T1" fmla="*/ 33 h 38"/>
                <a:gd name="T2" fmla="*/ 12 w 30"/>
                <a:gd name="T3" fmla="*/ 36 h 38"/>
                <a:gd name="T4" fmla="*/ 17 w 30"/>
                <a:gd name="T5" fmla="*/ 38 h 38"/>
                <a:gd name="T6" fmla="*/ 19 w 30"/>
                <a:gd name="T7" fmla="*/ 36 h 38"/>
                <a:gd name="T8" fmla="*/ 15 w 30"/>
                <a:gd name="T9" fmla="*/ 33 h 38"/>
                <a:gd name="T10" fmla="*/ 25 w 30"/>
                <a:gd name="T11" fmla="*/ 24 h 38"/>
                <a:gd name="T12" fmla="*/ 24 w 30"/>
                <a:gd name="T13" fmla="*/ 25 h 38"/>
                <a:gd name="T14" fmla="*/ 30 w 30"/>
                <a:gd name="T15" fmla="*/ 26 h 38"/>
                <a:gd name="T16" fmla="*/ 25 w 30"/>
                <a:gd name="T17" fmla="*/ 24 h 38"/>
                <a:gd name="T18" fmla="*/ 18 w 30"/>
                <a:gd name="T19" fmla="*/ 21 h 38"/>
                <a:gd name="T20" fmla="*/ 6 w 30"/>
                <a:gd name="T21" fmla="*/ 30 h 38"/>
                <a:gd name="T22" fmla="*/ 10 w 30"/>
                <a:gd name="T23" fmla="*/ 35 h 38"/>
                <a:gd name="T24" fmla="*/ 11 w 30"/>
                <a:gd name="T25" fmla="*/ 35 h 38"/>
                <a:gd name="T26" fmla="*/ 13 w 30"/>
                <a:gd name="T27" fmla="*/ 32 h 38"/>
                <a:gd name="T28" fmla="*/ 11 w 30"/>
                <a:gd name="T29" fmla="*/ 27 h 38"/>
                <a:gd name="T30" fmla="*/ 18 w 30"/>
                <a:gd name="T31" fmla="*/ 24 h 38"/>
                <a:gd name="T32" fmla="*/ 22 w 30"/>
                <a:gd name="T33" fmla="*/ 24 h 38"/>
                <a:gd name="T34" fmla="*/ 23 w 30"/>
                <a:gd name="T35" fmla="*/ 23 h 38"/>
                <a:gd name="T36" fmla="*/ 18 w 30"/>
                <a:gd name="T37" fmla="*/ 21 h 38"/>
                <a:gd name="T38" fmla="*/ 15 w 30"/>
                <a:gd name="T39" fmla="*/ 13 h 38"/>
                <a:gd name="T40" fmla="*/ 1 w 30"/>
                <a:gd name="T41" fmla="*/ 19 h 38"/>
                <a:gd name="T42" fmla="*/ 5 w 30"/>
                <a:gd name="T43" fmla="*/ 29 h 38"/>
                <a:gd name="T44" fmla="*/ 16 w 30"/>
                <a:gd name="T45" fmla="*/ 20 h 38"/>
                <a:gd name="T46" fmla="*/ 12 w 30"/>
                <a:gd name="T47" fmla="*/ 16 h 38"/>
                <a:gd name="T48" fmla="*/ 15 w 30"/>
                <a:gd name="T49" fmla="*/ 13 h 38"/>
                <a:gd name="T50" fmla="*/ 15 w 30"/>
                <a:gd name="T51" fmla="*/ 13 h 38"/>
                <a:gd name="T52" fmla="*/ 10 w 30"/>
                <a:gd name="T53" fmla="*/ 6 h 38"/>
                <a:gd name="T54" fmla="*/ 3 w 30"/>
                <a:gd name="T55" fmla="*/ 8 h 38"/>
                <a:gd name="T56" fmla="*/ 1 w 30"/>
                <a:gd name="T57" fmla="*/ 13 h 38"/>
                <a:gd name="T58" fmla="*/ 0 w 30"/>
                <a:gd name="T59" fmla="*/ 16 h 38"/>
                <a:gd name="T60" fmla="*/ 0 w 30"/>
                <a:gd name="T61" fmla="*/ 17 h 38"/>
                <a:gd name="T62" fmla="*/ 14 w 30"/>
                <a:gd name="T63" fmla="*/ 11 h 38"/>
                <a:gd name="T64" fmla="*/ 13 w 30"/>
                <a:gd name="T65" fmla="*/ 10 h 38"/>
                <a:gd name="T66" fmla="*/ 9 w 30"/>
                <a:gd name="T67" fmla="*/ 7 h 38"/>
                <a:gd name="T68" fmla="*/ 10 w 30"/>
                <a:gd name="T69" fmla="*/ 6 h 38"/>
                <a:gd name="T70" fmla="*/ 8 w 30"/>
                <a:gd name="T71" fmla="*/ 0 h 38"/>
                <a:gd name="T72" fmla="*/ 8 w 30"/>
                <a:gd name="T73" fmla="*/ 0 h 38"/>
                <a:gd name="T74" fmla="*/ 5 w 30"/>
                <a:gd name="T75" fmla="*/ 5 h 38"/>
                <a:gd name="T76" fmla="*/ 9 w 30"/>
                <a:gd name="T77" fmla="*/ 3 h 38"/>
                <a:gd name="T78" fmla="*/ 8 w 30"/>
                <a:gd name="T7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0" h="38">
                  <a:moveTo>
                    <a:pt x="15" y="33"/>
                  </a:moveTo>
                  <a:cubicBezTo>
                    <a:pt x="14" y="34"/>
                    <a:pt x="13" y="35"/>
                    <a:pt x="12" y="36"/>
                  </a:cubicBezTo>
                  <a:cubicBezTo>
                    <a:pt x="14" y="37"/>
                    <a:pt x="15" y="37"/>
                    <a:pt x="17" y="38"/>
                  </a:cubicBezTo>
                  <a:cubicBezTo>
                    <a:pt x="17" y="37"/>
                    <a:pt x="18" y="37"/>
                    <a:pt x="19" y="36"/>
                  </a:cubicBezTo>
                  <a:cubicBezTo>
                    <a:pt x="17" y="35"/>
                    <a:pt x="16" y="34"/>
                    <a:pt x="15" y="33"/>
                  </a:cubicBezTo>
                  <a:moveTo>
                    <a:pt x="25" y="24"/>
                  </a:moveTo>
                  <a:cubicBezTo>
                    <a:pt x="25" y="24"/>
                    <a:pt x="24" y="25"/>
                    <a:pt x="24" y="25"/>
                  </a:cubicBezTo>
                  <a:cubicBezTo>
                    <a:pt x="27" y="25"/>
                    <a:pt x="29" y="26"/>
                    <a:pt x="30" y="26"/>
                  </a:cubicBezTo>
                  <a:cubicBezTo>
                    <a:pt x="29" y="26"/>
                    <a:pt x="27" y="25"/>
                    <a:pt x="25" y="24"/>
                  </a:cubicBezTo>
                  <a:moveTo>
                    <a:pt x="18" y="21"/>
                  </a:moveTo>
                  <a:cubicBezTo>
                    <a:pt x="13" y="24"/>
                    <a:pt x="9" y="27"/>
                    <a:pt x="6" y="30"/>
                  </a:cubicBezTo>
                  <a:cubicBezTo>
                    <a:pt x="7" y="32"/>
                    <a:pt x="8" y="33"/>
                    <a:pt x="10" y="35"/>
                  </a:cubicBezTo>
                  <a:cubicBezTo>
                    <a:pt x="10" y="35"/>
                    <a:pt x="11" y="35"/>
                    <a:pt x="11" y="35"/>
                  </a:cubicBezTo>
                  <a:cubicBezTo>
                    <a:pt x="12" y="34"/>
                    <a:pt x="13" y="33"/>
                    <a:pt x="13" y="32"/>
                  </a:cubicBezTo>
                  <a:cubicBezTo>
                    <a:pt x="12" y="31"/>
                    <a:pt x="11" y="29"/>
                    <a:pt x="11" y="27"/>
                  </a:cubicBezTo>
                  <a:cubicBezTo>
                    <a:pt x="11" y="25"/>
                    <a:pt x="14" y="24"/>
                    <a:pt x="18" y="24"/>
                  </a:cubicBezTo>
                  <a:cubicBezTo>
                    <a:pt x="19" y="24"/>
                    <a:pt x="20" y="24"/>
                    <a:pt x="22" y="24"/>
                  </a:cubicBezTo>
                  <a:cubicBezTo>
                    <a:pt x="22" y="24"/>
                    <a:pt x="22" y="24"/>
                    <a:pt x="23" y="23"/>
                  </a:cubicBezTo>
                  <a:cubicBezTo>
                    <a:pt x="21" y="23"/>
                    <a:pt x="19" y="22"/>
                    <a:pt x="18" y="21"/>
                  </a:cubicBezTo>
                  <a:moveTo>
                    <a:pt x="15" y="13"/>
                  </a:moveTo>
                  <a:cubicBezTo>
                    <a:pt x="10" y="15"/>
                    <a:pt x="6" y="17"/>
                    <a:pt x="1" y="19"/>
                  </a:cubicBezTo>
                  <a:cubicBezTo>
                    <a:pt x="1" y="21"/>
                    <a:pt x="2" y="24"/>
                    <a:pt x="5" y="29"/>
                  </a:cubicBezTo>
                  <a:cubicBezTo>
                    <a:pt x="8" y="25"/>
                    <a:pt x="12" y="22"/>
                    <a:pt x="16" y="20"/>
                  </a:cubicBezTo>
                  <a:cubicBezTo>
                    <a:pt x="14" y="19"/>
                    <a:pt x="12" y="17"/>
                    <a:pt x="12" y="16"/>
                  </a:cubicBezTo>
                  <a:cubicBezTo>
                    <a:pt x="12" y="14"/>
                    <a:pt x="13" y="14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moveTo>
                    <a:pt x="10" y="6"/>
                  </a:moveTo>
                  <a:cubicBezTo>
                    <a:pt x="7" y="7"/>
                    <a:pt x="5" y="7"/>
                    <a:pt x="3" y="8"/>
                  </a:cubicBezTo>
                  <a:cubicBezTo>
                    <a:pt x="2" y="10"/>
                    <a:pt x="2" y="12"/>
                    <a:pt x="1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" y="15"/>
                    <a:pt x="9" y="13"/>
                    <a:pt x="14" y="11"/>
                  </a:cubicBezTo>
                  <a:cubicBezTo>
                    <a:pt x="14" y="11"/>
                    <a:pt x="13" y="11"/>
                    <a:pt x="13" y="10"/>
                  </a:cubicBezTo>
                  <a:cubicBezTo>
                    <a:pt x="11" y="10"/>
                    <a:pt x="10" y="9"/>
                    <a:pt x="9" y="7"/>
                  </a:cubicBezTo>
                  <a:cubicBezTo>
                    <a:pt x="9" y="7"/>
                    <a:pt x="9" y="6"/>
                    <a:pt x="10" y="6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6" y="2"/>
                    <a:pt x="5" y="3"/>
                    <a:pt x="5" y="5"/>
                  </a:cubicBezTo>
                  <a:cubicBezTo>
                    <a:pt x="6" y="4"/>
                    <a:pt x="8" y="4"/>
                    <a:pt x="9" y="3"/>
                  </a:cubicBezTo>
                  <a:cubicBezTo>
                    <a:pt x="9" y="2"/>
                    <a:pt x="8" y="1"/>
                    <a:pt x="8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9" name="Freeform 948">
              <a:extLst>
                <a:ext uri="{FF2B5EF4-FFF2-40B4-BE49-F238E27FC236}">
                  <a16:creationId xmlns:a16="http://schemas.microsoft.com/office/drawing/2014/main" id="{9A898FE6-F14B-4497-8C78-7A63F521C1F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24175" y="6094413"/>
              <a:ext cx="328613" cy="309563"/>
            </a:xfrm>
            <a:custGeom>
              <a:avLst/>
              <a:gdLst>
                <a:gd name="T0" fmla="*/ 3 w 71"/>
                <a:gd name="T1" fmla="*/ 26 h 67"/>
                <a:gd name="T2" fmla="*/ 3 w 71"/>
                <a:gd name="T3" fmla="*/ 26 h 67"/>
                <a:gd name="T4" fmla="*/ 4 w 71"/>
                <a:gd name="T5" fmla="*/ 26 h 67"/>
                <a:gd name="T6" fmla="*/ 26 w 71"/>
                <a:gd name="T7" fmla="*/ 0 h 67"/>
                <a:gd name="T8" fmla="*/ 71 w 71"/>
                <a:gd name="T9" fmla="*/ 12 h 67"/>
                <a:gd name="T10" fmla="*/ 40 w 71"/>
                <a:gd name="T11" fmla="*/ 55 h 67"/>
                <a:gd name="T12" fmla="*/ 40 w 71"/>
                <a:gd name="T13" fmla="*/ 55 h 67"/>
                <a:gd name="T14" fmla="*/ 22 w 71"/>
                <a:gd name="T15" fmla="*/ 63 h 67"/>
                <a:gd name="T16" fmla="*/ 16 w 71"/>
                <a:gd name="T17" fmla="*/ 63 h 67"/>
                <a:gd name="T18" fmla="*/ 11 w 71"/>
                <a:gd name="T19" fmla="*/ 53 h 67"/>
                <a:gd name="T20" fmla="*/ 3 w 71"/>
                <a:gd name="T21" fmla="*/ 49 h 67"/>
                <a:gd name="T22" fmla="*/ 3 w 71"/>
                <a:gd name="T23" fmla="*/ 2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67">
                  <a:moveTo>
                    <a:pt x="3" y="26"/>
                  </a:moveTo>
                  <a:cubicBezTo>
                    <a:pt x="3" y="26"/>
                    <a:pt x="3" y="26"/>
                    <a:pt x="3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6" y="17"/>
                    <a:pt x="13" y="8"/>
                    <a:pt x="26" y="0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1" y="12"/>
                    <a:pt x="63" y="39"/>
                    <a:pt x="40" y="55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35" y="58"/>
                    <a:pt x="29" y="61"/>
                    <a:pt x="22" y="63"/>
                  </a:cubicBezTo>
                  <a:cubicBezTo>
                    <a:pt x="22" y="63"/>
                    <a:pt x="19" y="67"/>
                    <a:pt x="16" y="63"/>
                  </a:cubicBezTo>
                  <a:cubicBezTo>
                    <a:pt x="13" y="60"/>
                    <a:pt x="15" y="54"/>
                    <a:pt x="11" y="53"/>
                  </a:cubicBezTo>
                  <a:cubicBezTo>
                    <a:pt x="8" y="52"/>
                    <a:pt x="6" y="54"/>
                    <a:pt x="3" y="49"/>
                  </a:cubicBezTo>
                  <a:cubicBezTo>
                    <a:pt x="2" y="47"/>
                    <a:pt x="0" y="37"/>
                    <a:pt x="3" y="26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0" name="Freeform 949">
              <a:extLst>
                <a:ext uri="{FF2B5EF4-FFF2-40B4-BE49-F238E27FC236}">
                  <a16:creationId xmlns:a16="http://schemas.microsoft.com/office/drawing/2014/main" id="{91FFC6C8-66CB-414F-8BE5-3113A2D8B6AA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3067050" y="6215063"/>
              <a:ext cx="180975" cy="180975"/>
            </a:xfrm>
            <a:custGeom>
              <a:avLst/>
              <a:gdLst>
                <a:gd name="T0" fmla="*/ 39 w 39"/>
                <a:gd name="T1" fmla="*/ 29 h 39"/>
                <a:gd name="T2" fmla="*/ 28 w 39"/>
                <a:gd name="T3" fmla="*/ 32 h 39"/>
                <a:gd name="T4" fmla="*/ 18 w 39"/>
                <a:gd name="T5" fmla="*/ 39 h 39"/>
                <a:gd name="T6" fmla="*/ 18 w 39"/>
                <a:gd name="T7" fmla="*/ 39 h 39"/>
                <a:gd name="T8" fmla="*/ 21 w 39"/>
                <a:gd name="T9" fmla="*/ 37 h 39"/>
                <a:gd name="T10" fmla="*/ 39 w 39"/>
                <a:gd name="T11" fmla="*/ 29 h 39"/>
                <a:gd name="T12" fmla="*/ 32 w 39"/>
                <a:gd name="T13" fmla="*/ 18 h 39"/>
                <a:gd name="T14" fmla="*/ 17 w 39"/>
                <a:gd name="T15" fmla="*/ 23 h 39"/>
                <a:gd name="T16" fmla="*/ 16 w 39"/>
                <a:gd name="T17" fmla="*/ 23 h 39"/>
                <a:gd name="T18" fmla="*/ 7 w 39"/>
                <a:gd name="T19" fmla="*/ 24 h 39"/>
                <a:gd name="T20" fmla="*/ 3 w 39"/>
                <a:gd name="T21" fmla="*/ 24 h 39"/>
                <a:gd name="T22" fmla="*/ 10 w 39"/>
                <a:gd name="T23" fmla="*/ 27 h 39"/>
                <a:gd name="T24" fmla="*/ 15 w 39"/>
                <a:gd name="T25" fmla="*/ 37 h 39"/>
                <a:gd name="T26" fmla="*/ 16 w 39"/>
                <a:gd name="T27" fmla="*/ 38 h 39"/>
                <a:gd name="T28" fmla="*/ 25 w 39"/>
                <a:gd name="T29" fmla="*/ 32 h 39"/>
                <a:gd name="T30" fmla="*/ 22 w 39"/>
                <a:gd name="T31" fmla="*/ 31 h 39"/>
                <a:gd name="T32" fmla="*/ 32 w 39"/>
                <a:gd name="T33" fmla="*/ 18 h 39"/>
                <a:gd name="T34" fmla="*/ 19 w 39"/>
                <a:gd name="T35" fmla="*/ 12 h 39"/>
                <a:gd name="T36" fmla="*/ 18 w 39"/>
                <a:gd name="T37" fmla="*/ 12 h 39"/>
                <a:gd name="T38" fmla="*/ 10 w 39"/>
                <a:gd name="T39" fmla="*/ 17 h 39"/>
                <a:gd name="T40" fmla="*/ 9 w 39"/>
                <a:gd name="T41" fmla="*/ 17 h 39"/>
                <a:gd name="T42" fmla="*/ 9 w 39"/>
                <a:gd name="T43" fmla="*/ 14 h 39"/>
                <a:gd name="T44" fmla="*/ 1 w 39"/>
                <a:gd name="T45" fmla="*/ 15 h 39"/>
                <a:gd name="T46" fmla="*/ 2 w 39"/>
                <a:gd name="T47" fmla="*/ 22 h 39"/>
                <a:gd name="T48" fmla="*/ 8 w 39"/>
                <a:gd name="T49" fmla="*/ 22 h 39"/>
                <a:gd name="T50" fmla="*/ 14 w 39"/>
                <a:gd name="T51" fmla="*/ 22 h 39"/>
                <a:gd name="T52" fmla="*/ 19 w 39"/>
                <a:gd name="T53" fmla="*/ 12 h 39"/>
                <a:gd name="T54" fmla="*/ 22 w 39"/>
                <a:gd name="T55" fmla="*/ 9 h 39"/>
                <a:gd name="T56" fmla="*/ 21 w 39"/>
                <a:gd name="T57" fmla="*/ 9 h 39"/>
                <a:gd name="T58" fmla="*/ 22 w 39"/>
                <a:gd name="T59" fmla="*/ 9 h 39"/>
                <a:gd name="T60" fmla="*/ 22 w 39"/>
                <a:gd name="T61" fmla="*/ 9 h 39"/>
                <a:gd name="T62" fmla="*/ 2 w 39"/>
                <a:gd name="T63" fmla="*/ 9 h 39"/>
                <a:gd name="T64" fmla="*/ 1 w 39"/>
                <a:gd name="T65" fmla="*/ 9 h 39"/>
                <a:gd name="T66" fmla="*/ 0 w 39"/>
                <a:gd name="T67" fmla="*/ 12 h 39"/>
                <a:gd name="T68" fmla="*/ 3 w 39"/>
                <a:gd name="T69" fmla="*/ 12 h 39"/>
                <a:gd name="T70" fmla="*/ 3 w 39"/>
                <a:gd name="T71" fmla="*/ 12 h 39"/>
                <a:gd name="T72" fmla="*/ 2 w 39"/>
                <a:gd name="T73" fmla="*/ 9 h 39"/>
                <a:gd name="T74" fmla="*/ 9 w 39"/>
                <a:gd name="T75" fmla="*/ 8 h 39"/>
                <a:gd name="T76" fmla="*/ 8 w 39"/>
                <a:gd name="T77" fmla="*/ 8 h 39"/>
                <a:gd name="T78" fmla="*/ 5 w 39"/>
                <a:gd name="T79" fmla="*/ 12 h 39"/>
                <a:gd name="T80" fmla="*/ 9 w 39"/>
                <a:gd name="T81" fmla="*/ 12 h 39"/>
                <a:gd name="T82" fmla="*/ 9 w 39"/>
                <a:gd name="T83" fmla="*/ 8 h 39"/>
                <a:gd name="T84" fmla="*/ 10 w 39"/>
                <a:gd name="T85" fmla="*/ 3 h 39"/>
                <a:gd name="T86" fmla="*/ 8 w 39"/>
                <a:gd name="T87" fmla="*/ 6 h 39"/>
                <a:gd name="T88" fmla="*/ 9 w 39"/>
                <a:gd name="T89" fmla="*/ 6 h 39"/>
                <a:gd name="T90" fmla="*/ 10 w 39"/>
                <a:gd name="T91" fmla="*/ 3 h 39"/>
                <a:gd name="T92" fmla="*/ 2 w 39"/>
                <a:gd name="T93" fmla="*/ 0 h 39"/>
                <a:gd name="T94" fmla="*/ 1 w 39"/>
                <a:gd name="T95" fmla="*/ 7 h 39"/>
                <a:gd name="T96" fmla="*/ 1 w 39"/>
                <a:gd name="T97" fmla="*/ 7 h 39"/>
                <a:gd name="T98" fmla="*/ 2 w 39"/>
                <a:gd name="T99" fmla="*/ 7 h 39"/>
                <a:gd name="T100" fmla="*/ 2 w 39"/>
                <a:gd name="T101" fmla="*/ 0 h 39"/>
                <a:gd name="T102" fmla="*/ 2 w 39"/>
                <a:gd name="T103" fmla="*/ 0 h 39"/>
                <a:gd name="T104" fmla="*/ 2 w 39"/>
                <a:gd name="T105" fmla="*/ 0 h 39"/>
                <a:gd name="T106" fmla="*/ 2 w 39"/>
                <a:gd name="T10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9" h="39">
                  <a:moveTo>
                    <a:pt x="39" y="29"/>
                  </a:moveTo>
                  <a:cubicBezTo>
                    <a:pt x="38" y="29"/>
                    <a:pt x="33" y="31"/>
                    <a:pt x="28" y="32"/>
                  </a:cubicBezTo>
                  <a:cubicBezTo>
                    <a:pt x="25" y="34"/>
                    <a:pt x="22" y="37"/>
                    <a:pt x="18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20" y="39"/>
                    <a:pt x="21" y="37"/>
                    <a:pt x="21" y="37"/>
                  </a:cubicBezTo>
                  <a:cubicBezTo>
                    <a:pt x="28" y="35"/>
                    <a:pt x="34" y="32"/>
                    <a:pt x="39" y="29"/>
                  </a:cubicBezTo>
                  <a:moveTo>
                    <a:pt x="32" y="18"/>
                  </a:moveTo>
                  <a:cubicBezTo>
                    <a:pt x="31" y="19"/>
                    <a:pt x="22" y="23"/>
                    <a:pt x="17" y="23"/>
                  </a:cubicBezTo>
                  <a:cubicBezTo>
                    <a:pt x="17" y="23"/>
                    <a:pt x="17" y="23"/>
                    <a:pt x="16" y="23"/>
                  </a:cubicBezTo>
                  <a:cubicBezTo>
                    <a:pt x="13" y="24"/>
                    <a:pt x="10" y="24"/>
                    <a:pt x="7" y="24"/>
                  </a:cubicBezTo>
                  <a:cubicBezTo>
                    <a:pt x="6" y="24"/>
                    <a:pt x="4" y="24"/>
                    <a:pt x="3" y="24"/>
                  </a:cubicBezTo>
                  <a:cubicBezTo>
                    <a:pt x="5" y="28"/>
                    <a:pt x="7" y="26"/>
                    <a:pt x="10" y="27"/>
                  </a:cubicBezTo>
                  <a:cubicBezTo>
                    <a:pt x="14" y="28"/>
                    <a:pt x="12" y="34"/>
                    <a:pt x="15" y="37"/>
                  </a:cubicBezTo>
                  <a:cubicBezTo>
                    <a:pt x="15" y="37"/>
                    <a:pt x="16" y="37"/>
                    <a:pt x="16" y="38"/>
                  </a:cubicBezTo>
                  <a:cubicBezTo>
                    <a:pt x="19" y="36"/>
                    <a:pt x="22" y="34"/>
                    <a:pt x="25" y="32"/>
                  </a:cubicBezTo>
                  <a:cubicBezTo>
                    <a:pt x="23" y="32"/>
                    <a:pt x="22" y="32"/>
                    <a:pt x="22" y="31"/>
                  </a:cubicBezTo>
                  <a:cubicBezTo>
                    <a:pt x="18" y="28"/>
                    <a:pt x="30" y="19"/>
                    <a:pt x="32" y="18"/>
                  </a:cubicBezTo>
                  <a:moveTo>
                    <a:pt x="19" y="12"/>
                  </a:moveTo>
                  <a:cubicBezTo>
                    <a:pt x="19" y="12"/>
                    <a:pt x="18" y="12"/>
                    <a:pt x="18" y="12"/>
                  </a:cubicBezTo>
                  <a:cubicBezTo>
                    <a:pt x="15" y="15"/>
                    <a:pt x="12" y="17"/>
                    <a:pt x="10" y="17"/>
                  </a:cubicBezTo>
                  <a:cubicBezTo>
                    <a:pt x="10" y="17"/>
                    <a:pt x="10" y="17"/>
                    <a:pt x="9" y="17"/>
                  </a:cubicBezTo>
                  <a:cubicBezTo>
                    <a:pt x="9" y="17"/>
                    <a:pt x="9" y="16"/>
                    <a:pt x="9" y="14"/>
                  </a:cubicBezTo>
                  <a:cubicBezTo>
                    <a:pt x="6" y="15"/>
                    <a:pt x="3" y="15"/>
                    <a:pt x="1" y="15"/>
                  </a:cubicBezTo>
                  <a:cubicBezTo>
                    <a:pt x="1" y="18"/>
                    <a:pt x="1" y="20"/>
                    <a:pt x="2" y="22"/>
                  </a:cubicBezTo>
                  <a:cubicBezTo>
                    <a:pt x="4" y="22"/>
                    <a:pt x="6" y="22"/>
                    <a:pt x="8" y="22"/>
                  </a:cubicBezTo>
                  <a:cubicBezTo>
                    <a:pt x="10" y="22"/>
                    <a:pt x="12" y="22"/>
                    <a:pt x="14" y="22"/>
                  </a:cubicBezTo>
                  <a:cubicBezTo>
                    <a:pt x="13" y="20"/>
                    <a:pt x="16" y="15"/>
                    <a:pt x="19" y="12"/>
                  </a:cubicBezTo>
                  <a:moveTo>
                    <a:pt x="22" y="9"/>
                  </a:moveTo>
                  <a:cubicBezTo>
                    <a:pt x="22" y="9"/>
                    <a:pt x="22" y="9"/>
                    <a:pt x="21" y="9"/>
                  </a:cubicBezTo>
                  <a:cubicBezTo>
                    <a:pt x="21" y="9"/>
                    <a:pt x="21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moveTo>
                    <a:pt x="2" y="9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1" y="12"/>
                    <a:pt x="2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2" y="11"/>
                    <a:pt x="2" y="10"/>
                    <a:pt x="2" y="9"/>
                  </a:cubicBezTo>
                  <a:moveTo>
                    <a:pt x="9" y="8"/>
                  </a:moveTo>
                  <a:cubicBezTo>
                    <a:pt x="9" y="8"/>
                    <a:pt x="8" y="8"/>
                    <a:pt x="8" y="8"/>
                  </a:cubicBezTo>
                  <a:cubicBezTo>
                    <a:pt x="7" y="10"/>
                    <a:pt x="6" y="12"/>
                    <a:pt x="5" y="12"/>
                  </a:cubicBezTo>
                  <a:cubicBezTo>
                    <a:pt x="6" y="12"/>
                    <a:pt x="7" y="12"/>
                    <a:pt x="9" y="12"/>
                  </a:cubicBezTo>
                  <a:cubicBezTo>
                    <a:pt x="9" y="11"/>
                    <a:pt x="9" y="9"/>
                    <a:pt x="9" y="8"/>
                  </a:cubicBezTo>
                  <a:moveTo>
                    <a:pt x="10" y="3"/>
                  </a:moveTo>
                  <a:cubicBezTo>
                    <a:pt x="10" y="3"/>
                    <a:pt x="9" y="5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4"/>
                    <a:pt x="10" y="3"/>
                    <a:pt x="10" y="3"/>
                  </a:cubicBezTo>
                  <a:moveTo>
                    <a:pt x="2" y="0"/>
                  </a:moveTo>
                  <a:cubicBezTo>
                    <a:pt x="2" y="3"/>
                    <a:pt x="1" y="5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2" y="2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1" name="Freeform 950">
              <a:extLst>
                <a:ext uri="{FF2B5EF4-FFF2-40B4-BE49-F238E27FC236}">
                  <a16:creationId xmlns:a16="http://schemas.microsoft.com/office/drawing/2014/main" id="{499F5085-BA6D-46EA-B729-B09FDC81E4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52750" y="5973763"/>
              <a:ext cx="377825" cy="203200"/>
            </a:xfrm>
            <a:custGeom>
              <a:avLst/>
              <a:gdLst>
                <a:gd name="T0" fmla="*/ 8 w 82"/>
                <a:gd name="T1" fmla="*/ 34 h 44"/>
                <a:gd name="T2" fmla="*/ 52 w 82"/>
                <a:gd name="T3" fmla="*/ 27 h 44"/>
                <a:gd name="T4" fmla="*/ 81 w 82"/>
                <a:gd name="T5" fmla="*/ 0 h 44"/>
                <a:gd name="T6" fmla="*/ 82 w 82"/>
                <a:gd name="T7" fmla="*/ 4 h 44"/>
                <a:gd name="T8" fmla="*/ 7 w 82"/>
                <a:gd name="T9" fmla="*/ 35 h 44"/>
                <a:gd name="T10" fmla="*/ 7 w 82"/>
                <a:gd name="T11" fmla="*/ 35 h 44"/>
                <a:gd name="T12" fmla="*/ 2 w 82"/>
                <a:gd name="T13" fmla="*/ 35 h 44"/>
                <a:gd name="T14" fmla="*/ 5 w 82"/>
                <a:gd name="T15" fmla="*/ 31 h 44"/>
                <a:gd name="T16" fmla="*/ 8 w 82"/>
                <a:gd name="T17" fmla="*/ 3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" h="44">
                  <a:moveTo>
                    <a:pt x="8" y="34"/>
                  </a:moveTo>
                  <a:cubicBezTo>
                    <a:pt x="16" y="35"/>
                    <a:pt x="35" y="37"/>
                    <a:pt x="52" y="27"/>
                  </a:cubicBezTo>
                  <a:cubicBezTo>
                    <a:pt x="74" y="14"/>
                    <a:pt x="81" y="0"/>
                    <a:pt x="81" y="0"/>
                  </a:cubicBezTo>
                  <a:cubicBezTo>
                    <a:pt x="82" y="4"/>
                    <a:pt x="82" y="4"/>
                    <a:pt x="82" y="4"/>
                  </a:cubicBezTo>
                  <a:cubicBezTo>
                    <a:pt x="82" y="4"/>
                    <a:pt x="56" y="44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6" y="35"/>
                    <a:pt x="4" y="36"/>
                    <a:pt x="2" y="35"/>
                  </a:cubicBezTo>
                  <a:cubicBezTo>
                    <a:pt x="0" y="35"/>
                    <a:pt x="1" y="31"/>
                    <a:pt x="5" y="31"/>
                  </a:cubicBezTo>
                  <a:cubicBezTo>
                    <a:pt x="8" y="31"/>
                    <a:pt x="8" y="33"/>
                    <a:pt x="8" y="3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2" name="Freeform 951">
              <a:extLst>
                <a:ext uri="{FF2B5EF4-FFF2-40B4-BE49-F238E27FC236}">
                  <a16:creationId xmlns:a16="http://schemas.microsoft.com/office/drawing/2014/main" id="{1993C687-46A5-45AC-AAE9-453093DEB6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65450" y="5908676"/>
              <a:ext cx="430213" cy="217488"/>
            </a:xfrm>
            <a:custGeom>
              <a:avLst/>
              <a:gdLst>
                <a:gd name="T0" fmla="*/ 92 w 93"/>
                <a:gd name="T1" fmla="*/ 5 h 47"/>
                <a:gd name="T2" fmla="*/ 93 w 93"/>
                <a:gd name="T3" fmla="*/ 0 h 47"/>
                <a:gd name="T4" fmla="*/ 9 w 93"/>
                <a:gd name="T5" fmla="*/ 43 h 47"/>
                <a:gd name="T6" fmla="*/ 3 w 93"/>
                <a:gd name="T7" fmla="*/ 42 h 47"/>
                <a:gd name="T8" fmla="*/ 9 w 93"/>
                <a:gd name="T9" fmla="*/ 44 h 47"/>
                <a:gd name="T10" fmla="*/ 9 w 93"/>
                <a:gd name="T11" fmla="*/ 44 h 47"/>
                <a:gd name="T12" fmla="*/ 40 w 93"/>
                <a:gd name="T13" fmla="*/ 38 h 47"/>
                <a:gd name="T14" fmla="*/ 92 w 93"/>
                <a:gd name="T15" fmla="*/ 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47">
                  <a:moveTo>
                    <a:pt x="92" y="5"/>
                  </a:moveTo>
                  <a:cubicBezTo>
                    <a:pt x="93" y="0"/>
                    <a:pt x="93" y="0"/>
                    <a:pt x="93" y="0"/>
                  </a:cubicBezTo>
                  <a:cubicBezTo>
                    <a:pt x="93" y="0"/>
                    <a:pt x="52" y="42"/>
                    <a:pt x="9" y="43"/>
                  </a:cubicBezTo>
                  <a:cubicBezTo>
                    <a:pt x="9" y="43"/>
                    <a:pt x="6" y="40"/>
                    <a:pt x="3" y="42"/>
                  </a:cubicBezTo>
                  <a:cubicBezTo>
                    <a:pt x="0" y="44"/>
                    <a:pt x="5" y="47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6" y="44"/>
                    <a:pt x="28" y="42"/>
                    <a:pt x="40" y="38"/>
                  </a:cubicBezTo>
                  <a:cubicBezTo>
                    <a:pt x="60" y="30"/>
                    <a:pt x="85" y="11"/>
                    <a:pt x="92" y="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3" name="Freeform 952">
              <a:extLst>
                <a:ext uri="{FF2B5EF4-FFF2-40B4-BE49-F238E27FC236}">
                  <a16:creationId xmlns:a16="http://schemas.microsoft.com/office/drawing/2014/main" id="{0D927F6F-D591-43D1-867E-54D22672A42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79737" y="5657851"/>
              <a:ext cx="674688" cy="361950"/>
            </a:xfrm>
            <a:custGeom>
              <a:avLst/>
              <a:gdLst>
                <a:gd name="T0" fmla="*/ 5 w 146"/>
                <a:gd name="T1" fmla="*/ 67 h 78"/>
                <a:gd name="T2" fmla="*/ 0 w 146"/>
                <a:gd name="T3" fmla="*/ 73 h 78"/>
                <a:gd name="T4" fmla="*/ 10 w 146"/>
                <a:gd name="T5" fmla="*/ 67 h 78"/>
                <a:gd name="T6" fmla="*/ 143 w 146"/>
                <a:gd name="T7" fmla="*/ 60 h 78"/>
                <a:gd name="T8" fmla="*/ 146 w 146"/>
                <a:gd name="T9" fmla="*/ 57 h 78"/>
                <a:gd name="T10" fmla="*/ 5 w 146"/>
                <a:gd name="T11" fmla="*/ 67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6" h="78">
                  <a:moveTo>
                    <a:pt x="5" y="67"/>
                  </a:moveTo>
                  <a:cubicBezTo>
                    <a:pt x="3" y="68"/>
                    <a:pt x="0" y="70"/>
                    <a:pt x="0" y="73"/>
                  </a:cubicBezTo>
                  <a:cubicBezTo>
                    <a:pt x="1" y="78"/>
                    <a:pt x="13" y="73"/>
                    <a:pt x="10" y="67"/>
                  </a:cubicBezTo>
                  <a:cubicBezTo>
                    <a:pt x="60" y="3"/>
                    <a:pt x="142" y="60"/>
                    <a:pt x="143" y="60"/>
                  </a:cubicBezTo>
                  <a:cubicBezTo>
                    <a:pt x="146" y="57"/>
                    <a:pt x="146" y="57"/>
                    <a:pt x="146" y="57"/>
                  </a:cubicBezTo>
                  <a:cubicBezTo>
                    <a:pt x="145" y="56"/>
                    <a:pt x="55" y="0"/>
                    <a:pt x="5" y="67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4" name="Freeform 953">
              <a:extLst>
                <a:ext uri="{FF2B5EF4-FFF2-40B4-BE49-F238E27FC236}">
                  <a16:creationId xmlns:a16="http://schemas.microsoft.com/office/drawing/2014/main" id="{2C574927-708F-4A52-9E13-CC4BD722904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73375" y="5732463"/>
              <a:ext cx="642938" cy="407988"/>
            </a:xfrm>
            <a:custGeom>
              <a:avLst/>
              <a:gdLst>
                <a:gd name="T0" fmla="*/ 5 w 139"/>
                <a:gd name="T1" fmla="*/ 77 h 88"/>
                <a:gd name="T2" fmla="*/ 1 w 139"/>
                <a:gd name="T3" fmla="*/ 83 h 88"/>
                <a:gd name="T4" fmla="*/ 9 w 139"/>
                <a:gd name="T5" fmla="*/ 75 h 88"/>
                <a:gd name="T6" fmla="*/ 138 w 139"/>
                <a:gd name="T7" fmla="*/ 39 h 88"/>
                <a:gd name="T8" fmla="*/ 139 w 139"/>
                <a:gd name="T9" fmla="*/ 35 h 88"/>
                <a:gd name="T10" fmla="*/ 5 w 139"/>
                <a:gd name="T11" fmla="*/ 7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" h="88">
                  <a:moveTo>
                    <a:pt x="5" y="77"/>
                  </a:moveTo>
                  <a:cubicBezTo>
                    <a:pt x="2" y="78"/>
                    <a:pt x="0" y="80"/>
                    <a:pt x="1" y="83"/>
                  </a:cubicBezTo>
                  <a:cubicBezTo>
                    <a:pt x="3" y="88"/>
                    <a:pt x="13" y="80"/>
                    <a:pt x="9" y="75"/>
                  </a:cubicBezTo>
                  <a:cubicBezTo>
                    <a:pt x="44" y="2"/>
                    <a:pt x="137" y="39"/>
                    <a:pt x="138" y="39"/>
                  </a:cubicBezTo>
                  <a:cubicBezTo>
                    <a:pt x="139" y="35"/>
                    <a:pt x="139" y="35"/>
                    <a:pt x="139" y="35"/>
                  </a:cubicBezTo>
                  <a:cubicBezTo>
                    <a:pt x="138" y="35"/>
                    <a:pt x="39" y="0"/>
                    <a:pt x="5" y="77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5" name="Freeform 954">
              <a:extLst>
                <a:ext uri="{FF2B5EF4-FFF2-40B4-BE49-F238E27FC236}">
                  <a16:creationId xmlns:a16="http://schemas.microsoft.com/office/drawing/2014/main" id="{9E27E0C2-FA11-43DB-99A5-4680B6FA271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17812" y="5983288"/>
              <a:ext cx="642938" cy="430213"/>
            </a:xfrm>
            <a:custGeom>
              <a:avLst/>
              <a:gdLst>
                <a:gd name="T0" fmla="*/ 9 w 139"/>
                <a:gd name="T1" fmla="*/ 56 h 93"/>
                <a:gd name="T2" fmla="*/ 2 w 139"/>
                <a:gd name="T3" fmla="*/ 53 h 93"/>
                <a:gd name="T4" fmla="*/ 13 w 139"/>
                <a:gd name="T5" fmla="*/ 55 h 93"/>
                <a:gd name="T6" fmla="*/ 135 w 139"/>
                <a:gd name="T7" fmla="*/ 0 h 93"/>
                <a:gd name="T8" fmla="*/ 139 w 139"/>
                <a:gd name="T9" fmla="*/ 2 h 93"/>
                <a:gd name="T10" fmla="*/ 9 w 139"/>
                <a:gd name="T11" fmla="*/ 5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" h="93">
                  <a:moveTo>
                    <a:pt x="9" y="56"/>
                  </a:moveTo>
                  <a:cubicBezTo>
                    <a:pt x="6" y="56"/>
                    <a:pt x="3" y="56"/>
                    <a:pt x="2" y="53"/>
                  </a:cubicBezTo>
                  <a:cubicBezTo>
                    <a:pt x="0" y="48"/>
                    <a:pt x="13" y="48"/>
                    <a:pt x="13" y="55"/>
                  </a:cubicBezTo>
                  <a:cubicBezTo>
                    <a:pt x="86" y="89"/>
                    <a:pt x="134" y="1"/>
                    <a:pt x="135" y="0"/>
                  </a:cubicBezTo>
                  <a:cubicBezTo>
                    <a:pt x="139" y="2"/>
                    <a:pt x="139" y="2"/>
                    <a:pt x="139" y="2"/>
                  </a:cubicBezTo>
                  <a:cubicBezTo>
                    <a:pt x="138" y="3"/>
                    <a:pt x="83" y="93"/>
                    <a:pt x="9" y="5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6" name="Freeform 955">
              <a:extLst>
                <a:ext uri="{FF2B5EF4-FFF2-40B4-BE49-F238E27FC236}">
                  <a16:creationId xmlns:a16="http://schemas.microsoft.com/office/drawing/2014/main" id="{96F46870-E467-4F64-89D7-060AFE8D4F8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19412" y="6099176"/>
              <a:ext cx="420688" cy="304800"/>
            </a:xfrm>
            <a:custGeom>
              <a:avLst/>
              <a:gdLst>
                <a:gd name="T0" fmla="*/ 6 w 91"/>
                <a:gd name="T1" fmla="*/ 45 h 66"/>
                <a:gd name="T2" fmla="*/ 1 w 91"/>
                <a:gd name="T3" fmla="*/ 43 h 66"/>
                <a:gd name="T4" fmla="*/ 9 w 91"/>
                <a:gd name="T5" fmla="*/ 44 h 66"/>
                <a:gd name="T6" fmla="*/ 89 w 91"/>
                <a:gd name="T7" fmla="*/ 0 h 66"/>
                <a:gd name="T8" fmla="*/ 91 w 91"/>
                <a:gd name="T9" fmla="*/ 1 h 66"/>
                <a:gd name="T10" fmla="*/ 6 w 91"/>
                <a:gd name="T11" fmla="*/ 4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66">
                  <a:moveTo>
                    <a:pt x="6" y="45"/>
                  </a:moveTo>
                  <a:cubicBezTo>
                    <a:pt x="4" y="45"/>
                    <a:pt x="2" y="45"/>
                    <a:pt x="1" y="43"/>
                  </a:cubicBezTo>
                  <a:cubicBezTo>
                    <a:pt x="0" y="40"/>
                    <a:pt x="9" y="39"/>
                    <a:pt x="9" y="44"/>
                  </a:cubicBezTo>
                  <a:cubicBezTo>
                    <a:pt x="61" y="63"/>
                    <a:pt x="88" y="0"/>
                    <a:pt x="89" y="0"/>
                  </a:cubicBezTo>
                  <a:cubicBezTo>
                    <a:pt x="91" y="1"/>
                    <a:pt x="91" y="1"/>
                    <a:pt x="91" y="1"/>
                  </a:cubicBezTo>
                  <a:cubicBezTo>
                    <a:pt x="91" y="2"/>
                    <a:pt x="59" y="66"/>
                    <a:pt x="6" y="4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7" name="Freeform 956">
              <a:extLst>
                <a:ext uri="{FF2B5EF4-FFF2-40B4-BE49-F238E27FC236}">
                  <a16:creationId xmlns:a16="http://schemas.microsoft.com/office/drawing/2014/main" id="{81FCC2D7-1F1D-471B-9BD4-1DBE965E0E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0537" y="5699126"/>
              <a:ext cx="447675" cy="269875"/>
            </a:xfrm>
            <a:custGeom>
              <a:avLst/>
              <a:gdLst>
                <a:gd name="T0" fmla="*/ 3 w 97"/>
                <a:gd name="T1" fmla="*/ 50 h 58"/>
                <a:gd name="T2" fmla="*/ 0 w 97"/>
                <a:gd name="T3" fmla="*/ 54 h 58"/>
                <a:gd name="T4" fmla="*/ 6 w 97"/>
                <a:gd name="T5" fmla="*/ 49 h 58"/>
                <a:gd name="T6" fmla="*/ 95 w 97"/>
                <a:gd name="T7" fmla="*/ 33 h 58"/>
                <a:gd name="T8" fmla="*/ 97 w 97"/>
                <a:gd name="T9" fmla="*/ 30 h 58"/>
                <a:gd name="T10" fmla="*/ 3 w 97"/>
                <a:gd name="T11" fmla="*/ 5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58">
                  <a:moveTo>
                    <a:pt x="3" y="50"/>
                  </a:moveTo>
                  <a:cubicBezTo>
                    <a:pt x="1" y="51"/>
                    <a:pt x="0" y="52"/>
                    <a:pt x="0" y="54"/>
                  </a:cubicBezTo>
                  <a:cubicBezTo>
                    <a:pt x="1" y="58"/>
                    <a:pt x="9" y="53"/>
                    <a:pt x="6" y="49"/>
                  </a:cubicBezTo>
                  <a:cubicBezTo>
                    <a:pt x="34" y="2"/>
                    <a:pt x="95" y="33"/>
                    <a:pt x="95" y="33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96" y="30"/>
                    <a:pt x="31" y="0"/>
                    <a:pt x="3" y="50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8" name="Freeform 957">
              <a:extLst>
                <a:ext uri="{FF2B5EF4-FFF2-40B4-BE49-F238E27FC236}">
                  <a16:creationId xmlns:a16="http://schemas.microsoft.com/office/drawing/2014/main" id="{2510B5C7-7354-4FD9-A61B-F7A8AF9EE4F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38462" y="6038851"/>
              <a:ext cx="452438" cy="420688"/>
            </a:xfrm>
            <a:custGeom>
              <a:avLst/>
              <a:gdLst>
                <a:gd name="T0" fmla="*/ 9 w 98"/>
                <a:gd name="T1" fmla="*/ 84 h 91"/>
                <a:gd name="T2" fmla="*/ 3 w 98"/>
                <a:gd name="T3" fmla="*/ 84 h 91"/>
                <a:gd name="T4" fmla="*/ 12 w 98"/>
                <a:gd name="T5" fmla="*/ 82 h 91"/>
                <a:gd name="T6" fmla="*/ 94 w 98"/>
                <a:gd name="T7" fmla="*/ 0 h 91"/>
                <a:gd name="T8" fmla="*/ 98 w 98"/>
                <a:gd name="T9" fmla="*/ 1 h 91"/>
                <a:gd name="T10" fmla="*/ 9 w 98"/>
                <a:gd name="T11" fmla="*/ 84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91">
                  <a:moveTo>
                    <a:pt x="9" y="84"/>
                  </a:moveTo>
                  <a:cubicBezTo>
                    <a:pt x="7" y="85"/>
                    <a:pt x="4" y="86"/>
                    <a:pt x="3" y="84"/>
                  </a:cubicBezTo>
                  <a:cubicBezTo>
                    <a:pt x="0" y="80"/>
                    <a:pt x="10" y="76"/>
                    <a:pt x="12" y="82"/>
                  </a:cubicBezTo>
                  <a:cubicBezTo>
                    <a:pt x="82" y="87"/>
                    <a:pt x="94" y="1"/>
                    <a:pt x="94" y="0"/>
                  </a:cubicBezTo>
                  <a:cubicBezTo>
                    <a:pt x="98" y="1"/>
                    <a:pt x="98" y="1"/>
                    <a:pt x="98" y="1"/>
                  </a:cubicBezTo>
                  <a:cubicBezTo>
                    <a:pt x="98" y="2"/>
                    <a:pt x="81" y="91"/>
                    <a:pt x="9" y="8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9" name="Freeform 958">
              <a:extLst>
                <a:ext uri="{FF2B5EF4-FFF2-40B4-BE49-F238E27FC236}">
                  <a16:creationId xmlns:a16="http://schemas.microsoft.com/office/drawing/2014/main" id="{380FE546-396E-4902-9C9D-586402FE9E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52750" y="6051551"/>
              <a:ext cx="433388" cy="292100"/>
            </a:xfrm>
            <a:custGeom>
              <a:avLst/>
              <a:gdLst>
                <a:gd name="T0" fmla="*/ 5 w 94"/>
                <a:gd name="T1" fmla="*/ 37 h 63"/>
                <a:gd name="T2" fmla="*/ 1 w 94"/>
                <a:gd name="T3" fmla="*/ 36 h 63"/>
                <a:gd name="T4" fmla="*/ 8 w 94"/>
                <a:gd name="T5" fmla="*/ 36 h 63"/>
                <a:gd name="T6" fmla="*/ 92 w 94"/>
                <a:gd name="T7" fmla="*/ 0 h 63"/>
                <a:gd name="T8" fmla="*/ 94 w 94"/>
                <a:gd name="T9" fmla="*/ 1 h 63"/>
                <a:gd name="T10" fmla="*/ 5 w 94"/>
                <a:gd name="T11" fmla="*/ 3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63">
                  <a:moveTo>
                    <a:pt x="5" y="37"/>
                  </a:moveTo>
                  <a:cubicBezTo>
                    <a:pt x="4" y="38"/>
                    <a:pt x="2" y="38"/>
                    <a:pt x="1" y="36"/>
                  </a:cubicBezTo>
                  <a:cubicBezTo>
                    <a:pt x="0" y="32"/>
                    <a:pt x="9" y="32"/>
                    <a:pt x="8" y="36"/>
                  </a:cubicBezTo>
                  <a:cubicBezTo>
                    <a:pt x="58" y="60"/>
                    <a:pt x="91" y="0"/>
                    <a:pt x="92" y="0"/>
                  </a:cubicBezTo>
                  <a:cubicBezTo>
                    <a:pt x="94" y="1"/>
                    <a:pt x="94" y="1"/>
                    <a:pt x="94" y="1"/>
                  </a:cubicBezTo>
                  <a:cubicBezTo>
                    <a:pt x="94" y="2"/>
                    <a:pt x="56" y="63"/>
                    <a:pt x="5" y="37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0" name="Freeform 959">
              <a:extLst>
                <a:ext uri="{FF2B5EF4-FFF2-40B4-BE49-F238E27FC236}">
                  <a16:creationId xmlns:a16="http://schemas.microsoft.com/office/drawing/2014/main" id="{AD23A3E4-D0D6-4FFC-BCA6-DB160EAC11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0537" y="5838826"/>
              <a:ext cx="369888" cy="231775"/>
            </a:xfrm>
            <a:custGeom>
              <a:avLst/>
              <a:gdLst>
                <a:gd name="T0" fmla="*/ 6 w 80"/>
                <a:gd name="T1" fmla="*/ 43 h 50"/>
                <a:gd name="T2" fmla="*/ 40 w 80"/>
                <a:gd name="T3" fmla="*/ 15 h 50"/>
                <a:gd name="T4" fmla="*/ 80 w 80"/>
                <a:gd name="T5" fmla="*/ 11 h 50"/>
                <a:gd name="T6" fmla="*/ 78 w 80"/>
                <a:gd name="T7" fmla="*/ 8 h 50"/>
                <a:gd name="T8" fmla="*/ 5 w 80"/>
                <a:gd name="T9" fmla="*/ 43 h 50"/>
                <a:gd name="T10" fmla="*/ 5 w 80"/>
                <a:gd name="T11" fmla="*/ 43 h 50"/>
                <a:gd name="T12" fmla="*/ 1 w 80"/>
                <a:gd name="T13" fmla="*/ 46 h 50"/>
                <a:gd name="T14" fmla="*/ 6 w 80"/>
                <a:gd name="T15" fmla="*/ 47 h 50"/>
                <a:gd name="T16" fmla="*/ 6 w 80"/>
                <a:gd name="T17" fmla="*/ 4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50">
                  <a:moveTo>
                    <a:pt x="6" y="43"/>
                  </a:moveTo>
                  <a:cubicBezTo>
                    <a:pt x="10" y="37"/>
                    <a:pt x="21" y="21"/>
                    <a:pt x="40" y="15"/>
                  </a:cubicBezTo>
                  <a:cubicBezTo>
                    <a:pt x="65" y="7"/>
                    <a:pt x="80" y="11"/>
                    <a:pt x="80" y="11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30" y="0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4" y="44"/>
                    <a:pt x="2" y="45"/>
                    <a:pt x="1" y="46"/>
                  </a:cubicBezTo>
                  <a:cubicBezTo>
                    <a:pt x="0" y="48"/>
                    <a:pt x="3" y="50"/>
                    <a:pt x="6" y="47"/>
                  </a:cubicBezTo>
                  <a:cubicBezTo>
                    <a:pt x="8" y="45"/>
                    <a:pt x="7" y="44"/>
                    <a:pt x="6" y="4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1" name="Freeform 960">
              <a:extLst>
                <a:ext uri="{FF2B5EF4-FFF2-40B4-BE49-F238E27FC236}">
                  <a16:creationId xmlns:a16="http://schemas.microsoft.com/office/drawing/2014/main" id="{FF482BE7-73A9-4808-B5B8-06935A626D1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43225" y="5867401"/>
              <a:ext cx="369888" cy="231775"/>
            </a:xfrm>
            <a:custGeom>
              <a:avLst/>
              <a:gdLst>
                <a:gd name="T0" fmla="*/ 6 w 80"/>
                <a:gd name="T1" fmla="*/ 43 h 50"/>
                <a:gd name="T2" fmla="*/ 40 w 80"/>
                <a:gd name="T3" fmla="*/ 15 h 50"/>
                <a:gd name="T4" fmla="*/ 80 w 80"/>
                <a:gd name="T5" fmla="*/ 11 h 50"/>
                <a:gd name="T6" fmla="*/ 78 w 80"/>
                <a:gd name="T7" fmla="*/ 8 h 50"/>
                <a:gd name="T8" fmla="*/ 5 w 80"/>
                <a:gd name="T9" fmla="*/ 43 h 50"/>
                <a:gd name="T10" fmla="*/ 5 w 80"/>
                <a:gd name="T11" fmla="*/ 43 h 50"/>
                <a:gd name="T12" fmla="*/ 1 w 80"/>
                <a:gd name="T13" fmla="*/ 46 h 50"/>
                <a:gd name="T14" fmla="*/ 6 w 80"/>
                <a:gd name="T15" fmla="*/ 47 h 50"/>
                <a:gd name="T16" fmla="*/ 6 w 80"/>
                <a:gd name="T17" fmla="*/ 4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50">
                  <a:moveTo>
                    <a:pt x="6" y="43"/>
                  </a:moveTo>
                  <a:cubicBezTo>
                    <a:pt x="10" y="37"/>
                    <a:pt x="22" y="21"/>
                    <a:pt x="40" y="15"/>
                  </a:cubicBezTo>
                  <a:cubicBezTo>
                    <a:pt x="65" y="8"/>
                    <a:pt x="80" y="11"/>
                    <a:pt x="80" y="11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30" y="0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4" y="44"/>
                    <a:pt x="2" y="45"/>
                    <a:pt x="1" y="46"/>
                  </a:cubicBezTo>
                  <a:cubicBezTo>
                    <a:pt x="0" y="48"/>
                    <a:pt x="3" y="50"/>
                    <a:pt x="6" y="47"/>
                  </a:cubicBezTo>
                  <a:cubicBezTo>
                    <a:pt x="8" y="45"/>
                    <a:pt x="7" y="44"/>
                    <a:pt x="6" y="4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2" name="Freeform 961">
              <a:extLst>
                <a:ext uri="{FF2B5EF4-FFF2-40B4-BE49-F238E27FC236}">
                  <a16:creationId xmlns:a16="http://schemas.microsoft.com/office/drawing/2014/main" id="{D3FCAAB3-95F6-4BC6-981B-C745C300471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98787" y="5853113"/>
              <a:ext cx="355600" cy="241300"/>
            </a:xfrm>
            <a:custGeom>
              <a:avLst/>
              <a:gdLst>
                <a:gd name="T0" fmla="*/ 6 w 77"/>
                <a:gd name="T1" fmla="*/ 45 h 52"/>
                <a:gd name="T2" fmla="*/ 38 w 77"/>
                <a:gd name="T3" fmla="*/ 14 h 52"/>
                <a:gd name="T4" fmla="*/ 77 w 77"/>
                <a:gd name="T5" fmla="*/ 7 h 52"/>
                <a:gd name="T6" fmla="*/ 75 w 77"/>
                <a:gd name="T7" fmla="*/ 4 h 52"/>
                <a:gd name="T8" fmla="*/ 5 w 77"/>
                <a:gd name="T9" fmla="*/ 45 h 52"/>
                <a:gd name="T10" fmla="*/ 4 w 77"/>
                <a:gd name="T11" fmla="*/ 45 h 52"/>
                <a:gd name="T12" fmla="*/ 1 w 77"/>
                <a:gd name="T13" fmla="*/ 48 h 52"/>
                <a:gd name="T14" fmla="*/ 6 w 77"/>
                <a:gd name="T15" fmla="*/ 49 h 52"/>
                <a:gd name="T16" fmla="*/ 6 w 77"/>
                <a:gd name="T17" fmla="*/ 4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52">
                  <a:moveTo>
                    <a:pt x="6" y="45"/>
                  </a:moveTo>
                  <a:cubicBezTo>
                    <a:pt x="9" y="38"/>
                    <a:pt x="20" y="22"/>
                    <a:pt x="38" y="14"/>
                  </a:cubicBezTo>
                  <a:cubicBezTo>
                    <a:pt x="61" y="4"/>
                    <a:pt x="77" y="7"/>
                    <a:pt x="77" y="7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26" y="0"/>
                    <a:pt x="5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2" y="47"/>
                    <a:pt x="1" y="48"/>
                  </a:cubicBezTo>
                  <a:cubicBezTo>
                    <a:pt x="0" y="50"/>
                    <a:pt x="3" y="52"/>
                    <a:pt x="6" y="49"/>
                  </a:cubicBezTo>
                  <a:cubicBezTo>
                    <a:pt x="8" y="46"/>
                    <a:pt x="6" y="45"/>
                    <a:pt x="6" y="4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3" name="Freeform 962">
              <a:extLst>
                <a:ext uri="{FF2B5EF4-FFF2-40B4-BE49-F238E27FC236}">
                  <a16:creationId xmlns:a16="http://schemas.microsoft.com/office/drawing/2014/main" id="{13E6BF22-0E2C-4726-937A-650F095751F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55950" y="5811838"/>
              <a:ext cx="355600" cy="239713"/>
            </a:xfrm>
            <a:custGeom>
              <a:avLst/>
              <a:gdLst>
                <a:gd name="T0" fmla="*/ 5 w 77"/>
                <a:gd name="T1" fmla="*/ 45 h 52"/>
                <a:gd name="T2" fmla="*/ 37 w 77"/>
                <a:gd name="T3" fmla="*/ 14 h 52"/>
                <a:gd name="T4" fmla="*/ 77 w 77"/>
                <a:gd name="T5" fmla="*/ 6 h 52"/>
                <a:gd name="T6" fmla="*/ 74 w 77"/>
                <a:gd name="T7" fmla="*/ 3 h 52"/>
                <a:gd name="T8" fmla="*/ 4 w 77"/>
                <a:gd name="T9" fmla="*/ 44 h 52"/>
                <a:gd name="T10" fmla="*/ 4 w 77"/>
                <a:gd name="T11" fmla="*/ 45 h 52"/>
                <a:gd name="T12" fmla="*/ 1 w 77"/>
                <a:gd name="T13" fmla="*/ 48 h 52"/>
                <a:gd name="T14" fmla="*/ 6 w 77"/>
                <a:gd name="T15" fmla="*/ 48 h 52"/>
                <a:gd name="T16" fmla="*/ 5 w 77"/>
                <a:gd name="T17" fmla="*/ 4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52">
                  <a:moveTo>
                    <a:pt x="5" y="45"/>
                  </a:moveTo>
                  <a:cubicBezTo>
                    <a:pt x="9" y="38"/>
                    <a:pt x="19" y="21"/>
                    <a:pt x="37" y="14"/>
                  </a:cubicBezTo>
                  <a:cubicBezTo>
                    <a:pt x="61" y="4"/>
                    <a:pt x="77" y="6"/>
                    <a:pt x="77" y="6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3"/>
                    <a:pt x="26" y="0"/>
                    <a:pt x="4" y="44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3" y="45"/>
                    <a:pt x="1" y="47"/>
                    <a:pt x="1" y="48"/>
                  </a:cubicBezTo>
                  <a:cubicBezTo>
                    <a:pt x="0" y="50"/>
                    <a:pt x="3" y="52"/>
                    <a:pt x="6" y="48"/>
                  </a:cubicBezTo>
                  <a:cubicBezTo>
                    <a:pt x="7" y="46"/>
                    <a:pt x="6" y="45"/>
                    <a:pt x="5" y="4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4" name="Freeform 963">
              <a:extLst>
                <a:ext uri="{FF2B5EF4-FFF2-40B4-BE49-F238E27FC236}">
                  <a16:creationId xmlns:a16="http://schemas.microsoft.com/office/drawing/2014/main" id="{EB300CEB-2269-44E6-97E2-B0AF78C1483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79737" y="5918201"/>
              <a:ext cx="341313" cy="277813"/>
            </a:xfrm>
            <a:custGeom>
              <a:avLst/>
              <a:gdLst>
                <a:gd name="T0" fmla="*/ 8 w 74"/>
                <a:gd name="T1" fmla="*/ 57 h 60"/>
                <a:gd name="T2" fmla="*/ 50 w 74"/>
                <a:gd name="T3" fmla="*/ 36 h 60"/>
                <a:gd name="T4" fmla="*/ 72 w 74"/>
                <a:gd name="T5" fmla="*/ 0 h 60"/>
                <a:gd name="T6" fmla="*/ 74 w 74"/>
                <a:gd name="T7" fmla="*/ 3 h 60"/>
                <a:gd name="T8" fmla="*/ 7 w 74"/>
                <a:gd name="T9" fmla="*/ 58 h 60"/>
                <a:gd name="T10" fmla="*/ 7 w 74"/>
                <a:gd name="T11" fmla="*/ 58 h 60"/>
                <a:gd name="T12" fmla="*/ 2 w 74"/>
                <a:gd name="T13" fmla="*/ 60 h 60"/>
                <a:gd name="T14" fmla="*/ 4 w 74"/>
                <a:gd name="T15" fmla="*/ 55 h 60"/>
                <a:gd name="T16" fmla="*/ 8 w 74"/>
                <a:gd name="T17" fmla="*/ 5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60">
                  <a:moveTo>
                    <a:pt x="8" y="57"/>
                  </a:moveTo>
                  <a:cubicBezTo>
                    <a:pt x="16" y="55"/>
                    <a:pt x="36" y="51"/>
                    <a:pt x="50" y="36"/>
                  </a:cubicBezTo>
                  <a:cubicBezTo>
                    <a:pt x="68" y="16"/>
                    <a:pt x="72" y="0"/>
                    <a:pt x="72" y="0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3"/>
                    <a:pt x="60" y="53"/>
                    <a:pt x="7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6" y="58"/>
                    <a:pt x="4" y="60"/>
                    <a:pt x="2" y="60"/>
                  </a:cubicBezTo>
                  <a:cubicBezTo>
                    <a:pt x="0" y="60"/>
                    <a:pt x="0" y="56"/>
                    <a:pt x="4" y="55"/>
                  </a:cubicBezTo>
                  <a:cubicBezTo>
                    <a:pt x="7" y="54"/>
                    <a:pt x="7" y="56"/>
                    <a:pt x="8" y="57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5" name="Freeform 964">
              <a:extLst>
                <a:ext uri="{FF2B5EF4-FFF2-40B4-BE49-F238E27FC236}">
                  <a16:creationId xmlns:a16="http://schemas.microsoft.com/office/drawing/2014/main" id="{8AA48A9F-5BE2-4A39-BCFA-F9A0FA5E1DF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98762" y="6000751"/>
              <a:ext cx="263525" cy="542925"/>
            </a:xfrm>
            <a:custGeom>
              <a:avLst/>
              <a:gdLst>
                <a:gd name="T0" fmla="*/ 10 w 57"/>
                <a:gd name="T1" fmla="*/ 42 h 117"/>
                <a:gd name="T2" fmla="*/ 10 w 57"/>
                <a:gd name="T3" fmla="*/ 42 h 117"/>
                <a:gd name="T4" fmla="*/ 10 w 57"/>
                <a:gd name="T5" fmla="*/ 42 h 117"/>
                <a:gd name="T6" fmla="*/ 10 w 57"/>
                <a:gd name="T7" fmla="*/ 42 h 117"/>
                <a:gd name="T8" fmla="*/ 13 w 57"/>
                <a:gd name="T9" fmla="*/ 38 h 117"/>
                <a:gd name="T10" fmla="*/ 54 w 57"/>
                <a:gd name="T11" fmla="*/ 0 h 117"/>
                <a:gd name="T12" fmla="*/ 57 w 57"/>
                <a:gd name="T13" fmla="*/ 2 h 117"/>
                <a:gd name="T14" fmla="*/ 53 w 57"/>
                <a:gd name="T15" fmla="*/ 48 h 117"/>
                <a:gd name="T16" fmla="*/ 44 w 57"/>
                <a:gd name="T17" fmla="*/ 85 h 117"/>
                <a:gd name="T18" fmla="*/ 44 w 57"/>
                <a:gd name="T19" fmla="*/ 86 h 117"/>
                <a:gd name="T20" fmla="*/ 42 w 57"/>
                <a:gd name="T21" fmla="*/ 90 h 117"/>
                <a:gd name="T22" fmla="*/ 42 w 57"/>
                <a:gd name="T23" fmla="*/ 90 h 117"/>
                <a:gd name="T24" fmla="*/ 27 w 57"/>
                <a:gd name="T25" fmla="*/ 113 h 117"/>
                <a:gd name="T26" fmla="*/ 22 w 57"/>
                <a:gd name="T27" fmla="*/ 112 h 117"/>
                <a:gd name="T28" fmla="*/ 15 w 57"/>
                <a:gd name="T29" fmla="*/ 107 h 117"/>
                <a:gd name="T30" fmla="*/ 10 w 57"/>
                <a:gd name="T31" fmla="*/ 101 h 117"/>
                <a:gd name="T32" fmla="*/ 4 w 57"/>
                <a:gd name="T33" fmla="*/ 85 h 117"/>
                <a:gd name="T34" fmla="*/ 4 w 57"/>
                <a:gd name="T35" fmla="*/ 85 h 117"/>
                <a:gd name="T36" fmla="*/ 10 w 57"/>
                <a:gd name="T37" fmla="*/ 4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" h="117">
                  <a:moveTo>
                    <a:pt x="10" y="42"/>
                  </a:move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40"/>
                    <a:pt x="12" y="39"/>
                    <a:pt x="13" y="38"/>
                  </a:cubicBezTo>
                  <a:cubicBezTo>
                    <a:pt x="35" y="8"/>
                    <a:pt x="46" y="13"/>
                    <a:pt x="54" y="0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2"/>
                    <a:pt x="54" y="24"/>
                    <a:pt x="53" y="48"/>
                  </a:cubicBezTo>
                  <a:cubicBezTo>
                    <a:pt x="52" y="60"/>
                    <a:pt x="49" y="73"/>
                    <a:pt x="44" y="85"/>
                  </a:cubicBezTo>
                  <a:cubicBezTo>
                    <a:pt x="44" y="86"/>
                    <a:pt x="44" y="86"/>
                    <a:pt x="44" y="86"/>
                  </a:cubicBezTo>
                  <a:cubicBezTo>
                    <a:pt x="43" y="87"/>
                    <a:pt x="43" y="88"/>
                    <a:pt x="42" y="90"/>
                  </a:cubicBezTo>
                  <a:cubicBezTo>
                    <a:pt x="42" y="90"/>
                    <a:pt x="42" y="90"/>
                    <a:pt x="42" y="90"/>
                  </a:cubicBezTo>
                  <a:cubicBezTo>
                    <a:pt x="37" y="100"/>
                    <a:pt x="32" y="109"/>
                    <a:pt x="27" y="113"/>
                  </a:cubicBezTo>
                  <a:cubicBezTo>
                    <a:pt x="27" y="113"/>
                    <a:pt x="23" y="117"/>
                    <a:pt x="22" y="112"/>
                  </a:cubicBezTo>
                  <a:cubicBezTo>
                    <a:pt x="20" y="106"/>
                    <a:pt x="17" y="106"/>
                    <a:pt x="15" y="107"/>
                  </a:cubicBezTo>
                  <a:cubicBezTo>
                    <a:pt x="14" y="107"/>
                    <a:pt x="13" y="107"/>
                    <a:pt x="10" y="101"/>
                  </a:cubicBezTo>
                  <a:cubicBezTo>
                    <a:pt x="9" y="98"/>
                    <a:pt x="6" y="93"/>
                    <a:pt x="4" y="85"/>
                  </a:cubicBezTo>
                  <a:cubicBezTo>
                    <a:pt x="4" y="85"/>
                    <a:pt x="4" y="85"/>
                    <a:pt x="4" y="85"/>
                  </a:cubicBezTo>
                  <a:cubicBezTo>
                    <a:pt x="1" y="74"/>
                    <a:pt x="0" y="58"/>
                    <a:pt x="10" y="42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6" name="Freeform 965">
              <a:extLst>
                <a:ext uri="{FF2B5EF4-FFF2-40B4-BE49-F238E27FC236}">
                  <a16:creationId xmlns:a16="http://schemas.microsoft.com/office/drawing/2014/main" id="{FC25FBB8-9A3C-4E3D-ABA0-DF572CEA790C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798762" y="6010276"/>
              <a:ext cx="217488" cy="385763"/>
            </a:xfrm>
            <a:custGeom>
              <a:avLst/>
              <a:gdLst>
                <a:gd name="T0" fmla="*/ 3 w 47"/>
                <a:gd name="T1" fmla="*/ 37 h 83"/>
                <a:gd name="T2" fmla="*/ 2 w 47"/>
                <a:gd name="T3" fmla="*/ 37 h 83"/>
                <a:gd name="T4" fmla="*/ 0 w 47"/>
                <a:gd name="T5" fmla="*/ 40 h 83"/>
                <a:gd name="T6" fmla="*/ 3 w 47"/>
                <a:gd name="T7" fmla="*/ 37 h 83"/>
                <a:gd name="T8" fmla="*/ 47 w 47"/>
                <a:gd name="T9" fmla="*/ 0 h 83"/>
                <a:gd name="T10" fmla="*/ 22 w 47"/>
                <a:gd name="T11" fmla="*/ 28 h 83"/>
                <a:gd name="T12" fmla="*/ 16 w 47"/>
                <a:gd name="T13" fmla="*/ 53 h 83"/>
                <a:gd name="T14" fmla="*/ 29 w 47"/>
                <a:gd name="T15" fmla="*/ 32 h 83"/>
                <a:gd name="T16" fmla="*/ 30 w 47"/>
                <a:gd name="T17" fmla="*/ 32 h 83"/>
                <a:gd name="T18" fmla="*/ 26 w 47"/>
                <a:gd name="T19" fmla="*/ 65 h 83"/>
                <a:gd name="T20" fmla="*/ 36 w 47"/>
                <a:gd name="T21" fmla="*/ 41 h 83"/>
                <a:gd name="T22" fmla="*/ 38 w 47"/>
                <a:gd name="T23" fmla="*/ 42 h 83"/>
                <a:gd name="T24" fmla="*/ 34 w 47"/>
                <a:gd name="T25" fmla="*/ 83 h 83"/>
                <a:gd name="T26" fmla="*/ 43 w 47"/>
                <a:gd name="T27" fmla="*/ 46 h 83"/>
                <a:gd name="T28" fmla="*/ 47 w 47"/>
                <a:gd name="T29" fmla="*/ 0 h 83"/>
                <a:gd name="T30" fmla="*/ 47 w 47"/>
                <a:gd name="T3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" h="83">
                  <a:moveTo>
                    <a:pt x="3" y="37"/>
                  </a:moveTo>
                  <a:cubicBezTo>
                    <a:pt x="3" y="37"/>
                    <a:pt x="2" y="37"/>
                    <a:pt x="2" y="37"/>
                  </a:cubicBezTo>
                  <a:cubicBezTo>
                    <a:pt x="2" y="38"/>
                    <a:pt x="1" y="39"/>
                    <a:pt x="0" y="40"/>
                  </a:cubicBezTo>
                  <a:cubicBezTo>
                    <a:pt x="1" y="39"/>
                    <a:pt x="2" y="38"/>
                    <a:pt x="3" y="37"/>
                  </a:cubicBezTo>
                  <a:moveTo>
                    <a:pt x="47" y="0"/>
                  </a:moveTo>
                  <a:cubicBezTo>
                    <a:pt x="47" y="0"/>
                    <a:pt x="36" y="17"/>
                    <a:pt x="22" y="28"/>
                  </a:cubicBezTo>
                  <a:cubicBezTo>
                    <a:pt x="21" y="38"/>
                    <a:pt x="16" y="53"/>
                    <a:pt x="16" y="53"/>
                  </a:cubicBezTo>
                  <a:cubicBezTo>
                    <a:pt x="16" y="53"/>
                    <a:pt x="25" y="32"/>
                    <a:pt x="29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5" y="35"/>
                    <a:pt x="26" y="65"/>
                    <a:pt x="26" y="65"/>
                  </a:cubicBezTo>
                  <a:cubicBezTo>
                    <a:pt x="34" y="53"/>
                    <a:pt x="34" y="41"/>
                    <a:pt x="36" y="41"/>
                  </a:cubicBezTo>
                  <a:cubicBezTo>
                    <a:pt x="37" y="41"/>
                    <a:pt x="37" y="41"/>
                    <a:pt x="38" y="42"/>
                  </a:cubicBezTo>
                  <a:cubicBezTo>
                    <a:pt x="43" y="47"/>
                    <a:pt x="34" y="81"/>
                    <a:pt x="34" y="83"/>
                  </a:cubicBezTo>
                  <a:cubicBezTo>
                    <a:pt x="39" y="71"/>
                    <a:pt x="42" y="58"/>
                    <a:pt x="43" y="46"/>
                  </a:cubicBezTo>
                  <a:cubicBezTo>
                    <a:pt x="44" y="22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7" name="Freeform 966">
              <a:extLst>
                <a:ext uri="{FF2B5EF4-FFF2-40B4-BE49-F238E27FC236}">
                  <a16:creationId xmlns:a16="http://schemas.microsoft.com/office/drawing/2014/main" id="{0FCF6342-2978-4E56-A4B7-CAB985AEF4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22575" y="5676901"/>
              <a:ext cx="517525" cy="287338"/>
            </a:xfrm>
            <a:custGeom>
              <a:avLst/>
              <a:gdLst>
                <a:gd name="T0" fmla="*/ 4 w 112"/>
                <a:gd name="T1" fmla="*/ 10 h 62"/>
                <a:gd name="T2" fmla="*/ 6 w 112"/>
                <a:gd name="T3" fmla="*/ 3 h 62"/>
                <a:gd name="T4" fmla="*/ 18 w 112"/>
                <a:gd name="T5" fmla="*/ 0 h 62"/>
                <a:gd name="T6" fmla="*/ 19 w 112"/>
                <a:gd name="T7" fmla="*/ 0 h 62"/>
                <a:gd name="T8" fmla="*/ 19 w 112"/>
                <a:gd name="T9" fmla="*/ 0 h 62"/>
                <a:gd name="T10" fmla="*/ 38 w 112"/>
                <a:gd name="T11" fmla="*/ 4 h 62"/>
                <a:gd name="T12" fmla="*/ 39 w 112"/>
                <a:gd name="T13" fmla="*/ 5 h 62"/>
                <a:gd name="T14" fmla="*/ 40 w 112"/>
                <a:gd name="T15" fmla="*/ 5 h 62"/>
                <a:gd name="T16" fmla="*/ 44 w 112"/>
                <a:gd name="T17" fmla="*/ 6 h 62"/>
                <a:gd name="T18" fmla="*/ 112 w 112"/>
                <a:gd name="T19" fmla="*/ 57 h 62"/>
                <a:gd name="T20" fmla="*/ 82 w 112"/>
                <a:gd name="T21" fmla="*/ 62 h 62"/>
                <a:gd name="T22" fmla="*/ 78 w 112"/>
                <a:gd name="T23" fmla="*/ 62 h 62"/>
                <a:gd name="T24" fmla="*/ 33 w 112"/>
                <a:gd name="T25" fmla="*/ 56 h 62"/>
                <a:gd name="T26" fmla="*/ 32 w 112"/>
                <a:gd name="T27" fmla="*/ 56 h 62"/>
                <a:gd name="T28" fmla="*/ 32 w 112"/>
                <a:gd name="T29" fmla="*/ 56 h 62"/>
                <a:gd name="T30" fmla="*/ 27 w 112"/>
                <a:gd name="T31" fmla="*/ 55 h 62"/>
                <a:gd name="T32" fmla="*/ 16 w 112"/>
                <a:gd name="T33" fmla="*/ 49 h 62"/>
                <a:gd name="T34" fmla="*/ 7 w 112"/>
                <a:gd name="T35" fmla="*/ 34 h 62"/>
                <a:gd name="T36" fmla="*/ 2 w 112"/>
                <a:gd name="T37" fmla="*/ 19 h 62"/>
                <a:gd name="T38" fmla="*/ 4 w 112"/>
                <a:gd name="T39" fmla="*/ 1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62">
                  <a:moveTo>
                    <a:pt x="4" y="10"/>
                  </a:moveTo>
                  <a:cubicBezTo>
                    <a:pt x="7" y="10"/>
                    <a:pt x="5" y="5"/>
                    <a:pt x="6" y="3"/>
                  </a:cubicBezTo>
                  <a:cubicBezTo>
                    <a:pt x="7" y="1"/>
                    <a:pt x="11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4" y="1"/>
                    <a:pt x="30" y="2"/>
                    <a:pt x="38" y="4"/>
                  </a:cubicBezTo>
                  <a:cubicBezTo>
                    <a:pt x="38" y="4"/>
                    <a:pt x="39" y="5"/>
                    <a:pt x="39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1" y="5"/>
                    <a:pt x="42" y="6"/>
                    <a:pt x="44" y="6"/>
                  </a:cubicBezTo>
                  <a:cubicBezTo>
                    <a:pt x="65" y="14"/>
                    <a:pt x="103" y="29"/>
                    <a:pt x="112" y="57"/>
                  </a:cubicBezTo>
                  <a:cubicBezTo>
                    <a:pt x="82" y="62"/>
                    <a:pt x="82" y="62"/>
                    <a:pt x="82" y="62"/>
                  </a:cubicBezTo>
                  <a:cubicBezTo>
                    <a:pt x="82" y="62"/>
                    <a:pt x="80" y="62"/>
                    <a:pt x="78" y="62"/>
                  </a:cubicBezTo>
                  <a:cubicBezTo>
                    <a:pt x="70" y="61"/>
                    <a:pt x="49" y="60"/>
                    <a:pt x="33" y="5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0" y="56"/>
                    <a:pt x="28" y="55"/>
                    <a:pt x="27" y="55"/>
                  </a:cubicBezTo>
                  <a:cubicBezTo>
                    <a:pt x="22" y="53"/>
                    <a:pt x="18" y="51"/>
                    <a:pt x="16" y="49"/>
                  </a:cubicBezTo>
                  <a:cubicBezTo>
                    <a:pt x="12" y="44"/>
                    <a:pt x="9" y="39"/>
                    <a:pt x="7" y="34"/>
                  </a:cubicBezTo>
                  <a:cubicBezTo>
                    <a:pt x="4" y="28"/>
                    <a:pt x="3" y="23"/>
                    <a:pt x="2" y="19"/>
                  </a:cubicBezTo>
                  <a:cubicBezTo>
                    <a:pt x="0" y="13"/>
                    <a:pt x="1" y="9"/>
                    <a:pt x="4" y="1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8" name="Freeform 967">
              <a:extLst>
                <a:ext uri="{FF2B5EF4-FFF2-40B4-BE49-F238E27FC236}">
                  <a16:creationId xmlns:a16="http://schemas.microsoft.com/office/drawing/2014/main" id="{3847FC01-DADF-42FF-BC44-DCB115A6AA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22575" y="5703888"/>
              <a:ext cx="338138" cy="236538"/>
            </a:xfrm>
            <a:custGeom>
              <a:avLst/>
              <a:gdLst>
                <a:gd name="T0" fmla="*/ 5 w 73"/>
                <a:gd name="T1" fmla="*/ 0 h 51"/>
                <a:gd name="T2" fmla="*/ 37 w 73"/>
                <a:gd name="T3" fmla="*/ 22 h 51"/>
                <a:gd name="T4" fmla="*/ 36 w 73"/>
                <a:gd name="T5" fmla="*/ 24 h 51"/>
                <a:gd name="T6" fmla="*/ 35 w 73"/>
                <a:gd name="T7" fmla="*/ 24 h 51"/>
                <a:gd name="T8" fmla="*/ 2 w 73"/>
                <a:gd name="T9" fmla="*/ 17 h 51"/>
                <a:gd name="T10" fmla="*/ 0 w 73"/>
                <a:gd name="T11" fmla="*/ 17 h 51"/>
                <a:gd name="T12" fmla="*/ 29 w 73"/>
                <a:gd name="T13" fmla="*/ 33 h 51"/>
                <a:gd name="T14" fmla="*/ 26 w 73"/>
                <a:gd name="T15" fmla="*/ 32 h 51"/>
                <a:gd name="T16" fmla="*/ 7 w 73"/>
                <a:gd name="T17" fmla="*/ 31 h 51"/>
                <a:gd name="T18" fmla="*/ 0 w 73"/>
                <a:gd name="T19" fmla="*/ 31 h 51"/>
                <a:gd name="T20" fmla="*/ 7 w 73"/>
                <a:gd name="T21" fmla="*/ 34 h 51"/>
                <a:gd name="T22" fmla="*/ 32 w 73"/>
                <a:gd name="T23" fmla="*/ 48 h 51"/>
                <a:gd name="T24" fmla="*/ 33 w 73"/>
                <a:gd name="T25" fmla="*/ 49 h 51"/>
                <a:gd name="T26" fmla="*/ 46 w 73"/>
                <a:gd name="T27" fmla="*/ 49 h 51"/>
                <a:gd name="T28" fmla="*/ 73 w 73"/>
                <a:gd name="T29" fmla="*/ 51 h 51"/>
                <a:gd name="T30" fmla="*/ 5 w 73"/>
                <a:gd name="T3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" h="51">
                  <a:moveTo>
                    <a:pt x="5" y="0"/>
                  </a:moveTo>
                  <a:cubicBezTo>
                    <a:pt x="17" y="5"/>
                    <a:pt x="34" y="19"/>
                    <a:pt x="37" y="22"/>
                  </a:cubicBezTo>
                  <a:cubicBezTo>
                    <a:pt x="39" y="24"/>
                    <a:pt x="37" y="24"/>
                    <a:pt x="36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22" y="17"/>
                    <a:pt x="8" y="17"/>
                    <a:pt x="2" y="17"/>
                  </a:cubicBezTo>
                  <a:cubicBezTo>
                    <a:pt x="1" y="17"/>
                    <a:pt x="0" y="17"/>
                    <a:pt x="0" y="17"/>
                  </a:cubicBezTo>
                  <a:cubicBezTo>
                    <a:pt x="17" y="18"/>
                    <a:pt x="38" y="33"/>
                    <a:pt x="29" y="33"/>
                  </a:cubicBezTo>
                  <a:cubicBezTo>
                    <a:pt x="28" y="33"/>
                    <a:pt x="27" y="33"/>
                    <a:pt x="26" y="32"/>
                  </a:cubicBezTo>
                  <a:cubicBezTo>
                    <a:pt x="21" y="31"/>
                    <a:pt x="14" y="31"/>
                    <a:pt x="7" y="31"/>
                  </a:cubicBezTo>
                  <a:cubicBezTo>
                    <a:pt x="5" y="31"/>
                    <a:pt x="2" y="31"/>
                    <a:pt x="0" y="31"/>
                  </a:cubicBezTo>
                  <a:cubicBezTo>
                    <a:pt x="3" y="32"/>
                    <a:pt x="5" y="33"/>
                    <a:pt x="7" y="34"/>
                  </a:cubicBezTo>
                  <a:cubicBezTo>
                    <a:pt x="23" y="38"/>
                    <a:pt x="38" y="45"/>
                    <a:pt x="32" y="48"/>
                  </a:cubicBezTo>
                  <a:cubicBezTo>
                    <a:pt x="32" y="48"/>
                    <a:pt x="33" y="49"/>
                    <a:pt x="33" y="49"/>
                  </a:cubicBezTo>
                  <a:cubicBezTo>
                    <a:pt x="38" y="49"/>
                    <a:pt x="42" y="49"/>
                    <a:pt x="46" y="49"/>
                  </a:cubicBezTo>
                  <a:cubicBezTo>
                    <a:pt x="62" y="49"/>
                    <a:pt x="73" y="51"/>
                    <a:pt x="73" y="51"/>
                  </a:cubicBezTo>
                  <a:cubicBezTo>
                    <a:pt x="64" y="23"/>
                    <a:pt x="26" y="8"/>
                    <a:pt x="5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" name="Freeform 968">
              <a:extLst>
                <a:ext uri="{FF2B5EF4-FFF2-40B4-BE49-F238E27FC236}">
                  <a16:creationId xmlns:a16="http://schemas.microsoft.com/office/drawing/2014/main" id="{501C9883-AC77-4D58-A611-2D5DFD14007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98762" y="5918201"/>
              <a:ext cx="531813" cy="268288"/>
            </a:xfrm>
            <a:custGeom>
              <a:avLst/>
              <a:gdLst>
                <a:gd name="T0" fmla="*/ 1 w 115"/>
                <a:gd name="T1" fmla="*/ 41 h 58"/>
                <a:gd name="T2" fmla="*/ 18 w 115"/>
                <a:gd name="T3" fmla="*/ 17 h 58"/>
                <a:gd name="T4" fmla="*/ 19 w 115"/>
                <a:gd name="T5" fmla="*/ 15 h 58"/>
                <a:gd name="T6" fmla="*/ 20 w 115"/>
                <a:gd name="T7" fmla="*/ 15 h 58"/>
                <a:gd name="T8" fmla="*/ 21 w 115"/>
                <a:gd name="T9" fmla="*/ 14 h 58"/>
                <a:gd name="T10" fmla="*/ 21 w 115"/>
                <a:gd name="T11" fmla="*/ 14 h 58"/>
                <a:gd name="T12" fmla="*/ 33 w 115"/>
                <a:gd name="T13" fmla="*/ 9 h 58"/>
                <a:gd name="T14" fmla="*/ 54 w 115"/>
                <a:gd name="T15" fmla="*/ 5 h 58"/>
                <a:gd name="T16" fmla="*/ 54 w 115"/>
                <a:gd name="T17" fmla="*/ 5 h 58"/>
                <a:gd name="T18" fmla="*/ 55 w 115"/>
                <a:gd name="T19" fmla="*/ 4 h 58"/>
                <a:gd name="T20" fmla="*/ 110 w 115"/>
                <a:gd name="T21" fmla="*/ 5 h 58"/>
                <a:gd name="T22" fmla="*/ 115 w 115"/>
                <a:gd name="T23" fmla="*/ 20 h 58"/>
                <a:gd name="T24" fmla="*/ 81 w 115"/>
                <a:gd name="T25" fmla="*/ 54 h 58"/>
                <a:gd name="T26" fmla="*/ 49 w 115"/>
                <a:gd name="T27" fmla="*/ 58 h 58"/>
                <a:gd name="T28" fmla="*/ 49 w 115"/>
                <a:gd name="T29" fmla="*/ 58 h 58"/>
                <a:gd name="T30" fmla="*/ 37 w 115"/>
                <a:gd name="T31" fmla="*/ 57 h 58"/>
                <a:gd name="T32" fmla="*/ 24 w 115"/>
                <a:gd name="T33" fmla="*/ 55 h 58"/>
                <a:gd name="T34" fmla="*/ 9 w 115"/>
                <a:gd name="T35" fmla="*/ 51 h 58"/>
                <a:gd name="T36" fmla="*/ 9 w 115"/>
                <a:gd name="T37" fmla="*/ 44 h 58"/>
                <a:gd name="T38" fmla="*/ 1 w 115"/>
                <a:gd name="T39" fmla="*/ 4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5" h="58">
                  <a:moveTo>
                    <a:pt x="1" y="41"/>
                  </a:moveTo>
                  <a:cubicBezTo>
                    <a:pt x="0" y="39"/>
                    <a:pt x="6" y="26"/>
                    <a:pt x="18" y="17"/>
                  </a:cubicBezTo>
                  <a:cubicBezTo>
                    <a:pt x="18" y="16"/>
                    <a:pt x="18" y="16"/>
                    <a:pt x="19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5"/>
                    <a:pt x="21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5" y="11"/>
                    <a:pt x="29" y="10"/>
                    <a:pt x="33" y="9"/>
                  </a:cubicBezTo>
                  <a:cubicBezTo>
                    <a:pt x="40" y="7"/>
                    <a:pt x="47" y="5"/>
                    <a:pt x="54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4"/>
                    <a:pt x="55" y="4"/>
                    <a:pt x="55" y="4"/>
                  </a:cubicBezTo>
                  <a:cubicBezTo>
                    <a:pt x="87" y="0"/>
                    <a:pt x="110" y="5"/>
                    <a:pt x="110" y="5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0"/>
                    <a:pt x="99" y="46"/>
                    <a:pt x="81" y="54"/>
                  </a:cubicBezTo>
                  <a:cubicBezTo>
                    <a:pt x="71" y="58"/>
                    <a:pt x="60" y="58"/>
                    <a:pt x="49" y="58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45" y="58"/>
                    <a:pt x="41" y="57"/>
                    <a:pt x="37" y="57"/>
                  </a:cubicBezTo>
                  <a:cubicBezTo>
                    <a:pt x="32" y="56"/>
                    <a:pt x="27" y="56"/>
                    <a:pt x="24" y="55"/>
                  </a:cubicBezTo>
                  <a:cubicBezTo>
                    <a:pt x="11" y="55"/>
                    <a:pt x="10" y="54"/>
                    <a:pt x="9" y="51"/>
                  </a:cubicBezTo>
                  <a:cubicBezTo>
                    <a:pt x="9" y="47"/>
                    <a:pt x="9" y="46"/>
                    <a:pt x="9" y="44"/>
                  </a:cubicBezTo>
                  <a:cubicBezTo>
                    <a:pt x="9" y="43"/>
                    <a:pt x="2" y="44"/>
                    <a:pt x="1" y="4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0" name="Freeform 969">
              <a:extLst>
                <a:ext uri="{FF2B5EF4-FFF2-40B4-BE49-F238E27FC236}">
                  <a16:creationId xmlns:a16="http://schemas.microsoft.com/office/drawing/2014/main" id="{FAC9312D-E188-422B-B9FF-853817C955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98762" y="5930901"/>
              <a:ext cx="314325" cy="255588"/>
            </a:xfrm>
            <a:custGeom>
              <a:avLst/>
              <a:gdLst>
                <a:gd name="T0" fmla="*/ 36 w 68"/>
                <a:gd name="T1" fmla="*/ 0 h 55"/>
                <a:gd name="T2" fmla="*/ 8 w 68"/>
                <a:gd name="T3" fmla="*/ 1 h 55"/>
                <a:gd name="T4" fmla="*/ 18 w 68"/>
                <a:gd name="T5" fmla="*/ 1 h 55"/>
                <a:gd name="T6" fmla="*/ 35 w 68"/>
                <a:gd name="T7" fmla="*/ 2 h 55"/>
                <a:gd name="T8" fmla="*/ 34 w 68"/>
                <a:gd name="T9" fmla="*/ 4 h 55"/>
                <a:gd name="T10" fmla="*/ 31 w 68"/>
                <a:gd name="T11" fmla="*/ 4 h 55"/>
                <a:gd name="T12" fmla="*/ 6 w 68"/>
                <a:gd name="T13" fmla="*/ 13 h 55"/>
                <a:gd name="T14" fmla="*/ 18 w 68"/>
                <a:gd name="T15" fmla="*/ 10 h 55"/>
                <a:gd name="T16" fmla="*/ 27 w 68"/>
                <a:gd name="T17" fmla="*/ 15 h 55"/>
                <a:gd name="T18" fmla="*/ 0 w 68"/>
                <a:gd name="T19" fmla="*/ 28 h 55"/>
                <a:gd name="T20" fmla="*/ 30 w 68"/>
                <a:gd name="T21" fmla="*/ 23 h 55"/>
                <a:gd name="T22" fmla="*/ 38 w 68"/>
                <a:gd name="T23" fmla="*/ 25 h 55"/>
                <a:gd name="T24" fmla="*/ 11 w 68"/>
                <a:gd name="T25" fmla="*/ 39 h 55"/>
                <a:gd name="T26" fmla="*/ 14 w 68"/>
                <a:gd name="T27" fmla="*/ 39 h 55"/>
                <a:gd name="T28" fmla="*/ 40 w 68"/>
                <a:gd name="T29" fmla="*/ 33 h 55"/>
                <a:gd name="T30" fmla="*/ 40 w 68"/>
                <a:gd name="T31" fmla="*/ 33 h 55"/>
                <a:gd name="T32" fmla="*/ 42 w 68"/>
                <a:gd name="T33" fmla="*/ 36 h 55"/>
                <a:gd name="T34" fmla="*/ 2 w 68"/>
                <a:gd name="T35" fmla="*/ 55 h 55"/>
                <a:gd name="T36" fmla="*/ 9 w 68"/>
                <a:gd name="T37" fmla="*/ 55 h 55"/>
                <a:gd name="T38" fmla="*/ 34 w 68"/>
                <a:gd name="T39" fmla="*/ 51 h 55"/>
                <a:gd name="T40" fmla="*/ 68 w 68"/>
                <a:gd name="T41" fmla="*/ 17 h 55"/>
                <a:gd name="T42" fmla="*/ 63 w 68"/>
                <a:gd name="T43" fmla="*/ 2 h 55"/>
                <a:gd name="T44" fmla="*/ 36 w 68"/>
                <a:gd name="T4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8" h="55">
                  <a:moveTo>
                    <a:pt x="36" y="0"/>
                  </a:moveTo>
                  <a:cubicBezTo>
                    <a:pt x="28" y="0"/>
                    <a:pt x="18" y="0"/>
                    <a:pt x="8" y="1"/>
                  </a:cubicBezTo>
                  <a:cubicBezTo>
                    <a:pt x="11" y="1"/>
                    <a:pt x="14" y="1"/>
                    <a:pt x="18" y="1"/>
                  </a:cubicBezTo>
                  <a:cubicBezTo>
                    <a:pt x="26" y="1"/>
                    <a:pt x="34" y="2"/>
                    <a:pt x="35" y="2"/>
                  </a:cubicBezTo>
                  <a:cubicBezTo>
                    <a:pt x="37" y="3"/>
                    <a:pt x="34" y="4"/>
                    <a:pt x="34" y="4"/>
                  </a:cubicBezTo>
                  <a:cubicBezTo>
                    <a:pt x="33" y="4"/>
                    <a:pt x="32" y="4"/>
                    <a:pt x="31" y="4"/>
                  </a:cubicBezTo>
                  <a:cubicBezTo>
                    <a:pt x="18" y="4"/>
                    <a:pt x="6" y="13"/>
                    <a:pt x="6" y="13"/>
                  </a:cubicBezTo>
                  <a:cubicBezTo>
                    <a:pt x="9" y="11"/>
                    <a:pt x="14" y="10"/>
                    <a:pt x="18" y="10"/>
                  </a:cubicBezTo>
                  <a:cubicBezTo>
                    <a:pt x="27" y="10"/>
                    <a:pt x="34" y="13"/>
                    <a:pt x="27" y="15"/>
                  </a:cubicBezTo>
                  <a:cubicBezTo>
                    <a:pt x="16" y="17"/>
                    <a:pt x="2" y="27"/>
                    <a:pt x="0" y="28"/>
                  </a:cubicBezTo>
                  <a:cubicBezTo>
                    <a:pt x="5" y="26"/>
                    <a:pt x="20" y="23"/>
                    <a:pt x="30" y="23"/>
                  </a:cubicBezTo>
                  <a:cubicBezTo>
                    <a:pt x="34" y="23"/>
                    <a:pt x="38" y="23"/>
                    <a:pt x="38" y="25"/>
                  </a:cubicBezTo>
                  <a:cubicBezTo>
                    <a:pt x="40" y="31"/>
                    <a:pt x="11" y="39"/>
                    <a:pt x="11" y="39"/>
                  </a:cubicBezTo>
                  <a:cubicBezTo>
                    <a:pt x="12" y="39"/>
                    <a:pt x="13" y="39"/>
                    <a:pt x="14" y="39"/>
                  </a:cubicBezTo>
                  <a:cubicBezTo>
                    <a:pt x="25" y="39"/>
                    <a:pt x="37" y="33"/>
                    <a:pt x="40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4" y="33"/>
                    <a:pt x="42" y="36"/>
                    <a:pt x="42" y="36"/>
                  </a:cubicBezTo>
                  <a:cubicBezTo>
                    <a:pt x="33" y="51"/>
                    <a:pt x="8" y="54"/>
                    <a:pt x="2" y="55"/>
                  </a:cubicBezTo>
                  <a:cubicBezTo>
                    <a:pt x="4" y="55"/>
                    <a:pt x="7" y="55"/>
                    <a:pt x="9" y="55"/>
                  </a:cubicBezTo>
                  <a:cubicBezTo>
                    <a:pt x="18" y="55"/>
                    <a:pt x="26" y="54"/>
                    <a:pt x="34" y="51"/>
                  </a:cubicBezTo>
                  <a:cubicBezTo>
                    <a:pt x="52" y="43"/>
                    <a:pt x="68" y="17"/>
                    <a:pt x="68" y="17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3" y="2"/>
                    <a:pt x="52" y="0"/>
                    <a:pt x="36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1" name="Freeform 970">
              <a:extLst>
                <a:ext uri="{FF2B5EF4-FFF2-40B4-BE49-F238E27FC236}">
                  <a16:creationId xmlns:a16="http://schemas.microsoft.com/office/drawing/2014/main" id="{D05AB439-D908-4C46-A2E6-D0EE40DEB78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68612" y="6307138"/>
              <a:ext cx="176213" cy="222250"/>
            </a:xfrm>
            <a:custGeom>
              <a:avLst/>
              <a:gdLst>
                <a:gd name="T0" fmla="*/ 25 w 38"/>
                <a:gd name="T1" fmla="*/ 0 h 48"/>
                <a:gd name="T2" fmla="*/ 12 w 38"/>
                <a:gd name="T3" fmla="*/ 27 h 48"/>
                <a:gd name="T4" fmla="*/ 11 w 38"/>
                <a:gd name="T5" fmla="*/ 28 h 48"/>
                <a:gd name="T6" fmla="*/ 10 w 38"/>
                <a:gd name="T7" fmla="*/ 1 h 48"/>
                <a:gd name="T8" fmla="*/ 2 w 38"/>
                <a:gd name="T9" fmla="*/ 20 h 48"/>
                <a:gd name="T10" fmla="*/ 0 w 38"/>
                <a:gd name="T11" fmla="*/ 19 h 48"/>
                <a:gd name="T12" fmla="*/ 6 w 38"/>
                <a:gd name="T13" fmla="*/ 35 h 48"/>
                <a:gd name="T14" fmla="*/ 11 w 38"/>
                <a:gd name="T15" fmla="*/ 41 h 48"/>
                <a:gd name="T16" fmla="*/ 11 w 38"/>
                <a:gd name="T17" fmla="*/ 41 h 48"/>
                <a:gd name="T18" fmla="*/ 12 w 38"/>
                <a:gd name="T19" fmla="*/ 41 h 48"/>
                <a:gd name="T20" fmla="*/ 18 w 38"/>
                <a:gd name="T21" fmla="*/ 46 h 48"/>
                <a:gd name="T22" fmla="*/ 20 w 38"/>
                <a:gd name="T23" fmla="*/ 48 h 48"/>
                <a:gd name="T24" fmla="*/ 23 w 38"/>
                <a:gd name="T25" fmla="*/ 47 h 48"/>
                <a:gd name="T26" fmla="*/ 38 w 38"/>
                <a:gd name="T27" fmla="*/ 24 h 48"/>
                <a:gd name="T28" fmla="*/ 26 w 38"/>
                <a:gd name="T29" fmla="*/ 38 h 48"/>
                <a:gd name="T30" fmla="*/ 26 w 38"/>
                <a:gd name="T31" fmla="*/ 38 h 48"/>
                <a:gd name="T32" fmla="*/ 36 w 38"/>
                <a:gd name="T33" fmla="*/ 10 h 48"/>
                <a:gd name="T34" fmla="*/ 20 w 38"/>
                <a:gd name="T35" fmla="*/ 34 h 48"/>
                <a:gd name="T36" fmla="*/ 18 w 38"/>
                <a:gd name="T37" fmla="*/ 33 h 48"/>
                <a:gd name="T38" fmla="*/ 25 w 38"/>
                <a:gd name="T3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" h="48">
                  <a:moveTo>
                    <a:pt x="25" y="0"/>
                  </a:moveTo>
                  <a:cubicBezTo>
                    <a:pt x="25" y="0"/>
                    <a:pt x="19" y="24"/>
                    <a:pt x="12" y="27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5" y="28"/>
                    <a:pt x="9" y="4"/>
                    <a:pt x="10" y="1"/>
                  </a:cubicBezTo>
                  <a:cubicBezTo>
                    <a:pt x="9" y="3"/>
                    <a:pt x="6" y="20"/>
                    <a:pt x="2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2" y="27"/>
                    <a:pt x="5" y="32"/>
                    <a:pt x="6" y="35"/>
                  </a:cubicBezTo>
                  <a:cubicBezTo>
                    <a:pt x="9" y="40"/>
                    <a:pt x="9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4" y="41"/>
                    <a:pt x="16" y="41"/>
                    <a:pt x="18" y="46"/>
                  </a:cubicBezTo>
                  <a:cubicBezTo>
                    <a:pt x="18" y="48"/>
                    <a:pt x="19" y="48"/>
                    <a:pt x="20" y="48"/>
                  </a:cubicBezTo>
                  <a:cubicBezTo>
                    <a:pt x="22" y="48"/>
                    <a:pt x="23" y="47"/>
                    <a:pt x="23" y="47"/>
                  </a:cubicBezTo>
                  <a:cubicBezTo>
                    <a:pt x="28" y="43"/>
                    <a:pt x="33" y="34"/>
                    <a:pt x="38" y="24"/>
                  </a:cubicBezTo>
                  <a:cubicBezTo>
                    <a:pt x="37" y="25"/>
                    <a:pt x="30" y="38"/>
                    <a:pt x="26" y="38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8"/>
                    <a:pt x="36" y="21"/>
                    <a:pt x="36" y="10"/>
                  </a:cubicBezTo>
                  <a:cubicBezTo>
                    <a:pt x="36" y="10"/>
                    <a:pt x="26" y="34"/>
                    <a:pt x="20" y="34"/>
                  </a:cubicBezTo>
                  <a:cubicBezTo>
                    <a:pt x="19" y="34"/>
                    <a:pt x="18" y="34"/>
                    <a:pt x="18" y="33"/>
                  </a:cubicBezTo>
                  <a:cubicBezTo>
                    <a:pt x="22" y="21"/>
                    <a:pt x="26" y="16"/>
                    <a:pt x="25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2" name="Freeform 971">
              <a:extLst>
                <a:ext uri="{FF2B5EF4-FFF2-40B4-BE49-F238E27FC236}">
                  <a16:creationId xmlns:a16="http://schemas.microsoft.com/office/drawing/2014/main" id="{13B8FA41-9517-447F-8B9E-0719DCD9D0E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78175" y="6051551"/>
              <a:ext cx="14288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3" y="0"/>
                    <a:pt x="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3" name="Freeform 972">
              <a:extLst>
                <a:ext uri="{FF2B5EF4-FFF2-40B4-BE49-F238E27FC236}">
                  <a16:creationId xmlns:a16="http://schemas.microsoft.com/office/drawing/2014/main" id="{28C12F0F-D997-4500-B0CF-DB86187C84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228975" y="5983288"/>
              <a:ext cx="14288" cy="4763"/>
            </a:xfrm>
            <a:custGeom>
              <a:avLst/>
              <a:gdLst>
                <a:gd name="T0" fmla="*/ 1 w 3"/>
                <a:gd name="T1" fmla="*/ 1 h 1"/>
                <a:gd name="T2" fmla="*/ 0 w 3"/>
                <a:gd name="T3" fmla="*/ 1 h 1"/>
                <a:gd name="T4" fmla="*/ 2 w 3"/>
                <a:gd name="T5" fmla="*/ 0 h 1"/>
                <a:gd name="T6" fmla="*/ 2 w 3"/>
                <a:gd name="T7" fmla="*/ 0 h 1"/>
                <a:gd name="T8" fmla="*/ 3 w 3"/>
                <a:gd name="T9" fmla="*/ 0 h 1"/>
                <a:gd name="T10" fmla="*/ 1 w 3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1" y="1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4" name="Freeform 973">
              <a:extLst>
                <a:ext uri="{FF2B5EF4-FFF2-40B4-BE49-F238E27FC236}">
                  <a16:creationId xmlns:a16="http://schemas.microsoft.com/office/drawing/2014/main" id="{BB2EC7A4-4387-4EE1-A101-551DECA3490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60712" y="5995988"/>
              <a:ext cx="165100" cy="185738"/>
            </a:xfrm>
            <a:custGeom>
              <a:avLst/>
              <a:gdLst>
                <a:gd name="T0" fmla="*/ 17 w 36"/>
                <a:gd name="T1" fmla="*/ 0 h 40"/>
                <a:gd name="T2" fmla="*/ 15 w 36"/>
                <a:gd name="T3" fmla="*/ 1 h 40"/>
                <a:gd name="T4" fmla="*/ 13 w 36"/>
                <a:gd name="T5" fmla="*/ 3 h 40"/>
                <a:gd name="T6" fmla="*/ 0 w 36"/>
                <a:gd name="T7" fmla="*/ 24 h 40"/>
                <a:gd name="T8" fmla="*/ 0 w 36"/>
                <a:gd name="T9" fmla="*/ 24 h 40"/>
                <a:gd name="T10" fmla="*/ 8 w 36"/>
                <a:gd name="T11" fmla="*/ 27 h 40"/>
                <a:gd name="T12" fmla="*/ 8 w 36"/>
                <a:gd name="T13" fmla="*/ 27 h 40"/>
                <a:gd name="T14" fmla="*/ 8 w 36"/>
                <a:gd name="T15" fmla="*/ 27 h 40"/>
                <a:gd name="T16" fmla="*/ 8 w 36"/>
                <a:gd name="T17" fmla="*/ 29 h 40"/>
                <a:gd name="T18" fmla="*/ 8 w 36"/>
                <a:gd name="T19" fmla="*/ 30 h 40"/>
                <a:gd name="T20" fmla="*/ 8 w 36"/>
                <a:gd name="T21" fmla="*/ 31 h 40"/>
                <a:gd name="T22" fmla="*/ 8 w 36"/>
                <a:gd name="T23" fmla="*/ 34 h 40"/>
                <a:gd name="T24" fmla="*/ 23 w 36"/>
                <a:gd name="T25" fmla="*/ 38 h 40"/>
                <a:gd name="T26" fmla="*/ 36 w 36"/>
                <a:gd name="T27" fmla="*/ 40 h 40"/>
                <a:gd name="T28" fmla="*/ 16 w 36"/>
                <a:gd name="T29" fmla="*/ 31 h 40"/>
                <a:gd name="T30" fmla="*/ 32 w 36"/>
                <a:gd name="T31" fmla="*/ 26 h 40"/>
                <a:gd name="T32" fmla="*/ 35 w 36"/>
                <a:gd name="T33" fmla="*/ 26 h 40"/>
                <a:gd name="T34" fmla="*/ 15 w 36"/>
                <a:gd name="T35" fmla="*/ 21 h 40"/>
                <a:gd name="T36" fmla="*/ 28 w 36"/>
                <a:gd name="T37" fmla="*/ 12 h 40"/>
                <a:gd name="T38" fmla="*/ 13 w 36"/>
                <a:gd name="T39" fmla="*/ 13 h 40"/>
                <a:gd name="T40" fmla="*/ 13 w 36"/>
                <a:gd name="T41" fmla="*/ 14 h 40"/>
                <a:gd name="T42" fmla="*/ 17 w 36"/>
                <a:gd name="T4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" h="40">
                  <a:moveTo>
                    <a:pt x="17" y="0"/>
                  </a:moveTo>
                  <a:cubicBezTo>
                    <a:pt x="16" y="0"/>
                    <a:pt x="15" y="1"/>
                    <a:pt x="15" y="1"/>
                  </a:cubicBezTo>
                  <a:cubicBezTo>
                    <a:pt x="14" y="2"/>
                    <a:pt x="13" y="2"/>
                    <a:pt x="13" y="3"/>
                  </a:cubicBezTo>
                  <a:cubicBezTo>
                    <a:pt x="4" y="11"/>
                    <a:pt x="0" y="21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" y="27"/>
                    <a:pt x="8" y="26"/>
                    <a:pt x="8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8"/>
                    <a:pt x="8" y="28"/>
                    <a:pt x="8" y="29"/>
                  </a:cubicBezTo>
                  <a:cubicBezTo>
                    <a:pt x="8" y="29"/>
                    <a:pt x="8" y="30"/>
                    <a:pt x="8" y="30"/>
                  </a:cubicBezTo>
                  <a:cubicBezTo>
                    <a:pt x="8" y="30"/>
                    <a:pt x="8" y="31"/>
                    <a:pt x="8" y="31"/>
                  </a:cubicBezTo>
                  <a:cubicBezTo>
                    <a:pt x="8" y="32"/>
                    <a:pt x="8" y="33"/>
                    <a:pt x="8" y="34"/>
                  </a:cubicBezTo>
                  <a:cubicBezTo>
                    <a:pt x="9" y="37"/>
                    <a:pt x="10" y="38"/>
                    <a:pt x="23" y="38"/>
                  </a:cubicBezTo>
                  <a:cubicBezTo>
                    <a:pt x="26" y="39"/>
                    <a:pt x="31" y="39"/>
                    <a:pt x="36" y="40"/>
                  </a:cubicBezTo>
                  <a:cubicBezTo>
                    <a:pt x="36" y="40"/>
                    <a:pt x="17" y="36"/>
                    <a:pt x="16" y="31"/>
                  </a:cubicBezTo>
                  <a:cubicBezTo>
                    <a:pt x="14" y="26"/>
                    <a:pt x="26" y="26"/>
                    <a:pt x="32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5" y="26"/>
                    <a:pt x="16" y="24"/>
                    <a:pt x="15" y="21"/>
                  </a:cubicBezTo>
                  <a:cubicBezTo>
                    <a:pt x="14" y="18"/>
                    <a:pt x="21" y="13"/>
                    <a:pt x="28" y="12"/>
                  </a:cubicBezTo>
                  <a:cubicBezTo>
                    <a:pt x="24" y="12"/>
                    <a:pt x="17" y="13"/>
                    <a:pt x="13" y="13"/>
                  </a:cubicBezTo>
                  <a:cubicBezTo>
                    <a:pt x="13" y="13"/>
                    <a:pt x="13" y="14"/>
                    <a:pt x="13" y="14"/>
                  </a:cubicBezTo>
                  <a:cubicBezTo>
                    <a:pt x="8" y="14"/>
                    <a:pt x="11" y="5"/>
                    <a:pt x="1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5" name="Freeform 974">
              <a:extLst>
                <a:ext uri="{FF2B5EF4-FFF2-40B4-BE49-F238E27FC236}">
                  <a16:creationId xmlns:a16="http://schemas.microsoft.com/office/drawing/2014/main" id="{C9EA92D1-0D9A-4037-A479-D5B5A40863A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224212" y="589915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6" name="Freeform 975">
              <a:extLst>
                <a:ext uri="{FF2B5EF4-FFF2-40B4-BE49-F238E27FC236}">
                  <a16:creationId xmlns:a16="http://schemas.microsoft.com/office/drawing/2014/main" id="{0ACC2ADA-69C5-4447-8963-F9B3EFEED87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46425" y="5676901"/>
              <a:ext cx="188913" cy="254000"/>
            </a:xfrm>
            <a:custGeom>
              <a:avLst/>
              <a:gdLst>
                <a:gd name="T0" fmla="*/ 15 w 41"/>
                <a:gd name="T1" fmla="*/ 0 h 55"/>
                <a:gd name="T2" fmla="*/ 5 w 41"/>
                <a:gd name="T3" fmla="*/ 3 h 55"/>
                <a:gd name="T4" fmla="*/ 5 w 41"/>
                <a:gd name="T5" fmla="*/ 5 h 55"/>
                <a:gd name="T6" fmla="*/ 5 w 41"/>
                <a:gd name="T7" fmla="*/ 7 h 55"/>
                <a:gd name="T8" fmla="*/ 3 w 41"/>
                <a:gd name="T9" fmla="*/ 10 h 55"/>
                <a:gd name="T10" fmla="*/ 3 w 41"/>
                <a:gd name="T11" fmla="*/ 10 h 55"/>
                <a:gd name="T12" fmla="*/ 3 w 41"/>
                <a:gd name="T13" fmla="*/ 10 h 55"/>
                <a:gd name="T14" fmla="*/ 0 w 41"/>
                <a:gd name="T15" fmla="*/ 13 h 55"/>
                <a:gd name="T16" fmla="*/ 1 w 41"/>
                <a:gd name="T17" fmla="*/ 19 h 55"/>
                <a:gd name="T18" fmla="*/ 6 w 41"/>
                <a:gd name="T19" fmla="*/ 34 h 55"/>
                <a:gd name="T20" fmla="*/ 15 w 41"/>
                <a:gd name="T21" fmla="*/ 49 h 55"/>
                <a:gd name="T22" fmla="*/ 26 w 41"/>
                <a:gd name="T23" fmla="*/ 55 h 55"/>
                <a:gd name="T24" fmla="*/ 14 w 41"/>
                <a:gd name="T25" fmla="*/ 36 h 55"/>
                <a:gd name="T26" fmla="*/ 28 w 41"/>
                <a:gd name="T27" fmla="*/ 32 h 55"/>
                <a:gd name="T28" fmla="*/ 35 w 41"/>
                <a:gd name="T29" fmla="*/ 32 h 55"/>
                <a:gd name="T30" fmla="*/ 16 w 41"/>
                <a:gd name="T31" fmla="*/ 26 h 55"/>
                <a:gd name="T32" fmla="*/ 14 w 41"/>
                <a:gd name="T33" fmla="*/ 19 h 55"/>
                <a:gd name="T34" fmla="*/ 16 w 41"/>
                <a:gd name="T35" fmla="*/ 19 h 55"/>
                <a:gd name="T36" fmla="*/ 31 w 41"/>
                <a:gd name="T37" fmla="*/ 22 h 55"/>
                <a:gd name="T38" fmla="*/ 15 w 41"/>
                <a:gd name="T39" fmla="*/ 13 h 55"/>
                <a:gd name="T40" fmla="*/ 18 w 41"/>
                <a:gd name="T41" fmla="*/ 7 h 55"/>
                <a:gd name="T42" fmla="*/ 20 w 41"/>
                <a:gd name="T43" fmla="*/ 7 h 55"/>
                <a:gd name="T44" fmla="*/ 41 w 41"/>
                <a:gd name="T45" fmla="*/ 15 h 55"/>
                <a:gd name="T46" fmla="*/ 18 w 41"/>
                <a:gd name="T47" fmla="*/ 0 h 55"/>
                <a:gd name="T48" fmla="*/ 18 w 41"/>
                <a:gd name="T49" fmla="*/ 0 h 55"/>
                <a:gd name="T50" fmla="*/ 18 w 41"/>
                <a:gd name="T51" fmla="*/ 0 h 55"/>
                <a:gd name="T52" fmla="*/ 17 w 41"/>
                <a:gd name="T53" fmla="*/ 0 h 55"/>
                <a:gd name="T54" fmla="*/ 15 w 41"/>
                <a:gd name="T5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" h="55">
                  <a:moveTo>
                    <a:pt x="15" y="0"/>
                  </a:moveTo>
                  <a:cubicBezTo>
                    <a:pt x="9" y="0"/>
                    <a:pt x="6" y="1"/>
                    <a:pt x="5" y="3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5" y="7"/>
                    <a:pt x="5" y="7"/>
                  </a:cubicBezTo>
                  <a:cubicBezTo>
                    <a:pt x="5" y="9"/>
                    <a:pt x="5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1" y="10"/>
                    <a:pt x="0" y="11"/>
                    <a:pt x="0" y="13"/>
                  </a:cubicBezTo>
                  <a:cubicBezTo>
                    <a:pt x="0" y="15"/>
                    <a:pt x="0" y="17"/>
                    <a:pt x="1" y="19"/>
                  </a:cubicBezTo>
                  <a:cubicBezTo>
                    <a:pt x="2" y="23"/>
                    <a:pt x="3" y="28"/>
                    <a:pt x="6" y="34"/>
                  </a:cubicBezTo>
                  <a:cubicBezTo>
                    <a:pt x="8" y="39"/>
                    <a:pt x="11" y="44"/>
                    <a:pt x="15" y="49"/>
                  </a:cubicBezTo>
                  <a:cubicBezTo>
                    <a:pt x="17" y="51"/>
                    <a:pt x="21" y="53"/>
                    <a:pt x="26" y="55"/>
                  </a:cubicBezTo>
                  <a:cubicBezTo>
                    <a:pt x="26" y="55"/>
                    <a:pt x="11" y="43"/>
                    <a:pt x="14" y="36"/>
                  </a:cubicBezTo>
                  <a:cubicBezTo>
                    <a:pt x="16" y="32"/>
                    <a:pt x="22" y="32"/>
                    <a:pt x="28" y="32"/>
                  </a:cubicBezTo>
                  <a:cubicBezTo>
                    <a:pt x="32" y="32"/>
                    <a:pt x="35" y="32"/>
                    <a:pt x="35" y="32"/>
                  </a:cubicBezTo>
                  <a:cubicBezTo>
                    <a:pt x="35" y="32"/>
                    <a:pt x="22" y="27"/>
                    <a:pt x="16" y="26"/>
                  </a:cubicBezTo>
                  <a:cubicBezTo>
                    <a:pt x="9" y="26"/>
                    <a:pt x="9" y="20"/>
                    <a:pt x="14" y="19"/>
                  </a:cubicBezTo>
                  <a:cubicBezTo>
                    <a:pt x="15" y="19"/>
                    <a:pt x="16" y="19"/>
                    <a:pt x="16" y="19"/>
                  </a:cubicBezTo>
                  <a:cubicBezTo>
                    <a:pt x="22" y="19"/>
                    <a:pt x="30" y="22"/>
                    <a:pt x="31" y="22"/>
                  </a:cubicBezTo>
                  <a:cubicBezTo>
                    <a:pt x="30" y="21"/>
                    <a:pt x="22" y="15"/>
                    <a:pt x="15" y="13"/>
                  </a:cubicBezTo>
                  <a:cubicBezTo>
                    <a:pt x="8" y="11"/>
                    <a:pt x="11" y="7"/>
                    <a:pt x="18" y="7"/>
                  </a:cubicBezTo>
                  <a:cubicBezTo>
                    <a:pt x="18" y="7"/>
                    <a:pt x="19" y="7"/>
                    <a:pt x="20" y="7"/>
                  </a:cubicBezTo>
                  <a:cubicBezTo>
                    <a:pt x="28" y="8"/>
                    <a:pt x="41" y="15"/>
                    <a:pt x="41" y="15"/>
                  </a:cubicBezTo>
                  <a:cubicBezTo>
                    <a:pt x="41" y="15"/>
                    <a:pt x="32" y="2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7" name="Freeform 976">
              <a:extLst>
                <a:ext uri="{FF2B5EF4-FFF2-40B4-BE49-F238E27FC236}">
                  <a16:creationId xmlns:a16="http://schemas.microsoft.com/office/drawing/2014/main" id="{A38C0E6A-2EEB-4AA0-A971-434013FBE30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52725" y="5875338"/>
              <a:ext cx="176213" cy="219075"/>
            </a:xfrm>
            <a:custGeom>
              <a:avLst/>
              <a:gdLst>
                <a:gd name="T0" fmla="*/ 0 w 38"/>
                <a:gd name="T1" fmla="*/ 13 h 47"/>
                <a:gd name="T2" fmla="*/ 22 w 38"/>
                <a:gd name="T3" fmla="*/ 24 h 47"/>
                <a:gd name="T4" fmla="*/ 10 w 38"/>
                <a:gd name="T5" fmla="*/ 38 h 47"/>
                <a:gd name="T6" fmla="*/ 23 w 38"/>
                <a:gd name="T7" fmla="*/ 32 h 47"/>
                <a:gd name="T8" fmla="*/ 26 w 38"/>
                <a:gd name="T9" fmla="*/ 47 h 47"/>
                <a:gd name="T10" fmla="*/ 29 w 38"/>
                <a:gd name="T11" fmla="*/ 36 h 47"/>
                <a:gd name="T12" fmla="*/ 31 w 38"/>
                <a:gd name="T13" fmla="*/ 27 h 47"/>
                <a:gd name="T14" fmla="*/ 31 w 38"/>
                <a:gd name="T15" fmla="*/ 17 h 47"/>
                <a:gd name="T16" fmla="*/ 15 w 38"/>
                <a:gd name="T17" fmla="*/ 0 h 47"/>
                <a:gd name="T18" fmla="*/ 22 w 38"/>
                <a:gd name="T19" fmla="*/ 17 h 47"/>
                <a:gd name="T20" fmla="*/ 0 w 38"/>
                <a:gd name="T21" fmla="*/ 1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" h="47">
                  <a:moveTo>
                    <a:pt x="0" y="13"/>
                  </a:moveTo>
                  <a:cubicBezTo>
                    <a:pt x="0" y="13"/>
                    <a:pt x="19" y="18"/>
                    <a:pt x="22" y="24"/>
                  </a:cubicBezTo>
                  <a:cubicBezTo>
                    <a:pt x="24" y="29"/>
                    <a:pt x="10" y="38"/>
                    <a:pt x="10" y="38"/>
                  </a:cubicBezTo>
                  <a:cubicBezTo>
                    <a:pt x="10" y="38"/>
                    <a:pt x="19" y="38"/>
                    <a:pt x="23" y="32"/>
                  </a:cubicBezTo>
                  <a:cubicBezTo>
                    <a:pt x="23" y="32"/>
                    <a:pt x="27" y="34"/>
                    <a:pt x="26" y="47"/>
                  </a:cubicBezTo>
                  <a:cubicBezTo>
                    <a:pt x="26" y="47"/>
                    <a:pt x="28" y="42"/>
                    <a:pt x="29" y="36"/>
                  </a:cubicBezTo>
                  <a:cubicBezTo>
                    <a:pt x="30" y="34"/>
                    <a:pt x="31" y="27"/>
                    <a:pt x="31" y="27"/>
                  </a:cubicBezTo>
                  <a:cubicBezTo>
                    <a:pt x="31" y="27"/>
                    <a:pt x="38" y="21"/>
                    <a:pt x="31" y="17"/>
                  </a:cubicBezTo>
                  <a:cubicBezTo>
                    <a:pt x="31" y="17"/>
                    <a:pt x="22" y="4"/>
                    <a:pt x="15" y="0"/>
                  </a:cubicBezTo>
                  <a:cubicBezTo>
                    <a:pt x="15" y="0"/>
                    <a:pt x="23" y="11"/>
                    <a:pt x="22" y="17"/>
                  </a:cubicBezTo>
                  <a:cubicBezTo>
                    <a:pt x="22" y="17"/>
                    <a:pt x="12" y="13"/>
                    <a:pt x="0" y="13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8" name="Freeform 977">
              <a:extLst>
                <a:ext uri="{FF2B5EF4-FFF2-40B4-BE49-F238E27FC236}">
                  <a16:creationId xmlns:a16="http://schemas.microsoft.com/office/drawing/2014/main" id="{06277253-1FB4-4118-BE71-CBF1256461F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05050" y="5667376"/>
              <a:ext cx="471488" cy="323850"/>
            </a:xfrm>
            <a:custGeom>
              <a:avLst/>
              <a:gdLst>
                <a:gd name="T0" fmla="*/ 0 w 102"/>
                <a:gd name="T1" fmla="*/ 70 h 70"/>
                <a:gd name="T2" fmla="*/ 98 w 102"/>
                <a:gd name="T3" fmla="*/ 5 h 70"/>
                <a:gd name="T4" fmla="*/ 98 w 102"/>
                <a:gd name="T5" fmla="*/ 0 h 70"/>
                <a:gd name="T6" fmla="*/ 0 w 102"/>
                <a:gd name="T7" fmla="*/ 64 h 70"/>
                <a:gd name="T8" fmla="*/ 0 w 102"/>
                <a:gd name="T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70">
                  <a:moveTo>
                    <a:pt x="0" y="70"/>
                  </a:moveTo>
                  <a:cubicBezTo>
                    <a:pt x="0" y="70"/>
                    <a:pt x="57" y="55"/>
                    <a:pt x="98" y="5"/>
                  </a:cubicBezTo>
                  <a:cubicBezTo>
                    <a:pt x="98" y="5"/>
                    <a:pt x="102" y="0"/>
                    <a:pt x="98" y="0"/>
                  </a:cubicBezTo>
                  <a:cubicBezTo>
                    <a:pt x="89" y="0"/>
                    <a:pt x="75" y="41"/>
                    <a:pt x="0" y="64"/>
                  </a:cubicBezTo>
                  <a:cubicBezTo>
                    <a:pt x="0" y="70"/>
                    <a:pt x="0" y="70"/>
                    <a:pt x="0" y="7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9" name="Freeform 978">
              <a:extLst>
                <a:ext uri="{FF2B5EF4-FFF2-40B4-BE49-F238E27FC236}">
                  <a16:creationId xmlns:a16="http://schemas.microsoft.com/office/drawing/2014/main" id="{1C407BB9-4D06-400F-B64F-8671DBDDC5B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09812" y="4745038"/>
              <a:ext cx="314325" cy="277813"/>
            </a:xfrm>
            <a:custGeom>
              <a:avLst/>
              <a:gdLst>
                <a:gd name="T0" fmla="*/ 68 w 68"/>
                <a:gd name="T1" fmla="*/ 51 h 60"/>
                <a:gd name="T2" fmla="*/ 17 w 68"/>
                <a:gd name="T3" fmla="*/ 1 h 60"/>
                <a:gd name="T4" fmla="*/ 12 w 68"/>
                <a:gd name="T5" fmla="*/ 5 h 60"/>
                <a:gd name="T6" fmla="*/ 2 w 68"/>
                <a:gd name="T7" fmla="*/ 9 h 60"/>
                <a:gd name="T8" fmla="*/ 15 w 68"/>
                <a:gd name="T9" fmla="*/ 34 h 60"/>
                <a:gd name="T10" fmla="*/ 59 w 68"/>
                <a:gd name="T11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60">
                  <a:moveTo>
                    <a:pt x="68" y="51"/>
                  </a:moveTo>
                  <a:cubicBezTo>
                    <a:pt x="68" y="51"/>
                    <a:pt x="57" y="7"/>
                    <a:pt x="17" y="1"/>
                  </a:cubicBezTo>
                  <a:cubicBezTo>
                    <a:pt x="17" y="1"/>
                    <a:pt x="11" y="0"/>
                    <a:pt x="12" y="5"/>
                  </a:cubicBezTo>
                  <a:cubicBezTo>
                    <a:pt x="12" y="9"/>
                    <a:pt x="5" y="5"/>
                    <a:pt x="2" y="9"/>
                  </a:cubicBezTo>
                  <a:cubicBezTo>
                    <a:pt x="0" y="12"/>
                    <a:pt x="6" y="22"/>
                    <a:pt x="15" y="34"/>
                  </a:cubicBezTo>
                  <a:cubicBezTo>
                    <a:pt x="23" y="47"/>
                    <a:pt x="38" y="60"/>
                    <a:pt x="59" y="6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0" name="Freeform 979">
              <a:extLst>
                <a:ext uri="{FF2B5EF4-FFF2-40B4-BE49-F238E27FC236}">
                  <a16:creationId xmlns:a16="http://schemas.microsoft.com/office/drawing/2014/main" id="{2126FF92-5699-4787-9BAB-3FDA2477BAA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36800" y="4822825"/>
              <a:ext cx="195263" cy="180975"/>
            </a:xfrm>
            <a:custGeom>
              <a:avLst/>
              <a:gdLst>
                <a:gd name="T0" fmla="*/ 15 w 42"/>
                <a:gd name="T1" fmla="*/ 0 h 39"/>
                <a:gd name="T2" fmla="*/ 26 w 42"/>
                <a:gd name="T3" fmla="*/ 20 h 39"/>
                <a:gd name="T4" fmla="*/ 8 w 42"/>
                <a:gd name="T5" fmla="*/ 9 h 39"/>
                <a:gd name="T6" fmla="*/ 35 w 42"/>
                <a:gd name="T7" fmla="*/ 39 h 39"/>
                <a:gd name="T8" fmla="*/ 41 w 42"/>
                <a:gd name="T9" fmla="*/ 38 h 39"/>
                <a:gd name="T10" fmla="*/ 39 w 42"/>
                <a:gd name="T11" fmla="*/ 24 h 39"/>
                <a:gd name="T12" fmla="*/ 15 w 42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9">
                  <a:moveTo>
                    <a:pt x="15" y="0"/>
                  </a:moveTo>
                  <a:cubicBezTo>
                    <a:pt x="15" y="0"/>
                    <a:pt x="25" y="15"/>
                    <a:pt x="26" y="20"/>
                  </a:cubicBezTo>
                  <a:cubicBezTo>
                    <a:pt x="26" y="20"/>
                    <a:pt x="17" y="12"/>
                    <a:pt x="8" y="9"/>
                  </a:cubicBezTo>
                  <a:cubicBezTo>
                    <a:pt x="0" y="7"/>
                    <a:pt x="35" y="39"/>
                    <a:pt x="35" y="39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1" y="38"/>
                    <a:pt x="42" y="27"/>
                    <a:pt x="39" y="24"/>
                  </a:cubicBezTo>
                  <a:cubicBezTo>
                    <a:pt x="37" y="21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1" name="Freeform 980">
              <a:extLst>
                <a:ext uri="{FF2B5EF4-FFF2-40B4-BE49-F238E27FC236}">
                  <a16:creationId xmlns:a16="http://schemas.microsoft.com/office/drawing/2014/main" id="{30260517-DE54-473D-A91C-84D23AA9A64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36800" y="4800600"/>
              <a:ext cx="296863" cy="277813"/>
            </a:xfrm>
            <a:custGeom>
              <a:avLst/>
              <a:gdLst>
                <a:gd name="T0" fmla="*/ 53 w 64"/>
                <a:gd name="T1" fmla="*/ 60 h 60"/>
                <a:gd name="T2" fmla="*/ 29 w 64"/>
                <a:gd name="T3" fmla="*/ 51 h 60"/>
                <a:gd name="T4" fmla="*/ 28 w 64"/>
                <a:gd name="T5" fmla="*/ 50 h 60"/>
                <a:gd name="T6" fmla="*/ 28 w 64"/>
                <a:gd name="T7" fmla="*/ 50 h 60"/>
                <a:gd name="T8" fmla="*/ 2 w 64"/>
                <a:gd name="T9" fmla="*/ 18 h 60"/>
                <a:gd name="T10" fmla="*/ 3 w 64"/>
                <a:gd name="T11" fmla="*/ 13 h 60"/>
                <a:gd name="T12" fmla="*/ 2 w 64"/>
                <a:gd name="T13" fmla="*/ 2 h 60"/>
                <a:gd name="T14" fmla="*/ 8 w 64"/>
                <a:gd name="T15" fmla="*/ 3 h 60"/>
                <a:gd name="T16" fmla="*/ 62 w 64"/>
                <a:gd name="T17" fmla="*/ 47 h 60"/>
                <a:gd name="T18" fmla="*/ 53 w 64"/>
                <a:gd name="T1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0">
                  <a:moveTo>
                    <a:pt x="53" y="60"/>
                  </a:moveTo>
                  <a:cubicBezTo>
                    <a:pt x="45" y="60"/>
                    <a:pt x="36" y="56"/>
                    <a:pt x="29" y="51"/>
                  </a:cubicBezTo>
                  <a:cubicBezTo>
                    <a:pt x="29" y="51"/>
                    <a:pt x="29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14" y="39"/>
                    <a:pt x="3" y="22"/>
                    <a:pt x="2" y="18"/>
                  </a:cubicBezTo>
                  <a:cubicBezTo>
                    <a:pt x="0" y="12"/>
                    <a:pt x="3" y="16"/>
                    <a:pt x="3" y="13"/>
                  </a:cubicBezTo>
                  <a:cubicBezTo>
                    <a:pt x="3" y="11"/>
                    <a:pt x="0" y="5"/>
                    <a:pt x="2" y="2"/>
                  </a:cubicBezTo>
                  <a:cubicBezTo>
                    <a:pt x="4" y="0"/>
                    <a:pt x="8" y="3"/>
                    <a:pt x="8" y="3"/>
                  </a:cubicBezTo>
                  <a:cubicBezTo>
                    <a:pt x="37" y="14"/>
                    <a:pt x="57" y="34"/>
                    <a:pt x="62" y="47"/>
                  </a:cubicBezTo>
                  <a:cubicBezTo>
                    <a:pt x="64" y="54"/>
                    <a:pt x="61" y="59"/>
                    <a:pt x="53" y="60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2" name="Freeform 981">
              <a:extLst>
                <a:ext uri="{FF2B5EF4-FFF2-40B4-BE49-F238E27FC236}">
                  <a16:creationId xmlns:a16="http://schemas.microsoft.com/office/drawing/2014/main" id="{562B55AB-67C3-4956-B4E9-60116232E7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36800" y="4967288"/>
              <a:ext cx="161925" cy="111125"/>
            </a:xfrm>
            <a:custGeom>
              <a:avLst/>
              <a:gdLst>
                <a:gd name="T0" fmla="*/ 24 w 35"/>
                <a:gd name="T1" fmla="*/ 24 h 24"/>
                <a:gd name="T2" fmla="*/ 0 w 35"/>
                <a:gd name="T3" fmla="*/ 15 h 24"/>
                <a:gd name="T4" fmla="*/ 18 w 35"/>
                <a:gd name="T5" fmla="*/ 22 h 24"/>
                <a:gd name="T6" fmla="*/ 3 w 35"/>
                <a:gd name="T7" fmla="*/ 6 h 24"/>
                <a:gd name="T8" fmla="*/ 20 w 35"/>
                <a:gd name="T9" fmla="*/ 14 h 24"/>
                <a:gd name="T10" fmla="*/ 5 w 35"/>
                <a:gd name="T11" fmla="*/ 0 h 24"/>
                <a:gd name="T12" fmla="*/ 21 w 35"/>
                <a:gd name="T13" fmla="*/ 11 h 24"/>
                <a:gd name="T14" fmla="*/ 30 w 35"/>
                <a:gd name="T15" fmla="*/ 9 h 24"/>
                <a:gd name="T16" fmla="*/ 33 w 35"/>
                <a:gd name="T17" fmla="*/ 11 h 24"/>
                <a:gd name="T18" fmla="*/ 24 w 35"/>
                <a:gd name="T1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24">
                  <a:moveTo>
                    <a:pt x="24" y="24"/>
                  </a:moveTo>
                  <a:cubicBezTo>
                    <a:pt x="16" y="24"/>
                    <a:pt x="7" y="20"/>
                    <a:pt x="0" y="15"/>
                  </a:cubicBezTo>
                  <a:cubicBezTo>
                    <a:pt x="6" y="19"/>
                    <a:pt x="16" y="22"/>
                    <a:pt x="18" y="22"/>
                  </a:cubicBezTo>
                  <a:cubicBezTo>
                    <a:pt x="9" y="18"/>
                    <a:pt x="3" y="6"/>
                    <a:pt x="3" y="6"/>
                  </a:cubicBezTo>
                  <a:cubicBezTo>
                    <a:pt x="10" y="13"/>
                    <a:pt x="20" y="14"/>
                    <a:pt x="20" y="14"/>
                  </a:cubicBezTo>
                  <a:cubicBezTo>
                    <a:pt x="14" y="11"/>
                    <a:pt x="5" y="0"/>
                    <a:pt x="5" y="0"/>
                  </a:cubicBezTo>
                  <a:cubicBezTo>
                    <a:pt x="5" y="0"/>
                    <a:pt x="14" y="9"/>
                    <a:pt x="21" y="11"/>
                  </a:cubicBezTo>
                  <a:cubicBezTo>
                    <a:pt x="27" y="13"/>
                    <a:pt x="30" y="9"/>
                    <a:pt x="30" y="9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5" y="18"/>
                    <a:pt x="32" y="23"/>
                    <a:pt x="24" y="24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3" name="Freeform 982">
              <a:extLst>
                <a:ext uri="{FF2B5EF4-FFF2-40B4-BE49-F238E27FC236}">
                  <a16:creationId xmlns:a16="http://schemas.microsoft.com/office/drawing/2014/main" id="{16C85996-C6C2-47A3-9F55-5A8080A57B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81237" y="4711700"/>
              <a:ext cx="217488" cy="315913"/>
            </a:xfrm>
            <a:custGeom>
              <a:avLst/>
              <a:gdLst>
                <a:gd name="T0" fmla="*/ 37 w 47"/>
                <a:gd name="T1" fmla="*/ 63 h 68"/>
                <a:gd name="T2" fmla="*/ 27 w 47"/>
                <a:gd name="T3" fmla="*/ 50 h 68"/>
                <a:gd name="T4" fmla="*/ 27 w 47"/>
                <a:gd name="T5" fmla="*/ 50 h 68"/>
                <a:gd name="T6" fmla="*/ 24 w 47"/>
                <a:gd name="T7" fmla="*/ 47 h 68"/>
                <a:gd name="T8" fmla="*/ 23 w 47"/>
                <a:gd name="T9" fmla="*/ 46 h 68"/>
                <a:gd name="T10" fmla="*/ 23 w 47"/>
                <a:gd name="T11" fmla="*/ 45 h 68"/>
                <a:gd name="T12" fmla="*/ 1 w 47"/>
                <a:gd name="T13" fmla="*/ 9 h 68"/>
                <a:gd name="T14" fmla="*/ 10 w 47"/>
                <a:gd name="T15" fmla="*/ 7 h 68"/>
                <a:gd name="T16" fmla="*/ 16 w 47"/>
                <a:gd name="T17" fmla="*/ 0 h 68"/>
                <a:gd name="T18" fmla="*/ 40 w 47"/>
                <a:gd name="T19" fmla="*/ 29 h 68"/>
                <a:gd name="T20" fmla="*/ 46 w 47"/>
                <a:gd name="T21" fmla="*/ 59 h 68"/>
                <a:gd name="T22" fmla="*/ 37 w 47"/>
                <a:gd name="T23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68">
                  <a:moveTo>
                    <a:pt x="37" y="63"/>
                  </a:moveTo>
                  <a:cubicBezTo>
                    <a:pt x="37" y="63"/>
                    <a:pt x="32" y="58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6" y="49"/>
                    <a:pt x="25" y="48"/>
                    <a:pt x="24" y="47"/>
                  </a:cubicBezTo>
                  <a:cubicBezTo>
                    <a:pt x="24" y="46"/>
                    <a:pt x="23" y="46"/>
                    <a:pt x="23" y="46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3" y="32"/>
                    <a:pt x="0" y="14"/>
                    <a:pt x="1" y="9"/>
                  </a:cubicBezTo>
                  <a:cubicBezTo>
                    <a:pt x="2" y="0"/>
                    <a:pt x="8" y="7"/>
                    <a:pt x="10" y="7"/>
                  </a:cubicBezTo>
                  <a:cubicBezTo>
                    <a:pt x="12" y="7"/>
                    <a:pt x="13" y="0"/>
                    <a:pt x="16" y="0"/>
                  </a:cubicBezTo>
                  <a:cubicBezTo>
                    <a:pt x="17" y="0"/>
                    <a:pt x="31" y="11"/>
                    <a:pt x="40" y="29"/>
                  </a:cubicBezTo>
                  <a:cubicBezTo>
                    <a:pt x="44" y="38"/>
                    <a:pt x="47" y="48"/>
                    <a:pt x="46" y="59"/>
                  </a:cubicBezTo>
                  <a:cubicBezTo>
                    <a:pt x="46" y="59"/>
                    <a:pt x="42" y="68"/>
                    <a:pt x="37" y="63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4" name="Freeform 983">
              <a:extLst>
                <a:ext uri="{FF2B5EF4-FFF2-40B4-BE49-F238E27FC236}">
                  <a16:creationId xmlns:a16="http://schemas.microsoft.com/office/drawing/2014/main" id="{90312068-A55F-4ABB-A241-4E595792F4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86000" y="4933950"/>
              <a:ext cx="157163" cy="153988"/>
            </a:xfrm>
            <a:custGeom>
              <a:avLst/>
              <a:gdLst>
                <a:gd name="T0" fmla="*/ 33 w 34"/>
                <a:gd name="T1" fmla="*/ 8 h 33"/>
                <a:gd name="T2" fmla="*/ 30 w 34"/>
                <a:gd name="T3" fmla="*/ 0 h 33"/>
                <a:gd name="T4" fmla="*/ 26 w 34"/>
                <a:gd name="T5" fmla="*/ 13 h 33"/>
                <a:gd name="T6" fmla="*/ 14 w 34"/>
                <a:gd name="T7" fmla="*/ 7 h 33"/>
                <a:gd name="T8" fmla="*/ 17 w 34"/>
                <a:gd name="T9" fmla="*/ 21 h 33"/>
                <a:gd name="T10" fmla="*/ 0 w 34"/>
                <a:gd name="T11" fmla="*/ 21 h 33"/>
                <a:gd name="T12" fmla="*/ 12 w 34"/>
                <a:gd name="T13" fmla="*/ 28 h 33"/>
                <a:gd name="T14" fmla="*/ 6 w 34"/>
                <a:gd name="T15" fmla="*/ 31 h 33"/>
                <a:gd name="T16" fmla="*/ 24 w 34"/>
                <a:gd name="T17" fmla="*/ 28 h 33"/>
                <a:gd name="T18" fmla="*/ 29 w 34"/>
                <a:gd name="T19" fmla="*/ 28 h 33"/>
                <a:gd name="T20" fmla="*/ 30 w 34"/>
                <a:gd name="T21" fmla="*/ 22 h 33"/>
                <a:gd name="T22" fmla="*/ 33 w 34"/>
                <a:gd name="T23" fmla="*/ 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33">
                  <a:moveTo>
                    <a:pt x="33" y="8"/>
                  </a:moveTo>
                  <a:cubicBezTo>
                    <a:pt x="33" y="6"/>
                    <a:pt x="32" y="2"/>
                    <a:pt x="30" y="0"/>
                  </a:cubicBezTo>
                  <a:cubicBezTo>
                    <a:pt x="31" y="7"/>
                    <a:pt x="29" y="12"/>
                    <a:pt x="26" y="13"/>
                  </a:cubicBezTo>
                  <a:cubicBezTo>
                    <a:pt x="23" y="13"/>
                    <a:pt x="14" y="7"/>
                    <a:pt x="14" y="7"/>
                  </a:cubicBezTo>
                  <a:cubicBezTo>
                    <a:pt x="14" y="7"/>
                    <a:pt x="19" y="16"/>
                    <a:pt x="17" y="21"/>
                  </a:cubicBezTo>
                  <a:cubicBezTo>
                    <a:pt x="15" y="25"/>
                    <a:pt x="7" y="27"/>
                    <a:pt x="0" y="21"/>
                  </a:cubicBezTo>
                  <a:cubicBezTo>
                    <a:pt x="3" y="26"/>
                    <a:pt x="7" y="28"/>
                    <a:pt x="12" y="28"/>
                  </a:cubicBezTo>
                  <a:cubicBezTo>
                    <a:pt x="14" y="28"/>
                    <a:pt x="6" y="31"/>
                    <a:pt x="6" y="31"/>
                  </a:cubicBezTo>
                  <a:cubicBezTo>
                    <a:pt x="6" y="31"/>
                    <a:pt x="12" y="33"/>
                    <a:pt x="24" y="28"/>
                  </a:cubicBezTo>
                  <a:cubicBezTo>
                    <a:pt x="26" y="27"/>
                    <a:pt x="26" y="30"/>
                    <a:pt x="29" y="28"/>
                  </a:cubicBezTo>
                  <a:cubicBezTo>
                    <a:pt x="31" y="26"/>
                    <a:pt x="29" y="25"/>
                    <a:pt x="30" y="22"/>
                  </a:cubicBezTo>
                  <a:cubicBezTo>
                    <a:pt x="32" y="19"/>
                    <a:pt x="34" y="12"/>
                    <a:pt x="33" y="8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5" name="Freeform 984">
              <a:extLst>
                <a:ext uri="{FF2B5EF4-FFF2-40B4-BE49-F238E27FC236}">
                  <a16:creationId xmlns:a16="http://schemas.microsoft.com/office/drawing/2014/main" id="{E88EC8F4-F20E-4C46-A36C-CE9F7DCC9E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33562" y="5041900"/>
              <a:ext cx="498475" cy="374650"/>
            </a:xfrm>
            <a:custGeom>
              <a:avLst/>
              <a:gdLst>
                <a:gd name="T0" fmla="*/ 3 w 108"/>
                <a:gd name="T1" fmla="*/ 0 h 81"/>
                <a:gd name="T2" fmla="*/ 108 w 108"/>
                <a:gd name="T3" fmla="*/ 72 h 81"/>
                <a:gd name="T4" fmla="*/ 105 w 108"/>
                <a:gd name="T5" fmla="*/ 79 h 81"/>
                <a:gd name="T6" fmla="*/ 0 w 108"/>
                <a:gd name="T7" fmla="*/ 2 h 81"/>
                <a:gd name="T8" fmla="*/ 3 w 108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81">
                  <a:moveTo>
                    <a:pt x="3" y="0"/>
                  </a:moveTo>
                  <a:cubicBezTo>
                    <a:pt x="3" y="0"/>
                    <a:pt x="57" y="76"/>
                    <a:pt x="108" y="72"/>
                  </a:cubicBezTo>
                  <a:cubicBezTo>
                    <a:pt x="108" y="72"/>
                    <a:pt x="107" y="76"/>
                    <a:pt x="105" y="79"/>
                  </a:cubicBezTo>
                  <a:cubicBezTo>
                    <a:pt x="103" y="81"/>
                    <a:pt x="56" y="77"/>
                    <a:pt x="0" y="2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6" name="Freeform 985">
              <a:extLst>
                <a:ext uri="{FF2B5EF4-FFF2-40B4-BE49-F238E27FC236}">
                  <a16:creationId xmlns:a16="http://schemas.microsoft.com/office/drawing/2014/main" id="{A5787E60-FB25-4FBA-A781-29894C00BA2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81237" y="4846638"/>
              <a:ext cx="98425" cy="180975"/>
            </a:xfrm>
            <a:custGeom>
              <a:avLst/>
              <a:gdLst>
                <a:gd name="T0" fmla="*/ 11 w 21"/>
                <a:gd name="T1" fmla="*/ 34 h 39"/>
                <a:gd name="T2" fmla="*/ 1 w 21"/>
                <a:gd name="T3" fmla="*/ 21 h 39"/>
                <a:gd name="T4" fmla="*/ 10 w 21"/>
                <a:gd name="T5" fmla="*/ 27 h 39"/>
                <a:gd name="T6" fmla="*/ 0 w 21"/>
                <a:gd name="T7" fmla="*/ 7 h 39"/>
                <a:gd name="T8" fmla="*/ 14 w 21"/>
                <a:gd name="T9" fmla="*/ 25 h 39"/>
                <a:gd name="T10" fmla="*/ 7 w 21"/>
                <a:gd name="T11" fmla="*/ 0 h 39"/>
                <a:gd name="T12" fmla="*/ 17 w 21"/>
                <a:gd name="T13" fmla="*/ 17 h 39"/>
                <a:gd name="T14" fmla="*/ 14 w 21"/>
                <a:gd name="T15" fmla="*/ 5 h 39"/>
                <a:gd name="T16" fmla="*/ 14 w 21"/>
                <a:gd name="T17" fmla="*/ 0 h 39"/>
                <a:gd name="T18" fmla="*/ 20 w 21"/>
                <a:gd name="T19" fmla="*/ 30 h 39"/>
                <a:gd name="T20" fmla="*/ 11 w 21"/>
                <a:gd name="T21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39">
                  <a:moveTo>
                    <a:pt x="11" y="34"/>
                  </a:moveTo>
                  <a:cubicBezTo>
                    <a:pt x="11" y="34"/>
                    <a:pt x="6" y="29"/>
                    <a:pt x="1" y="21"/>
                  </a:cubicBezTo>
                  <a:cubicBezTo>
                    <a:pt x="4" y="26"/>
                    <a:pt x="9" y="31"/>
                    <a:pt x="10" y="27"/>
                  </a:cubicBezTo>
                  <a:cubicBezTo>
                    <a:pt x="12" y="21"/>
                    <a:pt x="0" y="7"/>
                    <a:pt x="0" y="7"/>
                  </a:cubicBezTo>
                  <a:cubicBezTo>
                    <a:pt x="11" y="13"/>
                    <a:pt x="13" y="24"/>
                    <a:pt x="14" y="25"/>
                  </a:cubicBezTo>
                  <a:cubicBezTo>
                    <a:pt x="17" y="15"/>
                    <a:pt x="7" y="0"/>
                    <a:pt x="7" y="0"/>
                  </a:cubicBezTo>
                  <a:cubicBezTo>
                    <a:pt x="14" y="7"/>
                    <a:pt x="16" y="16"/>
                    <a:pt x="17" y="17"/>
                  </a:cubicBezTo>
                  <a:cubicBezTo>
                    <a:pt x="16" y="16"/>
                    <a:pt x="16" y="11"/>
                    <a:pt x="14" y="5"/>
                  </a:cubicBezTo>
                  <a:cubicBezTo>
                    <a:pt x="14" y="2"/>
                    <a:pt x="13" y="1"/>
                    <a:pt x="14" y="0"/>
                  </a:cubicBezTo>
                  <a:cubicBezTo>
                    <a:pt x="18" y="9"/>
                    <a:pt x="21" y="19"/>
                    <a:pt x="20" y="30"/>
                  </a:cubicBezTo>
                  <a:cubicBezTo>
                    <a:pt x="20" y="30"/>
                    <a:pt x="16" y="39"/>
                    <a:pt x="11" y="34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7" name="Freeform 986">
              <a:extLst>
                <a:ext uri="{FF2B5EF4-FFF2-40B4-BE49-F238E27FC236}">
                  <a16:creationId xmlns:a16="http://schemas.microsoft.com/office/drawing/2014/main" id="{3D65E986-BDA0-4E84-A137-BDB65888254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8987" y="5514976"/>
              <a:ext cx="342900" cy="254000"/>
            </a:xfrm>
            <a:custGeom>
              <a:avLst/>
              <a:gdLst>
                <a:gd name="T0" fmla="*/ 69 w 74"/>
                <a:gd name="T1" fmla="*/ 9 h 55"/>
                <a:gd name="T2" fmla="*/ 3 w 74"/>
                <a:gd name="T3" fmla="*/ 35 h 55"/>
                <a:gd name="T4" fmla="*/ 4 w 74"/>
                <a:gd name="T5" fmla="*/ 41 h 55"/>
                <a:gd name="T6" fmla="*/ 4 w 74"/>
                <a:gd name="T7" fmla="*/ 52 h 55"/>
                <a:gd name="T8" fmla="*/ 33 w 74"/>
                <a:gd name="T9" fmla="*/ 51 h 55"/>
                <a:gd name="T10" fmla="*/ 74 w 74"/>
                <a:gd name="T11" fmla="*/ 2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55">
                  <a:moveTo>
                    <a:pt x="69" y="9"/>
                  </a:moveTo>
                  <a:cubicBezTo>
                    <a:pt x="69" y="9"/>
                    <a:pt x="25" y="0"/>
                    <a:pt x="3" y="35"/>
                  </a:cubicBezTo>
                  <a:cubicBezTo>
                    <a:pt x="3" y="35"/>
                    <a:pt x="0" y="41"/>
                    <a:pt x="4" y="41"/>
                  </a:cubicBezTo>
                  <a:cubicBezTo>
                    <a:pt x="8" y="42"/>
                    <a:pt x="2" y="48"/>
                    <a:pt x="4" y="52"/>
                  </a:cubicBezTo>
                  <a:cubicBezTo>
                    <a:pt x="6" y="55"/>
                    <a:pt x="18" y="53"/>
                    <a:pt x="33" y="51"/>
                  </a:cubicBezTo>
                  <a:cubicBezTo>
                    <a:pt x="47" y="48"/>
                    <a:pt x="66" y="39"/>
                    <a:pt x="74" y="2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8" name="Freeform 987">
              <a:extLst>
                <a:ext uri="{FF2B5EF4-FFF2-40B4-BE49-F238E27FC236}">
                  <a16:creationId xmlns:a16="http://schemas.microsoft.com/office/drawing/2014/main" id="{BABDA3B9-94A1-4B4A-8919-9CED51E57E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8037" y="5565776"/>
              <a:ext cx="207963" cy="138113"/>
            </a:xfrm>
            <a:custGeom>
              <a:avLst/>
              <a:gdLst>
                <a:gd name="T0" fmla="*/ 0 w 45"/>
                <a:gd name="T1" fmla="*/ 14 h 30"/>
                <a:gd name="T2" fmla="*/ 23 w 45"/>
                <a:gd name="T3" fmla="*/ 12 h 30"/>
                <a:gd name="T4" fmla="*/ 6 w 45"/>
                <a:gd name="T5" fmla="*/ 24 h 30"/>
                <a:gd name="T6" fmla="*/ 44 w 45"/>
                <a:gd name="T7" fmla="*/ 11 h 30"/>
                <a:gd name="T8" fmla="*/ 45 w 45"/>
                <a:gd name="T9" fmla="*/ 5 h 30"/>
                <a:gd name="T10" fmla="*/ 32 w 45"/>
                <a:gd name="T11" fmla="*/ 1 h 30"/>
                <a:gd name="T12" fmla="*/ 0 w 45"/>
                <a:gd name="T13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30">
                  <a:moveTo>
                    <a:pt x="0" y="14"/>
                  </a:moveTo>
                  <a:cubicBezTo>
                    <a:pt x="0" y="14"/>
                    <a:pt x="18" y="11"/>
                    <a:pt x="23" y="12"/>
                  </a:cubicBezTo>
                  <a:cubicBezTo>
                    <a:pt x="23" y="12"/>
                    <a:pt x="11" y="17"/>
                    <a:pt x="6" y="24"/>
                  </a:cubicBezTo>
                  <a:cubicBezTo>
                    <a:pt x="0" y="30"/>
                    <a:pt x="44" y="11"/>
                    <a:pt x="44" y="11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35" y="0"/>
                    <a:pt x="32" y="1"/>
                  </a:cubicBezTo>
                  <a:cubicBezTo>
                    <a:pt x="28" y="3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" name="Freeform 988">
              <a:extLst>
                <a:ext uri="{FF2B5EF4-FFF2-40B4-BE49-F238E27FC236}">
                  <a16:creationId xmlns:a16="http://schemas.microsoft.com/office/drawing/2014/main" id="{349851D5-A8B5-4A47-8AF1-B4603A065F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187" y="5597526"/>
              <a:ext cx="360363" cy="204788"/>
            </a:xfrm>
            <a:custGeom>
              <a:avLst/>
              <a:gdLst>
                <a:gd name="T0" fmla="*/ 75 w 78"/>
                <a:gd name="T1" fmla="*/ 14 h 44"/>
                <a:gd name="T2" fmla="*/ 57 w 78"/>
                <a:gd name="T3" fmla="*/ 32 h 44"/>
                <a:gd name="T4" fmla="*/ 56 w 78"/>
                <a:gd name="T5" fmla="*/ 33 h 44"/>
                <a:gd name="T6" fmla="*/ 55 w 78"/>
                <a:gd name="T7" fmla="*/ 33 h 44"/>
                <a:gd name="T8" fmla="*/ 16 w 78"/>
                <a:gd name="T9" fmla="*/ 44 h 44"/>
                <a:gd name="T10" fmla="*/ 12 w 78"/>
                <a:gd name="T11" fmla="*/ 41 h 44"/>
                <a:gd name="T12" fmla="*/ 1 w 78"/>
                <a:gd name="T13" fmla="*/ 38 h 44"/>
                <a:gd name="T14" fmla="*/ 5 w 78"/>
                <a:gd name="T15" fmla="*/ 32 h 44"/>
                <a:gd name="T16" fmla="*/ 66 w 78"/>
                <a:gd name="T17" fmla="*/ 1 h 44"/>
                <a:gd name="T18" fmla="*/ 75 w 78"/>
                <a:gd name="T19" fmla="*/ 1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" h="44">
                  <a:moveTo>
                    <a:pt x="75" y="14"/>
                  </a:moveTo>
                  <a:cubicBezTo>
                    <a:pt x="72" y="22"/>
                    <a:pt x="65" y="28"/>
                    <a:pt x="57" y="32"/>
                  </a:cubicBezTo>
                  <a:cubicBezTo>
                    <a:pt x="57" y="33"/>
                    <a:pt x="56" y="33"/>
                    <a:pt x="56" y="33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9" y="42"/>
                    <a:pt x="20" y="44"/>
                    <a:pt x="16" y="44"/>
                  </a:cubicBezTo>
                  <a:cubicBezTo>
                    <a:pt x="10" y="43"/>
                    <a:pt x="14" y="42"/>
                    <a:pt x="12" y="41"/>
                  </a:cubicBezTo>
                  <a:cubicBezTo>
                    <a:pt x="10" y="40"/>
                    <a:pt x="3" y="41"/>
                    <a:pt x="1" y="38"/>
                  </a:cubicBezTo>
                  <a:cubicBezTo>
                    <a:pt x="0" y="35"/>
                    <a:pt x="5" y="32"/>
                    <a:pt x="5" y="32"/>
                  </a:cubicBezTo>
                  <a:cubicBezTo>
                    <a:pt x="26" y="11"/>
                    <a:pt x="53" y="0"/>
                    <a:pt x="66" y="1"/>
                  </a:cubicBezTo>
                  <a:cubicBezTo>
                    <a:pt x="74" y="2"/>
                    <a:pt x="78" y="6"/>
                    <a:pt x="75" y="14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" name="Freeform 989">
              <a:extLst>
                <a:ext uri="{FF2B5EF4-FFF2-40B4-BE49-F238E27FC236}">
                  <a16:creationId xmlns:a16="http://schemas.microsoft.com/office/drawing/2014/main" id="{C11F637D-E9BF-40DC-9617-B26C8C3A6D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187" y="5602288"/>
              <a:ext cx="152400" cy="144463"/>
            </a:xfrm>
            <a:custGeom>
              <a:avLst/>
              <a:gdLst>
                <a:gd name="T0" fmla="*/ 30 w 33"/>
                <a:gd name="T1" fmla="*/ 13 h 31"/>
                <a:gd name="T2" fmla="*/ 12 w 33"/>
                <a:gd name="T3" fmla="*/ 31 h 31"/>
                <a:gd name="T4" fmla="*/ 25 w 33"/>
                <a:gd name="T5" fmla="*/ 18 h 31"/>
                <a:gd name="T6" fmla="*/ 5 w 33"/>
                <a:gd name="T7" fmla="*/ 25 h 31"/>
                <a:gd name="T8" fmla="*/ 18 w 33"/>
                <a:gd name="T9" fmla="*/ 13 h 31"/>
                <a:gd name="T10" fmla="*/ 0 w 33"/>
                <a:gd name="T11" fmla="*/ 21 h 31"/>
                <a:gd name="T12" fmla="*/ 16 w 33"/>
                <a:gd name="T13" fmla="*/ 11 h 31"/>
                <a:gd name="T14" fmla="*/ 18 w 33"/>
                <a:gd name="T15" fmla="*/ 1 h 31"/>
                <a:gd name="T16" fmla="*/ 21 w 33"/>
                <a:gd name="T17" fmla="*/ 0 h 31"/>
                <a:gd name="T18" fmla="*/ 30 w 33"/>
                <a:gd name="T19" fmla="*/ 1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31">
                  <a:moveTo>
                    <a:pt x="30" y="13"/>
                  </a:moveTo>
                  <a:cubicBezTo>
                    <a:pt x="27" y="21"/>
                    <a:pt x="20" y="27"/>
                    <a:pt x="12" y="31"/>
                  </a:cubicBezTo>
                  <a:cubicBezTo>
                    <a:pt x="18" y="28"/>
                    <a:pt x="24" y="19"/>
                    <a:pt x="25" y="18"/>
                  </a:cubicBezTo>
                  <a:cubicBezTo>
                    <a:pt x="18" y="25"/>
                    <a:pt x="5" y="25"/>
                    <a:pt x="5" y="25"/>
                  </a:cubicBezTo>
                  <a:cubicBezTo>
                    <a:pt x="15" y="22"/>
                    <a:pt x="18" y="13"/>
                    <a:pt x="18" y="13"/>
                  </a:cubicBezTo>
                  <a:cubicBezTo>
                    <a:pt x="14" y="18"/>
                    <a:pt x="0" y="21"/>
                    <a:pt x="0" y="21"/>
                  </a:cubicBezTo>
                  <a:cubicBezTo>
                    <a:pt x="0" y="21"/>
                    <a:pt x="12" y="16"/>
                    <a:pt x="16" y="11"/>
                  </a:cubicBezTo>
                  <a:cubicBezTo>
                    <a:pt x="21" y="6"/>
                    <a:pt x="18" y="1"/>
                    <a:pt x="18" y="1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9" y="1"/>
                    <a:pt x="33" y="5"/>
                    <a:pt x="30" y="13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1" name="Freeform 990">
              <a:extLst>
                <a:ext uri="{FF2B5EF4-FFF2-40B4-BE49-F238E27FC236}">
                  <a16:creationId xmlns:a16="http://schemas.microsoft.com/office/drawing/2014/main" id="{773D4842-1338-420F-81F8-0E6781B6788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6762" y="5500688"/>
              <a:ext cx="360363" cy="142875"/>
            </a:xfrm>
            <a:custGeom>
              <a:avLst/>
              <a:gdLst>
                <a:gd name="T0" fmla="*/ 71 w 78"/>
                <a:gd name="T1" fmla="*/ 17 h 31"/>
                <a:gd name="T2" fmla="*/ 55 w 78"/>
                <a:gd name="T3" fmla="*/ 21 h 31"/>
                <a:gd name="T4" fmla="*/ 55 w 78"/>
                <a:gd name="T5" fmla="*/ 21 h 31"/>
                <a:gd name="T6" fmla="*/ 52 w 78"/>
                <a:gd name="T7" fmla="*/ 22 h 31"/>
                <a:gd name="T8" fmla="*/ 50 w 78"/>
                <a:gd name="T9" fmla="*/ 23 h 31"/>
                <a:gd name="T10" fmla="*/ 50 w 78"/>
                <a:gd name="T11" fmla="*/ 23 h 31"/>
                <a:gd name="T12" fmla="*/ 7 w 78"/>
                <a:gd name="T13" fmla="*/ 28 h 31"/>
                <a:gd name="T14" fmla="*/ 9 w 78"/>
                <a:gd name="T15" fmla="*/ 19 h 31"/>
                <a:gd name="T16" fmla="*/ 5 w 78"/>
                <a:gd name="T17" fmla="*/ 11 h 31"/>
                <a:gd name="T18" fmla="*/ 41 w 78"/>
                <a:gd name="T19" fmla="*/ 1 h 31"/>
                <a:gd name="T20" fmla="*/ 71 w 78"/>
                <a:gd name="T21" fmla="*/ 7 h 31"/>
                <a:gd name="T22" fmla="*/ 71 w 78"/>
                <a:gd name="T23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" h="31">
                  <a:moveTo>
                    <a:pt x="71" y="17"/>
                  </a:moveTo>
                  <a:cubicBezTo>
                    <a:pt x="71" y="17"/>
                    <a:pt x="64" y="19"/>
                    <a:pt x="55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4" y="22"/>
                    <a:pt x="53" y="22"/>
                    <a:pt x="52" y="22"/>
                  </a:cubicBezTo>
                  <a:cubicBezTo>
                    <a:pt x="51" y="23"/>
                    <a:pt x="50" y="23"/>
                    <a:pt x="50" y="23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33" y="27"/>
                    <a:pt x="12" y="31"/>
                    <a:pt x="7" y="28"/>
                  </a:cubicBezTo>
                  <a:cubicBezTo>
                    <a:pt x="0" y="24"/>
                    <a:pt x="8" y="21"/>
                    <a:pt x="9" y="19"/>
                  </a:cubicBezTo>
                  <a:cubicBezTo>
                    <a:pt x="10" y="18"/>
                    <a:pt x="4" y="13"/>
                    <a:pt x="5" y="11"/>
                  </a:cubicBezTo>
                  <a:cubicBezTo>
                    <a:pt x="5" y="10"/>
                    <a:pt x="22" y="2"/>
                    <a:pt x="41" y="1"/>
                  </a:cubicBezTo>
                  <a:cubicBezTo>
                    <a:pt x="51" y="0"/>
                    <a:pt x="61" y="2"/>
                    <a:pt x="71" y="7"/>
                  </a:cubicBezTo>
                  <a:cubicBezTo>
                    <a:pt x="71" y="7"/>
                    <a:pt x="78" y="14"/>
                    <a:pt x="71" y="17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2" name="Freeform 991">
              <a:extLst>
                <a:ext uri="{FF2B5EF4-FFF2-40B4-BE49-F238E27FC236}">
                  <a16:creationId xmlns:a16="http://schemas.microsoft.com/office/drawing/2014/main" id="{81F10E01-E6EB-451A-982B-BA3C513318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3425" y="5527676"/>
              <a:ext cx="120650" cy="166688"/>
            </a:xfrm>
            <a:custGeom>
              <a:avLst/>
              <a:gdLst>
                <a:gd name="T0" fmla="*/ 9 w 26"/>
                <a:gd name="T1" fmla="*/ 1 h 36"/>
                <a:gd name="T2" fmla="*/ 0 w 26"/>
                <a:gd name="T3" fmla="*/ 1 h 36"/>
                <a:gd name="T4" fmla="*/ 11 w 26"/>
                <a:gd name="T5" fmla="*/ 9 h 36"/>
                <a:gd name="T6" fmla="*/ 0 w 26"/>
                <a:gd name="T7" fmla="*/ 17 h 36"/>
                <a:gd name="T8" fmla="*/ 14 w 26"/>
                <a:gd name="T9" fmla="*/ 20 h 36"/>
                <a:gd name="T10" fmla="*/ 8 w 26"/>
                <a:gd name="T11" fmla="*/ 36 h 36"/>
                <a:gd name="T12" fmla="*/ 19 w 26"/>
                <a:gd name="T13" fmla="*/ 28 h 36"/>
                <a:gd name="T14" fmla="*/ 19 w 26"/>
                <a:gd name="T15" fmla="*/ 34 h 36"/>
                <a:gd name="T16" fmla="*/ 24 w 26"/>
                <a:gd name="T17" fmla="*/ 17 h 36"/>
                <a:gd name="T18" fmla="*/ 25 w 26"/>
                <a:gd name="T19" fmla="*/ 13 h 36"/>
                <a:gd name="T20" fmla="*/ 21 w 26"/>
                <a:gd name="T21" fmla="*/ 9 h 36"/>
                <a:gd name="T22" fmla="*/ 9 w 26"/>
                <a:gd name="T23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36">
                  <a:moveTo>
                    <a:pt x="9" y="1"/>
                  </a:moveTo>
                  <a:cubicBezTo>
                    <a:pt x="7" y="0"/>
                    <a:pt x="3" y="0"/>
                    <a:pt x="0" y="1"/>
                  </a:cubicBezTo>
                  <a:cubicBezTo>
                    <a:pt x="8" y="2"/>
                    <a:pt x="11" y="6"/>
                    <a:pt x="11" y="9"/>
                  </a:cubicBezTo>
                  <a:cubicBezTo>
                    <a:pt x="10" y="12"/>
                    <a:pt x="0" y="17"/>
                    <a:pt x="0" y="17"/>
                  </a:cubicBezTo>
                  <a:cubicBezTo>
                    <a:pt x="0" y="17"/>
                    <a:pt x="11" y="17"/>
                    <a:pt x="14" y="20"/>
                  </a:cubicBezTo>
                  <a:cubicBezTo>
                    <a:pt x="18" y="24"/>
                    <a:pt x="16" y="32"/>
                    <a:pt x="8" y="36"/>
                  </a:cubicBezTo>
                  <a:cubicBezTo>
                    <a:pt x="14" y="36"/>
                    <a:pt x="17" y="33"/>
                    <a:pt x="19" y="28"/>
                  </a:cubicBezTo>
                  <a:cubicBezTo>
                    <a:pt x="20" y="26"/>
                    <a:pt x="19" y="34"/>
                    <a:pt x="19" y="34"/>
                  </a:cubicBezTo>
                  <a:cubicBezTo>
                    <a:pt x="19" y="34"/>
                    <a:pt x="24" y="30"/>
                    <a:pt x="24" y="17"/>
                  </a:cubicBezTo>
                  <a:cubicBezTo>
                    <a:pt x="24" y="15"/>
                    <a:pt x="26" y="15"/>
                    <a:pt x="25" y="13"/>
                  </a:cubicBezTo>
                  <a:cubicBezTo>
                    <a:pt x="25" y="10"/>
                    <a:pt x="22" y="11"/>
                    <a:pt x="21" y="9"/>
                  </a:cubicBezTo>
                  <a:cubicBezTo>
                    <a:pt x="18" y="6"/>
                    <a:pt x="13" y="2"/>
                    <a:pt x="9" y="1"/>
                  </a:cubicBezTo>
                  <a:close/>
                </a:path>
              </a:pathLst>
            </a:custGeom>
            <a:solidFill>
              <a:srgbClr val="A25C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3" name="Freeform 992">
              <a:extLst>
                <a:ext uri="{FF2B5EF4-FFF2-40B4-BE49-F238E27FC236}">
                  <a16:creationId xmlns:a16="http://schemas.microsoft.com/office/drawing/2014/main" id="{2F290829-623D-454D-9056-EFFBD6FBBA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0187" y="5273675"/>
              <a:ext cx="527050" cy="323850"/>
            </a:xfrm>
            <a:custGeom>
              <a:avLst/>
              <a:gdLst>
                <a:gd name="T0" fmla="*/ 0 w 114"/>
                <a:gd name="T1" fmla="*/ 67 h 70"/>
                <a:gd name="T2" fmla="*/ 107 w 114"/>
                <a:gd name="T3" fmla="*/ 0 h 70"/>
                <a:gd name="T4" fmla="*/ 112 w 114"/>
                <a:gd name="T5" fmla="*/ 5 h 70"/>
                <a:gd name="T6" fmla="*/ 0 w 114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70">
                  <a:moveTo>
                    <a:pt x="0" y="67"/>
                  </a:moveTo>
                  <a:cubicBezTo>
                    <a:pt x="0" y="67"/>
                    <a:pt x="90" y="48"/>
                    <a:pt x="107" y="0"/>
                  </a:cubicBezTo>
                  <a:cubicBezTo>
                    <a:pt x="107" y="0"/>
                    <a:pt x="110" y="2"/>
                    <a:pt x="112" y="5"/>
                  </a:cubicBezTo>
                  <a:cubicBezTo>
                    <a:pt x="114" y="8"/>
                    <a:pt x="91" y="49"/>
                    <a:pt x="0" y="70"/>
                  </a:cubicBezTo>
                </a:path>
              </a:pathLst>
            </a:custGeom>
            <a:solidFill>
              <a:srgbClr val="A25C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4" name="Freeform 993">
              <a:extLst>
                <a:ext uri="{FF2B5EF4-FFF2-40B4-BE49-F238E27FC236}">
                  <a16:creationId xmlns:a16="http://schemas.microsoft.com/office/drawing/2014/main" id="{BAC86AC8-458B-49B8-946C-3DF6808704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6762" y="5500688"/>
              <a:ext cx="179388" cy="96838"/>
            </a:xfrm>
            <a:custGeom>
              <a:avLst/>
              <a:gdLst>
                <a:gd name="T0" fmla="*/ 32 w 39"/>
                <a:gd name="T1" fmla="*/ 17 h 21"/>
                <a:gd name="T2" fmla="*/ 16 w 39"/>
                <a:gd name="T3" fmla="*/ 21 h 21"/>
                <a:gd name="T4" fmla="*/ 25 w 39"/>
                <a:gd name="T5" fmla="*/ 15 h 21"/>
                <a:gd name="T6" fmla="*/ 3 w 39"/>
                <a:gd name="T7" fmla="*/ 16 h 21"/>
                <a:gd name="T8" fmla="*/ 25 w 39"/>
                <a:gd name="T9" fmla="*/ 11 h 21"/>
                <a:gd name="T10" fmla="*/ 0 w 39"/>
                <a:gd name="T11" fmla="*/ 7 h 21"/>
                <a:gd name="T12" fmla="*/ 18 w 39"/>
                <a:gd name="T13" fmla="*/ 5 h 21"/>
                <a:gd name="T14" fmla="*/ 7 w 39"/>
                <a:gd name="T15" fmla="*/ 2 h 21"/>
                <a:gd name="T16" fmla="*/ 2 w 39"/>
                <a:gd name="T17" fmla="*/ 1 h 21"/>
                <a:gd name="T18" fmla="*/ 32 w 39"/>
                <a:gd name="T19" fmla="*/ 7 h 21"/>
                <a:gd name="T20" fmla="*/ 32 w 39"/>
                <a:gd name="T21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21">
                  <a:moveTo>
                    <a:pt x="32" y="17"/>
                  </a:moveTo>
                  <a:cubicBezTo>
                    <a:pt x="32" y="17"/>
                    <a:pt x="25" y="19"/>
                    <a:pt x="16" y="21"/>
                  </a:cubicBezTo>
                  <a:cubicBezTo>
                    <a:pt x="22" y="20"/>
                    <a:pt x="28" y="17"/>
                    <a:pt x="25" y="15"/>
                  </a:cubicBezTo>
                  <a:cubicBezTo>
                    <a:pt x="21" y="10"/>
                    <a:pt x="3" y="16"/>
                    <a:pt x="3" y="16"/>
                  </a:cubicBezTo>
                  <a:cubicBezTo>
                    <a:pt x="13" y="8"/>
                    <a:pt x="24" y="11"/>
                    <a:pt x="25" y="11"/>
                  </a:cubicBezTo>
                  <a:cubicBezTo>
                    <a:pt x="18" y="4"/>
                    <a:pt x="0" y="7"/>
                    <a:pt x="0" y="7"/>
                  </a:cubicBezTo>
                  <a:cubicBezTo>
                    <a:pt x="9" y="4"/>
                    <a:pt x="18" y="5"/>
                    <a:pt x="18" y="5"/>
                  </a:cubicBezTo>
                  <a:cubicBezTo>
                    <a:pt x="18" y="5"/>
                    <a:pt x="13" y="3"/>
                    <a:pt x="7" y="2"/>
                  </a:cubicBezTo>
                  <a:cubicBezTo>
                    <a:pt x="4" y="2"/>
                    <a:pt x="3" y="1"/>
                    <a:pt x="2" y="1"/>
                  </a:cubicBezTo>
                  <a:cubicBezTo>
                    <a:pt x="12" y="0"/>
                    <a:pt x="22" y="2"/>
                    <a:pt x="32" y="7"/>
                  </a:cubicBezTo>
                  <a:cubicBezTo>
                    <a:pt x="32" y="7"/>
                    <a:pt x="39" y="14"/>
                    <a:pt x="32" y="17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5" name="Freeform 994">
              <a:extLst>
                <a:ext uri="{FF2B5EF4-FFF2-40B4-BE49-F238E27FC236}">
                  <a16:creationId xmlns:a16="http://schemas.microsoft.com/office/drawing/2014/main" id="{5C4B20DF-C713-425A-BE34-AE3CBEB954E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91000" y="5621338"/>
              <a:ext cx="355600" cy="241300"/>
            </a:xfrm>
            <a:custGeom>
              <a:avLst/>
              <a:gdLst>
                <a:gd name="T0" fmla="*/ 75 w 77"/>
                <a:gd name="T1" fmla="*/ 19 h 52"/>
                <a:gd name="T2" fmla="*/ 4 w 77"/>
                <a:gd name="T3" fmla="*/ 28 h 52"/>
                <a:gd name="T4" fmla="*/ 4 w 77"/>
                <a:gd name="T5" fmla="*/ 35 h 52"/>
                <a:gd name="T6" fmla="*/ 1 w 77"/>
                <a:gd name="T7" fmla="*/ 45 h 52"/>
                <a:gd name="T8" fmla="*/ 29 w 77"/>
                <a:gd name="T9" fmla="*/ 51 h 52"/>
                <a:gd name="T10" fmla="*/ 77 w 77"/>
                <a:gd name="T11" fmla="*/ 3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52">
                  <a:moveTo>
                    <a:pt x="75" y="19"/>
                  </a:moveTo>
                  <a:cubicBezTo>
                    <a:pt x="75" y="19"/>
                    <a:pt x="33" y="0"/>
                    <a:pt x="4" y="28"/>
                  </a:cubicBezTo>
                  <a:cubicBezTo>
                    <a:pt x="4" y="28"/>
                    <a:pt x="0" y="33"/>
                    <a:pt x="4" y="35"/>
                  </a:cubicBezTo>
                  <a:cubicBezTo>
                    <a:pt x="7" y="37"/>
                    <a:pt x="0" y="41"/>
                    <a:pt x="1" y="45"/>
                  </a:cubicBezTo>
                  <a:cubicBezTo>
                    <a:pt x="2" y="49"/>
                    <a:pt x="14" y="50"/>
                    <a:pt x="29" y="51"/>
                  </a:cubicBezTo>
                  <a:cubicBezTo>
                    <a:pt x="44" y="52"/>
                    <a:pt x="64" y="48"/>
                    <a:pt x="77" y="3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6" name="Freeform 995">
              <a:extLst>
                <a:ext uri="{FF2B5EF4-FFF2-40B4-BE49-F238E27FC236}">
                  <a16:creationId xmlns:a16="http://schemas.microsoft.com/office/drawing/2014/main" id="{3395C79F-5A1D-47A1-8380-51E90673B38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205287" y="5708651"/>
              <a:ext cx="230188" cy="98425"/>
            </a:xfrm>
            <a:custGeom>
              <a:avLst/>
              <a:gdLst>
                <a:gd name="T0" fmla="*/ 4 w 50"/>
                <a:gd name="T1" fmla="*/ 5 h 21"/>
                <a:gd name="T2" fmla="*/ 26 w 50"/>
                <a:gd name="T3" fmla="*/ 8 h 21"/>
                <a:gd name="T4" fmla="*/ 7 w 50"/>
                <a:gd name="T5" fmla="*/ 16 h 21"/>
                <a:gd name="T6" fmla="*/ 47 w 50"/>
                <a:gd name="T7" fmla="*/ 13 h 21"/>
                <a:gd name="T8" fmla="*/ 50 w 50"/>
                <a:gd name="T9" fmla="*/ 7 h 21"/>
                <a:gd name="T10" fmla="*/ 38 w 50"/>
                <a:gd name="T11" fmla="*/ 1 h 21"/>
                <a:gd name="T12" fmla="*/ 4 w 50"/>
                <a:gd name="T13" fmla="*/ 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21">
                  <a:moveTo>
                    <a:pt x="4" y="5"/>
                  </a:moveTo>
                  <a:cubicBezTo>
                    <a:pt x="4" y="5"/>
                    <a:pt x="22" y="7"/>
                    <a:pt x="26" y="8"/>
                  </a:cubicBezTo>
                  <a:cubicBezTo>
                    <a:pt x="26" y="8"/>
                    <a:pt x="14" y="11"/>
                    <a:pt x="7" y="16"/>
                  </a:cubicBezTo>
                  <a:cubicBezTo>
                    <a:pt x="0" y="21"/>
                    <a:pt x="47" y="13"/>
                    <a:pt x="47" y="13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50" y="7"/>
                    <a:pt x="41" y="0"/>
                    <a:pt x="38" y="1"/>
                  </a:cubicBezTo>
                  <a:cubicBezTo>
                    <a:pt x="34" y="1"/>
                    <a:pt x="4" y="5"/>
                    <a:pt x="4" y="5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7" name="Freeform 996">
              <a:extLst>
                <a:ext uri="{FF2B5EF4-FFF2-40B4-BE49-F238E27FC236}">
                  <a16:creationId xmlns:a16="http://schemas.microsoft.com/office/drawing/2014/main" id="{28FB4F97-9146-464F-9B7B-AD17BBC65FB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49725" y="5741988"/>
              <a:ext cx="382588" cy="171450"/>
            </a:xfrm>
            <a:custGeom>
              <a:avLst/>
              <a:gdLst>
                <a:gd name="T0" fmla="*/ 78 w 83"/>
                <a:gd name="T1" fmla="*/ 19 h 37"/>
                <a:gd name="T2" fmla="*/ 57 w 83"/>
                <a:gd name="T3" fmla="*/ 32 h 37"/>
                <a:gd name="T4" fmla="*/ 55 w 83"/>
                <a:gd name="T5" fmla="*/ 33 h 37"/>
                <a:gd name="T6" fmla="*/ 55 w 83"/>
                <a:gd name="T7" fmla="*/ 33 h 37"/>
                <a:gd name="T8" fmla="*/ 14 w 83"/>
                <a:gd name="T9" fmla="*/ 34 h 37"/>
                <a:gd name="T10" fmla="*/ 11 w 83"/>
                <a:gd name="T11" fmla="*/ 30 h 37"/>
                <a:gd name="T12" fmla="*/ 1 w 83"/>
                <a:gd name="T13" fmla="*/ 25 h 37"/>
                <a:gd name="T14" fmla="*/ 6 w 83"/>
                <a:gd name="T15" fmla="*/ 20 h 37"/>
                <a:gd name="T16" fmla="*/ 73 w 83"/>
                <a:gd name="T17" fmla="*/ 4 h 37"/>
                <a:gd name="T18" fmla="*/ 78 w 83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37">
                  <a:moveTo>
                    <a:pt x="78" y="19"/>
                  </a:moveTo>
                  <a:cubicBezTo>
                    <a:pt x="73" y="26"/>
                    <a:pt x="65" y="30"/>
                    <a:pt x="57" y="32"/>
                  </a:cubicBezTo>
                  <a:cubicBezTo>
                    <a:pt x="56" y="32"/>
                    <a:pt x="56" y="32"/>
                    <a:pt x="55" y="33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7" y="37"/>
                    <a:pt x="18" y="35"/>
                    <a:pt x="14" y="34"/>
                  </a:cubicBezTo>
                  <a:cubicBezTo>
                    <a:pt x="8" y="32"/>
                    <a:pt x="13" y="32"/>
                    <a:pt x="11" y="30"/>
                  </a:cubicBezTo>
                  <a:cubicBezTo>
                    <a:pt x="9" y="29"/>
                    <a:pt x="2" y="28"/>
                    <a:pt x="1" y="25"/>
                  </a:cubicBezTo>
                  <a:cubicBezTo>
                    <a:pt x="0" y="21"/>
                    <a:pt x="6" y="20"/>
                    <a:pt x="6" y="20"/>
                  </a:cubicBezTo>
                  <a:cubicBezTo>
                    <a:pt x="32" y="4"/>
                    <a:pt x="60" y="0"/>
                    <a:pt x="73" y="4"/>
                  </a:cubicBezTo>
                  <a:cubicBezTo>
                    <a:pt x="80" y="7"/>
                    <a:pt x="83" y="12"/>
                    <a:pt x="78" y="19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8" name="Freeform 997">
              <a:extLst>
                <a:ext uri="{FF2B5EF4-FFF2-40B4-BE49-F238E27FC236}">
                  <a16:creationId xmlns:a16="http://schemas.microsoft.com/office/drawing/2014/main" id="{39D3349D-43B1-40F2-90A9-3015D90CC0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49725" y="5759451"/>
              <a:ext cx="165100" cy="130175"/>
            </a:xfrm>
            <a:custGeom>
              <a:avLst/>
              <a:gdLst>
                <a:gd name="T0" fmla="*/ 31 w 36"/>
                <a:gd name="T1" fmla="*/ 15 h 28"/>
                <a:gd name="T2" fmla="*/ 10 w 36"/>
                <a:gd name="T3" fmla="*/ 28 h 28"/>
                <a:gd name="T4" fmla="*/ 26 w 36"/>
                <a:gd name="T5" fmla="*/ 19 h 28"/>
                <a:gd name="T6" fmla="*/ 5 w 36"/>
                <a:gd name="T7" fmla="*/ 20 h 28"/>
                <a:gd name="T8" fmla="*/ 20 w 36"/>
                <a:gd name="T9" fmla="*/ 12 h 28"/>
                <a:gd name="T10" fmla="*/ 0 w 36"/>
                <a:gd name="T11" fmla="*/ 15 h 28"/>
                <a:gd name="T12" fmla="*/ 19 w 36"/>
                <a:gd name="T13" fmla="*/ 9 h 28"/>
                <a:gd name="T14" fmla="*/ 23 w 36"/>
                <a:gd name="T15" fmla="*/ 1 h 28"/>
                <a:gd name="T16" fmla="*/ 26 w 36"/>
                <a:gd name="T17" fmla="*/ 0 h 28"/>
                <a:gd name="T18" fmla="*/ 31 w 36"/>
                <a:gd name="T19" fmla="*/ 1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8">
                  <a:moveTo>
                    <a:pt x="31" y="15"/>
                  </a:moveTo>
                  <a:cubicBezTo>
                    <a:pt x="26" y="22"/>
                    <a:pt x="18" y="26"/>
                    <a:pt x="10" y="28"/>
                  </a:cubicBezTo>
                  <a:cubicBezTo>
                    <a:pt x="16" y="26"/>
                    <a:pt x="25" y="19"/>
                    <a:pt x="26" y="19"/>
                  </a:cubicBezTo>
                  <a:cubicBezTo>
                    <a:pt x="17" y="23"/>
                    <a:pt x="5" y="20"/>
                    <a:pt x="5" y="20"/>
                  </a:cubicBezTo>
                  <a:cubicBezTo>
                    <a:pt x="14" y="19"/>
                    <a:pt x="20" y="12"/>
                    <a:pt x="20" y="12"/>
                  </a:cubicBezTo>
                  <a:cubicBezTo>
                    <a:pt x="15" y="15"/>
                    <a:pt x="0" y="15"/>
                    <a:pt x="0" y="15"/>
                  </a:cubicBezTo>
                  <a:cubicBezTo>
                    <a:pt x="0" y="15"/>
                    <a:pt x="13" y="13"/>
                    <a:pt x="19" y="9"/>
                  </a:cubicBezTo>
                  <a:cubicBezTo>
                    <a:pt x="24" y="6"/>
                    <a:pt x="23" y="1"/>
                    <a:pt x="23" y="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33" y="3"/>
                    <a:pt x="36" y="8"/>
                    <a:pt x="31" y="15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9" name="Freeform 998">
              <a:extLst>
                <a:ext uri="{FF2B5EF4-FFF2-40B4-BE49-F238E27FC236}">
                  <a16:creationId xmlns:a16="http://schemas.microsoft.com/office/drawing/2014/main" id="{1F02EB43-3A21-4D00-ABC3-D495EF80B80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57662" y="5611813"/>
              <a:ext cx="365125" cy="125413"/>
            </a:xfrm>
            <a:custGeom>
              <a:avLst/>
              <a:gdLst>
                <a:gd name="T0" fmla="*/ 71 w 79"/>
                <a:gd name="T1" fmla="*/ 27 h 27"/>
                <a:gd name="T2" fmla="*/ 55 w 79"/>
                <a:gd name="T3" fmla="*/ 27 h 27"/>
                <a:gd name="T4" fmla="*/ 55 w 79"/>
                <a:gd name="T5" fmla="*/ 27 h 27"/>
                <a:gd name="T6" fmla="*/ 51 w 79"/>
                <a:gd name="T7" fmla="*/ 27 h 27"/>
                <a:gd name="T8" fmla="*/ 49 w 79"/>
                <a:gd name="T9" fmla="*/ 27 h 27"/>
                <a:gd name="T10" fmla="*/ 49 w 79"/>
                <a:gd name="T11" fmla="*/ 27 h 27"/>
                <a:gd name="T12" fmla="*/ 7 w 79"/>
                <a:gd name="T13" fmla="*/ 23 h 27"/>
                <a:gd name="T14" fmla="*/ 10 w 79"/>
                <a:gd name="T15" fmla="*/ 14 h 27"/>
                <a:gd name="T16" fmla="*/ 8 w 79"/>
                <a:gd name="T17" fmla="*/ 5 h 27"/>
                <a:gd name="T18" fmla="*/ 46 w 79"/>
                <a:gd name="T19" fmla="*/ 4 h 27"/>
                <a:gd name="T20" fmla="*/ 73 w 79"/>
                <a:gd name="T21" fmla="*/ 17 h 27"/>
                <a:gd name="T22" fmla="*/ 71 w 79"/>
                <a:gd name="T2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" h="27">
                  <a:moveTo>
                    <a:pt x="71" y="27"/>
                  </a:moveTo>
                  <a:cubicBezTo>
                    <a:pt x="71" y="27"/>
                    <a:pt x="64" y="27"/>
                    <a:pt x="55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4" y="27"/>
                    <a:pt x="52" y="27"/>
                    <a:pt x="51" y="27"/>
                  </a:cubicBezTo>
                  <a:cubicBezTo>
                    <a:pt x="50" y="27"/>
                    <a:pt x="49" y="27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32" y="27"/>
                    <a:pt x="10" y="26"/>
                    <a:pt x="7" y="23"/>
                  </a:cubicBezTo>
                  <a:cubicBezTo>
                    <a:pt x="0" y="16"/>
                    <a:pt x="9" y="16"/>
                    <a:pt x="10" y="14"/>
                  </a:cubicBezTo>
                  <a:cubicBezTo>
                    <a:pt x="12" y="13"/>
                    <a:pt x="7" y="7"/>
                    <a:pt x="8" y="5"/>
                  </a:cubicBezTo>
                  <a:cubicBezTo>
                    <a:pt x="9" y="4"/>
                    <a:pt x="27" y="0"/>
                    <a:pt x="46" y="4"/>
                  </a:cubicBezTo>
                  <a:cubicBezTo>
                    <a:pt x="55" y="6"/>
                    <a:pt x="65" y="10"/>
                    <a:pt x="73" y="17"/>
                  </a:cubicBezTo>
                  <a:cubicBezTo>
                    <a:pt x="73" y="17"/>
                    <a:pt x="79" y="26"/>
                    <a:pt x="71" y="27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0" name="Freeform 999">
              <a:extLst>
                <a:ext uri="{FF2B5EF4-FFF2-40B4-BE49-F238E27FC236}">
                  <a16:creationId xmlns:a16="http://schemas.microsoft.com/office/drawing/2014/main" id="{267F2F8B-2D74-4DFD-ACC2-00AFEBD4DE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35437" y="5676901"/>
              <a:ext cx="120650" cy="171450"/>
            </a:xfrm>
            <a:custGeom>
              <a:avLst/>
              <a:gdLst>
                <a:gd name="T0" fmla="*/ 13 w 26"/>
                <a:gd name="T1" fmla="*/ 2 h 37"/>
                <a:gd name="T2" fmla="*/ 4 w 26"/>
                <a:gd name="T3" fmla="*/ 0 h 37"/>
                <a:gd name="T4" fmla="*/ 12 w 26"/>
                <a:gd name="T5" fmla="*/ 10 h 37"/>
                <a:gd name="T6" fmla="*/ 0 w 26"/>
                <a:gd name="T7" fmla="*/ 16 h 37"/>
                <a:gd name="T8" fmla="*/ 13 w 26"/>
                <a:gd name="T9" fmla="*/ 23 h 37"/>
                <a:gd name="T10" fmla="*/ 3 w 26"/>
                <a:gd name="T11" fmla="*/ 37 h 37"/>
                <a:gd name="T12" fmla="*/ 16 w 26"/>
                <a:gd name="T13" fmla="*/ 31 h 37"/>
                <a:gd name="T14" fmla="*/ 14 w 26"/>
                <a:gd name="T15" fmla="*/ 37 h 37"/>
                <a:gd name="T16" fmla="*/ 23 w 26"/>
                <a:gd name="T17" fmla="*/ 22 h 37"/>
                <a:gd name="T18" fmla="*/ 26 w 26"/>
                <a:gd name="T19" fmla="*/ 18 h 37"/>
                <a:gd name="T20" fmla="*/ 22 w 26"/>
                <a:gd name="T21" fmla="*/ 13 h 37"/>
                <a:gd name="T22" fmla="*/ 13 w 26"/>
                <a:gd name="T23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37">
                  <a:moveTo>
                    <a:pt x="13" y="2"/>
                  </a:moveTo>
                  <a:cubicBezTo>
                    <a:pt x="11" y="1"/>
                    <a:pt x="7" y="0"/>
                    <a:pt x="4" y="0"/>
                  </a:cubicBezTo>
                  <a:cubicBezTo>
                    <a:pt x="11" y="3"/>
                    <a:pt x="14" y="7"/>
                    <a:pt x="12" y="10"/>
                  </a:cubicBezTo>
                  <a:cubicBezTo>
                    <a:pt x="11" y="13"/>
                    <a:pt x="0" y="16"/>
                    <a:pt x="0" y="16"/>
                  </a:cubicBezTo>
                  <a:cubicBezTo>
                    <a:pt x="0" y="16"/>
                    <a:pt x="11" y="18"/>
                    <a:pt x="13" y="23"/>
                  </a:cubicBezTo>
                  <a:cubicBezTo>
                    <a:pt x="15" y="27"/>
                    <a:pt x="12" y="34"/>
                    <a:pt x="3" y="37"/>
                  </a:cubicBezTo>
                  <a:cubicBezTo>
                    <a:pt x="9" y="37"/>
                    <a:pt x="13" y="35"/>
                    <a:pt x="16" y="31"/>
                  </a:cubicBezTo>
                  <a:cubicBezTo>
                    <a:pt x="18" y="29"/>
                    <a:pt x="14" y="37"/>
                    <a:pt x="14" y="37"/>
                  </a:cubicBezTo>
                  <a:cubicBezTo>
                    <a:pt x="14" y="37"/>
                    <a:pt x="20" y="34"/>
                    <a:pt x="23" y="22"/>
                  </a:cubicBezTo>
                  <a:cubicBezTo>
                    <a:pt x="24" y="19"/>
                    <a:pt x="26" y="20"/>
                    <a:pt x="26" y="18"/>
                  </a:cubicBezTo>
                  <a:cubicBezTo>
                    <a:pt x="26" y="15"/>
                    <a:pt x="23" y="16"/>
                    <a:pt x="22" y="13"/>
                  </a:cubicBezTo>
                  <a:cubicBezTo>
                    <a:pt x="21" y="10"/>
                    <a:pt x="17" y="4"/>
                    <a:pt x="13" y="2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1" name="Freeform 1000">
              <a:extLst>
                <a:ext uri="{FF2B5EF4-FFF2-40B4-BE49-F238E27FC236}">
                  <a16:creationId xmlns:a16="http://schemas.microsoft.com/office/drawing/2014/main" id="{65D9AA93-CABD-4736-AB64-FF2A01A5B93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581400" y="5565776"/>
              <a:ext cx="576263" cy="203200"/>
            </a:xfrm>
            <a:custGeom>
              <a:avLst/>
              <a:gdLst>
                <a:gd name="T0" fmla="*/ 0 w 125"/>
                <a:gd name="T1" fmla="*/ 40 h 44"/>
                <a:gd name="T2" fmla="*/ 120 w 125"/>
                <a:gd name="T3" fmla="*/ 0 h 44"/>
                <a:gd name="T4" fmla="*/ 124 w 125"/>
                <a:gd name="T5" fmla="*/ 7 h 44"/>
                <a:gd name="T6" fmla="*/ 0 w 125"/>
                <a:gd name="T7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44">
                  <a:moveTo>
                    <a:pt x="0" y="40"/>
                  </a:moveTo>
                  <a:cubicBezTo>
                    <a:pt x="0" y="40"/>
                    <a:pt x="93" y="43"/>
                    <a:pt x="120" y="0"/>
                  </a:cubicBezTo>
                  <a:cubicBezTo>
                    <a:pt x="120" y="0"/>
                    <a:pt x="123" y="4"/>
                    <a:pt x="124" y="7"/>
                  </a:cubicBezTo>
                  <a:cubicBezTo>
                    <a:pt x="125" y="10"/>
                    <a:pt x="94" y="44"/>
                    <a:pt x="0" y="4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2" name="Freeform 1001">
              <a:extLst>
                <a:ext uri="{FF2B5EF4-FFF2-40B4-BE49-F238E27FC236}">
                  <a16:creationId xmlns:a16="http://schemas.microsoft.com/office/drawing/2014/main" id="{50234462-CA8F-4861-AD22-733B0AE228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57662" y="5630863"/>
              <a:ext cx="171450" cy="106363"/>
            </a:xfrm>
            <a:custGeom>
              <a:avLst/>
              <a:gdLst>
                <a:gd name="T0" fmla="*/ 29 w 37"/>
                <a:gd name="T1" fmla="*/ 23 h 23"/>
                <a:gd name="T2" fmla="*/ 13 w 37"/>
                <a:gd name="T3" fmla="*/ 23 h 23"/>
                <a:gd name="T4" fmla="*/ 23 w 37"/>
                <a:gd name="T5" fmla="*/ 19 h 23"/>
                <a:gd name="T6" fmla="*/ 1 w 37"/>
                <a:gd name="T7" fmla="*/ 15 h 23"/>
                <a:gd name="T8" fmla="*/ 24 w 37"/>
                <a:gd name="T9" fmla="*/ 15 h 23"/>
                <a:gd name="T10" fmla="*/ 0 w 37"/>
                <a:gd name="T11" fmla="*/ 5 h 23"/>
                <a:gd name="T12" fmla="*/ 19 w 37"/>
                <a:gd name="T13" fmla="*/ 8 h 23"/>
                <a:gd name="T14" fmla="*/ 8 w 37"/>
                <a:gd name="T15" fmla="*/ 3 h 23"/>
                <a:gd name="T16" fmla="*/ 4 w 37"/>
                <a:gd name="T17" fmla="*/ 0 h 23"/>
                <a:gd name="T18" fmla="*/ 31 w 37"/>
                <a:gd name="T19" fmla="*/ 13 h 23"/>
                <a:gd name="T20" fmla="*/ 29 w 37"/>
                <a:gd name="T2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23">
                  <a:moveTo>
                    <a:pt x="29" y="23"/>
                  </a:moveTo>
                  <a:cubicBezTo>
                    <a:pt x="29" y="23"/>
                    <a:pt x="22" y="23"/>
                    <a:pt x="13" y="23"/>
                  </a:cubicBezTo>
                  <a:cubicBezTo>
                    <a:pt x="19" y="23"/>
                    <a:pt x="26" y="22"/>
                    <a:pt x="23" y="19"/>
                  </a:cubicBezTo>
                  <a:cubicBezTo>
                    <a:pt x="20" y="14"/>
                    <a:pt x="1" y="15"/>
                    <a:pt x="1" y="15"/>
                  </a:cubicBezTo>
                  <a:cubicBezTo>
                    <a:pt x="13" y="10"/>
                    <a:pt x="23" y="15"/>
                    <a:pt x="24" y="15"/>
                  </a:cubicBezTo>
                  <a:cubicBezTo>
                    <a:pt x="18" y="7"/>
                    <a:pt x="0" y="5"/>
                    <a:pt x="0" y="5"/>
                  </a:cubicBezTo>
                  <a:cubicBezTo>
                    <a:pt x="10" y="5"/>
                    <a:pt x="18" y="8"/>
                    <a:pt x="19" y="8"/>
                  </a:cubicBezTo>
                  <a:cubicBezTo>
                    <a:pt x="18" y="8"/>
                    <a:pt x="14" y="5"/>
                    <a:pt x="8" y="3"/>
                  </a:cubicBezTo>
                  <a:cubicBezTo>
                    <a:pt x="6" y="2"/>
                    <a:pt x="5" y="1"/>
                    <a:pt x="4" y="0"/>
                  </a:cubicBezTo>
                  <a:cubicBezTo>
                    <a:pt x="13" y="2"/>
                    <a:pt x="23" y="6"/>
                    <a:pt x="31" y="13"/>
                  </a:cubicBezTo>
                  <a:cubicBezTo>
                    <a:pt x="31" y="13"/>
                    <a:pt x="37" y="22"/>
                    <a:pt x="29" y="23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3" name="Freeform 1002">
              <a:extLst>
                <a:ext uri="{FF2B5EF4-FFF2-40B4-BE49-F238E27FC236}">
                  <a16:creationId xmlns:a16="http://schemas.microsoft.com/office/drawing/2014/main" id="{16C75577-B3C7-4FCE-A5C7-37929515E7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03762" y="5291138"/>
              <a:ext cx="258763" cy="180975"/>
            </a:xfrm>
            <a:custGeom>
              <a:avLst/>
              <a:gdLst>
                <a:gd name="T0" fmla="*/ 56 w 56"/>
                <a:gd name="T1" fmla="*/ 22 h 39"/>
                <a:gd name="T2" fmla="*/ 6 w 56"/>
                <a:gd name="T3" fmla="*/ 13 h 39"/>
                <a:gd name="T4" fmla="*/ 4 w 56"/>
                <a:gd name="T5" fmla="*/ 18 h 39"/>
                <a:gd name="T6" fmla="*/ 0 w 56"/>
                <a:gd name="T7" fmla="*/ 24 h 39"/>
                <a:gd name="T8" fmla="*/ 18 w 56"/>
                <a:gd name="T9" fmla="*/ 34 h 39"/>
                <a:gd name="T10" fmla="*/ 55 w 56"/>
                <a:gd name="T11" fmla="*/ 3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39">
                  <a:moveTo>
                    <a:pt x="56" y="22"/>
                  </a:moveTo>
                  <a:cubicBezTo>
                    <a:pt x="56" y="22"/>
                    <a:pt x="32" y="0"/>
                    <a:pt x="6" y="13"/>
                  </a:cubicBezTo>
                  <a:cubicBezTo>
                    <a:pt x="6" y="13"/>
                    <a:pt x="2" y="16"/>
                    <a:pt x="4" y="18"/>
                  </a:cubicBezTo>
                  <a:cubicBezTo>
                    <a:pt x="6" y="20"/>
                    <a:pt x="0" y="21"/>
                    <a:pt x="0" y="24"/>
                  </a:cubicBezTo>
                  <a:cubicBezTo>
                    <a:pt x="0" y="27"/>
                    <a:pt x="8" y="30"/>
                    <a:pt x="18" y="34"/>
                  </a:cubicBezTo>
                  <a:cubicBezTo>
                    <a:pt x="28" y="38"/>
                    <a:pt x="43" y="39"/>
                    <a:pt x="55" y="3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4" name="Freeform 1003">
              <a:extLst>
                <a:ext uri="{FF2B5EF4-FFF2-40B4-BE49-F238E27FC236}">
                  <a16:creationId xmlns:a16="http://schemas.microsoft.com/office/drawing/2014/main" id="{6E35811C-F6D7-4F8B-867E-CC1C540BC31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13287" y="5365750"/>
              <a:ext cx="171450" cy="65088"/>
            </a:xfrm>
            <a:custGeom>
              <a:avLst/>
              <a:gdLst>
                <a:gd name="T0" fmla="*/ 6 w 37"/>
                <a:gd name="T1" fmla="*/ 0 h 14"/>
                <a:gd name="T2" fmla="*/ 21 w 37"/>
                <a:gd name="T3" fmla="*/ 6 h 14"/>
                <a:gd name="T4" fmla="*/ 6 w 37"/>
                <a:gd name="T5" fmla="*/ 7 h 14"/>
                <a:gd name="T6" fmla="*/ 34 w 37"/>
                <a:gd name="T7" fmla="*/ 14 h 14"/>
                <a:gd name="T8" fmla="*/ 37 w 37"/>
                <a:gd name="T9" fmla="*/ 11 h 14"/>
                <a:gd name="T10" fmla="*/ 30 w 37"/>
                <a:gd name="T11" fmla="*/ 4 h 14"/>
                <a:gd name="T12" fmla="*/ 6 w 37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14">
                  <a:moveTo>
                    <a:pt x="6" y="0"/>
                  </a:moveTo>
                  <a:cubicBezTo>
                    <a:pt x="6" y="0"/>
                    <a:pt x="18" y="4"/>
                    <a:pt x="21" y="6"/>
                  </a:cubicBezTo>
                  <a:cubicBezTo>
                    <a:pt x="21" y="6"/>
                    <a:pt x="12" y="5"/>
                    <a:pt x="6" y="7"/>
                  </a:cubicBezTo>
                  <a:cubicBezTo>
                    <a:pt x="0" y="9"/>
                    <a:pt x="34" y="14"/>
                    <a:pt x="34" y="14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3" y="4"/>
                    <a:pt x="30" y="4"/>
                  </a:cubicBezTo>
                  <a:cubicBezTo>
                    <a:pt x="28" y="3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5" name="Freeform 1004">
              <a:extLst>
                <a:ext uri="{FF2B5EF4-FFF2-40B4-BE49-F238E27FC236}">
                  <a16:creationId xmlns:a16="http://schemas.microsoft.com/office/drawing/2014/main" id="{ABBA8701-5AA7-4E90-AC7A-FCBD025E35B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84712" y="5389563"/>
              <a:ext cx="273050" cy="115888"/>
            </a:xfrm>
            <a:custGeom>
              <a:avLst/>
              <a:gdLst>
                <a:gd name="T0" fmla="*/ 54 w 59"/>
                <a:gd name="T1" fmla="*/ 20 h 25"/>
                <a:gd name="T2" fmla="*/ 37 w 59"/>
                <a:gd name="T3" fmla="*/ 24 h 25"/>
                <a:gd name="T4" fmla="*/ 36 w 59"/>
                <a:gd name="T5" fmla="*/ 24 h 25"/>
                <a:gd name="T6" fmla="*/ 35 w 59"/>
                <a:gd name="T7" fmla="*/ 24 h 25"/>
                <a:gd name="T8" fmla="*/ 7 w 59"/>
                <a:gd name="T9" fmla="*/ 16 h 25"/>
                <a:gd name="T10" fmla="*/ 6 w 59"/>
                <a:gd name="T11" fmla="*/ 13 h 25"/>
                <a:gd name="T12" fmla="*/ 0 w 59"/>
                <a:gd name="T13" fmla="*/ 7 h 25"/>
                <a:gd name="T14" fmla="*/ 4 w 59"/>
                <a:gd name="T15" fmla="*/ 5 h 25"/>
                <a:gd name="T16" fmla="*/ 54 w 59"/>
                <a:gd name="T17" fmla="*/ 9 h 25"/>
                <a:gd name="T18" fmla="*/ 54 w 59"/>
                <a:gd name="T19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25">
                  <a:moveTo>
                    <a:pt x="54" y="20"/>
                  </a:moveTo>
                  <a:cubicBezTo>
                    <a:pt x="49" y="23"/>
                    <a:pt x="43" y="25"/>
                    <a:pt x="37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22" y="24"/>
                    <a:pt x="9" y="18"/>
                    <a:pt x="7" y="16"/>
                  </a:cubicBezTo>
                  <a:cubicBezTo>
                    <a:pt x="4" y="14"/>
                    <a:pt x="7" y="15"/>
                    <a:pt x="6" y="13"/>
                  </a:cubicBezTo>
                  <a:cubicBezTo>
                    <a:pt x="5" y="12"/>
                    <a:pt x="0" y="10"/>
                    <a:pt x="0" y="7"/>
                  </a:cubicBezTo>
                  <a:cubicBezTo>
                    <a:pt x="0" y="5"/>
                    <a:pt x="4" y="5"/>
                    <a:pt x="4" y="5"/>
                  </a:cubicBezTo>
                  <a:cubicBezTo>
                    <a:pt x="26" y="0"/>
                    <a:pt x="46" y="3"/>
                    <a:pt x="54" y="9"/>
                  </a:cubicBezTo>
                  <a:cubicBezTo>
                    <a:pt x="58" y="12"/>
                    <a:pt x="59" y="16"/>
                    <a:pt x="54" y="20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6" name="Freeform 1005">
              <a:extLst>
                <a:ext uri="{FF2B5EF4-FFF2-40B4-BE49-F238E27FC236}">
                  <a16:creationId xmlns:a16="http://schemas.microsoft.com/office/drawing/2014/main" id="{0CD93C6D-8F4A-4473-9080-41952FD013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84712" y="5426075"/>
              <a:ext cx="120650" cy="79375"/>
            </a:xfrm>
            <a:custGeom>
              <a:avLst/>
              <a:gdLst>
                <a:gd name="T0" fmla="*/ 21 w 26"/>
                <a:gd name="T1" fmla="*/ 12 h 17"/>
                <a:gd name="T2" fmla="*/ 4 w 26"/>
                <a:gd name="T3" fmla="*/ 16 h 17"/>
                <a:gd name="T4" fmla="*/ 17 w 26"/>
                <a:gd name="T5" fmla="*/ 13 h 17"/>
                <a:gd name="T6" fmla="*/ 2 w 26"/>
                <a:gd name="T7" fmla="*/ 10 h 17"/>
                <a:gd name="T8" fmla="*/ 14 w 26"/>
                <a:gd name="T9" fmla="*/ 8 h 17"/>
                <a:gd name="T10" fmla="*/ 0 w 26"/>
                <a:gd name="T11" fmla="*/ 5 h 17"/>
                <a:gd name="T12" fmla="*/ 14 w 26"/>
                <a:gd name="T13" fmla="*/ 5 h 17"/>
                <a:gd name="T14" fmla="*/ 18 w 26"/>
                <a:gd name="T15" fmla="*/ 0 h 17"/>
                <a:gd name="T16" fmla="*/ 21 w 26"/>
                <a:gd name="T17" fmla="*/ 1 h 17"/>
                <a:gd name="T18" fmla="*/ 21 w 26"/>
                <a:gd name="T19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17">
                  <a:moveTo>
                    <a:pt x="21" y="12"/>
                  </a:moveTo>
                  <a:cubicBezTo>
                    <a:pt x="16" y="15"/>
                    <a:pt x="10" y="17"/>
                    <a:pt x="4" y="16"/>
                  </a:cubicBezTo>
                  <a:cubicBezTo>
                    <a:pt x="8" y="16"/>
                    <a:pt x="16" y="14"/>
                    <a:pt x="17" y="13"/>
                  </a:cubicBezTo>
                  <a:cubicBezTo>
                    <a:pt x="10" y="15"/>
                    <a:pt x="2" y="10"/>
                    <a:pt x="2" y="10"/>
                  </a:cubicBezTo>
                  <a:cubicBezTo>
                    <a:pt x="9" y="11"/>
                    <a:pt x="14" y="8"/>
                    <a:pt x="14" y="8"/>
                  </a:cubicBezTo>
                  <a:cubicBezTo>
                    <a:pt x="10" y="9"/>
                    <a:pt x="0" y="5"/>
                    <a:pt x="0" y="5"/>
                  </a:cubicBezTo>
                  <a:cubicBezTo>
                    <a:pt x="0" y="5"/>
                    <a:pt x="9" y="7"/>
                    <a:pt x="14" y="5"/>
                  </a:cubicBezTo>
                  <a:cubicBezTo>
                    <a:pt x="18" y="4"/>
                    <a:pt x="18" y="0"/>
                    <a:pt x="18" y="0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5" y="4"/>
                    <a:pt x="26" y="8"/>
                    <a:pt x="21" y="12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7" name="Freeform 1006">
              <a:extLst>
                <a:ext uri="{FF2B5EF4-FFF2-40B4-BE49-F238E27FC236}">
                  <a16:creationId xmlns:a16="http://schemas.microsoft.com/office/drawing/2014/main" id="{0DE5A38A-DF19-4198-BE91-A16B513977C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79950" y="5278438"/>
              <a:ext cx="236538" cy="138113"/>
            </a:xfrm>
            <a:custGeom>
              <a:avLst/>
              <a:gdLst>
                <a:gd name="T0" fmla="*/ 46 w 51"/>
                <a:gd name="T1" fmla="*/ 29 h 30"/>
                <a:gd name="T2" fmla="*/ 35 w 51"/>
                <a:gd name="T3" fmla="*/ 26 h 30"/>
                <a:gd name="T4" fmla="*/ 35 w 51"/>
                <a:gd name="T5" fmla="*/ 26 h 30"/>
                <a:gd name="T6" fmla="*/ 32 w 51"/>
                <a:gd name="T7" fmla="*/ 25 h 30"/>
                <a:gd name="T8" fmla="*/ 31 w 51"/>
                <a:gd name="T9" fmla="*/ 25 h 30"/>
                <a:gd name="T10" fmla="*/ 31 w 51"/>
                <a:gd name="T11" fmla="*/ 25 h 30"/>
                <a:gd name="T12" fmla="*/ 3 w 51"/>
                <a:gd name="T13" fmla="*/ 12 h 30"/>
                <a:gd name="T14" fmla="*/ 7 w 51"/>
                <a:gd name="T15" fmla="*/ 8 h 30"/>
                <a:gd name="T16" fmla="*/ 8 w 51"/>
                <a:gd name="T17" fmla="*/ 1 h 30"/>
                <a:gd name="T18" fmla="*/ 33 w 51"/>
                <a:gd name="T19" fmla="*/ 8 h 30"/>
                <a:gd name="T20" fmla="*/ 49 w 51"/>
                <a:gd name="T21" fmla="*/ 23 h 30"/>
                <a:gd name="T22" fmla="*/ 46 w 51"/>
                <a:gd name="T2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" h="30">
                  <a:moveTo>
                    <a:pt x="46" y="29"/>
                  </a:moveTo>
                  <a:cubicBezTo>
                    <a:pt x="46" y="29"/>
                    <a:pt x="41" y="28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4" y="26"/>
                    <a:pt x="33" y="25"/>
                    <a:pt x="32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19" y="21"/>
                    <a:pt x="4" y="16"/>
                    <a:pt x="3" y="12"/>
                  </a:cubicBezTo>
                  <a:cubicBezTo>
                    <a:pt x="0" y="7"/>
                    <a:pt x="6" y="8"/>
                    <a:pt x="7" y="8"/>
                  </a:cubicBezTo>
                  <a:cubicBezTo>
                    <a:pt x="8" y="7"/>
                    <a:pt x="6" y="2"/>
                    <a:pt x="8" y="1"/>
                  </a:cubicBezTo>
                  <a:cubicBezTo>
                    <a:pt x="8" y="0"/>
                    <a:pt x="21" y="1"/>
                    <a:pt x="33" y="8"/>
                  </a:cubicBezTo>
                  <a:cubicBezTo>
                    <a:pt x="40" y="11"/>
                    <a:pt x="45" y="16"/>
                    <a:pt x="49" y="23"/>
                  </a:cubicBezTo>
                  <a:cubicBezTo>
                    <a:pt x="49" y="23"/>
                    <a:pt x="51" y="30"/>
                    <a:pt x="46" y="29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8" name="Freeform 1007">
              <a:extLst>
                <a:ext uri="{FF2B5EF4-FFF2-40B4-BE49-F238E27FC236}">
                  <a16:creationId xmlns:a16="http://schemas.microsoft.com/office/drawing/2014/main" id="{93C7F23F-CBFB-4803-9434-6040B194A0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250" y="5360988"/>
              <a:ext cx="92075" cy="130175"/>
            </a:xfrm>
            <a:custGeom>
              <a:avLst/>
              <a:gdLst>
                <a:gd name="T0" fmla="*/ 14 w 20"/>
                <a:gd name="T1" fmla="*/ 4 h 28"/>
                <a:gd name="T2" fmla="*/ 9 w 20"/>
                <a:gd name="T3" fmla="*/ 0 h 28"/>
                <a:gd name="T4" fmla="*/ 12 w 20"/>
                <a:gd name="T5" fmla="*/ 9 h 28"/>
                <a:gd name="T6" fmla="*/ 2 w 20"/>
                <a:gd name="T7" fmla="*/ 11 h 28"/>
                <a:gd name="T8" fmla="*/ 10 w 20"/>
                <a:gd name="T9" fmla="*/ 18 h 28"/>
                <a:gd name="T10" fmla="*/ 0 w 20"/>
                <a:gd name="T11" fmla="*/ 25 h 28"/>
                <a:gd name="T12" fmla="*/ 10 w 20"/>
                <a:gd name="T13" fmla="*/ 24 h 28"/>
                <a:gd name="T14" fmla="*/ 8 w 20"/>
                <a:gd name="T15" fmla="*/ 28 h 28"/>
                <a:gd name="T16" fmla="*/ 17 w 20"/>
                <a:gd name="T17" fmla="*/ 19 h 28"/>
                <a:gd name="T18" fmla="*/ 20 w 20"/>
                <a:gd name="T19" fmla="*/ 17 h 28"/>
                <a:gd name="T20" fmla="*/ 18 w 20"/>
                <a:gd name="T21" fmla="*/ 13 h 28"/>
                <a:gd name="T22" fmla="*/ 14 w 20"/>
                <a:gd name="T23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28">
                  <a:moveTo>
                    <a:pt x="14" y="4"/>
                  </a:moveTo>
                  <a:cubicBezTo>
                    <a:pt x="13" y="3"/>
                    <a:pt x="11" y="1"/>
                    <a:pt x="9" y="0"/>
                  </a:cubicBezTo>
                  <a:cubicBezTo>
                    <a:pt x="12" y="4"/>
                    <a:pt x="13" y="8"/>
                    <a:pt x="12" y="9"/>
                  </a:cubicBezTo>
                  <a:cubicBezTo>
                    <a:pt x="10" y="11"/>
                    <a:pt x="2" y="11"/>
                    <a:pt x="2" y="11"/>
                  </a:cubicBezTo>
                  <a:cubicBezTo>
                    <a:pt x="2" y="11"/>
                    <a:pt x="9" y="14"/>
                    <a:pt x="10" y="18"/>
                  </a:cubicBezTo>
                  <a:cubicBezTo>
                    <a:pt x="11" y="21"/>
                    <a:pt x="7" y="26"/>
                    <a:pt x="0" y="25"/>
                  </a:cubicBezTo>
                  <a:cubicBezTo>
                    <a:pt x="4" y="27"/>
                    <a:pt x="7" y="26"/>
                    <a:pt x="10" y="24"/>
                  </a:cubicBezTo>
                  <a:cubicBezTo>
                    <a:pt x="11" y="23"/>
                    <a:pt x="8" y="28"/>
                    <a:pt x="8" y="28"/>
                  </a:cubicBezTo>
                  <a:cubicBezTo>
                    <a:pt x="8" y="28"/>
                    <a:pt x="12" y="27"/>
                    <a:pt x="17" y="19"/>
                  </a:cubicBezTo>
                  <a:cubicBezTo>
                    <a:pt x="18" y="18"/>
                    <a:pt x="19" y="19"/>
                    <a:pt x="20" y="17"/>
                  </a:cubicBezTo>
                  <a:cubicBezTo>
                    <a:pt x="20" y="15"/>
                    <a:pt x="18" y="15"/>
                    <a:pt x="18" y="13"/>
                  </a:cubicBezTo>
                  <a:cubicBezTo>
                    <a:pt x="18" y="11"/>
                    <a:pt x="16" y="6"/>
                    <a:pt x="14" y="4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9" name="Freeform 1008">
              <a:extLst>
                <a:ext uri="{FF2B5EF4-FFF2-40B4-BE49-F238E27FC236}">
                  <a16:creationId xmlns:a16="http://schemas.microsoft.com/office/drawing/2014/main" id="{69FEC66A-BFF9-46C0-A4AD-885C8A412A9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256087" y="5421313"/>
              <a:ext cx="428625" cy="115888"/>
            </a:xfrm>
            <a:custGeom>
              <a:avLst/>
              <a:gdLst>
                <a:gd name="T0" fmla="*/ 1 w 93"/>
                <a:gd name="T1" fmla="*/ 2 h 25"/>
                <a:gd name="T2" fmla="*/ 92 w 93"/>
                <a:gd name="T3" fmla="*/ 0 h 25"/>
                <a:gd name="T4" fmla="*/ 93 w 93"/>
                <a:gd name="T5" fmla="*/ 6 h 25"/>
                <a:gd name="T6" fmla="*/ 0 w 93"/>
                <a:gd name="T7" fmla="*/ 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25">
                  <a:moveTo>
                    <a:pt x="1" y="2"/>
                  </a:moveTo>
                  <a:cubicBezTo>
                    <a:pt x="1" y="2"/>
                    <a:pt x="63" y="24"/>
                    <a:pt x="92" y="0"/>
                  </a:cubicBezTo>
                  <a:cubicBezTo>
                    <a:pt x="92" y="0"/>
                    <a:pt x="93" y="3"/>
                    <a:pt x="93" y="6"/>
                  </a:cubicBezTo>
                  <a:cubicBezTo>
                    <a:pt x="92" y="8"/>
                    <a:pt x="64" y="25"/>
                    <a:pt x="0" y="4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0" name="Freeform 1009">
              <a:extLst>
                <a:ext uri="{FF2B5EF4-FFF2-40B4-BE49-F238E27FC236}">
                  <a16:creationId xmlns:a16="http://schemas.microsoft.com/office/drawing/2014/main" id="{9D613464-E2B5-458D-81BD-4162ED65D4C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79950" y="5314950"/>
              <a:ext cx="101600" cy="101600"/>
            </a:xfrm>
            <a:custGeom>
              <a:avLst/>
              <a:gdLst>
                <a:gd name="T0" fmla="*/ 17 w 22"/>
                <a:gd name="T1" fmla="*/ 21 h 22"/>
                <a:gd name="T2" fmla="*/ 6 w 22"/>
                <a:gd name="T3" fmla="*/ 18 h 22"/>
                <a:gd name="T4" fmla="*/ 14 w 22"/>
                <a:gd name="T5" fmla="*/ 17 h 22"/>
                <a:gd name="T6" fmla="*/ 0 w 22"/>
                <a:gd name="T7" fmla="*/ 10 h 22"/>
                <a:gd name="T8" fmla="*/ 15 w 22"/>
                <a:gd name="T9" fmla="*/ 15 h 22"/>
                <a:gd name="T10" fmla="*/ 1 w 22"/>
                <a:gd name="T11" fmla="*/ 3 h 22"/>
                <a:gd name="T12" fmla="*/ 13 w 22"/>
                <a:gd name="T13" fmla="*/ 9 h 22"/>
                <a:gd name="T14" fmla="*/ 7 w 22"/>
                <a:gd name="T15" fmla="*/ 3 h 22"/>
                <a:gd name="T16" fmla="*/ 4 w 22"/>
                <a:gd name="T17" fmla="*/ 0 h 22"/>
                <a:gd name="T18" fmla="*/ 20 w 22"/>
                <a:gd name="T19" fmla="*/ 15 h 22"/>
                <a:gd name="T20" fmla="*/ 17 w 22"/>
                <a:gd name="T2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22">
                  <a:moveTo>
                    <a:pt x="17" y="21"/>
                  </a:moveTo>
                  <a:cubicBezTo>
                    <a:pt x="17" y="21"/>
                    <a:pt x="12" y="20"/>
                    <a:pt x="6" y="18"/>
                  </a:cubicBezTo>
                  <a:cubicBezTo>
                    <a:pt x="10" y="19"/>
                    <a:pt x="15" y="20"/>
                    <a:pt x="14" y="17"/>
                  </a:cubicBezTo>
                  <a:cubicBezTo>
                    <a:pt x="12" y="13"/>
                    <a:pt x="0" y="10"/>
                    <a:pt x="0" y="10"/>
                  </a:cubicBezTo>
                  <a:cubicBezTo>
                    <a:pt x="9" y="9"/>
                    <a:pt x="14" y="14"/>
                    <a:pt x="15" y="15"/>
                  </a:cubicBezTo>
                  <a:cubicBezTo>
                    <a:pt x="13" y="8"/>
                    <a:pt x="1" y="3"/>
                    <a:pt x="1" y="3"/>
                  </a:cubicBezTo>
                  <a:cubicBezTo>
                    <a:pt x="8" y="5"/>
                    <a:pt x="13" y="8"/>
                    <a:pt x="13" y="9"/>
                  </a:cubicBezTo>
                  <a:cubicBezTo>
                    <a:pt x="13" y="8"/>
                    <a:pt x="10" y="6"/>
                    <a:pt x="7" y="3"/>
                  </a:cubicBezTo>
                  <a:cubicBezTo>
                    <a:pt x="6" y="2"/>
                    <a:pt x="5" y="1"/>
                    <a:pt x="4" y="0"/>
                  </a:cubicBezTo>
                  <a:cubicBezTo>
                    <a:pt x="11" y="3"/>
                    <a:pt x="16" y="8"/>
                    <a:pt x="20" y="15"/>
                  </a:cubicBezTo>
                  <a:cubicBezTo>
                    <a:pt x="20" y="15"/>
                    <a:pt x="22" y="22"/>
                    <a:pt x="17" y="21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1" name="Freeform 1010">
              <a:extLst>
                <a:ext uri="{FF2B5EF4-FFF2-40B4-BE49-F238E27FC236}">
                  <a16:creationId xmlns:a16="http://schemas.microsoft.com/office/drawing/2014/main" id="{7076333D-AC49-4D06-B279-5D29BC5785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2437" y="4581525"/>
              <a:ext cx="166688" cy="311150"/>
            </a:xfrm>
            <a:custGeom>
              <a:avLst/>
              <a:gdLst>
                <a:gd name="T0" fmla="*/ 16 w 36"/>
                <a:gd name="T1" fmla="*/ 1 h 67"/>
                <a:gd name="T2" fmla="*/ 19 w 36"/>
                <a:gd name="T3" fmla="*/ 1 h 67"/>
                <a:gd name="T4" fmla="*/ 28 w 36"/>
                <a:gd name="T5" fmla="*/ 3 h 67"/>
                <a:gd name="T6" fmla="*/ 33 w 36"/>
                <a:gd name="T7" fmla="*/ 6 h 67"/>
                <a:gd name="T8" fmla="*/ 36 w 36"/>
                <a:gd name="T9" fmla="*/ 17 h 67"/>
                <a:gd name="T10" fmla="*/ 35 w 36"/>
                <a:gd name="T11" fmla="*/ 29 h 67"/>
                <a:gd name="T12" fmla="*/ 31 w 36"/>
                <a:gd name="T13" fmla="*/ 19 h 67"/>
                <a:gd name="T14" fmla="*/ 35 w 36"/>
                <a:gd name="T15" fmla="*/ 36 h 67"/>
                <a:gd name="T16" fmla="*/ 31 w 36"/>
                <a:gd name="T17" fmla="*/ 59 h 67"/>
                <a:gd name="T18" fmla="*/ 30 w 36"/>
                <a:gd name="T19" fmla="*/ 58 h 67"/>
                <a:gd name="T20" fmla="*/ 20 w 36"/>
                <a:gd name="T21" fmla="*/ 61 h 67"/>
                <a:gd name="T22" fmla="*/ 17 w 36"/>
                <a:gd name="T23" fmla="*/ 66 h 67"/>
                <a:gd name="T24" fmla="*/ 10 w 36"/>
                <a:gd name="T25" fmla="*/ 53 h 67"/>
                <a:gd name="T26" fmla="*/ 3 w 36"/>
                <a:gd name="T27" fmla="*/ 42 h 67"/>
                <a:gd name="T28" fmla="*/ 1 w 36"/>
                <a:gd name="T29" fmla="*/ 30 h 67"/>
                <a:gd name="T30" fmla="*/ 1 w 36"/>
                <a:gd name="T31" fmla="*/ 30 h 67"/>
                <a:gd name="T32" fmla="*/ 1 w 36"/>
                <a:gd name="T33" fmla="*/ 14 h 67"/>
                <a:gd name="T34" fmla="*/ 11 w 36"/>
                <a:gd name="T35" fmla="*/ 3 h 67"/>
                <a:gd name="T36" fmla="*/ 16 w 36"/>
                <a:gd name="T37" fmla="*/ 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67">
                  <a:moveTo>
                    <a:pt x="16" y="1"/>
                  </a:moveTo>
                  <a:cubicBezTo>
                    <a:pt x="17" y="1"/>
                    <a:pt x="18" y="1"/>
                    <a:pt x="19" y="1"/>
                  </a:cubicBezTo>
                  <a:cubicBezTo>
                    <a:pt x="21" y="1"/>
                    <a:pt x="24" y="1"/>
                    <a:pt x="28" y="3"/>
                  </a:cubicBezTo>
                  <a:cubicBezTo>
                    <a:pt x="29" y="3"/>
                    <a:pt x="31" y="4"/>
                    <a:pt x="33" y="6"/>
                  </a:cubicBezTo>
                  <a:cubicBezTo>
                    <a:pt x="35" y="7"/>
                    <a:pt x="36" y="11"/>
                    <a:pt x="36" y="17"/>
                  </a:cubicBezTo>
                  <a:cubicBezTo>
                    <a:pt x="36" y="20"/>
                    <a:pt x="36" y="25"/>
                    <a:pt x="35" y="29"/>
                  </a:cubicBezTo>
                  <a:cubicBezTo>
                    <a:pt x="33" y="24"/>
                    <a:pt x="32" y="20"/>
                    <a:pt x="31" y="19"/>
                  </a:cubicBezTo>
                  <a:cubicBezTo>
                    <a:pt x="33" y="23"/>
                    <a:pt x="34" y="29"/>
                    <a:pt x="35" y="36"/>
                  </a:cubicBezTo>
                  <a:cubicBezTo>
                    <a:pt x="34" y="44"/>
                    <a:pt x="32" y="53"/>
                    <a:pt x="31" y="59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26" y="53"/>
                    <a:pt x="23" y="57"/>
                    <a:pt x="20" y="61"/>
                  </a:cubicBezTo>
                  <a:cubicBezTo>
                    <a:pt x="19" y="64"/>
                    <a:pt x="18" y="67"/>
                    <a:pt x="17" y="66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3" y="42"/>
                    <a:pt x="2" y="36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24"/>
                    <a:pt x="0" y="18"/>
                    <a:pt x="1" y="14"/>
                  </a:cubicBezTo>
                  <a:cubicBezTo>
                    <a:pt x="4" y="7"/>
                    <a:pt x="10" y="3"/>
                    <a:pt x="11" y="3"/>
                  </a:cubicBezTo>
                  <a:cubicBezTo>
                    <a:pt x="12" y="2"/>
                    <a:pt x="13" y="0"/>
                    <a:pt x="16" y="1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2" name="Freeform 1011">
              <a:extLst>
                <a:ext uri="{FF2B5EF4-FFF2-40B4-BE49-F238E27FC236}">
                  <a16:creationId xmlns:a16="http://schemas.microsoft.com/office/drawing/2014/main" id="{5553D3FD-D0AC-4DCB-BBEE-D58AC5EE6370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1758950" y="4586288"/>
              <a:ext cx="125413" cy="120650"/>
            </a:xfrm>
            <a:custGeom>
              <a:avLst/>
              <a:gdLst>
                <a:gd name="T0" fmla="*/ 12 w 27"/>
                <a:gd name="T1" fmla="*/ 22 h 26"/>
                <a:gd name="T2" fmla="*/ 13 w 27"/>
                <a:gd name="T3" fmla="*/ 26 h 26"/>
                <a:gd name="T4" fmla="*/ 13 w 27"/>
                <a:gd name="T5" fmla="*/ 22 h 26"/>
                <a:gd name="T6" fmla="*/ 12 w 27"/>
                <a:gd name="T7" fmla="*/ 22 h 26"/>
                <a:gd name="T8" fmla="*/ 0 w 27"/>
                <a:gd name="T9" fmla="*/ 15 h 26"/>
                <a:gd name="T10" fmla="*/ 0 w 27"/>
                <a:gd name="T11" fmla="*/ 20 h 26"/>
                <a:gd name="T12" fmla="*/ 1 w 27"/>
                <a:gd name="T13" fmla="*/ 21 h 26"/>
                <a:gd name="T14" fmla="*/ 3 w 27"/>
                <a:gd name="T15" fmla="*/ 16 h 26"/>
                <a:gd name="T16" fmla="*/ 0 w 27"/>
                <a:gd name="T17" fmla="*/ 15 h 26"/>
                <a:gd name="T18" fmla="*/ 3 w 27"/>
                <a:gd name="T19" fmla="*/ 8 h 26"/>
                <a:gd name="T20" fmla="*/ 0 w 27"/>
                <a:gd name="T21" fmla="*/ 13 h 26"/>
                <a:gd name="T22" fmla="*/ 0 w 27"/>
                <a:gd name="T23" fmla="*/ 14 h 26"/>
                <a:gd name="T24" fmla="*/ 3 w 27"/>
                <a:gd name="T25" fmla="*/ 15 h 26"/>
                <a:gd name="T26" fmla="*/ 6 w 27"/>
                <a:gd name="T27" fmla="*/ 12 h 26"/>
                <a:gd name="T28" fmla="*/ 7 w 27"/>
                <a:gd name="T29" fmla="*/ 12 h 26"/>
                <a:gd name="T30" fmla="*/ 12 w 27"/>
                <a:gd name="T31" fmla="*/ 19 h 26"/>
                <a:gd name="T32" fmla="*/ 13 w 27"/>
                <a:gd name="T33" fmla="*/ 20 h 26"/>
                <a:gd name="T34" fmla="*/ 14 w 27"/>
                <a:gd name="T35" fmla="*/ 15 h 26"/>
                <a:gd name="T36" fmla="*/ 3 w 27"/>
                <a:gd name="T37" fmla="*/ 8 h 26"/>
                <a:gd name="T38" fmla="*/ 10 w 27"/>
                <a:gd name="T39" fmla="*/ 2 h 26"/>
                <a:gd name="T40" fmla="*/ 4 w 27"/>
                <a:gd name="T41" fmla="*/ 7 h 26"/>
                <a:gd name="T42" fmla="*/ 14 w 27"/>
                <a:gd name="T43" fmla="*/ 13 h 26"/>
                <a:gd name="T44" fmla="*/ 16 w 27"/>
                <a:gd name="T45" fmla="*/ 9 h 26"/>
                <a:gd name="T46" fmla="*/ 17 w 27"/>
                <a:gd name="T47" fmla="*/ 9 h 26"/>
                <a:gd name="T48" fmla="*/ 19 w 27"/>
                <a:gd name="T49" fmla="*/ 11 h 26"/>
                <a:gd name="T50" fmla="*/ 19 w 27"/>
                <a:gd name="T51" fmla="*/ 11 h 26"/>
                <a:gd name="T52" fmla="*/ 10 w 27"/>
                <a:gd name="T53" fmla="*/ 2 h 26"/>
                <a:gd name="T54" fmla="*/ 23 w 27"/>
                <a:gd name="T55" fmla="*/ 0 h 26"/>
                <a:gd name="T56" fmla="*/ 25 w 27"/>
                <a:gd name="T57" fmla="*/ 3 h 26"/>
                <a:gd name="T58" fmla="*/ 27 w 27"/>
                <a:gd name="T59" fmla="*/ 2 h 26"/>
                <a:gd name="T60" fmla="*/ 23 w 27"/>
                <a:gd name="T61" fmla="*/ 0 h 26"/>
                <a:gd name="T62" fmla="*/ 13 w 27"/>
                <a:gd name="T63" fmla="*/ 0 h 26"/>
                <a:gd name="T64" fmla="*/ 11 w 27"/>
                <a:gd name="T65" fmla="*/ 0 h 26"/>
                <a:gd name="T66" fmla="*/ 20 w 27"/>
                <a:gd name="T67" fmla="*/ 9 h 26"/>
                <a:gd name="T68" fmla="*/ 21 w 27"/>
                <a:gd name="T69" fmla="*/ 9 h 26"/>
                <a:gd name="T70" fmla="*/ 22 w 27"/>
                <a:gd name="T71" fmla="*/ 5 h 26"/>
                <a:gd name="T72" fmla="*/ 23 w 27"/>
                <a:gd name="T73" fmla="*/ 4 h 26"/>
                <a:gd name="T74" fmla="*/ 23 w 27"/>
                <a:gd name="T75" fmla="*/ 4 h 26"/>
                <a:gd name="T76" fmla="*/ 19 w 27"/>
                <a:gd name="T77" fmla="*/ 0 h 26"/>
                <a:gd name="T78" fmla="*/ 18 w 27"/>
                <a:gd name="T79" fmla="*/ 0 h 26"/>
                <a:gd name="T80" fmla="*/ 17 w 27"/>
                <a:gd name="T81" fmla="*/ 0 h 26"/>
                <a:gd name="T82" fmla="*/ 15 w 27"/>
                <a:gd name="T83" fmla="*/ 0 h 26"/>
                <a:gd name="T84" fmla="*/ 13 w 27"/>
                <a:gd name="T8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7" h="26">
                  <a:moveTo>
                    <a:pt x="12" y="22"/>
                  </a:moveTo>
                  <a:cubicBezTo>
                    <a:pt x="13" y="24"/>
                    <a:pt x="13" y="26"/>
                    <a:pt x="13" y="26"/>
                  </a:cubicBezTo>
                  <a:cubicBezTo>
                    <a:pt x="13" y="26"/>
                    <a:pt x="13" y="24"/>
                    <a:pt x="13" y="22"/>
                  </a:cubicBezTo>
                  <a:cubicBezTo>
                    <a:pt x="13" y="22"/>
                    <a:pt x="13" y="22"/>
                    <a:pt x="12" y="22"/>
                  </a:cubicBezTo>
                  <a:moveTo>
                    <a:pt x="0" y="15"/>
                  </a:moveTo>
                  <a:cubicBezTo>
                    <a:pt x="0" y="17"/>
                    <a:pt x="0" y="18"/>
                    <a:pt x="0" y="20"/>
                  </a:cubicBezTo>
                  <a:cubicBezTo>
                    <a:pt x="0" y="20"/>
                    <a:pt x="1" y="20"/>
                    <a:pt x="1" y="21"/>
                  </a:cubicBezTo>
                  <a:cubicBezTo>
                    <a:pt x="2" y="19"/>
                    <a:pt x="2" y="18"/>
                    <a:pt x="3" y="16"/>
                  </a:cubicBezTo>
                  <a:cubicBezTo>
                    <a:pt x="2" y="16"/>
                    <a:pt x="1" y="16"/>
                    <a:pt x="0" y="15"/>
                  </a:cubicBezTo>
                  <a:moveTo>
                    <a:pt x="3" y="8"/>
                  </a:moveTo>
                  <a:cubicBezTo>
                    <a:pt x="2" y="10"/>
                    <a:pt x="1" y="11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4"/>
                    <a:pt x="2" y="15"/>
                    <a:pt x="3" y="15"/>
                  </a:cubicBezTo>
                  <a:cubicBezTo>
                    <a:pt x="4" y="14"/>
                    <a:pt x="5" y="12"/>
                    <a:pt x="6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10" y="12"/>
                    <a:pt x="11" y="16"/>
                    <a:pt x="12" y="19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3" y="19"/>
                    <a:pt x="13" y="17"/>
                    <a:pt x="14" y="15"/>
                  </a:cubicBezTo>
                  <a:cubicBezTo>
                    <a:pt x="10" y="12"/>
                    <a:pt x="6" y="10"/>
                    <a:pt x="3" y="8"/>
                  </a:cubicBezTo>
                  <a:moveTo>
                    <a:pt x="10" y="2"/>
                  </a:moveTo>
                  <a:cubicBezTo>
                    <a:pt x="9" y="2"/>
                    <a:pt x="6" y="4"/>
                    <a:pt x="4" y="7"/>
                  </a:cubicBezTo>
                  <a:cubicBezTo>
                    <a:pt x="7" y="9"/>
                    <a:pt x="11" y="11"/>
                    <a:pt x="14" y="13"/>
                  </a:cubicBezTo>
                  <a:cubicBezTo>
                    <a:pt x="14" y="12"/>
                    <a:pt x="15" y="10"/>
                    <a:pt x="16" y="9"/>
                  </a:cubicBezTo>
                  <a:cubicBezTo>
                    <a:pt x="16" y="9"/>
                    <a:pt x="16" y="9"/>
                    <a:pt x="17" y="9"/>
                  </a:cubicBezTo>
                  <a:cubicBezTo>
                    <a:pt x="17" y="9"/>
                    <a:pt x="18" y="10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6" y="7"/>
                    <a:pt x="13" y="4"/>
                    <a:pt x="10" y="2"/>
                  </a:cubicBezTo>
                  <a:moveTo>
                    <a:pt x="23" y="0"/>
                  </a:moveTo>
                  <a:cubicBezTo>
                    <a:pt x="24" y="1"/>
                    <a:pt x="24" y="2"/>
                    <a:pt x="25" y="3"/>
                  </a:cubicBezTo>
                  <a:cubicBezTo>
                    <a:pt x="26" y="3"/>
                    <a:pt x="26" y="2"/>
                    <a:pt x="27" y="2"/>
                  </a:cubicBezTo>
                  <a:cubicBezTo>
                    <a:pt x="25" y="1"/>
                    <a:pt x="24" y="0"/>
                    <a:pt x="23" y="0"/>
                  </a:cubicBezTo>
                  <a:moveTo>
                    <a:pt x="13" y="0"/>
                  </a:moveTo>
                  <a:cubicBezTo>
                    <a:pt x="12" y="0"/>
                    <a:pt x="12" y="0"/>
                    <a:pt x="11" y="0"/>
                  </a:cubicBezTo>
                  <a:cubicBezTo>
                    <a:pt x="15" y="3"/>
                    <a:pt x="18" y="6"/>
                    <a:pt x="20" y="9"/>
                  </a:cubicBezTo>
                  <a:cubicBezTo>
                    <a:pt x="20" y="9"/>
                    <a:pt x="20" y="9"/>
                    <a:pt x="21" y="9"/>
                  </a:cubicBezTo>
                  <a:cubicBezTo>
                    <a:pt x="21" y="7"/>
                    <a:pt x="21" y="5"/>
                    <a:pt x="22" y="5"/>
                  </a:cubicBezTo>
                  <a:cubicBezTo>
                    <a:pt x="22" y="4"/>
                    <a:pt x="22" y="4"/>
                    <a:pt x="23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2" y="3"/>
                    <a:pt x="21" y="1"/>
                    <a:pt x="19" y="0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8" y="0"/>
                    <a:pt x="17" y="0"/>
                    <a:pt x="17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4" y="0"/>
                    <a:pt x="14" y="0"/>
                    <a:pt x="13" y="0"/>
                  </a:cubicBezTo>
                </a:path>
              </a:pathLst>
            </a:custGeom>
            <a:solidFill>
              <a:srgbClr val="FBE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3" name="Freeform 1012">
              <a:extLst>
                <a:ext uri="{FF2B5EF4-FFF2-40B4-BE49-F238E27FC236}">
                  <a16:creationId xmlns:a16="http://schemas.microsoft.com/office/drawing/2014/main" id="{5F1BD641-87D8-4127-BA56-6DDAEAFB065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98650" y="4757738"/>
              <a:ext cx="268288" cy="241300"/>
            </a:xfrm>
            <a:custGeom>
              <a:avLst/>
              <a:gdLst>
                <a:gd name="T0" fmla="*/ 27 w 58"/>
                <a:gd name="T1" fmla="*/ 1 h 52"/>
                <a:gd name="T2" fmla="*/ 27 w 58"/>
                <a:gd name="T3" fmla="*/ 1 h 52"/>
                <a:gd name="T4" fmla="*/ 28 w 58"/>
                <a:gd name="T5" fmla="*/ 1 h 52"/>
                <a:gd name="T6" fmla="*/ 54 w 58"/>
                <a:gd name="T7" fmla="*/ 11 h 52"/>
                <a:gd name="T8" fmla="*/ 58 w 58"/>
                <a:gd name="T9" fmla="*/ 50 h 52"/>
                <a:gd name="T10" fmla="*/ 15 w 58"/>
                <a:gd name="T11" fmla="*/ 38 h 52"/>
                <a:gd name="T12" fmla="*/ 15 w 58"/>
                <a:gd name="T13" fmla="*/ 38 h 52"/>
                <a:gd name="T14" fmla="*/ 3 w 58"/>
                <a:gd name="T15" fmla="*/ 26 h 52"/>
                <a:gd name="T16" fmla="*/ 2 w 58"/>
                <a:gd name="T17" fmla="*/ 22 h 52"/>
                <a:gd name="T18" fmla="*/ 8 w 58"/>
                <a:gd name="T19" fmla="*/ 15 h 52"/>
                <a:gd name="T20" fmla="*/ 9 w 58"/>
                <a:gd name="T21" fmla="*/ 7 h 52"/>
                <a:gd name="T22" fmla="*/ 27 w 58"/>
                <a:gd name="T23" fmla="*/ 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52">
                  <a:moveTo>
                    <a:pt x="27" y="1"/>
                  </a:moveTo>
                  <a:cubicBezTo>
                    <a:pt x="27" y="1"/>
                    <a:pt x="27" y="1"/>
                    <a:pt x="27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0"/>
                    <a:pt x="44" y="3"/>
                    <a:pt x="54" y="11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58" y="50"/>
                    <a:pt x="35" y="52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1" y="35"/>
                    <a:pt x="7" y="31"/>
                    <a:pt x="3" y="26"/>
                  </a:cubicBezTo>
                  <a:cubicBezTo>
                    <a:pt x="3" y="26"/>
                    <a:pt x="0" y="25"/>
                    <a:pt x="2" y="22"/>
                  </a:cubicBezTo>
                  <a:cubicBezTo>
                    <a:pt x="4" y="18"/>
                    <a:pt x="8" y="18"/>
                    <a:pt x="8" y="15"/>
                  </a:cubicBezTo>
                  <a:cubicBezTo>
                    <a:pt x="8" y="12"/>
                    <a:pt x="6" y="10"/>
                    <a:pt x="9" y="7"/>
                  </a:cubicBezTo>
                  <a:cubicBezTo>
                    <a:pt x="11" y="6"/>
                    <a:pt x="17" y="1"/>
                    <a:pt x="27" y="1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4" name="Freeform 1013">
              <a:extLst>
                <a:ext uri="{FF2B5EF4-FFF2-40B4-BE49-F238E27FC236}">
                  <a16:creationId xmlns:a16="http://schemas.microsoft.com/office/drawing/2014/main" id="{ACB926D5-CD4B-4C6F-A38F-1C6B317A3B9F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041525" y="4762500"/>
              <a:ext cx="120650" cy="171450"/>
            </a:xfrm>
            <a:custGeom>
              <a:avLst/>
              <a:gdLst>
                <a:gd name="T0" fmla="*/ 25 w 26"/>
                <a:gd name="T1" fmla="*/ 17 h 37"/>
                <a:gd name="T2" fmla="*/ 25 w 26"/>
                <a:gd name="T3" fmla="*/ 18 h 37"/>
                <a:gd name="T4" fmla="*/ 25 w 26"/>
                <a:gd name="T5" fmla="*/ 18 h 37"/>
                <a:gd name="T6" fmla="*/ 25 w 26"/>
                <a:gd name="T7" fmla="*/ 17 h 37"/>
                <a:gd name="T8" fmla="*/ 17 w 26"/>
                <a:gd name="T9" fmla="*/ 5 h 37"/>
                <a:gd name="T10" fmla="*/ 19 w 26"/>
                <a:gd name="T11" fmla="*/ 8 h 37"/>
                <a:gd name="T12" fmla="*/ 26 w 26"/>
                <a:gd name="T13" fmla="*/ 6 h 37"/>
                <a:gd name="T14" fmla="*/ 25 w 26"/>
                <a:gd name="T15" fmla="*/ 6 h 37"/>
                <a:gd name="T16" fmla="*/ 17 w 26"/>
                <a:gd name="T17" fmla="*/ 5 h 37"/>
                <a:gd name="T18" fmla="*/ 14 w 26"/>
                <a:gd name="T19" fmla="*/ 2 h 37"/>
                <a:gd name="T20" fmla="*/ 8 w 26"/>
                <a:gd name="T21" fmla="*/ 6 h 37"/>
                <a:gd name="T22" fmla="*/ 6 w 26"/>
                <a:gd name="T23" fmla="*/ 9 h 37"/>
                <a:gd name="T24" fmla="*/ 7 w 26"/>
                <a:gd name="T25" fmla="*/ 14 h 37"/>
                <a:gd name="T26" fmla="*/ 7 w 26"/>
                <a:gd name="T27" fmla="*/ 14 h 37"/>
                <a:gd name="T28" fmla="*/ 1 w 26"/>
                <a:gd name="T29" fmla="*/ 21 h 37"/>
                <a:gd name="T30" fmla="*/ 0 w 26"/>
                <a:gd name="T31" fmla="*/ 22 h 37"/>
                <a:gd name="T32" fmla="*/ 2 w 26"/>
                <a:gd name="T33" fmla="*/ 25 h 37"/>
                <a:gd name="T34" fmla="*/ 14 w 26"/>
                <a:gd name="T35" fmla="*/ 37 h 37"/>
                <a:gd name="T36" fmla="*/ 7 w 26"/>
                <a:gd name="T37" fmla="*/ 24 h 37"/>
                <a:gd name="T38" fmla="*/ 9 w 26"/>
                <a:gd name="T39" fmla="*/ 23 h 37"/>
                <a:gd name="T40" fmla="*/ 20 w 26"/>
                <a:gd name="T41" fmla="*/ 28 h 37"/>
                <a:gd name="T42" fmla="*/ 12 w 26"/>
                <a:gd name="T43" fmla="*/ 16 h 37"/>
                <a:gd name="T44" fmla="*/ 15 w 26"/>
                <a:gd name="T45" fmla="*/ 15 h 37"/>
                <a:gd name="T46" fmla="*/ 22 w 26"/>
                <a:gd name="T47" fmla="*/ 16 h 37"/>
                <a:gd name="T48" fmla="*/ 21 w 26"/>
                <a:gd name="T49" fmla="*/ 15 h 37"/>
                <a:gd name="T50" fmla="*/ 15 w 26"/>
                <a:gd name="T51" fmla="*/ 10 h 37"/>
                <a:gd name="T52" fmla="*/ 17 w 26"/>
                <a:gd name="T53" fmla="*/ 9 h 37"/>
                <a:gd name="T54" fmla="*/ 14 w 26"/>
                <a:gd name="T55" fmla="*/ 2 h 37"/>
                <a:gd name="T56" fmla="*/ 26 w 26"/>
                <a:gd name="T57" fmla="*/ 0 h 37"/>
                <a:gd name="T58" fmla="*/ 16 w 26"/>
                <a:gd name="T59" fmla="*/ 2 h 37"/>
                <a:gd name="T60" fmla="*/ 17 w 26"/>
                <a:gd name="T61" fmla="*/ 4 h 37"/>
                <a:gd name="T62" fmla="*/ 17 w 26"/>
                <a:gd name="T63" fmla="*/ 4 h 37"/>
                <a:gd name="T64" fmla="*/ 26 w 26"/>
                <a:gd name="T6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37">
                  <a:moveTo>
                    <a:pt x="25" y="17"/>
                  </a:moveTo>
                  <a:cubicBezTo>
                    <a:pt x="25" y="17"/>
                    <a:pt x="25" y="17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7"/>
                  </a:cubicBezTo>
                  <a:moveTo>
                    <a:pt x="17" y="5"/>
                  </a:moveTo>
                  <a:cubicBezTo>
                    <a:pt x="18" y="6"/>
                    <a:pt x="18" y="7"/>
                    <a:pt x="19" y="8"/>
                  </a:cubicBezTo>
                  <a:cubicBezTo>
                    <a:pt x="22" y="7"/>
                    <a:pt x="26" y="6"/>
                    <a:pt x="26" y="6"/>
                  </a:cubicBezTo>
                  <a:cubicBezTo>
                    <a:pt x="26" y="6"/>
                    <a:pt x="26" y="6"/>
                    <a:pt x="25" y="6"/>
                  </a:cubicBezTo>
                  <a:cubicBezTo>
                    <a:pt x="23" y="6"/>
                    <a:pt x="19" y="6"/>
                    <a:pt x="17" y="5"/>
                  </a:cubicBezTo>
                  <a:moveTo>
                    <a:pt x="14" y="2"/>
                  </a:moveTo>
                  <a:cubicBezTo>
                    <a:pt x="11" y="4"/>
                    <a:pt x="9" y="5"/>
                    <a:pt x="8" y="6"/>
                  </a:cubicBezTo>
                  <a:cubicBezTo>
                    <a:pt x="7" y="8"/>
                    <a:pt x="6" y="8"/>
                    <a:pt x="6" y="9"/>
                  </a:cubicBezTo>
                  <a:cubicBezTo>
                    <a:pt x="6" y="11"/>
                    <a:pt x="7" y="12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7"/>
                    <a:pt x="3" y="17"/>
                    <a:pt x="1" y="21"/>
                  </a:cubicBezTo>
                  <a:cubicBezTo>
                    <a:pt x="0" y="21"/>
                    <a:pt x="0" y="22"/>
                    <a:pt x="0" y="22"/>
                  </a:cubicBezTo>
                  <a:cubicBezTo>
                    <a:pt x="0" y="25"/>
                    <a:pt x="2" y="25"/>
                    <a:pt x="2" y="25"/>
                  </a:cubicBezTo>
                  <a:cubicBezTo>
                    <a:pt x="6" y="30"/>
                    <a:pt x="10" y="34"/>
                    <a:pt x="14" y="37"/>
                  </a:cubicBezTo>
                  <a:cubicBezTo>
                    <a:pt x="13" y="36"/>
                    <a:pt x="6" y="28"/>
                    <a:pt x="7" y="24"/>
                  </a:cubicBezTo>
                  <a:cubicBezTo>
                    <a:pt x="8" y="23"/>
                    <a:pt x="8" y="23"/>
                    <a:pt x="9" y="23"/>
                  </a:cubicBezTo>
                  <a:cubicBezTo>
                    <a:pt x="13" y="23"/>
                    <a:pt x="19" y="28"/>
                    <a:pt x="20" y="28"/>
                  </a:cubicBezTo>
                  <a:cubicBezTo>
                    <a:pt x="19" y="27"/>
                    <a:pt x="11" y="19"/>
                    <a:pt x="12" y="16"/>
                  </a:cubicBezTo>
                  <a:cubicBezTo>
                    <a:pt x="13" y="15"/>
                    <a:pt x="14" y="15"/>
                    <a:pt x="15" y="15"/>
                  </a:cubicBezTo>
                  <a:cubicBezTo>
                    <a:pt x="17" y="15"/>
                    <a:pt x="19" y="16"/>
                    <a:pt x="22" y="16"/>
                  </a:cubicBezTo>
                  <a:cubicBezTo>
                    <a:pt x="21" y="16"/>
                    <a:pt x="21" y="16"/>
                    <a:pt x="21" y="15"/>
                  </a:cubicBezTo>
                  <a:cubicBezTo>
                    <a:pt x="18" y="14"/>
                    <a:pt x="15" y="11"/>
                    <a:pt x="15" y="10"/>
                  </a:cubicBezTo>
                  <a:cubicBezTo>
                    <a:pt x="15" y="10"/>
                    <a:pt x="16" y="9"/>
                    <a:pt x="17" y="9"/>
                  </a:cubicBezTo>
                  <a:cubicBezTo>
                    <a:pt x="16" y="7"/>
                    <a:pt x="15" y="5"/>
                    <a:pt x="14" y="2"/>
                  </a:cubicBezTo>
                  <a:moveTo>
                    <a:pt x="26" y="0"/>
                  </a:moveTo>
                  <a:cubicBezTo>
                    <a:pt x="22" y="0"/>
                    <a:pt x="19" y="1"/>
                    <a:pt x="16" y="2"/>
                  </a:cubicBezTo>
                  <a:cubicBezTo>
                    <a:pt x="16" y="2"/>
                    <a:pt x="17" y="3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8" y="1"/>
                    <a:pt x="24" y="0"/>
                    <a:pt x="26" y="0"/>
                  </a:cubicBezTo>
                </a:path>
              </a:pathLst>
            </a:custGeom>
            <a:solidFill>
              <a:srgbClr val="FBE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5" name="Freeform 1014">
              <a:extLst>
                <a:ext uri="{FF2B5EF4-FFF2-40B4-BE49-F238E27FC236}">
                  <a16:creationId xmlns:a16="http://schemas.microsoft.com/office/drawing/2014/main" id="{B1434229-29BC-42E5-BA75-E95EBF0CDF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63712" y="4660900"/>
              <a:ext cx="241300" cy="265113"/>
            </a:xfrm>
            <a:custGeom>
              <a:avLst/>
              <a:gdLst>
                <a:gd name="T0" fmla="*/ 3 w 52"/>
                <a:gd name="T1" fmla="*/ 6 h 57"/>
                <a:gd name="T2" fmla="*/ 22 w 52"/>
                <a:gd name="T3" fmla="*/ 39 h 57"/>
                <a:gd name="T4" fmla="*/ 52 w 52"/>
                <a:gd name="T5" fmla="*/ 55 h 57"/>
                <a:gd name="T6" fmla="*/ 49 w 52"/>
                <a:gd name="T7" fmla="*/ 57 h 57"/>
                <a:gd name="T8" fmla="*/ 3 w 52"/>
                <a:gd name="T9" fmla="*/ 6 h 57"/>
                <a:gd name="T10" fmla="*/ 3 w 52"/>
                <a:gd name="T11" fmla="*/ 6 h 57"/>
                <a:gd name="T12" fmla="*/ 1 w 52"/>
                <a:gd name="T13" fmla="*/ 2 h 57"/>
                <a:gd name="T14" fmla="*/ 5 w 52"/>
                <a:gd name="T15" fmla="*/ 3 h 57"/>
                <a:gd name="T16" fmla="*/ 3 w 52"/>
                <a:gd name="T17" fmla="*/ 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7">
                  <a:moveTo>
                    <a:pt x="3" y="6"/>
                  </a:moveTo>
                  <a:cubicBezTo>
                    <a:pt x="5" y="13"/>
                    <a:pt x="9" y="29"/>
                    <a:pt x="22" y="39"/>
                  </a:cubicBezTo>
                  <a:cubicBezTo>
                    <a:pt x="38" y="53"/>
                    <a:pt x="52" y="55"/>
                    <a:pt x="52" y="55"/>
                  </a:cubicBezTo>
                  <a:cubicBezTo>
                    <a:pt x="49" y="57"/>
                    <a:pt x="49" y="57"/>
                    <a:pt x="49" y="57"/>
                  </a:cubicBezTo>
                  <a:cubicBezTo>
                    <a:pt x="49" y="57"/>
                    <a:pt x="9" y="48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5"/>
                    <a:pt x="1" y="4"/>
                    <a:pt x="1" y="2"/>
                  </a:cubicBezTo>
                  <a:cubicBezTo>
                    <a:pt x="0" y="0"/>
                    <a:pt x="3" y="0"/>
                    <a:pt x="5" y="3"/>
                  </a:cubicBezTo>
                  <a:cubicBezTo>
                    <a:pt x="6" y="6"/>
                    <a:pt x="4" y="6"/>
                    <a:pt x="3" y="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6" name="Freeform 1015">
              <a:extLst>
                <a:ext uri="{FF2B5EF4-FFF2-40B4-BE49-F238E27FC236}">
                  <a16:creationId xmlns:a16="http://schemas.microsoft.com/office/drawing/2014/main" id="{224C10BD-58A1-4259-9430-CF98EC8424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17675" y="4605338"/>
              <a:ext cx="292100" cy="287338"/>
            </a:xfrm>
            <a:custGeom>
              <a:avLst/>
              <a:gdLst>
                <a:gd name="T0" fmla="*/ 59 w 63"/>
                <a:gd name="T1" fmla="*/ 62 h 62"/>
                <a:gd name="T2" fmla="*/ 63 w 63"/>
                <a:gd name="T3" fmla="*/ 61 h 62"/>
                <a:gd name="T4" fmla="*/ 5 w 63"/>
                <a:gd name="T5" fmla="*/ 7 h 62"/>
                <a:gd name="T6" fmla="*/ 3 w 63"/>
                <a:gd name="T7" fmla="*/ 2 h 62"/>
                <a:gd name="T8" fmla="*/ 4 w 63"/>
                <a:gd name="T9" fmla="*/ 7 h 62"/>
                <a:gd name="T10" fmla="*/ 4 w 63"/>
                <a:gd name="T11" fmla="*/ 7 h 62"/>
                <a:gd name="T12" fmla="*/ 18 w 63"/>
                <a:gd name="T13" fmla="*/ 30 h 62"/>
                <a:gd name="T14" fmla="*/ 59 w 63"/>
                <a:gd name="T15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62">
                  <a:moveTo>
                    <a:pt x="59" y="62"/>
                  </a:moveTo>
                  <a:cubicBezTo>
                    <a:pt x="63" y="61"/>
                    <a:pt x="63" y="61"/>
                    <a:pt x="63" y="61"/>
                  </a:cubicBezTo>
                  <a:cubicBezTo>
                    <a:pt x="63" y="61"/>
                    <a:pt x="18" y="41"/>
                    <a:pt x="5" y="7"/>
                  </a:cubicBezTo>
                  <a:cubicBezTo>
                    <a:pt x="5" y="7"/>
                    <a:pt x="6" y="3"/>
                    <a:pt x="3" y="2"/>
                  </a:cubicBezTo>
                  <a:cubicBezTo>
                    <a:pt x="1" y="0"/>
                    <a:pt x="0" y="5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6" y="12"/>
                    <a:pt x="11" y="21"/>
                    <a:pt x="18" y="30"/>
                  </a:cubicBezTo>
                  <a:cubicBezTo>
                    <a:pt x="29" y="43"/>
                    <a:pt x="52" y="58"/>
                    <a:pt x="59" y="6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7" name="Freeform 1016">
              <a:extLst>
                <a:ext uri="{FF2B5EF4-FFF2-40B4-BE49-F238E27FC236}">
                  <a16:creationId xmlns:a16="http://schemas.microsoft.com/office/drawing/2014/main" id="{19531417-75D2-48CF-A380-DC8DCA77E4B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44650" y="4359275"/>
              <a:ext cx="360363" cy="519113"/>
            </a:xfrm>
            <a:custGeom>
              <a:avLst/>
              <a:gdLst>
                <a:gd name="T0" fmla="*/ 10 w 78"/>
                <a:gd name="T1" fmla="*/ 3 h 112"/>
                <a:gd name="T2" fmla="*/ 4 w 78"/>
                <a:gd name="T3" fmla="*/ 1 h 112"/>
                <a:gd name="T4" fmla="*/ 12 w 78"/>
                <a:gd name="T5" fmla="*/ 7 h 112"/>
                <a:gd name="T6" fmla="*/ 56 w 78"/>
                <a:gd name="T7" fmla="*/ 111 h 112"/>
                <a:gd name="T8" fmla="*/ 59 w 78"/>
                <a:gd name="T9" fmla="*/ 112 h 112"/>
                <a:gd name="T10" fmla="*/ 10 w 78"/>
                <a:gd name="T11" fmla="*/ 3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112">
                  <a:moveTo>
                    <a:pt x="10" y="3"/>
                  </a:moveTo>
                  <a:cubicBezTo>
                    <a:pt x="8" y="2"/>
                    <a:pt x="6" y="0"/>
                    <a:pt x="4" y="1"/>
                  </a:cubicBezTo>
                  <a:cubicBezTo>
                    <a:pt x="0" y="3"/>
                    <a:pt x="8" y="11"/>
                    <a:pt x="12" y="7"/>
                  </a:cubicBezTo>
                  <a:cubicBezTo>
                    <a:pt x="77" y="28"/>
                    <a:pt x="56" y="110"/>
                    <a:pt x="56" y="111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1"/>
                    <a:pt x="78" y="24"/>
                    <a:pt x="10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8" name="Freeform 1017">
              <a:extLst>
                <a:ext uri="{FF2B5EF4-FFF2-40B4-BE49-F238E27FC236}">
                  <a16:creationId xmlns:a16="http://schemas.microsoft.com/office/drawing/2014/main" id="{9ACB7173-A04B-45AC-99B5-B6A848E978E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81162" y="4508500"/>
              <a:ext cx="379413" cy="449263"/>
            </a:xfrm>
            <a:custGeom>
              <a:avLst/>
              <a:gdLst>
                <a:gd name="T0" fmla="*/ 10 w 82"/>
                <a:gd name="T1" fmla="*/ 2 h 97"/>
                <a:gd name="T2" fmla="*/ 4 w 82"/>
                <a:gd name="T3" fmla="*/ 1 h 97"/>
                <a:gd name="T4" fmla="*/ 12 w 82"/>
                <a:gd name="T5" fmla="*/ 5 h 97"/>
                <a:gd name="T6" fmla="*/ 79 w 82"/>
                <a:gd name="T7" fmla="*/ 97 h 97"/>
                <a:gd name="T8" fmla="*/ 82 w 82"/>
                <a:gd name="T9" fmla="*/ 97 h 97"/>
                <a:gd name="T10" fmla="*/ 10 w 82"/>
                <a:gd name="T11" fmla="*/ 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97">
                  <a:moveTo>
                    <a:pt x="10" y="2"/>
                  </a:moveTo>
                  <a:cubicBezTo>
                    <a:pt x="8" y="1"/>
                    <a:pt x="6" y="0"/>
                    <a:pt x="4" y="1"/>
                  </a:cubicBezTo>
                  <a:cubicBezTo>
                    <a:pt x="0" y="4"/>
                    <a:pt x="10" y="10"/>
                    <a:pt x="12" y="5"/>
                  </a:cubicBezTo>
                  <a:cubicBezTo>
                    <a:pt x="81" y="11"/>
                    <a:pt x="79" y="96"/>
                    <a:pt x="79" y="97"/>
                  </a:cubicBezTo>
                  <a:cubicBezTo>
                    <a:pt x="82" y="97"/>
                    <a:pt x="82" y="97"/>
                    <a:pt x="82" y="97"/>
                  </a:cubicBezTo>
                  <a:cubicBezTo>
                    <a:pt x="82" y="96"/>
                    <a:pt x="81" y="7"/>
                    <a:pt x="10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9" name="Freeform 1018">
              <a:extLst>
                <a:ext uri="{FF2B5EF4-FFF2-40B4-BE49-F238E27FC236}">
                  <a16:creationId xmlns:a16="http://schemas.microsoft.com/office/drawing/2014/main" id="{54ABE186-FE5E-470B-B422-4F0345BA7D7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36725" y="4578350"/>
              <a:ext cx="415925" cy="449263"/>
            </a:xfrm>
            <a:custGeom>
              <a:avLst/>
              <a:gdLst>
                <a:gd name="T0" fmla="*/ 8 w 90"/>
                <a:gd name="T1" fmla="*/ 10 h 97"/>
                <a:gd name="T2" fmla="*/ 8 w 90"/>
                <a:gd name="T3" fmla="*/ 3 h 97"/>
                <a:gd name="T4" fmla="*/ 10 w 90"/>
                <a:gd name="T5" fmla="*/ 12 h 97"/>
                <a:gd name="T6" fmla="*/ 90 w 90"/>
                <a:gd name="T7" fmla="*/ 94 h 97"/>
                <a:gd name="T8" fmla="*/ 89 w 90"/>
                <a:gd name="T9" fmla="*/ 97 h 97"/>
                <a:gd name="T10" fmla="*/ 8 w 90"/>
                <a:gd name="T11" fmla="*/ 1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97">
                  <a:moveTo>
                    <a:pt x="8" y="10"/>
                  </a:moveTo>
                  <a:cubicBezTo>
                    <a:pt x="7" y="8"/>
                    <a:pt x="6" y="5"/>
                    <a:pt x="8" y="3"/>
                  </a:cubicBezTo>
                  <a:cubicBezTo>
                    <a:pt x="12" y="0"/>
                    <a:pt x="16" y="11"/>
                    <a:pt x="10" y="12"/>
                  </a:cubicBezTo>
                  <a:cubicBezTo>
                    <a:pt x="5" y="81"/>
                    <a:pt x="89" y="94"/>
                    <a:pt x="90" y="94"/>
                  </a:cubicBezTo>
                  <a:cubicBezTo>
                    <a:pt x="89" y="97"/>
                    <a:pt x="89" y="97"/>
                    <a:pt x="89" y="97"/>
                  </a:cubicBezTo>
                  <a:cubicBezTo>
                    <a:pt x="88" y="97"/>
                    <a:pt x="0" y="80"/>
                    <a:pt x="8" y="10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0" name="Freeform 1019">
              <a:extLst>
                <a:ext uri="{FF2B5EF4-FFF2-40B4-BE49-F238E27FC236}">
                  <a16:creationId xmlns:a16="http://schemas.microsoft.com/office/drawing/2014/main" id="{ABA88849-25CC-4A86-8184-EBB8DAAEA99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57375" y="4697413"/>
              <a:ext cx="285750" cy="284163"/>
            </a:xfrm>
            <a:custGeom>
              <a:avLst/>
              <a:gdLst>
                <a:gd name="T0" fmla="*/ 2 w 62"/>
                <a:gd name="T1" fmla="*/ 6 h 61"/>
                <a:gd name="T2" fmla="*/ 2 w 62"/>
                <a:gd name="T3" fmla="*/ 2 h 61"/>
                <a:gd name="T4" fmla="*/ 4 w 62"/>
                <a:gd name="T5" fmla="*/ 8 h 61"/>
                <a:gd name="T6" fmla="*/ 62 w 62"/>
                <a:gd name="T7" fmla="*/ 59 h 61"/>
                <a:gd name="T8" fmla="*/ 62 w 62"/>
                <a:gd name="T9" fmla="*/ 61 h 61"/>
                <a:gd name="T10" fmla="*/ 2 w 62"/>
                <a:gd name="T11" fmla="*/ 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61">
                  <a:moveTo>
                    <a:pt x="2" y="6"/>
                  </a:moveTo>
                  <a:cubicBezTo>
                    <a:pt x="1" y="5"/>
                    <a:pt x="0" y="3"/>
                    <a:pt x="2" y="2"/>
                  </a:cubicBezTo>
                  <a:cubicBezTo>
                    <a:pt x="4" y="0"/>
                    <a:pt x="7" y="7"/>
                    <a:pt x="4" y="8"/>
                  </a:cubicBezTo>
                  <a:cubicBezTo>
                    <a:pt x="4" y="55"/>
                    <a:pt x="61" y="59"/>
                    <a:pt x="62" y="59"/>
                  </a:cubicBezTo>
                  <a:cubicBezTo>
                    <a:pt x="62" y="61"/>
                    <a:pt x="62" y="61"/>
                    <a:pt x="62" y="61"/>
                  </a:cubicBezTo>
                  <a:cubicBezTo>
                    <a:pt x="61" y="61"/>
                    <a:pt x="1" y="55"/>
                    <a:pt x="2" y="6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1" name="Freeform 1020">
              <a:extLst>
                <a:ext uri="{FF2B5EF4-FFF2-40B4-BE49-F238E27FC236}">
                  <a16:creationId xmlns:a16="http://schemas.microsoft.com/office/drawing/2014/main" id="{57ECC3F0-67AC-4D08-BABD-9C0E153D10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62112" y="4484688"/>
              <a:ext cx="250825" cy="330200"/>
            </a:xfrm>
            <a:custGeom>
              <a:avLst/>
              <a:gdLst>
                <a:gd name="T0" fmla="*/ 7 w 54"/>
                <a:gd name="T1" fmla="*/ 2 h 71"/>
                <a:gd name="T2" fmla="*/ 3 w 54"/>
                <a:gd name="T3" fmla="*/ 1 h 71"/>
                <a:gd name="T4" fmla="*/ 8 w 54"/>
                <a:gd name="T5" fmla="*/ 4 h 71"/>
                <a:gd name="T6" fmla="*/ 47 w 54"/>
                <a:gd name="T7" fmla="*/ 71 h 71"/>
                <a:gd name="T8" fmla="*/ 50 w 54"/>
                <a:gd name="T9" fmla="*/ 71 h 71"/>
                <a:gd name="T10" fmla="*/ 7 w 54"/>
                <a:gd name="T11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71">
                  <a:moveTo>
                    <a:pt x="7" y="2"/>
                  </a:moveTo>
                  <a:cubicBezTo>
                    <a:pt x="6" y="1"/>
                    <a:pt x="4" y="0"/>
                    <a:pt x="3" y="1"/>
                  </a:cubicBezTo>
                  <a:cubicBezTo>
                    <a:pt x="0" y="3"/>
                    <a:pt x="6" y="8"/>
                    <a:pt x="8" y="4"/>
                  </a:cubicBezTo>
                  <a:cubicBezTo>
                    <a:pt x="54" y="13"/>
                    <a:pt x="47" y="71"/>
                    <a:pt x="47" y="71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0" y="71"/>
                    <a:pt x="54" y="10"/>
                    <a:pt x="7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2" name="Freeform 1021">
              <a:extLst>
                <a:ext uri="{FF2B5EF4-FFF2-40B4-BE49-F238E27FC236}">
                  <a16:creationId xmlns:a16="http://schemas.microsoft.com/office/drawing/2014/main" id="{FE6130F6-DAC2-462A-8F9C-232C6EACD1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14512" y="4694238"/>
              <a:ext cx="439738" cy="314325"/>
            </a:xfrm>
            <a:custGeom>
              <a:avLst/>
              <a:gdLst>
                <a:gd name="T0" fmla="*/ 3 w 95"/>
                <a:gd name="T1" fmla="*/ 8 h 68"/>
                <a:gd name="T2" fmla="*/ 1 w 95"/>
                <a:gd name="T3" fmla="*/ 3 h 68"/>
                <a:gd name="T4" fmla="*/ 5 w 95"/>
                <a:gd name="T5" fmla="*/ 10 h 68"/>
                <a:gd name="T6" fmla="*/ 94 w 95"/>
                <a:gd name="T7" fmla="*/ 52 h 68"/>
                <a:gd name="T8" fmla="*/ 95 w 95"/>
                <a:gd name="T9" fmla="*/ 55 h 68"/>
                <a:gd name="T10" fmla="*/ 3 w 95"/>
                <a:gd name="T11" fmla="*/ 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68">
                  <a:moveTo>
                    <a:pt x="3" y="8"/>
                  </a:moveTo>
                  <a:cubicBezTo>
                    <a:pt x="1" y="7"/>
                    <a:pt x="0" y="5"/>
                    <a:pt x="1" y="3"/>
                  </a:cubicBezTo>
                  <a:cubicBezTo>
                    <a:pt x="3" y="0"/>
                    <a:pt x="9" y="7"/>
                    <a:pt x="5" y="10"/>
                  </a:cubicBezTo>
                  <a:cubicBezTo>
                    <a:pt x="22" y="67"/>
                    <a:pt x="93" y="52"/>
                    <a:pt x="94" y="52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4" y="55"/>
                    <a:pt x="18" y="68"/>
                    <a:pt x="3" y="8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3" name="Freeform 1022">
              <a:extLst>
                <a:ext uri="{FF2B5EF4-FFF2-40B4-BE49-F238E27FC236}">
                  <a16:creationId xmlns:a16="http://schemas.microsoft.com/office/drawing/2014/main" id="{2A3E234B-A94A-4C7D-B3A7-1D9A9D33B30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800" y="4638675"/>
              <a:ext cx="282575" cy="304800"/>
            </a:xfrm>
            <a:custGeom>
              <a:avLst/>
              <a:gdLst>
                <a:gd name="T0" fmla="*/ 6 w 61"/>
                <a:gd name="T1" fmla="*/ 6 h 66"/>
                <a:gd name="T2" fmla="*/ 6 w 61"/>
                <a:gd name="T3" fmla="*/ 2 h 66"/>
                <a:gd name="T4" fmla="*/ 7 w 61"/>
                <a:gd name="T5" fmla="*/ 8 h 66"/>
                <a:gd name="T6" fmla="*/ 61 w 61"/>
                <a:gd name="T7" fmla="*/ 64 h 66"/>
                <a:gd name="T8" fmla="*/ 60 w 61"/>
                <a:gd name="T9" fmla="*/ 66 h 66"/>
                <a:gd name="T10" fmla="*/ 6 w 61"/>
                <a:gd name="T11" fmla="*/ 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66">
                  <a:moveTo>
                    <a:pt x="6" y="6"/>
                  </a:moveTo>
                  <a:cubicBezTo>
                    <a:pt x="5" y="4"/>
                    <a:pt x="5" y="3"/>
                    <a:pt x="6" y="2"/>
                  </a:cubicBezTo>
                  <a:cubicBezTo>
                    <a:pt x="8" y="0"/>
                    <a:pt x="11" y="7"/>
                    <a:pt x="7" y="8"/>
                  </a:cubicBezTo>
                  <a:cubicBezTo>
                    <a:pt x="3" y="54"/>
                    <a:pt x="60" y="63"/>
                    <a:pt x="61" y="64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60" y="66"/>
                    <a:pt x="0" y="54"/>
                    <a:pt x="6" y="6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4" name="Freeform 1023">
              <a:extLst>
                <a:ext uri="{FF2B5EF4-FFF2-40B4-BE49-F238E27FC236}">
                  <a16:creationId xmlns:a16="http://schemas.microsoft.com/office/drawing/2014/main" id="{FF6C73FC-6F1D-42BB-95C7-18AC9E51F5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12912" y="4586288"/>
              <a:ext cx="254000" cy="246063"/>
            </a:xfrm>
            <a:custGeom>
              <a:avLst/>
              <a:gdLst>
                <a:gd name="T0" fmla="*/ 6 w 55"/>
                <a:gd name="T1" fmla="*/ 3 h 53"/>
                <a:gd name="T2" fmla="*/ 38 w 55"/>
                <a:gd name="T3" fmla="*/ 22 h 53"/>
                <a:gd name="T4" fmla="*/ 53 w 55"/>
                <a:gd name="T5" fmla="*/ 53 h 53"/>
                <a:gd name="T6" fmla="*/ 55 w 55"/>
                <a:gd name="T7" fmla="*/ 50 h 53"/>
                <a:gd name="T8" fmla="*/ 6 w 55"/>
                <a:gd name="T9" fmla="*/ 2 h 53"/>
                <a:gd name="T10" fmla="*/ 6 w 55"/>
                <a:gd name="T11" fmla="*/ 2 h 53"/>
                <a:gd name="T12" fmla="*/ 2 w 55"/>
                <a:gd name="T13" fmla="*/ 0 h 53"/>
                <a:gd name="T14" fmla="*/ 3 w 55"/>
                <a:gd name="T15" fmla="*/ 4 h 53"/>
                <a:gd name="T16" fmla="*/ 6 w 55"/>
                <a:gd name="T17" fmla="*/ 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53">
                  <a:moveTo>
                    <a:pt x="6" y="3"/>
                  </a:moveTo>
                  <a:cubicBezTo>
                    <a:pt x="12" y="5"/>
                    <a:pt x="28" y="9"/>
                    <a:pt x="38" y="22"/>
                  </a:cubicBezTo>
                  <a:cubicBezTo>
                    <a:pt x="52" y="39"/>
                    <a:pt x="53" y="53"/>
                    <a:pt x="53" y="53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5" y="50"/>
                    <a:pt x="47" y="10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1"/>
                    <a:pt x="4" y="0"/>
                    <a:pt x="2" y="0"/>
                  </a:cubicBezTo>
                  <a:cubicBezTo>
                    <a:pt x="0" y="0"/>
                    <a:pt x="0" y="3"/>
                    <a:pt x="3" y="4"/>
                  </a:cubicBezTo>
                  <a:cubicBezTo>
                    <a:pt x="5" y="5"/>
                    <a:pt x="6" y="4"/>
                    <a:pt x="6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5" name="Freeform 1024">
              <a:extLst>
                <a:ext uri="{FF2B5EF4-FFF2-40B4-BE49-F238E27FC236}">
                  <a16:creationId xmlns:a16="http://schemas.microsoft.com/office/drawing/2014/main" id="{332202FD-AB85-4080-81DB-700A1EF2FB2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08150" y="4665663"/>
              <a:ext cx="255588" cy="246063"/>
            </a:xfrm>
            <a:custGeom>
              <a:avLst/>
              <a:gdLst>
                <a:gd name="T0" fmla="*/ 6 w 55"/>
                <a:gd name="T1" fmla="*/ 3 h 53"/>
                <a:gd name="T2" fmla="*/ 38 w 55"/>
                <a:gd name="T3" fmla="*/ 22 h 53"/>
                <a:gd name="T4" fmla="*/ 53 w 55"/>
                <a:gd name="T5" fmla="*/ 53 h 53"/>
                <a:gd name="T6" fmla="*/ 55 w 55"/>
                <a:gd name="T7" fmla="*/ 50 h 53"/>
                <a:gd name="T8" fmla="*/ 6 w 55"/>
                <a:gd name="T9" fmla="*/ 2 h 53"/>
                <a:gd name="T10" fmla="*/ 5 w 55"/>
                <a:gd name="T11" fmla="*/ 2 h 53"/>
                <a:gd name="T12" fmla="*/ 2 w 55"/>
                <a:gd name="T13" fmla="*/ 0 h 53"/>
                <a:gd name="T14" fmla="*/ 3 w 55"/>
                <a:gd name="T15" fmla="*/ 4 h 53"/>
                <a:gd name="T16" fmla="*/ 6 w 55"/>
                <a:gd name="T17" fmla="*/ 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53">
                  <a:moveTo>
                    <a:pt x="6" y="3"/>
                  </a:moveTo>
                  <a:cubicBezTo>
                    <a:pt x="12" y="5"/>
                    <a:pt x="28" y="9"/>
                    <a:pt x="38" y="22"/>
                  </a:cubicBezTo>
                  <a:cubicBezTo>
                    <a:pt x="51" y="39"/>
                    <a:pt x="53" y="53"/>
                    <a:pt x="53" y="53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5" y="50"/>
                    <a:pt x="47" y="10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3" y="0"/>
                    <a:pt x="2" y="0"/>
                  </a:cubicBezTo>
                  <a:cubicBezTo>
                    <a:pt x="0" y="0"/>
                    <a:pt x="0" y="3"/>
                    <a:pt x="3" y="4"/>
                  </a:cubicBezTo>
                  <a:cubicBezTo>
                    <a:pt x="5" y="5"/>
                    <a:pt x="6" y="4"/>
                    <a:pt x="6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6" name="Freeform 1025">
              <a:extLst>
                <a:ext uri="{FF2B5EF4-FFF2-40B4-BE49-F238E27FC236}">
                  <a16:creationId xmlns:a16="http://schemas.microsoft.com/office/drawing/2014/main" id="{162D0236-C6A4-43DD-AFF7-A009C4ABCB2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00212" y="4629150"/>
              <a:ext cx="271463" cy="227013"/>
            </a:xfrm>
            <a:custGeom>
              <a:avLst/>
              <a:gdLst>
                <a:gd name="T0" fmla="*/ 6 w 59"/>
                <a:gd name="T1" fmla="*/ 3 h 49"/>
                <a:gd name="T2" fmla="*/ 40 w 59"/>
                <a:gd name="T3" fmla="*/ 20 h 49"/>
                <a:gd name="T4" fmla="*/ 57 w 59"/>
                <a:gd name="T5" fmla="*/ 49 h 49"/>
                <a:gd name="T6" fmla="*/ 59 w 59"/>
                <a:gd name="T7" fmla="*/ 46 h 49"/>
                <a:gd name="T8" fmla="*/ 6 w 59"/>
                <a:gd name="T9" fmla="*/ 2 h 49"/>
                <a:gd name="T10" fmla="*/ 6 w 59"/>
                <a:gd name="T11" fmla="*/ 2 h 49"/>
                <a:gd name="T12" fmla="*/ 2 w 59"/>
                <a:gd name="T13" fmla="*/ 1 h 49"/>
                <a:gd name="T14" fmla="*/ 3 w 59"/>
                <a:gd name="T15" fmla="*/ 5 h 49"/>
                <a:gd name="T16" fmla="*/ 6 w 59"/>
                <a:gd name="T17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49">
                  <a:moveTo>
                    <a:pt x="6" y="3"/>
                  </a:moveTo>
                  <a:cubicBezTo>
                    <a:pt x="13" y="4"/>
                    <a:pt x="29" y="7"/>
                    <a:pt x="40" y="20"/>
                  </a:cubicBezTo>
                  <a:cubicBezTo>
                    <a:pt x="55" y="36"/>
                    <a:pt x="57" y="49"/>
                    <a:pt x="57" y="49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48" y="7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4" y="1"/>
                    <a:pt x="2" y="1"/>
                  </a:cubicBezTo>
                  <a:cubicBezTo>
                    <a:pt x="0" y="0"/>
                    <a:pt x="0" y="3"/>
                    <a:pt x="3" y="5"/>
                  </a:cubicBezTo>
                  <a:cubicBezTo>
                    <a:pt x="6" y="5"/>
                    <a:pt x="6" y="4"/>
                    <a:pt x="6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7" name="Freeform 1026">
              <a:extLst>
                <a:ext uri="{FF2B5EF4-FFF2-40B4-BE49-F238E27FC236}">
                  <a16:creationId xmlns:a16="http://schemas.microsoft.com/office/drawing/2014/main" id="{F3B85CD4-61EA-4839-AE2D-C7E4001920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12912" y="4489450"/>
              <a:ext cx="273050" cy="227013"/>
            </a:xfrm>
            <a:custGeom>
              <a:avLst/>
              <a:gdLst>
                <a:gd name="T0" fmla="*/ 6 w 59"/>
                <a:gd name="T1" fmla="*/ 3 h 49"/>
                <a:gd name="T2" fmla="*/ 40 w 59"/>
                <a:gd name="T3" fmla="*/ 20 h 49"/>
                <a:gd name="T4" fmla="*/ 58 w 59"/>
                <a:gd name="T5" fmla="*/ 49 h 49"/>
                <a:gd name="T6" fmla="*/ 59 w 59"/>
                <a:gd name="T7" fmla="*/ 46 h 49"/>
                <a:gd name="T8" fmla="*/ 6 w 59"/>
                <a:gd name="T9" fmla="*/ 2 h 49"/>
                <a:gd name="T10" fmla="*/ 6 w 59"/>
                <a:gd name="T11" fmla="*/ 2 h 49"/>
                <a:gd name="T12" fmla="*/ 2 w 59"/>
                <a:gd name="T13" fmla="*/ 0 h 49"/>
                <a:gd name="T14" fmla="*/ 4 w 59"/>
                <a:gd name="T15" fmla="*/ 5 h 49"/>
                <a:gd name="T16" fmla="*/ 6 w 59"/>
                <a:gd name="T17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49">
                  <a:moveTo>
                    <a:pt x="6" y="3"/>
                  </a:moveTo>
                  <a:cubicBezTo>
                    <a:pt x="13" y="4"/>
                    <a:pt x="29" y="7"/>
                    <a:pt x="40" y="20"/>
                  </a:cubicBezTo>
                  <a:cubicBezTo>
                    <a:pt x="55" y="36"/>
                    <a:pt x="58" y="49"/>
                    <a:pt x="58" y="49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48" y="7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4" y="1"/>
                    <a:pt x="2" y="0"/>
                  </a:cubicBezTo>
                  <a:cubicBezTo>
                    <a:pt x="1" y="0"/>
                    <a:pt x="0" y="3"/>
                    <a:pt x="4" y="5"/>
                  </a:cubicBezTo>
                  <a:cubicBezTo>
                    <a:pt x="6" y="5"/>
                    <a:pt x="6" y="4"/>
                    <a:pt x="6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8" name="Freeform 1027">
              <a:extLst>
                <a:ext uri="{FF2B5EF4-FFF2-40B4-BE49-F238E27FC236}">
                  <a16:creationId xmlns:a16="http://schemas.microsoft.com/office/drawing/2014/main" id="{1D582878-4E09-4E5A-B578-8E13A809CC3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31962" y="4679950"/>
              <a:ext cx="319088" cy="217488"/>
            </a:xfrm>
            <a:custGeom>
              <a:avLst/>
              <a:gdLst>
                <a:gd name="T0" fmla="*/ 5 w 69"/>
                <a:gd name="T1" fmla="*/ 7 h 47"/>
                <a:gd name="T2" fmla="*/ 34 w 69"/>
                <a:gd name="T3" fmla="*/ 35 h 47"/>
                <a:gd name="T4" fmla="*/ 69 w 69"/>
                <a:gd name="T5" fmla="*/ 42 h 47"/>
                <a:gd name="T6" fmla="*/ 67 w 69"/>
                <a:gd name="T7" fmla="*/ 44 h 47"/>
                <a:gd name="T8" fmla="*/ 4 w 69"/>
                <a:gd name="T9" fmla="*/ 7 h 47"/>
                <a:gd name="T10" fmla="*/ 4 w 69"/>
                <a:gd name="T11" fmla="*/ 7 h 47"/>
                <a:gd name="T12" fmla="*/ 1 w 69"/>
                <a:gd name="T13" fmla="*/ 4 h 47"/>
                <a:gd name="T14" fmla="*/ 6 w 69"/>
                <a:gd name="T15" fmla="*/ 3 h 47"/>
                <a:gd name="T16" fmla="*/ 5 w 69"/>
                <a:gd name="T17" fmla="*/ 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47">
                  <a:moveTo>
                    <a:pt x="5" y="7"/>
                  </a:moveTo>
                  <a:cubicBezTo>
                    <a:pt x="9" y="13"/>
                    <a:pt x="18" y="28"/>
                    <a:pt x="34" y="35"/>
                  </a:cubicBezTo>
                  <a:cubicBezTo>
                    <a:pt x="55" y="44"/>
                    <a:pt x="69" y="42"/>
                    <a:pt x="69" y="42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4"/>
                    <a:pt x="24" y="4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6"/>
                    <a:pt x="2" y="5"/>
                    <a:pt x="1" y="4"/>
                  </a:cubicBezTo>
                  <a:cubicBezTo>
                    <a:pt x="0" y="2"/>
                    <a:pt x="3" y="0"/>
                    <a:pt x="6" y="3"/>
                  </a:cubicBezTo>
                  <a:cubicBezTo>
                    <a:pt x="7" y="5"/>
                    <a:pt x="6" y="6"/>
                    <a:pt x="5" y="7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9" name="Freeform 1028">
              <a:extLst>
                <a:ext uri="{FF2B5EF4-FFF2-40B4-BE49-F238E27FC236}">
                  <a16:creationId xmlns:a16="http://schemas.microsoft.com/office/drawing/2014/main" id="{0216222A-02A7-4E19-A759-E67CD2F6EB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51012" y="4916488"/>
              <a:ext cx="466725" cy="198438"/>
            </a:xfrm>
            <a:custGeom>
              <a:avLst/>
              <a:gdLst>
                <a:gd name="T0" fmla="*/ 55 w 101"/>
                <a:gd name="T1" fmla="*/ 4 h 43"/>
                <a:gd name="T2" fmla="*/ 56 w 101"/>
                <a:gd name="T3" fmla="*/ 4 h 43"/>
                <a:gd name="T4" fmla="*/ 56 w 101"/>
                <a:gd name="T5" fmla="*/ 4 h 43"/>
                <a:gd name="T6" fmla="*/ 56 w 101"/>
                <a:gd name="T7" fmla="*/ 4 h 43"/>
                <a:gd name="T8" fmla="*/ 60 w 101"/>
                <a:gd name="T9" fmla="*/ 5 h 43"/>
                <a:gd name="T10" fmla="*/ 101 w 101"/>
                <a:gd name="T11" fmla="*/ 26 h 43"/>
                <a:gd name="T12" fmla="*/ 101 w 101"/>
                <a:gd name="T13" fmla="*/ 29 h 43"/>
                <a:gd name="T14" fmla="*/ 63 w 101"/>
                <a:gd name="T15" fmla="*/ 39 h 43"/>
                <a:gd name="T16" fmla="*/ 31 w 101"/>
                <a:gd name="T17" fmla="*/ 43 h 43"/>
                <a:gd name="T18" fmla="*/ 31 w 101"/>
                <a:gd name="T19" fmla="*/ 43 h 43"/>
                <a:gd name="T20" fmla="*/ 27 w 101"/>
                <a:gd name="T21" fmla="*/ 43 h 43"/>
                <a:gd name="T22" fmla="*/ 27 w 101"/>
                <a:gd name="T23" fmla="*/ 43 h 43"/>
                <a:gd name="T24" fmla="*/ 3 w 101"/>
                <a:gd name="T25" fmla="*/ 37 h 43"/>
                <a:gd name="T26" fmla="*/ 3 w 101"/>
                <a:gd name="T27" fmla="*/ 33 h 43"/>
                <a:gd name="T28" fmla="*/ 6 w 101"/>
                <a:gd name="T29" fmla="*/ 27 h 43"/>
                <a:gd name="T30" fmla="*/ 9 w 101"/>
                <a:gd name="T31" fmla="*/ 21 h 43"/>
                <a:gd name="T32" fmla="*/ 20 w 101"/>
                <a:gd name="T33" fmla="*/ 11 h 43"/>
                <a:gd name="T34" fmla="*/ 20 w 101"/>
                <a:gd name="T35" fmla="*/ 11 h 43"/>
                <a:gd name="T36" fmla="*/ 55 w 101"/>
                <a:gd name="T37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1" h="43">
                  <a:moveTo>
                    <a:pt x="55" y="4"/>
                  </a:moveTo>
                  <a:cubicBezTo>
                    <a:pt x="56" y="4"/>
                    <a:pt x="56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7" y="4"/>
                    <a:pt x="59" y="4"/>
                    <a:pt x="60" y="5"/>
                  </a:cubicBezTo>
                  <a:cubicBezTo>
                    <a:pt x="90" y="14"/>
                    <a:pt x="89" y="24"/>
                    <a:pt x="101" y="26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9"/>
                    <a:pt x="82" y="33"/>
                    <a:pt x="63" y="39"/>
                  </a:cubicBezTo>
                  <a:cubicBezTo>
                    <a:pt x="54" y="42"/>
                    <a:pt x="42" y="43"/>
                    <a:pt x="31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29" y="43"/>
                    <a:pt x="28" y="43"/>
                    <a:pt x="27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17" y="42"/>
                    <a:pt x="9" y="40"/>
                    <a:pt x="3" y="37"/>
                  </a:cubicBezTo>
                  <a:cubicBezTo>
                    <a:pt x="3" y="37"/>
                    <a:pt x="0" y="36"/>
                    <a:pt x="3" y="33"/>
                  </a:cubicBezTo>
                  <a:cubicBezTo>
                    <a:pt x="7" y="30"/>
                    <a:pt x="6" y="28"/>
                    <a:pt x="6" y="27"/>
                  </a:cubicBezTo>
                  <a:cubicBezTo>
                    <a:pt x="5" y="25"/>
                    <a:pt x="5" y="25"/>
                    <a:pt x="9" y="21"/>
                  </a:cubicBezTo>
                  <a:cubicBezTo>
                    <a:pt x="10" y="19"/>
                    <a:pt x="14" y="15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8" y="5"/>
                    <a:pt x="40" y="0"/>
                    <a:pt x="55" y="4"/>
                  </a:cubicBezTo>
                </a:path>
              </a:pathLst>
            </a:custGeom>
            <a:solidFill>
              <a:srgbClr val="FFD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" name="Freeform 1029">
              <a:extLst>
                <a:ext uri="{FF2B5EF4-FFF2-40B4-BE49-F238E27FC236}">
                  <a16:creationId xmlns:a16="http://schemas.microsoft.com/office/drawing/2014/main" id="{6C3173C1-4763-45E8-A3F6-FBFA1CFE269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51012" y="4933950"/>
              <a:ext cx="322263" cy="180975"/>
            </a:xfrm>
            <a:custGeom>
              <a:avLst/>
              <a:gdLst>
                <a:gd name="T0" fmla="*/ 25 w 70"/>
                <a:gd name="T1" fmla="*/ 0 h 39"/>
                <a:gd name="T2" fmla="*/ 29 w 70"/>
                <a:gd name="T3" fmla="*/ 1 h 39"/>
                <a:gd name="T4" fmla="*/ 70 w 70"/>
                <a:gd name="T5" fmla="*/ 22 h 39"/>
                <a:gd name="T6" fmla="*/ 70 w 70"/>
                <a:gd name="T7" fmla="*/ 25 h 39"/>
                <a:gd name="T8" fmla="*/ 32 w 70"/>
                <a:gd name="T9" fmla="*/ 35 h 39"/>
                <a:gd name="T10" fmla="*/ 0 w 70"/>
                <a:gd name="T11" fmla="*/ 39 h 39"/>
                <a:gd name="T12" fmla="*/ 34 w 70"/>
                <a:gd name="T13" fmla="*/ 30 h 39"/>
                <a:gd name="T14" fmla="*/ 29 w 70"/>
                <a:gd name="T15" fmla="*/ 28 h 39"/>
                <a:gd name="T16" fmla="*/ 12 w 70"/>
                <a:gd name="T17" fmla="*/ 27 h 39"/>
                <a:gd name="T18" fmla="*/ 40 w 70"/>
                <a:gd name="T19" fmla="*/ 21 h 39"/>
                <a:gd name="T20" fmla="*/ 19 w 70"/>
                <a:gd name="T21" fmla="*/ 16 h 39"/>
                <a:gd name="T22" fmla="*/ 46 w 70"/>
                <a:gd name="T23" fmla="*/ 11 h 39"/>
                <a:gd name="T24" fmla="*/ 25 w 70"/>
                <a:gd name="T2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39">
                  <a:moveTo>
                    <a:pt x="25" y="0"/>
                  </a:moveTo>
                  <a:cubicBezTo>
                    <a:pt x="26" y="0"/>
                    <a:pt x="28" y="0"/>
                    <a:pt x="29" y="1"/>
                  </a:cubicBezTo>
                  <a:cubicBezTo>
                    <a:pt x="59" y="10"/>
                    <a:pt x="58" y="20"/>
                    <a:pt x="70" y="22"/>
                  </a:cubicBezTo>
                  <a:cubicBezTo>
                    <a:pt x="70" y="25"/>
                    <a:pt x="70" y="25"/>
                    <a:pt x="70" y="25"/>
                  </a:cubicBezTo>
                  <a:cubicBezTo>
                    <a:pt x="70" y="25"/>
                    <a:pt x="51" y="29"/>
                    <a:pt x="32" y="35"/>
                  </a:cubicBezTo>
                  <a:cubicBezTo>
                    <a:pt x="23" y="38"/>
                    <a:pt x="11" y="39"/>
                    <a:pt x="0" y="39"/>
                  </a:cubicBezTo>
                  <a:cubicBezTo>
                    <a:pt x="2" y="39"/>
                    <a:pt x="31" y="36"/>
                    <a:pt x="34" y="30"/>
                  </a:cubicBezTo>
                  <a:cubicBezTo>
                    <a:pt x="36" y="27"/>
                    <a:pt x="33" y="28"/>
                    <a:pt x="29" y="28"/>
                  </a:cubicBezTo>
                  <a:cubicBezTo>
                    <a:pt x="24" y="29"/>
                    <a:pt x="19" y="29"/>
                    <a:pt x="12" y="27"/>
                  </a:cubicBezTo>
                  <a:cubicBezTo>
                    <a:pt x="12" y="27"/>
                    <a:pt x="39" y="26"/>
                    <a:pt x="40" y="21"/>
                  </a:cubicBezTo>
                  <a:cubicBezTo>
                    <a:pt x="41" y="17"/>
                    <a:pt x="19" y="16"/>
                    <a:pt x="19" y="16"/>
                  </a:cubicBezTo>
                  <a:cubicBezTo>
                    <a:pt x="19" y="16"/>
                    <a:pt x="47" y="15"/>
                    <a:pt x="46" y="11"/>
                  </a:cubicBezTo>
                  <a:cubicBezTo>
                    <a:pt x="45" y="7"/>
                    <a:pt x="27" y="1"/>
                    <a:pt x="25" y="0"/>
                  </a:cubicBezTo>
                </a:path>
              </a:pathLst>
            </a:custGeom>
            <a:solidFill>
              <a:srgbClr val="F9C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1" name="Freeform 1030">
              <a:extLst>
                <a:ext uri="{FF2B5EF4-FFF2-40B4-BE49-F238E27FC236}">
                  <a16:creationId xmlns:a16="http://schemas.microsoft.com/office/drawing/2014/main" id="{D4B8AE1B-4653-4532-8442-681E740C39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06550" y="4535488"/>
              <a:ext cx="203200" cy="473075"/>
            </a:xfrm>
            <a:custGeom>
              <a:avLst/>
              <a:gdLst>
                <a:gd name="T0" fmla="*/ 30 w 44"/>
                <a:gd name="T1" fmla="*/ 3 h 102"/>
                <a:gd name="T2" fmla="*/ 33 w 44"/>
                <a:gd name="T3" fmla="*/ 3 h 102"/>
                <a:gd name="T4" fmla="*/ 36 w 44"/>
                <a:gd name="T5" fmla="*/ 3 h 102"/>
                <a:gd name="T6" fmla="*/ 42 w 44"/>
                <a:gd name="T7" fmla="*/ 12 h 102"/>
                <a:gd name="T8" fmla="*/ 42 w 44"/>
                <a:gd name="T9" fmla="*/ 12 h 102"/>
                <a:gd name="T10" fmla="*/ 42 w 44"/>
                <a:gd name="T11" fmla="*/ 12 h 102"/>
                <a:gd name="T12" fmla="*/ 44 w 44"/>
                <a:gd name="T13" fmla="*/ 28 h 102"/>
                <a:gd name="T14" fmla="*/ 44 w 44"/>
                <a:gd name="T15" fmla="*/ 30 h 102"/>
                <a:gd name="T16" fmla="*/ 44 w 44"/>
                <a:gd name="T17" fmla="*/ 31 h 102"/>
                <a:gd name="T18" fmla="*/ 44 w 44"/>
                <a:gd name="T19" fmla="*/ 34 h 102"/>
                <a:gd name="T20" fmla="*/ 24 w 44"/>
                <a:gd name="T21" fmla="*/ 102 h 102"/>
                <a:gd name="T22" fmla="*/ 11 w 44"/>
                <a:gd name="T23" fmla="*/ 80 h 102"/>
                <a:gd name="T24" fmla="*/ 10 w 44"/>
                <a:gd name="T25" fmla="*/ 77 h 102"/>
                <a:gd name="T26" fmla="*/ 1 w 44"/>
                <a:gd name="T27" fmla="*/ 40 h 102"/>
                <a:gd name="T28" fmla="*/ 1 w 44"/>
                <a:gd name="T29" fmla="*/ 39 h 102"/>
                <a:gd name="T30" fmla="*/ 1 w 44"/>
                <a:gd name="T31" fmla="*/ 39 h 102"/>
                <a:gd name="T32" fmla="*/ 0 w 44"/>
                <a:gd name="T33" fmla="*/ 34 h 102"/>
                <a:gd name="T34" fmla="*/ 2 w 44"/>
                <a:gd name="T35" fmla="*/ 24 h 102"/>
                <a:gd name="T36" fmla="*/ 11 w 44"/>
                <a:gd name="T37" fmla="*/ 13 h 102"/>
                <a:gd name="T38" fmla="*/ 22 w 44"/>
                <a:gd name="T39" fmla="*/ 4 h 102"/>
                <a:gd name="T40" fmla="*/ 30 w 44"/>
                <a:gd name="T41" fmla="*/ 3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102">
                  <a:moveTo>
                    <a:pt x="30" y="3"/>
                  </a:moveTo>
                  <a:cubicBezTo>
                    <a:pt x="30" y="5"/>
                    <a:pt x="32" y="4"/>
                    <a:pt x="33" y="3"/>
                  </a:cubicBezTo>
                  <a:cubicBezTo>
                    <a:pt x="34" y="3"/>
                    <a:pt x="35" y="3"/>
                    <a:pt x="36" y="3"/>
                  </a:cubicBezTo>
                  <a:cubicBezTo>
                    <a:pt x="38" y="3"/>
                    <a:pt x="40" y="6"/>
                    <a:pt x="42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3" y="16"/>
                    <a:pt x="44" y="21"/>
                    <a:pt x="44" y="28"/>
                  </a:cubicBezTo>
                  <a:cubicBezTo>
                    <a:pt x="44" y="29"/>
                    <a:pt x="44" y="29"/>
                    <a:pt x="44" y="30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44" y="32"/>
                    <a:pt x="44" y="33"/>
                    <a:pt x="44" y="34"/>
                  </a:cubicBezTo>
                  <a:cubicBezTo>
                    <a:pt x="44" y="53"/>
                    <a:pt x="43" y="88"/>
                    <a:pt x="24" y="102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1" y="80"/>
                    <a:pt x="11" y="79"/>
                    <a:pt x="10" y="77"/>
                  </a:cubicBezTo>
                  <a:cubicBezTo>
                    <a:pt x="8" y="71"/>
                    <a:pt x="3" y="53"/>
                    <a:pt x="1" y="40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7"/>
                    <a:pt x="1" y="36"/>
                    <a:pt x="0" y="34"/>
                  </a:cubicBezTo>
                  <a:cubicBezTo>
                    <a:pt x="0" y="30"/>
                    <a:pt x="1" y="26"/>
                    <a:pt x="2" y="24"/>
                  </a:cubicBezTo>
                  <a:cubicBezTo>
                    <a:pt x="5" y="19"/>
                    <a:pt x="8" y="15"/>
                    <a:pt x="11" y="13"/>
                  </a:cubicBezTo>
                  <a:cubicBezTo>
                    <a:pt x="15" y="9"/>
                    <a:pt x="19" y="6"/>
                    <a:pt x="22" y="4"/>
                  </a:cubicBezTo>
                  <a:cubicBezTo>
                    <a:pt x="26" y="0"/>
                    <a:pt x="29" y="0"/>
                    <a:pt x="30" y="3"/>
                  </a:cubicBezTo>
                </a:path>
              </a:pathLst>
            </a:custGeom>
            <a:solidFill>
              <a:srgbClr val="FFD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2" name="Freeform 1031">
              <a:extLst>
                <a:ext uri="{FF2B5EF4-FFF2-40B4-BE49-F238E27FC236}">
                  <a16:creationId xmlns:a16="http://schemas.microsoft.com/office/drawing/2014/main" id="{24F4BD07-CB0E-4C8B-95A1-2EDC261ADB5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06550" y="4694238"/>
              <a:ext cx="157163" cy="314325"/>
            </a:xfrm>
            <a:custGeom>
              <a:avLst/>
              <a:gdLst>
                <a:gd name="T0" fmla="*/ 8 w 34"/>
                <a:gd name="T1" fmla="*/ 12 h 68"/>
                <a:gd name="T2" fmla="*/ 8 w 34"/>
                <a:gd name="T3" fmla="*/ 5 h 68"/>
                <a:gd name="T4" fmla="*/ 15 w 34"/>
                <a:gd name="T5" fmla="*/ 26 h 68"/>
                <a:gd name="T6" fmla="*/ 20 w 34"/>
                <a:gd name="T7" fmla="*/ 1 h 68"/>
                <a:gd name="T8" fmla="*/ 24 w 34"/>
                <a:gd name="T9" fmla="*/ 31 h 68"/>
                <a:gd name="T10" fmla="*/ 26 w 34"/>
                <a:gd name="T11" fmla="*/ 32 h 68"/>
                <a:gd name="T12" fmla="*/ 34 w 34"/>
                <a:gd name="T13" fmla="*/ 0 h 68"/>
                <a:gd name="T14" fmla="*/ 14 w 34"/>
                <a:gd name="T15" fmla="*/ 68 h 68"/>
                <a:gd name="T16" fmla="*/ 1 w 34"/>
                <a:gd name="T17" fmla="*/ 46 h 68"/>
                <a:gd name="T18" fmla="*/ 0 w 34"/>
                <a:gd name="T19" fmla="*/ 43 h 68"/>
                <a:gd name="T20" fmla="*/ 2 w 34"/>
                <a:gd name="T21" fmla="*/ 42 h 68"/>
                <a:gd name="T22" fmla="*/ 4 w 34"/>
                <a:gd name="T23" fmla="*/ 28 h 68"/>
                <a:gd name="T24" fmla="*/ 8 w 34"/>
                <a:gd name="T25" fmla="*/ 1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68">
                  <a:moveTo>
                    <a:pt x="8" y="12"/>
                  </a:moveTo>
                  <a:cubicBezTo>
                    <a:pt x="8" y="9"/>
                    <a:pt x="8" y="7"/>
                    <a:pt x="8" y="5"/>
                  </a:cubicBezTo>
                  <a:cubicBezTo>
                    <a:pt x="11" y="12"/>
                    <a:pt x="14" y="20"/>
                    <a:pt x="15" y="26"/>
                  </a:cubicBezTo>
                  <a:cubicBezTo>
                    <a:pt x="17" y="39"/>
                    <a:pt x="24" y="16"/>
                    <a:pt x="20" y="1"/>
                  </a:cubicBezTo>
                  <a:cubicBezTo>
                    <a:pt x="20" y="1"/>
                    <a:pt x="26" y="15"/>
                    <a:pt x="24" y="31"/>
                  </a:cubicBezTo>
                  <a:cubicBezTo>
                    <a:pt x="24" y="31"/>
                    <a:pt x="25" y="35"/>
                    <a:pt x="26" y="32"/>
                  </a:cubicBezTo>
                  <a:cubicBezTo>
                    <a:pt x="28" y="29"/>
                    <a:pt x="34" y="11"/>
                    <a:pt x="34" y="0"/>
                  </a:cubicBezTo>
                  <a:cubicBezTo>
                    <a:pt x="34" y="19"/>
                    <a:pt x="33" y="54"/>
                    <a:pt x="14" y="68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6"/>
                    <a:pt x="1" y="45"/>
                    <a:pt x="0" y="43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2"/>
                    <a:pt x="5" y="38"/>
                    <a:pt x="4" y="28"/>
                  </a:cubicBezTo>
                  <a:cubicBezTo>
                    <a:pt x="10" y="41"/>
                    <a:pt x="9" y="25"/>
                    <a:pt x="8" y="12"/>
                  </a:cubicBezTo>
                </a:path>
              </a:pathLst>
            </a:custGeom>
            <a:solidFill>
              <a:srgbClr val="F9C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3" name="Freeform 1032">
              <a:extLst>
                <a:ext uri="{FF2B5EF4-FFF2-40B4-BE49-F238E27FC236}">
                  <a16:creationId xmlns:a16="http://schemas.microsoft.com/office/drawing/2014/main" id="{E6A6946D-109C-48BF-9067-56BC9E7ED69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00212" y="4651375"/>
              <a:ext cx="317500" cy="398463"/>
            </a:xfrm>
            <a:custGeom>
              <a:avLst/>
              <a:gdLst>
                <a:gd name="T0" fmla="*/ 8 w 69"/>
                <a:gd name="T1" fmla="*/ 1 h 86"/>
                <a:gd name="T2" fmla="*/ 32 w 69"/>
                <a:gd name="T3" fmla="*/ 8 h 86"/>
                <a:gd name="T4" fmla="*/ 34 w 69"/>
                <a:gd name="T5" fmla="*/ 8 h 86"/>
                <a:gd name="T6" fmla="*/ 34 w 69"/>
                <a:gd name="T7" fmla="*/ 9 h 86"/>
                <a:gd name="T8" fmla="*/ 36 w 69"/>
                <a:gd name="T9" fmla="*/ 10 h 86"/>
                <a:gd name="T10" fmla="*/ 36 w 69"/>
                <a:gd name="T11" fmla="*/ 10 h 86"/>
                <a:gd name="T12" fmla="*/ 43 w 69"/>
                <a:gd name="T13" fmla="*/ 18 h 86"/>
                <a:gd name="T14" fmla="*/ 53 w 69"/>
                <a:gd name="T15" fmla="*/ 33 h 86"/>
                <a:gd name="T16" fmla="*/ 53 w 69"/>
                <a:gd name="T17" fmla="*/ 33 h 86"/>
                <a:gd name="T18" fmla="*/ 53 w 69"/>
                <a:gd name="T19" fmla="*/ 34 h 86"/>
                <a:gd name="T20" fmla="*/ 69 w 69"/>
                <a:gd name="T21" fmla="*/ 77 h 86"/>
                <a:gd name="T22" fmla="*/ 58 w 69"/>
                <a:gd name="T23" fmla="*/ 86 h 86"/>
                <a:gd name="T24" fmla="*/ 21 w 69"/>
                <a:gd name="T25" fmla="*/ 69 h 86"/>
                <a:gd name="T26" fmla="*/ 9 w 69"/>
                <a:gd name="T27" fmla="*/ 45 h 86"/>
                <a:gd name="T28" fmla="*/ 9 w 69"/>
                <a:gd name="T29" fmla="*/ 45 h 86"/>
                <a:gd name="T30" fmla="*/ 6 w 69"/>
                <a:gd name="T31" fmla="*/ 35 h 86"/>
                <a:gd name="T32" fmla="*/ 3 w 69"/>
                <a:gd name="T33" fmla="*/ 24 h 86"/>
                <a:gd name="T34" fmla="*/ 3 w 69"/>
                <a:gd name="T35" fmla="*/ 11 h 86"/>
                <a:gd name="T36" fmla="*/ 8 w 69"/>
                <a:gd name="T37" fmla="*/ 9 h 86"/>
                <a:gd name="T38" fmla="*/ 8 w 69"/>
                <a:gd name="T39" fmla="*/ 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9" h="86">
                  <a:moveTo>
                    <a:pt x="8" y="1"/>
                  </a:moveTo>
                  <a:cubicBezTo>
                    <a:pt x="9" y="0"/>
                    <a:pt x="22" y="1"/>
                    <a:pt x="32" y="8"/>
                  </a:cubicBezTo>
                  <a:cubicBezTo>
                    <a:pt x="33" y="8"/>
                    <a:pt x="33" y="8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5" y="9"/>
                    <a:pt x="35" y="9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9" y="12"/>
                    <a:pt x="41" y="15"/>
                    <a:pt x="43" y="18"/>
                  </a:cubicBezTo>
                  <a:cubicBezTo>
                    <a:pt x="47" y="23"/>
                    <a:pt x="50" y="28"/>
                    <a:pt x="53" y="33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53" y="33"/>
                    <a:pt x="53" y="34"/>
                    <a:pt x="53" y="34"/>
                  </a:cubicBezTo>
                  <a:cubicBezTo>
                    <a:pt x="66" y="58"/>
                    <a:pt x="69" y="77"/>
                    <a:pt x="69" y="7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6"/>
                    <a:pt x="33" y="81"/>
                    <a:pt x="21" y="69"/>
                  </a:cubicBezTo>
                  <a:cubicBezTo>
                    <a:pt x="15" y="62"/>
                    <a:pt x="11" y="53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8" y="41"/>
                    <a:pt x="7" y="38"/>
                    <a:pt x="6" y="35"/>
                  </a:cubicBezTo>
                  <a:cubicBezTo>
                    <a:pt x="5" y="30"/>
                    <a:pt x="4" y="26"/>
                    <a:pt x="3" y="24"/>
                  </a:cubicBezTo>
                  <a:cubicBezTo>
                    <a:pt x="0" y="14"/>
                    <a:pt x="1" y="12"/>
                    <a:pt x="3" y="11"/>
                  </a:cubicBezTo>
                  <a:cubicBezTo>
                    <a:pt x="5" y="9"/>
                    <a:pt x="7" y="9"/>
                    <a:pt x="8" y="9"/>
                  </a:cubicBezTo>
                  <a:cubicBezTo>
                    <a:pt x="9" y="9"/>
                    <a:pt x="6" y="3"/>
                    <a:pt x="8" y="1"/>
                  </a:cubicBezTo>
                </a:path>
              </a:pathLst>
            </a:custGeom>
            <a:solidFill>
              <a:srgbClr val="FFD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4" name="Freeform 1033">
              <a:extLst>
                <a:ext uri="{FF2B5EF4-FFF2-40B4-BE49-F238E27FC236}">
                  <a16:creationId xmlns:a16="http://schemas.microsoft.com/office/drawing/2014/main" id="{68D9D276-FD6C-498C-9CE0-D0F147A263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00212" y="4810125"/>
              <a:ext cx="276225" cy="239713"/>
            </a:xfrm>
            <a:custGeom>
              <a:avLst/>
              <a:gdLst>
                <a:gd name="T0" fmla="*/ 52 w 60"/>
                <a:gd name="T1" fmla="*/ 22 h 52"/>
                <a:gd name="T2" fmla="*/ 44 w 60"/>
                <a:gd name="T3" fmla="*/ 0 h 52"/>
                <a:gd name="T4" fmla="*/ 60 w 60"/>
                <a:gd name="T5" fmla="*/ 43 h 52"/>
                <a:gd name="T6" fmla="*/ 49 w 60"/>
                <a:gd name="T7" fmla="*/ 52 h 52"/>
                <a:gd name="T8" fmla="*/ 12 w 60"/>
                <a:gd name="T9" fmla="*/ 35 h 52"/>
                <a:gd name="T10" fmla="*/ 0 w 60"/>
                <a:gd name="T11" fmla="*/ 11 h 52"/>
                <a:gd name="T12" fmla="*/ 26 w 60"/>
                <a:gd name="T13" fmla="*/ 37 h 52"/>
                <a:gd name="T14" fmla="*/ 29 w 60"/>
                <a:gd name="T15" fmla="*/ 34 h 52"/>
                <a:gd name="T16" fmla="*/ 15 w 60"/>
                <a:gd name="T17" fmla="*/ 13 h 52"/>
                <a:gd name="T18" fmla="*/ 34 w 60"/>
                <a:gd name="T19" fmla="*/ 31 h 52"/>
                <a:gd name="T20" fmla="*/ 20 w 60"/>
                <a:gd name="T21" fmla="*/ 1 h 52"/>
                <a:gd name="T22" fmla="*/ 39 w 60"/>
                <a:gd name="T23" fmla="*/ 19 h 52"/>
                <a:gd name="T24" fmla="*/ 35 w 60"/>
                <a:gd name="T25" fmla="*/ 1 h 52"/>
                <a:gd name="T26" fmla="*/ 50 w 60"/>
                <a:gd name="T27" fmla="*/ 21 h 52"/>
                <a:gd name="T28" fmla="*/ 52 w 60"/>
                <a:gd name="T29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0" h="52">
                  <a:moveTo>
                    <a:pt x="52" y="22"/>
                  </a:moveTo>
                  <a:cubicBezTo>
                    <a:pt x="52" y="20"/>
                    <a:pt x="47" y="6"/>
                    <a:pt x="44" y="0"/>
                  </a:cubicBezTo>
                  <a:cubicBezTo>
                    <a:pt x="57" y="24"/>
                    <a:pt x="60" y="43"/>
                    <a:pt x="60" y="43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24" y="47"/>
                    <a:pt x="12" y="35"/>
                  </a:cubicBezTo>
                  <a:cubicBezTo>
                    <a:pt x="6" y="28"/>
                    <a:pt x="2" y="19"/>
                    <a:pt x="0" y="11"/>
                  </a:cubicBezTo>
                  <a:cubicBezTo>
                    <a:pt x="2" y="15"/>
                    <a:pt x="11" y="34"/>
                    <a:pt x="26" y="37"/>
                  </a:cubicBezTo>
                  <a:cubicBezTo>
                    <a:pt x="26" y="37"/>
                    <a:pt x="30" y="37"/>
                    <a:pt x="29" y="34"/>
                  </a:cubicBezTo>
                  <a:cubicBezTo>
                    <a:pt x="27" y="32"/>
                    <a:pt x="17" y="23"/>
                    <a:pt x="15" y="13"/>
                  </a:cubicBezTo>
                  <a:cubicBezTo>
                    <a:pt x="15" y="13"/>
                    <a:pt x="30" y="34"/>
                    <a:pt x="34" y="31"/>
                  </a:cubicBezTo>
                  <a:cubicBezTo>
                    <a:pt x="38" y="27"/>
                    <a:pt x="25" y="6"/>
                    <a:pt x="20" y="1"/>
                  </a:cubicBezTo>
                  <a:cubicBezTo>
                    <a:pt x="22" y="3"/>
                    <a:pt x="34" y="11"/>
                    <a:pt x="39" y="19"/>
                  </a:cubicBezTo>
                  <a:cubicBezTo>
                    <a:pt x="45" y="27"/>
                    <a:pt x="42" y="8"/>
                    <a:pt x="35" y="1"/>
                  </a:cubicBezTo>
                  <a:cubicBezTo>
                    <a:pt x="35" y="1"/>
                    <a:pt x="47" y="10"/>
                    <a:pt x="50" y="21"/>
                  </a:cubicBezTo>
                  <a:cubicBezTo>
                    <a:pt x="50" y="21"/>
                    <a:pt x="51" y="23"/>
                    <a:pt x="52" y="22"/>
                  </a:cubicBezTo>
                </a:path>
              </a:pathLst>
            </a:custGeom>
            <a:solidFill>
              <a:srgbClr val="F9C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5" name="Rectangle 1034">
              <a:extLst>
                <a:ext uri="{FF2B5EF4-FFF2-40B4-BE49-F238E27FC236}">
                  <a16:creationId xmlns:a16="http://schemas.microsoft.com/office/drawing/2014/main" id="{82B36B5E-0ADC-4819-B3A3-C87A3537518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022475" y="4967288"/>
              <a:ext cx="171450" cy="120650"/>
            </a:xfrm>
            <a:prstGeom prst="rect">
              <a:avLst/>
            </a:prstGeom>
            <a:solidFill>
              <a:srgbClr val="FFE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6" name="Freeform 1035">
              <a:extLst>
                <a:ext uri="{FF2B5EF4-FFF2-40B4-BE49-F238E27FC236}">
                  <a16:creationId xmlns:a16="http://schemas.microsoft.com/office/drawing/2014/main" id="{8E7721F1-4197-45ED-AB4C-8760E2CB61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93887" y="4749800"/>
              <a:ext cx="4763" cy="7938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0 h 2"/>
                <a:gd name="T4" fmla="*/ 1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1"/>
                    <a:pt x="0" y="1"/>
                    <a:pt x="0" y="0"/>
                  </a:cubicBezTo>
                  <a:cubicBezTo>
                    <a:pt x="1" y="1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7" name="Freeform 1036">
              <a:extLst>
                <a:ext uri="{FF2B5EF4-FFF2-40B4-BE49-F238E27FC236}">
                  <a16:creationId xmlns:a16="http://schemas.microsoft.com/office/drawing/2014/main" id="{0A73BE59-EC3A-4C45-BA87-A3C16F43FD5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52612" y="4689475"/>
              <a:ext cx="9525" cy="7938"/>
            </a:xfrm>
            <a:custGeom>
              <a:avLst/>
              <a:gdLst>
                <a:gd name="T0" fmla="*/ 0 w 2"/>
                <a:gd name="T1" fmla="*/ 1 h 2"/>
                <a:gd name="T2" fmla="*/ 0 w 2"/>
                <a:gd name="T3" fmla="*/ 0 h 2"/>
                <a:gd name="T4" fmla="*/ 2 w 2"/>
                <a:gd name="T5" fmla="*/ 2 h 2"/>
                <a:gd name="T6" fmla="*/ 2 w 2"/>
                <a:gd name="T7" fmla="*/ 2 h 2"/>
                <a:gd name="T8" fmla="*/ 2 w 2"/>
                <a:gd name="T9" fmla="*/ 2 h 2"/>
                <a:gd name="T10" fmla="*/ 0 w 2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1" y="1"/>
                    <a:pt x="1" y="1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8" name="Freeform 1037">
              <a:extLst>
                <a:ext uri="{FF2B5EF4-FFF2-40B4-BE49-F238E27FC236}">
                  <a16:creationId xmlns:a16="http://schemas.microsoft.com/office/drawing/2014/main" id="{F6031A50-FF70-4C6D-86B4-393EB8D1BF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70075" y="4656138"/>
              <a:ext cx="144463" cy="158750"/>
            </a:xfrm>
            <a:custGeom>
              <a:avLst/>
              <a:gdLst>
                <a:gd name="T0" fmla="*/ 9 w 31"/>
                <a:gd name="T1" fmla="*/ 0 h 34"/>
                <a:gd name="T2" fmla="*/ 7 w 31"/>
                <a:gd name="T3" fmla="*/ 0 h 34"/>
                <a:gd name="T4" fmla="*/ 7 w 31"/>
                <a:gd name="T5" fmla="*/ 0 h 34"/>
                <a:gd name="T6" fmla="*/ 7 w 31"/>
                <a:gd name="T7" fmla="*/ 1 h 34"/>
                <a:gd name="T8" fmla="*/ 6 w 31"/>
                <a:gd name="T9" fmla="*/ 2 h 34"/>
                <a:gd name="T10" fmla="*/ 7 w 31"/>
                <a:gd name="T11" fmla="*/ 7 h 34"/>
                <a:gd name="T12" fmla="*/ 7 w 31"/>
                <a:gd name="T13" fmla="*/ 8 h 34"/>
                <a:gd name="T14" fmla="*/ 6 w 31"/>
                <a:gd name="T15" fmla="*/ 8 h 34"/>
                <a:gd name="T16" fmla="*/ 5 w 31"/>
                <a:gd name="T17" fmla="*/ 9 h 34"/>
                <a:gd name="T18" fmla="*/ 2 w 31"/>
                <a:gd name="T19" fmla="*/ 10 h 34"/>
                <a:gd name="T20" fmla="*/ 0 w 31"/>
                <a:gd name="T21" fmla="*/ 13 h 34"/>
                <a:gd name="T22" fmla="*/ 2 w 31"/>
                <a:gd name="T23" fmla="*/ 23 h 34"/>
                <a:gd name="T24" fmla="*/ 5 w 31"/>
                <a:gd name="T25" fmla="*/ 34 h 34"/>
                <a:gd name="T26" fmla="*/ 7 w 31"/>
                <a:gd name="T27" fmla="*/ 15 h 34"/>
                <a:gd name="T28" fmla="*/ 7 w 31"/>
                <a:gd name="T29" fmla="*/ 15 h 34"/>
                <a:gd name="T30" fmla="*/ 16 w 31"/>
                <a:gd name="T31" fmla="*/ 29 h 34"/>
                <a:gd name="T32" fmla="*/ 14 w 31"/>
                <a:gd name="T33" fmla="*/ 11 h 34"/>
                <a:gd name="T34" fmla="*/ 15 w 31"/>
                <a:gd name="T35" fmla="*/ 11 h 34"/>
                <a:gd name="T36" fmla="*/ 25 w 31"/>
                <a:gd name="T37" fmla="*/ 19 h 34"/>
                <a:gd name="T38" fmla="*/ 19 w 31"/>
                <a:gd name="T39" fmla="*/ 8 h 34"/>
                <a:gd name="T40" fmla="*/ 23 w 31"/>
                <a:gd name="T41" fmla="*/ 5 h 34"/>
                <a:gd name="T42" fmla="*/ 31 w 31"/>
                <a:gd name="T43" fmla="*/ 7 h 34"/>
                <a:gd name="T44" fmla="*/ 29 w 31"/>
                <a:gd name="T45" fmla="*/ 6 h 34"/>
                <a:gd name="T46" fmla="*/ 28 w 31"/>
                <a:gd name="T47" fmla="*/ 5 h 34"/>
                <a:gd name="T48" fmla="*/ 9 w 31"/>
                <a:gd name="T4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1" h="34">
                  <a:moveTo>
                    <a:pt x="9" y="0"/>
                  </a:move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6" y="2"/>
                    <a:pt x="6" y="2"/>
                  </a:cubicBezTo>
                  <a:cubicBezTo>
                    <a:pt x="6" y="4"/>
                    <a:pt x="7" y="6"/>
                    <a:pt x="7" y="7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6" y="8"/>
                    <a:pt x="6" y="8"/>
                  </a:cubicBezTo>
                  <a:cubicBezTo>
                    <a:pt x="5" y="8"/>
                    <a:pt x="5" y="8"/>
                    <a:pt x="5" y="9"/>
                  </a:cubicBezTo>
                  <a:cubicBezTo>
                    <a:pt x="4" y="9"/>
                    <a:pt x="3" y="9"/>
                    <a:pt x="2" y="10"/>
                  </a:cubicBezTo>
                  <a:cubicBezTo>
                    <a:pt x="1" y="11"/>
                    <a:pt x="0" y="11"/>
                    <a:pt x="0" y="13"/>
                  </a:cubicBezTo>
                  <a:cubicBezTo>
                    <a:pt x="0" y="15"/>
                    <a:pt x="1" y="18"/>
                    <a:pt x="2" y="23"/>
                  </a:cubicBezTo>
                  <a:cubicBezTo>
                    <a:pt x="3" y="25"/>
                    <a:pt x="4" y="29"/>
                    <a:pt x="5" y="34"/>
                  </a:cubicBezTo>
                  <a:cubicBezTo>
                    <a:pt x="5" y="34"/>
                    <a:pt x="3" y="18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11" y="15"/>
                    <a:pt x="16" y="29"/>
                    <a:pt x="16" y="29"/>
                  </a:cubicBezTo>
                  <a:cubicBezTo>
                    <a:pt x="16" y="29"/>
                    <a:pt x="12" y="13"/>
                    <a:pt x="14" y="11"/>
                  </a:cubicBezTo>
                  <a:cubicBezTo>
                    <a:pt x="14" y="11"/>
                    <a:pt x="15" y="11"/>
                    <a:pt x="15" y="11"/>
                  </a:cubicBezTo>
                  <a:cubicBezTo>
                    <a:pt x="17" y="11"/>
                    <a:pt x="22" y="15"/>
                    <a:pt x="25" y="19"/>
                  </a:cubicBezTo>
                  <a:cubicBezTo>
                    <a:pt x="23" y="16"/>
                    <a:pt x="21" y="11"/>
                    <a:pt x="19" y="8"/>
                  </a:cubicBezTo>
                  <a:cubicBezTo>
                    <a:pt x="18" y="6"/>
                    <a:pt x="20" y="5"/>
                    <a:pt x="23" y="5"/>
                  </a:cubicBezTo>
                  <a:cubicBezTo>
                    <a:pt x="26" y="5"/>
                    <a:pt x="29" y="5"/>
                    <a:pt x="31" y="7"/>
                  </a:cubicBezTo>
                  <a:cubicBezTo>
                    <a:pt x="31" y="6"/>
                    <a:pt x="30" y="6"/>
                    <a:pt x="29" y="6"/>
                  </a:cubicBezTo>
                  <a:cubicBezTo>
                    <a:pt x="29" y="5"/>
                    <a:pt x="28" y="5"/>
                    <a:pt x="28" y="5"/>
                  </a:cubicBezTo>
                  <a:cubicBezTo>
                    <a:pt x="20" y="1"/>
                    <a:pt x="13" y="0"/>
                    <a:pt x="9" y="0"/>
                  </a:cubicBezTo>
                </a:path>
              </a:pathLst>
            </a:custGeom>
            <a:solidFill>
              <a:srgbClr val="FFE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9" name="Freeform 1038">
              <a:extLst>
                <a:ext uri="{FF2B5EF4-FFF2-40B4-BE49-F238E27FC236}">
                  <a16:creationId xmlns:a16="http://schemas.microsoft.com/office/drawing/2014/main" id="{B1F123AE-699C-4C08-849D-7542467D6C8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82762" y="46799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0" name="Freeform 1039">
              <a:extLst>
                <a:ext uri="{FF2B5EF4-FFF2-40B4-BE49-F238E27FC236}">
                  <a16:creationId xmlns:a16="http://schemas.microsoft.com/office/drawing/2014/main" id="{D3E056D1-AFF6-4BE5-8CEE-6F4E7BBD25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06550" y="4540250"/>
              <a:ext cx="203200" cy="157163"/>
            </a:xfrm>
            <a:custGeom>
              <a:avLst/>
              <a:gdLst>
                <a:gd name="T0" fmla="*/ 28 w 44"/>
                <a:gd name="T1" fmla="*/ 0 h 34"/>
                <a:gd name="T2" fmla="*/ 22 w 44"/>
                <a:gd name="T3" fmla="*/ 3 h 34"/>
                <a:gd name="T4" fmla="*/ 15 w 44"/>
                <a:gd name="T5" fmla="*/ 8 h 34"/>
                <a:gd name="T6" fmla="*/ 14 w 44"/>
                <a:gd name="T7" fmla="*/ 9 h 34"/>
                <a:gd name="T8" fmla="*/ 14 w 44"/>
                <a:gd name="T9" fmla="*/ 9 h 34"/>
                <a:gd name="T10" fmla="*/ 12 w 44"/>
                <a:gd name="T11" fmla="*/ 10 h 34"/>
                <a:gd name="T12" fmla="*/ 11 w 44"/>
                <a:gd name="T13" fmla="*/ 12 h 34"/>
                <a:gd name="T14" fmla="*/ 9 w 44"/>
                <a:gd name="T15" fmla="*/ 13 h 34"/>
                <a:gd name="T16" fmla="*/ 8 w 44"/>
                <a:gd name="T17" fmla="*/ 15 h 34"/>
                <a:gd name="T18" fmla="*/ 4 w 44"/>
                <a:gd name="T19" fmla="*/ 19 h 34"/>
                <a:gd name="T20" fmla="*/ 3 w 44"/>
                <a:gd name="T21" fmla="*/ 21 h 34"/>
                <a:gd name="T22" fmla="*/ 2 w 44"/>
                <a:gd name="T23" fmla="*/ 23 h 34"/>
                <a:gd name="T24" fmla="*/ 1 w 44"/>
                <a:gd name="T25" fmla="*/ 26 h 34"/>
                <a:gd name="T26" fmla="*/ 1 w 44"/>
                <a:gd name="T27" fmla="*/ 28 h 34"/>
                <a:gd name="T28" fmla="*/ 0 w 44"/>
                <a:gd name="T29" fmla="*/ 31 h 34"/>
                <a:gd name="T30" fmla="*/ 0 w 44"/>
                <a:gd name="T31" fmla="*/ 33 h 34"/>
                <a:gd name="T32" fmla="*/ 12 w 44"/>
                <a:gd name="T33" fmla="*/ 19 h 34"/>
                <a:gd name="T34" fmla="*/ 12 w 44"/>
                <a:gd name="T35" fmla="*/ 19 h 34"/>
                <a:gd name="T36" fmla="*/ 21 w 44"/>
                <a:gd name="T37" fmla="*/ 34 h 34"/>
                <a:gd name="T38" fmla="*/ 20 w 44"/>
                <a:gd name="T39" fmla="*/ 17 h 34"/>
                <a:gd name="T40" fmla="*/ 22 w 44"/>
                <a:gd name="T41" fmla="*/ 12 h 34"/>
                <a:gd name="T42" fmla="*/ 25 w 44"/>
                <a:gd name="T43" fmla="*/ 14 h 34"/>
                <a:gd name="T44" fmla="*/ 28 w 44"/>
                <a:gd name="T45" fmla="*/ 28 h 34"/>
                <a:gd name="T46" fmla="*/ 31 w 44"/>
                <a:gd name="T47" fmla="*/ 12 h 34"/>
                <a:gd name="T48" fmla="*/ 32 w 44"/>
                <a:gd name="T49" fmla="*/ 8 h 34"/>
                <a:gd name="T50" fmla="*/ 37 w 44"/>
                <a:gd name="T51" fmla="*/ 15 h 34"/>
                <a:gd name="T52" fmla="*/ 37 w 44"/>
                <a:gd name="T53" fmla="*/ 34 h 34"/>
                <a:gd name="T54" fmla="*/ 42 w 44"/>
                <a:gd name="T55" fmla="*/ 11 h 34"/>
                <a:gd name="T56" fmla="*/ 42 w 44"/>
                <a:gd name="T57" fmla="*/ 11 h 34"/>
                <a:gd name="T58" fmla="*/ 42 w 44"/>
                <a:gd name="T59" fmla="*/ 11 h 34"/>
                <a:gd name="T60" fmla="*/ 42 w 44"/>
                <a:gd name="T61" fmla="*/ 11 h 34"/>
                <a:gd name="T62" fmla="*/ 36 w 44"/>
                <a:gd name="T63" fmla="*/ 2 h 34"/>
                <a:gd name="T64" fmla="*/ 36 w 44"/>
                <a:gd name="T65" fmla="*/ 2 h 34"/>
                <a:gd name="T66" fmla="*/ 33 w 44"/>
                <a:gd name="T67" fmla="*/ 2 h 34"/>
                <a:gd name="T68" fmla="*/ 31 w 44"/>
                <a:gd name="T69" fmla="*/ 3 h 34"/>
                <a:gd name="T70" fmla="*/ 30 w 44"/>
                <a:gd name="T71" fmla="*/ 2 h 34"/>
                <a:gd name="T72" fmla="*/ 28 w 4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" h="34">
                  <a:moveTo>
                    <a:pt x="28" y="0"/>
                  </a:moveTo>
                  <a:cubicBezTo>
                    <a:pt x="26" y="0"/>
                    <a:pt x="24" y="1"/>
                    <a:pt x="22" y="3"/>
                  </a:cubicBezTo>
                  <a:cubicBezTo>
                    <a:pt x="20" y="4"/>
                    <a:pt x="18" y="6"/>
                    <a:pt x="15" y="8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3" y="9"/>
                    <a:pt x="13" y="10"/>
                    <a:pt x="12" y="10"/>
                  </a:cubicBezTo>
                  <a:cubicBezTo>
                    <a:pt x="12" y="11"/>
                    <a:pt x="11" y="11"/>
                    <a:pt x="11" y="12"/>
                  </a:cubicBezTo>
                  <a:cubicBezTo>
                    <a:pt x="10" y="12"/>
                    <a:pt x="10" y="13"/>
                    <a:pt x="9" y="13"/>
                  </a:cubicBezTo>
                  <a:cubicBezTo>
                    <a:pt x="9" y="14"/>
                    <a:pt x="8" y="14"/>
                    <a:pt x="8" y="15"/>
                  </a:cubicBezTo>
                  <a:cubicBezTo>
                    <a:pt x="6" y="16"/>
                    <a:pt x="5" y="18"/>
                    <a:pt x="4" y="19"/>
                  </a:cubicBezTo>
                  <a:cubicBezTo>
                    <a:pt x="4" y="20"/>
                    <a:pt x="4" y="20"/>
                    <a:pt x="3" y="21"/>
                  </a:cubicBezTo>
                  <a:cubicBezTo>
                    <a:pt x="3" y="21"/>
                    <a:pt x="2" y="22"/>
                    <a:pt x="2" y="23"/>
                  </a:cubicBezTo>
                  <a:cubicBezTo>
                    <a:pt x="2" y="24"/>
                    <a:pt x="1" y="25"/>
                    <a:pt x="1" y="26"/>
                  </a:cubicBezTo>
                  <a:cubicBezTo>
                    <a:pt x="1" y="27"/>
                    <a:pt x="1" y="27"/>
                    <a:pt x="1" y="28"/>
                  </a:cubicBezTo>
                  <a:cubicBezTo>
                    <a:pt x="0" y="29"/>
                    <a:pt x="0" y="30"/>
                    <a:pt x="0" y="31"/>
                  </a:cubicBezTo>
                  <a:cubicBezTo>
                    <a:pt x="0" y="32"/>
                    <a:pt x="0" y="33"/>
                    <a:pt x="0" y="33"/>
                  </a:cubicBezTo>
                  <a:cubicBezTo>
                    <a:pt x="0" y="33"/>
                    <a:pt x="6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8" y="19"/>
                    <a:pt x="21" y="34"/>
                    <a:pt x="21" y="34"/>
                  </a:cubicBezTo>
                  <a:cubicBezTo>
                    <a:pt x="21" y="34"/>
                    <a:pt x="22" y="22"/>
                    <a:pt x="20" y="17"/>
                  </a:cubicBezTo>
                  <a:cubicBezTo>
                    <a:pt x="19" y="13"/>
                    <a:pt x="21" y="12"/>
                    <a:pt x="22" y="12"/>
                  </a:cubicBezTo>
                  <a:cubicBezTo>
                    <a:pt x="23" y="12"/>
                    <a:pt x="25" y="12"/>
                    <a:pt x="25" y="14"/>
                  </a:cubicBezTo>
                  <a:cubicBezTo>
                    <a:pt x="28" y="17"/>
                    <a:pt x="28" y="27"/>
                    <a:pt x="28" y="28"/>
                  </a:cubicBezTo>
                  <a:cubicBezTo>
                    <a:pt x="29" y="27"/>
                    <a:pt x="31" y="19"/>
                    <a:pt x="31" y="12"/>
                  </a:cubicBezTo>
                  <a:cubicBezTo>
                    <a:pt x="30" y="10"/>
                    <a:pt x="31" y="8"/>
                    <a:pt x="32" y="8"/>
                  </a:cubicBezTo>
                  <a:cubicBezTo>
                    <a:pt x="34" y="8"/>
                    <a:pt x="36" y="11"/>
                    <a:pt x="37" y="15"/>
                  </a:cubicBezTo>
                  <a:cubicBezTo>
                    <a:pt x="39" y="21"/>
                    <a:pt x="37" y="34"/>
                    <a:pt x="37" y="34"/>
                  </a:cubicBezTo>
                  <a:cubicBezTo>
                    <a:pt x="37" y="34"/>
                    <a:pt x="44" y="23"/>
                    <a:pt x="42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0" y="5"/>
                    <a:pt x="38" y="2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5" y="2"/>
                    <a:pt x="34" y="2"/>
                    <a:pt x="33" y="2"/>
                  </a:cubicBezTo>
                  <a:cubicBezTo>
                    <a:pt x="33" y="3"/>
                    <a:pt x="32" y="3"/>
                    <a:pt x="31" y="3"/>
                  </a:cubicBezTo>
                  <a:cubicBezTo>
                    <a:pt x="31" y="3"/>
                    <a:pt x="30" y="3"/>
                    <a:pt x="30" y="2"/>
                  </a:cubicBezTo>
                  <a:cubicBezTo>
                    <a:pt x="30" y="1"/>
                    <a:pt x="29" y="0"/>
                    <a:pt x="28" y="0"/>
                  </a:cubicBezTo>
                </a:path>
              </a:pathLst>
            </a:custGeom>
            <a:solidFill>
              <a:srgbClr val="FFE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1" name="Freeform 1040">
              <a:extLst>
                <a:ext uri="{FF2B5EF4-FFF2-40B4-BE49-F238E27FC236}">
                  <a16:creationId xmlns:a16="http://schemas.microsoft.com/office/drawing/2014/main" id="{85FB625C-CE18-45FC-B4FF-1CC624EF2B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57350" y="4926013"/>
              <a:ext cx="161925" cy="147638"/>
            </a:xfrm>
            <a:custGeom>
              <a:avLst/>
              <a:gdLst>
                <a:gd name="T0" fmla="*/ 20 w 35"/>
                <a:gd name="T1" fmla="*/ 0 h 32"/>
                <a:gd name="T2" fmla="*/ 18 w 35"/>
                <a:gd name="T3" fmla="*/ 21 h 32"/>
                <a:gd name="T4" fmla="*/ 3 w 35"/>
                <a:gd name="T5" fmla="*/ 15 h 32"/>
                <a:gd name="T6" fmla="*/ 11 w 35"/>
                <a:gd name="T7" fmla="*/ 24 h 32"/>
                <a:gd name="T8" fmla="*/ 0 w 35"/>
                <a:gd name="T9" fmla="*/ 31 h 32"/>
                <a:gd name="T10" fmla="*/ 10 w 35"/>
                <a:gd name="T11" fmla="*/ 30 h 32"/>
                <a:gd name="T12" fmla="*/ 17 w 35"/>
                <a:gd name="T13" fmla="*/ 29 h 32"/>
                <a:gd name="T14" fmla="*/ 25 w 35"/>
                <a:gd name="T15" fmla="*/ 26 h 32"/>
                <a:gd name="T16" fmla="*/ 35 w 35"/>
                <a:gd name="T17" fmla="*/ 9 h 32"/>
                <a:gd name="T18" fmla="*/ 23 w 35"/>
                <a:gd name="T19" fmla="*/ 19 h 32"/>
                <a:gd name="T20" fmla="*/ 20 w 35"/>
                <a:gd name="T2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32">
                  <a:moveTo>
                    <a:pt x="20" y="0"/>
                  </a:moveTo>
                  <a:cubicBezTo>
                    <a:pt x="20" y="0"/>
                    <a:pt x="21" y="17"/>
                    <a:pt x="18" y="21"/>
                  </a:cubicBezTo>
                  <a:cubicBezTo>
                    <a:pt x="14" y="24"/>
                    <a:pt x="3" y="15"/>
                    <a:pt x="3" y="15"/>
                  </a:cubicBezTo>
                  <a:cubicBezTo>
                    <a:pt x="3" y="15"/>
                    <a:pt x="5" y="23"/>
                    <a:pt x="11" y="24"/>
                  </a:cubicBezTo>
                  <a:cubicBezTo>
                    <a:pt x="11" y="24"/>
                    <a:pt x="11" y="27"/>
                    <a:pt x="0" y="31"/>
                  </a:cubicBezTo>
                  <a:cubicBezTo>
                    <a:pt x="0" y="31"/>
                    <a:pt x="5" y="31"/>
                    <a:pt x="10" y="30"/>
                  </a:cubicBezTo>
                  <a:cubicBezTo>
                    <a:pt x="12" y="30"/>
                    <a:pt x="17" y="29"/>
                    <a:pt x="17" y="29"/>
                  </a:cubicBezTo>
                  <a:cubicBezTo>
                    <a:pt x="17" y="29"/>
                    <a:pt x="25" y="32"/>
                    <a:pt x="25" y="26"/>
                  </a:cubicBezTo>
                  <a:cubicBezTo>
                    <a:pt x="25" y="26"/>
                    <a:pt x="33" y="15"/>
                    <a:pt x="35" y="9"/>
                  </a:cubicBezTo>
                  <a:cubicBezTo>
                    <a:pt x="35" y="9"/>
                    <a:pt x="28" y="18"/>
                    <a:pt x="23" y="19"/>
                  </a:cubicBezTo>
                  <a:cubicBezTo>
                    <a:pt x="23" y="19"/>
                    <a:pt x="23" y="10"/>
                    <a:pt x="20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2" name="Freeform 1041">
              <a:extLst>
                <a:ext uri="{FF2B5EF4-FFF2-40B4-BE49-F238E27FC236}">
                  <a16:creationId xmlns:a16="http://schemas.microsoft.com/office/drawing/2014/main" id="{1FFB1638-710C-4887-A3D0-8C06A40DE82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35087" y="5054600"/>
              <a:ext cx="392113" cy="292100"/>
            </a:xfrm>
            <a:custGeom>
              <a:avLst/>
              <a:gdLst>
                <a:gd name="T0" fmla="*/ 0 w 85"/>
                <a:gd name="T1" fmla="*/ 2 h 63"/>
                <a:gd name="T2" fmla="*/ 80 w 85"/>
                <a:gd name="T3" fmla="*/ 61 h 63"/>
                <a:gd name="T4" fmla="*/ 84 w 85"/>
                <a:gd name="T5" fmla="*/ 60 h 63"/>
                <a:gd name="T6" fmla="*/ 5 w 85"/>
                <a:gd name="T7" fmla="*/ 0 h 63"/>
                <a:gd name="T8" fmla="*/ 0 w 85"/>
                <a:gd name="T9" fmla="*/ 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63">
                  <a:moveTo>
                    <a:pt x="0" y="2"/>
                  </a:moveTo>
                  <a:cubicBezTo>
                    <a:pt x="0" y="2"/>
                    <a:pt x="29" y="43"/>
                    <a:pt x="80" y="61"/>
                  </a:cubicBezTo>
                  <a:cubicBezTo>
                    <a:pt x="80" y="61"/>
                    <a:pt x="85" y="63"/>
                    <a:pt x="84" y="60"/>
                  </a:cubicBezTo>
                  <a:cubicBezTo>
                    <a:pt x="82" y="53"/>
                    <a:pt x="45" y="54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3" name="Freeform 1042">
              <a:extLst>
                <a:ext uri="{FF2B5EF4-FFF2-40B4-BE49-F238E27FC236}">
                  <a16:creationId xmlns:a16="http://schemas.microsoft.com/office/drawing/2014/main" id="{1587C4DA-8D0A-438A-9C9C-12E104A45CC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20975" y="5338763"/>
              <a:ext cx="512763" cy="203200"/>
            </a:xfrm>
            <a:custGeom>
              <a:avLst/>
              <a:gdLst>
                <a:gd name="T0" fmla="*/ 24 w 111"/>
                <a:gd name="T1" fmla="*/ 36 h 44"/>
                <a:gd name="T2" fmla="*/ 23 w 111"/>
                <a:gd name="T3" fmla="*/ 35 h 44"/>
                <a:gd name="T4" fmla="*/ 21 w 111"/>
                <a:gd name="T5" fmla="*/ 34 h 44"/>
                <a:gd name="T6" fmla="*/ 1 w 111"/>
                <a:gd name="T7" fmla="*/ 13 h 44"/>
                <a:gd name="T8" fmla="*/ 2 w 111"/>
                <a:gd name="T9" fmla="*/ 8 h 44"/>
                <a:gd name="T10" fmla="*/ 16 w 111"/>
                <a:gd name="T11" fmla="*/ 8 h 44"/>
                <a:gd name="T12" fmla="*/ 18 w 111"/>
                <a:gd name="T13" fmla="*/ 8 h 44"/>
                <a:gd name="T14" fmla="*/ 18 w 111"/>
                <a:gd name="T15" fmla="*/ 8 h 44"/>
                <a:gd name="T16" fmla="*/ 18 w 111"/>
                <a:gd name="T17" fmla="*/ 8 h 44"/>
                <a:gd name="T18" fmla="*/ 19 w 111"/>
                <a:gd name="T19" fmla="*/ 8 h 44"/>
                <a:gd name="T20" fmla="*/ 31 w 111"/>
                <a:gd name="T21" fmla="*/ 9 h 44"/>
                <a:gd name="T22" fmla="*/ 64 w 111"/>
                <a:gd name="T23" fmla="*/ 7 h 44"/>
                <a:gd name="T24" fmla="*/ 96 w 111"/>
                <a:gd name="T25" fmla="*/ 1 h 44"/>
                <a:gd name="T26" fmla="*/ 102 w 111"/>
                <a:gd name="T27" fmla="*/ 0 h 44"/>
                <a:gd name="T28" fmla="*/ 111 w 111"/>
                <a:gd name="T29" fmla="*/ 7 h 44"/>
                <a:gd name="T30" fmla="*/ 102 w 111"/>
                <a:gd name="T31" fmla="*/ 18 h 44"/>
                <a:gd name="T32" fmla="*/ 50 w 111"/>
                <a:gd name="T33" fmla="*/ 43 h 44"/>
                <a:gd name="T34" fmla="*/ 24 w 111"/>
                <a:gd name="T35" fmla="*/ 3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1" h="44">
                  <a:moveTo>
                    <a:pt x="24" y="36"/>
                  </a:moveTo>
                  <a:cubicBezTo>
                    <a:pt x="23" y="35"/>
                    <a:pt x="23" y="35"/>
                    <a:pt x="23" y="35"/>
                  </a:cubicBezTo>
                  <a:cubicBezTo>
                    <a:pt x="22" y="35"/>
                    <a:pt x="21" y="35"/>
                    <a:pt x="21" y="34"/>
                  </a:cubicBezTo>
                  <a:cubicBezTo>
                    <a:pt x="8" y="28"/>
                    <a:pt x="0" y="15"/>
                    <a:pt x="1" y="13"/>
                  </a:cubicBezTo>
                  <a:cubicBezTo>
                    <a:pt x="0" y="9"/>
                    <a:pt x="2" y="11"/>
                    <a:pt x="2" y="8"/>
                  </a:cubicBezTo>
                  <a:cubicBezTo>
                    <a:pt x="2" y="6"/>
                    <a:pt x="4" y="5"/>
                    <a:pt x="16" y="8"/>
                  </a:cubicBezTo>
                  <a:cubicBezTo>
                    <a:pt x="17" y="8"/>
                    <a:pt x="17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9" y="8"/>
                    <a:pt x="19" y="8"/>
                  </a:cubicBezTo>
                  <a:cubicBezTo>
                    <a:pt x="22" y="9"/>
                    <a:pt x="26" y="9"/>
                    <a:pt x="31" y="9"/>
                  </a:cubicBezTo>
                  <a:cubicBezTo>
                    <a:pt x="42" y="10"/>
                    <a:pt x="56" y="9"/>
                    <a:pt x="64" y="7"/>
                  </a:cubicBezTo>
                  <a:cubicBezTo>
                    <a:pt x="71" y="6"/>
                    <a:pt x="87" y="3"/>
                    <a:pt x="96" y="1"/>
                  </a:cubicBezTo>
                  <a:cubicBezTo>
                    <a:pt x="99" y="1"/>
                    <a:pt x="102" y="0"/>
                    <a:pt x="102" y="0"/>
                  </a:cubicBezTo>
                  <a:cubicBezTo>
                    <a:pt x="111" y="7"/>
                    <a:pt x="111" y="7"/>
                    <a:pt x="111" y="7"/>
                  </a:cubicBezTo>
                  <a:cubicBezTo>
                    <a:pt x="108" y="11"/>
                    <a:pt x="105" y="15"/>
                    <a:pt x="102" y="18"/>
                  </a:cubicBezTo>
                  <a:cubicBezTo>
                    <a:pt x="84" y="39"/>
                    <a:pt x="66" y="44"/>
                    <a:pt x="50" y="43"/>
                  </a:cubicBezTo>
                  <a:cubicBezTo>
                    <a:pt x="40" y="42"/>
                    <a:pt x="30" y="39"/>
                    <a:pt x="24" y="3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4" name="Freeform 1043">
              <a:extLst>
                <a:ext uri="{FF2B5EF4-FFF2-40B4-BE49-F238E27FC236}">
                  <a16:creationId xmlns:a16="http://schemas.microsoft.com/office/drawing/2014/main" id="{2330CA34-1FE5-4702-8320-547AB54C6F72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781300" y="5380038"/>
              <a:ext cx="309563" cy="157163"/>
            </a:xfrm>
            <a:custGeom>
              <a:avLst/>
              <a:gdLst>
                <a:gd name="T0" fmla="*/ 36 w 67"/>
                <a:gd name="T1" fmla="*/ 31 h 34"/>
                <a:gd name="T2" fmla="*/ 19 w 67"/>
                <a:gd name="T3" fmla="*/ 34 h 34"/>
                <a:gd name="T4" fmla="*/ 23 w 67"/>
                <a:gd name="T5" fmla="*/ 34 h 34"/>
                <a:gd name="T6" fmla="*/ 33 w 67"/>
                <a:gd name="T7" fmla="*/ 33 h 34"/>
                <a:gd name="T8" fmla="*/ 36 w 67"/>
                <a:gd name="T9" fmla="*/ 31 h 34"/>
                <a:gd name="T10" fmla="*/ 67 w 67"/>
                <a:gd name="T11" fmla="*/ 3 h 34"/>
                <a:gd name="T12" fmla="*/ 64 w 67"/>
                <a:gd name="T13" fmla="*/ 3 h 34"/>
                <a:gd name="T14" fmla="*/ 47 w 67"/>
                <a:gd name="T15" fmla="*/ 6 h 34"/>
                <a:gd name="T16" fmla="*/ 44 w 67"/>
                <a:gd name="T17" fmla="*/ 5 h 34"/>
                <a:gd name="T18" fmla="*/ 40 w 67"/>
                <a:gd name="T19" fmla="*/ 10 h 34"/>
                <a:gd name="T20" fmla="*/ 25 w 67"/>
                <a:gd name="T21" fmla="*/ 12 h 34"/>
                <a:gd name="T22" fmla="*/ 7 w 67"/>
                <a:gd name="T23" fmla="*/ 11 h 34"/>
                <a:gd name="T24" fmla="*/ 32 w 67"/>
                <a:gd name="T25" fmla="*/ 16 h 34"/>
                <a:gd name="T26" fmla="*/ 35 w 67"/>
                <a:gd name="T27" fmla="*/ 15 h 34"/>
                <a:gd name="T28" fmla="*/ 47 w 67"/>
                <a:gd name="T29" fmla="*/ 15 h 34"/>
                <a:gd name="T30" fmla="*/ 49 w 67"/>
                <a:gd name="T31" fmla="*/ 19 h 34"/>
                <a:gd name="T32" fmla="*/ 28 w 67"/>
                <a:gd name="T33" fmla="*/ 24 h 34"/>
                <a:gd name="T34" fmla="*/ 18 w 67"/>
                <a:gd name="T35" fmla="*/ 24 h 34"/>
                <a:gd name="T36" fmla="*/ 31 w 67"/>
                <a:gd name="T37" fmla="*/ 27 h 34"/>
                <a:gd name="T38" fmla="*/ 38 w 67"/>
                <a:gd name="T39" fmla="*/ 27 h 34"/>
                <a:gd name="T40" fmla="*/ 42 w 67"/>
                <a:gd name="T41" fmla="*/ 26 h 34"/>
                <a:gd name="T42" fmla="*/ 45 w 67"/>
                <a:gd name="T43" fmla="*/ 23 h 34"/>
                <a:gd name="T44" fmla="*/ 46 w 67"/>
                <a:gd name="T45" fmla="*/ 23 h 34"/>
                <a:gd name="T46" fmla="*/ 67 w 67"/>
                <a:gd name="T47" fmla="*/ 3 h 34"/>
                <a:gd name="T48" fmla="*/ 16 w 67"/>
                <a:gd name="T49" fmla="*/ 0 h 34"/>
                <a:gd name="T50" fmla="*/ 4 w 67"/>
                <a:gd name="T51" fmla="*/ 0 h 34"/>
                <a:gd name="T52" fmla="*/ 0 w 67"/>
                <a:gd name="T53" fmla="*/ 0 h 34"/>
                <a:gd name="T54" fmla="*/ 9 w 67"/>
                <a:gd name="T55" fmla="*/ 2 h 34"/>
                <a:gd name="T56" fmla="*/ 19 w 67"/>
                <a:gd name="T57" fmla="*/ 2 h 34"/>
                <a:gd name="T58" fmla="*/ 21 w 67"/>
                <a:gd name="T59" fmla="*/ 2 h 34"/>
                <a:gd name="T60" fmla="*/ 16 w 67"/>
                <a:gd name="T6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7" h="34">
                  <a:moveTo>
                    <a:pt x="36" y="31"/>
                  </a:moveTo>
                  <a:cubicBezTo>
                    <a:pt x="30" y="32"/>
                    <a:pt x="23" y="34"/>
                    <a:pt x="19" y="34"/>
                  </a:cubicBezTo>
                  <a:cubicBezTo>
                    <a:pt x="20" y="34"/>
                    <a:pt x="22" y="34"/>
                    <a:pt x="23" y="34"/>
                  </a:cubicBezTo>
                  <a:cubicBezTo>
                    <a:pt x="26" y="34"/>
                    <a:pt x="29" y="34"/>
                    <a:pt x="33" y="33"/>
                  </a:cubicBezTo>
                  <a:cubicBezTo>
                    <a:pt x="34" y="33"/>
                    <a:pt x="35" y="32"/>
                    <a:pt x="36" y="31"/>
                  </a:cubicBezTo>
                  <a:moveTo>
                    <a:pt x="67" y="3"/>
                  </a:moveTo>
                  <a:cubicBezTo>
                    <a:pt x="67" y="3"/>
                    <a:pt x="66" y="3"/>
                    <a:pt x="64" y="3"/>
                  </a:cubicBezTo>
                  <a:cubicBezTo>
                    <a:pt x="59" y="5"/>
                    <a:pt x="53" y="6"/>
                    <a:pt x="47" y="6"/>
                  </a:cubicBezTo>
                  <a:cubicBezTo>
                    <a:pt x="46" y="6"/>
                    <a:pt x="45" y="5"/>
                    <a:pt x="44" y="5"/>
                  </a:cubicBezTo>
                  <a:cubicBezTo>
                    <a:pt x="44" y="7"/>
                    <a:pt x="43" y="9"/>
                    <a:pt x="40" y="10"/>
                  </a:cubicBezTo>
                  <a:cubicBezTo>
                    <a:pt x="37" y="12"/>
                    <a:pt x="31" y="12"/>
                    <a:pt x="25" y="12"/>
                  </a:cubicBezTo>
                  <a:cubicBezTo>
                    <a:pt x="16" y="12"/>
                    <a:pt x="7" y="11"/>
                    <a:pt x="7" y="11"/>
                  </a:cubicBezTo>
                  <a:cubicBezTo>
                    <a:pt x="7" y="11"/>
                    <a:pt x="20" y="16"/>
                    <a:pt x="32" y="16"/>
                  </a:cubicBezTo>
                  <a:cubicBezTo>
                    <a:pt x="33" y="16"/>
                    <a:pt x="34" y="16"/>
                    <a:pt x="35" y="15"/>
                  </a:cubicBezTo>
                  <a:cubicBezTo>
                    <a:pt x="40" y="15"/>
                    <a:pt x="44" y="15"/>
                    <a:pt x="47" y="15"/>
                  </a:cubicBezTo>
                  <a:cubicBezTo>
                    <a:pt x="51" y="15"/>
                    <a:pt x="52" y="16"/>
                    <a:pt x="49" y="19"/>
                  </a:cubicBezTo>
                  <a:cubicBezTo>
                    <a:pt x="46" y="22"/>
                    <a:pt x="38" y="24"/>
                    <a:pt x="28" y="24"/>
                  </a:cubicBezTo>
                  <a:cubicBezTo>
                    <a:pt x="25" y="24"/>
                    <a:pt x="22" y="24"/>
                    <a:pt x="18" y="24"/>
                  </a:cubicBezTo>
                  <a:cubicBezTo>
                    <a:pt x="21" y="26"/>
                    <a:pt x="26" y="27"/>
                    <a:pt x="31" y="27"/>
                  </a:cubicBezTo>
                  <a:cubicBezTo>
                    <a:pt x="33" y="27"/>
                    <a:pt x="36" y="27"/>
                    <a:pt x="38" y="27"/>
                  </a:cubicBezTo>
                  <a:cubicBezTo>
                    <a:pt x="39" y="26"/>
                    <a:pt x="41" y="26"/>
                    <a:pt x="42" y="26"/>
                  </a:cubicBezTo>
                  <a:cubicBezTo>
                    <a:pt x="43" y="25"/>
                    <a:pt x="44" y="24"/>
                    <a:pt x="45" y="2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54" y="17"/>
                    <a:pt x="62" y="12"/>
                    <a:pt x="67" y="3"/>
                  </a:cubicBezTo>
                  <a:moveTo>
                    <a:pt x="16" y="0"/>
                  </a:moveTo>
                  <a:cubicBezTo>
                    <a:pt x="12" y="0"/>
                    <a:pt x="8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2" y="2"/>
                    <a:pt x="5" y="2"/>
                    <a:pt x="9" y="2"/>
                  </a:cubicBezTo>
                  <a:cubicBezTo>
                    <a:pt x="12" y="2"/>
                    <a:pt x="15" y="2"/>
                    <a:pt x="19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19" y="1"/>
                    <a:pt x="18" y="1"/>
                    <a:pt x="16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5" name="Freeform 1044">
              <a:extLst>
                <a:ext uri="{FF2B5EF4-FFF2-40B4-BE49-F238E27FC236}">
                  <a16:creationId xmlns:a16="http://schemas.microsoft.com/office/drawing/2014/main" id="{A1FC289B-2C42-41EB-A5ED-3158AC9D987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25737" y="5102225"/>
              <a:ext cx="457200" cy="338138"/>
            </a:xfrm>
            <a:custGeom>
              <a:avLst/>
              <a:gdLst>
                <a:gd name="T0" fmla="*/ 20 w 99"/>
                <a:gd name="T1" fmla="*/ 53 h 73"/>
                <a:gd name="T2" fmla="*/ 11 w 99"/>
                <a:gd name="T3" fmla="*/ 46 h 73"/>
                <a:gd name="T4" fmla="*/ 2 w 99"/>
                <a:gd name="T5" fmla="*/ 30 h 73"/>
                <a:gd name="T6" fmla="*/ 2 w 99"/>
                <a:gd name="T7" fmla="*/ 30 h 73"/>
                <a:gd name="T8" fmla="*/ 0 w 99"/>
                <a:gd name="T9" fmla="*/ 17 h 73"/>
                <a:gd name="T10" fmla="*/ 4 w 99"/>
                <a:gd name="T11" fmla="*/ 13 h 73"/>
                <a:gd name="T12" fmla="*/ 7 w 99"/>
                <a:gd name="T13" fmla="*/ 12 h 73"/>
                <a:gd name="T14" fmla="*/ 8 w 99"/>
                <a:gd name="T15" fmla="*/ 8 h 73"/>
                <a:gd name="T16" fmla="*/ 10 w 99"/>
                <a:gd name="T17" fmla="*/ 4 h 73"/>
                <a:gd name="T18" fmla="*/ 27 w 99"/>
                <a:gd name="T19" fmla="*/ 0 h 73"/>
                <a:gd name="T20" fmla="*/ 27 w 99"/>
                <a:gd name="T21" fmla="*/ 0 h 73"/>
                <a:gd name="T22" fmla="*/ 33 w 99"/>
                <a:gd name="T23" fmla="*/ 0 h 73"/>
                <a:gd name="T24" fmla="*/ 50 w 99"/>
                <a:gd name="T25" fmla="*/ 3 h 73"/>
                <a:gd name="T26" fmla="*/ 50 w 99"/>
                <a:gd name="T27" fmla="*/ 3 h 73"/>
                <a:gd name="T28" fmla="*/ 53 w 99"/>
                <a:gd name="T29" fmla="*/ 4 h 73"/>
                <a:gd name="T30" fmla="*/ 53 w 99"/>
                <a:gd name="T31" fmla="*/ 4 h 73"/>
                <a:gd name="T32" fmla="*/ 80 w 99"/>
                <a:gd name="T33" fmla="*/ 21 h 73"/>
                <a:gd name="T34" fmla="*/ 99 w 99"/>
                <a:gd name="T35" fmla="*/ 55 h 73"/>
                <a:gd name="T36" fmla="*/ 20 w 99"/>
                <a:gd name="T37" fmla="*/ 5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73">
                  <a:moveTo>
                    <a:pt x="20" y="53"/>
                  </a:moveTo>
                  <a:cubicBezTo>
                    <a:pt x="16" y="50"/>
                    <a:pt x="13" y="48"/>
                    <a:pt x="11" y="46"/>
                  </a:cubicBezTo>
                  <a:cubicBezTo>
                    <a:pt x="6" y="40"/>
                    <a:pt x="3" y="35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5"/>
                    <a:pt x="0" y="20"/>
                    <a:pt x="0" y="17"/>
                  </a:cubicBezTo>
                  <a:cubicBezTo>
                    <a:pt x="0" y="15"/>
                    <a:pt x="1" y="14"/>
                    <a:pt x="4" y="13"/>
                  </a:cubicBezTo>
                  <a:cubicBezTo>
                    <a:pt x="5" y="13"/>
                    <a:pt x="6" y="13"/>
                    <a:pt x="7" y="12"/>
                  </a:cubicBezTo>
                  <a:cubicBezTo>
                    <a:pt x="8" y="11"/>
                    <a:pt x="8" y="10"/>
                    <a:pt x="8" y="8"/>
                  </a:cubicBezTo>
                  <a:cubicBezTo>
                    <a:pt x="8" y="6"/>
                    <a:pt x="8" y="4"/>
                    <a:pt x="10" y="4"/>
                  </a:cubicBezTo>
                  <a:cubicBezTo>
                    <a:pt x="14" y="2"/>
                    <a:pt x="19" y="1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9" y="0"/>
                    <a:pt x="31" y="0"/>
                    <a:pt x="33" y="0"/>
                  </a:cubicBezTo>
                  <a:cubicBezTo>
                    <a:pt x="38" y="0"/>
                    <a:pt x="44" y="1"/>
                    <a:pt x="50" y="3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1" y="3"/>
                    <a:pt x="52" y="3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63" y="7"/>
                    <a:pt x="72" y="13"/>
                    <a:pt x="80" y="21"/>
                  </a:cubicBezTo>
                  <a:cubicBezTo>
                    <a:pt x="93" y="36"/>
                    <a:pt x="99" y="55"/>
                    <a:pt x="99" y="55"/>
                  </a:cubicBezTo>
                  <a:cubicBezTo>
                    <a:pt x="79" y="73"/>
                    <a:pt x="40" y="65"/>
                    <a:pt x="20" y="53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6" name="Freeform 1045">
              <a:extLst>
                <a:ext uri="{FF2B5EF4-FFF2-40B4-BE49-F238E27FC236}">
                  <a16:creationId xmlns:a16="http://schemas.microsoft.com/office/drawing/2014/main" id="{66646B2C-58E9-41C1-A401-1A5CD059F5E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78137" y="5114925"/>
              <a:ext cx="74613" cy="33338"/>
            </a:xfrm>
            <a:custGeom>
              <a:avLst/>
              <a:gdLst>
                <a:gd name="T0" fmla="*/ 0 w 16"/>
                <a:gd name="T1" fmla="*/ 0 h 7"/>
                <a:gd name="T2" fmla="*/ 0 w 16"/>
                <a:gd name="T3" fmla="*/ 0 h 7"/>
                <a:gd name="T4" fmla="*/ 0 w 16"/>
                <a:gd name="T5" fmla="*/ 0 h 7"/>
                <a:gd name="T6" fmla="*/ 3 w 16"/>
                <a:gd name="T7" fmla="*/ 1 h 7"/>
                <a:gd name="T8" fmla="*/ 3 w 16"/>
                <a:gd name="T9" fmla="*/ 1 h 7"/>
                <a:gd name="T10" fmla="*/ 16 w 16"/>
                <a:gd name="T11" fmla="*/ 7 h 7"/>
                <a:gd name="T12" fmla="*/ 16 w 16"/>
                <a:gd name="T13" fmla="*/ 7 h 7"/>
                <a:gd name="T14" fmla="*/ 3 w 16"/>
                <a:gd name="T15" fmla="*/ 1 h 7"/>
                <a:gd name="T16" fmla="*/ 3 w 16"/>
                <a:gd name="T17" fmla="*/ 1 h 7"/>
                <a:gd name="T18" fmla="*/ 0 w 16"/>
                <a:gd name="T19" fmla="*/ 0 h 7"/>
                <a:gd name="T20" fmla="*/ 0 w 16"/>
                <a:gd name="T21" fmla="*/ 0 h 7"/>
                <a:gd name="T22" fmla="*/ 0 w 16"/>
                <a:gd name="T2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7" y="2"/>
                    <a:pt x="12" y="4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2" y="4"/>
                    <a:pt x="7" y="2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7" name="Freeform 1046">
              <a:extLst>
                <a:ext uri="{FF2B5EF4-FFF2-40B4-BE49-F238E27FC236}">
                  <a16:creationId xmlns:a16="http://schemas.microsoft.com/office/drawing/2014/main" id="{5B4F3CEE-1A0C-40C9-815B-44CEA24359DF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740025" y="5106988"/>
              <a:ext cx="350838" cy="300038"/>
            </a:xfrm>
            <a:custGeom>
              <a:avLst/>
              <a:gdLst>
                <a:gd name="T0" fmla="*/ 47 w 76"/>
                <a:gd name="T1" fmla="*/ 65 h 65"/>
                <a:gd name="T2" fmla="*/ 59 w 76"/>
                <a:gd name="T3" fmla="*/ 62 h 65"/>
                <a:gd name="T4" fmla="*/ 40 w 76"/>
                <a:gd name="T5" fmla="*/ 60 h 65"/>
                <a:gd name="T6" fmla="*/ 0 w 76"/>
                <a:gd name="T7" fmla="*/ 52 h 65"/>
                <a:gd name="T8" fmla="*/ 72 w 76"/>
                <a:gd name="T9" fmla="*/ 53 h 65"/>
                <a:gd name="T10" fmla="*/ 66 w 76"/>
                <a:gd name="T11" fmla="*/ 50 h 65"/>
                <a:gd name="T12" fmla="*/ 50 w 76"/>
                <a:gd name="T13" fmla="*/ 51 h 65"/>
                <a:gd name="T14" fmla="*/ 71 w 76"/>
                <a:gd name="T15" fmla="*/ 54 h 65"/>
                <a:gd name="T16" fmla="*/ 58 w 76"/>
                <a:gd name="T17" fmla="*/ 47 h 65"/>
                <a:gd name="T18" fmla="*/ 23 w 76"/>
                <a:gd name="T19" fmla="*/ 45 h 65"/>
                <a:gd name="T20" fmla="*/ 44 w 76"/>
                <a:gd name="T21" fmla="*/ 60 h 65"/>
                <a:gd name="T22" fmla="*/ 68 w 76"/>
                <a:gd name="T23" fmla="*/ 60 h 65"/>
                <a:gd name="T24" fmla="*/ 49 w 76"/>
                <a:gd name="T25" fmla="*/ 51 h 65"/>
                <a:gd name="T26" fmla="*/ 39 w 76"/>
                <a:gd name="T27" fmla="*/ 50 h 65"/>
                <a:gd name="T28" fmla="*/ 16 w 76"/>
                <a:gd name="T29" fmla="*/ 39 h 65"/>
                <a:gd name="T30" fmla="*/ 19 w 76"/>
                <a:gd name="T31" fmla="*/ 41 h 65"/>
                <a:gd name="T32" fmla="*/ 49 w 76"/>
                <a:gd name="T33" fmla="*/ 38 h 65"/>
                <a:gd name="T34" fmla="*/ 55 w 76"/>
                <a:gd name="T35" fmla="*/ 40 h 65"/>
                <a:gd name="T36" fmla="*/ 38 w 76"/>
                <a:gd name="T37" fmla="*/ 34 h 65"/>
                <a:gd name="T38" fmla="*/ 52 w 76"/>
                <a:gd name="T39" fmla="*/ 43 h 65"/>
                <a:gd name="T40" fmla="*/ 38 w 76"/>
                <a:gd name="T41" fmla="*/ 34 h 65"/>
                <a:gd name="T42" fmla="*/ 38 w 76"/>
                <a:gd name="T43" fmla="*/ 36 h 65"/>
                <a:gd name="T44" fmla="*/ 34 w 76"/>
                <a:gd name="T45" fmla="*/ 33 h 65"/>
                <a:gd name="T46" fmla="*/ 51 w 76"/>
                <a:gd name="T47" fmla="*/ 31 h 65"/>
                <a:gd name="T48" fmla="*/ 59 w 76"/>
                <a:gd name="T49" fmla="*/ 41 h 65"/>
                <a:gd name="T50" fmla="*/ 56 w 76"/>
                <a:gd name="T51" fmla="*/ 41 h 65"/>
                <a:gd name="T52" fmla="*/ 74 w 76"/>
                <a:gd name="T53" fmla="*/ 50 h 65"/>
                <a:gd name="T54" fmla="*/ 71 w 76"/>
                <a:gd name="T55" fmla="*/ 44 h 65"/>
                <a:gd name="T56" fmla="*/ 58 w 76"/>
                <a:gd name="T57" fmla="*/ 33 h 65"/>
                <a:gd name="T58" fmla="*/ 38 w 76"/>
                <a:gd name="T59" fmla="*/ 24 h 65"/>
                <a:gd name="T60" fmla="*/ 52 w 76"/>
                <a:gd name="T61" fmla="*/ 34 h 65"/>
                <a:gd name="T62" fmla="*/ 50 w 76"/>
                <a:gd name="T63" fmla="*/ 30 h 65"/>
                <a:gd name="T64" fmla="*/ 28 w 76"/>
                <a:gd name="T65" fmla="*/ 20 h 65"/>
                <a:gd name="T66" fmla="*/ 37 w 76"/>
                <a:gd name="T67" fmla="*/ 24 h 65"/>
                <a:gd name="T68" fmla="*/ 28 w 76"/>
                <a:gd name="T69" fmla="*/ 20 h 65"/>
                <a:gd name="T70" fmla="*/ 21 w 76"/>
                <a:gd name="T71" fmla="*/ 1 h 65"/>
                <a:gd name="T72" fmla="*/ 46 w 76"/>
                <a:gd name="T73" fmla="*/ 9 h 65"/>
                <a:gd name="T74" fmla="*/ 33 w 76"/>
                <a:gd name="T75" fmla="*/ 3 h 65"/>
                <a:gd name="T76" fmla="*/ 30 w 76"/>
                <a:gd name="T77" fmla="*/ 2 h 65"/>
                <a:gd name="T78" fmla="*/ 22 w 76"/>
                <a:gd name="T7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6" h="65">
                  <a:moveTo>
                    <a:pt x="0" y="52"/>
                  </a:moveTo>
                  <a:cubicBezTo>
                    <a:pt x="12" y="59"/>
                    <a:pt x="30" y="65"/>
                    <a:pt x="47" y="65"/>
                  </a:cubicBezTo>
                  <a:cubicBezTo>
                    <a:pt x="53" y="65"/>
                    <a:pt x="59" y="64"/>
                    <a:pt x="64" y="62"/>
                  </a:cubicBezTo>
                  <a:cubicBezTo>
                    <a:pt x="63" y="62"/>
                    <a:pt x="61" y="62"/>
                    <a:pt x="59" y="62"/>
                  </a:cubicBezTo>
                  <a:cubicBezTo>
                    <a:pt x="54" y="62"/>
                    <a:pt x="48" y="62"/>
                    <a:pt x="41" y="60"/>
                  </a:cubicBezTo>
                  <a:cubicBezTo>
                    <a:pt x="41" y="60"/>
                    <a:pt x="41" y="60"/>
                    <a:pt x="40" y="60"/>
                  </a:cubicBezTo>
                  <a:cubicBezTo>
                    <a:pt x="35" y="60"/>
                    <a:pt x="28" y="59"/>
                    <a:pt x="24" y="58"/>
                  </a:cubicBezTo>
                  <a:cubicBezTo>
                    <a:pt x="8" y="54"/>
                    <a:pt x="8" y="54"/>
                    <a:pt x="0" y="52"/>
                  </a:cubicBezTo>
                  <a:moveTo>
                    <a:pt x="66" y="50"/>
                  </a:moveTo>
                  <a:cubicBezTo>
                    <a:pt x="68" y="51"/>
                    <a:pt x="70" y="52"/>
                    <a:pt x="72" y="53"/>
                  </a:cubicBezTo>
                  <a:cubicBezTo>
                    <a:pt x="72" y="52"/>
                    <a:pt x="73" y="52"/>
                    <a:pt x="73" y="51"/>
                  </a:cubicBezTo>
                  <a:cubicBezTo>
                    <a:pt x="71" y="51"/>
                    <a:pt x="69" y="51"/>
                    <a:pt x="66" y="50"/>
                  </a:cubicBezTo>
                  <a:moveTo>
                    <a:pt x="58" y="47"/>
                  </a:moveTo>
                  <a:cubicBezTo>
                    <a:pt x="60" y="49"/>
                    <a:pt x="56" y="51"/>
                    <a:pt x="50" y="51"/>
                  </a:cubicBezTo>
                  <a:cubicBezTo>
                    <a:pt x="57" y="56"/>
                    <a:pt x="65" y="58"/>
                    <a:pt x="69" y="59"/>
                  </a:cubicBezTo>
                  <a:cubicBezTo>
                    <a:pt x="70" y="57"/>
                    <a:pt x="70" y="56"/>
                    <a:pt x="71" y="54"/>
                  </a:cubicBezTo>
                  <a:cubicBezTo>
                    <a:pt x="68" y="53"/>
                    <a:pt x="65" y="51"/>
                    <a:pt x="62" y="48"/>
                  </a:cubicBezTo>
                  <a:cubicBezTo>
                    <a:pt x="61" y="48"/>
                    <a:pt x="60" y="47"/>
                    <a:pt x="58" y="47"/>
                  </a:cubicBezTo>
                  <a:moveTo>
                    <a:pt x="21" y="42"/>
                  </a:moveTo>
                  <a:cubicBezTo>
                    <a:pt x="21" y="43"/>
                    <a:pt x="22" y="44"/>
                    <a:pt x="23" y="45"/>
                  </a:cubicBezTo>
                  <a:cubicBezTo>
                    <a:pt x="29" y="50"/>
                    <a:pt x="38" y="56"/>
                    <a:pt x="45" y="58"/>
                  </a:cubicBezTo>
                  <a:cubicBezTo>
                    <a:pt x="50" y="59"/>
                    <a:pt x="49" y="59"/>
                    <a:pt x="44" y="60"/>
                  </a:cubicBezTo>
                  <a:cubicBezTo>
                    <a:pt x="49" y="61"/>
                    <a:pt x="53" y="61"/>
                    <a:pt x="57" y="61"/>
                  </a:cubicBezTo>
                  <a:cubicBezTo>
                    <a:pt x="62" y="61"/>
                    <a:pt x="66" y="61"/>
                    <a:pt x="68" y="60"/>
                  </a:cubicBezTo>
                  <a:cubicBezTo>
                    <a:pt x="68" y="60"/>
                    <a:pt x="69" y="60"/>
                    <a:pt x="69" y="60"/>
                  </a:cubicBezTo>
                  <a:cubicBezTo>
                    <a:pt x="64" y="59"/>
                    <a:pt x="56" y="56"/>
                    <a:pt x="49" y="51"/>
                  </a:cubicBezTo>
                  <a:cubicBezTo>
                    <a:pt x="49" y="51"/>
                    <a:pt x="49" y="51"/>
                    <a:pt x="49" y="51"/>
                  </a:cubicBezTo>
                  <a:cubicBezTo>
                    <a:pt x="46" y="51"/>
                    <a:pt x="42" y="51"/>
                    <a:pt x="39" y="50"/>
                  </a:cubicBezTo>
                  <a:cubicBezTo>
                    <a:pt x="33" y="48"/>
                    <a:pt x="26" y="44"/>
                    <a:pt x="21" y="42"/>
                  </a:cubicBezTo>
                  <a:moveTo>
                    <a:pt x="16" y="39"/>
                  </a:moveTo>
                  <a:cubicBezTo>
                    <a:pt x="16" y="39"/>
                    <a:pt x="17" y="41"/>
                    <a:pt x="20" y="43"/>
                  </a:cubicBezTo>
                  <a:cubicBezTo>
                    <a:pt x="20" y="42"/>
                    <a:pt x="19" y="42"/>
                    <a:pt x="19" y="41"/>
                  </a:cubicBezTo>
                  <a:cubicBezTo>
                    <a:pt x="17" y="40"/>
                    <a:pt x="16" y="39"/>
                    <a:pt x="16" y="39"/>
                  </a:cubicBezTo>
                  <a:moveTo>
                    <a:pt x="49" y="38"/>
                  </a:moveTo>
                  <a:cubicBezTo>
                    <a:pt x="51" y="41"/>
                    <a:pt x="55" y="44"/>
                    <a:pt x="59" y="46"/>
                  </a:cubicBezTo>
                  <a:cubicBezTo>
                    <a:pt x="58" y="44"/>
                    <a:pt x="56" y="43"/>
                    <a:pt x="55" y="40"/>
                  </a:cubicBezTo>
                  <a:cubicBezTo>
                    <a:pt x="53" y="40"/>
                    <a:pt x="51" y="39"/>
                    <a:pt x="49" y="38"/>
                  </a:cubicBezTo>
                  <a:moveTo>
                    <a:pt x="38" y="34"/>
                  </a:moveTo>
                  <a:cubicBezTo>
                    <a:pt x="39" y="35"/>
                    <a:pt x="39" y="36"/>
                    <a:pt x="39" y="37"/>
                  </a:cubicBezTo>
                  <a:cubicBezTo>
                    <a:pt x="43" y="39"/>
                    <a:pt x="48" y="41"/>
                    <a:pt x="52" y="43"/>
                  </a:cubicBezTo>
                  <a:cubicBezTo>
                    <a:pt x="50" y="41"/>
                    <a:pt x="49" y="39"/>
                    <a:pt x="47" y="37"/>
                  </a:cubicBezTo>
                  <a:cubicBezTo>
                    <a:pt x="44" y="36"/>
                    <a:pt x="41" y="35"/>
                    <a:pt x="38" y="34"/>
                  </a:cubicBezTo>
                  <a:moveTo>
                    <a:pt x="33" y="33"/>
                  </a:moveTo>
                  <a:cubicBezTo>
                    <a:pt x="30" y="33"/>
                    <a:pt x="33" y="34"/>
                    <a:pt x="38" y="36"/>
                  </a:cubicBezTo>
                  <a:cubicBezTo>
                    <a:pt x="38" y="35"/>
                    <a:pt x="38" y="34"/>
                    <a:pt x="37" y="33"/>
                  </a:cubicBezTo>
                  <a:cubicBezTo>
                    <a:pt x="36" y="33"/>
                    <a:pt x="35" y="33"/>
                    <a:pt x="34" y="33"/>
                  </a:cubicBezTo>
                  <a:cubicBezTo>
                    <a:pt x="33" y="33"/>
                    <a:pt x="33" y="33"/>
                    <a:pt x="33" y="33"/>
                  </a:cubicBezTo>
                  <a:moveTo>
                    <a:pt x="51" y="31"/>
                  </a:moveTo>
                  <a:cubicBezTo>
                    <a:pt x="52" y="32"/>
                    <a:pt x="52" y="34"/>
                    <a:pt x="53" y="35"/>
                  </a:cubicBezTo>
                  <a:cubicBezTo>
                    <a:pt x="56" y="37"/>
                    <a:pt x="59" y="39"/>
                    <a:pt x="59" y="41"/>
                  </a:cubicBezTo>
                  <a:cubicBezTo>
                    <a:pt x="59" y="41"/>
                    <a:pt x="59" y="42"/>
                    <a:pt x="58" y="42"/>
                  </a:cubicBezTo>
                  <a:cubicBezTo>
                    <a:pt x="58" y="42"/>
                    <a:pt x="57" y="41"/>
                    <a:pt x="56" y="41"/>
                  </a:cubicBezTo>
                  <a:cubicBezTo>
                    <a:pt x="58" y="43"/>
                    <a:pt x="60" y="45"/>
                    <a:pt x="62" y="47"/>
                  </a:cubicBezTo>
                  <a:cubicBezTo>
                    <a:pt x="67" y="49"/>
                    <a:pt x="71" y="49"/>
                    <a:pt x="74" y="50"/>
                  </a:cubicBezTo>
                  <a:cubicBezTo>
                    <a:pt x="75" y="49"/>
                    <a:pt x="75" y="48"/>
                    <a:pt x="76" y="47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7" y="41"/>
                    <a:pt x="63" y="37"/>
                    <a:pt x="59" y="33"/>
                  </a:cubicBezTo>
                  <a:cubicBezTo>
                    <a:pt x="59" y="33"/>
                    <a:pt x="59" y="33"/>
                    <a:pt x="58" y="33"/>
                  </a:cubicBezTo>
                  <a:cubicBezTo>
                    <a:pt x="57" y="33"/>
                    <a:pt x="54" y="33"/>
                    <a:pt x="51" y="31"/>
                  </a:cubicBezTo>
                  <a:moveTo>
                    <a:pt x="38" y="24"/>
                  </a:moveTo>
                  <a:cubicBezTo>
                    <a:pt x="39" y="25"/>
                    <a:pt x="39" y="26"/>
                    <a:pt x="39" y="26"/>
                  </a:cubicBezTo>
                  <a:cubicBezTo>
                    <a:pt x="43" y="29"/>
                    <a:pt x="48" y="32"/>
                    <a:pt x="52" y="34"/>
                  </a:cubicBezTo>
                  <a:cubicBezTo>
                    <a:pt x="51" y="33"/>
                    <a:pt x="51" y="32"/>
                    <a:pt x="51" y="30"/>
                  </a:cubicBezTo>
                  <a:cubicBezTo>
                    <a:pt x="50" y="30"/>
                    <a:pt x="50" y="30"/>
                    <a:pt x="50" y="30"/>
                  </a:cubicBezTo>
                  <a:cubicBezTo>
                    <a:pt x="46" y="28"/>
                    <a:pt x="42" y="26"/>
                    <a:pt x="38" y="24"/>
                  </a:cubicBezTo>
                  <a:moveTo>
                    <a:pt x="28" y="20"/>
                  </a:moveTo>
                  <a:cubicBezTo>
                    <a:pt x="28" y="20"/>
                    <a:pt x="32" y="22"/>
                    <a:pt x="36" y="25"/>
                  </a:cubicBezTo>
                  <a:cubicBezTo>
                    <a:pt x="36" y="25"/>
                    <a:pt x="37" y="24"/>
                    <a:pt x="37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2" y="21"/>
                    <a:pt x="28" y="20"/>
                    <a:pt x="28" y="20"/>
                  </a:cubicBezTo>
                  <a:moveTo>
                    <a:pt x="22" y="0"/>
                  </a:moveTo>
                  <a:cubicBezTo>
                    <a:pt x="22" y="0"/>
                    <a:pt x="21" y="1"/>
                    <a:pt x="21" y="1"/>
                  </a:cubicBezTo>
                  <a:cubicBezTo>
                    <a:pt x="25" y="2"/>
                    <a:pt x="38" y="7"/>
                    <a:pt x="48" y="14"/>
                  </a:cubicBezTo>
                  <a:cubicBezTo>
                    <a:pt x="47" y="12"/>
                    <a:pt x="46" y="10"/>
                    <a:pt x="46" y="9"/>
                  </a:cubicBezTo>
                  <a:cubicBezTo>
                    <a:pt x="42" y="6"/>
                    <a:pt x="37" y="4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2" y="2"/>
                    <a:pt x="31" y="2"/>
                    <a:pt x="30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9" y="1"/>
                    <a:pt x="24" y="0"/>
                    <a:pt x="22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8" name="Freeform 1047">
              <a:extLst>
                <a:ext uri="{FF2B5EF4-FFF2-40B4-BE49-F238E27FC236}">
                  <a16:creationId xmlns:a16="http://schemas.microsoft.com/office/drawing/2014/main" id="{F92A2A73-14E6-4A1A-9005-C16C455E651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600325" y="4870450"/>
              <a:ext cx="292100" cy="468313"/>
            </a:xfrm>
            <a:custGeom>
              <a:avLst/>
              <a:gdLst>
                <a:gd name="T0" fmla="*/ 37 w 63"/>
                <a:gd name="T1" fmla="*/ 101 h 101"/>
                <a:gd name="T2" fmla="*/ 28 w 63"/>
                <a:gd name="T3" fmla="*/ 95 h 101"/>
                <a:gd name="T4" fmla="*/ 1 w 63"/>
                <a:gd name="T5" fmla="*/ 51 h 101"/>
                <a:gd name="T6" fmla="*/ 1 w 63"/>
                <a:gd name="T7" fmla="*/ 51 h 101"/>
                <a:gd name="T8" fmla="*/ 0 w 63"/>
                <a:gd name="T9" fmla="*/ 46 h 101"/>
                <a:gd name="T10" fmla="*/ 1 w 63"/>
                <a:gd name="T11" fmla="*/ 33 h 101"/>
                <a:gd name="T12" fmla="*/ 7 w 63"/>
                <a:gd name="T13" fmla="*/ 12 h 101"/>
                <a:gd name="T14" fmla="*/ 8 w 63"/>
                <a:gd name="T15" fmla="*/ 12 h 101"/>
                <a:gd name="T16" fmla="*/ 9 w 63"/>
                <a:gd name="T17" fmla="*/ 10 h 101"/>
                <a:gd name="T18" fmla="*/ 9 w 63"/>
                <a:gd name="T19" fmla="*/ 9 h 101"/>
                <a:gd name="T20" fmla="*/ 19 w 63"/>
                <a:gd name="T21" fmla="*/ 2 h 101"/>
                <a:gd name="T22" fmla="*/ 20 w 63"/>
                <a:gd name="T23" fmla="*/ 3 h 101"/>
                <a:gd name="T24" fmla="*/ 25 w 63"/>
                <a:gd name="T25" fmla="*/ 2 h 101"/>
                <a:gd name="T26" fmla="*/ 31 w 63"/>
                <a:gd name="T27" fmla="*/ 1 h 101"/>
                <a:gd name="T28" fmla="*/ 31 w 63"/>
                <a:gd name="T29" fmla="*/ 1 h 101"/>
                <a:gd name="T30" fmla="*/ 36 w 63"/>
                <a:gd name="T31" fmla="*/ 4 h 101"/>
                <a:gd name="T32" fmla="*/ 43 w 63"/>
                <a:gd name="T33" fmla="*/ 9 h 101"/>
                <a:gd name="T34" fmla="*/ 60 w 63"/>
                <a:gd name="T35" fmla="*/ 34 h 101"/>
                <a:gd name="T36" fmla="*/ 60 w 63"/>
                <a:gd name="T37" fmla="*/ 34 h 101"/>
                <a:gd name="T38" fmla="*/ 62 w 63"/>
                <a:gd name="T39" fmla="*/ 52 h 101"/>
                <a:gd name="T40" fmla="*/ 49 w 63"/>
                <a:gd name="T41" fmla="*/ 87 h 101"/>
                <a:gd name="T42" fmla="*/ 37 w 63"/>
                <a:gd name="T43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" h="101">
                  <a:moveTo>
                    <a:pt x="37" y="101"/>
                  </a:moveTo>
                  <a:cubicBezTo>
                    <a:pt x="28" y="95"/>
                    <a:pt x="28" y="95"/>
                    <a:pt x="28" y="95"/>
                  </a:cubicBezTo>
                  <a:cubicBezTo>
                    <a:pt x="14" y="84"/>
                    <a:pt x="4" y="68"/>
                    <a:pt x="1" y="5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49"/>
                    <a:pt x="1" y="48"/>
                    <a:pt x="0" y="46"/>
                  </a:cubicBezTo>
                  <a:cubicBezTo>
                    <a:pt x="0" y="42"/>
                    <a:pt x="0" y="38"/>
                    <a:pt x="1" y="33"/>
                  </a:cubicBezTo>
                  <a:cubicBezTo>
                    <a:pt x="2" y="24"/>
                    <a:pt x="5" y="17"/>
                    <a:pt x="7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1"/>
                    <a:pt x="8" y="11"/>
                    <a:pt x="9" y="1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3" y="3"/>
                    <a:pt x="17" y="0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2" y="4"/>
                    <a:pt x="24" y="3"/>
                    <a:pt x="25" y="2"/>
                  </a:cubicBezTo>
                  <a:cubicBezTo>
                    <a:pt x="27" y="2"/>
                    <a:pt x="29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3" y="2"/>
                    <a:pt x="35" y="3"/>
                    <a:pt x="36" y="4"/>
                  </a:cubicBezTo>
                  <a:cubicBezTo>
                    <a:pt x="39" y="6"/>
                    <a:pt x="41" y="7"/>
                    <a:pt x="43" y="9"/>
                  </a:cubicBezTo>
                  <a:cubicBezTo>
                    <a:pt x="52" y="17"/>
                    <a:pt x="58" y="25"/>
                    <a:pt x="60" y="34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62" y="40"/>
                    <a:pt x="63" y="47"/>
                    <a:pt x="62" y="52"/>
                  </a:cubicBezTo>
                  <a:cubicBezTo>
                    <a:pt x="62" y="65"/>
                    <a:pt x="57" y="77"/>
                    <a:pt x="49" y="87"/>
                  </a:cubicBezTo>
                  <a:cubicBezTo>
                    <a:pt x="37" y="101"/>
                    <a:pt x="37" y="101"/>
                    <a:pt x="37" y="10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9" name="Freeform 1048">
              <a:extLst>
                <a:ext uri="{FF2B5EF4-FFF2-40B4-BE49-F238E27FC236}">
                  <a16:creationId xmlns:a16="http://schemas.microsoft.com/office/drawing/2014/main" id="{35CCBB83-7D0C-4A4E-B110-004DE8DBA114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600325" y="5018088"/>
              <a:ext cx="292100" cy="306388"/>
            </a:xfrm>
            <a:custGeom>
              <a:avLst/>
              <a:gdLst>
                <a:gd name="T0" fmla="*/ 13 w 63"/>
                <a:gd name="T1" fmla="*/ 47 h 66"/>
                <a:gd name="T2" fmla="*/ 28 w 63"/>
                <a:gd name="T3" fmla="*/ 63 h 66"/>
                <a:gd name="T4" fmla="*/ 33 w 63"/>
                <a:gd name="T5" fmla="*/ 66 h 66"/>
                <a:gd name="T6" fmla="*/ 36 w 63"/>
                <a:gd name="T7" fmla="*/ 63 h 66"/>
                <a:gd name="T8" fmla="*/ 32 w 63"/>
                <a:gd name="T9" fmla="*/ 58 h 66"/>
                <a:gd name="T10" fmla="*/ 27 w 63"/>
                <a:gd name="T11" fmla="*/ 53 h 66"/>
                <a:gd name="T12" fmla="*/ 27 w 63"/>
                <a:gd name="T13" fmla="*/ 55 h 66"/>
                <a:gd name="T14" fmla="*/ 26 w 63"/>
                <a:gd name="T15" fmla="*/ 55 h 66"/>
                <a:gd name="T16" fmla="*/ 19 w 63"/>
                <a:gd name="T17" fmla="*/ 49 h 66"/>
                <a:gd name="T18" fmla="*/ 13 w 63"/>
                <a:gd name="T19" fmla="*/ 47 h 66"/>
                <a:gd name="T20" fmla="*/ 24 w 63"/>
                <a:gd name="T21" fmla="*/ 40 h 66"/>
                <a:gd name="T22" fmla="*/ 27 w 63"/>
                <a:gd name="T23" fmla="*/ 52 h 66"/>
                <a:gd name="T24" fmla="*/ 37 w 63"/>
                <a:gd name="T25" fmla="*/ 62 h 66"/>
                <a:gd name="T26" fmla="*/ 40 w 63"/>
                <a:gd name="T27" fmla="*/ 59 h 66"/>
                <a:gd name="T28" fmla="*/ 34 w 63"/>
                <a:gd name="T29" fmla="*/ 49 h 66"/>
                <a:gd name="T30" fmla="*/ 33 w 63"/>
                <a:gd name="T31" fmla="*/ 49 h 66"/>
                <a:gd name="T32" fmla="*/ 33 w 63"/>
                <a:gd name="T33" fmla="*/ 49 h 66"/>
                <a:gd name="T34" fmla="*/ 28 w 63"/>
                <a:gd name="T35" fmla="*/ 43 h 66"/>
                <a:gd name="T36" fmla="*/ 24 w 63"/>
                <a:gd name="T37" fmla="*/ 40 h 66"/>
                <a:gd name="T38" fmla="*/ 19 w 63"/>
                <a:gd name="T39" fmla="*/ 28 h 66"/>
                <a:gd name="T40" fmla="*/ 23 w 63"/>
                <a:gd name="T41" fmla="*/ 39 h 66"/>
                <a:gd name="T42" fmla="*/ 27 w 63"/>
                <a:gd name="T43" fmla="*/ 41 h 66"/>
                <a:gd name="T44" fmla="*/ 19 w 63"/>
                <a:gd name="T45" fmla="*/ 28 h 66"/>
                <a:gd name="T46" fmla="*/ 33 w 63"/>
                <a:gd name="T47" fmla="*/ 27 h 66"/>
                <a:gd name="T48" fmla="*/ 34 w 63"/>
                <a:gd name="T49" fmla="*/ 47 h 66"/>
                <a:gd name="T50" fmla="*/ 40 w 63"/>
                <a:gd name="T51" fmla="*/ 55 h 66"/>
                <a:gd name="T52" fmla="*/ 39 w 63"/>
                <a:gd name="T53" fmla="*/ 46 h 66"/>
                <a:gd name="T54" fmla="*/ 38 w 63"/>
                <a:gd name="T55" fmla="*/ 48 h 66"/>
                <a:gd name="T56" fmla="*/ 36 w 63"/>
                <a:gd name="T57" fmla="*/ 35 h 66"/>
                <a:gd name="T58" fmla="*/ 33 w 63"/>
                <a:gd name="T59" fmla="*/ 27 h 66"/>
                <a:gd name="T60" fmla="*/ 30 w 63"/>
                <a:gd name="T61" fmla="*/ 16 h 66"/>
                <a:gd name="T62" fmla="*/ 32 w 63"/>
                <a:gd name="T63" fmla="*/ 24 h 66"/>
                <a:gd name="T64" fmla="*/ 35 w 63"/>
                <a:gd name="T65" fmla="*/ 28 h 66"/>
                <a:gd name="T66" fmla="*/ 30 w 63"/>
                <a:gd name="T67" fmla="*/ 16 h 66"/>
                <a:gd name="T68" fmla="*/ 2 w 63"/>
                <a:gd name="T69" fmla="*/ 10 h 66"/>
                <a:gd name="T70" fmla="*/ 1 w 63"/>
                <a:gd name="T71" fmla="*/ 19 h 66"/>
                <a:gd name="T72" fmla="*/ 1 w 63"/>
                <a:gd name="T73" fmla="*/ 19 h 66"/>
                <a:gd name="T74" fmla="*/ 1 w 63"/>
                <a:gd name="T75" fmla="*/ 19 h 66"/>
                <a:gd name="T76" fmla="*/ 1 w 63"/>
                <a:gd name="T77" fmla="*/ 19 h 66"/>
                <a:gd name="T78" fmla="*/ 12 w 63"/>
                <a:gd name="T79" fmla="*/ 47 h 66"/>
                <a:gd name="T80" fmla="*/ 18 w 63"/>
                <a:gd name="T81" fmla="*/ 48 h 66"/>
                <a:gd name="T82" fmla="*/ 11 w 63"/>
                <a:gd name="T83" fmla="*/ 37 h 66"/>
                <a:gd name="T84" fmla="*/ 10 w 63"/>
                <a:gd name="T85" fmla="*/ 37 h 66"/>
                <a:gd name="T86" fmla="*/ 9 w 63"/>
                <a:gd name="T87" fmla="*/ 34 h 66"/>
                <a:gd name="T88" fmla="*/ 2 w 63"/>
                <a:gd name="T89" fmla="*/ 10 h 66"/>
                <a:gd name="T90" fmla="*/ 2 w 63"/>
                <a:gd name="T91" fmla="*/ 10 h 66"/>
                <a:gd name="T92" fmla="*/ 45 w 63"/>
                <a:gd name="T93" fmla="*/ 6 h 66"/>
                <a:gd name="T94" fmla="*/ 40 w 63"/>
                <a:gd name="T95" fmla="*/ 44 h 66"/>
                <a:gd name="T96" fmla="*/ 41 w 63"/>
                <a:gd name="T97" fmla="*/ 57 h 66"/>
                <a:gd name="T98" fmla="*/ 45 w 63"/>
                <a:gd name="T99" fmla="*/ 53 h 66"/>
                <a:gd name="T100" fmla="*/ 44 w 63"/>
                <a:gd name="T101" fmla="*/ 52 h 66"/>
                <a:gd name="T102" fmla="*/ 45 w 63"/>
                <a:gd name="T103" fmla="*/ 6 h 66"/>
                <a:gd name="T104" fmla="*/ 58 w 63"/>
                <a:gd name="T105" fmla="*/ 0 h 66"/>
                <a:gd name="T106" fmla="*/ 58 w 63"/>
                <a:gd name="T107" fmla="*/ 0 h 66"/>
                <a:gd name="T108" fmla="*/ 55 w 63"/>
                <a:gd name="T109" fmla="*/ 42 h 66"/>
                <a:gd name="T110" fmla="*/ 59 w 63"/>
                <a:gd name="T111" fmla="*/ 36 h 66"/>
                <a:gd name="T112" fmla="*/ 62 w 63"/>
                <a:gd name="T113" fmla="*/ 20 h 66"/>
                <a:gd name="T114" fmla="*/ 63 w 63"/>
                <a:gd name="T115" fmla="*/ 17 h 66"/>
                <a:gd name="T116" fmla="*/ 60 w 63"/>
                <a:gd name="T117" fmla="*/ 2 h 66"/>
                <a:gd name="T118" fmla="*/ 60 w 63"/>
                <a:gd name="T119" fmla="*/ 2 h 66"/>
                <a:gd name="T120" fmla="*/ 60 w 63"/>
                <a:gd name="T121" fmla="*/ 2 h 66"/>
                <a:gd name="T122" fmla="*/ 58 w 63"/>
                <a:gd name="T12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" h="66">
                  <a:moveTo>
                    <a:pt x="13" y="47"/>
                  </a:moveTo>
                  <a:cubicBezTo>
                    <a:pt x="17" y="53"/>
                    <a:pt x="22" y="58"/>
                    <a:pt x="28" y="63"/>
                  </a:cubicBezTo>
                  <a:cubicBezTo>
                    <a:pt x="33" y="66"/>
                    <a:pt x="33" y="66"/>
                    <a:pt x="33" y="66"/>
                  </a:cubicBezTo>
                  <a:cubicBezTo>
                    <a:pt x="34" y="65"/>
                    <a:pt x="35" y="64"/>
                    <a:pt x="36" y="63"/>
                  </a:cubicBezTo>
                  <a:cubicBezTo>
                    <a:pt x="35" y="61"/>
                    <a:pt x="33" y="59"/>
                    <a:pt x="32" y="58"/>
                  </a:cubicBezTo>
                  <a:cubicBezTo>
                    <a:pt x="30" y="56"/>
                    <a:pt x="29" y="55"/>
                    <a:pt x="27" y="53"/>
                  </a:cubicBezTo>
                  <a:cubicBezTo>
                    <a:pt x="27" y="54"/>
                    <a:pt x="27" y="54"/>
                    <a:pt x="27" y="55"/>
                  </a:cubicBezTo>
                  <a:cubicBezTo>
                    <a:pt x="27" y="55"/>
                    <a:pt x="27" y="55"/>
                    <a:pt x="26" y="55"/>
                  </a:cubicBezTo>
                  <a:cubicBezTo>
                    <a:pt x="25" y="55"/>
                    <a:pt x="22" y="53"/>
                    <a:pt x="19" y="49"/>
                  </a:cubicBezTo>
                  <a:cubicBezTo>
                    <a:pt x="16" y="48"/>
                    <a:pt x="14" y="48"/>
                    <a:pt x="13" y="47"/>
                  </a:cubicBezTo>
                  <a:moveTo>
                    <a:pt x="24" y="40"/>
                  </a:moveTo>
                  <a:cubicBezTo>
                    <a:pt x="25" y="45"/>
                    <a:pt x="27" y="49"/>
                    <a:pt x="27" y="52"/>
                  </a:cubicBezTo>
                  <a:cubicBezTo>
                    <a:pt x="31" y="55"/>
                    <a:pt x="34" y="58"/>
                    <a:pt x="37" y="62"/>
                  </a:cubicBezTo>
                  <a:cubicBezTo>
                    <a:pt x="38" y="61"/>
                    <a:pt x="39" y="60"/>
                    <a:pt x="40" y="59"/>
                  </a:cubicBezTo>
                  <a:cubicBezTo>
                    <a:pt x="38" y="56"/>
                    <a:pt x="37" y="53"/>
                    <a:pt x="34" y="49"/>
                  </a:cubicBezTo>
                  <a:cubicBezTo>
                    <a:pt x="34" y="49"/>
                    <a:pt x="34" y="49"/>
                    <a:pt x="33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9"/>
                    <a:pt x="30" y="46"/>
                    <a:pt x="28" y="43"/>
                  </a:cubicBezTo>
                  <a:cubicBezTo>
                    <a:pt x="27" y="42"/>
                    <a:pt x="25" y="41"/>
                    <a:pt x="24" y="40"/>
                  </a:cubicBezTo>
                  <a:moveTo>
                    <a:pt x="19" y="28"/>
                  </a:moveTo>
                  <a:cubicBezTo>
                    <a:pt x="19" y="28"/>
                    <a:pt x="21" y="33"/>
                    <a:pt x="23" y="39"/>
                  </a:cubicBezTo>
                  <a:cubicBezTo>
                    <a:pt x="25" y="40"/>
                    <a:pt x="26" y="40"/>
                    <a:pt x="27" y="41"/>
                  </a:cubicBezTo>
                  <a:cubicBezTo>
                    <a:pt x="23" y="35"/>
                    <a:pt x="19" y="28"/>
                    <a:pt x="19" y="28"/>
                  </a:cubicBezTo>
                  <a:moveTo>
                    <a:pt x="33" y="27"/>
                  </a:moveTo>
                  <a:cubicBezTo>
                    <a:pt x="34" y="33"/>
                    <a:pt x="35" y="42"/>
                    <a:pt x="34" y="47"/>
                  </a:cubicBezTo>
                  <a:cubicBezTo>
                    <a:pt x="37" y="50"/>
                    <a:pt x="38" y="53"/>
                    <a:pt x="40" y="55"/>
                  </a:cubicBezTo>
                  <a:cubicBezTo>
                    <a:pt x="40" y="53"/>
                    <a:pt x="40" y="50"/>
                    <a:pt x="39" y="46"/>
                  </a:cubicBezTo>
                  <a:cubicBezTo>
                    <a:pt x="39" y="47"/>
                    <a:pt x="39" y="47"/>
                    <a:pt x="38" y="48"/>
                  </a:cubicBezTo>
                  <a:cubicBezTo>
                    <a:pt x="38" y="43"/>
                    <a:pt x="37" y="39"/>
                    <a:pt x="36" y="35"/>
                  </a:cubicBezTo>
                  <a:cubicBezTo>
                    <a:pt x="36" y="32"/>
                    <a:pt x="34" y="29"/>
                    <a:pt x="33" y="27"/>
                  </a:cubicBezTo>
                  <a:moveTo>
                    <a:pt x="30" y="16"/>
                  </a:moveTo>
                  <a:cubicBezTo>
                    <a:pt x="30" y="16"/>
                    <a:pt x="31" y="19"/>
                    <a:pt x="32" y="24"/>
                  </a:cubicBezTo>
                  <a:cubicBezTo>
                    <a:pt x="33" y="25"/>
                    <a:pt x="34" y="27"/>
                    <a:pt x="35" y="28"/>
                  </a:cubicBezTo>
                  <a:cubicBezTo>
                    <a:pt x="33" y="21"/>
                    <a:pt x="30" y="16"/>
                    <a:pt x="30" y="16"/>
                  </a:cubicBezTo>
                  <a:moveTo>
                    <a:pt x="2" y="10"/>
                  </a:moveTo>
                  <a:cubicBezTo>
                    <a:pt x="0" y="10"/>
                    <a:pt x="1" y="18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2" y="29"/>
                    <a:pt x="6" y="38"/>
                    <a:pt x="12" y="47"/>
                  </a:cubicBezTo>
                  <a:cubicBezTo>
                    <a:pt x="14" y="47"/>
                    <a:pt x="16" y="47"/>
                    <a:pt x="18" y="48"/>
                  </a:cubicBezTo>
                  <a:cubicBezTo>
                    <a:pt x="16" y="45"/>
                    <a:pt x="13" y="41"/>
                    <a:pt x="11" y="37"/>
                  </a:cubicBezTo>
                  <a:cubicBezTo>
                    <a:pt x="11" y="37"/>
                    <a:pt x="11" y="37"/>
                    <a:pt x="10" y="37"/>
                  </a:cubicBezTo>
                  <a:cubicBezTo>
                    <a:pt x="9" y="36"/>
                    <a:pt x="9" y="35"/>
                    <a:pt x="9" y="34"/>
                  </a:cubicBezTo>
                  <a:cubicBezTo>
                    <a:pt x="6" y="27"/>
                    <a:pt x="3" y="19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moveTo>
                    <a:pt x="45" y="6"/>
                  </a:moveTo>
                  <a:cubicBezTo>
                    <a:pt x="45" y="6"/>
                    <a:pt x="46" y="31"/>
                    <a:pt x="40" y="44"/>
                  </a:cubicBezTo>
                  <a:cubicBezTo>
                    <a:pt x="41" y="49"/>
                    <a:pt x="41" y="53"/>
                    <a:pt x="41" y="57"/>
                  </a:cubicBezTo>
                  <a:cubicBezTo>
                    <a:pt x="43" y="56"/>
                    <a:pt x="44" y="55"/>
                    <a:pt x="45" y="53"/>
                  </a:cubicBezTo>
                  <a:cubicBezTo>
                    <a:pt x="45" y="53"/>
                    <a:pt x="44" y="53"/>
                    <a:pt x="44" y="52"/>
                  </a:cubicBezTo>
                  <a:cubicBezTo>
                    <a:pt x="51" y="28"/>
                    <a:pt x="45" y="6"/>
                    <a:pt x="45" y="6"/>
                  </a:cubicBezTo>
                  <a:moveTo>
                    <a:pt x="58" y="0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63" y="20"/>
                    <a:pt x="55" y="42"/>
                  </a:cubicBezTo>
                  <a:cubicBezTo>
                    <a:pt x="57" y="40"/>
                    <a:pt x="58" y="38"/>
                    <a:pt x="59" y="36"/>
                  </a:cubicBezTo>
                  <a:cubicBezTo>
                    <a:pt x="61" y="31"/>
                    <a:pt x="62" y="26"/>
                    <a:pt x="62" y="20"/>
                  </a:cubicBezTo>
                  <a:cubicBezTo>
                    <a:pt x="62" y="19"/>
                    <a:pt x="63" y="18"/>
                    <a:pt x="63" y="17"/>
                  </a:cubicBezTo>
                  <a:cubicBezTo>
                    <a:pt x="63" y="12"/>
                    <a:pt x="62" y="7"/>
                    <a:pt x="60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0"/>
                    <a:pt x="59" y="0"/>
                    <a:pt x="58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0" name="Freeform 1049">
              <a:extLst>
                <a:ext uri="{FF2B5EF4-FFF2-40B4-BE49-F238E27FC236}">
                  <a16:creationId xmlns:a16="http://schemas.microsoft.com/office/drawing/2014/main" id="{4DF219A8-64C6-482C-A580-2D559D4F7C3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16212" y="5222875"/>
              <a:ext cx="147638" cy="147638"/>
            </a:xfrm>
            <a:custGeom>
              <a:avLst/>
              <a:gdLst>
                <a:gd name="T0" fmla="*/ 2 w 32"/>
                <a:gd name="T1" fmla="*/ 3 h 32"/>
                <a:gd name="T2" fmla="*/ 13 w 32"/>
                <a:gd name="T3" fmla="*/ 22 h 32"/>
                <a:gd name="T4" fmla="*/ 32 w 32"/>
                <a:gd name="T5" fmla="*/ 31 h 32"/>
                <a:gd name="T6" fmla="*/ 30 w 32"/>
                <a:gd name="T7" fmla="*/ 32 h 32"/>
                <a:gd name="T8" fmla="*/ 1 w 32"/>
                <a:gd name="T9" fmla="*/ 3 h 32"/>
                <a:gd name="T10" fmla="*/ 1 w 32"/>
                <a:gd name="T11" fmla="*/ 3 h 32"/>
                <a:gd name="T12" fmla="*/ 0 w 32"/>
                <a:gd name="T13" fmla="*/ 1 h 32"/>
                <a:gd name="T14" fmla="*/ 2 w 32"/>
                <a:gd name="T15" fmla="*/ 1 h 32"/>
                <a:gd name="T16" fmla="*/ 2 w 32"/>
                <a:gd name="T17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2">
                  <a:moveTo>
                    <a:pt x="2" y="3"/>
                  </a:moveTo>
                  <a:cubicBezTo>
                    <a:pt x="3" y="7"/>
                    <a:pt x="5" y="16"/>
                    <a:pt x="13" y="22"/>
                  </a:cubicBezTo>
                  <a:cubicBezTo>
                    <a:pt x="24" y="30"/>
                    <a:pt x="32" y="31"/>
                    <a:pt x="32" y="31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6" y="28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2" y="1"/>
                  </a:cubicBezTo>
                  <a:cubicBezTo>
                    <a:pt x="3" y="3"/>
                    <a:pt x="2" y="3"/>
                    <a:pt x="2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1" name="Freeform 1050">
              <a:extLst>
                <a:ext uri="{FF2B5EF4-FFF2-40B4-BE49-F238E27FC236}">
                  <a16:creationId xmlns:a16="http://schemas.microsoft.com/office/drawing/2014/main" id="{1FA5DA61-B28E-4C51-9561-9E347D9ECA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11450" y="5194300"/>
              <a:ext cx="166688" cy="144463"/>
            </a:xfrm>
            <a:custGeom>
              <a:avLst/>
              <a:gdLst>
                <a:gd name="T0" fmla="*/ 34 w 36"/>
                <a:gd name="T1" fmla="*/ 31 h 31"/>
                <a:gd name="T2" fmla="*/ 36 w 36"/>
                <a:gd name="T3" fmla="*/ 31 h 31"/>
                <a:gd name="T4" fmla="*/ 3 w 36"/>
                <a:gd name="T5" fmla="*/ 3 h 31"/>
                <a:gd name="T6" fmla="*/ 2 w 36"/>
                <a:gd name="T7" fmla="*/ 0 h 31"/>
                <a:gd name="T8" fmla="*/ 2 w 36"/>
                <a:gd name="T9" fmla="*/ 3 h 31"/>
                <a:gd name="T10" fmla="*/ 2 w 36"/>
                <a:gd name="T11" fmla="*/ 3 h 31"/>
                <a:gd name="T12" fmla="*/ 10 w 36"/>
                <a:gd name="T13" fmla="*/ 15 h 31"/>
                <a:gd name="T14" fmla="*/ 34 w 36"/>
                <a:gd name="T1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1">
                  <a:moveTo>
                    <a:pt x="34" y="31"/>
                  </a:moveTo>
                  <a:cubicBezTo>
                    <a:pt x="36" y="31"/>
                    <a:pt x="36" y="31"/>
                    <a:pt x="36" y="31"/>
                  </a:cubicBezTo>
                  <a:cubicBezTo>
                    <a:pt x="36" y="31"/>
                    <a:pt x="11" y="21"/>
                    <a:pt x="3" y="3"/>
                  </a:cubicBezTo>
                  <a:cubicBezTo>
                    <a:pt x="3" y="3"/>
                    <a:pt x="3" y="1"/>
                    <a:pt x="2" y="0"/>
                  </a:cubicBezTo>
                  <a:cubicBezTo>
                    <a:pt x="1" y="0"/>
                    <a:pt x="0" y="2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4" y="6"/>
                    <a:pt x="7" y="11"/>
                    <a:pt x="10" y="15"/>
                  </a:cubicBezTo>
                  <a:cubicBezTo>
                    <a:pt x="17" y="22"/>
                    <a:pt x="30" y="29"/>
                    <a:pt x="34" y="31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2" name="Freeform 1051">
              <a:extLst>
                <a:ext uri="{FF2B5EF4-FFF2-40B4-BE49-F238E27FC236}">
                  <a16:creationId xmlns:a16="http://schemas.microsoft.com/office/drawing/2014/main" id="{CC2FAD12-D352-4831-93B7-8581D8EB252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665412" y="5041900"/>
              <a:ext cx="217488" cy="304800"/>
            </a:xfrm>
            <a:custGeom>
              <a:avLst/>
              <a:gdLst>
                <a:gd name="T0" fmla="*/ 6 w 47"/>
                <a:gd name="T1" fmla="*/ 2 h 66"/>
                <a:gd name="T2" fmla="*/ 3 w 47"/>
                <a:gd name="T3" fmla="*/ 1 h 66"/>
                <a:gd name="T4" fmla="*/ 7 w 47"/>
                <a:gd name="T5" fmla="*/ 4 h 66"/>
                <a:gd name="T6" fmla="*/ 37 w 47"/>
                <a:gd name="T7" fmla="*/ 65 h 66"/>
                <a:gd name="T8" fmla="*/ 39 w 47"/>
                <a:gd name="T9" fmla="*/ 66 h 66"/>
                <a:gd name="T10" fmla="*/ 6 w 47"/>
                <a:gd name="T11" fmla="*/ 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66">
                  <a:moveTo>
                    <a:pt x="6" y="2"/>
                  </a:moveTo>
                  <a:cubicBezTo>
                    <a:pt x="5" y="1"/>
                    <a:pt x="4" y="0"/>
                    <a:pt x="3" y="1"/>
                  </a:cubicBezTo>
                  <a:cubicBezTo>
                    <a:pt x="0" y="3"/>
                    <a:pt x="5" y="7"/>
                    <a:pt x="7" y="4"/>
                  </a:cubicBezTo>
                  <a:cubicBezTo>
                    <a:pt x="47" y="15"/>
                    <a:pt x="37" y="65"/>
                    <a:pt x="37" y="65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39" y="65"/>
                    <a:pt x="47" y="13"/>
                    <a:pt x="6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3" name="Freeform 1052">
              <a:extLst>
                <a:ext uri="{FF2B5EF4-FFF2-40B4-BE49-F238E27FC236}">
                  <a16:creationId xmlns:a16="http://schemas.microsoft.com/office/drawing/2014/main" id="{0DD8D60F-E5D5-4D67-BD9C-3990E74449F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76537" y="5249863"/>
              <a:ext cx="176213" cy="161925"/>
            </a:xfrm>
            <a:custGeom>
              <a:avLst/>
              <a:gdLst>
                <a:gd name="T0" fmla="*/ 1 w 38"/>
                <a:gd name="T1" fmla="*/ 4 h 35"/>
                <a:gd name="T2" fmla="*/ 1 w 38"/>
                <a:gd name="T3" fmla="*/ 1 h 35"/>
                <a:gd name="T4" fmla="*/ 2 w 38"/>
                <a:gd name="T5" fmla="*/ 5 h 35"/>
                <a:gd name="T6" fmla="*/ 38 w 38"/>
                <a:gd name="T7" fmla="*/ 33 h 35"/>
                <a:gd name="T8" fmla="*/ 38 w 38"/>
                <a:gd name="T9" fmla="*/ 35 h 35"/>
                <a:gd name="T10" fmla="*/ 1 w 38"/>
                <a:gd name="T11" fmla="*/ 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5">
                  <a:moveTo>
                    <a:pt x="1" y="4"/>
                  </a:move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4" y="4"/>
                    <a:pt x="2" y="5"/>
                  </a:cubicBezTo>
                  <a:cubicBezTo>
                    <a:pt x="3" y="32"/>
                    <a:pt x="38" y="33"/>
                    <a:pt x="38" y="33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8" y="35"/>
                    <a:pt x="2" y="32"/>
                    <a:pt x="1" y="4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4" name="Freeform 1053">
              <a:extLst>
                <a:ext uri="{FF2B5EF4-FFF2-40B4-BE49-F238E27FC236}">
                  <a16:creationId xmlns:a16="http://schemas.microsoft.com/office/drawing/2014/main" id="{5BFF97AD-E580-467D-B75F-A8A74D29A97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670175" y="5114925"/>
              <a:ext cx="152400" cy="190500"/>
            </a:xfrm>
            <a:custGeom>
              <a:avLst/>
              <a:gdLst>
                <a:gd name="T0" fmla="*/ 4 w 33"/>
                <a:gd name="T1" fmla="*/ 1 h 41"/>
                <a:gd name="T2" fmla="*/ 2 w 33"/>
                <a:gd name="T3" fmla="*/ 1 h 41"/>
                <a:gd name="T4" fmla="*/ 5 w 33"/>
                <a:gd name="T5" fmla="*/ 3 h 41"/>
                <a:gd name="T6" fmla="*/ 30 w 33"/>
                <a:gd name="T7" fmla="*/ 41 h 41"/>
                <a:gd name="T8" fmla="*/ 32 w 33"/>
                <a:gd name="T9" fmla="*/ 41 h 41"/>
                <a:gd name="T10" fmla="*/ 4 w 33"/>
                <a:gd name="T11" fmla="*/ 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41">
                  <a:moveTo>
                    <a:pt x="4" y="1"/>
                  </a:moveTo>
                  <a:cubicBezTo>
                    <a:pt x="3" y="1"/>
                    <a:pt x="2" y="0"/>
                    <a:pt x="2" y="1"/>
                  </a:cubicBezTo>
                  <a:cubicBezTo>
                    <a:pt x="0" y="2"/>
                    <a:pt x="4" y="5"/>
                    <a:pt x="5" y="3"/>
                  </a:cubicBezTo>
                  <a:cubicBezTo>
                    <a:pt x="33" y="6"/>
                    <a:pt x="30" y="41"/>
                    <a:pt x="30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41"/>
                    <a:pt x="32" y="5"/>
                    <a:pt x="4" y="1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5" name="Freeform 1054">
              <a:extLst>
                <a:ext uri="{FF2B5EF4-FFF2-40B4-BE49-F238E27FC236}">
                  <a16:creationId xmlns:a16="http://schemas.microsoft.com/office/drawing/2014/main" id="{2FC0DD00-CAF8-4349-913C-C99115C8F09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52725" y="5249863"/>
              <a:ext cx="268288" cy="185738"/>
            </a:xfrm>
            <a:custGeom>
              <a:avLst/>
              <a:gdLst>
                <a:gd name="T0" fmla="*/ 2 w 58"/>
                <a:gd name="T1" fmla="*/ 5 h 40"/>
                <a:gd name="T2" fmla="*/ 1 w 58"/>
                <a:gd name="T3" fmla="*/ 2 h 40"/>
                <a:gd name="T4" fmla="*/ 4 w 58"/>
                <a:gd name="T5" fmla="*/ 6 h 40"/>
                <a:gd name="T6" fmla="*/ 58 w 58"/>
                <a:gd name="T7" fmla="*/ 28 h 40"/>
                <a:gd name="T8" fmla="*/ 58 w 58"/>
                <a:gd name="T9" fmla="*/ 30 h 40"/>
                <a:gd name="T10" fmla="*/ 2 w 58"/>
                <a:gd name="T11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40">
                  <a:moveTo>
                    <a:pt x="2" y="5"/>
                  </a:moveTo>
                  <a:cubicBezTo>
                    <a:pt x="1" y="4"/>
                    <a:pt x="0" y="3"/>
                    <a:pt x="1" y="2"/>
                  </a:cubicBezTo>
                  <a:cubicBezTo>
                    <a:pt x="2" y="0"/>
                    <a:pt x="6" y="4"/>
                    <a:pt x="4" y="6"/>
                  </a:cubicBezTo>
                  <a:cubicBezTo>
                    <a:pt x="15" y="39"/>
                    <a:pt x="57" y="28"/>
                    <a:pt x="58" y="28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8" y="30"/>
                    <a:pt x="13" y="40"/>
                    <a:pt x="2" y="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6" name="Freeform 1055">
              <a:extLst>
                <a:ext uri="{FF2B5EF4-FFF2-40B4-BE49-F238E27FC236}">
                  <a16:creationId xmlns:a16="http://schemas.microsoft.com/office/drawing/2014/main" id="{4FBD74CD-6DD0-48B0-9CD5-B07FFA0A991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62250" y="5213350"/>
              <a:ext cx="166688" cy="171450"/>
            </a:xfrm>
            <a:custGeom>
              <a:avLst/>
              <a:gdLst>
                <a:gd name="T0" fmla="*/ 2 w 36"/>
                <a:gd name="T1" fmla="*/ 3 h 37"/>
                <a:gd name="T2" fmla="*/ 2 w 36"/>
                <a:gd name="T3" fmla="*/ 1 h 37"/>
                <a:gd name="T4" fmla="*/ 3 w 36"/>
                <a:gd name="T5" fmla="*/ 4 h 37"/>
                <a:gd name="T6" fmla="*/ 36 w 36"/>
                <a:gd name="T7" fmla="*/ 36 h 37"/>
                <a:gd name="T8" fmla="*/ 36 w 36"/>
                <a:gd name="T9" fmla="*/ 37 h 37"/>
                <a:gd name="T10" fmla="*/ 2 w 36"/>
                <a:gd name="T11" fmla="*/ 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7">
                  <a:moveTo>
                    <a:pt x="2" y="3"/>
                  </a:moveTo>
                  <a:cubicBezTo>
                    <a:pt x="2" y="3"/>
                    <a:pt x="1" y="1"/>
                    <a:pt x="2" y="1"/>
                  </a:cubicBezTo>
                  <a:cubicBezTo>
                    <a:pt x="3" y="0"/>
                    <a:pt x="5" y="4"/>
                    <a:pt x="3" y="4"/>
                  </a:cubicBezTo>
                  <a:cubicBezTo>
                    <a:pt x="2" y="32"/>
                    <a:pt x="36" y="36"/>
                    <a:pt x="36" y="36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37"/>
                    <a:pt x="0" y="32"/>
                    <a:pt x="2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7" name="Freeform 1056">
              <a:extLst>
                <a:ext uri="{FF2B5EF4-FFF2-40B4-BE49-F238E27FC236}">
                  <a16:creationId xmlns:a16="http://schemas.microsoft.com/office/drawing/2014/main" id="{A005538C-D961-40EC-B0AE-E98D269071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693987" y="5175250"/>
              <a:ext cx="160338" cy="139700"/>
            </a:xfrm>
            <a:custGeom>
              <a:avLst/>
              <a:gdLst>
                <a:gd name="T0" fmla="*/ 4 w 35"/>
                <a:gd name="T1" fmla="*/ 2 h 30"/>
                <a:gd name="T2" fmla="*/ 24 w 35"/>
                <a:gd name="T3" fmla="*/ 13 h 30"/>
                <a:gd name="T4" fmla="*/ 34 w 35"/>
                <a:gd name="T5" fmla="*/ 30 h 30"/>
                <a:gd name="T6" fmla="*/ 35 w 35"/>
                <a:gd name="T7" fmla="*/ 29 h 30"/>
                <a:gd name="T8" fmla="*/ 4 w 35"/>
                <a:gd name="T9" fmla="*/ 2 h 30"/>
                <a:gd name="T10" fmla="*/ 4 w 35"/>
                <a:gd name="T11" fmla="*/ 2 h 30"/>
                <a:gd name="T12" fmla="*/ 2 w 35"/>
                <a:gd name="T13" fmla="*/ 0 h 30"/>
                <a:gd name="T14" fmla="*/ 2 w 35"/>
                <a:gd name="T15" fmla="*/ 3 h 30"/>
                <a:gd name="T16" fmla="*/ 4 w 35"/>
                <a:gd name="T17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30">
                  <a:moveTo>
                    <a:pt x="4" y="2"/>
                  </a:moveTo>
                  <a:cubicBezTo>
                    <a:pt x="8" y="3"/>
                    <a:pt x="17" y="5"/>
                    <a:pt x="24" y="13"/>
                  </a:cubicBezTo>
                  <a:cubicBezTo>
                    <a:pt x="32" y="22"/>
                    <a:pt x="34" y="30"/>
                    <a:pt x="34" y="30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29" y="5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1"/>
                    <a:pt x="2" y="0"/>
                  </a:cubicBezTo>
                  <a:cubicBezTo>
                    <a:pt x="1" y="0"/>
                    <a:pt x="0" y="2"/>
                    <a:pt x="2" y="3"/>
                  </a:cubicBezTo>
                  <a:cubicBezTo>
                    <a:pt x="4" y="3"/>
                    <a:pt x="4" y="3"/>
                    <a:pt x="4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8" name="Freeform 1057">
              <a:extLst>
                <a:ext uri="{FF2B5EF4-FFF2-40B4-BE49-F238E27FC236}">
                  <a16:creationId xmlns:a16="http://schemas.microsoft.com/office/drawing/2014/main" id="{E922EF11-DDDF-4ADE-BDAF-3F4DF719F70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693987" y="5226050"/>
              <a:ext cx="160338" cy="139700"/>
            </a:xfrm>
            <a:custGeom>
              <a:avLst/>
              <a:gdLst>
                <a:gd name="T0" fmla="*/ 4 w 35"/>
                <a:gd name="T1" fmla="*/ 2 h 30"/>
                <a:gd name="T2" fmla="*/ 24 w 35"/>
                <a:gd name="T3" fmla="*/ 13 h 30"/>
                <a:gd name="T4" fmla="*/ 33 w 35"/>
                <a:gd name="T5" fmla="*/ 30 h 30"/>
                <a:gd name="T6" fmla="*/ 35 w 35"/>
                <a:gd name="T7" fmla="*/ 29 h 30"/>
                <a:gd name="T8" fmla="*/ 4 w 35"/>
                <a:gd name="T9" fmla="*/ 2 h 30"/>
                <a:gd name="T10" fmla="*/ 4 w 35"/>
                <a:gd name="T11" fmla="*/ 2 h 30"/>
                <a:gd name="T12" fmla="*/ 2 w 35"/>
                <a:gd name="T13" fmla="*/ 0 h 30"/>
                <a:gd name="T14" fmla="*/ 2 w 35"/>
                <a:gd name="T15" fmla="*/ 3 h 30"/>
                <a:gd name="T16" fmla="*/ 4 w 35"/>
                <a:gd name="T17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30">
                  <a:moveTo>
                    <a:pt x="4" y="2"/>
                  </a:moveTo>
                  <a:cubicBezTo>
                    <a:pt x="8" y="3"/>
                    <a:pt x="17" y="5"/>
                    <a:pt x="24" y="13"/>
                  </a:cubicBezTo>
                  <a:cubicBezTo>
                    <a:pt x="32" y="22"/>
                    <a:pt x="33" y="30"/>
                    <a:pt x="33" y="30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29" y="5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1"/>
                    <a:pt x="2" y="1"/>
                    <a:pt x="2" y="0"/>
                  </a:cubicBezTo>
                  <a:cubicBezTo>
                    <a:pt x="0" y="0"/>
                    <a:pt x="0" y="2"/>
                    <a:pt x="2" y="3"/>
                  </a:cubicBezTo>
                  <a:cubicBezTo>
                    <a:pt x="4" y="3"/>
                    <a:pt x="4" y="3"/>
                    <a:pt x="4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" name="Freeform 1058">
              <a:extLst>
                <a:ext uri="{FF2B5EF4-FFF2-40B4-BE49-F238E27FC236}">
                  <a16:creationId xmlns:a16="http://schemas.microsoft.com/office/drawing/2014/main" id="{6C10C800-5F53-49A3-B2BE-C6779EE4E2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16212" y="5235575"/>
              <a:ext cx="185738" cy="120650"/>
            </a:xfrm>
            <a:custGeom>
              <a:avLst/>
              <a:gdLst>
                <a:gd name="T0" fmla="*/ 3 w 40"/>
                <a:gd name="T1" fmla="*/ 4 h 26"/>
                <a:gd name="T2" fmla="*/ 20 w 40"/>
                <a:gd name="T3" fmla="*/ 19 h 26"/>
                <a:gd name="T4" fmla="*/ 40 w 40"/>
                <a:gd name="T5" fmla="*/ 22 h 26"/>
                <a:gd name="T6" fmla="*/ 39 w 40"/>
                <a:gd name="T7" fmla="*/ 23 h 26"/>
                <a:gd name="T8" fmla="*/ 3 w 40"/>
                <a:gd name="T9" fmla="*/ 4 h 26"/>
                <a:gd name="T10" fmla="*/ 3 w 40"/>
                <a:gd name="T11" fmla="*/ 4 h 26"/>
                <a:gd name="T12" fmla="*/ 1 w 40"/>
                <a:gd name="T13" fmla="*/ 2 h 26"/>
                <a:gd name="T14" fmla="*/ 3 w 40"/>
                <a:gd name="T15" fmla="*/ 2 h 26"/>
                <a:gd name="T16" fmla="*/ 3 w 40"/>
                <a:gd name="T17" fmla="*/ 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6">
                  <a:moveTo>
                    <a:pt x="3" y="4"/>
                  </a:moveTo>
                  <a:cubicBezTo>
                    <a:pt x="5" y="7"/>
                    <a:pt x="11" y="15"/>
                    <a:pt x="20" y="19"/>
                  </a:cubicBezTo>
                  <a:cubicBezTo>
                    <a:pt x="32" y="23"/>
                    <a:pt x="40" y="22"/>
                    <a:pt x="40" y="2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9" y="23"/>
                    <a:pt x="15" y="26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1" y="3"/>
                    <a:pt x="1" y="2"/>
                  </a:cubicBezTo>
                  <a:cubicBezTo>
                    <a:pt x="0" y="1"/>
                    <a:pt x="2" y="0"/>
                    <a:pt x="3" y="2"/>
                  </a:cubicBezTo>
                  <a:cubicBezTo>
                    <a:pt x="4" y="3"/>
                    <a:pt x="4" y="4"/>
                    <a:pt x="3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0" name="Freeform 1059">
              <a:extLst>
                <a:ext uri="{FF2B5EF4-FFF2-40B4-BE49-F238E27FC236}">
                  <a16:creationId xmlns:a16="http://schemas.microsoft.com/office/drawing/2014/main" id="{E3D2E385-520A-4B97-87A9-F4A41127335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32062" y="4994275"/>
              <a:ext cx="503238" cy="593725"/>
            </a:xfrm>
            <a:custGeom>
              <a:avLst/>
              <a:gdLst>
                <a:gd name="T0" fmla="*/ 29 w 109"/>
                <a:gd name="T1" fmla="*/ 110 h 128"/>
                <a:gd name="T2" fmla="*/ 33 w 109"/>
                <a:gd name="T3" fmla="*/ 106 h 128"/>
                <a:gd name="T4" fmla="*/ 34 w 109"/>
                <a:gd name="T5" fmla="*/ 106 h 128"/>
                <a:gd name="T6" fmla="*/ 59 w 109"/>
                <a:gd name="T7" fmla="*/ 78 h 128"/>
                <a:gd name="T8" fmla="*/ 67 w 109"/>
                <a:gd name="T9" fmla="*/ 67 h 128"/>
                <a:gd name="T10" fmla="*/ 67 w 109"/>
                <a:gd name="T11" fmla="*/ 67 h 128"/>
                <a:gd name="T12" fmla="*/ 72 w 109"/>
                <a:gd name="T13" fmla="*/ 63 h 128"/>
                <a:gd name="T14" fmla="*/ 95 w 109"/>
                <a:gd name="T15" fmla="*/ 33 h 128"/>
                <a:gd name="T16" fmla="*/ 96 w 109"/>
                <a:gd name="T17" fmla="*/ 31 h 128"/>
                <a:gd name="T18" fmla="*/ 107 w 109"/>
                <a:gd name="T19" fmla="*/ 19 h 128"/>
                <a:gd name="T20" fmla="*/ 104 w 109"/>
                <a:gd name="T21" fmla="*/ 42 h 128"/>
                <a:gd name="T22" fmla="*/ 97 w 109"/>
                <a:gd name="T23" fmla="*/ 61 h 128"/>
                <a:gd name="T24" fmla="*/ 97 w 109"/>
                <a:gd name="T25" fmla="*/ 61 h 128"/>
                <a:gd name="T26" fmla="*/ 97 w 109"/>
                <a:gd name="T27" fmla="*/ 62 h 128"/>
                <a:gd name="T28" fmla="*/ 96 w 109"/>
                <a:gd name="T29" fmla="*/ 62 h 128"/>
                <a:gd name="T30" fmla="*/ 96 w 109"/>
                <a:gd name="T31" fmla="*/ 63 h 128"/>
                <a:gd name="T32" fmla="*/ 90 w 109"/>
                <a:gd name="T33" fmla="*/ 71 h 128"/>
                <a:gd name="T34" fmla="*/ 73 w 109"/>
                <a:gd name="T35" fmla="*/ 81 h 128"/>
                <a:gd name="T36" fmla="*/ 68 w 109"/>
                <a:gd name="T37" fmla="*/ 85 h 128"/>
                <a:gd name="T38" fmla="*/ 61 w 109"/>
                <a:gd name="T39" fmla="*/ 99 h 128"/>
                <a:gd name="T40" fmla="*/ 49 w 109"/>
                <a:gd name="T41" fmla="*/ 112 h 128"/>
                <a:gd name="T42" fmla="*/ 49 w 109"/>
                <a:gd name="T43" fmla="*/ 112 h 128"/>
                <a:gd name="T44" fmla="*/ 36 w 109"/>
                <a:gd name="T45" fmla="*/ 121 h 128"/>
                <a:gd name="T46" fmla="*/ 24 w 109"/>
                <a:gd name="T47" fmla="*/ 125 h 128"/>
                <a:gd name="T48" fmla="*/ 29 w 109"/>
                <a:gd name="T49" fmla="*/ 1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" h="128">
                  <a:moveTo>
                    <a:pt x="29" y="110"/>
                  </a:moveTo>
                  <a:cubicBezTo>
                    <a:pt x="31" y="109"/>
                    <a:pt x="32" y="108"/>
                    <a:pt x="33" y="106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44" y="98"/>
                    <a:pt x="54" y="93"/>
                    <a:pt x="59" y="78"/>
                  </a:cubicBezTo>
                  <a:cubicBezTo>
                    <a:pt x="59" y="78"/>
                    <a:pt x="62" y="73"/>
                    <a:pt x="67" y="67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68" y="66"/>
                    <a:pt x="70" y="64"/>
                    <a:pt x="72" y="63"/>
                  </a:cubicBezTo>
                  <a:cubicBezTo>
                    <a:pt x="78" y="57"/>
                    <a:pt x="91" y="42"/>
                    <a:pt x="95" y="33"/>
                  </a:cubicBezTo>
                  <a:cubicBezTo>
                    <a:pt x="95" y="32"/>
                    <a:pt x="96" y="32"/>
                    <a:pt x="96" y="31"/>
                  </a:cubicBezTo>
                  <a:cubicBezTo>
                    <a:pt x="107" y="0"/>
                    <a:pt x="109" y="14"/>
                    <a:pt x="107" y="19"/>
                  </a:cubicBezTo>
                  <a:cubicBezTo>
                    <a:pt x="106" y="25"/>
                    <a:pt x="106" y="33"/>
                    <a:pt x="104" y="42"/>
                  </a:cubicBezTo>
                  <a:cubicBezTo>
                    <a:pt x="103" y="48"/>
                    <a:pt x="101" y="55"/>
                    <a:pt x="97" y="61"/>
                  </a:cubicBezTo>
                  <a:cubicBezTo>
                    <a:pt x="97" y="61"/>
                    <a:pt x="97" y="61"/>
                    <a:pt x="97" y="61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2"/>
                    <a:pt x="96" y="62"/>
                  </a:cubicBezTo>
                  <a:cubicBezTo>
                    <a:pt x="96" y="63"/>
                    <a:pt x="96" y="63"/>
                    <a:pt x="96" y="63"/>
                  </a:cubicBezTo>
                  <a:cubicBezTo>
                    <a:pt x="94" y="66"/>
                    <a:pt x="92" y="68"/>
                    <a:pt x="90" y="71"/>
                  </a:cubicBezTo>
                  <a:cubicBezTo>
                    <a:pt x="83" y="78"/>
                    <a:pt x="78" y="81"/>
                    <a:pt x="73" y="81"/>
                  </a:cubicBezTo>
                  <a:cubicBezTo>
                    <a:pt x="71" y="81"/>
                    <a:pt x="69" y="83"/>
                    <a:pt x="68" y="85"/>
                  </a:cubicBezTo>
                  <a:cubicBezTo>
                    <a:pt x="67" y="89"/>
                    <a:pt x="65" y="94"/>
                    <a:pt x="61" y="99"/>
                  </a:cubicBezTo>
                  <a:cubicBezTo>
                    <a:pt x="57" y="105"/>
                    <a:pt x="53" y="109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5" y="116"/>
                    <a:pt x="40" y="119"/>
                    <a:pt x="36" y="121"/>
                  </a:cubicBezTo>
                  <a:cubicBezTo>
                    <a:pt x="31" y="123"/>
                    <a:pt x="27" y="125"/>
                    <a:pt x="24" y="125"/>
                  </a:cubicBezTo>
                  <a:cubicBezTo>
                    <a:pt x="0" y="128"/>
                    <a:pt x="16" y="121"/>
                    <a:pt x="29" y="11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1" name="Freeform 1060">
              <a:extLst>
                <a:ext uri="{FF2B5EF4-FFF2-40B4-BE49-F238E27FC236}">
                  <a16:creationId xmlns:a16="http://schemas.microsoft.com/office/drawing/2014/main" id="{D3AF0E32-37DE-483C-8215-5E82F691066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82862" y="5259388"/>
              <a:ext cx="234950" cy="258763"/>
            </a:xfrm>
            <a:custGeom>
              <a:avLst/>
              <a:gdLst>
                <a:gd name="T0" fmla="*/ 38 w 51"/>
                <a:gd name="T1" fmla="*/ 0 h 56"/>
                <a:gd name="T2" fmla="*/ 35 w 51"/>
                <a:gd name="T3" fmla="*/ 10 h 56"/>
                <a:gd name="T4" fmla="*/ 27 w 51"/>
                <a:gd name="T5" fmla="*/ 20 h 56"/>
                <a:gd name="T6" fmla="*/ 27 w 51"/>
                <a:gd name="T7" fmla="*/ 20 h 56"/>
                <a:gd name="T8" fmla="*/ 26 w 51"/>
                <a:gd name="T9" fmla="*/ 10 h 56"/>
                <a:gd name="T10" fmla="*/ 25 w 51"/>
                <a:gd name="T11" fmla="*/ 18 h 56"/>
                <a:gd name="T12" fmla="*/ 23 w 51"/>
                <a:gd name="T13" fmla="*/ 22 h 56"/>
                <a:gd name="T14" fmla="*/ 12 w 51"/>
                <a:gd name="T15" fmla="*/ 27 h 56"/>
                <a:gd name="T16" fmla="*/ 14 w 51"/>
                <a:gd name="T17" fmla="*/ 28 h 56"/>
                <a:gd name="T18" fmla="*/ 18 w 51"/>
                <a:gd name="T19" fmla="*/ 26 h 56"/>
                <a:gd name="T20" fmla="*/ 20 w 51"/>
                <a:gd name="T21" fmla="*/ 25 h 56"/>
                <a:gd name="T22" fmla="*/ 20 w 51"/>
                <a:gd name="T23" fmla="*/ 25 h 56"/>
                <a:gd name="T24" fmla="*/ 14 w 51"/>
                <a:gd name="T25" fmla="*/ 33 h 56"/>
                <a:gd name="T26" fmla="*/ 1 w 51"/>
                <a:gd name="T27" fmla="*/ 42 h 56"/>
                <a:gd name="T28" fmla="*/ 15 w 51"/>
                <a:gd name="T29" fmla="*/ 34 h 56"/>
                <a:gd name="T30" fmla="*/ 15 w 51"/>
                <a:gd name="T31" fmla="*/ 34 h 56"/>
                <a:gd name="T32" fmla="*/ 12 w 51"/>
                <a:gd name="T33" fmla="*/ 43 h 56"/>
                <a:gd name="T34" fmla="*/ 1 w 51"/>
                <a:gd name="T35" fmla="*/ 56 h 56"/>
                <a:gd name="T36" fmla="*/ 2 w 51"/>
                <a:gd name="T37" fmla="*/ 55 h 56"/>
                <a:gd name="T38" fmla="*/ 2 w 51"/>
                <a:gd name="T39" fmla="*/ 55 h 56"/>
                <a:gd name="T40" fmla="*/ 14 w 51"/>
                <a:gd name="T41" fmla="*/ 42 h 56"/>
                <a:gd name="T42" fmla="*/ 21 w 51"/>
                <a:gd name="T43" fmla="*/ 28 h 56"/>
                <a:gd name="T44" fmla="*/ 26 w 51"/>
                <a:gd name="T45" fmla="*/ 24 h 56"/>
                <a:gd name="T46" fmla="*/ 43 w 51"/>
                <a:gd name="T47" fmla="*/ 14 h 56"/>
                <a:gd name="T48" fmla="*/ 49 w 51"/>
                <a:gd name="T49" fmla="*/ 6 h 56"/>
                <a:gd name="T50" fmla="*/ 49 w 51"/>
                <a:gd name="T51" fmla="*/ 5 h 56"/>
                <a:gd name="T52" fmla="*/ 50 w 51"/>
                <a:gd name="T53" fmla="*/ 5 h 56"/>
                <a:gd name="T54" fmla="*/ 50 w 51"/>
                <a:gd name="T55" fmla="*/ 4 h 56"/>
                <a:gd name="T56" fmla="*/ 50 w 51"/>
                <a:gd name="T57" fmla="*/ 4 h 56"/>
                <a:gd name="T58" fmla="*/ 51 w 51"/>
                <a:gd name="T59" fmla="*/ 0 h 56"/>
                <a:gd name="T60" fmla="*/ 51 w 51"/>
                <a:gd name="T61" fmla="*/ 0 h 56"/>
                <a:gd name="T62" fmla="*/ 34 w 51"/>
                <a:gd name="T63" fmla="*/ 19 h 56"/>
                <a:gd name="T64" fmla="*/ 31 w 51"/>
                <a:gd name="T65" fmla="*/ 19 h 56"/>
                <a:gd name="T66" fmla="*/ 38 w 51"/>
                <a:gd name="T67" fmla="*/ 3 h 56"/>
                <a:gd name="T68" fmla="*/ 38 w 51"/>
                <a:gd name="T6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" h="56">
                  <a:moveTo>
                    <a:pt x="38" y="0"/>
                  </a:moveTo>
                  <a:cubicBezTo>
                    <a:pt x="38" y="0"/>
                    <a:pt x="37" y="3"/>
                    <a:pt x="35" y="10"/>
                  </a:cubicBezTo>
                  <a:cubicBezTo>
                    <a:pt x="33" y="16"/>
                    <a:pt x="29" y="18"/>
                    <a:pt x="27" y="20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6" y="20"/>
                    <a:pt x="29" y="14"/>
                    <a:pt x="26" y="10"/>
                  </a:cubicBezTo>
                  <a:cubicBezTo>
                    <a:pt x="26" y="13"/>
                    <a:pt x="27" y="15"/>
                    <a:pt x="25" y="18"/>
                  </a:cubicBezTo>
                  <a:cubicBezTo>
                    <a:pt x="23" y="20"/>
                    <a:pt x="24" y="21"/>
                    <a:pt x="23" y="22"/>
                  </a:cubicBezTo>
                  <a:cubicBezTo>
                    <a:pt x="21" y="23"/>
                    <a:pt x="16" y="26"/>
                    <a:pt x="12" y="27"/>
                  </a:cubicBezTo>
                  <a:cubicBezTo>
                    <a:pt x="12" y="27"/>
                    <a:pt x="13" y="28"/>
                    <a:pt x="14" y="28"/>
                  </a:cubicBezTo>
                  <a:cubicBezTo>
                    <a:pt x="15" y="28"/>
                    <a:pt x="17" y="27"/>
                    <a:pt x="18" y="26"/>
                  </a:cubicBezTo>
                  <a:cubicBezTo>
                    <a:pt x="19" y="26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1" y="26"/>
                    <a:pt x="20" y="27"/>
                    <a:pt x="14" y="33"/>
                  </a:cubicBezTo>
                  <a:cubicBezTo>
                    <a:pt x="9" y="37"/>
                    <a:pt x="7" y="38"/>
                    <a:pt x="1" y="42"/>
                  </a:cubicBezTo>
                  <a:cubicBezTo>
                    <a:pt x="11" y="40"/>
                    <a:pt x="13" y="35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7" y="34"/>
                    <a:pt x="15" y="38"/>
                    <a:pt x="12" y="43"/>
                  </a:cubicBezTo>
                  <a:cubicBezTo>
                    <a:pt x="8" y="49"/>
                    <a:pt x="0" y="56"/>
                    <a:pt x="1" y="56"/>
                  </a:cubicBezTo>
                  <a:cubicBezTo>
                    <a:pt x="1" y="56"/>
                    <a:pt x="2" y="56"/>
                    <a:pt x="2" y="55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6" y="52"/>
                    <a:pt x="10" y="48"/>
                    <a:pt x="14" y="42"/>
                  </a:cubicBezTo>
                  <a:cubicBezTo>
                    <a:pt x="18" y="37"/>
                    <a:pt x="20" y="32"/>
                    <a:pt x="21" y="28"/>
                  </a:cubicBezTo>
                  <a:cubicBezTo>
                    <a:pt x="22" y="26"/>
                    <a:pt x="24" y="24"/>
                    <a:pt x="26" y="24"/>
                  </a:cubicBezTo>
                  <a:cubicBezTo>
                    <a:pt x="31" y="24"/>
                    <a:pt x="36" y="21"/>
                    <a:pt x="43" y="14"/>
                  </a:cubicBezTo>
                  <a:cubicBezTo>
                    <a:pt x="45" y="11"/>
                    <a:pt x="47" y="9"/>
                    <a:pt x="49" y="6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1" y="3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47" y="6"/>
                    <a:pt x="40" y="18"/>
                    <a:pt x="34" y="19"/>
                  </a:cubicBezTo>
                  <a:cubicBezTo>
                    <a:pt x="32" y="19"/>
                    <a:pt x="32" y="19"/>
                    <a:pt x="31" y="19"/>
                  </a:cubicBezTo>
                  <a:cubicBezTo>
                    <a:pt x="30" y="19"/>
                    <a:pt x="37" y="16"/>
                    <a:pt x="38" y="3"/>
                  </a:cubicBezTo>
                  <a:cubicBezTo>
                    <a:pt x="38" y="1"/>
                    <a:pt x="38" y="0"/>
                    <a:pt x="38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2" name="Freeform 1061">
              <a:extLst>
                <a:ext uri="{FF2B5EF4-FFF2-40B4-BE49-F238E27FC236}">
                  <a16:creationId xmlns:a16="http://schemas.microsoft.com/office/drawing/2014/main" id="{12F4E34B-D8A5-4C0D-9EA0-0D9EB521591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25737" y="4873625"/>
              <a:ext cx="133350" cy="52388"/>
            </a:xfrm>
            <a:custGeom>
              <a:avLst/>
              <a:gdLst>
                <a:gd name="T0" fmla="*/ 22 w 29"/>
                <a:gd name="T1" fmla="*/ 0 h 11"/>
                <a:gd name="T2" fmla="*/ 18 w 29"/>
                <a:gd name="T3" fmla="*/ 1 h 11"/>
                <a:gd name="T4" fmla="*/ 15 w 29"/>
                <a:gd name="T5" fmla="*/ 3 h 11"/>
                <a:gd name="T6" fmla="*/ 13 w 29"/>
                <a:gd name="T7" fmla="*/ 2 h 11"/>
                <a:gd name="T8" fmla="*/ 12 w 29"/>
                <a:gd name="T9" fmla="*/ 1 h 11"/>
                <a:gd name="T10" fmla="*/ 10 w 29"/>
                <a:gd name="T11" fmla="*/ 1 h 11"/>
                <a:gd name="T12" fmla="*/ 2 w 29"/>
                <a:gd name="T13" fmla="*/ 8 h 11"/>
                <a:gd name="T14" fmla="*/ 2 w 29"/>
                <a:gd name="T15" fmla="*/ 9 h 11"/>
                <a:gd name="T16" fmla="*/ 1 w 29"/>
                <a:gd name="T17" fmla="*/ 10 h 11"/>
                <a:gd name="T18" fmla="*/ 1 w 29"/>
                <a:gd name="T19" fmla="*/ 11 h 11"/>
                <a:gd name="T20" fmla="*/ 0 w 29"/>
                <a:gd name="T21" fmla="*/ 11 h 11"/>
                <a:gd name="T22" fmla="*/ 0 w 29"/>
                <a:gd name="T23" fmla="*/ 11 h 11"/>
                <a:gd name="T24" fmla="*/ 0 w 29"/>
                <a:gd name="T25" fmla="*/ 11 h 11"/>
                <a:gd name="T26" fmla="*/ 1 w 29"/>
                <a:gd name="T27" fmla="*/ 11 h 11"/>
                <a:gd name="T28" fmla="*/ 2 w 29"/>
                <a:gd name="T29" fmla="*/ 9 h 11"/>
                <a:gd name="T30" fmla="*/ 2 w 29"/>
                <a:gd name="T31" fmla="*/ 8 h 11"/>
                <a:gd name="T32" fmla="*/ 10 w 29"/>
                <a:gd name="T33" fmla="*/ 1 h 11"/>
                <a:gd name="T34" fmla="*/ 12 w 29"/>
                <a:gd name="T35" fmla="*/ 1 h 11"/>
                <a:gd name="T36" fmla="*/ 13 w 29"/>
                <a:gd name="T37" fmla="*/ 2 h 11"/>
                <a:gd name="T38" fmla="*/ 15 w 29"/>
                <a:gd name="T39" fmla="*/ 3 h 11"/>
                <a:gd name="T40" fmla="*/ 18 w 29"/>
                <a:gd name="T41" fmla="*/ 1 h 11"/>
                <a:gd name="T42" fmla="*/ 22 w 29"/>
                <a:gd name="T43" fmla="*/ 0 h 11"/>
                <a:gd name="T44" fmla="*/ 24 w 29"/>
                <a:gd name="T45" fmla="*/ 0 h 11"/>
                <a:gd name="T46" fmla="*/ 24 w 29"/>
                <a:gd name="T47" fmla="*/ 0 h 11"/>
                <a:gd name="T48" fmla="*/ 29 w 29"/>
                <a:gd name="T49" fmla="*/ 3 h 11"/>
                <a:gd name="T50" fmla="*/ 29 w 29"/>
                <a:gd name="T51" fmla="*/ 3 h 11"/>
                <a:gd name="T52" fmla="*/ 29 w 29"/>
                <a:gd name="T53" fmla="*/ 3 h 11"/>
                <a:gd name="T54" fmla="*/ 24 w 29"/>
                <a:gd name="T55" fmla="*/ 0 h 11"/>
                <a:gd name="T56" fmla="*/ 24 w 29"/>
                <a:gd name="T57" fmla="*/ 0 h 11"/>
                <a:gd name="T58" fmla="*/ 22 w 29"/>
                <a:gd name="T5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9" h="11">
                  <a:moveTo>
                    <a:pt x="22" y="0"/>
                  </a:moveTo>
                  <a:cubicBezTo>
                    <a:pt x="21" y="0"/>
                    <a:pt x="20" y="1"/>
                    <a:pt x="18" y="1"/>
                  </a:cubicBezTo>
                  <a:cubicBezTo>
                    <a:pt x="17" y="2"/>
                    <a:pt x="16" y="3"/>
                    <a:pt x="15" y="3"/>
                  </a:cubicBezTo>
                  <a:cubicBezTo>
                    <a:pt x="15" y="3"/>
                    <a:pt x="14" y="3"/>
                    <a:pt x="13" y="2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1" y="1"/>
                    <a:pt x="10" y="1"/>
                  </a:cubicBezTo>
                  <a:cubicBezTo>
                    <a:pt x="8" y="1"/>
                    <a:pt x="5" y="3"/>
                    <a:pt x="2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1"/>
                    <a:pt x="1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0"/>
                    <a:pt x="1" y="10"/>
                    <a:pt x="2" y="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5" y="3"/>
                    <a:pt x="8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4" y="3"/>
                    <a:pt x="15" y="3"/>
                    <a:pt x="15" y="3"/>
                  </a:cubicBezTo>
                  <a:cubicBezTo>
                    <a:pt x="16" y="3"/>
                    <a:pt x="17" y="2"/>
                    <a:pt x="18" y="1"/>
                  </a:cubicBezTo>
                  <a:cubicBezTo>
                    <a:pt x="20" y="1"/>
                    <a:pt x="21" y="0"/>
                    <a:pt x="22" y="0"/>
                  </a:cubicBezTo>
                  <a:cubicBezTo>
                    <a:pt x="23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1"/>
                    <a:pt x="28" y="2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8" y="2"/>
                    <a:pt x="26" y="1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3" y="0"/>
                    <a:pt x="2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3" name="Freeform 1062">
              <a:extLst>
                <a:ext uri="{FF2B5EF4-FFF2-40B4-BE49-F238E27FC236}">
                  <a16:creationId xmlns:a16="http://schemas.microsoft.com/office/drawing/2014/main" id="{5629702C-6FDA-43F0-BB1F-619E888C3E4E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679700" y="4873625"/>
              <a:ext cx="184150" cy="120650"/>
            </a:xfrm>
            <a:custGeom>
              <a:avLst/>
              <a:gdLst>
                <a:gd name="T0" fmla="*/ 24 w 40"/>
                <a:gd name="T1" fmla="*/ 23 h 26"/>
                <a:gd name="T2" fmla="*/ 23 w 40"/>
                <a:gd name="T3" fmla="*/ 26 h 26"/>
                <a:gd name="T4" fmla="*/ 23 w 40"/>
                <a:gd name="T5" fmla="*/ 26 h 26"/>
                <a:gd name="T6" fmla="*/ 24 w 40"/>
                <a:gd name="T7" fmla="*/ 23 h 26"/>
                <a:gd name="T8" fmla="*/ 5 w 40"/>
                <a:gd name="T9" fmla="*/ 20 h 26"/>
                <a:gd name="T10" fmla="*/ 6 w 40"/>
                <a:gd name="T11" fmla="*/ 26 h 26"/>
                <a:gd name="T12" fmla="*/ 6 w 40"/>
                <a:gd name="T13" fmla="*/ 26 h 26"/>
                <a:gd name="T14" fmla="*/ 6 w 40"/>
                <a:gd name="T15" fmla="*/ 26 h 26"/>
                <a:gd name="T16" fmla="*/ 5 w 40"/>
                <a:gd name="T17" fmla="*/ 20 h 26"/>
                <a:gd name="T18" fmla="*/ 5 w 40"/>
                <a:gd name="T19" fmla="*/ 11 h 26"/>
                <a:gd name="T20" fmla="*/ 5 w 40"/>
                <a:gd name="T21" fmla="*/ 13 h 26"/>
                <a:gd name="T22" fmla="*/ 5 w 40"/>
                <a:gd name="T23" fmla="*/ 11 h 26"/>
                <a:gd name="T24" fmla="*/ 25 w 40"/>
                <a:gd name="T25" fmla="*/ 5 h 26"/>
                <a:gd name="T26" fmla="*/ 25 w 40"/>
                <a:gd name="T27" fmla="*/ 5 h 26"/>
                <a:gd name="T28" fmla="*/ 24 w 40"/>
                <a:gd name="T29" fmla="*/ 6 h 26"/>
                <a:gd name="T30" fmla="*/ 25 w 40"/>
                <a:gd name="T31" fmla="*/ 5 h 26"/>
                <a:gd name="T32" fmla="*/ 23 w 40"/>
                <a:gd name="T33" fmla="*/ 0 h 26"/>
                <a:gd name="T34" fmla="*/ 19 w 40"/>
                <a:gd name="T35" fmla="*/ 1 h 26"/>
                <a:gd name="T36" fmla="*/ 16 w 40"/>
                <a:gd name="T37" fmla="*/ 3 h 26"/>
                <a:gd name="T38" fmla="*/ 14 w 40"/>
                <a:gd name="T39" fmla="*/ 2 h 26"/>
                <a:gd name="T40" fmla="*/ 13 w 40"/>
                <a:gd name="T41" fmla="*/ 1 h 26"/>
                <a:gd name="T42" fmla="*/ 11 w 40"/>
                <a:gd name="T43" fmla="*/ 1 h 26"/>
                <a:gd name="T44" fmla="*/ 3 w 40"/>
                <a:gd name="T45" fmla="*/ 8 h 26"/>
                <a:gd name="T46" fmla="*/ 3 w 40"/>
                <a:gd name="T47" fmla="*/ 9 h 26"/>
                <a:gd name="T48" fmla="*/ 2 w 40"/>
                <a:gd name="T49" fmla="*/ 11 h 26"/>
                <a:gd name="T50" fmla="*/ 1 w 40"/>
                <a:gd name="T51" fmla="*/ 11 h 26"/>
                <a:gd name="T52" fmla="*/ 1 w 40"/>
                <a:gd name="T53" fmla="*/ 11 h 26"/>
                <a:gd name="T54" fmla="*/ 1 w 40"/>
                <a:gd name="T55" fmla="*/ 23 h 26"/>
                <a:gd name="T56" fmla="*/ 5 w 40"/>
                <a:gd name="T57" fmla="*/ 11 h 26"/>
                <a:gd name="T58" fmla="*/ 5 w 40"/>
                <a:gd name="T59" fmla="*/ 11 h 26"/>
                <a:gd name="T60" fmla="*/ 5 w 40"/>
                <a:gd name="T61" fmla="*/ 11 h 26"/>
                <a:gd name="T62" fmla="*/ 5 w 40"/>
                <a:gd name="T63" fmla="*/ 11 h 26"/>
                <a:gd name="T64" fmla="*/ 8 w 40"/>
                <a:gd name="T65" fmla="*/ 9 h 26"/>
                <a:gd name="T66" fmla="*/ 6 w 40"/>
                <a:gd name="T67" fmla="*/ 25 h 26"/>
                <a:gd name="T68" fmla="*/ 8 w 40"/>
                <a:gd name="T69" fmla="*/ 9 h 26"/>
                <a:gd name="T70" fmla="*/ 12 w 40"/>
                <a:gd name="T71" fmla="*/ 4 h 26"/>
                <a:gd name="T72" fmla="*/ 16 w 40"/>
                <a:gd name="T73" fmla="*/ 5 h 26"/>
                <a:gd name="T74" fmla="*/ 17 w 40"/>
                <a:gd name="T75" fmla="*/ 17 h 26"/>
                <a:gd name="T76" fmla="*/ 21 w 40"/>
                <a:gd name="T77" fmla="*/ 6 h 26"/>
                <a:gd name="T78" fmla="*/ 21 w 40"/>
                <a:gd name="T79" fmla="*/ 6 h 26"/>
                <a:gd name="T80" fmla="*/ 23 w 40"/>
                <a:gd name="T81" fmla="*/ 18 h 26"/>
                <a:gd name="T82" fmla="*/ 21 w 40"/>
                <a:gd name="T83" fmla="*/ 6 h 26"/>
                <a:gd name="T84" fmla="*/ 25 w 40"/>
                <a:gd name="T85" fmla="*/ 5 h 26"/>
                <a:gd name="T86" fmla="*/ 25 w 40"/>
                <a:gd name="T87" fmla="*/ 5 h 26"/>
                <a:gd name="T88" fmla="*/ 25 w 40"/>
                <a:gd name="T89" fmla="*/ 5 h 26"/>
                <a:gd name="T90" fmla="*/ 25 w 40"/>
                <a:gd name="T91" fmla="*/ 5 h 26"/>
                <a:gd name="T92" fmla="*/ 25 w 40"/>
                <a:gd name="T93" fmla="*/ 5 h 26"/>
                <a:gd name="T94" fmla="*/ 31 w 40"/>
                <a:gd name="T95" fmla="*/ 18 h 26"/>
                <a:gd name="T96" fmla="*/ 31 w 40"/>
                <a:gd name="T97" fmla="*/ 18 h 26"/>
                <a:gd name="T98" fmla="*/ 31 w 40"/>
                <a:gd name="T99" fmla="*/ 18 h 26"/>
                <a:gd name="T100" fmla="*/ 25 w 40"/>
                <a:gd name="T101" fmla="*/ 5 h 26"/>
                <a:gd name="T102" fmla="*/ 28 w 40"/>
                <a:gd name="T103" fmla="*/ 5 h 26"/>
                <a:gd name="T104" fmla="*/ 28 w 40"/>
                <a:gd name="T105" fmla="*/ 5 h 26"/>
                <a:gd name="T106" fmla="*/ 29 w 40"/>
                <a:gd name="T107" fmla="*/ 4 h 26"/>
                <a:gd name="T108" fmla="*/ 30 w 40"/>
                <a:gd name="T109" fmla="*/ 5 h 26"/>
                <a:gd name="T110" fmla="*/ 30 w 40"/>
                <a:gd name="T111" fmla="*/ 5 h 26"/>
                <a:gd name="T112" fmla="*/ 30 w 40"/>
                <a:gd name="T113" fmla="*/ 5 h 26"/>
                <a:gd name="T114" fmla="*/ 40 w 40"/>
                <a:gd name="T115" fmla="*/ 15 h 26"/>
                <a:gd name="T116" fmla="*/ 30 w 40"/>
                <a:gd name="T117" fmla="*/ 3 h 26"/>
                <a:gd name="T118" fmla="*/ 30 w 40"/>
                <a:gd name="T119" fmla="*/ 3 h 26"/>
                <a:gd name="T120" fmla="*/ 25 w 40"/>
                <a:gd name="T121" fmla="*/ 0 h 26"/>
                <a:gd name="T122" fmla="*/ 25 w 40"/>
                <a:gd name="T123" fmla="*/ 0 h 26"/>
                <a:gd name="T124" fmla="*/ 23 w 40"/>
                <a:gd name="T12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0" h="26">
                  <a:moveTo>
                    <a:pt x="24" y="23"/>
                  </a:moveTo>
                  <a:cubicBezTo>
                    <a:pt x="24" y="24"/>
                    <a:pt x="23" y="25"/>
                    <a:pt x="23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5"/>
                    <a:pt x="24" y="24"/>
                    <a:pt x="24" y="23"/>
                  </a:cubicBezTo>
                  <a:moveTo>
                    <a:pt x="5" y="20"/>
                  </a:moveTo>
                  <a:cubicBezTo>
                    <a:pt x="4" y="23"/>
                    <a:pt x="4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4"/>
                    <a:pt x="4" y="22"/>
                    <a:pt x="5" y="20"/>
                  </a:cubicBezTo>
                  <a:moveTo>
                    <a:pt x="5" y="11"/>
                  </a:moveTo>
                  <a:cubicBezTo>
                    <a:pt x="6" y="11"/>
                    <a:pt x="6" y="12"/>
                    <a:pt x="5" y="13"/>
                  </a:cubicBezTo>
                  <a:cubicBezTo>
                    <a:pt x="6" y="12"/>
                    <a:pt x="6" y="11"/>
                    <a:pt x="5" y="11"/>
                  </a:cubicBezTo>
                  <a:moveTo>
                    <a:pt x="25" y="5"/>
                  </a:moveTo>
                  <a:cubicBezTo>
                    <a:pt x="25" y="5"/>
                    <a:pt x="25" y="5"/>
                    <a:pt x="25" y="5"/>
                  </a:cubicBezTo>
                  <a:cubicBezTo>
                    <a:pt x="25" y="6"/>
                    <a:pt x="25" y="6"/>
                    <a:pt x="24" y="6"/>
                  </a:cubicBezTo>
                  <a:cubicBezTo>
                    <a:pt x="25" y="6"/>
                    <a:pt x="25" y="6"/>
                    <a:pt x="25" y="5"/>
                  </a:cubicBezTo>
                  <a:moveTo>
                    <a:pt x="23" y="0"/>
                  </a:moveTo>
                  <a:cubicBezTo>
                    <a:pt x="22" y="0"/>
                    <a:pt x="21" y="1"/>
                    <a:pt x="19" y="1"/>
                  </a:cubicBezTo>
                  <a:cubicBezTo>
                    <a:pt x="18" y="2"/>
                    <a:pt x="17" y="3"/>
                    <a:pt x="16" y="3"/>
                  </a:cubicBezTo>
                  <a:cubicBezTo>
                    <a:pt x="16" y="3"/>
                    <a:pt x="15" y="3"/>
                    <a:pt x="14" y="2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2" y="1"/>
                    <a:pt x="11" y="1"/>
                  </a:cubicBezTo>
                  <a:cubicBezTo>
                    <a:pt x="9" y="1"/>
                    <a:pt x="6" y="3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6"/>
                    <a:pt x="0" y="21"/>
                    <a:pt x="1" y="23"/>
                  </a:cubicBezTo>
                  <a:cubicBezTo>
                    <a:pt x="0" y="20"/>
                    <a:pt x="4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16"/>
                    <a:pt x="6" y="21"/>
                    <a:pt x="6" y="25"/>
                  </a:cubicBezTo>
                  <a:cubicBezTo>
                    <a:pt x="6" y="21"/>
                    <a:pt x="6" y="16"/>
                    <a:pt x="8" y="9"/>
                  </a:cubicBezTo>
                  <a:cubicBezTo>
                    <a:pt x="9" y="5"/>
                    <a:pt x="11" y="4"/>
                    <a:pt x="12" y="4"/>
                  </a:cubicBezTo>
                  <a:cubicBezTo>
                    <a:pt x="13" y="4"/>
                    <a:pt x="14" y="5"/>
                    <a:pt x="16" y="5"/>
                  </a:cubicBezTo>
                  <a:cubicBezTo>
                    <a:pt x="19" y="7"/>
                    <a:pt x="17" y="13"/>
                    <a:pt x="17" y="17"/>
                  </a:cubicBezTo>
                  <a:cubicBezTo>
                    <a:pt x="19" y="15"/>
                    <a:pt x="19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2" y="7"/>
                    <a:pt x="23" y="12"/>
                    <a:pt x="23" y="18"/>
                  </a:cubicBezTo>
                  <a:cubicBezTo>
                    <a:pt x="23" y="12"/>
                    <a:pt x="22" y="7"/>
                    <a:pt x="21" y="6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8" y="6"/>
                    <a:pt x="29" y="12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9" y="12"/>
                    <a:pt x="28" y="6"/>
                    <a:pt x="25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9" y="4"/>
                    <a:pt x="29" y="4"/>
                  </a:cubicBezTo>
                  <a:cubicBezTo>
                    <a:pt x="29" y="4"/>
                    <a:pt x="29" y="5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4" y="7"/>
                    <a:pt x="38" y="12"/>
                    <a:pt x="40" y="15"/>
                  </a:cubicBezTo>
                  <a:cubicBezTo>
                    <a:pt x="39" y="8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9" y="2"/>
                    <a:pt x="27" y="1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4" y="0"/>
                    <a:pt x="23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4" name="Freeform 1063">
              <a:extLst>
                <a:ext uri="{FF2B5EF4-FFF2-40B4-BE49-F238E27FC236}">
                  <a16:creationId xmlns:a16="http://schemas.microsoft.com/office/drawing/2014/main" id="{547CF155-6C69-4291-8160-3D53DA82AAE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84500" y="5102225"/>
              <a:ext cx="198438" cy="188913"/>
            </a:xfrm>
            <a:custGeom>
              <a:avLst/>
              <a:gdLst>
                <a:gd name="T0" fmla="*/ 27 w 43"/>
                <a:gd name="T1" fmla="*/ 0 h 41"/>
                <a:gd name="T2" fmla="*/ 27 w 43"/>
                <a:gd name="T3" fmla="*/ 0 h 41"/>
                <a:gd name="T4" fmla="*/ 27 w 43"/>
                <a:gd name="T5" fmla="*/ 0 h 41"/>
                <a:gd name="T6" fmla="*/ 10 w 43"/>
                <a:gd name="T7" fmla="*/ 4 h 41"/>
                <a:gd name="T8" fmla="*/ 8 w 43"/>
                <a:gd name="T9" fmla="*/ 7 h 41"/>
                <a:gd name="T10" fmla="*/ 8 w 43"/>
                <a:gd name="T11" fmla="*/ 8 h 41"/>
                <a:gd name="T12" fmla="*/ 8 w 43"/>
                <a:gd name="T13" fmla="*/ 10 h 41"/>
                <a:gd name="T14" fmla="*/ 7 w 43"/>
                <a:gd name="T15" fmla="*/ 12 h 41"/>
                <a:gd name="T16" fmla="*/ 4 w 43"/>
                <a:gd name="T17" fmla="*/ 13 h 41"/>
                <a:gd name="T18" fmla="*/ 0 w 43"/>
                <a:gd name="T19" fmla="*/ 17 h 41"/>
                <a:gd name="T20" fmla="*/ 0 w 43"/>
                <a:gd name="T21" fmla="*/ 18 h 41"/>
                <a:gd name="T22" fmla="*/ 2 w 43"/>
                <a:gd name="T23" fmla="*/ 30 h 41"/>
                <a:gd name="T24" fmla="*/ 2 w 43"/>
                <a:gd name="T25" fmla="*/ 30 h 41"/>
                <a:gd name="T26" fmla="*/ 14 w 43"/>
                <a:gd name="T27" fmla="*/ 41 h 41"/>
                <a:gd name="T28" fmla="*/ 6 w 43"/>
                <a:gd name="T29" fmla="*/ 19 h 41"/>
                <a:gd name="T30" fmla="*/ 24 w 43"/>
                <a:gd name="T31" fmla="*/ 37 h 41"/>
                <a:gd name="T32" fmla="*/ 8 w 43"/>
                <a:gd name="T33" fmla="*/ 17 h 41"/>
                <a:gd name="T34" fmla="*/ 9 w 43"/>
                <a:gd name="T35" fmla="*/ 17 h 41"/>
                <a:gd name="T36" fmla="*/ 23 w 43"/>
                <a:gd name="T37" fmla="*/ 24 h 41"/>
                <a:gd name="T38" fmla="*/ 11 w 43"/>
                <a:gd name="T39" fmla="*/ 15 h 41"/>
                <a:gd name="T40" fmla="*/ 12 w 43"/>
                <a:gd name="T41" fmla="*/ 14 h 41"/>
                <a:gd name="T42" fmla="*/ 25 w 43"/>
                <a:gd name="T43" fmla="*/ 21 h 41"/>
                <a:gd name="T44" fmla="*/ 14 w 43"/>
                <a:gd name="T45" fmla="*/ 11 h 41"/>
                <a:gd name="T46" fmla="*/ 15 w 43"/>
                <a:gd name="T47" fmla="*/ 11 h 41"/>
                <a:gd name="T48" fmla="*/ 33 w 43"/>
                <a:gd name="T49" fmla="*/ 21 h 41"/>
                <a:gd name="T50" fmla="*/ 16 w 43"/>
                <a:gd name="T51" fmla="*/ 7 h 41"/>
                <a:gd name="T52" fmla="*/ 19 w 43"/>
                <a:gd name="T53" fmla="*/ 7 h 41"/>
                <a:gd name="T54" fmla="*/ 38 w 43"/>
                <a:gd name="T55" fmla="*/ 14 h 41"/>
                <a:gd name="T56" fmla="*/ 18 w 43"/>
                <a:gd name="T57" fmla="*/ 3 h 41"/>
                <a:gd name="T58" fmla="*/ 27 w 43"/>
                <a:gd name="T59" fmla="*/ 2 h 41"/>
                <a:gd name="T60" fmla="*/ 43 w 43"/>
                <a:gd name="T61" fmla="*/ 4 h 41"/>
                <a:gd name="T62" fmla="*/ 27 w 43"/>
                <a:gd name="T6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3" h="41">
                  <a:moveTo>
                    <a:pt x="27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9" y="1"/>
                    <a:pt x="14" y="2"/>
                    <a:pt x="10" y="4"/>
                  </a:cubicBezTo>
                  <a:cubicBezTo>
                    <a:pt x="9" y="4"/>
                    <a:pt x="8" y="6"/>
                    <a:pt x="8" y="7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9"/>
                    <a:pt x="8" y="9"/>
                    <a:pt x="8" y="10"/>
                  </a:cubicBezTo>
                  <a:cubicBezTo>
                    <a:pt x="8" y="11"/>
                    <a:pt x="8" y="11"/>
                    <a:pt x="7" y="12"/>
                  </a:cubicBezTo>
                  <a:cubicBezTo>
                    <a:pt x="6" y="13"/>
                    <a:pt x="5" y="13"/>
                    <a:pt x="4" y="13"/>
                  </a:cubicBezTo>
                  <a:cubicBezTo>
                    <a:pt x="1" y="14"/>
                    <a:pt x="0" y="15"/>
                    <a:pt x="0" y="17"/>
                  </a:cubicBezTo>
                  <a:cubicBezTo>
                    <a:pt x="0" y="17"/>
                    <a:pt x="0" y="18"/>
                    <a:pt x="0" y="18"/>
                  </a:cubicBezTo>
                  <a:cubicBezTo>
                    <a:pt x="0" y="21"/>
                    <a:pt x="0" y="25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7" y="39"/>
                    <a:pt x="10" y="40"/>
                    <a:pt x="14" y="41"/>
                  </a:cubicBezTo>
                  <a:cubicBezTo>
                    <a:pt x="1" y="32"/>
                    <a:pt x="3" y="20"/>
                    <a:pt x="6" y="19"/>
                  </a:cubicBezTo>
                  <a:cubicBezTo>
                    <a:pt x="6" y="25"/>
                    <a:pt x="13" y="36"/>
                    <a:pt x="24" y="37"/>
                  </a:cubicBezTo>
                  <a:cubicBezTo>
                    <a:pt x="17" y="36"/>
                    <a:pt x="5" y="19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3" y="17"/>
                    <a:pt x="18" y="22"/>
                    <a:pt x="23" y="24"/>
                  </a:cubicBezTo>
                  <a:cubicBezTo>
                    <a:pt x="20" y="20"/>
                    <a:pt x="12" y="17"/>
                    <a:pt x="11" y="15"/>
                  </a:cubicBezTo>
                  <a:cubicBezTo>
                    <a:pt x="11" y="15"/>
                    <a:pt x="12" y="14"/>
                    <a:pt x="12" y="14"/>
                  </a:cubicBezTo>
                  <a:cubicBezTo>
                    <a:pt x="16" y="14"/>
                    <a:pt x="23" y="20"/>
                    <a:pt x="25" y="21"/>
                  </a:cubicBezTo>
                  <a:cubicBezTo>
                    <a:pt x="21" y="15"/>
                    <a:pt x="12" y="12"/>
                    <a:pt x="14" y="11"/>
                  </a:cubicBezTo>
                  <a:cubicBezTo>
                    <a:pt x="14" y="11"/>
                    <a:pt x="15" y="11"/>
                    <a:pt x="15" y="11"/>
                  </a:cubicBezTo>
                  <a:cubicBezTo>
                    <a:pt x="19" y="11"/>
                    <a:pt x="30" y="17"/>
                    <a:pt x="33" y="21"/>
                  </a:cubicBezTo>
                  <a:cubicBezTo>
                    <a:pt x="33" y="13"/>
                    <a:pt x="13" y="9"/>
                    <a:pt x="16" y="7"/>
                  </a:cubicBezTo>
                  <a:cubicBezTo>
                    <a:pt x="16" y="7"/>
                    <a:pt x="17" y="7"/>
                    <a:pt x="19" y="7"/>
                  </a:cubicBezTo>
                  <a:cubicBezTo>
                    <a:pt x="24" y="7"/>
                    <a:pt x="34" y="9"/>
                    <a:pt x="38" y="14"/>
                  </a:cubicBezTo>
                  <a:cubicBezTo>
                    <a:pt x="33" y="1"/>
                    <a:pt x="7" y="6"/>
                    <a:pt x="18" y="3"/>
                  </a:cubicBezTo>
                  <a:cubicBezTo>
                    <a:pt x="22" y="2"/>
                    <a:pt x="24" y="2"/>
                    <a:pt x="27" y="2"/>
                  </a:cubicBezTo>
                  <a:cubicBezTo>
                    <a:pt x="33" y="2"/>
                    <a:pt x="37" y="4"/>
                    <a:pt x="43" y="4"/>
                  </a:cubicBezTo>
                  <a:cubicBezTo>
                    <a:pt x="38" y="1"/>
                    <a:pt x="28" y="0"/>
                    <a:pt x="2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5" name="Freeform 1064">
              <a:extLst>
                <a:ext uri="{FF2B5EF4-FFF2-40B4-BE49-F238E27FC236}">
                  <a16:creationId xmlns:a16="http://schemas.microsoft.com/office/drawing/2014/main" id="{ED93773A-5E02-47D2-AF2E-6A847674A1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00387" y="5365750"/>
              <a:ext cx="128588" cy="134938"/>
            </a:xfrm>
            <a:custGeom>
              <a:avLst/>
              <a:gdLst>
                <a:gd name="T0" fmla="*/ 4 w 28"/>
                <a:gd name="T1" fmla="*/ 0 h 29"/>
                <a:gd name="T2" fmla="*/ 1 w 28"/>
                <a:gd name="T3" fmla="*/ 2 h 29"/>
                <a:gd name="T4" fmla="*/ 1 w 28"/>
                <a:gd name="T5" fmla="*/ 2 h 29"/>
                <a:gd name="T6" fmla="*/ 1 w 28"/>
                <a:gd name="T7" fmla="*/ 2 h 29"/>
                <a:gd name="T8" fmla="*/ 0 w 28"/>
                <a:gd name="T9" fmla="*/ 5 h 29"/>
                <a:gd name="T10" fmla="*/ 0 w 28"/>
                <a:gd name="T11" fmla="*/ 7 h 29"/>
                <a:gd name="T12" fmla="*/ 0 w 28"/>
                <a:gd name="T13" fmla="*/ 7 h 29"/>
                <a:gd name="T14" fmla="*/ 0 w 28"/>
                <a:gd name="T15" fmla="*/ 7 h 29"/>
                <a:gd name="T16" fmla="*/ 0 w 28"/>
                <a:gd name="T17" fmla="*/ 8 h 29"/>
                <a:gd name="T18" fmla="*/ 20 w 28"/>
                <a:gd name="T19" fmla="*/ 28 h 29"/>
                <a:gd name="T20" fmla="*/ 22 w 28"/>
                <a:gd name="T21" fmla="*/ 29 h 29"/>
                <a:gd name="T22" fmla="*/ 5 w 28"/>
                <a:gd name="T23" fmla="*/ 14 h 29"/>
                <a:gd name="T24" fmla="*/ 8 w 28"/>
                <a:gd name="T25" fmla="*/ 15 h 29"/>
                <a:gd name="T26" fmla="*/ 26 w 28"/>
                <a:gd name="T27" fmla="*/ 23 h 29"/>
                <a:gd name="T28" fmla="*/ 24 w 28"/>
                <a:gd name="T29" fmla="*/ 22 h 29"/>
                <a:gd name="T30" fmla="*/ 3 w 28"/>
                <a:gd name="T31" fmla="*/ 7 h 29"/>
                <a:gd name="T32" fmla="*/ 3 w 28"/>
                <a:gd name="T33" fmla="*/ 7 h 29"/>
                <a:gd name="T34" fmla="*/ 10 w 28"/>
                <a:gd name="T35" fmla="*/ 11 h 29"/>
                <a:gd name="T36" fmla="*/ 18 w 28"/>
                <a:gd name="T37" fmla="*/ 14 h 29"/>
                <a:gd name="T38" fmla="*/ 18 w 28"/>
                <a:gd name="T39" fmla="*/ 13 h 29"/>
                <a:gd name="T40" fmla="*/ 4 w 28"/>
                <a:gd name="T41" fmla="*/ 5 h 29"/>
                <a:gd name="T42" fmla="*/ 4 w 28"/>
                <a:gd name="T43" fmla="*/ 5 h 29"/>
                <a:gd name="T44" fmla="*/ 16 w 28"/>
                <a:gd name="T45" fmla="*/ 9 h 29"/>
                <a:gd name="T46" fmla="*/ 27 w 28"/>
                <a:gd name="T47" fmla="*/ 13 h 29"/>
                <a:gd name="T48" fmla="*/ 28 w 28"/>
                <a:gd name="T49" fmla="*/ 12 h 29"/>
                <a:gd name="T50" fmla="*/ 6 w 28"/>
                <a:gd name="T51" fmla="*/ 2 h 29"/>
                <a:gd name="T52" fmla="*/ 7 w 28"/>
                <a:gd name="T53" fmla="*/ 2 h 29"/>
                <a:gd name="T54" fmla="*/ 16 w 28"/>
                <a:gd name="T55" fmla="*/ 4 h 29"/>
                <a:gd name="T56" fmla="*/ 25 w 28"/>
                <a:gd name="T57" fmla="*/ 6 h 29"/>
                <a:gd name="T58" fmla="*/ 25 w 28"/>
                <a:gd name="T59" fmla="*/ 6 h 29"/>
                <a:gd name="T60" fmla="*/ 18 w 28"/>
                <a:gd name="T61" fmla="*/ 2 h 29"/>
                <a:gd name="T62" fmla="*/ 18 w 28"/>
                <a:gd name="T63" fmla="*/ 2 h 29"/>
                <a:gd name="T64" fmla="*/ 17 w 28"/>
                <a:gd name="T65" fmla="*/ 2 h 29"/>
                <a:gd name="T66" fmla="*/ 17 w 28"/>
                <a:gd name="T67" fmla="*/ 2 h 29"/>
                <a:gd name="T68" fmla="*/ 17 w 28"/>
                <a:gd name="T69" fmla="*/ 2 h 29"/>
                <a:gd name="T70" fmla="*/ 15 w 28"/>
                <a:gd name="T71" fmla="*/ 2 h 29"/>
                <a:gd name="T72" fmla="*/ 4 w 28"/>
                <a:gd name="T7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" h="29">
                  <a:moveTo>
                    <a:pt x="4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4"/>
                    <a:pt x="0" y="4"/>
                    <a:pt x="0" y="5"/>
                  </a:cubicBezTo>
                  <a:cubicBezTo>
                    <a:pt x="0" y="6"/>
                    <a:pt x="0" y="6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8"/>
                    <a:pt x="0" y="8"/>
                  </a:cubicBezTo>
                  <a:cubicBezTo>
                    <a:pt x="0" y="11"/>
                    <a:pt x="8" y="23"/>
                    <a:pt x="20" y="28"/>
                  </a:cubicBezTo>
                  <a:cubicBezTo>
                    <a:pt x="20" y="29"/>
                    <a:pt x="21" y="29"/>
                    <a:pt x="22" y="29"/>
                  </a:cubicBezTo>
                  <a:cubicBezTo>
                    <a:pt x="16" y="26"/>
                    <a:pt x="3" y="14"/>
                    <a:pt x="5" y="14"/>
                  </a:cubicBezTo>
                  <a:cubicBezTo>
                    <a:pt x="6" y="14"/>
                    <a:pt x="7" y="14"/>
                    <a:pt x="8" y="15"/>
                  </a:cubicBezTo>
                  <a:cubicBezTo>
                    <a:pt x="16" y="21"/>
                    <a:pt x="24" y="23"/>
                    <a:pt x="26" y="23"/>
                  </a:cubicBezTo>
                  <a:cubicBezTo>
                    <a:pt x="26" y="23"/>
                    <a:pt x="26" y="22"/>
                    <a:pt x="24" y="22"/>
                  </a:cubicBezTo>
                  <a:cubicBezTo>
                    <a:pt x="18" y="20"/>
                    <a:pt x="2" y="8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7" y="9"/>
                    <a:pt x="10" y="11"/>
                  </a:cubicBezTo>
                  <a:cubicBezTo>
                    <a:pt x="13" y="12"/>
                    <a:pt x="17" y="14"/>
                    <a:pt x="18" y="14"/>
                  </a:cubicBezTo>
                  <a:cubicBezTo>
                    <a:pt x="18" y="14"/>
                    <a:pt x="18" y="14"/>
                    <a:pt x="18" y="13"/>
                  </a:cubicBezTo>
                  <a:cubicBezTo>
                    <a:pt x="16" y="10"/>
                    <a:pt x="1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6" y="5"/>
                    <a:pt x="11" y="7"/>
                    <a:pt x="16" y="9"/>
                  </a:cubicBezTo>
                  <a:cubicBezTo>
                    <a:pt x="21" y="11"/>
                    <a:pt x="26" y="13"/>
                    <a:pt x="27" y="13"/>
                  </a:cubicBezTo>
                  <a:cubicBezTo>
                    <a:pt x="28" y="13"/>
                    <a:pt x="28" y="12"/>
                    <a:pt x="28" y="12"/>
                  </a:cubicBezTo>
                  <a:cubicBezTo>
                    <a:pt x="26" y="10"/>
                    <a:pt x="2" y="3"/>
                    <a:pt x="6" y="2"/>
                  </a:cubicBezTo>
                  <a:cubicBezTo>
                    <a:pt x="6" y="2"/>
                    <a:pt x="6" y="2"/>
                    <a:pt x="7" y="2"/>
                  </a:cubicBezTo>
                  <a:cubicBezTo>
                    <a:pt x="9" y="2"/>
                    <a:pt x="12" y="3"/>
                    <a:pt x="16" y="4"/>
                  </a:cubicBezTo>
                  <a:cubicBezTo>
                    <a:pt x="19" y="5"/>
                    <a:pt x="23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6" y="4"/>
                    <a:pt x="20" y="3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2"/>
                    <a:pt x="16" y="2"/>
                    <a:pt x="15" y="2"/>
                  </a:cubicBezTo>
                  <a:cubicBezTo>
                    <a:pt x="10" y="1"/>
                    <a:pt x="6" y="0"/>
                    <a:pt x="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6" name="Freeform 1065">
              <a:extLst>
                <a:ext uri="{FF2B5EF4-FFF2-40B4-BE49-F238E27FC236}">
                  <a16:creationId xmlns:a16="http://schemas.microsoft.com/office/drawing/2014/main" id="{694960D4-7A29-4B7D-80C2-641E30CE2C5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32100" y="5476876"/>
              <a:ext cx="147638" cy="101600"/>
            </a:xfrm>
            <a:custGeom>
              <a:avLst/>
              <a:gdLst>
                <a:gd name="T0" fmla="*/ 26 w 32"/>
                <a:gd name="T1" fmla="*/ 0 h 22"/>
                <a:gd name="T2" fmla="*/ 22 w 32"/>
                <a:gd name="T3" fmla="*/ 2 h 22"/>
                <a:gd name="T4" fmla="*/ 22 w 32"/>
                <a:gd name="T5" fmla="*/ 2 h 22"/>
                <a:gd name="T6" fmla="*/ 22 w 32"/>
                <a:gd name="T7" fmla="*/ 2 h 22"/>
                <a:gd name="T8" fmla="*/ 21 w 32"/>
                <a:gd name="T9" fmla="*/ 2 h 22"/>
                <a:gd name="T10" fmla="*/ 17 w 32"/>
                <a:gd name="T11" fmla="*/ 6 h 22"/>
                <a:gd name="T12" fmla="*/ 0 w 32"/>
                <a:gd name="T13" fmla="*/ 20 h 22"/>
                <a:gd name="T14" fmla="*/ 4 w 32"/>
                <a:gd name="T15" fmla="*/ 22 h 22"/>
                <a:gd name="T16" fmla="*/ 12 w 32"/>
                <a:gd name="T17" fmla="*/ 21 h 22"/>
                <a:gd name="T18" fmla="*/ 24 w 32"/>
                <a:gd name="T19" fmla="*/ 17 h 22"/>
                <a:gd name="T20" fmla="*/ 32 w 32"/>
                <a:gd name="T21" fmla="*/ 7 h 22"/>
                <a:gd name="T22" fmla="*/ 32 w 32"/>
                <a:gd name="T23" fmla="*/ 6 h 22"/>
                <a:gd name="T24" fmla="*/ 30 w 32"/>
                <a:gd name="T25" fmla="*/ 9 h 22"/>
                <a:gd name="T26" fmla="*/ 13 w 32"/>
                <a:gd name="T27" fmla="*/ 19 h 22"/>
                <a:gd name="T28" fmla="*/ 11 w 32"/>
                <a:gd name="T29" fmla="*/ 19 h 22"/>
                <a:gd name="T30" fmla="*/ 24 w 32"/>
                <a:gd name="T31" fmla="*/ 10 h 22"/>
                <a:gd name="T32" fmla="*/ 26 w 32"/>
                <a:gd name="T33" fmla="*/ 8 h 22"/>
                <a:gd name="T34" fmla="*/ 20 w 32"/>
                <a:gd name="T35" fmla="*/ 11 h 22"/>
                <a:gd name="T36" fmla="*/ 8 w 32"/>
                <a:gd name="T37" fmla="*/ 17 h 22"/>
                <a:gd name="T38" fmla="*/ 8 w 32"/>
                <a:gd name="T39" fmla="*/ 17 h 22"/>
                <a:gd name="T40" fmla="*/ 24 w 32"/>
                <a:gd name="T41" fmla="*/ 4 h 22"/>
                <a:gd name="T42" fmla="*/ 26 w 32"/>
                <a:gd name="T4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" h="22">
                  <a:moveTo>
                    <a:pt x="26" y="0"/>
                  </a:moveTo>
                  <a:cubicBezTo>
                    <a:pt x="25" y="0"/>
                    <a:pt x="24" y="1"/>
                    <a:pt x="22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0" y="4"/>
                    <a:pt x="19" y="5"/>
                    <a:pt x="17" y="6"/>
                  </a:cubicBezTo>
                  <a:cubicBezTo>
                    <a:pt x="9" y="13"/>
                    <a:pt x="0" y="18"/>
                    <a:pt x="0" y="20"/>
                  </a:cubicBezTo>
                  <a:cubicBezTo>
                    <a:pt x="0" y="21"/>
                    <a:pt x="1" y="22"/>
                    <a:pt x="4" y="22"/>
                  </a:cubicBezTo>
                  <a:cubicBezTo>
                    <a:pt x="6" y="22"/>
                    <a:pt x="9" y="21"/>
                    <a:pt x="12" y="21"/>
                  </a:cubicBezTo>
                  <a:cubicBezTo>
                    <a:pt x="15" y="21"/>
                    <a:pt x="19" y="19"/>
                    <a:pt x="24" y="17"/>
                  </a:cubicBezTo>
                  <a:cubicBezTo>
                    <a:pt x="24" y="17"/>
                    <a:pt x="31" y="12"/>
                    <a:pt x="32" y="7"/>
                  </a:cubicBezTo>
                  <a:cubicBezTo>
                    <a:pt x="32" y="7"/>
                    <a:pt x="32" y="6"/>
                    <a:pt x="32" y="6"/>
                  </a:cubicBezTo>
                  <a:cubicBezTo>
                    <a:pt x="32" y="6"/>
                    <a:pt x="31" y="7"/>
                    <a:pt x="30" y="9"/>
                  </a:cubicBezTo>
                  <a:cubicBezTo>
                    <a:pt x="27" y="13"/>
                    <a:pt x="21" y="18"/>
                    <a:pt x="13" y="19"/>
                  </a:cubicBezTo>
                  <a:cubicBezTo>
                    <a:pt x="12" y="19"/>
                    <a:pt x="11" y="19"/>
                    <a:pt x="11" y="19"/>
                  </a:cubicBezTo>
                  <a:cubicBezTo>
                    <a:pt x="7" y="19"/>
                    <a:pt x="19" y="14"/>
                    <a:pt x="24" y="1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2" y="9"/>
                    <a:pt x="20" y="11"/>
                  </a:cubicBezTo>
                  <a:cubicBezTo>
                    <a:pt x="16" y="14"/>
                    <a:pt x="10" y="16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6" y="17"/>
                    <a:pt x="20" y="8"/>
                    <a:pt x="24" y="4"/>
                  </a:cubicBezTo>
                  <a:cubicBezTo>
                    <a:pt x="26" y="1"/>
                    <a:pt x="26" y="0"/>
                    <a:pt x="2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7" name="Freeform 1066">
              <a:extLst>
                <a:ext uri="{FF2B5EF4-FFF2-40B4-BE49-F238E27FC236}">
                  <a16:creationId xmlns:a16="http://schemas.microsoft.com/office/drawing/2014/main" id="{0C682598-0915-4949-9115-F023AE2B85D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36825" y="5046663"/>
              <a:ext cx="58738" cy="152400"/>
            </a:xfrm>
            <a:custGeom>
              <a:avLst/>
              <a:gdLst>
                <a:gd name="T0" fmla="*/ 11 w 13"/>
                <a:gd name="T1" fmla="*/ 0 h 33"/>
                <a:gd name="T2" fmla="*/ 1 w 13"/>
                <a:gd name="T3" fmla="*/ 20 h 33"/>
                <a:gd name="T4" fmla="*/ 0 w 13"/>
                <a:gd name="T5" fmla="*/ 22 h 33"/>
                <a:gd name="T6" fmla="*/ 8 w 13"/>
                <a:gd name="T7" fmla="*/ 8 h 33"/>
                <a:gd name="T8" fmla="*/ 9 w 13"/>
                <a:gd name="T9" fmla="*/ 8 h 33"/>
                <a:gd name="T10" fmla="*/ 5 w 13"/>
                <a:gd name="T11" fmla="*/ 24 h 33"/>
                <a:gd name="T12" fmla="*/ 5 w 13"/>
                <a:gd name="T13" fmla="*/ 24 h 33"/>
                <a:gd name="T14" fmla="*/ 10 w 13"/>
                <a:gd name="T15" fmla="*/ 9 h 33"/>
                <a:gd name="T16" fmla="*/ 10 w 13"/>
                <a:gd name="T17" fmla="*/ 12 h 33"/>
                <a:gd name="T18" fmla="*/ 7 w 13"/>
                <a:gd name="T19" fmla="*/ 33 h 33"/>
                <a:gd name="T20" fmla="*/ 7 w 13"/>
                <a:gd name="T21" fmla="*/ 33 h 33"/>
                <a:gd name="T22" fmla="*/ 9 w 13"/>
                <a:gd name="T23" fmla="*/ 31 h 33"/>
                <a:gd name="T24" fmla="*/ 12 w 13"/>
                <a:gd name="T25" fmla="*/ 8 h 33"/>
                <a:gd name="T26" fmla="*/ 13 w 13"/>
                <a:gd name="T27" fmla="*/ 5 h 33"/>
                <a:gd name="T28" fmla="*/ 11 w 13"/>
                <a:gd name="T2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" h="33">
                  <a:moveTo>
                    <a:pt x="11" y="0"/>
                  </a:moveTo>
                  <a:cubicBezTo>
                    <a:pt x="9" y="0"/>
                    <a:pt x="6" y="5"/>
                    <a:pt x="1" y="20"/>
                  </a:cubicBezTo>
                  <a:cubicBezTo>
                    <a:pt x="1" y="21"/>
                    <a:pt x="0" y="21"/>
                    <a:pt x="0" y="22"/>
                  </a:cubicBezTo>
                  <a:cubicBezTo>
                    <a:pt x="3" y="18"/>
                    <a:pt x="7" y="8"/>
                    <a:pt x="8" y="8"/>
                  </a:cubicBezTo>
                  <a:cubicBezTo>
                    <a:pt x="8" y="8"/>
                    <a:pt x="9" y="8"/>
                    <a:pt x="9" y="8"/>
                  </a:cubicBezTo>
                  <a:cubicBezTo>
                    <a:pt x="9" y="11"/>
                    <a:pt x="4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7" y="22"/>
                    <a:pt x="10" y="9"/>
                    <a:pt x="10" y="9"/>
                  </a:cubicBezTo>
                  <a:cubicBezTo>
                    <a:pt x="11" y="9"/>
                    <a:pt x="10" y="10"/>
                    <a:pt x="10" y="12"/>
                  </a:cubicBezTo>
                  <a:cubicBezTo>
                    <a:pt x="9" y="20"/>
                    <a:pt x="5" y="33"/>
                    <a:pt x="7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8" y="33"/>
                    <a:pt x="9" y="32"/>
                    <a:pt x="9" y="31"/>
                  </a:cubicBezTo>
                  <a:cubicBezTo>
                    <a:pt x="11" y="22"/>
                    <a:pt x="11" y="14"/>
                    <a:pt x="12" y="8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3" y="2"/>
                    <a:pt x="12" y="0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8" name="Freeform 1067">
              <a:extLst>
                <a:ext uri="{FF2B5EF4-FFF2-40B4-BE49-F238E27FC236}">
                  <a16:creationId xmlns:a16="http://schemas.microsoft.com/office/drawing/2014/main" id="{2BE950BE-4AD8-4E6C-84A4-D425A43FD7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47962" y="48974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9" name="Freeform 1068">
              <a:extLst>
                <a:ext uri="{FF2B5EF4-FFF2-40B4-BE49-F238E27FC236}">
                  <a16:creationId xmlns:a16="http://schemas.microsoft.com/office/drawing/2014/main" id="{4AC060A6-E4EB-4A98-B16F-D418751255F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47962" y="48974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0" name="Freeform 1069">
              <a:extLst>
                <a:ext uri="{FF2B5EF4-FFF2-40B4-BE49-F238E27FC236}">
                  <a16:creationId xmlns:a16="http://schemas.microsoft.com/office/drawing/2014/main" id="{53C5B5E7-3F3D-4858-B3AE-6522CD7586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44787" y="4902200"/>
              <a:ext cx="7938" cy="79375"/>
            </a:xfrm>
            <a:custGeom>
              <a:avLst/>
              <a:gdLst>
                <a:gd name="T0" fmla="*/ 0 w 2"/>
                <a:gd name="T1" fmla="*/ 0 h 17"/>
                <a:gd name="T2" fmla="*/ 0 w 2"/>
                <a:gd name="T3" fmla="*/ 17 h 17"/>
                <a:gd name="T4" fmla="*/ 0 w 2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7">
                  <a:moveTo>
                    <a:pt x="0" y="0"/>
                  </a:moveTo>
                  <a:cubicBezTo>
                    <a:pt x="0" y="3"/>
                    <a:pt x="1" y="12"/>
                    <a:pt x="0" y="17"/>
                  </a:cubicBezTo>
                  <a:cubicBezTo>
                    <a:pt x="2" y="10"/>
                    <a:pt x="0" y="3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" name="Freeform 1070">
              <a:extLst>
                <a:ext uri="{FF2B5EF4-FFF2-40B4-BE49-F238E27FC236}">
                  <a16:creationId xmlns:a16="http://schemas.microsoft.com/office/drawing/2014/main" id="{20EC12C6-0A8A-40EC-AD7F-1E7CA758AD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47962" y="4897438"/>
              <a:ext cx="19050" cy="96838"/>
            </a:xfrm>
            <a:custGeom>
              <a:avLst/>
              <a:gdLst>
                <a:gd name="T0" fmla="*/ 4 w 4"/>
                <a:gd name="T1" fmla="*/ 0 h 21"/>
                <a:gd name="T2" fmla="*/ 0 w 4"/>
                <a:gd name="T3" fmla="*/ 1 h 21"/>
                <a:gd name="T4" fmla="*/ 2 w 4"/>
                <a:gd name="T5" fmla="*/ 13 h 21"/>
                <a:gd name="T6" fmla="*/ 2 w 4"/>
                <a:gd name="T7" fmla="*/ 21 h 21"/>
                <a:gd name="T8" fmla="*/ 3 w 4"/>
                <a:gd name="T9" fmla="*/ 18 h 21"/>
                <a:gd name="T10" fmla="*/ 3 w 4"/>
                <a:gd name="T11" fmla="*/ 1 h 21"/>
                <a:gd name="T12" fmla="*/ 4 w 4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1">
                  <a:moveTo>
                    <a:pt x="4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2" y="7"/>
                    <a:pt x="2" y="13"/>
                  </a:cubicBezTo>
                  <a:cubicBezTo>
                    <a:pt x="2" y="16"/>
                    <a:pt x="2" y="19"/>
                    <a:pt x="2" y="21"/>
                  </a:cubicBezTo>
                  <a:cubicBezTo>
                    <a:pt x="2" y="20"/>
                    <a:pt x="3" y="19"/>
                    <a:pt x="3" y="18"/>
                  </a:cubicBezTo>
                  <a:cubicBezTo>
                    <a:pt x="4" y="13"/>
                    <a:pt x="3" y="4"/>
                    <a:pt x="3" y="1"/>
                  </a:cubicBezTo>
                  <a:cubicBezTo>
                    <a:pt x="4" y="1"/>
                    <a:pt x="4" y="1"/>
                    <a:pt x="4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2" name="Freeform 1071">
              <a:extLst>
                <a:ext uri="{FF2B5EF4-FFF2-40B4-BE49-F238E27FC236}">
                  <a16:creationId xmlns:a16="http://schemas.microsoft.com/office/drawing/2014/main" id="{6AC1288C-A17C-4881-9DFE-9DBF250A869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25737" y="4892675"/>
              <a:ext cx="9525" cy="476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0 w 2"/>
                <a:gd name="T5" fmla="*/ 1 h 1"/>
                <a:gd name="T6" fmla="*/ 2 w 2"/>
                <a:gd name="T7" fmla="*/ 1 h 1"/>
                <a:gd name="T8" fmla="*/ 1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0"/>
                    <a:pt x="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3" name="Freeform 1072">
              <a:extLst>
                <a:ext uri="{FF2B5EF4-FFF2-40B4-BE49-F238E27FC236}">
                  <a16:creationId xmlns:a16="http://schemas.microsoft.com/office/drawing/2014/main" id="{12F4A6B4-8E4D-45DE-BDC0-369E36603B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25737" y="4892675"/>
              <a:ext cx="9525" cy="476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1 w 2"/>
                <a:gd name="T5" fmla="*/ 0 h 1"/>
                <a:gd name="T6" fmla="*/ 2 w 2"/>
                <a:gd name="T7" fmla="*/ 1 h 1"/>
                <a:gd name="T8" fmla="*/ 2 w 2"/>
                <a:gd name="T9" fmla="*/ 1 h 1"/>
                <a:gd name="T10" fmla="*/ 1 w 2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0"/>
                    <a:pt x="1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4" name="Freeform 1073">
              <a:extLst>
                <a:ext uri="{FF2B5EF4-FFF2-40B4-BE49-F238E27FC236}">
                  <a16:creationId xmlns:a16="http://schemas.microsoft.com/office/drawing/2014/main" id="{E7AF6A71-5E85-43BF-84B3-0EFFB5F9E5D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11450" y="4897438"/>
              <a:ext cx="23813" cy="60325"/>
            </a:xfrm>
            <a:custGeom>
              <a:avLst/>
              <a:gdLst>
                <a:gd name="T0" fmla="*/ 0 w 5"/>
                <a:gd name="T1" fmla="*/ 0 h 13"/>
                <a:gd name="T2" fmla="*/ 0 w 5"/>
                <a:gd name="T3" fmla="*/ 0 h 13"/>
                <a:gd name="T4" fmla="*/ 3 w 5"/>
                <a:gd name="T5" fmla="*/ 13 h 13"/>
                <a:gd name="T6" fmla="*/ 0 w 5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4" y="10"/>
                    <a:pt x="3" y="13"/>
                  </a:cubicBezTo>
                  <a:cubicBezTo>
                    <a:pt x="5" y="9"/>
                    <a:pt x="0" y="2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5" name="Freeform 1074">
              <a:extLst>
                <a:ext uri="{FF2B5EF4-FFF2-40B4-BE49-F238E27FC236}">
                  <a16:creationId xmlns:a16="http://schemas.microsoft.com/office/drawing/2014/main" id="{02A3E06A-FD1E-44AA-9A7A-B29B309657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16212" y="4897438"/>
              <a:ext cx="31750" cy="60325"/>
            </a:xfrm>
            <a:custGeom>
              <a:avLst/>
              <a:gdLst>
                <a:gd name="T0" fmla="*/ 3 w 7"/>
                <a:gd name="T1" fmla="*/ 0 h 13"/>
                <a:gd name="T2" fmla="*/ 0 w 7"/>
                <a:gd name="T3" fmla="*/ 0 h 13"/>
                <a:gd name="T4" fmla="*/ 6 w 7"/>
                <a:gd name="T5" fmla="*/ 13 h 13"/>
                <a:gd name="T6" fmla="*/ 6 w 7"/>
                <a:gd name="T7" fmla="*/ 13 h 13"/>
                <a:gd name="T8" fmla="*/ 3 w 7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3">
                  <a:moveTo>
                    <a:pt x="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4" y="7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0"/>
                    <a:pt x="3" y="2"/>
                    <a:pt x="3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6" name="Freeform 1075">
              <a:extLst>
                <a:ext uri="{FF2B5EF4-FFF2-40B4-BE49-F238E27FC236}">
                  <a16:creationId xmlns:a16="http://schemas.microsoft.com/office/drawing/2014/main" id="{A88660BC-7D11-4D12-AD24-676BABB67078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841625" y="4926013"/>
              <a:ext cx="0" cy="41275"/>
            </a:xfrm>
            <a:custGeom>
              <a:avLst/>
              <a:gdLst>
                <a:gd name="T0" fmla="*/ 2 h 9"/>
                <a:gd name="T1" fmla="*/ 9 h 9"/>
                <a:gd name="T2" fmla="*/ 2 h 9"/>
                <a:gd name="T3" fmla="*/ 0 h 9"/>
                <a:gd name="T4" fmla="*/ 0 h 9"/>
                <a:gd name="T5" fmla="*/ 0 h 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9">
                  <a:moveTo>
                    <a:pt x="0" y="2"/>
                  </a:moveTo>
                  <a:cubicBezTo>
                    <a:pt x="0" y="3"/>
                    <a:pt x="0" y="6"/>
                    <a:pt x="0" y="9"/>
                  </a:cubicBezTo>
                  <a:cubicBezTo>
                    <a:pt x="0" y="6"/>
                    <a:pt x="0" y="3"/>
                    <a:pt x="0" y="2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7" name="Freeform 1076">
              <a:extLst>
                <a:ext uri="{FF2B5EF4-FFF2-40B4-BE49-F238E27FC236}">
                  <a16:creationId xmlns:a16="http://schemas.microsoft.com/office/drawing/2014/main" id="{6526BFAB-AF17-4710-93BE-54ACF06FADF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27337" y="4916488"/>
              <a:ext cx="19050" cy="77788"/>
            </a:xfrm>
            <a:custGeom>
              <a:avLst/>
              <a:gdLst>
                <a:gd name="T0" fmla="*/ 4 w 4"/>
                <a:gd name="T1" fmla="*/ 0 h 17"/>
                <a:gd name="T2" fmla="*/ 1 w 4"/>
                <a:gd name="T3" fmla="*/ 2 h 17"/>
                <a:gd name="T4" fmla="*/ 1 w 4"/>
                <a:gd name="T5" fmla="*/ 2 h 17"/>
                <a:gd name="T6" fmla="*/ 1 w 4"/>
                <a:gd name="T7" fmla="*/ 2 h 17"/>
                <a:gd name="T8" fmla="*/ 1 w 4"/>
                <a:gd name="T9" fmla="*/ 4 h 17"/>
                <a:gd name="T10" fmla="*/ 1 w 4"/>
                <a:gd name="T11" fmla="*/ 11 h 17"/>
                <a:gd name="T12" fmla="*/ 2 w 4"/>
                <a:gd name="T13" fmla="*/ 17 h 17"/>
                <a:gd name="T14" fmla="*/ 2 w 4"/>
                <a:gd name="T15" fmla="*/ 16 h 17"/>
                <a:gd name="T16" fmla="*/ 4 w 4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17">
                  <a:moveTo>
                    <a:pt x="4" y="0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3"/>
                    <a:pt x="1" y="4"/>
                  </a:cubicBezTo>
                  <a:cubicBezTo>
                    <a:pt x="1" y="5"/>
                    <a:pt x="1" y="8"/>
                    <a:pt x="1" y="11"/>
                  </a:cubicBezTo>
                  <a:cubicBezTo>
                    <a:pt x="0" y="13"/>
                    <a:pt x="1" y="15"/>
                    <a:pt x="2" y="17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2"/>
                    <a:pt x="2" y="7"/>
                    <a:pt x="4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8" name="Freeform 1077">
              <a:extLst>
                <a:ext uri="{FF2B5EF4-FFF2-40B4-BE49-F238E27FC236}">
                  <a16:creationId xmlns:a16="http://schemas.microsoft.com/office/drawing/2014/main" id="{6C4C6956-99EE-4F75-8D3E-71A32DCC07D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651125" y="5341938"/>
              <a:ext cx="111125" cy="88900"/>
            </a:xfrm>
            <a:custGeom>
              <a:avLst/>
              <a:gdLst>
                <a:gd name="T0" fmla="*/ 24 w 24"/>
                <a:gd name="T1" fmla="*/ 2 h 19"/>
                <a:gd name="T2" fmla="*/ 14 w 24"/>
                <a:gd name="T3" fmla="*/ 5 h 19"/>
                <a:gd name="T4" fmla="*/ 8 w 24"/>
                <a:gd name="T5" fmla="*/ 0 h 19"/>
                <a:gd name="T6" fmla="*/ 9 w 24"/>
                <a:gd name="T7" fmla="*/ 7 h 19"/>
                <a:gd name="T8" fmla="*/ 0 w 24"/>
                <a:gd name="T9" fmla="*/ 12 h 19"/>
                <a:gd name="T10" fmla="*/ 8 w 24"/>
                <a:gd name="T11" fmla="*/ 12 h 19"/>
                <a:gd name="T12" fmla="*/ 6 w 24"/>
                <a:gd name="T13" fmla="*/ 19 h 19"/>
                <a:gd name="T14" fmla="*/ 11 w 24"/>
                <a:gd name="T15" fmla="*/ 13 h 19"/>
                <a:gd name="T16" fmla="*/ 24 w 24"/>
                <a:gd name="T17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9">
                  <a:moveTo>
                    <a:pt x="24" y="2"/>
                  </a:moveTo>
                  <a:cubicBezTo>
                    <a:pt x="24" y="2"/>
                    <a:pt x="17" y="5"/>
                    <a:pt x="14" y="5"/>
                  </a:cubicBezTo>
                  <a:cubicBezTo>
                    <a:pt x="12" y="4"/>
                    <a:pt x="8" y="0"/>
                    <a:pt x="8" y="0"/>
                  </a:cubicBezTo>
                  <a:cubicBezTo>
                    <a:pt x="8" y="0"/>
                    <a:pt x="10" y="6"/>
                    <a:pt x="9" y="7"/>
                  </a:cubicBezTo>
                  <a:cubicBezTo>
                    <a:pt x="9" y="10"/>
                    <a:pt x="3" y="10"/>
                    <a:pt x="0" y="12"/>
                  </a:cubicBezTo>
                  <a:cubicBezTo>
                    <a:pt x="0" y="12"/>
                    <a:pt x="8" y="11"/>
                    <a:pt x="8" y="12"/>
                  </a:cubicBezTo>
                  <a:cubicBezTo>
                    <a:pt x="7" y="13"/>
                    <a:pt x="6" y="19"/>
                    <a:pt x="6" y="19"/>
                  </a:cubicBezTo>
                  <a:cubicBezTo>
                    <a:pt x="6" y="19"/>
                    <a:pt x="10" y="16"/>
                    <a:pt x="11" y="13"/>
                  </a:cubicBezTo>
                  <a:cubicBezTo>
                    <a:pt x="13" y="10"/>
                    <a:pt x="21" y="6"/>
                    <a:pt x="24" y="2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9" name="Freeform 1078">
              <a:extLst>
                <a:ext uri="{FF2B5EF4-FFF2-40B4-BE49-F238E27FC236}">
                  <a16:creationId xmlns:a16="http://schemas.microsoft.com/office/drawing/2014/main" id="{391C6A51-E48A-44A5-8698-95903DF10A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679700" y="5375275"/>
              <a:ext cx="31750" cy="31750"/>
            </a:xfrm>
            <a:custGeom>
              <a:avLst/>
              <a:gdLst>
                <a:gd name="T0" fmla="*/ 7 w 7"/>
                <a:gd name="T1" fmla="*/ 0 h 7"/>
                <a:gd name="T2" fmla="*/ 6 w 7"/>
                <a:gd name="T3" fmla="*/ 5 h 7"/>
                <a:gd name="T4" fmla="*/ 0 w 7"/>
                <a:gd name="T5" fmla="*/ 7 h 7"/>
                <a:gd name="T6" fmla="*/ 3 w 7"/>
                <a:gd name="T7" fmla="*/ 1 h 7"/>
                <a:gd name="T8" fmla="*/ 7 w 7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cubicBezTo>
                    <a:pt x="7" y="0"/>
                    <a:pt x="7" y="2"/>
                    <a:pt x="6" y="5"/>
                  </a:cubicBezTo>
                  <a:cubicBezTo>
                    <a:pt x="4" y="7"/>
                    <a:pt x="0" y="7"/>
                    <a:pt x="0" y="7"/>
                  </a:cubicBezTo>
                  <a:cubicBezTo>
                    <a:pt x="3" y="1"/>
                    <a:pt x="3" y="1"/>
                    <a:pt x="3" y="1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0" name="Freeform 1079">
              <a:extLst>
                <a:ext uri="{FF2B5EF4-FFF2-40B4-BE49-F238E27FC236}">
                  <a16:creationId xmlns:a16="http://schemas.microsoft.com/office/drawing/2014/main" id="{11E85591-E341-4650-A089-145DAB2CC10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24100" y="5384800"/>
              <a:ext cx="369888" cy="268288"/>
            </a:xfrm>
            <a:custGeom>
              <a:avLst/>
              <a:gdLst>
                <a:gd name="T0" fmla="*/ 2 w 80"/>
                <a:gd name="T1" fmla="*/ 0 h 58"/>
                <a:gd name="T2" fmla="*/ 74 w 80"/>
                <a:gd name="T3" fmla="*/ 52 h 58"/>
                <a:gd name="T4" fmla="*/ 80 w 80"/>
                <a:gd name="T5" fmla="*/ 56 h 58"/>
                <a:gd name="T6" fmla="*/ 0 w 80"/>
                <a:gd name="T7" fmla="*/ 3 h 58"/>
                <a:gd name="T8" fmla="*/ 2 w 80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58">
                  <a:moveTo>
                    <a:pt x="2" y="0"/>
                  </a:moveTo>
                  <a:cubicBezTo>
                    <a:pt x="2" y="0"/>
                    <a:pt x="29" y="38"/>
                    <a:pt x="74" y="52"/>
                  </a:cubicBezTo>
                  <a:cubicBezTo>
                    <a:pt x="74" y="52"/>
                    <a:pt x="80" y="53"/>
                    <a:pt x="80" y="56"/>
                  </a:cubicBezTo>
                  <a:cubicBezTo>
                    <a:pt x="79" y="58"/>
                    <a:pt x="31" y="44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1" name="Freeform 1080">
              <a:extLst>
                <a:ext uri="{FF2B5EF4-FFF2-40B4-BE49-F238E27FC236}">
                  <a16:creationId xmlns:a16="http://schemas.microsoft.com/office/drawing/2014/main" id="{B3019691-F76E-44E8-82DC-89484572E44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7862" y="4953000"/>
              <a:ext cx="873125" cy="458788"/>
            </a:xfrm>
            <a:custGeom>
              <a:avLst/>
              <a:gdLst>
                <a:gd name="T0" fmla="*/ 29 w 189"/>
                <a:gd name="T1" fmla="*/ 61 h 99"/>
                <a:gd name="T2" fmla="*/ 29 w 189"/>
                <a:gd name="T3" fmla="*/ 61 h 99"/>
                <a:gd name="T4" fmla="*/ 25 w 189"/>
                <a:gd name="T5" fmla="*/ 57 h 99"/>
                <a:gd name="T6" fmla="*/ 4 w 189"/>
                <a:gd name="T7" fmla="*/ 12 h 99"/>
                <a:gd name="T8" fmla="*/ 8 w 189"/>
                <a:gd name="T9" fmla="*/ 4 h 99"/>
                <a:gd name="T10" fmla="*/ 32 w 189"/>
                <a:gd name="T11" fmla="*/ 12 h 99"/>
                <a:gd name="T12" fmla="*/ 34 w 189"/>
                <a:gd name="T13" fmla="*/ 13 h 99"/>
                <a:gd name="T14" fmla="*/ 34 w 189"/>
                <a:gd name="T15" fmla="*/ 13 h 99"/>
                <a:gd name="T16" fmla="*/ 34 w 189"/>
                <a:gd name="T17" fmla="*/ 13 h 99"/>
                <a:gd name="T18" fmla="*/ 36 w 189"/>
                <a:gd name="T19" fmla="*/ 14 h 99"/>
                <a:gd name="T20" fmla="*/ 55 w 189"/>
                <a:gd name="T21" fmla="*/ 22 h 99"/>
                <a:gd name="T22" fmla="*/ 111 w 189"/>
                <a:gd name="T23" fmla="*/ 36 h 99"/>
                <a:gd name="T24" fmla="*/ 166 w 189"/>
                <a:gd name="T25" fmla="*/ 43 h 99"/>
                <a:gd name="T26" fmla="*/ 177 w 189"/>
                <a:gd name="T27" fmla="*/ 44 h 99"/>
                <a:gd name="T28" fmla="*/ 189 w 189"/>
                <a:gd name="T29" fmla="*/ 61 h 99"/>
                <a:gd name="T30" fmla="*/ 168 w 189"/>
                <a:gd name="T31" fmla="*/ 75 h 99"/>
                <a:gd name="T32" fmla="*/ 69 w 189"/>
                <a:gd name="T33" fmla="*/ 88 h 99"/>
                <a:gd name="T34" fmla="*/ 29 w 189"/>
                <a:gd name="T35" fmla="*/ 6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99">
                  <a:moveTo>
                    <a:pt x="29" y="61"/>
                  </a:moveTo>
                  <a:cubicBezTo>
                    <a:pt x="29" y="61"/>
                    <a:pt x="29" y="61"/>
                    <a:pt x="29" y="61"/>
                  </a:cubicBezTo>
                  <a:cubicBezTo>
                    <a:pt x="27" y="60"/>
                    <a:pt x="26" y="58"/>
                    <a:pt x="25" y="57"/>
                  </a:cubicBezTo>
                  <a:cubicBezTo>
                    <a:pt x="8" y="41"/>
                    <a:pt x="0" y="15"/>
                    <a:pt x="4" y="12"/>
                  </a:cubicBezTo>
                  <a:cubicBezTo>
                    <a:pt x="4" y="5"/>
                    <a:pt x="7" y="8"/>
                    <a:pt x="8" y="4"/>
                  </a:cubicBezTo>
                  <a:cubicBezTo>
                    <a:pt x="9" y="0"/>
                    <a:pt x="12" y="0"/>
                    <a:pt x="32" y="12"/>
                  </a:cubicBezTo>
                  <a:cubicBezTo>
                    <a:pt x="33" y="12"/>
                    <a:pt x="33" y="12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5" y="13"/>
                    <a:pt x="35" y="14"/>
                    <a:pt x="36" y="14"/>
                  </a:cubicBezTo>
                  <a:cubicBezTo>
                    <a:pt x="41" y="17"/>
                    <a:pt x="48" y="19"/>
                    <a:pt x="55" y="22"/>
                  </a:cubicBezTo>
                  <a:cubicBezTo>
                    <a:pt x="74" y="28"/>
                    <a:pt x="97" y="34"/>
                    <a:pt x="111" y="36"/>
                  </a:cubicBezTo>
                  <a:cubicBezTo>
                    <a:pt x="122" y="38"/>
                    <a:pt x="151" y="41"/>
                    <a:pt x="166" y="43"/>
                  </a:cubicBezTo>
                  <a:cubicBezTo>
                    <a:pt x="173" y="43"/>
                    <a:pt x="177" y="44"/>
                    <a:pt x="177" y="44"/>
                  </a:cubicBezTo>
                  <a:cubicBezTo>
                    <a:pt x="189" y="61"/>
                    <a:pt x="189" y="61"/>
                    <a:pt x="189" y="61"/>
                  </a:cubicBezTo>
                  <a:cubicBezTo>
                    <a:pt x="182" y="66"/>
                    <a:pt x="175" y="71"/>
                    <a:pt x="168" y="75"/>
                  </a:cubicBezTo>
                  <a:cubicBezTo>
                    <a:pt x="127" y="99"/>
                    <a:pt x="94" y="98"/>
                    <a:pt x="69" y="88"/>
                  </a:cubicBezTo>
                  <a:cubicBezTo>
                    <a:pt x="52" y="81"/>
                    <a:pt x="39" y="70"/>
                    <a:pt x="29" y="6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2" name="Freeform 1081">
              <a:extLst>
                <a:ext uri="{FF2B5EF4-FFF2-40B4-BE49-F238E27FC236}">
                  <a16:creationId xmlns:a16="http://schemas.microsoft.com/office/drawing/2014/main" id="{2BAD1031-A793-4277-A4AB-DC49EC491B8D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788987" y="5054600"/>
              <a:ext cx="508000" cy="334963"/>
            </a:xfrm>
            <a:custGeom>
              <a:avLst/>
              <a:gdLst>
                <a:gd name="T0" fmla="*/ 14 w 110"/>
                <a:gd name="T1" fmla="*/ 66 h 72"/>
                <a:gd name="T2" fmla="*/ 37 w 110"/>
                <a:gd name="T3" fmla="*/ 72 h 72"/>
                <a:gd name="T4" fmla="*/ 43 w 110"/>
                <a:gd name="T5" fmla="*/ 69 h 72"/>
                <a:gd name="T6" fmla="*/ 14 w 110"/>
                <a:gd name="T7" fmla="*/ 66 h 72"/>
                <a:gd name="T8" fmla="*/ 6 w 110"/>
                <a:gd name="T9" fmla="*/ 21 h 72"/>
                <a:gd name="T10" fmla="*/ 51 w 110"/>
                <a:gd name="T11" fmla="*/ 43 h 72"/>
                <a:gd name="T12" fmla="*/ 72 w 110"/>
                <a:gd name="T13" fmla="*/ 56 h 72"/>
                <a:gd name="T14" fmla="*/ 59 w 110"/>
                <a:gd name="T15" fmla="*/ 59 h 72"/>
                <a:gd name="T16" fmla="*/ 18 w 110"/>
                <a:gd name="T17" fmla="*/ 48 h 72"/>
                <a:gd name="T18" fmla="*/ 56 w 110"/>
                <a:gd name="T19" fmla="*/ 65 h 72"/>
                <a:gd name="T20" fmla="*/ 63 w 110"/>
                <a:gd name="T21" fmla="*/ 62 h 72"/>
                <a:gd name="T22" fmla="*/ 63 w 110"/>
                <a:gd name="T23" fmla="*/ 62 h 72"/>
                <a:gd name="T24" fmla="*/ 110 w 110"/>
                <a:gd name="T25" fmla="*/ 40 h 72"/>
                <a:gd name="T26" fmla="*/ 105 w 110"/>
                <a:gd name="T27" fmla="*/ 39 h 72"/>
                <a:gd name="T28" fmla="*/ 71 w 110"/>
                <a:gd name="T29" fmla="*/ 32 h 72"/>
                <a:gd name="T30" fmla="*/ 61 w 110"/>
                <a:gd name="T31" fmla="*/ 37 h 72"/>
                <a:gd name="T32" fmla="*/ 59 w 110"/>
                <a:gd name="T33" fmla="*/ 37 h 72"/>
                <a:gd name="T34" fmla="*/ 6 w 110"/>
                <a:gd name="T35" fmla="*/ 21 h 72"/>
                <a:gd name="T36" fmla="*/ 0 w 110"/>
                <a:gd name="T37" fmla="*/ 0 h 72"/>
                <a:gd name="T38" fmla="*/ 34 w 110"/>
                <a:gd name="T39" fmla="*/ 13 h 72"/>
                <a:gd name="T40" fmla="*/ 27 w 110"/>
                <a:gd name="T41" fmla="*/ 8 h 72"/>
                <a:gd name="T42" fmla="*/ 0 w 110"/>
                <a:gd name="T4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0" h="72">
                  <a:moveTo>
                    <a:pt x="14" y="66"/>
                  </a:moveTo>
                  <a:cubicBezTo>
                    <a:pt x="21" y="68"/>
                    <a:pt x="29" y="71"/>
                    <a:pt x="37" y="72"/>
                  </a:cubicBezTo>
                  <a:cubicBezTo>
                    <a:pt x="39" y="71"/>
                    <a:pt x="41" y="70"/>
                    <a:pt x="43" y="69"/>
                  </a:cubicBezTo>
                  <a:cubicBezTo>
                    <a:pt x="33" y="69"/>
                    <a:pt x="21" y="67"/>
                    <a:pt x="14" y="66"/>
                  </a:cubicBezTo>
                  <a:moveTo>
                    <a:pt x="6" y="21"/>
                  </a:moveTo>
                  <a:cubicBezTo>
                    <a:pt x="6" y="21"/>
                    <a:pt x="28" y="38"/>
                    <a:pt x="51" y="43"/>
                  </a:cubicBezTo>
                  <a:cubicBezTo>
                    <a:pt x="73" y="49"/>
                    <a:pt x="81" y="50"/>
                    <a:pt x="72" y="56"/>
                  </a:cubicBezTo>
                  <a:cubicBezTo>
                    <a:pt x="69" y="58"/>
                    <a:pt x="64" y="59"/>
                    <a:pt x="59" y="59"/>
                  </a:cubicBezTo>
                  <a:cubicBezTo>
                    <a:pt x="48" y="59"/>
                    <a:pt x="32" y="55"/>
                    <a:pt x="18" y="48"/>
                  </a:cubicBezTo>
                  <a:cubicBezTo>
                    <a:pt x="24" y="58"/>
                    <a:pt x="45" y="62"/>
                    <a:pt x="56" y="65"/>
                  </a:cubicBezTo>
                  <a:cubicBezTo>
                    <a:pt x="58" y="64"/>
                    <a:pt x="61" y="63"/>
                    <a:pt x="63" y="62"/>
                  </a:cubicBezTo>
                  <a:cubicBezTo>
                    <a:pt x="63" y="62"/>
                    <a:pt x="63" y="62"/>
                    <a:pt x="63" y="62"/>
                  </a:cubicBezTo>
                  <a:cubicBezTo>
                    <a:pt x="81" y="56"/>
                    <a:pt x="96" y="52"/>
                    <a:pt x="110" y="40"/>
                  </a:cubicBezTo>
                  <a:cubicBezTo>
                    <a:pt x="109" y="39"/>
                    <a:pt x="107" y="39"/>
                    <a:pt x="105" y="39"/>
                  </a:cubicBezTo>
                  <a:cubicBezTo>
                    <a:pt x="94" y="38"/>
                    <a:pt x="82" y="36"/>
                    <a:pt x="71" y="32"/>
                  </a:cubicBezTo>
                  <a:cubicBezTo>
                    <a:pt x="70" y="34"/>
                    <a:pt x="67" y="36"/>
                    <a:pt x="61" y="37"/>
                  </a:cubicBezTo>
                  <a:cubicBezTo>
                    <a:pt x="60" y="37"/>
                    <a:pt x="59" y="37"/>
                    <a:pt x="59" y="37"/>
                  </a:cubicBezTo>
                  <a:cubicBezTo>
                    <a:pt x="43" y="37"/>
                    <a:pt x="6" y="21"/>
                    <a:pt x="6" y="21"/>
                  </a:cubicBezTo>
                  <a:moveTo>
                    <a:pt x="0" y="0"/>
                  </a:moveTo>
                  <a:cubicBezTo>
                    <a:pt x="6" y="7"/>
                    <a:pt x="19" y="9"/>
                    <a:pt x="34" y="13"/>
                  </a:cubicBezTo>
                  <a:cubicBezTo>
                    <a:pt x="32" y="11"/>
                    <a:pt x="30" y="10"/>
                    <a:pt x="27" y="8"/>
                  </a:cubicBezTo>
                  <a:cubicBezTo>
                    <a:pt x="18" y="6"/>
                    <a:pt x="8" y="3"/>
                    <a:pt x="0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3" name="Freeform 1082">
              <a:extLst>
                <a:ext uri="{FF2B5EF4-FFF2-40B4-BE49-F238E27FC236}">
                  <a16:creationId xmlns:a16="http://schemas.microsoft.com/office/drawing/2014/main" id="{9378FA56-5B38-45A7-BDEC-37ABE03C5AC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7862" y="4591050"/>
              <a:ext cx="684213" cy="704850"/>
            </a:xfrm>
            <a:custGeom>
              <a:avLst/>
              <a:gdLst>
                <a:gd name="T0" fmla="*/ 19 w 148"/>
                <a:gd name="T1" fmla="*/ 87 h 152"/>
                <a:gd name="T2" fmla="*/ 7 w 148"/>
                <a:gd name="T3" fmla="*/ 71 h 152"/>
                <a:gd name="T4" fmla="*/ 0 w 148"/>
                <a:gd name="T5" fmla="*/ 39 h 152"/>
                <a:gd name="T6" fmla="*/ 0 w 148"/>
                <a:gd name="T7" fmla="*/ 39 h 152"/>
                <a:gd name="T8" fmla="*/ 4 w 148"/>
                <a:gd name="T9" fmla="*/ 18 h 152"/>
                <a:gd name="T10" fmla="*/ 12 w 148"/>
                <a:gd name="T11" fmla="*/ 14 h 152"/>
                <a:gd name="T12" fmla="*/ 19 w 148"/>
                <a:gd name="T13" fmla="*/ 13 h 152"/>
                <a:gd name="T14" fmla="*/ 22 w 148"/>
                <a:gd name="T15" fmla="*/ 7 h 152"/>
                <a:gd name="T16" fmla="*/ 28 w 148"/>
                <a:gd name="T17" fmla="*/ 1 h 152"/>
                <a:gd name="T18" fmla="*/ 57 w 148"/>
                <a:gd name="T19" fmla="*/ 4 h 152"/>
                <a:gd name="T20" fmla="*/ 57 w 148"/>
                <a:gd name="T21" fmla="*/ 4 h 152"/>
                <a:gd name="T22" fmla="*/ 68 w 148"/>
                <a:gd name="T23" fmla="*/ 7 h 152"/>
                <a:gd name="T24" fmla="*/ 94 w 148"/>
                <a:gd name="T25" fmla="*/ 20 h 152"/>
                <a:gd name="T26" fmla="*/ 94 w 148"/>
                <a:gd name="T27" fmla="*/ 21 h 152"/>
                <a:gd name="T28" fmla="*/ 98 w 148"/>
                <a:gd name="T29" fmla="*/ 23 h 152"/>
                <a:gd name="T30" fmla="*/ 99 w 148"/>
                <a:gd name="T31" fmla="*/ 24 h 152"/>
                <a:gd name="T32" fmla="*/ 134 w 148"/>
                <a:gd name="T33" fmla="*/ 67 h 152"/>
                <a:gd name="T34" fmla="*/ 148 w 148"/>
                <a:gd name="T35" fmla="*/ 133 h 152"/>
                <a:gd name="T36" fmla="*/ 19 w 148"/>
                <a:gd name="T37" fmla="*/ 8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8" h="152">
                  <a:moveTo>
                    <a:pt x="19" y="87"/>
                  </a:moveTo>
                  <a:cubicBezTo>
                    <a:pt x="13" y="81"/>
                    <a:pt x="10" y="76"/>
                    <a:pt x="7" y="71"/>
                  </a:cubicBezTo>
                  <a:cubicBezTo>
                    <a:pt x="2" y="59"/>
                    <a:pt x="0" y="48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0"/>
                    <a:pt x="2" y="23"/>
                    <a:pt x="4" y="18"/>
                  </a:cubicBezTo>
                  <a:cubicBezTo>
                    <a:pt x="5" y="15"/>
                    <a:pt x="9" y="13"/>
                    <a:pt x="12" y="14"/>
                  </a:cubicBezTo>
                  <a:cubicBezTo>
                    <a:pt x="14" y="14"/>
                    <a:pt x="17" y="14"/>
                    <a:pt x="19" y="13"/>
                  </a:cubicBezTo>
                  <a:cubicBezTo>
                    <a:pt x="21" y="12"/>
                    <a:pt x="22" y="10"/>
                    <a:pt x="22" y="7"/>
                  </a:cubicBezTo>
                  <a:cubicBezTo>
                    <a:pt x="22" y="4"/>
                    <a:pt x="25" y="1"/>
                    <a:pt x="28" y="1"/>
                  </a:cubicBezTo>
                  <a:cubicBezTo>
                    <a:pt x="34" y="0"/>
                    <a:pt x="45" y="0"/>
                    <a:pt x="57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1" y="5"/>
                    <a:pt x="64" y="6"/>
                    <a:pt x="68" y="7"/>
                  </a:cubicBezTo>
                  <a:cubicBezTo>
                    <a:pt x="77" y="10"/>
                    <a:pt x="86" y="15"/>
                    <a:pt x="94" y="20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96" y="21"/>
                    <a:pt x="97" y="22"/>
                    <a:pt x="98" y="23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113" y="34"/>
                    <a:pt x="126" y="49"/>
                    <a:pt x="134" y="67"/>
                  </a:cubicBezTo>
                  <a:cubicBezTo>
                    <a:pt x="148" y="98"/>
                    <a:pt x="148" y="133"/>
                    <a:pt x="148" y="133"/>
                  </a:cubicBezTo>
                  <a:cubicBezTo>
                    <a:pt x="105" y="152"/>
                    <a:pt x="45" y="118"/>
                    <a:pt x="19" y="8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4" name="Freeform 1083">
              <a:extLst>
                <a:ext uri="{FF2B5EF4-FFF2-40B4-BE49-F238E27FC236}">
                  <a16:creationId xmlns:a16="http://schemas.microsoft.com/office/drawing/2014/main" id="{88EFC825-8A18-4F46-858E-3E67B58E2FC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0737" y="4684713"/>
              <a:ext cx="106363" cy="92075"/>
            </a:xfrm>
            <a:custGeom>
              <a:avLst/>
              <a:gdLst>
                <a:gd name="T0" fmla="*/ 0 w 23"/>
                <a:gd name="T1" fmla="*/ 0 h 20"/>
                <a:gd name="T2" fmla="*/ 0 w 23"/>
                <a:gd name="T3" fmla="*/ 0 h 20"/>
                <a:gd name="T4" fmla="*/ 0 w 23"/>
                <a:gd name="T5" fmla="*/ 1 h 20"/>
                <a:gd name="T6" fmla="*/ 4 w 23"/>
                <a:gd name="T7" fmla="*/ 3 h 20"/>
                <a:gd name="T8" fmla="*/ 5 w 23"/>
                <a:gd name="T9" fmla="*/ 4 h 20"/>
                <a:gd name="T10" fmla="*/ 23 w 23"/>
                <a:gd name="T11" fmla="*/ 20 h 20"/>
                <a:gd name="T12" fmla="*/ 23 w 23"/>
                <a:gd name="T13" fmla="*/ 20 h 20"/>
                <a:gd name="T14" fmla="*/ 5 w 23"/>
                <a:gd name="T15" fmla="*/ 4 h 20"/>
                <a:gd name="T16" fmla="*/ 4 w 23"/>
                <a:gd name="T17" fmla="*/ 3 h 20"/>
                <a:gd name="T18" fmla="*/ 0 w 23"/>
                <a:gd name="T19" fmla="*/ 1 h 20"/>
                <a:gd name="T20" fmla="*/ 0 w 23"/>
                <a:gd name="T21" fmla="*/ 0 h 20"/>
                <a:gd name="T22" fmla="*/ 0 w 23"/>
                <a:gd name="T2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2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2"/>
                    <a:pt x="4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1" y="8"/>
                    <a:pt x="18" y="14"/>
                    <a:pt x="2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18" y="14"/>
                    <a:pt x="11" y="8"/>
                    <a:pt x="5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2" y="2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5" name="Freeform 1084">
              <a:extLst>
                <a:ext uri="{FF2B5EF4-FFF2-40B4-BE49-F238E27FC236}">
                  <a16:creationId xmlns:a16="http://schemas.microsoft.com/office/drawing/2014/main" id="{7195E678-4812-484D-B44D-10BBAF3B02D6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687387" y="4656138"/>
              <a:ext cx="587375" cy="579438"/>
            </a:xfrm>
            <a:custGeom>
              <a:avLst/>
              <a:gdLst>
                <a:gd name="T0" fmla="*/ 100 w 127"/>
                <a:gd name="T1" fmla="*/ 125 h 125"/>
                <a:gd name="T2" fmla="*/ 35 w 127"/>
                <a:gd name="T3" fmla="*/ 97 h 125"/>
                <a:gd name="T4" fmla="*/ 39 w 127"/>
                <a:gd name="T5" fmla="*/ 68 h 125"/>
                <a:gd name="T6" fmla="*/ 71 w 127"/>
                <a:gd name="T7" fmla="*/ 107 h 125"/>
                <a:gd name="T8" fmla="*/ 69 w 127"/>
                <a:gd name="T9" fmla="*/ 110 h 125"/>
                <a:gd name="T10" fmla="*/ 108 w 127"/>
                <a:gd name="T11" fmla="*/ 123 h 125"/>
                <a:gd name="T12" fmla="*/ 65 w 127"/>
                <a:gd name="T13" fmla="*/ 90 h 125"/>
                <a:gd name="T14" fmla="*/ 95 w 127"/>
                <a:gd name="T15" fmla="*/ 66 h 125"/>
                <a:gd name="T16" fmla="*/ 103 w 127"/>
                <a:gd name="T17" fmla="*/ 86 h 125"/>
                <a:gd name="T18" fmla="*/ 98 w 127"/>
                <a:gd name="T19" fmla="*/ 85 h 125"/>
                <a:gd name="T20" fmla="*/ 117 w 127"/>
                <a:gd name="T21" fmla="*/ 113 h 125"/>
                <a:gd name="T22" fmla="*/ 121 w 127"/>
                <a:gd name="T23" fmla="*/ 98 h 125"/>
                <a:gd name="T24" fmla="*/ 95 w 127"/>
                <a:gd name="T25" fmla="*/ 66 h 125"/>
                <a:gd name="T26" fmla="*/ 72 w 127"/>
                <a:gd name="T27" fmla="*/ 69 h 125"/>
                <a:gd name="T28" fmla="*/ 92 w 127"/>
                <a:gd name="T29" fmla="*/ 100 h 125"/>
                <a:gd name="T30" fmla="*/ 110 w 127"/>
                <a:gd name="T31" fmla="*/ 121 h 125"/>
                <a:gd name="T32" fmla="*/ 96 w 127"/>
                <a:gd name="T33" fmla="*/ 84 h 125"/>
                <a:gd name="T34" fmla="*/ 32 w 127"/>
                <a:gd name="T35" fmla="*/ 61 h 125"/>
                <a:gd name="T36" fmla="*/ 37 w 127"/>
                <a:gd name="T37" fmla="*/ 65 h 125"/>
                <a:gd name="T38" fmla="*/ 62 w 127"/>
                <a:gd name="T39" fmla="*/ 59 h 125"/>
                <a:gd name="T40" fmla="*/ 71 w 127"/>
                <a:gd name="T41" fmla="*/ 63 h 125"/>
                <a:gd name="T42" fmla="*/ 62 w 127"/>
                <a:gd name="T43" fmla="*/ 59 h 125"/>
                <a:gd name="T44" fmla="*/ 77 w 127"/>
                <a:gd name="T45" fmla="*/ 52 h 125"/>
                <a:gd name="T46" fmla="*/ 94 w 127"/>
                <a:gd name="T47" fmla="*/ 65 h 125"/>
                <a:gd name="T48" fmla="*/ 78 w 127"/>
                <a:gd name="T49" fmla="*/ 48 h 125"/>
                <a:gd name="T50" fmla="*/ 74 w 127"/>
                <a:gd name="T51" fmla="*/ 48 h 125"/>
                <a:gd name="T52" fmla="*/ 76 w 127"/>
                <a:gd name="T53" fmla="*/ 46 h 125"/>
                <a:gd name="T54" fmla="*/ 62 w 127"/>
                <a:gd name="T55" fmla="*/ 0 h 125"/>
                <a:gd name="T56" fmla="*/ 98 w 127"/>
                <a:gd name="T57" fmla="*/ 37 h 125"/>
                <a:gd name="T58" fmla="*/ 98 w 127"/>
                <a:gd name="T59" fmla="*/ 26 h 125"/>
                <a:gd name="T60" fmla="*/ 79 w 127"/>
                <a:gd name="T61" fmla="*/ 9 h 125"/>
                <a:gd name="T62" fmla="*/ 75 w 127"/>
                <a:gd name="T63" fmla="*/ 6 h 125"/>
                <a:gd name="T64" fmla="*/ 62 w 127"/>
                <a:gd name="T6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7" h="125">
                  <a:moveTo>
                    <a:pt x="0" y="73"/>
                  </a:moveTo>
                  <a:cubicBezTo>
                    <a:pt x="21" y="97"/>
                    <a:pt x="62" y="124"/>
                    <a:pt x="100" y="125"/>
                  </a:cubicBezTo>
                  <a:cubicBezTo>
                    <a:pt x="90" y="122"/>
                    <a:pt x="76" y="117"/>
                    <a:pt x="63" y="109"/>
                  </a:cubicBezTo>
                  <a:cubicBezTo>
                    <a:pt x="54" y="106"/>
                    <a:pt x="42" y="101"/>
                    <a:pt x="35" y="97"/>
                  </a:cubicBezTo>
                  <a:cubicBezTo>
                    <a:pt x="12" y="82"/>
                    <a:pt x="11" y="81"/>
                    <a:pt x="0" y="73"/>
                  </a:cubicBezTo>
                  <a:moveTo>
                    <a:pt x="39" y="68"/>
                  </a:moveTo>
                  <a:cubicBezTo>
                    <a:pt x="39" y="70"/>
                    <a:pt x="40" y="72"/>
                    <a:pt x="40" y="74"/>
                  </a:cubicBezTo>
                  <a:cubicBezTo>
                    <a:pt x="48" y="85"/>
                    <a:pt x="60" y="101"/>
                    <a:pt x="71" y="107"/>
                  </a:cubicBezTo>
                  <a:cubicBezTo>
                    <a:pt x="76" y="110"/>
                    <a:pt x="77" y="111"/>
                    <a:pt x="74" y="111"/>
                  </a:cubicBezTo>
                  <a:cubicBezTo>
                    <a:pt x="73" y="111"/>
                    <a:pt x="71" y="111"/>
                    <a:pt x="69" y="110"/>
                  </a:cubicBezTo>
                  <a:cubicBezTo>
                    <a:pt x="83" y="119"/>
                    <a:pt x="99" y="122"/>
                    <a:pt x="108" y="123"/>
                  </a:cubicBezTo>
                  <a:cubicBezTo>
                    <a:pt x="108" y="123"/>
                    <a:pt x="108" y="123"/>
                    <a:pt x="108" y="123"/>
                  </a:cubicBezTo>
                  <a:cubicBezTo>
                    <a:pt x="102" y="119"/>
                    <a:pt x="90" y="111"/>
                    <a:pt x="81" y="98"/>
                  </a:cubicBezTo>
                  <a:cubicBezTo>
                    <a:pt x="75" y="97"/>
                    <a:pt x="70" y="94"/>
                    <a:pt x="65" y="90"/>
                  </a:cubicBezTo>
                  <a:cubicBezTo>
                    <a:pt x="55" y="84"/>
                    <a:pt x="46" y="74"/>
                    <a:pt x="39" y="68"/>
                  </a:cubicBezTo>
                  <a:moveTo>
                    <a:pt x="95" y="66"/>
                  </a:moveTo>
                  <a:cubicBezTo>
                    <a:pt x="95" y="68"/>
                    <a:pt x="95" y="71"/>
                    <a:pt x="96" y="74"/>
                  </a:cubicBezTo>
                  <a:cubicBezTo>
                    <a:pt x="100" y="80"/>
                    <a:pt x="103" y="84"/>
                    <a:pt x="103" y="86"/>
                  </a:cubicBezTo>
                  <a:cubicBezTo>
                    <a:pt x="103" y="87"/>
                    <a:pt x="102" y="87"/>
                    <a:pt x="102" y="87"/>
                  </a:cubicBezTo>
                  <a:cubicBezTo>
                    <a:pt x="101" y="87"/>
                    <a:pt x="100" y="87"/>
                    <a:pt x="98" y="85"/>
                  </a:cubicBezTo>
                  <a:cubicBezTo>
                    <a:pt x="100" y="90"/>
                    <a:pt x="102" y="95"/>
                    <a:pt x="105" y="99"/>
                  </a:cubicBezTo>
                  <a:cubicBezTo>
                    <a:pt x="109" y="105"/>
                    <a:pt x="113" y="110"/>
                    <a:pt x="117" y="113"/>
                  </a:cubicBezTo>
                  <a:cubicBezTo>
                    <a:pt x="119" y="112"/>
                    <a:pt x="123" y="109"/>
                    <a:pt x="127" y="106"/>
                  </a:cubicBezTo>
                  <a:cubicBezTo>
                    <a:pt x="121" y="98"/>
                    <a:pt x="121" y="98"/>
                    <a:pt x="121" y="98"/>
                  </a:cubicBezTo>
                  <a:cubicBezTo>
                    <a:pt x="116" y="90"/>
                    <a:pt x="111" y="82"/>
                    <a:pt x="107" y="74"/>
                  </a:cubicBezTo>
                  <a:cubicBezTo>
                    <a:pt x="105" y="74"/>
                    <a:pt x="101" y="72"/>
                    <a:pt x="95" y="66"/>
                  </a:cubicBezTo>
                  <a:moveTo>
                    <a:pt x="72" y="64"/>
                  </a:moveTo>
                  <a:cubicBezTo>
                    <a:pt x="72" y="66"/>
                    <a:pt x="72" y="68"/>
                    <a:pt x="72" y="69"/>
                  </a:cubicBezTo>
                  <a:cubicBezTo>
                    <a:pt x="82" y="78"/>
                    <a:pt x="97" y="90"/>
                    <a:pt x="98" y="95"/>
                  </a:cubicBezTo>
                  <a:cubicBezTo>
                    <a:pt x="99" y="99"/>
                    <a:pt x="97" y="100"/>
                    <a:pt x="92" y="100"/>
                  </a:cubicBezTo>
                  <a:cubicBezTo>
                    <a:pt x="89" y="100"/>
                    <a:pt x="86" y="100"/>
                    <a:pt x="83" y="99"/>
                  </a:cubicBezTo>
                  <a:cubicBezTo>
                    <a:pt x="92" y="111"/>
                    <a:pt x="104" y="118"/>
                    <a:pt x="110" y="121"/>
                  </a:cubicBezTo>
                  <a:cubicBezTo>
                    <a:pt x="112" y="119"/>
                    <a:pt x="114" y="117"/>
                    <a:pt x="115" y="115"/>
                  </a:cubicBezTo>
                  <a:cubicBezTo>
                    <a:pt x="108" y="108"/>
                    <a:pt x="100" y="98"/>
                    <a:pt x="96" y="84"/>
                  </a:cubicBezTo>
                  <a:cubicBezTo>
                    <a:pt x="90" y="79"/>
                    <a:pt x="81" y="70"/>
                    <a:pt x="72" y="64"/>
                  </a:cubicBezTo>
                  <a:moveTo>
                    <a:pt x="32" y="61"/>
                  </a:moveTo>
                  <a:cubicBezTo>
                    <a:pt x="32" y="61"/>
                    <a:pt x="34" y="64"/>
                    <a:pt x="37" y="69"/>
                  </a:cubicBezTo>
                  <a:cubicBezTo>
                    <a:pt x="37" y="68"/>
                    <a:pt x="37" y="67"/>
                    <a:pt x="37" y="65"/>
                  </a:cubicBezTo>
                  <a:cubicBezTo>
                    <a:pt x="34" y="62"/>
                    <a:pt x="32" y="61"/>
                    <a:pt x="32" y="61"/>
                  </a:cubicBezTo>
                  <a:moveTo>
                    <a:pt x="62" y="59"/>
                  </a:moveTo>
                  <a:cubicBezTo>
                    <a:pt x="60" y="59"/>
                    <a:pt x="64" y="63"/>
                    <a:pt x="70" y="68"/>
                  </a:cubicBezTo>
                  <a:cubicBezTo>
                    <a:pt x="70" y="66"/>
                    <a:pt x="71" y="65"/>
                    <a:pt x="71" y="63"/>
                  </a:cubicBezTo>
                  <a:cubicBezTo>
                    <a:pt x="69" y="62"/>
                    <a:pt x="67" y="60"/>
                    <a:pt x="65" y="60"/>
                  </a:cubicBezTo>
                  <a:cubicBezTo>
                    <a:pt x="64" y="59"/>
                    <a:pt x="63" y="59"/>
                    <a:pt x="62" y="59"/>
                  </a:cubicBezTo>
                  <a:moveTo>
                    <a:pt x="78" y="48"/>
                  </a:moveTo>
                  <a:cubicBezTo>
                    <a:pt x="78" y="49"/>
                    <a:pt x="78" y="51"/>
                    <a:pt x="77" y="52"/>
                  </a:cubicBezTo>
                  <a:cubicBezTo>
                    <a:pt x="83" y="58"/>
                    <a:pt x="89" y="66"/>
                    <a:pt x="94" y="72"/>
                  </a:cubicBezTo>
                  <a:cubicBezTo>
                    <a:pt x="94" y="70"/>
                    <a:pt x="94" y="67"/>
                    <a:pt x="94" y="65"/>
                  </a:cubicBezTo>
                  <a:cubicBezTo>
                    <a:pt x="94" y="64"/>
                    <a:pt x="94" y="64"/>
                    <a:pt x="93" y="64"/>
                  </a:cubicBezTo>
                  <a:cubicBezTo>
                    <a:pt x="88" y="58"/>
                    <a:pt x="82" y="52"/>
                    <a:pt x="78" y="48"/>
                  </a:cubicBezTo>
                  <a:moveTo>
                    <a:pt x="62" y="36"/>
                  </a:moveTo>
                  <a:cubicBezTo>
                    <a:pt x="62" y="36"/>
                    <a:pt x="67" y="41"/>
                    <a:pt x="74" y="48"/>
                  </a:cubicBezTo>
                  <a:cubicBezTo>
                    <a:pt x="74" y="48"/>
                    <a:pt x="74" y="47"/>
                    <a:pt x="75" y="47"/>
                  </a:cubicBezTo>
                  <a:cubicBezTo>
                    <a:pt x="75" y="47"/>
                    <a:pt x="76" y="46"/>
                    <a:pt x="76" y="46"/>
                  </a:cubicBezTo>
                  <a:cubicBezTo>
                    <a:pt x="68" y="40"/>
                    <a:pt x="62" y="36"/>
                    <a:pt x="62" y="36"/>
                  </a:cubicBezTo>
                  <a:moveTo>
                    <a:pt x="62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68" y="5"/>
                    <a:pt x="85" y="18"/>
                    <a:pt x="98" y="37"/>
                  </a:cubicBezTo>
                  <a:cubicBezTo>
                    <a:pt x="98" y="34"/>
                    <a:pt x="98" y="31"/>
                    <a:pt x="98" y="29"/>
                  </a:cubicBezTo>
                  <a:cubicBezTo>
                    <a:pt x="98" y="28"/>
                    <a:pt x="98" y="27"/>
                    <a:pt x="98" y="26"/>
                  </a:cubicBezTo>
                  <a:cubicBezTo>
                    <a:pt x="93" y="20"/>
                    <a:pt x="86" y="14"/>
                    <a:pt x="80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8" y="8"/>
                    <a:pt x="77" y="7"/>
                    <a:pt x="75" y="7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73" y="5"/>
                    <a:pt x="64" y="0"/>
                    <a:pt x="62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6" name="Freeform 1085">
              <a:extLst>
                <a:ext uri="{FF2B5EF4-FFF2-40B4-BE49-F238E27FC236}">
                  <a16:creationId xmlns:a16="http://schemas.microsoft.com/office/drawing/2014/main" id="{1C7D9EC0-82E8-4A50-A3F0-4026CFF84C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7500" y="4359275"/>
              <a:ext cx="522288" cy="825500"/>
            </a:xfrm>
            <a:custGeom>
              <a:avLst/>
              <a:gdLst>
                <a:gd name="T0" fmla="*/ 39 w 113"/>
                <a:gd name="T1" fmla="*/ 178 h 178"/>
                <a:gd name="T2" fmla="*/ 27 w 113"/>
                <a:gd name="T3" fmla="*/ 162 h 178"/>
                <a:gd name="T4" fmla="*/ 6 w 113"/>
                <a:gd name="T5" fmla="*/ 75 h 178"/>
                <a:gd name="T6" fmla="*/ 6 w 113"/>
                <a:gd name="T7" fmla="*/ 75 h 178"/>
                <a:gd name="T8" fmla="*/ 7 w 113"/>
                <a:gd name="T9" fmla="*/ 67 h 178"/>
                <a:gd name="T10" fmla="*/ 15 w 113"/>
                <a:gd name="T11" fmla="*/ 46 h 178"/>
                <a:gd name="T12" fmla="*/ 37 w 113"/>
                <a:gd name="T13" fmla="*/ 14 h 178"/>
                <a:gd name="T14" fmla="*/ 37 w 113"/>
                <a:gd name="T15" fmla="*/ 14 h 178"/>
                <a:gd name="T16" fmla="*/ 40 w 113"/>
                <a:gd name="T17" fmla="*/ 11 h 178"/>
                <a:gd name="T18" fmla="*/ 41 w 113"/>
                <a:gd name="T19" fmla="*/ 10 h 178"/>
                <a:gd name="T20" fmla="*/ 61 w 113"/>
                <a:gd name="T21" fmla="*/ 4 h 178"/>
                <a:gd name="T22" fmla="*/ 63 w 113"/>
                <a:gd name="T23" fmla="*/ 7 h 178"/>
                <a:gd name="T24" fmla="*/ 71 w 113"/>
                <a:gd name="T25" fmla="*/ 8 h 178"/>
                <a:gd name="T26" fmla="*/ 82 w 113"/>
                <a:gd name="T27" fmla="*/ 9 h 178"/>
                <a:gd name="T28" fmla="*/ 82 w 113"/>
                <a:gd name="T29" fmla="*/ 9 h 178"/>
                <a:gd name="T30" fmla="*/ 89 w 113"/>
                <a:gd name="T31" fmla="*/ 16 h 178"/>
                <a:gd name="T32" fmla="*/ 98 w 113"/>
                <a:gd name="T33" fmla="*/ 28 h 178"/>
                <a:gd name="T34" fmla="*/ 112 w 113"/>
                <a:gd name="T35" fmla="*/ 78 h 178"/>
                <a:gd name="T36" fmla="*/ 112 w 113"/>
                <a:gd name="T37" fmla="*/ 78 h 178"/>
                <a:gd name="T38" fmla="*/ 106 w 113"/>
                <a:gd name="T39" fmla="*/ 110 h 178"/>
                <a:gd name="T40" fmla="*/ 66 w 113"/>
                <a:gd name="T41" fmla="*/ 159 h 178"/>
                <a:gd name="T42" fmla="*/ 39 w 113"/>
                <a:gd name="T43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3" h="178">
                  <a:moveTo>
                    <a:pt x="39" y="178"/>
                  </a:moveTo>
                  <a:cubicBezTo>
                    <a:pt x="27" y="162"/>
                    <a:pt x="27" y="162"/>
                    <a:pt x="27" y="162"/>
                  </a:cubicBezTo>
                  <a:cubicBezTo>
                    <a:pt x="9" y="137"/>
                    <a:pt x="0" y="105"/>
                    <a:pt x="6" y="75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6" y="72"/>
                    <a:pt x="7" y="69"/>
                    <a:pt x="7" y="67"/>
                  </a:cubicBezTo>
                  <a:cubicBezTo>
                    <a:pt x="9" y="60"/>
                    <a:pt x="11" y="53"/>
                    <a:pt x="15" y="46"/>
                  </a:cubicBezTo>
                  <a:cubicBezTo>
                    <a:pt x="22" y="32"/>
                    <a:pt x="30" y="22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8" y="13"/>
                    <a:pt x="39" y="12"/>
                    <a:pt x="40" y="11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51" y="2"/>
                    <a:pt x="59" y="0"/>
                    <a:pt x="61" y="4"/>
                  </a:cubicBezTo>
                  <a:cubicBezTo>
                    <a:pt x="61" y="5"/>
                    <a:pt x="63" y="7"/>
                    <a:pt x="63" y="7"/>
                  </a:cubicBezTo>
                  <a:cubicBezTo>
                    <a:pt x="65" y="9"/>
                    <a:pt x="68" y="9"/>
                    <a:pt x="71" y="8"/>
                  </a:cubicBezTo>
                  <a:cubicBezTo>
                    <a:pt x="75" y="7"/>
                    <a:pt x="78" y="7"/>
                    <a:pt x="82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4" y="11"/>
                    <a:pt x="87" y="14"/>
                    <a:pt x="89" y="16"/>
                  </a:cubicBezTo>
                  <a:cubicBezTo>
                    <a:pt x="92" y="20"/>
                    <a:pt x="95" y="24"/>
                    <a:pt x="98" y="28"/>
                  </a:cubicBezTo>
                  <a:cubicBezTo>
                    <a:pt x="109" y="46"/>
                    <a:pt x="113" y="63"/>
                    <a:pt x="112" y="78"/>
                  </a:cubicBezTo>
                  <a:cubicBezTo>
                    <a:pt x="112" y="78"/>
                    <a:pt x="112" y="78"/>
                    <a:pt x="112" y="78"/>
                  </a:cubicBezTo>
                  <a:cubicBezTo>
                    <a:pt x="112" y="90"/>
                    <a:pt x="110" y="101"/>
                    <a:pt x="106" y="110"/>
                  </a:cubicBezTo>
                  <a:cubicBezTo>
                    <a:pt x="99" y="130"/>
                    <a:pt x="84" y="147"/>
                    <a:pt x="66" y="159"/>
                  </a:cubicBezTo>
                  <a:cubicBezTo>
                    <a:pt x="39" y="178"/>
                    <a:pt x="39" y="178"/>
                    <a:pt x="39" y="178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7" name="Freeform 1086">
              <a:extLst>
                <a:ext uri="{FF2B5EF4-FFF2-40B4-BE49-F238E27FC236}">
                  <a16:creationId xmlns:a16="http://schemas.microsoft.com/office/drawing/2014/main" id="{726B64CB-AB36-4FA7-B47E-FBB2A56ED33B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322262" y="4641850"/>
              <a:ext cx="498475" cy="506413"/>
            </a:xfrm>
            <a:custGeom>
              <a:avLst/>
              <a:gdLst>
                <a:gd name="T0" fmla="*/ 6 w 108"/>
                <a:gd name="T1" fmla="*/ 67 h 109"/>
                <a:gd name="T2" fmla="*/ 23 w 108"/>
                <a:gd name="T3" fmla="*/ 101 h 109"/>
                <a:gd name="T4" fmla="*/ 29 w 108"/>
                <a:gd name="T5" fmla="*/ 109 h 109"/>
                <a:gd name="T6" fmla="*/ 35 w 108"/>
                <a:gd name="T7" fmla="*/ 105 h 109"/>
                <a:gd name="T8" fmla="*/ 32 w 108"/>
                <a:gd name="T9" fmla="*/ 94 h 109"/>
                <a:gd name="T10" fmla="*/ 26 w 108"/>
                <a:gd name="T11" fmla="*/ 85 h 109"/>
                <a:gd name="T12" fmla="*/ 25 w 108"/>
                <a:gd name="T13" fmla="*/ 87 h 109"/>
                <a:gd name="T14" fmla="*/ 24 w 108"/>
                <a:gd name="T15" fmla="*/ 87 h 109"/>
                <a:gd name="T16" fmla="*/ 15 w 108"/>
                <a:gd name="T17" fmla="*/ 73 h 109"/>
                <a:gd name="T18" fmla="*/ 6 w 108"/>
                <a:gd name="T19" fmla="*/ 67 h 109"/>
                <a:gd name="T20" fmla="*/ 28 w 108"/>
                <a:gd name="T21" fmla="*/ 61 h 109"/>
                <a:gd name="T22" fmla="*/ 27 w 108"/>
                <a:gd name="T23" fmla="*/ 83 h 109"/>
                <a:gd name="T24" fmla="*/ 38 w 108"/>
                <a:gd name="T25" fmla="*/ 104 h 109"/>
                <a:gd name="T26" fmla="*/ 44 w 108"/>
                <a:gd name="T27" fmla="*/ 100 h 109"/>
                <a:gd name="T28" fmla="*/ 40 w 108"/>
                <a:gd name="T29" fmla="*/ 80 h 109"/>
                <a:gd name="T30" fmla="*/ 39 w 108"/>
                <a:gd name="T31" fmla="*/ 81 h 109"/>
                <a:gd name="T32" fmla="*/ 39 w 108"/>
                <a:gd name="T33" fmla="*/ 81 h 109"/>
                <a:gd name="T34" fmla="*/ 33 w 108"/>
                <a:gd name="T35" fmla="*/ 68 h 109"/>
                <a:gd name="T36" fmla="*/ 28 w 108"/>
                <a:gd name="T37" fmla="*/ 61 h 109"/>
                <a:gd name="T38" fmla="*/ 50 w 108"/>
                <a:gd name="T39" fmla="*/ 43 h 109"/>
                <a:gd name="T40" fmla="*/ 41 w 108"/>
                <a:gd name="T41" fmla="*/ 78 h 109"/>
                <a:gd name="T42" fmla="*/ 46 w 108"/>
                <a:gd name="T43" fmla="*/ 95 h 109"/>
                <a:gd name="T44" fmla="*/ 50 w 108"/>
                <a:gd name="T45" fmla="*/ 80 h 109"/>
                <a:gd name="T46" fmla="*/ 48 w 108"/>
                <a:gd name="T47" fmla="*/ 82 h 109"/>
                <a:gd name="T48" fmla="*/ 52 w 108"/>
                <a:gd name="T49" fmla="*/ 59 h 109"/>
                <a:gd name="T50" fmla="*/ 50 w 108"/>
                <a:gd name="T51" fmla="*/ 43 h 109"/>
                <a:gd name="T52" fmla="*/ 27 w 108"/>
                <a:gd name="T53" fmla="*/ 39 h 109"/>
                <a:gd name="T54" fmla="*/ 28 w 108"/>
                <a:gd name="T55" fmla="*/ 59 h 109"/>
                <a:gd name="T56" fmla="*/ 32 w 108"/>
                <a:gd name="T57" fmla="*/ 64 h 109"/>
                <a:gd name="T58" fmla="*/ 27 w 108"/>
                <a:gd name="T59" fmla="*/ 39 h 109"/>
                <a:gd name="T60" fmla="*/ 51 w 108"/>
                <a:gd name="T61" fmla="*/ 25 h 109"/>
                <a:gd name="T62" fmla="*/ 50 w 108"/>
                <a:gd name="T63" fmla="*/ 38 h 109"/>
                <a:gd name="T64" fmla="*/ 52 w 108"/>
                <a:gd name="T65" fmla="*/ 47 h 109"/>
                <a:gd name="T66" fmla="*/ 51 w 108"/>
                <a:gd name="T67" fmla="*/ 25 h 109"/>
                <a:gd name="T68" fmla="*/ 81 w 108"/>
                <a:gd name="T69" fmla="*/ 16 h 109"/>
                <a:gd name="T70" fmla="*/ 53 w 108"/>
                <a:gd name="T71" fmla="*/ 77 h 109"/>
                <a:gd name="T72" fmla="*/ 48 w 108"/>
                <a:gd name="T73" fmla="*/ 98 h 109"/>
                <a:gd name="T74" fmla="*/ 56 w 108"/>
                <a:gd name="T75" fmla="*/ 94 h 109"/>
                <a:gd name="T76" fmla="*/ 54 w 108"/>
                <a:gd name="T77" fmla="*/ 92 h 109"/>
                <a:gd name="T78" fmla="*/ 81 w 108"/>
                <a:gd name="T79" fmla="*/ 16 h 109"/>
                <a:gd name="T80" fmla="*/ 106 w 108"/>
                <a:gd name="T81" fmla="*/ 12 h 109"/>
                <a:gd name="T82" fmla="*/ 105 w 108"/>
                <a:gd name="T83" fmla="*/ 13 h 109"/>
                <a:gd name="T84" fmla="*/ 79 w 108"/>
                <a:gd name="T85" fmla="*/ 81 h 109"/>
                <a:gd name="T86" fmla="*/ 89 w 108"/>
                <a:gd name="T87" fmla="*/ 73 h 109"/>
                <a:gd name="T88" fmla="*/ 102 w 108"/>
                <a:gd name="T89" fmla="*/ 49 h 109"/>
                <a:gd name="T90" fmla="*/ 108 w 108"/>
                <a:gd name="T91" fmla="*/ 17 h 109"/>
                <a:gd name="T92" fmla="*/ 108 w 108"/>
                <a:gd name="T93" fmla="*/ 17 h 109"/>
                <a:gd name="T94" fmla="*/ 108 w 108"/>
                <a:gd name="T95" fmla="*/ 17 h 109"/>
                <a:gd name="T96" fmla="*/ 106 w 108"/>
                <a:gd name="T97" fmla="*/ 12 h 109"/>
                <a:gd name="T98" fmla="*/ 7 w 108"/>
                <a:gd name="T99" fmla="*/ 0 h 109"/>
                <a:gd name="T100" fmla="*/ 2 w 108"/>
                <a:gd name="T101" fmla="*/ 14 h 109"/>
                <a:gd name="T102" fmla="*/ 2 w 108"/>
                <a:gd name="T103" fmla="*/ 14 h 109"/>
                <a:gd name="T104" fmla="*/ 2 w 108"/>
                <a:gd name="T105" fmla="*/ 14 h 109"/>
                <a:gd name="T106" fmla="*/ 0 w 108"/>
                <a:gd name="T107" fmla="*/ 29 h 109"/>
                <a:gd name="T108" fmla="*/ 0 w 108"/>
                <a:gd name="T109" fmla="*/ 32 h 109"/>
                <a:gd name="T110" fmla="*/ 5 w 108"/>
                <a:gd name="T111" fmla="*/ 66 h 109"/>
                <a:gd name="T112" fmla="*/ 14 w 108"/>
                <a:gd name="T113" fmla="*/ 71 h 109"/>
                <a:gd name="T114" fmla="*/ 8 w 108"/>
                <a:gd name="T115" fmla="*/ 49 h 109"/>
                <a:gd name="T116" fmla="*/ 8 w 108"/>
                <a:gd name="T117" fmla="*/ 49 h 109"/>
                <a:gd name="T118" fmla="*/ 7 w 108"/>
                <a:gd name="T119" fmla="*/ 44 h 109"/>
                <a:gd name="T120" fmla="*/ 8 w 108"/>
                <a:gd name="T121" fmla="*/ 0 h 109"/>
                <a:gd name="T122" fmla="*/ 7 w 108"/>
                <a:gd name="T123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8" h="109">
                  <a:moveTo>
                    <a:pt x="6" y="67"/>
                  </a:moveTo>
                  <a:cubicBezTo>
                    <a:pt x="10" y="79"/>
                    <a:pt x="16" y="91"/>
                    <a:pt x="23" y="101"/>
                  </a:cubicBezTo>
                  <a:cubicBezTo>
                    <a:pt x="29" y="109"/>
                    <a:pt x="29" y="109"/>
                    <a:pt x="29" y="109"/>
                  </a:cubicBezTo>
                  <a:cubicBezTo>
                    <a:pt x="31" y="108"/>
                    <a:pt x="33" y="106"/>
                    <a:pt x="35" y="105"/>
                  </a:cubicBezTo>
                  <a:cubicBezTo>
                    <a:pt x="35" y="102"/>
                    <a:pt x="33" y="98"/>
                    <a:pt x="32" y="94"/>
                  </a:cubicBezTo>
                  <a:cubicBezTo>
                    <a:pt x="30" y="91"/>
                    <a:pt x="28" y="88"/>
                    <a:pt x="26" y="85"/>
                  </a:cubicBezTo>
                  <a:cubicBezTo>
                    <a:pt x="26" y="86"/>
                    <a:pt x="26" y="86"/>
                    <a:pt x="25" y="87"/>
                  </a:cubicBezTo>
                  <a:cubicBezTo>
                    <a:pt x="25" y="87"/>
                    <a:pt x="25" y="87"/>
                    <a:pt x="24" y="87"/>
                  </a:cubicBezTo>
                  <a:cubicBezTo>
                    <a:pt x="22" y="87"/>
                    <a:pt x="19" y="82"/>
                    <a:pt x="15" y="73"/>
                  </a:cubicBezTo>
                  <a:cubicBezTo>
                    <a:pt x="12" y="70"/>
                    <a:pt x="8" y="68"/>
                    <a:pt x="6" y="67"/>
                  </a:cubicBezTo>
                  <a:moveTo>
                    <a:pt x="28" y="61"/>
                  </a:moveTo>
                  <a:cubicBezTo>
                    <a:pt x="28" y="69"/>
                    <a:pt x="28" y="78"/>
                    <a:pt x="27" y="83"/>
                  </a:cubicBezTo>
                  <a:cubicBezTo>
                    <a:pt x="32" y="90"/>
                    <a:pt x="36" y="97"/>
                    <a:pt x="38" y="104"/>
                  </a:cubicBezTo>
                  <a:cubicBezTo>
                    <a:pt x="40" y="102"/>
                    <a:pt x="42" y="101"/>
                    <a:pt x="44" y="100"/>
                  </a:cubicBezTo>
                  <a:cubicBezTo>
                    <a:pt x="44" y="95"/>
                    <a:pt x="42" y="88"/>
                    <a:pt x="40" y="80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37" y="81"/>
                    <a:pt x="35" y="75"/>
                    <a:pt x="33" y="68"/>
                  </a:cubicBezTo>
                  <a:cubicBezTo>
                    <a:pt x="32" y="65"/>
                    <a:pt x="30" y="63"/>
                    <a:pt x="28" y="61"/>
                  </a:cubicBezTo>
                  <a:moveTo>
                    <a:pt x="50" y="43"/>
                  </a:moveTo>
                  <a:cubicBezTo>
                    <a:pt x="49" y="55"/>
                    <a:pt x="46" y="69"/>
                    <a:pt x="41" y="78"/>
                  </a:cubicBezTo>
                  <a:cubicBezTo>
                    <a:pt x="44" y="84"/>
                    <a:pt x="45" y="90"/>
                    <a:pt x="46" y="95"/>
                  </a:cubicBezTo>
                  <a:cubicBezTo>
                    <a:pt x="48" y="90"/>
                    <a:pt x="49" y="85"/>
                    <a:pt x="50" y="80"/>
                  </a:cubicBezTo>
                  <a:cubicBezTo>
                    <a:pt x="49" y="80"/>
                    <a:pt x="49" y="81"/>
                    <a:pt x="48" y="82"/>
                  </a:cubicBezTo>
                  <a:cubicBezTo>
                    <a:pt x="50" y="74"/>
                    <a:pt x="51" y="66"/>
                    <a:pt x="52" y="59"/>
                  </a:cubicBezTo>
                  <a:cubicBezTo>
                    <a:pt x="52" y="54"/>
                    <a:pt x="51" y="49"/>
                    <a:pt x="50" y="43"/>
                  </a:cubicBezTo>
                  <a:moveTo>
                    <a:pt x="27" y="39"/>
                  </a:moveTo>
                  <a:cubicBezTo>
                    <a:pt x="27" y="39"/>
                    <a:pt x="28" y="48"/>
                    <a:pt x="28" y="59"/>
                  </a:cubicBezTo>
                  <a:cubicBezTo>
                    <a:pt x="30" y="61"/>
                    <a:pt x="31" y="62"/>
                    <a:pt x="32" y="64"/>
                  </a:cubicBezTo>
                  <a:cubicBezTo>
                    <a:pt x="29" y="52"/>
                    <a:pt x="27" y="39"/>
                    <a:pt x="27" y="39"/>
                  </a:cubicBezTo>
                  <a:moveTo>
                    <a:pt x="51" y="25"/>
                  </a:moveTo>
                  <a:cubicBezTo>
                    <a:pt x="51" y="25"/>
                    <a:pt x="51" y="30"/>
                    <a:pt x="50" y="38"/>
                  </a:cubicBezTo>
                  <a:cubicBezTo>
                    <a:pt x="51" y="41"/>
                    <a:pt x="52" y="44"/>
                    <a:pt x="52" y="47"/>
                  </a:cubicBezTo>
                  <a:cubicBezTo>
                    <a:pt x="53" y="34"/>
                    <a:pt x="51" y="25"/>
                    <a:pt x="51" y="25"/>
                  </a:cubicBezTo>
                  <a:moveTo>
                    <a:pt x="81" y="16"/>
                  </a:moveTo>
                  <a:cubicBezTo>
                    <a:pt x="81" y="16"/>
                    <a:pt x="70" y="58"/>
                    <a:pt x="53" y="77"/>
                  </a:cubicBezTo>
                  <a:cubicBezTo>
                    <a:pt x="52" y="85"/>
                    <a:pt x="50" y="92"/>
                    <a:pt x="48" y="98"/>
                  </a:cubicBezTo>
                  <a:cubicBezTo>
                    <a:pt x="50" y="97"/>
                    <a:pt x="53" y="96"/>
                    <a:pt x="56" y="94"/>
                  </a:cubicBezTo>
                  <a:cubicBezTo>
                    <a:pt x="55" y="94"/>
                    <a:pt x="55" y="93"/>
                    <a:pt x="54" y="92"/>
                  </a:cubicBezTo>
                  <a:cubicBezTo>
                    <a:pt x="80" y="55"/>
                    <a:pt x="81" y="16"/>
                    <a:pt x="81" y="16"/>
                  </a:cubicBezTo>
                  <a:moveTo>
                    <a:pt x="106" y="12"/>
                  </a:moveTo>
                  <a:cubicBezTo>
                    <a:pt x="106" y="12"/>
                    <a:pt x="106" y="13"/>
                    <a:pt x="105" y="13"/>
                  </a:cubicBezTo>
                  <a:cubicBezTo>
                    <a:pt x="105" y="13"/>
                    <a:pt x="103" y="49"/>
                    <a:pt x="79" y="81"/>
                  </a:cubicBezTo>
                  <a:cubicBezTo>
                    <a:pt x="82" y="78"/>
                    <a:pt x="86" y="76"/>
                    <a:pt x="89" y="73"/>
                  </a:cubicBezTo>
                  <a:cubicBezTo>
                    <a:pt x="94" y="66"/>
                    <a:pt x="99" y="58"/>
                    <a:pt x="102" y="49"/>
                  </a:cubicBezTo>
                  <a:cubicBezTo>
                    <a:pt x="106" y="40"/>
                    <a:pt x="108" y="29"/>
                    <a:pt x="108" y="17"/>
                  </a:cubicBezTo>
                  <a:cubicBezTo>
                    <a:pt x="108" y="17"/>
                    <a:pt x="108" y="17"/>
                    <a:pt x="108" y="17"/>
                  </a:cubicBezTo>
                  <a:cubicBezTo>
                    <a:pt x="108" y="17"/>
                    <a:pt x="108" y="17"/>
                    <a:pt x="108" y="17"/>
                  </a:cubicBezTo>
                  <a:cubicBezTo>
                    <a:pt x="108" y="14"/>
                    <a:pt x="107" y="12"/>
                    <a:pt x="106" y="12"/>
                  </a:cubicBezTo>
                  <a:moveTo>
                    <a:pt x="7" y="0"/>
                  </a:moveTo>
                  <a:cubicBezTo>
                    <a:pt x="5" y="0"/>
                    <a:pt x="2" y="12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9"/>
                    <a:pt x="0" y="24"/>
                    <a:pt x="0" y="29"/>
                  </a:cubicBezTo>
                  <a:cubicBezTo>
                    <a:pt x="0" y="30"/>
                    <a:pt x="0" y="31"/>
                    <a:pt x="0" y="32"/>
                  </a:cubicBezTo>
                  <a:cubicBezTo>
                    <a:pt x="0" y="43"/>
                    <a:pt x="2" y="55"/>
                    <a:pt x="5" y="66"/>
                  </a:cubicBezTo>
                  <a:cubicBezTo>
                    <a:pt x="9" y="67"/>
                    <a:pt x="12" y="69"/>
                    <a:pt x="14" y="71"/>
                  </a:cubicBezTo>
                  <a:cubicBezTo>
                    <a:pt x="12" y="65"/>
                    <a:pt x="10" y="57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5" y="47"/>
                    <a:pt x="6" y="44"/>
                    <a:pt x="7" y="44"/>
                  </a:cubicBezTo>
                  <a:cubicBezTo>
                    <a:pt x="5" y="30"/>
                    <a:pt x="4" y="15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8" name="Freeform 1087">
              <a:extLst>
                <a:ext uri="{FF2B5EF4-FFF2-40B4-BE49-F238E27FC236}">
                  <a16:creationId xmlns:a16="http://schemas.microsoft.com/office/drawing/2014/main" id="{1BBF6133-CB25-48E2-A9B1-E680B2E1321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3100" y="4911725"/>
              <a:ext cx="185738" cy="319088"/>
            </a:xfrm>
            <a:custGeom>
              <a:avLst/>
              <a:gdLst>
                <a:gd name="T0" fmla="*/ 5 w 40"/>
                <a:gd name="T1" fmla="*/ 6 h 69"/>
                <a:gd name="T2" fmla="*/ 15 w 40"/>
                <a:gd name="T3" fmla="*/ 44 h 69"/>
                <a:gd name="T4" fmla="*/ 40 w 40"/>
                <a:gd name="T5" fmla="*/ 68 h 69"/>
                <a:gd name="T6" fmla="*/ 37 w 40"/>
                <a:gd name="T7" fmla="*/ 69 h 69"/>
                <a:gd name="T8" fmla="*/ 5 w 40"/>
                <a:gd name="T9" fmla="*/ 6 h 69"/>
                <a:gd name="T10" fmla="*/ 5 w 40"/>
                <a:gd name="T11" fmla="*/ 6 h 69"/>
                <a:gd name="T12" fmla="*/ 4 w 40"/>
                <a:gd name="T13" fmla="*/ 2 h 69"/>
                <a:gd name="T14" fmla="*/ 7 w 40"/>
                <a:gd name="T15" fmla="*/ 4 h 69"/>
                <a:gd name="T16" fmla="*/ 5 w 40"/>
                <a:gd name="T17" fmla="*/ 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69">
                  <a:moveTo>
                    <a:pt x="5" y="6"/>
                  </a:moveTo>
                  <a:cubicBezTo>
                    <a:pt x="5" y="13"/>
                    <a:pt x="5" y="30"/>
                    <a:pt x="15" y="44"/>
                  </a:cubicBezTo>
                  <a:cubicBezTo>
                    <a:pt x="28" y="62"/>
                    <a:pt x="40" y="68"/>
                    <a:pt x="40" y="6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7" y="69"/>
                    <a:pt x="0" y="49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5"/>
                    <a:pt x="3" y="3"/>
                    <a:pt x="4" y="2"/>
                  </a:cubicBezTo>
                  <a:cubicBezTo>
                    <a:pt x="4" y="0"/>
                    <a:pt x="7" y="0"/>
                    <a:pt x="7" y="4"/>
                  </a:cubicBezTo>
                  <a:cubicBezTo>
                    <a:pt x="8" y="6"/>
                    <a:pt x="6" y="6"/>
                    <a:pt x="5" y="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9" name="Freeform 1088">
              <a:extLst>
                <a:ext uri="{FF2B5EF4-FFF2-40B4-BE49-F238E27FC236}">
                  <a16:creationId xmlns:a16="http://schemas.microsoft.com/office/drawing/2014/main" id="{AB428E55-DD87-4993-AEE8-C0065E767E5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6112" y="4856163"/>
              <a:ext cx="203200" cy="323850"/>
            </a:xfrm>
            <a:custGeom>
              <a:avLst/>
              <a:gdLst>
                <a:gd name="T0" fmla="*/ 40 w 44"/>
                <a:gd name="T1" fmla="*/ 70 h 70"/>
                <a:gd name="T2" fmla="*/ 44 w 44"/>
                <a:gd name="T3" fmla="*/ 70 h 70"/>
                <a:gd name="T4" fmla="*/ 4 w 44"/>
                <a:gd name="T5" fmla="*/ 7 h 70"/>
                <a:gd name="T6" fmla="*/ 4 w 44"/>
                <a:gd name="T7" fmla="*/ 2 h 70"/>
                <a:gd name="T8" fmla="*/ 3 w 44"/>
                <a:gd name="T9" fmla="*/ 7 h 70"/>
                <a:gd name="T10" fmla="*/ 3 w 44"/>
                <a:gd name="T11" fmla="*/ 7 h 70"/>
                <a:gd name="T12" fmla="*/ 10 w 44"/>
                <a:gd name="T13" fmla="*/ 31 h 70"/>
                <a:gd name="T14" fmla="*/ 40 w 44"/>
                <a:gd name="T15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70">
                  <a:moveTo>
                    <a:pt x="40" y="70"/>
                  </a:moveTo>
                  <a:cubicBezTo>
                    <a:pt x="44" y="70"/>
                    <a:pt x="44" y="70"/>
                    <a:pt x="44" y="70"/>
                  </a:cubicBezTo>
                  <a:cubicBezTo>
                    <a:pt x="44" y="70"/>
                    <a:pt x="8" y="41"/>
                    <a:pt x="4" y="7"/>
                  </a:cubicBezTo>
                  <a:cubicBezTo>
                    <a:pt x="4" y="7"/>
                    <a:pt x="6" y="4"/>
                    <a:pt x="4" y="2"/>
                  </a:cubicBezTo>
                  <a:cubicBezTo>
                    <a:pt x="2" y="0"/>
                    <a:pt x="0" y="4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12"/>
                    <a:pt x="6" y="22"/>
                    <a:pt x="10" y="31"/>
                  </a:cubicBezTo>
                  <a:cubicBezTo>
                    <a:pt x="17" y="46"/>
                    <a:pt x="34" y="65"/>
                    <a:pt x="40" y="70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0" name="Freeform 1089">
              <a:extLst>
                <a:ext uri="{FF2B5EF4-FFF2-40B4-BE49-F238E27FC236}">
                  <a16:creationId xmlns:a16="http://schemas.microsoft.com/office/drawing/2014/main" id="{24C44E40-5CDC-4FD3-AB44-2AE43C81594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2912" y="4614863"/>
              <a:ext cx="331788" cy="584200"/>
            </a:xfrm>
            <a:custGeom>
              <a:avLst/>
              <a:gdLst>
                <a:gd name="T0" fmla="*/ 10 w 72"/>
                <a:gd name="T1" fmla="*/ 5 h 126"/>
                <a:gd name="T2" fmla="*/ 4 w 72"/>
                <a:gd name="T3" fmla="*/ 1 h 126"/>
                <a:gd name="T4" fmla="*/ 10 w 72"/>
                <a:gd name="T5" fmla="*/ 8 h 126"/>
                <a:gd name="T6" fmla="*/ 26 w 72"/>
                <a:gd name="T7" fmla="*/ 124 h 126"/>
                <a:gd name="T8" fmla="*/ 30 w 72"/>
                <a:gd name="T9" fmla="*/ 126 h 126"/>
                <a:gd name="T10" fmla="*/ 10 w 72"/>
                <a:gd name="T11" fmla="*/ 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126">
                  <a:moveTo>
                    <a:pt x="10" y="5"/>
                  </a:moveTo>
                  <a:cubicBezTo>
                    <a:pt x="9" y="3"/>
                    <a:pt x="7" y="0"/>
                    <a:pt x="4" y="1"/>
                  </a:cubicBezTo>
                  <a:cubicBezTo>
                    <a:pt x="0" y="2"/>
                    <a:pt x="6" y="12"/>
                    <a:pt x="10" y="8"/>
                  </a:cubicBezTo>
                  <a:cubicBezTo>
                    <a:pt x="70" y="47"/>
                    <a:pt x="27" y="124"/>
                    <a:pt x="26" y="124"/>
                  </a:cubicBezTo>
                  <a:cubicBezTo>
                    <a:pt x="30" y="126"/>
                    <a:pt x="30" y="126"/>
                    <a:pt x="30" y="126"/>
                  </a:cubicBezTo>
                  <a:cubicBezTo>
                    <a:pt x="30" y="125"/>
                    <a:pt x="72" y="43"/>
                    <a:pt x="10" y="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1" name="Freeform 1090">
              <a:extLst>
                <a:ext uri="{FF2B5EF4-FFF2-40B4-BE49-F238E27FC236}">
                  <a16:creationId xmlns:a16="http://schemas.microsoft.com/office/drawing/2014/main" id="{A0E3E69A-5475-4C89-A97C-3DA7279E85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8987" y="4916488"/>
              <a:ext cx="277813" cy="352425"/>
            </a:xfrm>
            <a:custGeom>
              <a:avLst/>
              <a:gdLst>
                <a:gd name="T0" fmla="*/ 15 w 60"/>
                <a:gd name="T1" fmla="*/ 5 h 76"/>
                <a:gd name="T2" fmla="*/ 15 w 60"/>
                <a:gd name="T3" fmla="*/ 1 h 76"/>
                <a:gd name="T4" fmla="*/ 16 w 60"/>
                <a:gd name="T5" fmla="*/ 8 h 76"/>
                <a:gd name="T6" fmla="*/ 60 w 60"/>
                <a:gd name="T7" fmla="*/ 74 h 76"/>
                <a:gd name="T8" fmla="*/ 59 w 60"/>
                <a:gd name="T9" fmla="*/ 76 h 76"/>
                <a:gd name="T10" fmla="*/ 15 w 60"/>
                <a:gd name="T11" fmla="*/ 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76">
                  <a:moveTo>
                    <a:pt x="15" y="5"/>
                  </a:moveTo>
                  <a:cubicBezTo>
                    <a:pt x="14" y="4"/>
                    <a:pt x="14" y="2"/>
                    <a:pt x="15" y="1"/>
                  </a:cubicBezTo>
                  <a:cubicBezTo>
                    <a:pt x="18" y="0"/>
                    <a:pt x="20" y="7"/>
                    <a:pt x="16" y="8"/>
                  </a:cubicBezTo>
                  <a:cubicBezTo>
                    <a:pt x="3" y="54"/>
                    <a:pt x="60" y="73"/>
                    <a:pt x="60" y="74"/>
                  </a:cubicBezTo>
                  <a:cubicBezTo>
                    <a:pt x="59" y="76"/>
                    <a:pt x="59" y="76"/>
                    <a:pt x="59" y="76"/>
                  </a:cubicBezTo>
                  <a:cubicBezTo>
                    <a:pt x="59" y="76"/>
                    <a:pt x="0" y="53"/>
                    <a:pt x="15" y="5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2" name="Freeform 1091">
              <a:extLst>
                <a:ext uri="{FF2B5EF4-FFF2-40B4-BE49-F238E27FC236}">
                  <a16:creationId xmlns:a16="http://schemas.microsoft.com/office/drawing/2014/main" id="{A2A39ED7-8D9D-4AC6-BD75-53D9B23F52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4662" y="4767263"/>
              <a:ext cx="239713" cy="381000"/>
            </a:xfrm>
            <a:custGeom>
              <a:avLst/>
              <a:gdLst>
                <a:gd name="T0" fmla="*/ 6 w 52"/>
                <a:gd name="T1" fmla="*/ 2 h 82"/>
                <a:gd name="T2" fmla="*/ 3 w 52"/>
                <a:gd name="T3" fmla="*/ 0 h 82"/>
                <a:gd name="T4" fmla="*/ 7 w 52"/>
                <a:gd name="T5" fmla="*/ 5 h 82"/>
                <a:gd name="T6" fmla="*/ 29 w 52"/>
                <a:gd name="T7" fmla="*/ 81 h 82"/>
                <a:gd name="T8" fmla="*/ 31 w 52"/>
                <a:gd name="T9" fmla="*/ 82 h 82"/>
                <a:gd name="T10" fmla="*/ 6 w 52"/>
                <a:gd name="T11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82">
                  <a:moveTo>
                    <a:pt x="6" y="2"/>
                  </a:moveTo>
                  <a:cubicBezTo>
                    <a:pt x="6" y="1"/>
                    <a:pt x="4" y="0"/>
                    <a:pt x="3" y="0"/>
                  </a:cubicBezTo>
                  <a:cubicBezTo>
                    <a:pt x="0" y="1"/>
                    <a:pt x="4" y="7"/>
                    <a:pt x="7" y="5"/>
                  </a:cubicBezTo>
                  <a:cubicBezTo>
                    <a:pt x="51" y="26"/>
                    <a:pt x="29" y="81"/>
                    <a:pt x="29" y="81"/>
                  </a:cubicBezTo>
                  <a:cubicBezTo>
                    <a:pt x="31" y="82"/>
                    <a:pt x="31" y="82"/>
                    <a:pt x="31" y="82"/>
                  </a:cubicBezTo>
                  <a:cubicBezTo>
                    <a:pt x="31" y="82"/>
                    <a:pt x="52" y="23"/>
                    <a:pt x="6" y="2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3" name="Freeform 1092">
              <a:extLst>
                <a:ext uri="{FF2B5EF4-FFF2-40B4-BE49-F238E27FC236}">
                  <a16:creationId xmlns:a16="http://schemas.microsoft.com/office/drawing/2014/main" id="{9DD77514-2E59-4DB0-A924-345A283D430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187" y="4878388"/>
              <a:ext cx="379413" cy="366713"/>
            </a:xfrm>
            <a:custGeom>
              <a:avLst/>
              <a:gdLst>
                <a:gd name="T0" fmla="*/ 2 w 82"/>
                <a:gd name="T1" fmla="*/ 8 h 79"/>
                <a:gd name="T2" fmla="*/ 2 w 82"/>
                <a:gd name="T3" fmla="*/ 3 h 79"/>
                <a:gd name="T4" fmla="*/ 4 w 82"/>
                <a:gd name="T5" fmla="*/ 11 h 79"/>
                <a:gd name="T6" fmla="*/ 82 w 82"/>
                <a:gd name="T7" fmla="*/ 76 h 79"/>
                <a:gd name="T8" fmla="*/ 81 w 82"/>
                <a:gd name="T9" fmla="*/ 79 h 79"/>
                <a:gd name="T10" fmla="*/ 2 w 82"/>
                <a:gd name="T11" fmla="*/ 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79">
                  <a:moveTo>
                    <a:pt x="2" y="8"/>
                  </a:moveTo>
                  <a:cubicBezTo>
                    <a:pt x="1" y="7"/>
                    <a:pt x="0" y="4"/>
                    <a:pt x="2" y="3"/>
                  </a:cubicBezTo>
                  <a:cubicBezTo>
                    <a:pt x="5" y="0"/>
                    <a:pt x="9" y="9"/>
                    <a:pt x="4" y="11"/>
                  </a:cubicBezTo>
                  <a:cubicBezTo>
                    <a:pt x="5" y="72"/>
                    <a:pt x="81" y="76"/>
                    <a:pt x="82" y="76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9"/>
                    <a:pt x="1" y="71"/>
                    <a:pt x="2" y="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4" name="Freeform 1093">
              <a:extLst>
                <a:ext uri="{FF2B5EF4-FFF2-40B4-BE49-F238E27FC236}">
                  <a16:creationId xmlns:a16="http://schemas.microsoft.com/office/drawing/2014/main" id="{DDAAFC58-4274-4FB1-A164-04E5B6ECEA6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52475" y="4865688"/>
              <a:ext cx="263525" cy="369888"/>
            </a:xfrm>
            <a:custGeom>
              <a:avLst/>
              <a:gdLst>
                <a:gd name="T0" fmla="*/ 18 w 57"/>
                <a:gd name="T1" fmla="*/ 6 h 80"/>
                <a:gd name="T2" fmla="*/ 19 w 57"/>
                <a:gd name="T3" fmla="*/ 2 h 80"/>
                <a:gd name="T4" fmla="*/ 19 w 57"/>
                <a:gd name="T5" fmla="*/ 8 h 80"/>
                <a:gd name="T6" fmla="*/ 57 w 57"/>
                <a:gd name="T7" fmla="*/ 78 h 80"/>
                <a:gd name="T8" fmla="*/ 56 w 57"/>
                <a:gd name="T9" fmla="*/ 80 h 80"/>
                <a:gd name="T10" fmla="*/ 18 w 57"/>
                <a:gd name="T11" fmla="*/ 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80">
                  <a:moveTo>
                    <a:pt x="18" y="6"/>
                  </a:moveTo>
                  <a:cubicBezTo>
                    <a:pt x="18" y="4"/>
                    <a:pt x="18" y="2"/>
                    <a:pt x="19" y="2"/>
                  </a:cubicBezTo>
                  <a:cubicBezTo>
                    <a:pt x="22" y="0"/>
                    <a:pt x="23" y="8"/>
                    <a:pt x="19" y="8"/>
                  </a:cubicBezTo>
                  <a:cubicBezTo>
                    <a:pt x="2" y="53"/>
                    <a:pt x="57" y="78"/>
                    <a:pt x="57" y="78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0" y="52"/>
                    <a:pt x="18" y="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5" name="Freeform 1094">
              <a:extLst>
                <a:ext uri="{FF2B5EF4-FFF2-40B4-BE49-F238E27FC236}">
                  <a16:creationId xmlns:a16="http://schemas.microsoft.com/office/drawing/2014/main" id="{7E15C18F-35FF-4B75-B8D8-D8EAE3ED43B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0550" y="4841875"/>
              <a:ext cx="207963" cy="311150"/>
            </a:xfrm>
            <a:custGeom>
              <a:avLst/>
              <a:gdLst>
                <a:gd name="T0" fmla="*/ 6 w 45"/>
                <a:gd name="T1" fmla="*/ 5 h 67"/>
                <a:gd name="T2" fmla="*/ 33 w 45"/>
                <a:gd name="T3" fmla="*/ 33 h 67"/>
                <a:gd name="T4" fmla="*/ 40 w 45"/>
                <a:gd name="T5" fmla="*/ 67 h 67"/>
                <a:gd name="T6" fmla="*/ 42 w 45"/>
                <a:gd name="T7" fmla="*/ 65 h 67"/>
                <a:gd name="T8" fmla="*/ 6 w 45"/>
                <a:gd name="T9" fmla="*/ 4 h 67"/>
                <a:gd name="T10" fmla="*/ 6 w 45"/>
                <a:gd name="T11" fmla="*/ 4 h 67"/>
                <a:gd name="T12" fmla="*/ 3 w 45"/>
                <a:gd name="T13" fmla="*/ 1 h 67"/>
                <a:gd name="T14" fmla="*/ 3 w 45"/>
                <a:gd name="T15" fmla="*/ 6 h 67"/>
                <a:gd name="T16" fmla="*/ 6 w 45"/>
                <a:gd name="T17" fmla="*/ 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67">
                  <a:moveTo>
                    <a:pt x="6" y="5"/>
                  </a:moveTo>
                  <a:cubicBezTo>
                    <a:pt x="12" y="9"/>
                    <a:pt x="26" y="17"/>
                    <a:pt x="33" y="33"/>
                  </a:cubicBezTo>
                  <a:cubicBezTo>
                    <a:pt x="42" y="54"/>
                    <a:pt x="40" y="67"/>
                    <a:pt x="40" y="67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5" y="23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3"/>
                    <a:pt x="4" y="2"/>
                    <a:pt x="3" y="1"/>
                  </a:cubicBezTo>
                  <a:cubicBezTo>
                    <a:pt x="1" y="0"/>
                    <a:pt x="0" y="3"/>
                    <a:pt x="3" y="6"/>
                  </a:cubicBezTo>
                  <a:cubicBezTo>
                    <a:pt x="5" y="7"/>
                    <a:pt x="6" y="6"/>
                    <a:pt x="6" y="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6" name="Freeform 1096">
              <a:extLst>
                <a:ext uri="{FF2B5EF4-FFF2-40B4-BE49-F238E27FC236}">
                  <a16:creationId xmlns:a16="http://schemas.microsoft.com/office/drawing/2014/main" id="{56C92082-26E1-4D81-BEC2-C232A24805F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7537" y="4926013"/>
              <a:ext cx="207963" cy="309563"/>
            </a:xfrm>
            <a:custGeom>
              <a:avLst/>
              <a:gdLst>
                <a:gd name="T0" fmla="*/ 6 w 45"/>
                <a:gd name="T1" fmla="*/ 5 h 67"/>
                <a:gd name="T2" fmla="*/ 33 w 45"/>
                <a:gd name="T3" fmla="*/ 33 h 67"/>
                <a:gd name="T4" fmla="*/ 39 w 45"/>
                <a:gd name="T5" fmla="*/ 67 h 67"/>
                <a:gd name="T6" fmla="*/ 42 w 45"/>
                <a:gd name="T7" fmla="*/ 65 h 67"/>
                <a:gd name="T8" fmla="*/ 6 w 45"/>
                <a:gd name="T9" fmla="*/ 4 h 67"/>
                <a:gd name="T10" fmla="*/ 6 w 45"/>
                <a:gd name="T11" fmla="*/ 4 h 67"/>
                <a:gd name="T12" fmla="*/ 3 w 45"/>
                <a:gd name="T13" fmla="*/ 1 h 67"/>
                <a:gd name="T14" fmla="*/ 2 w 45"/>
                <a:gd name="T15" fmla="*/ 6 h 67"/>
                <a:gd name="T16" fmla="*/ 6 w 45"/>
                <a:gd name="T17" fmla="*/ 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67">
                  <a:moveTo>
                    <a:pt x="6" y="5"/>
                  </a:moveTo>
                  <a:cubicBezTo>
                    <a:pt x="12" y="9"/>
                    <a:pt x="26" y="17"/>
                    <a:pt x="33" y="33"/>
                  </a:cubicBezTo>
                  <a:cubicBezTo>
                    <a:pt x="41" y="54"/>
                    <a:pt x="39" y="67"/>
                    <a:pt x="39" y="67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5" y="23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4"/>
                    <a:pt x="4" y="2"/>
                    <a:pt x="3" y="1"/>
                  </a:cubicBezTo>
                  <a:cubicBezTo>
                    <a:pt x="1" y="0"/>
                    <a:pt x="0" y="3"/>
                    <a:pt x="2" y="6"/>
                  </a:cubicBezTo>
                  <a:cubicBezTo>
                    <a:pt x="4" y="7"/>
                    <a:pt x="5" y="6"/>
                    <a:pt x="6" y="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7" name="Freeform 1097">
              <a:extLst>
                <a:ext uri="{FF2B5EF4-FFF2-40B4-BE49-F238E27FC236}">
                  <a16:creationId xmlns:a16="http://schemas.microsoft.com/office/drawing/2014/main" id="{8268A8ED-D5DB-4E4D-855B-90323BAD788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55637" y="4926013"/>
              <a:ext cx="249238" cy="263525"/>
            </a:xfrm>
            <a:custGeom>
              <a:avLst/>
              <a:gdLst>
                <a:gd name="T0" fmla="*/ 3 w 54"/>
                <a:gd name="T1" fmla="*/ 6 h 57"/>
                <a:gd name="T2" fmla="*/ 23 w 54"/>
                <a:gd name="T3" fmla="*/ 39 h 57"/>
                <a:gd name="T4" fmla="*/ 54 w 54"/>
                <a:gd name="T5" fmla="*/ 55 h 57"/>
                <a:gd name="T6" fmla="*/ 52 w 54"/>
                <a:gd name="T7" fmla="*/ 57 h 57"/>
                <a:gd name="T8" fmla="*/ 2 w 54"/>
                <a:gd name="T9" fmla="*/ 6 h 57"/>
                <a:gd name="T10" fmla="*/ 2 w 54"/>
                <a:gd name="T11" fmla="*/ 6 h 57"/>
                <a:gd name="T12" fmla="*/ 0 w 54"/>
                <a:gd name="T13" fmla="*/ 2 h 57"/>
                <a:gd name="T14" fmla="*/ 4 w 54"/>
                <a:gd name="T15" fmla="*/ 3 h 57"/>
                <a:gd name="T16" fmla="*/ 3 w 54"/>
                <a:gd name="T17" fmla="*/ 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57">
                  <a:moveTo>
                    <a:pt x="3" y="6"/>
                  </a:moveTo>
                  <a:cubicBezTo>
                    <a:pt x="5" y="13"/>
                    <a:pt x="10" y="29"/>
                    <a:pt x="23" y="39"/>
                  </a:cubicBezTo>
                  <a:cubicBezTo>
                    <a:pt x="41" y="53"/>
                    <a:pt x="54" y="55"/>
                    <a:pt x="54" y="55"/>
                  </a:cubicBezTo>
                  <a:cubicBezTo>
                    <a:pt x="52" y="57"/>
                    <a:pt x="52" y="57"/>
                    <a:pt x="52" y="57"/>
                  </a:cubicBezTo>
                  <a:cubicBezTo>
                    <a:pt x="52" y="57"/>
                    <a:pt x="10" y="49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0" y="3"/>
                    <a:pt x="0" y="2"/>
                  </a:cubicBezTo>
                  <a:cubicBezTo>
                    <a:pt x="0" y="0"/>
                    <a:pt x="3" y="0"/>
                    <a:pt x="4" y="3"/>
                  </a:cubicBezTo>
                  <a:cubicBezTo>
                    <a:pt x="5" y="5"/>
                    <a:pt x="4" y="6"/>
                    <a:pt x="3" y="6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8" name="Freeform 1098">
              <a:extLst>
                <a:ext uri="{FF2B5EF4-FFF2-40B4-BE49-F238E27FC236}">
                  <a16:creationId xmlns:a16="http://schemas.microsoft.com/office/drawing/2014/main" id="{EEABB8A4-B36E-4307-8227-A086E53C45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4150" y="4706938"/>
              <a:ext cx="1127125" cy="760413"/>
            </a:xfrm>
            <a:custGeom>
              <a:avLst/>
              <a:gdLst>
                <a:gd name="T0" fmla="*/ 57 w 244"/>
                <a:gd name="T1" fmla="*/ 140 h 164"/>
                <a:gd name="T2" fmla="*/ 66 w 244"/>
                <a:gd name="T3" fmla="*/ 137 h 164"/>
                <a:gd name="T4" fmla="*/ 66 w 244"/>
                <a:gd name="T5" fmla="*/ 137 h 164"/>
                <a:gd name="T6" fmla="*/ 123 w 244"/>
                <a:gd name="T7" fmla="*/ 104 h 164"/>
                <a:gd name="T8" fmla="*/ 142 w 244"/>
                <a:gd name="T9" fmla="*/ 90 h 164"/>
                <a:gd name="T10" fmla="*/ 142 w 244"/>
                <a:gd name="T11" fmla="*/ 90 h 164"/>
                <a:gd name="T12" fmla="*/ 152 w 244"/>
                <a:gd name="T13" fmla="*/ 85 h 164"/>
                <a:gd name="T14" fmla="*/ 207 w 244"/>
                <a:gd name="T15" fmla="*/ 48 h 164"/>
                <a:gd name="T16" fmla="*/ 209 w 244"/>
                <a:gd name="T17" fmla="*/ 46 h 164"/>
                <a:gd name="T18" fmla="*/ 235 w 244"/>
                <a:gd name="T19" fmla="*/ 31 h 164"/>
                <a:gd name="T20" fmla="*/ 217 w 244"/>
                <a:gd name="T21" fmla="*/ 68 h 164"/>
                <a:gd name="T22" fmla="*/ 195 w 244"/>
                <a:gd name="T23" fmla="*/ 96 h 164"/>
                <a:gd name="T24" fmla="*/ 195 w 244"/>
                <a:gd name="T25" fmla="*/ 96 h 164"/>
                <a:gd name="T26" fmla="*/ 194 w 244"/>
                <a:gd name="T27" fmla="*/ 97 h 164"/>
                <a:gd name="T28" fmla="*/ 193 w 244"/>
                <a:gd name="T29" fmla="*/ 98 h 164"/>
                <a:gd name="T30" fmla="*/ 192 w 244"/>
                <a:gd name="T31" fmla="*/ 98 h 164"/>
                <a:gd name="T32" fmla="*/ 178 w 244"/>
                <a:gd name="T33" fmla="*/ 108 h 164"/>
                <a:gd name="T34" fmla="*/ 144 w 244"/>
                <a:gd name="T35" fmla="*/ 116 h 164"/>
                <a:gd name="T36" fmla="*/ 135 w 244"/>
                <a:gd name="T37" fmla="*/ 120 h 164"/>
                <a:gd name="T38" fmla="*/ 115 w 244"/>
                <a:gd name="T39" fmla="*/ 140 h 164"/>
                <a:gd name="T40" fmla="*/ 89 w 244"/>
                <a:gd name="T41" fmla="*/ 155 h 164"/>
                <a:gd name="T42" fmla="*/ 89 w 244"/>
                <a:gd name="T43" fmla="*/ 155 h 164"/>
                <a:gd name="T44" fmla="*/ 62 w 244"/>
                <a:gd name="T45" fmla="*/ 163 h 164"/>
                <a:gd name="T46" fmla="*/ 41 w 244"/>
                <a:gd name="T47" fmla="*/ 163 h 164"/>
                <a:gd name="T48" fmla="*/ 57 w 244"/>
                <a:gd name="T49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4" h="164">
                  <a:moveTo>
                    <a:pt x="57" y="140"/>
                  </a:moveTo>
                  <a:cubicBezTo>
                    <a:pt x="60" y="139"/>
                    <a:pt x="63" y="138"/>
                    <a:pt x="66" y="137"/>
                  </a:cubicBezTo>
                  <a:cubicBezTo>
                    <a:pt x="66" y="137"/>
                    <a:pt x="66" y="137"/>
                    <a:pt x="66" y="137"/>
                  </a:cubicBezTo>
                  <a:cubicBezTo>
                    <a:pt x="89" y="129"/>
                    <a:pt x="106" y="126"/>
                    <a:pt x="123" y="104"/>
                  </a:cubicBezTo>
                  <a:cubicBezTo>
                    <a:pt x="123" y="104"/>
                    <a:pt x="132" y="97"/>
                    <a:pt x="142" y="90"/>
                  </a:cubicBezTo>
                  <a:cubicBezTo>
                    <a:pt x="142" y="90"/>
                    <a:pt x="142" y="90"/>
                    <a:pt x="142" y="90"/>
                  </a:cubicBezTo>
                  <a:cubicBezTo>
                    <a:pt x="146" y="88"/>
                    <a:pt x="149" y="87"/>
                    <a:pt x="152" y="85"/>
                  </a:cubicBezTo>
                  <a:cubicBezTo>
                    <a:pt x="167" y="79"/>
                    <a:pt x="195" y="61"/>
                    <a:pt x="207" y="48"/>
                  </a:cubicBezTo>
                  <a:cubicBezTo>
                    <a:pt x="208" y="47"/>
                    <a:pt x="209" y="46"/>
                    <a:pt x="209" y="46"/>
                  </a:cubicBezTo>
                  <a:cubicBezTo>
                    <a:pt x="244" y="0"/>
                    <a:pt x="240" y="24"/>
                    <a:pt x="235" y="31"/>
                  </a:cubicBezTo>
                  <a:cubicBezTo>
                    <a:pt x="229" y="41"/>
                    <a:pt x="224" y="54"/>
                    <a:pt x="217" y="68"/>
                  </a:cubicBezTo>
                  <a:cubicBezTo>
                    <a:pt x="211" y="77"/>
                    <a:pt x="205" y="87"/>
                    <a:pt x="195" y="96"/>
                  </a:cubicBezTo>
                  <a:cubicBezTo>
                    <a:pt x="195" y="96"/>
                    <a:pt x="195" y="96"/>
                    <a:pt x="195" y="96"/>
                  </a:cubicBezTo>
                  <a:cubicBezTo>
                    <a:pt x="194" y="97"/>
                    <a:pt x="194" y="97"/>
                    <a:pt x="194" y="97"/>
                  </a:cubicBezTo>
                  <a:cubicBezTo>
                    <a:pt x="194" y="97"/>
                    <a:pt x="193" y="97"/>
                    <a:pt x="193" y="98"/>
                  </a:cubicBezTo>
                  <a:cubicBezTo>
                    <a:pt x="192" y="98"/>
                    <a:pt x="192" y="98"/>
                    <a:pt x="192" y="98"/>
                  </a:cubicBezTo>
                  <a:cubicBezTo>
                    <a:pt x="188" y="102"/>
                    <a:pt x="183" y="105"/>
                    <a:pt x="178" y="108"/>
                  </a:cubicBezTo>
                  <a:cubicBezTo>
                    <a:pt x="164" y="116"/>
                    <a:pt x="153" y="118"/>
                    <a:pt x="144" y="116"/>
                  </a:cubicBezTo>
                  <a:cubicBezTo>
                    <a:pt x="141" y="115"/>
                    <a:pt x="137" y="117"/>
                    <a:pt x="135" y="120"/>
                  </a:cubicBezTo>
                  <a:cubicBezTo>
                    <a:pt x="131" y="126"/>
                    <a:pt x="125" y="133"/>
                    <a:pt x="115" y="140"/>
                  </a:cubicBezTo>
                  <a:cubicBezTo>
                    <a:pt x="107" y="147"/>
                    <a:pt x="98" y="152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0" y="159"/>
                    <a:pt x="70" y="162"/>
                    <a:pt x="62" y="163"/>
                  </a:cubicBezTo>
                  <a:cubicBezTo>
                    <a:pt x="54" y="164"/>
                    <a:pt x="47" y="164"/>
                    <a:pt x="41" y="163"/>
                  </a:cubicBezTo>
                  <a:cubicBezTo>
                    <a:pt x="0" y="155"/>
                    <a:pt x="30" y="151"/>
                    <a:pt x="57" y="14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9" name="Freeform 1099">
              <a:extLst>
                <a:ext uri="{FF2B5EF4-FFF2-40B4-BE49-F238E27FC236}">
                  <a16:creationId xmlns:a16="http://schemas.microsoft.com/office/drawing/2014/main" id="{90A15B97-A7AD-4DF0-B763-5A6D67DDA1B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92112" y="5092700"/>
              <a:ext cx="531813" cy="338138"/>
            </a:xfrm>
            <a:custGeom>
              <a:avLst/>
              <a:gdLst>
                <a:gd name="T0" fmla="*/ 93 w 115"/>
                <a:gd name="T1" fmla="*/ 0 h 73"/>
                <a:gd name="T2" fmla="*/ 82 w 115"/>
                <a:gd name="T3" fmla="*/ 15 h 73"/>
                <a:gd name="T4" fmla="*/ 65 w 115"/>
                <a:gd name="T5" fmla="*/ 27 h 73"/>
                <a:gd name="T6" fmla="*/ 64 w 115"/>
                <a:gd name="T7" fmla="*/ 27 h 73"/>
                <a:gd name="T8" fmla="*/ 69 w 115"/>
                <a:gd name="T9" fmla="*/ 10 h 73"/>
                <a:gd name="T10" fmla="*/ 62 w 115"/>
                <a:gd name="T11" fmla="*/ 22 h 73"/>
                <a:gd name="T12" fmla="*/ 57 w 115"/>
                <a:gd name="T13" fmla="*/ 28 h 73"/>
                <a:gd name="T14" fmla="*/ 36 w 115"/>
                <a:gd name="T15" fmla="*/ 31 h 73"/>
                <a:gd name="T16" fmla="*/ 36 w 115"/>
                <a:gd name="T17" fmla="*/ 31 h 73"/>
                <a:gd name="T18" fmla="*/ 43 w 115"/>
                <a:gd name="T19" fmla="*/ 33 h 73"/>
                <a:gd name="T20" fmla="*/ 48 w 115"/>
                <a:gd name="T21" fmla="*/ 32 h 73"/>
                <a:gd name="T22" fmla="*/ 51 w 115"/>
                <a:gd name="T23" fmla="*/ 31 h 73"/>
                <a:gd name="T24" fmla="*/ 51 w 115"/>
                <a:gd name="T25" fmla="*/ 32 h 73"/>
                <a:gd name="T26" fmla="*/ 36 w 115"/>
                <a:gd name="T27" fmla="*/ 41 h 73"/>
                <a:gd name="T28" fmla="*/ 10 w 115"/>
                <a:gd name="T29" fmla="*/ 49 h 73"/>
                <a:gd name="T30" fmla="*/ 15 w 115"/>
                <a:gd name="T31" fmla="*/ 49 h 73"/>
                <a:gd name="T32" fmla="*/ 30 w 115"/>
                <a:gd name="T33" fmla="*/ 47 h 73"/>
                <a:gd name="T34" fmla="*/ 37 w 115"/>
                <a:gd name="T35" fmla="*/ 44 h 73"/>
                <a:gd name="T36" fmla="*/ 37 w 115"/>
                <a:gd name="T37" fmla="*/ 44 h 73"/>
                <a:gd name="T38" fmla="*/ 27 w 115"/>
                <a:gd name="T39" fmla="*/ 57 h 73"/>
                <a:gd name="T40" fmla="*/ 3 w 115"/>
                <a:gd name="T41" fmla="*/ 73 h 73"/>
                <a:gd name="T42" fmla="*/ 5 w 115"/>
                <a:gd name="T43" fmla="*/ 72 h 73"/>
                <a:gd name="T44" fmla="*/ 5 w 115"/>
                <a:gd name="T45" fmla="*/ 72 h 73"/>
                <a:gd name="T46" fmla="*/ 31 w 115"/>
                <a:gd name="T47" fmla="*/ 57 h 73"/>
                <a:gd name="T48" fmla="*/ 51 w 115"/>
                <a:gd name="T49" fmla="*/ 37 h 73"/>
                <a:gd name="T50" fmla="*/ 59 w 115"/>
                <a:gd name="T51" fmla="*/ 33 h 73"/>
                <a:gd name="T52" fmla="*/ 60 w 115"/>
                <a:gd name="T53" fmla="*/ 33 h 73"/>
                <a:gd name="T54" fmla="*/ 67 w 115"/>
                <a:gd name="T55" fmla="*/ 34 h 73"/>
                <a:gd name="T56" fmla="*/ 94 w 115"/>
                <a:gd name="T57" fmla="*/ 25 h 73"/>
                <a:gd name="T58" fmla="*/ 108 w 115"/>
                <a:gd name="T59" fmla="*/ 15 h 73"/>
                <a:gd name="T60" fmla="*/ 109 w 115"/>
                <a:gd name="T61" fmla="*/ 15 h 73"/>
                <a:gd name="T62" fmla="*/ 110 w 115"/>
                <a:gd name="T63" fmla="*/ 14 h 73"/>
                <a:gd name="T64" fmla="*/ 111 w 115"/>
                <a:gd name="T65" fmla="*/ 13 h 73"/>
                <a:gd name="T66" fmla="*/ 111 w 115"/>
                <a:gd name="T67" fmla="*/ 13 h 73"/>
                <a:gd name="T68" fmla="*/ 115 w 115"/>
                <a:gd name="T69" fmla="*/ 7 h 73"/>
                <a:gd name="T70" fmla="*/ 114 w 115"/>
                <a:gd name="T71" fmla="*/ 7 h 73"/>
                <a:gd name="T72" fmla="*/ 78 w 115"/>
                <a:gd name="T73" fmla="*/ 29 h 73"/>
                <a:gd name="T74" fmla="*/ 76 w 115"/>
                <a:gd name="T75" fmla="*/ 29 h 73"/>
                <a:gd name="T76" fmla="*/ 91 w 115"/>
                <a:gd name="T77" fmla="*/ 4 h 73"/>
                <a:gd name="T78" fmla="*/ 93 w 115"/>
                <a:gd name="T7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5" h="73">
                  <a:moveTo>
                    <a:pt x="93" y="0"/>
                  </a:moveTo>
                  <a:cubicBezTo>
                    <a:pt x="93" y="0"/>
                    <a:pt x="89" y="5"/>
                    <a:pt x="82" y="15"/>
                  </a:cubicBezTo>
                  <a:cubicBezTo>
                    <a:pt x="76" y="24"/>
                    <a:pt x="70" y="25"/>
                    <a:pt x="65" y="27"/>
                  </a:cubicBezTo>
                  <a:cubicBezTo>
                    <a:pt x="65" y="27"/>
                    <a:pt x="64" y="27"/>
                    <a:pt x="64" y="27"/>
                  </a:cubicBezTo>
                  <a:cubicBezTo>
                    <a:pt x="62" y="27"/>
                    <a:pt x="71" y="19"/>
                    <a:pt x="69" y="10"/>
                  </a:cubicBezTo>
                  <a:cubicBezTo>
                    <a:pt x="67" y="15"/>
                    <a:pt x="67" y="18"/>
                    <a:pt x="62" y="22"/>
                  </a:cubicBezTo>
                  <a:cubicBezTo>
                    <a:pt x="58" y="25"/>
                    <a:pt x="59" y="27"/>
                    <a:pt x="57" y="28"/>
                  </a:cubicBezTo>
                  <a:cubicBezTo>
                    <a:pt x="53" y="29"/>
                    <a:pt x="44" y="31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8" y="32"/>
                    <a:pt x="40" y="33"/>
                    <a:pt x="43" y="33"/>
                  </a:cubicBezTo>
                  <a:cubicBezTo>
                    <a:pt x="45" y="33"/>
                    <a:pt x="46" y="32"/>
                    <a:pt x="48" y="32"/>
                  </a:cubicBezTo>
                  <a:cubicBezTo>
                    <a:pt x="49" y="32"/>
                    <a:pt x="50" y="31"/>
                    <a:pt x="51" y="31"/>
                  </a:cubicBezTo>
                  <a:cubicBezTo>
                    <a:pt x="51" y="31"/>
                    <a:pt x="51" y="32"/>
                    <a:pt x="51" y="32"/>
                  </a:cubicBezTo>
                  <a:cubicBezTo>
                    <a:pt x="51" y="34"/>
                    <a:pt x="50" y="35"/>
                    <a:pt x="36" y="41"/>
                  </a:cubicBezTo>
                  <a:cubicBezTo>
                    <a:pt x="27" y="45"/>
                    <a:pt x="23" y="46"/>
                    <a:pt x="10" y="49"/>
                  </a:cubicBezTo>
                  <a:cubicBezTo>
                    <a:pt x="12" y="49"/>
                    <a:pt x="14" y="49"/>
                    <a:pt x="15" y="49"/>
                  </a:cubicBezTo>
                  <a:cubicBezTo>
                    <a:pt x="22" y="49"/>
                    <a:pt x="26" y="48"/>
                    <a:pt x="30" y="47"/>
                  </a:cubicBezTo>
                  <a:cubicBezTo>
                    <a:pt x="33" y="45"/>
                    <a:pt x="35" y="44"/>
                    <a:pt x="37" y="44"/>
                  </a:cubicBezTo>
                  <a:cubicBezTo>
                    <a:pt x="37" y="44"/>
                    <a:pt x="37" y="44"/>
                    <a:pt x="37" y="44"/>
                  </a:cubicBezTo>
                  <a:cubicBezTo>
                    <a:pt x="41" y="45"/>
                    <a:pt x="35" y="50"/>
                    <a:pt x="27" y="57"/>
                  </a:cubicBezTo>
                  <a:cubicBezTo>
                    <a:pt x="18" y="65"/>
                    <a:pt x="0" y="73"/>
                    <a:pt x="3" y="73"/>
                  </a:cubicBezTo>
                  <a:cubicBezTo>
                    <a:pt x="3" y="73"/>
                    <a:pt x="4" y="73"/>
                    <a:pt x="5" y="72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14" y="69"/>
                    <a:pt x="23" y="64"/>
                    <a:pt x="31" y="57"/>
                  </a:cubicBezTo>
                  <a:cubicBezTo>
                    <a:pt x="41" y="50"/>
                    <a:pt x="47" y="43"/>
                    <a:pt x="51" y="37"/>
                  </a:cubicBezTo>
                  <a:cubicBezTo>
                    <a:pt x="53" y="34"/>
                    <a:pt x="56" y="33"/>
                    <a:pt x="59" y="33"/>
                  </a:cubicBezTo>
                  <a:cubicBezTo>
                    <a:pt x="59" y="33"/>
                    <a:pt x="60" y="33"/>
                    <a:pt x="60" y="33"/>
                  </a:cubicBezTo>
                  <a:cubicBezTo>
                    <a:pt x="62" y="33"/>
                    <a:pt x="64" y="34"/>
                    <a:pt x="67" y="34"/>
                  </a:cubicBezTo>
                  <a:cubicBezTo>
                    <a:pt x="74" y="34"/>
                    <a:pt x="83" y="31"/>
                    <a:pt x="94" y="25"/>
                  </a:cubicBezTo>
                  <a:cubicBezTo>
                    <a:pt x="99" y="22"/>
                    <a:pt x="104" y="19"/>
                    <a:pt x="108" y="15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9" y="14"/>
                    <a:pt x="110" y="14"/>
                    <a:pt x="110" y="14"/>
                  </a:cubicBezTo>
                  <a:cubicBezTo>
                    <a:pt x="111" y="13"/>
                    <a:pt x="111" y="13"/>
                    <a:pt x="111" y="13"/>
                  </a:cubicBezTo>
                  <a:cubicBezTo>
                    <a:pt x="111" y="13"/>
                    <a:pt x="111" y="13"/>
                    <a:pt x="111" y="13"/>
                  </a:cubicBezTo>
                  <a:cubicBezTo>
                    <a:pt x="113" y="11"/>
                    <a:pt x="115" y="7"/>
                    <a:pt x="115" y="7"/>
                  </a:cubicBezTo>
                  <a:cubicBezTo>
                    <a:pt x="115" y="7"/>
                    <a:pt x="114" y="7"/>
                    <a:pt x="114" y="7"/>
                  </a:cubicBezTo>
                  <a:cubicBezTo>
                    <a:pt x="106" y="14"/>
                    <a:pt x="90" y="29"/>
                    <a:pt x="78" y="29"/>
                  </a:cubicBezTo>
                  <a:cubicBezTo>
                    <a:pt x="77" y="29"/>
                    <a:pt x="77" y="29"/>
                    <a:pt x="76" y="29"/>
                  </a:cubicBezTo>
                  <a:cubicBezTo>
                    <a:pt x="64" y="27"/>
                    <a:pt x="81" y="29"/>
                    <a:pt x="91" y="4"/>
                  </a:cubicBezTo>
                  <a:cubicBezTo>
                    <a:pt x="93" y="1"/>
                    <a:pt x="93" y="0"/>
                    <a:pt x="93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0" name="Freeform 1100">
              <a:extLst>
                <a:ext uri="{FF2B5EF4-FFF2-40B4-BE49-F238E27FC236}">
                  <a16:creationId xmlns:a16="http://schemas.microsoft.com/office/drawing/2014/main" id="{F029D5BE-5E10-46EE-A362-98CD24A15E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28624" y="4368800"/>
              <a:ext cx="239713" cy="65088"/>
            </a:xfrm>
            <a:custGeom>
              <a:avLst/>
              <a:gdLst>
                <a:gd name="T0" fmla="*/ 20 w 52"/>
                <a:gd name="T1" fmla="*/ 0 h 14"/>
                <a:gd name="T2" fmla="*/ 4 w 52"/>
                <a:gd name="T3" fmla="*/ 8 h 14"/>
                <a:gd name="T4" fmla="*/ 3 w 52"/>
                <a:gd name="T5" fmla="*/ 9 h 14"/>
                <a:gd name="T6" fmla="*/ 2 w 52"/>
                <a:gd name="T7" fmla="*/ 10 h 14"/>
                <a:gd name="T8" fmla="*/ 0 w 52"/>
                <a:gd name="T9" fmla="*/ 12 h 14"/>
                <a:gd name="T10" fmla="*/ 0 w 52"/>
                <a:gd name="T11" fmla="*/ 12 h 14"/>
                <a:gd name="T12" fmla="*/ 0 w 52"/>
                <a:gd name="T13" fmla="*/ 12 h 14"/>
                <a:gd name="T14" fmla="*/ 0 w 52"/>
                <a:gd name="T15" fmla="*/ 12 h 14"/>
                <a:gd name="T16" fmla="*/ 0 w 52"/>
                <a:gd name="T17" fmla="*/ 12 h 14"/>
                <a:gd name="T18" fmla="*/ 3 w 52"/>
                <a:gd name="T19" fmla="*/ 9 h 14"/>
                <a:gd name="T20" fmla="*/ 4 w 52"/>
                <a:gd name="T21" fmla="*/ 8 h 14"/>
                <a:gd name="T22" fmla="*/ 20 w 52"/>
                <a:gd name="T23" fmla="*/ 0 h 14"/>
                <a:gd name="T24" fmla="*/ 24 w 52"/>
                <a:gd name="T25" fmla="*/ 2 h 14"/>
                <a:gd name="T26" fmla="*/ 26 w 52"/>
                <a:gd name="T27" fmla="*/ 5 h 14"/>
                <a:gd name="T28" fmla="*/ 30 w 52"/>
                <a:gd name="T29" fmla="*/ 7 h 14"/>
                <a:gd name="T30" fmla="*/ 34 w 52"/>
                <a:gd name="T31" fmla="*/ 6 h 14"/>
                <a:gd name="T32" fmla="*/ 39 w 52"/>
                <a:gd name="T33" fmla="*/ 5 h 14"/>
                <a:gd name="T34" fmla="*/ 45 w 52"/>
                <a:gd name="T35" fmla="*/ 7 h 14"/>
                <a:gd name="T36" fmla="*/ 45 w 52"/>
                <a:gd name="T37" fmla="*/ 7 h 14"/>
                <a:gd name="T38" fmla="*/ 52 w 52"/>
                <a:gd name="T39" fmla="*/ 14 h 14"/>
                <a:gd name="T40" fmla="*/ 52 w 52"/>
                <a:gd name="T41" fmla="*/ 14 h 14"/>
                <a:gd name="T42" fmla="*/ 52 w 52"/>
                <a:gd name="T43" fmla="*/ 14 h 14"/>
                <a:gd name="T44" fmla="*/ 45 w 52"/>
                <a:gd name="T45" fmla="*/ 7 h 14"/>
                <a:gd name="T46" fmla="*/ 45 w 52"/>
                <a:gd name="T47" fmla="*/ 7 h 14"/>
                <a:gd name="T48" fmla="*/ 39 w 52"/>
                <a:gd name="T49" fmla="*/ 5 h 14"/>
                <a:gd name="T50" fmla="*/ 34 w 52"/>
                <a:gd name="T51" fmla="*/ 6 h 14"/>
                <a:gd name="T52" fmla="*/ 30 w 52"/>
                <a:gd name="T53" fmla="*/ 7 h 14"/>
                <a:gd name="T54" fmla="*/ 26 w 52"/>
                <a:gd name="T55" fmla="*/ 5 h 14"/>
                <a:gd name="T56" fmla="*/ 24 w 52"/>
                <a:gd name="T57" fmla="*/ 2 h 14"/>
                <a:gd name="T58" fmla="*/ 20 w 52"/>
                <a:gd name="T5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2" h="14">
                  <a:moveTo>
                    <a:pt x="20" y="0"/>
                  </a:moveTo>
                  <a:cubicBezTo>
                    <a:pt x="16" y="0"/>
                    <a:pt x="11" y="3"/>
                    <a:pt x="4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1" y="11"/>
                    <a:pt x="1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11"/>
                    <a:pt x="2" y="10"/>
                    <a:pt x="3" y="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1" y="3"/>
                    <a:pt x="16" y="0"/>
                    <a:pt x="20" y="0"/>
                  </a:cubicBezTo>
                  <a:cubicBezTo>
                    <a:pt x="22" y="0"/>
                    <a:pt x="23" y="1"/>
                    <a:pt x="24" y="2"/>
                  </a:cubicBezTo>
                  <a:cubicBezTo>
                    <a:pt x="24" y="3"/>
                    <a:pt x="26" y="5"/>
                    <a:pt x="26" y="5"/>
                  </a:cubicBezTo>
                  <a:cubicBezTo>
                    <a:pt x="27" y="6"/>
                    <a:pt x="29" y="7"/>
                    <a:pt x="30" y="7"/>
                  </a:cubicBezTo>
                  <a:cubicBezTo>
                    <a:pt x="32" y="7"/>
                    <a:pt x="33" y="6"/>
                    <a:pt x="34" y="6"/>
                  </a:cubicBezTo>
                  <a:cubicBezTo>
                    <a:pt x="36" y="6"/>
                    <a:pt x="37" y="5"/>
                    <a:pt x="39" y="5"/>
                  </a:cubicBezTo>
                  <a:cubicBezTo>
                    <a:pt x="41" y="5"/>
                    <a:pt x="43" y="6"/>
                    <a:pt x="45" y="7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7" y="9"/>
                    <a:pt x="50" y="12"/>
                    <a:pt x="52" y="14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0" y="12"/>
                    <a:pt x="47" y="9"/>
                    <a:pt x="45" y="7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3" y="6"/>
                    <a:pt x="41" y="5"/>
                    <a:pt x="39" y="5"/>
                  </a:cubicBezTo>
                  <a:cubicBezTo>
                    <a:pt x="37" y="5"/>
                    <a:pt x="36" y="6"/>
                    <a:pt x="34" y="6"/>
                  </a:cubicBezTo>
                  <a:cubicBezTo>
                    <a:pt x="33" y="6"/>
                    <a:pt x="32" y="7"/>
                    <a:pt x="30" y="7"/>
                  </a:cubicBezTo>
                  <a:cubicBezTo>
                    <a:pt x="29" y="7"/>
                    <a:pt x="27" y="6"/>
                    <a:pt x="26" y="5"/>
                  </a:cubicBezTo>
                  <a:cubicBezTo>
                    <a:pt x="26" y="5"/>
                    <a:pt x="24" y="3"/>
                    <a:pt x="24" y="2"/>
                  </a:cubicBezTo>
                  <a:cubicBezTo>
                    <a:pt x="23" y="1"/>
                    <a:pt x="22" y="0"/>
                    <a:pt x="2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1" name="Freeform 1101">
              <a:extLst>
                <a:ext uri="{FF2B5EF4-FFF2-40B4-BE49-F238E27FC236}">
                  <a16:creationId xmlns:a16="http://schemas.microsoft.com/office/drawing/2014/main" id="{413A4382-BA53-4C6C-B852-E4F7019E2E99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373062" y="4368800"/>
              <a:ext cx="333375" cy="222250"/>
            </a:xfrm>
            <a:custGeom>
              <a:avLst/>
              <a:gdLst>
                <a:gd name="T0" fmla="*/ 39 w 72"/>
                <a:gd name="T1" fmla="*/ 43 h 48"/>
                <a:gd name="T2" fmla="*/ 35 w 72"/>
                <a:gd name="T3" fmla="*/ 48 h 48"/>
                <a:gd name="T4" fmla="*/ 35 w 72"/>
                <a:gd name="T5" fmla="*/ 48 h 48"/>
                <a:gd name="T6" fmla="*/ 39 w 72"/>
                <a:gd name="T7" fmla="*/ 43 h 48"/>
                <a:gd name="T8" fmla="*/ 50 w 72"/>
                <a:gd name="T9" fmla="*/ 15 h 48"/>
                <a:gd name="T10" fmla="*/ 48 w 72"/>
                <a:gd name="T11" fmla="*/ 17 h 48"/>
                <a:gd name="T12" fmla="*/ 50 w 72"/>
                <a:gd name="T13" fmla="*/ 15 h 48"/>
                <a:gd name="T14" fmla="*/ 50 w 72"/>
                <a:gd name="T15" fmla="*/ 15 h 48"/>
                <a:gd name="T16" fmla="*/ 28 w 72"/>
                <a:gd name="T17" fmla="*/ 0 h 48"/>
                <a:gd name="T18" fmla="*/ 12 w 72"/>
                <a:gd name="T19" fmla="*/ 8 h 48"/>
                <a:gd name="T20" fmla="*/ 11 w 72"/>
                <a:gd name="T21" fmla="*/ 9 h 48"/>
                <a:gd name="T22" fmla="*/ 8 w 72"/>
                <a:gd name="T23" fmla="*/ 12 h 48"/>
                <a:gd name="T24" fmla="*/ 8 w 72"/>
                <a:gd name="T25" fmla="*/ 12 h 48"/>
                <a:gd name="T26" fmla="*/ 8 w 72"/>
                <a:gd name="T27" fmla="*/ 12 h 48"/>
                <a:gd name="T28" fmla="*/ 1 w 72"/>
                <a:gd name="T29" fmla="*/ 32 h 48"/>
                <a:gd name="T30" fmla="*/ 14 w 72"/>
                <a:gd name="T31" fmla="*/ 14 h 48"/>
                <a:gd name="T32" fmla="*/ 14 w 72"/>
                <a:gd name="T33" fmla="*/ 14 h 48"/>
                <a:gd name="T34" fmla="*/ 14 w 72"/>
                <a:gd name="T35" fmla="*/ 17 h 48"/>
                <a:gd name="T36" fmla="*/ 14 w 72"/>
                <a:gd name="T37" fmla="*/ 14 h 48"/>
                <a:gd name="T38" fmla="*/ 20 w 72"/>
                <a:gd name="T39" fmla="*/ 12 h 48"/>
                <a:gd name="T40" fmla="*/ 7 w 72"/>
                <a:gd name="T41" fmla="*/ 38 h 48"/>
                <a:gd name="T42" fmla="*/ 8 w 72"/>
                <a:gd name="T43" fmla="*/ 28 h 48"/>
                <a:gd name="T44" fmla="*/ 7 w 72"/>
                <a:gd name="T45" fmla="*/ 38 h 48"/>
                <a:gd name="T46" fmla="*/ 20 w 72"/>
                <a:gd name="T47" fmla="*/ 12 h 48"/>
                <a:gd name="T48" fmla="*/ 28 w 72"/>
                <a:gd name="T49" fmla="*/ 6 h 48"/>
                <a:gd name="T50" fmla="*/ 34 w 72"/>
                <a:gd name="T51" fmla="*/ 10 h 48"/>
                <a:gd name="T52" fmla="*/ 30 w 72"/>
                <a:gd name="T53" fmla="*/ 30 h 48"/>
                <a:gd name="T54" fmla="*/ 42 w 72"/>
                <a:gd name="T55" fmla="*/ 13 h 48"/>
                <a:gd name="T56" fmla="*/ 43 w 72"/>
                <a:gd name="T57" fmla="*/ 14 h 48"/>
                <a:gd name="T58" fmla="*/ 44 w 72"/>
                <a:gd name="T59" fmla="*/ 17 h 48"/>
                <a:gd name="T60" fmla="*/ 43 w 72"/>
                <a:gd name="T61" fmla="*/ 14 h 48"/>
                <a:gd name="T62" fmla="*/ 50 w 72"/>
                <a:gd name="T63" fmla="*/ 15 h 48"/>
                <a:gd name="T64" fmla="*/ 50 w 72"/>
                <a:gd name="T65" fmla="*/ 15 h 48"/>
                <a:gd name="T66" fmla="*/ 50 w 72"/>
                <a:gd name="T67" fmla="*/ 15 h 48"/>
                <a:gd name="T68" fmla="*/ 50 w 72"/>
                <a:gd name="T69" fmla="*/ 15 h 48"/>
                <a:gd name="T70" fmla="*/ 50 w 72"/>
                <a:gd name="T71" fmla="*/ 15 h 48"/>
                <a:gd name="T72" fmla="*/ 53 w 72"/>
                <a:gd name="T73" fmla="*/ 28 h 48"/>
                <a:gd name="T74" fmla="*/ 50 w 72"/>
                <a:gd name="T75" fmla="*/ 15 h 48"/>
                <a:gd name="T76" fmla="*/ 56 w 72"/>
                <a:gd name="T77" fmla="*/ 16 h 48"/>
                <a:gd name="T78" fmla="*/ 56 w 72"/>
                <a:gd name="T79" fmla="*/ 16 h 48"/>
                <a:gd name="T80" fmla="*/ 56 w 72"/>
                <a:gd name="T81" fmla="*/ 16 h 48"/>
                <a:gd name="T82" fmla="*/ 58 w 72"/>
                <a:gd name="T83" fmla="*/ 17 h 48"/>
                <a:gd name="T84" fmla="*/ 58 w 72"/>
                <a:gd name="T85" fmla="*/ 17 h 48"/>
                <a:gd name="T86" fmla="*/ 58 w 72"/>
                <a:gd name="T87" fmla="*/ 17 h 48"/>
                <a:gd name="T88" fmla="*/ 70 w 72"/>
                <a:gd name="T89" fmla="*/ 40 h 48"/>
                <a:gd name="T90" fmla="*/ 60 w 72"/>
                <a:gd name="T91" fmla="*/ 14 h 48"/>
                <a:gd name="T92" fmla="*/ 60 w 72"/>
                <a:gd name="T93" fmla="*/ 14 h 48"/>
                <a:gd name="T94" fmla="*/ 53 w 72"/>
                <a:gd name="T95" fmla="*/ 7 h 48"/>
                <a:gd name="T96" fmla="*/ 53 w 72"/>
                <a:gd name="T97" fmla="*/ 7 h 48"/>
                <a:gd name="T98" fmla="*/ 47 w 72"/>
                <a:gd name="T99" fmla="*/ 5 h 48"/>
                <a:gd name="T100" fmla="*/ 42 w 72"/>
                <a:gd name="T101" fmla="*/ 6 h 48"/>
                <a:gd name="T102" fmla="*/ 38 w 72"/>
                <a:gd name="T103" fmla="*/ 7 h 48"/>
                <a:gd name="T104" fmla="*/ 34 w 72"/>
                <a:gd name="T105" fmla="*/ 5 h 48"/>
                <a:gd name="T106" fmla="*/ 32 w 72"/>
                <a:gd name="T107" fmla="*/ 2 h 48"/>
                <a:gd name="T108" fmla="*/ 28 w 72"/>
                <a:gd name="T10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" h="48">
                  <a:moveTo>
                    <a:pt x="39" y="43"/>
                  </a:moveTo>
                  <a:cubicBezTo>
                    <a:pt x="38" y="45"/>
                    <a:pt x="36" y="47"/>
                    <a:pt x="35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6" y="47"/>
                    <a:pt x="38" y="46"/>
                    <a:pt x="39" y="43"/>
                  </a:cubicBezTo>
                  <a:moveTo>
                    <a:pt x="50" y="15"/>
                  </a:moveTo>
                  <a:cubicBezTo>
                    <a:pt x="49" y="15"/>
                    <a:pt x="49" y="16"/>
                    <a:pt x="48" y="17"/>
                  </a:cubicBezTo>
                  <a:cubicBezTo>
                    <a:pt x="49" y="16"/>
                    <a:pt x="49" y="15"/>
                    <a:pt x="50" y="15"/>
                  </a:cubicBezTo>
                  <a:cubicBezTo>
                    <a:pt x="50" y="15"/>
                    <a:pt x="50" y="15"/>
                    <a:pt x="50" y="15"/>
                  </a:cubicBezTo>
                  <a:moveTo>
                    <a:pt x="28" y="0"/>
                  </a:moveTo>
                  <a:cubicBezTo>
                    <a:pt x="24" y="0"/>
                    <a:pt x="19" y="3"/>
                    <a:pt x="12" y="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0" y="10"/>
                    <a:pt x="9" y="11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2" y="19"/>
                    <a:pt x="0" y="28"/>
                    <a:pt x="1" y="32"/>
                  </a:cubicBezTo>
                  <a:cubicBezTo>
                    <a:pt x="1" y="26"/>
                    <a:pt x="11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4"/>
                    <a:pt x="14" y="15"/>
                    <a:pt x="14" y="17"/>
                  </a:cubicBezTo>
                  <a:cubicBezTo>
                    <a:pt x="14" y="15"/>
                    <a:pt x="15" y="14"/>
                    <a:pt x="14" y="14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2" y="23"/>
                    <a:pt x="9" y="32"/>
                    <a:pt x="7" y="38"/>
                  </a:cubicBezTo>
                  <a:cubicBezTo>
                    <a:pt x="6" y="36"/>
                    <a:pt x="7" y="32"/>
                    <a:pt x="8" y="28"/>
                  </a:cubicBezTo>
                  <a:cubicBezTo>
                    <a:pt x="6" y="33"/>
                    <a:pt x="5" y="38"/>
                    <a:pt x="7" y="38"/>
                  </a:cubicBezTo>
                  <a:cubicBezTo>
                    <a:pt x="9" y="32"/>
                    <a:pt x="12" y="23"/>
                    <a:pt x="20" y="12"/>
                  </a:cubicBezTo>
                  <a:cubicBezTo>
                    <a:pt x="23" y="7"/>
                    <a:pt x="26" y="6"/>
                    <a:pt x="28" y="6"/>
                  </a:cubicBezTo>
                  <a:cubicBezTo>
                    <a:pt x="30" y="6"/>
                    <a:pt x="32" y="8"/>
                    <a:pt x="34" y="10"/>
                  </a:cubicBezTo>
                  <a:cubicBezTo>
                    <a:pt x="38" y="15"/>
                    <a:pt x="33" y="24"/>
                    <a:pt x="30" y="30"/>
                  </a:cubicBezTo>
                  <a:cubicBezTo>
                    <a:pt x="35" y="28"/>
                    <a:pt x="39" y="13"/>
                    <a:pt x="42" y="13"/>
                  </a:cubicBezTo>
                  <a:cubicBezTo>
                    <a:pt x="42" y="13"/>
                    <a:pt x="43" y="13"/>
                    <a:pt x="43" y="14"/>
                  </a:cubicBezTo>
                  <a:cubicBezTo>
                    <a:pt x="43" y="14"/>
                    <a:pt x="44" y="15"/>
                    <a:pt x="44" y="17"/>
                  </a:cubicBezTo>
                  <a:cubicBezTo>
                    <a:pt x="44" y="15"/>
                    <a:pt x="43" y="14"/>
                    <a:pt x="43" y="14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3" y="17"/>
                    <a:pt x="53" y="22"/>
                    <a:pt x="53" y="28"/>
                  </a:cubicBezTo>
                  <a:cubicBezTo>
                    <a:pt x="53" y="22"/>
                    <a:pt x="53" y="17"/>
                    <a:pt x="50" y="15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7" y="16"/>
                    <a:pt x="57" y="16"/>
                    <a:pt x="58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64" y="22"/>
                    <a:pt x="68" y="33"/>
                    <a:pt x="70" y="40"/>
                  </a:cubicBezTo>
                  <a:cubicBezTo>
                    <a:pt x="72" y="28"/>
                    <a:pt x="60" y="14"/>
                    <a:pt x="60" y="14"/>
                  </a:cubicBezTo>
                  <a:cubicBezTo>
                    <a:pt x="60" y="14"/>
                    <a:pt x="60" y="14"/>
                    <a:pt x="60" y="14"/>
                  </a:cubicBezTo>
                  <a:cubicBezTo>
                    <a:pt x="58" y="12"/>
                    <a:pt x="55" y="9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1" y="6"/>
                    <a:pt x="49" y="5"/>
                    <a:pt x="47" y="5"/>
                  </a:cubicBezTo>
                  <a:cubicBezTo>
                    <a:pt x="45" y="5"/>
                    <a:pt x="44" y="6"/>
                    <a:pt x="42" y="6"/>
                  </a:cubicBezTo>
                  <a:cubicBezTo>
                    <a:pt x="41" y="6"/>
                    <a:pt x="40" y="7"/>
                    <a:pt x="38" y="7"/>
                  </a:cubicBezTo>
                  <a:cubicBezTo>
                    <a:pt x="37" y="7"/>
                    <a:pt x="35" y="6"/>
                    <a:pt x="34" y="5"/>
                  </a:cubicBezTo>
                  <a:cubicBezTo>
                    <a:pt x="34" y="5"/>
                    <a:pt x="32" y="3"/>
                    <a:pt x="32" y="2"/>
                  </a:cubicBezTo>
                  <a:cubicBezTo>
                    <a:pt x="31" y="1"/>
                    <a:pt x="30" y="0"/>
                    <a:pt x="28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2" name="Freeform 1102">
              <a:extLst>
                <a:ext uri="{FF2B5EF4-FFF2-40B4-BE49-F238E27FC236}">
                  <a16:creationId xmlns:a16="http://schemas.microsoft.com/office/drawing/2014/main" id="{7C6A1275-E200-4EEB-9E60-D518D194EB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82662" y="4595813"/>
              <a:ext cx="384175" cy="296863"/>
            </a:xfrm>
            <a:custGeom>
              <a:avLst/>
              <a:gdLst>
                <a:gd name="T0" fmla="*/ 36 w 83"/>
                <a:gd name="T1" fmla="*/ 0 h 64"/>
                <a:gd name="T2" fmla="*/ 29 w 83"/>
                <a:gd name="T3" fmla="*/ 0 h 64"/>
                <a:gd name="T4" fmla="*/ 23 w 83"/>
                <a:gd name="T5" fmla="*/ 6 h 64"/>
                <a:gd name="T6" fmla="*/ 20 w 83"/>
                <a:gd name="T7" fmla="*/ 12 h 64"/>
                <a:gd name="T8" fmla="*/ 16 w 83"/>
                <a:gd name="T9" fmla="*/ 13 h 64"/>
                <a:gd name="T10" fmla="*/ 13 w 83"/>
                <a:gd name="T11" fmla="*/ 13 h 64"/>
                <a:gd name="T12" fmla="*/ 11 w 83"/>
                <a:gd name="T13" fmla="*/ 12 h 64"/>
                <a:gd name="T14" fmla="*/ 5 w 83"/>
                <a:gd name="T15" fmla="*/ 17 h 64"/>
                <a:gd name="T16" fmla="*/ 1 w 83"/>
                <a:gd name="T17" fmla="*/ 38 h 64"/>
                <a:gd name="T18" fmla="*/ 1 w 83"/>
                <a:gd name="T19" fmla="*/ 38 h 64"/>
                <a:gd name="T20" fmla="*/ 15 w 83"/>
                <a:gd name="T21" fmla="*/ 64 h 64"/>
                <a:gd name="T22" fmla="*/ 14 w 83"/>
                <a:gd name="T23" fmla="*/ 23 h 64"/>
                <a:gd name="T24" fmla="*/ 35 w 83"/>
                <a:gd name="T25" fmla="*/ 62 h 64"/>
                <a:gd name="T26" fmla="*/ 19 w 83"/>
                <a:gd name="T27" fmla="*/ 21 h 64"/>
                <a:gd name="T28" fmla="*/ 19 w 83"/>
                <a:gd name="T29" fmla="*/ 21 h 64"/>
                <a:gd name="T30" fmla="*/ 40 w 83"/>
                <a:gd name="T31" fmla="*/ 40 h 64"/>
                <a:gd name="T32" fmla="*/ 25 w 83"/>
                <a:gd name="T33" fmla="*/ 19 h 64"/>
                <a:gd name="T34" fmla="*/ 25 w 83"/>
                <a:gd name="T35" fmla="*/ 19 h 64"/>
                <a:gd name="T36" fmla="*/ 45 w 83"/>
                <a:gd name="T37" fmla="*/ 37 h 64"/>
                <a:gd name="T38" fmla="*/ 32 w 83"/>
                <a:gd name="T39" fmla="*/ 14 h 64"/>
                <a:gd name="T40" fmla="*/ 32 w 83"/>
                <a:gd name="T41" fmla="*/ 14 h 64"/>
                <a:gd name="T42" fmla="*/ 58 w 83"/>
                <a:gd name="T43" fmla="*/ 40 h 64"/>
                <a:gd name="T44" fmla="*/ 36 w 83"/>
                <a:gd name="T45" fmla="*/ 9 h 64"/>
                <a:gd name="T46" fmla="*/ 37 w 83"/>
                <a:gd name="T47" fmla="*/ 9 h 64"/>
                <a:gd name="T48" fmla="*/ 71 w 83"/>
                <a:gd name="T49" fmla="*/ 32 h 64"/>
                <a:gd name="T50" fmla="*/ 39 w 83"/>
                <a:gd name="T51" fmla="*/ 3 h 64"/>
                <a:gd name="T52" fmla="*/ 43 w 83"/>
                <a:gd name="T53" fmla="*/ 3 h 64"/>
                <a:gd name="T54" fmla="*/ 83 w 83"/>
                <a:gd name="T55" fmla="*/ 19 h 64"/>
                <a:gd name="T56" fmla="*/ 58 w 83"/>
                <a:gd name="T57" fmla="*/ 3 h 64"/>
                <a:gd name="T58" fmla="*/ 58 w 83"/>
                <a:gd name="T59" fmla="*/ 3 h 64"/>
                <a:gd name="T60" fmla="*/ 58 w 83"/>
                <a:gd name="T61" fmla="*/ 3 h 64"/>
                <a:gd name="T62" fmla="*/ 36 w 83"/>
                <a:gd name="T6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3" h="64">
                  <a:moveTo>
                    <a:pt x="36" y="0"/>
                  </a:moveTo>
                  <a:cubicBezTo>
                    <a:pt x="33" y="0"/>
                    <a:pt x="31" y="0"/>
                    <a:pt x="29" y="0"/>
                  </a:cubicBezTo>
                  <a:cubicBezTo>
                    <a:pt x="26" y="0"/>
                    <a:pt x="23" y="3"/>
                    <a:pt x="23" y="6"/>
                  </a:cubicBezTo>
                  <a:cubicBezTo>
                    <a:pt x="23" y="9"/>
                    <a:pt x="22" y="11"/>
                    <a:pt x="20" y="12"/>
                  </a:cubicBezTo>
                  <a:cubicBezTo>
                    <a:pt x="19" y="13"/>
                    <a:pt x="18" y="13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ubicBezTo>
                    <a:pt x="12" y="12"/>
                    <a:pt x="12" y="12"/>
                    <a:pt x="11" y="12"/>
                  </a:cubicBezTo>
                  <a:cubicBezTo>
                    <a:pt x="8" y="12"/>
                    <a:pt x="6" y="14"/>
                    <a:pt x="5" y="17"/>
                  </a:cubicBezTo>
                  <a:cubicBezTo>
                    <a:pt x="3" y="22"/>
                    <a:pt x="1" y="29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5" y="57"/>
                    <a:pt x="9" y="59"/>
                    <a:pt x="15" y="64"/>
                  </a:cubicBezTo>
                  <a:cubicBezTo>
                    <a:pt x="0" y="42"/>
                    <a:pt x="9" y="24"/>
                    <a:pt x="14" y="23"/>
                  </a:cubicBezTo>
                  <a:cubicBezTo>
                    <a:pt x="12" y="32"/>
                    <a:pt x="17" y="55"/>
                    <a:pt x="35" y="62"/>
                  </a:cubicBezTo>
                  <a:cubicBezTo>
                    <a:pt x="24" y="56"/>
                    <a:pt x="13" y="22"/>
                    <a:pt x="19" y="21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25" y="21"/>
                    <a:pt x="31" y="33"/>
                    <a:pt x="40" y="40"/>
                  </a:cubicBezTo>
                  <a:cubicBezTo>
                    <a:pt x="37" y="33"/>
                    <a:pt x="26" y="23"/>
                    <a:pt x="25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31" y="19"/>
                    <a:pt x="41" y="33"/>
                    <a:pt x="45" y="37"/>
                  </a:cubicBezTo>
                  <a:cubicBezTo>
                    <a:pt x="42" y="24"/>
                    <a:pt x="27" y="15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7" y="14"/>
                    <a:pt x="55" y="32"/>
                    <a:pt x="58" y="40"/>
                  </a:cubicBezTo>
                  <a:cubicBezTo>
                    <a:pt x="61" y="28"/>
                    <a:pt x="30" y="10"/>
                    <a:pt x="36" y="9"/>
                  </a:cubicBezTo>
                  <a:cubicBezTo>
                    <a:pt x="36" y="9"/>
                    <a:pt x="36" y="9"/>
                    <a:pt x="37" y="9"/>
                  </a:cubicBezTo>
                  <a:cubicBezTo>
                    <a:pt x="43" y="9"/>
                    <a:pt x="65" y="19"/>
                    <a:pt x="71" y="32"/>
                  </a:cubicBezTo>
                  <a:cubicBezTo>
                    <a:pt x="68" y="9"/>
                    <a:pt x="30" y="3"/>
                    <a:pt x="39" y="3"/>
                  </a:cubicBezTo>
                  <a:cubicBezTo>
                    <a:pt x="40" y="3"/>
                    <a:pt x="41" y="3"/>
                    <a:pt x="43" y="3"/>
                  </a:cubicBezTo>
                  <a:cubicBezTo>
                    <a:pt x="63" y="4"/>
                    <a:pt x="70" y="12"/>
                    <a:pt x="83" y="19"/>
                  </a:cubicBezTo>
                  <a:cubicBezTo>
                    <a:pt x="77" y="10"/>
                    <a:pt x="61" y="4"/>
                    <a:pt x="58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9" y="0"/>
                    <a:pt x="41" y="0"/>
                    <a:pt x="3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3" name="Freeform 1103">
              <a:extLst>
                <a:ext uri="{FF2B5EF4-FFF2-40B4-BE49-F238E27FC236}">
                  <a16:creationId xmlns:a16="http://schemas.microsoft.com/office/drawing/2014/main" id="{1F096F72-0D5A-4F13-A866-C401D50F85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30324" y="4962525"/>
              <a:ext cx="207963" cy="273050"/>
            </a:xfrm>
            <a:custGeom>
              <a:avLst/>
              <a:gdLst>
                <a:gd name="T0" fmla="*/ 8 w 45"/>
                <a:gd name="T1" fmla="*/ 0 h 59"/>
                <a:gd name="T2" fmla="*/ 5 w 45"/>
                <a:gd name="T3" fmla="*/ 2 h 59"/>
                <a:gd name="T4" fmla="*/ 1 w 45"/>
                <a:gd name="T5" fmla="*/ 10 h 59"/>
                <a:gd name="T6" fmla="*/ 0 w 45"/>
                <a:gd name="T7" fmla="*/ 13 h 59"/>
                <a:gd name="T8" fmla="*/ 22 w 45"/>
                <a:gd name="T9" fmla="*/ 55 h 59"/>
                <a:gd name="T10" fmla="*/ 26 w 45"/>
                <a:gd name="T11" fmla="*/ 59 h 59"/>
                <a:gd name="T12" fmla="*/ 6 w 45"/>
                <a:gd name="T13" fmla="*/ 23 h 59"/>
                <a:gd name="T14" fmla="*/ 10 w 45"/>
                <a:gd name="T15" fmla="*/ 28 h 59"/>
                <a:gd name="T16" fmla="*/ 35 w 45"/>
                <a:gd name="T17" fmla="*/ 50 h 59"/>
                <a:gd name="T18" fmla="*/ 33 w 45"/>
                <a:gd name="T19" fmla="*/ 47 h 59"/>
                <a:gd name="T20" fmla="*/ 6 w 45"/>
                <a:gd name="T21" fmla="*/ 12 h 59"/>
                <a:gd name="T22" fmla="*/ 6 w 45"/>
                <a:gd name="T23" fmla="*/ 12 h 59"/>
                <a:gd name="T24" fmla="*/ 16 w 45"/>
                <a:gd name="T25" fmla="*/ 22 h 59"/>
                <a:gd name="T26" fmla="*/ 27 w 45"/>
                <a:gd name="T27" fmla="*/ 31 h 59"/>
                <a:gd name="T28" fmla="*/ 27 w 45"/>
                <a:gd name="T29" fmla="*/ 30 h 59"/>
                <a:gd name="T30" fmla="*/ 8 w 45"/>
                <a:gd name="T31" fmla="*/ 8 h 59"/>
                <a:gd name="T32" fmla="*/ 9 w 45"/>
                <a:gd name="T33" fmla="*/ 8 h 59"/>
                <a:gd name="T34" fmla="*/ 43 w 45"/>
                <a:gd name="T35" fmla="*/ 34 h 59"/>
                <a:gd name="T36" fmla="*/ 44 w 45"/>
                <a:gd name="T37" fmla="*/ 33 h 59"/>
                <a:gd name="T38" fmla="*/ 13 w 45"/>
                <a:gd name="T39" fmla="*/ 5 h 59"/>
                <a:gd name="T40" fmla="*/ 13 w 45"/>
                <a:gd name="T41" fmla="*/ 5 h 59"/>
                <a:gd name="T42" fmla="*/ 43 w 45"/>
                <a:gd name="T43" fmla="*/ 21 h 59"/>
                <a:gd name="T44" fmla="*/ 44 w 45"/>
                <a:gd name="T45" fmla="*/ 21 h 59"/>
                <a:gd name="T46" fmla="*/ 33 w 45"/>
                <a:gd name="T47" fmla="*/ 12 h 59"/>
                <a:gd name="T48" fmla="*/ 33 w 45"/>
                <a:gd name="T49" fmla="*/ 12 h 59"/>
                <a:gd name="T50" fmla="*/ 31 w 45"/>
                <a:gd name="T51" fmla="*/ 11 h 59"/>
                <a:gd name="T52" fmla="*/ 31 w 45"/>
                <a:gd name="T53" fmla="*/ 11 h 59"/>
                <a:gd name="T54" fmla="*/ 31 w 45"/>
                <a:gd name="T55" fmla="*/ 11 h 59"/>
                <a:gd name="T56" fmla="*/ 29 w 45"/>
                <a:gd name="T57" fmla="*/ 10 h 59"/>
                <a:gd name="T58" fmla="*/ 8 w 45"/>
                <a:gd name="T5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5" h="59">
                  <a:moveTo>
                    <a:pt x="8" y="0"/>
                  </a:moveTo>
                  <a:cubicBezTo>
                    <a:pt x="6" y="0"/>
                    <a:pt x="5" y="1"/>
                    <a:pt x="5" y="2"/>
                  </a:cubicBezTo>
                  <a:cubicBezTo>
                    <a:pt x="4" y="6"/>
                    <a:pt x="1" y="3"/>
                    <a:pt x="1" y="10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21"/>
                    <a:pt x="7" y="42"/>
                    <a:pt x="22" y="55"/>
                  </a:cubicBezTo>
                  <a:cubicBezTo>
                    <a:pt x="23" y="56"/>
                    <a:pt x="24" y="58"/>
                    <a:pt x="26" y="59"/>
                  </a:cubicBezTo>
                  <a:cubicBezTo>
                    <a:pt x="17" y="50"/>
                    <a:pt x="3" y="23"/>
                    <a:pt x="6" y="23"/>
                  </a:cubicBezTo>
                  <a:cubicBezTo>
                    <a:pt x="6" y="23"/>
                    <a:pt x="8" y="25"/>
                    <a:pt x="10" y="28"/>
                  </a:cubicBezTo>
                  <a:cubicBezTo>
                    <a:pt x="21" y="42"/>
                    <a:pt x="33" y="50"/>
                    <a:pt x="35" y="50"/>
                  </a:cubicBezTo>
                  <a:cubicBezTo>
                    <a:pt x="36" y="50"/>
                    <a:pt x="35" y="49"/>
                    <a:pt x="33" y="47"/>
                  </a:cubicBezTo>
                  <a:cubicBezTo>
                    <a:pt x="24" y="40"/>
                    <a:pt x="4" y="13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2"/>
                    <a:pt x="11" y="17"/>
                    <a:pt x="16" y="22"/>
                  </a:cubicBezTo>
                  <a:cubicBezTo>
                    <a:pt x="20" y="26"/>
                    <a:pt x="25" y="31"/>
                    <a:pt x="27" y="31"/>
                  </a:cubicBezTo>
                  <a:cubicBezTo>
                    <a:pt x="27" y="31"/>
                    <a:pt x="27" y="31"/>
                    <a:pt x="27" y="30"/>
                  </a:cubicBezTo>
                  <a:cubicBezTo>
                    <a:pt x="26" y="24"/>
                    <a:pt x="5" y="8"/>
                    <a:pt x="8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5" y="10"/>
                    <a:pt x="41" y="34"/>
                    <a:pt x="43" y="34"/>
                  </a:cubicBezTo>
                  <a:cubicBezTo>
                    <a:pt x="44" y="34"/>
                    <a:pt x="44" y="33"/>
                    <a:pt x="44" y="33"/>
                  </a:cubicBezTo>
                  <a:cubicBezTo>
                    <a:pt x="42" y="28"/>
                    <a:pt x="7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9" y="5"/>
                    <a:pt x="39" y="21"/>
                    <a:pt x="43" y="21"/>
                  </a:cubicBezTo>
                  <a:cubicBezTo>
                    <a:pt x="43" y="21"/>
                    <a:pt x="43" y="21"/>
                    <a:pt x="44" y="21"/>
                  </a:cubicBezTo>
                  <a:cubicBezTo>
                    <a:pt x="45" y="19"/>
                    <a:pt x="37" y="14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2" y="12"/>
                    <a:pt x="32" y="11"/>
                    <a:pt x="31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0" y="10"/>
                    <a:pt x="30" y="10"/>
                    <a:pt x="29" y="10"/>
                  </a:cubicBezTo>
                  <a:cubicBezTo>
                    <a:pt x="17" y="2"/>
                    <a:pt x="11" y="0"/>
                    <a:pt x="8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4" name="Freeform 1104">
              <a:extLst>
                <a:ext uri="{FF2B5EF4-FFF2-40B4-BE49-F238E27FC236}">
                  <a16:creationId xmlns:a16="http://schemas.microsoft.com/office/drawing/2014/main" id="{AEBCC0F5-45B4-4371-8B0D-F4F1EC599B5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7099" y="5338763"/>
              <a:ext cx="287338" cy="128588"/>
            </a:xfrm>
            <a:custGeom>
              <a:avLst/>
              <a:gdLst>
                <a:gd name="T0" fmla="*/ 53 w 62"/>
                <a:gd name="T1" fmla="*/ 0 h 28"/>
                <a:gd name="T2" fmla="*/ 45 w 62"/>
                <a:gd name="T3" fmla="*/ 1 h 28"/>
                <a:gd name="T4" fmla="*/ 45 w 62"/>
                <a:gd name="T5" fmla="*/ 1 h 28"/>
                <a:gd name="T6" fmla="*/ 45 w 62"/>
                <a:gd name="T7" fmla="*/ 1 h 28"/>
                <a:gd name="T8" fmla="*/ 45 w 62"/>
                <a:gd name="T9" fmla="*/ 1 h 28"/>
                <a:gd name="T10" fmla="*/ 36 w 62"/>
                <a:gd name="T11" fmla="*/ 4 h 28"/>
                <a:gd name="T12" fmla="*/ 25 w 62"/>
                <a:gd name="T13" fmla="*/ 8 h 28"/>
                <a:gd name="T14" fmla="*/ 19 w 62"/>
                <a:gd name="T15" fmla="*/ 11 h 28"/>
                <a:gd name="T16" fmla="*/ 0 w 62"/>
                <a:gd name="T17" fmla="*/ 20 h 28"/>
                <a:gd name="T18" fmla="*/ 20 w 62"/>
                <a:gd name="T19" fmla="*/ 27 h 28"/>
                <a:gd name="T20" fmla="*/ 30 w 62"/>
                <a:gd name="T21" fmla="*/ 28 h 28"/>
                <a:gd name="T22" fmla="*/ 41 w 62"/>
                <a:gd name="T23" fmla="*/ 27 h 28"/>
                <a:gd name="T24" fmla="*/ 61 w 62"/>
                <a:gd name="T25" fmla="*/ 14 h 28"/>
                <a:gd name="T26" fmla="*/ 61 w 62"/>
                <a:gd name="T27" fmla="*/ 12 h 28"/>
                <a:gd name="T28" fmla="*/ 56 w 62"/>
                <a:gd name="T29" fmla="*/ 16 h 28"/>
                <a:gd name="T30" fmla="*/ 28 w 62"/>
                <a:gd name="T31" fmla="*/ 25 h 28"/>
                <a:gd name="T32" fmla="*/ 21 w 62"/>
                <a:gd name="T33" fmla="*/ 24 h 28"/>
                <a:gd name="T34" fmla="*/ 45 w 62"/>
                <a:gd name="T35" fmla="*/ 15 h 28"/>
                <a:gd name="T36" fmla="*/ 48 w 62"/>
                <a:gd name="T37" fmla="*/ 12 h 28"/>
                <a:gd name="T38" fmla="*/ 38 w 62"/>
                <a:gd name="T39" fmla="*/ 14 h 28"/>
                <a:gd name="T40" fmla="*/ 17 w 62"/>
                <a:gd name="T41" fmla="*/ 18 h 28"/>
                <a:gd name="T42" fmla="*/ 15 w 62"/>
                <a:gd name="T43" fmla="*/ 18 h 28"/>
                <a:gd name="T44" fmla="*/ 49 w 62"/>
                <a:gd name="T45" fmla="*/ 4 h 28"/>
                <a:gd name="T46" fmla="*/ 53 w 62"/>
                <a:gd name="T4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2" h="28">
                  <a:moveTo>
                    <a:pt x="53" y="0"/>
                  </a:moveTo>
                  <a:cubicBezTo>
                    <a:pt x="51" y="0"/>
                    <a:pt x="49" y="0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2" y="2"/>
                    <a:pt x="39" y="3"/>
                    <a:pt x="36" y="4"/>
                  </a:cubicBezTo>
                  <a:cubicBezTo>
                    <a:pt x="33" y="6"/>
                    <a:pt x="29" y="7"/>
                    <a:pt x="25" y="8"/>
                  </a:cubicBezTo>
                  <a:cubicBezTo>
                    <a:pt x="23" y="9"/>
                    <a:pt x="21" y="10"/>
                    <a:pt x="19" y="11"/>
                  </a:cubicBezTo>
                  <a:cubicBezTo>
                    <a:pt x="8" y="14"/>
                    <a:pt x="0" y="17"/>
                    <a:pt x="0" y="20"/>
                  </a:cubicBezTo>
                  <a:cubicBezTo>
                    <a:pt x="0" y="22"/>
                    <a:pt x="6" y="24"/>
                    <a:pt x="20" y="27"/>
                  </a:cubicBezTo>
                  <a:cubicBezTo>
                    <a:pt x="23" y="27"/>
                    <a:pt x="26" y="28"/>
                    <a:pt x="30" y="28"/>
                  </a:cubicBezTo>
                  <a:cubicBezTo>
                    <a:pt x="34" y="28"/>
                    <a:pt x="37" y="27"/>
                    <a:pt x="41" y="27"/>
                  </a:cubicBezTo>
                  <a:cubicBezTo>
                    <a:pt x="41" y="27"/>
                    <a:pt x="56" y="22"/>
                    <a:pt x="61" y="14"/>
                  </a:cubicBezTo>
                  <a:cubicBezTo>
                    <a:pt x="61" y="14"/>
                    <a:pt x="62" y="12"/>
                    <a:pt x="61" y="12"/>
                  </a:cubicBezTo>
                  <a:cubicBezTo>
                    <a:pt x="60" y="12"/>
                    <a:pt x="59" y="13"/>
                    <a:pt x="56" y="16"/>
                  </a:cubicBezTo>
                  <a:cubicBezTo>
                    <a:pt x="50" y="20"/>
                    <a:pt x="40" y="25"/>
                    <a:pt x="28" y="25"/>
                  </a:cubicBezTo>
                  <a:cubicBezTo>
                    <a:pt x="26" y="25"/>
                    <a:pt x="24" y="25"/>
                    <a:pt x="21" y="24"/>
                  </a:cubicBezTo>
                  <a:cubicBezTo>
                    <a:pt x="7" y="21"/>
                    <a:pt x="33" y="20"/>
                    <a:pt x="45" y="15"/>
                  </a:cubicBezTo>
                  <a:cubicBezTo>
                    <a:pt x="51" y="13"/>
                    <a:pt x="51" y="12"/>
                    <a:pt x="48" y="12"/>
                  </a:cubicBezTo>
                  <a:cubicBezTo>
                    <a:pt x="46" y="12"/>
                    <a:pt x="42" y="13"/>
                    <a:pt x="38" y="14"/>
                  </a:cubicBezTo>
                  <a:cubicBezTo>
                    <a:pt x="31" y="16"/>
                    <a:pt x="21" y="18"/>
                    <a:pt x="17" y="18"/>
                  </a:cubicBezTo>
                  <a:cubicBezTo>
                    <a:pt x="16" y="18"/>
                    <a:pt x="16" y="18"/>
                    <a:pt x="15" y="18"/>
                  </a:cubicBezTo>
                  <a:cubicBezTo>
                    <a:pt x="11" y="17"/>
                    <a:pt x="40" y="10"/>
                    <a:pt x="49" y="4"/>
                  </a:cubicBezTo>
                  <a:cubicBezTo>
                    <a:pt x="54" y="1"/>
                    <a:pt x="55" y="0"/>
                    <a:pt x="53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5" name="Freeform 1105">
              <a:extLst>
                <a:ext uri="{FF2B5EF4-FFF2-40B4-BE49-F238E27FC236}">
                  <a16:creationId xmlns:a16="http://schemas.microsoft.com/office/drawing/2014/main" id="{EB56BB9D-9930-4CF2-BD2C-CDFA189B7BC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1137" y="4791075"/>
              <a:ext cx="142875" cy="241300"/>
            </a:xfrm>
            <a:custGeom>
              <a:avLst/>
              <a:gdLst>
                <a:gd name="T0" fmla="*/ 29 w 31"/>
                <a:gd name="T1" fmla="*/ 0 h 52"/>
                <a:gd name="T2" fmla="*/ 2 w 31"/>
                <a:gd name="T3" fmla="*/ 28 h 52"/>
                <a:gd name="T4" fmla="*/ 0 w 31"/>
                <a:gd name="T5" fmla="*/ 30 h 52"/>
                <a:gd name="T6" fmla="*/ 21 w 31"/>
                <a:gd name="T7" fmla="*/ 12 h 52"/>
                <a:gd name="T8" fmla="*/ 21 w 31"/>
                <a:gd name="T9" fmla="*/ 12 h 52"/>
                <a:gd name="T10" fmla="*/ 7 w 31"/>
                <a:gd name="T11" fmla="*/ 37 h 52"/>
                <a:gd name="T12" fmla="*/ 7 w 31"/>
                <a:gd name="T13" fmla="*/ 36 h 52"/>
                <a:gd name="T14" fmla="*/ 24 w 31"/>
                <a:gd name="T15" fmla="*/ 15 h 52"/>
                <a:gd name="T16" fmla="*/ 22 w 31"/>
                <a:gd name="T17" fmla="*/ 19 h 52"/>
                <a:gd name="T18" fmla="*/ 6 w 31"/>
                <a:gd name="T19" fmla="*/ 52 h 52"/>
                <a:gd name="T20" fmla="*/ 6 w 31"/>
                <a:gd name="T21" fmla="*/ 52 h 52"/>
                <a:gd name="T22" fmla="*/ 10 w 31"/>
                <a:gd name="T23" fmla="*/ 50 h 52"/>
                <a:gd name="T24" fmla="*/ 28 w 31"/>
                <a:gd name="T25" fmla="*/ 13 h 52"/>
                <a:gd name="T26" fmla="*/ 31 w 31"/>
                <a:gd name="T27" fmla="*/ 3 h 52"/>
                <a:gd name="T28" fmla="*/ 29 w 31"/>
                <a:gd name="T2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" h="52">
                  <a:moveTo>
                    <a:pt x="29" y="0"/>
                  </a:moveTo>
                  <a:cubicBezTo>
                    <a:pt x="26" y="0"/>
                    <a:pt x="18" y="7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7" y="26"/>
                    <a:pt x="18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7"/>
                    <a:pt x="4" y="37"/>
                    <a:pt x="7" y="37"/>
                  </a:cubicBezTo>
                  <a:cubicBezTo>
                    <a:pt x="7" y="37"/>
                    <a:pt x="7" y="37"/>
                    <a:pt x="7" y="36"/>
                  </a:cubicBezTo>
                  <a:cubicBezTo>
                    <a:pt x="12" y="34"/>
                    <a:pt x="23" y="15"/>
                    <a:pt x="24" y="15"/>
                  </a:cubicBezTo>
                  <a:cubicBezTo>
                    <a:pt x="24" y="15"/>
                    <a:pt x="24" y="16"/>
                    <a:pt x="22" y="19"/>
                  </a:cubicBezTo>
                  <a:cubicBezTo>
                    <a:pt x="16" y="32"/>
                    <a:pt x="2" y="52"/>
                    <a:pt x="6" y="52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8" y="52"/>
                    <a:pt x="9" y="51"/>
                    <a:pt x="10" y="50"/>
                  </a:cubicBezTo>
                  <a:cubicBezTo>
                    <a:pt x="17" y="36"/>
                    <a:pt x="22" y="23"/>
                    <a:pt x="28" y="13"/>
                  </a:cubicBezTo>
                  <a:cubicBezTo>
                    <a:pt x="30" y="11"/>
                    <a:pt x="31" y="6"/>
                    <a:pt x="31" y="3"/>
                  </a:cubicBezTo>
                  <a:cubicBezTo>
                    <a:pt x="31" y="2"/>
                    <a:pt x="30" y="0"/>
                    <a:pt x="29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6" name="Freeform 1106">
              <a:extLst>
                <a:ext uri="{FF2B5EF4-FFF2-40B4-BE49-F238E27FC236}">
                  <a16:creationId xmlns:a16="http://schemas.microsoft.com/office/drawing/2014/main" id="{7FA019DC-84FC-470E-A54F-72968DDD3A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84187" y="4448175"/>
              <a:ext cx="41275" cy="120650"/>
            </a:xfrm>
            <a:custGeom>
              <a:avLst/>
              <a:gdLst>
                <a:gd name="T0" fmla="*/ 9 w 9"/>
                <a:gd name="T1" fmla="*/ 0 h 26"/>
                <a:gd name="T2" fmla="*/ 0 w 9"/>
                <a:gd name="T3" fmla="*/ 26 h 26"/>
                <a:gd name="T4" fmla="*/ 9 w 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6">
                  <a:moveTo>
                    <a:pt x="9" y="0"/>
                  </a:moveTo>
                  <a:cubicBezTo>
                    <a:pt x="7" y="4"/>
                    <a:pt x="4" y="18"/>
                    <a:pt x="0" y="26"/>
                  </a:cubicBezTo>
                  <a:cubicBezTo>
                    <a:pt x="6" y="17"/>
                    <a:pt x="7" y="4"/>
                    <a:pt x="9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7" name="Freeform 1107">
              <a:extLst>
                <a:ext uri="{FF2B5EF4-FFF2-40B4-BE49-F238E27FC236}">
                  <a16:creationId xmlns:a16="http://schemas.microsoft.com/office/drawing/2014/main" id="{87488F4A-4323-4007-A9A7-7B9FD4296A3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4662" y="4433888"/>
              <a:ext cx="69850" cy="157163"/>
            </a:xfrm>
            <a:custGeom>
              <a:avLst/>
              <a:gdLst>
                <a:gd name="T0" fmla="*/ 8 w 15"/>
                <a:gd name="T1" fmla="*/ 0 h 34"/>
                <a:gd name="T2" fmla="*/ 9 w 15"/>
                <a:gd name="T3" fmla="*/ 3 h 34"/>
                <a:gd name="T4" fmla="*/ 0 w 15"/>
                <a:gd name="T5" fmla="*/ 34 h 34"/>
                <a:gd name="T6" fmla="*/ 4 w 15"/>
                <a:gd name="T7" fmla="*/ 29 h 34"/>
                <a:gd name="T8" fmla="*/ 13 w 15"/>
                <a:gd name="T9" fmla="*/ 3 h 34"/>
                <a:gd name="T10" fmla="*/ 15 w 15"/>
                <a:gd name="T11" fmla="*/ 1 h 34"/>
                <a:gd name="T12" fmla="*/ 8 w 15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34">
                  <a:moveTo>
                    <a:pt x="8" y="0"/>
                  </a:moveTo>
                  <a:cubicBezTo>
                    <a:pt x="8" y="0"/>
                    <a:pt x="9" y="1"/>
                    <a:pt x="9" y="3"/>
                  </a:cubicBezTo>
                  <a:cubicBezTo>
                    <a:pt x="9" y="9"/>
                    <a:pt x="3" y="25"/>
                    <a:pt x="0" y="34"/>
                  </a:cubicBezTo>
                  <a:cubicBezTo>
                    <a:pt x="1" y="33"/>
                    <a:pt x="3" y="31"/>
                    <a:pt x="4" y="29"/>
                  </a:cubicBezTo>
                  <a:cubicBezTo>
                    <a:pt x="8" y="21"/>
                    <a:pt x="11" y="7"/>
                    <a:pt x="13" y="3"/>
                  </a:cubicBezTo>
                  <a:cubicBezTo>
                    <a:pt x="14" y="2"/>
                    <a:pt x="14" y="1"/>
                    <a:pt x="15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8" name="Freeform 1108">
              <a:extLst>
                <a:ext uri="{FF2B5EF4-FFF2-40B4-BE49-F238E27FC236}">
                  <a16:creationId xmlns:a16="http://schemas.microsoft.com/office/drawing/2014/main" id="{78932A94-6692-43FC-B393-D3FA9A95978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4662" y="44386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9" name="Freeform 1109">
              <a:extLst>
                <a:ext uri="{FF2B5EF4-FFF2-40B4-BE49-F238E27FC236}">
                  <a16:creationId xmlns:a16="http://schemas.microsoft.com/office/drawing/2014/main" id="{8430F475-ED51-455E-B906-5C4627BA82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4662" y="44386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0" name="Freeform 1110">
              <a:extLst>
                <a:ext uri="{FF2B5EF4-FFF2-40B4-BE49-F238E27FC236}">
                  <a16:creationId xmlns:a16="http://schemas.microsoft.com/office/drawing/2014/main" id="{30D6B400-B998-4AA8-B91B-E6CC318D29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8149" y="4443413"/>
              <a:ext cx="17463" cy="111125"/>
            </a:xfrm>
            <a:custGeom>
              <a:avLst/>
              <a:gdLst>
                <a:gd name="T0" fmla="*/ 2 w 4"/>
                <a:gd name="T1" fmla="*/ 0 h 24"/>
                <a:gd name="T2" fmla="*/ 0 w 4"/>
                <a:gd name="T3" fmla="*/ 24 h 24"/>
                <a:gd name="T4" fmla="*/ 2 w 4"/>
                <a:gd name="T5" fmla="*/ 0 h 24"/>
                <a:gd name="T6" fmla="*/ 2 w 4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4">
                  <a:moveTo>
                    <a:pt x="2" y="0"/>
                  </a:moveTo>
                  <a:cubicBezTo>
                    <a:pt x="0" y="3"/>
                    <a:pt x="3" y="18"/>
                    <a:pt x="0" y="24"/>
                  </a:cubicBezTo>
                  <a:cubicBezTo>
                    <a:pt x="4" y="17"/>
                    <a:pt x="0" y="3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1" name="Freeform 1111">
              <a:extLst>
                <a:ext uri="{FF2B5EF4-FFF2-40B4-BE49-F238E27FC236}">
                  <a16:creationId xmlns:a16="http://schemas.microsoft.com/office/drawing/2014/main" id="{D87C2E78-4690-437F-8816-B3CCD0D963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2912" y="4438650"/>
              <a:ext cx="31750" cy="115888"/>
            </a:xfrm>
            <a:custGeom>
              <a:avLst/>
              <a:gdLst>
                <a:gd name="T0" fmla="*/ 0 w 7"/>
                <a:gd name="T1" fmla="*/ 0 h 25"/>
                <a:gd name="T2" fmla="*/ 3 w 7"/>
                <a:gd name="T3" fmla="*/ 13 h 25"/>
                <a:gd name="T4" fmla="*/ 3 w 7"/>
                <a:gd name="T5" fmla="*/ 20 h 25"/>
                <a:gd name="T6" fmla="*/ 4 w 7"/>
                <a:gd name="T7" fmla="*/ 25 h 25"/>
                <a:gd name="T8" fmla="*/ 4 w 7"/>
                <a:gd name="T9" fmla="*/ 25 h 25"/>
                <a:gd name="T10" fmla="*/ 6 w 7"/>
                <a:gd name="T11" fmla="*/ 1 h 25"/>
                <a:gd name="T12" fmla="*/ 0 w 7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25">
                  <a:moveTo>
                    <a:pt x="0" y="0"/>
                  </a:moveTo>
                  <a:cubicBezTo>
                    <a:pt x="3" y="2"/>
                    <a:pt x="3" y="7"/>
                    <a:pt x="3" y="13"/>
                  </a:cubicBezTo>
                  <a:cubicBezTo>
                    <a:pt x="3" y="15"/>
                    <a:pt x="3" y="18"/>
                    <a:pt x="3" y="20"/>
                  </a:cubicBezTo>
                  <a:cubicBezTo>
                    <a:pt x="3" y="22"/>
                    <a:pt x="3" y="24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7" y="19"/>
                    <a:pt x="4" y="4"/>
                    <a:pt x="6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" name="Freeform 1112">
              <a:extLst>
                <a:ext uri="{FF2B5EF4-FFF2-40B4-BE49-F238E27FC236}">
                  <a16:creationId xmlns:a16="http://schemas.microsoft.com/office/drawing/2014/main" id="{94E2D71F-CCE1-4F5D-AB39-5C94A02C711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8150" y="4443413"/>
              <a:ext cx="9525" cy="4763"/>
            </a:xfrm>
            <a:custGeom>
              <a:avLst/>
              <a:gdLst>
                <a:gd name="T0" fmla="*/ 0 w 2"/>
                <a:gd name="T1" fmla="*/ 0 h 1"/>
                <a:gd name="T2" fmla="*/ 0 w 2"/>
                <a:gd name="T3" fmla="*/ 0 h 1"/>
                <a:gd name="T4" fmla="*/ 0 w 2"/>
                <a:gd name="T5" fmla="*/ 0 h 1"/>
                <a:gd name="T6" fmla="*/ 2 w 2"/>
                <a:gd name="T7" fmla="*/ 1 h 1"/>
                <a:gd name="T8" fmla="*/ 0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3" name="Freeform 1113">
              <a:extLst>
                <a:ext uri="{FF2B5EF4-FFF2-40B4-BE49-F238E27FC236}">
                  <a16:creationId xmlns:a16="http://schemas.microsoft.com/office/drawing/2014/main" id="{A18891E9-3A77-41BA-A88A-29DFEAF0A5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8150" y="4443413"/>
              <a:ext cx="9525" cy="4763"/>
            </a:xfrm>
            <a:custGeom>
              <a:avLst/>
              <a:gdLst>
                <a:gd name="T0" fmla="*/ 0 w 2"/>
                <a:gd name="T1" fmla="*/ 0 h 1"/>
                <a:gd name="T2" fmla="*/ 0 w 2"/>
                <a:gd name="T3" fmla="*/ 0 h 1"/>
                <a:gd name="T4" fmla="*/ 0 w 2"/>
                <a:gd name="T5" fmla="*/ 0 h 1"/>
                <a:gd name="T6" fmla="*/ 2 w 2"/>
                <a:gd name="T7" fmla="*/ 1 h 1"/>
                <a:gd name="T8" fmla="*/ 2 w 2"/>
                <a:gd name="T9" fmla="*/ 1 h 1"/>
                <a:gd name="T10" fmla="*/ 0 w 2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4" name="Freeform 1114">
              <a:extLst>
                <a:ext uri="{FF2B5EF4-FFF2-40B4-BE49-F238E27FC236}">
                  <a16:creationId xmlns:a16="http://schemas.microsoft.com/office/drawing/2014/main" id="{504D3E0A-D068-4D64-A6BE-A978831438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349" y="4448175"/>
              <a:ext cx="26988" cy="50800"/>
            </a:xfrm>
            <a:custGeom>
              <a:avLst/>
              <a:gdLst>
                <a:gd name="T0" fmla="*/ 6 w 6"/>
                <a:gd name="T1" fmla="*/ 0 h 11"/>
                <a:gd name="T2" fmla="*/ 0 w 6"/>
                <a:gd name="T3" fmla="*/ 11 h 11"/>
                <a:gd name="T4" fmla="*/ 6 w 6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1">
                  <a:moveTo>
                    <a:pt x="6" y="0"/>
                  </a:moveTo>
                  <a:cubicBezTo>
                    <a:pt x="4" y="3"/>
                    <a:pt x="2" y="7"/>
                    <a:pt x="0" y="11"/>
                  </a:cubicBezTo>
                  <a:cubicBezTo>
                    <a:pt x="2" y="7"/>
                    <a:pt x="4" y="3"/>
                    <a:pt x="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5" name="Freeform 1115">
              <a:extLst>
                <a:ext uri="{FF2B5EF4-FFF2-40B4-BE49-F238E27FC236}">
                  <a16:creationId xmlns:a16="http://schemas.microsoft.com/office/drawing/2014/main" id="{11DCBC99-A85E-487A-AFA4-1352C60761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2774" y="4424363"/>
              <a:ext cx="65088" cy="120650"/>
            </a:xfrm>
            <a:custGeom>
              <a:avLst/>
              <a:gdLst>
                <a:gd name="T0" fmla="*/ 14 w 14"/>
                <a:gd name="T1" fmla="*/ 0 h 26"/>
                <a:gd name="T2" fmla="*/ 8 w 14"/>
                <a:gd name="T3" fmla="*/ 2 h 26"/>
                <a:gd name="T4" fmla="*/ 8 w 14"/>
                <a:gd name="T5" fmla="*/ 5 h 26"/>
                <a:gd name="T6" fmla="*/ 2 w 14"/>
                <a:gd name="T7" fmla="*/ 16 h 26"/>
                <a:gd name="T8" fmla="*/ 1 w 14"/>
                <a:gd name="T9" fmla="*/ 26 h 26"/>
                <a:gd name="T10" fmla="*/ 14 w 14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6">
                  <a:moveTo>
                    <a:pt x="14" y="0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9" y="2"/>
                    <a:pt x="8" y="3"/>
                    <a:pt x="8" y="5"/>
                  </a:cubicBezTo>
                  <a:cubicBezTo>
                    <a:pt x="6" y="8"/>
                    <a:pt x="4" y="12"/>
                    <a:pt x="2" y="16"/>
                  </a:cubicBezTo>
                  <a:cubicBezTo>
                    <a:pt x="1" y="20"/>
                    <a:pt x="0" y="24"/>
                    <a:pt x="1" y="26"/>
                  </a:cubicBezTo>
                  <a:cubicBezTo>
                    <a:pt x="3" y="20"/>
                    <a:pt x="6" y="11"/>
                    <a:pt x="14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6" name="Freeform 1116">
              <a:extLst>
                <a:ext uri="{FF2B5EF4-FFF2-40B4-BE49-F238E27FC236}">
                  <a16:creationId xmlns:a16="http://schemas.microsoft.com/office/drawing/2014/main" id="{176D6D2D-C222-41CA-8232-35A8B029B22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76362" y="4953000"/>
              <a:ext cx="1066800" cy="1057275"/>
            </a:xfrm>
            <a:custGeom>
              <a:avLst/>
              <a:gdLst>
                <a:gd name="T0" fmla="*/ 202 w 231"/>
                <a:gd name="T1" fmla="*/ 160 h 228"/>
                <a:gd name="T2" fmla="*/ 186 w 231"/>
                <a:gd name="T3" fmla="*/ 160 h 228"/>
                <a:gd name="T4" fmla="*/ 121 w 231"/>
                <a:gd name="T5" fmla="*/ 118 h 228"/>
                <a:gd name="T6" fmla="*/ 167 w 231"/>
                <a:gd name="T7" fmla="*/ 166 h 228"/>
                <a:gd name="T8" fmla="*/ 166 w 231"/>
                <a:gd name="T9" fmla="*/ 196 h 228"/>
                <a:gd name="T10" fmla="*/ 147 w 231"/>
                <a:gd name="T11" fmla="*/ 222 h 228"/>
                <a:gd name="T12" fmla="*/ 113 w 231"/>
                <a:gd name="T13" fmla="*/ 212 h 228"/>
                <a:gd name="T14" fmla="*/ 112 w 231"/>
                <a:gd name="T15" fmla="*/ 211 h 228"/>
                <a:gd name="T16" fmla="*/ 112 w 231"/>
                <a:gd name="T17" fmla="*/ 211 h 228"/>
                <a:gd name="T18" fmla="*/ 100 w 231"/>
                <a:gd name="T19" fmla="*/ 146 h 228"/>
                <a:gd name="T20" fmla="*/ 92 w 231"/>
                <a:gd name="T21" fmla="*/ 142 h 228"/>
                <a:gd name="T22" fmla="*/ 63 w 231"/>
                <a:gd name="T23" fmla="*/ 171 h 228"/>
                <a:gd name="T24" fmla="*/ 43 w 231"/>
                <a:gd name="T25" fmla="*/ 176 h 228"/>
                <a:gd name="T26" fmla="*/ 6 w 231"/>
                <a:gd name="T27" fmla="*/ 153 h 228"/>
                <a:gd name="T28" fmla="*/ 19 w 231"/>
                <a:gd name="T29" fmla="*/ 115 h 228"/>
                <a:gd name="T30" fmla="*/ 25 w 231"/>
                <a:gd name="T31" fmla="*/ 109 h 228"/>
                <a:gd name="T32" fmla="*/ 100 w 231"/>
                <a:gd name="T33" fmla="*/ 106 h 228"/>
                <a:gd name="T34" fmla="*/ 67 w 231"/>
                <a:gd name="T35" fmla="*/ 93 h 228"/>
                <a:gd name="T36" fmla="*/ 40 w 231"/>
                <a:gd name="T37" fmla="*/ 80 h 228"/>
                <a:gd name="T38" fmla="*/ 37 w 231"/>
                <a:gd name="T39" fmla="*/ 78 h 228"/>
                <a:gd name="T40" fmla="*/ 26 w 231"/>
                <a:gd name="T41" fmla="*/ 63 h 228"/>
                <a:gd name="T42" fmla="*/ 25 w 231"/>
                <a:gd name="T43" fmla="*/ 32 h 228"/>
                <a:gd name="T44" fmla="*/ 55 w 231"/>
                <a:gd name="T45" fmla="*/ 19 h 228"/>
                <a:gd name="T46" fmla="*/ 64 w 231"/>
                <a:gd name="T47" fmla="*/ 21 h 228"/>
                <a:gd name="T48" fmla="*/ 102 w 231"/>
                <a:gd name="T49" fmla="*/ 49 h 228"/>
                <a:gd name="T50" fmla="*/ 112 w 231"/>
                <a:gd name="T51" fmla="*/ 90 h 228"/>
                <a:gd name="T52" fmla="*/ 123 w 231"/>
                <a:gd name="T53" fmla="*/ 32 h 228"/>
                <a:gd name="T54" fmla="*/ 140 w 231"/>
                <a:gd name="T55" fmla="*/ 10 h 228"/>
                <a:gd name="T56" fmla="*/ 169 w 231"/>
                <a:gd name="T57" fmla="*/ 3 h 228"/>
                <a:gd name="T58" fmla="*/ 188 w 231"/>
                <a:gd name="T59" fmla="*/ 30 h 228"/>
                <a:gd name="T60" fmla="*/ 188 w 231"/>
                <a:gd name="T61" fmla="*/ 40 h 228"/>
                <a:gd name="T62" fmla="*/ 184 w 231"/>
                <a:gd name="T63" fmla="*/ 62 h 228"/>
                <a:gd name="T64" fmla="*/ 182 w 231"/>
                <a:gd name="T65" fmla="*/ 67 h 228"/>
                <a:gd name="T66" fmla="*/ 166 w 231"/>
                <a:gd name="T67" fmla="*/ 83 h 228"/>
                <a:gd name="T68" fmla="*/ 127 w 231"/>
                <a:gd name="T69" fmla="*/ 102 h 228"/>
                <a:gd name="T70" fmla="*/ 126 w 231"/>
                <a:gd name="T71" fmla="*/ 102 h 228"/>
                <a:gd name="T72" fmla="*/ 178 w 231"/>
                <a:gd name="T73" fmla="*/ 88 h 228"/>
                <a:gd name="T74" fmla="*/ 185 w 231"/>
                <a:gd name="T75" fmla="*/ 89 h 228"/>
                <a:gd name="T76" fmla="*/ 187 w 231"/>
                <a:gd name="T77" fmla="*/ 89 h 228"/>
                <a:gd name="T78" fmla="*/ 203 w 231"/>
                <a:gd name="T79" fmla="*/ 96 h 228"/>
                <a:gd name="T80" fmla="*/ 207 w 231"/>
                <a:gd name="T81" fmla="*/ 99 h 228"/>
                <a:gd name="T82" fmla="*/ 221 w 231"/>
                <a:gd name="T83" fmla="*/ 114 h 228"/>
                <a:gd name="T84" fmla="*/ 225 w 231"/>
                <a:gd name="T85" fmla="*/ 14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1" h="228">
                  <a:moveTo>
                    <a:pt x="225" y="146"/>
                  </a:moveTo>
                  <a:cubicBezTo>
                    <a:pt x="225" y="150"/>
                    <a:pt x="215" y="157"/>
                    <a:pt x="202" y="160"/>
                  </a:cubicBezTo>
                  <a:cubicBezTo>
                    <a:pt x="201" y="160"/>
                    <a:pt x="200" y="160"/>
                    <a:pt x="198" y="160"/>
                  </a:cubicBezTo>
                  <a:cubicBezTo>
                    <a:pt x="195" y="161"/>
                    <a:pt x="191" y="161"/>
                    <a:pt x="186" y="160"/>
                  </a:cubicBezTo>
                  <a:cubicBezTo>
                    <a:pt x="165" y="158"/>
                    <a:pt x="152" y="141"/>
                    <a:pt x="142" y="132"/>
                  </a:cubicBezTo>
                  <a:cubicBezTo>
                    <a:pt x="135" y="125"/>
                    <a:pt x="125" y="120"/>
                    <a:pt x="121" y="118"/>
                  </a:cubicBezTo>
                  <a:cubicBezTo>
                    <a:pt x="126" y="125"/>
                    <a:pt x="140" y="131"/>
                    <a:pt x="156" y="148"/>
                  </a:cubicBezTo>
                  <a:cubicBezTo>
                    <a:pt x="162" y="154"/>
                    <a:pt x="165" y="160"/>
                    <a:pt x="167" y="166"/>
                  </a:cubicBezTo>
                  <a:cubicBezTo>
                    <a:pt x="170" y="176"/>
                    <a:pt x="169" y="186"/>
                    <a:pt x="167" y="194"/>
                  </a:cubicBezTo>
                  <a:cubicBezTo>
                    <a:pt x="167" y="195"/>
                    <a:pt x="167" y="195"/>
                    <a:pt x="166" y="196"/>
                  </a:cubicBezTo>
                  <a:cubicBezTo>
                    <a:pt x="166" y="199"/>
                    <a:pt x="165" y="202"/>
                    <a:pt x="164" y="204"/>
                  </a:cubicBezTo>
                  <a:cubicBezTo>
                    <a:pt x="159" y="220"/>
                    <a:pt x="151" y="223"/>
                    <a:pt x="147" y="222"/>
                  </a:cubicBezTo>
                  <a:cubicBezTo>
                    <a:pt x="143" y="221"/>
                    <a:pt x="143" y="224"/>
                    <a:pt x="139" y="226"/>
                  </a:cubicBezTo>
                  <a:cubicBezTo>
                    <a:pt x="136" y="228"/>
                    <a:pt x="123" y="223"/>
                    <a:pt x="113" y="212"/>
                  </a:cubicBezTo>
                  <a:cubicBezTo>
                    <a:pt x="113" y="212"/>
                    <a:pt x="113" y="212"/>
                    <a:pt x="113" y="212"/>
                  </a:cubicBezTo>
                  <a:cubicBezTo>
                    <a:pt x="113" y="212"/>
                    <a:pt x="112" y="211"/>
                    <a:pt x="112" y="211"/>
                  </a:cubicBezTo>
                  <a:cubicBezTo>
                    <a:pt x="112" y="211"/>
                    <a:pt x="112" y="211"/>
                    <a:pt x="112" y="211"/>
                  </a:cubicBezTo>
                  <a:cubicBezTo>
                    <a:pt x="112" y="211"/>
                    <a:pt x="112" y="211"/>
                    <a:pt x="112" y="211"/>
                  </a:cubicBezTo>
                  <a:cubicBezTo>
                    <a:pt x="110" y="208"/>
                    <a:pt x="108" y="205"/>
                    <a:pt x="106" y="202"/>
                  </a:cubicBezTo>
                  <a:cubicBezTo>
                    <a:pt x="97" y="183"/>
                    <a:pt x="93" y="158"/>
                    <a:pt x="100" y="146"/>
                  </a:cubicBezTo>
                  <a:cubicBezTo>
                    <a:pt x="104" y="137"/>
                    <a:pt x="102" y="133"/>
                    <a:pt x="105" y="127"/>
                  </a:cubicBezTo>
                  <a:cubicBezTo>
                    <a:pt x="102" y="131"/>
                    <a:pt x="97" y="137"/>
                    <a:pt x="92" y="142"/>
                  </a:cubicBezTo>
                  <a:cubicBezTo>
                    <a:pt x="85" y="150"/>
                    <a:pt x="77" y="163"/>
                    <a:pt x="63" y="171"/>
                  </a:cubicBezTo>
                  <a:cubicBezTo>
                    <a:pt x="63" y="171"/>
                    <a:pt x="63" y="171"/>
                    <a:pt x="63" y="171"/>
                  </a:cubicBezTo>
                  <a:cubicBezTo>
                    <a:pt x="60" y="172"/>
                    <a:pt x="57" y="174"/>
                    <a:pt x="53" y="175"/>
                  </a:cubicBezTo>
                  <a:cubicBezTo>
                    <a:pt x="50" y="176"/>
                    <a:pt x="46" y="176"/>
                    <a:pt x="43" y="176"/>
                  </a:cubicBezTo>
                  <a:cubicBezTo>
                    <a:pt x="26" y="176"/>
                    <a:pt x="9" y="166"/>
                    <a:pt x="8" y="162"/>
                  </a:cubicBezTo>
                  <a:cubicBezTo>
                    <a:pt x="7" y="158"/>
                    <a:pt x="9" y="155"/>
                    <a:pt x="6" y="153"/>
                  </a:cubicBezTo>
                  <a:cubicBezTo>
                    <a:pt x="3" y="151"/>
                    <a:pt x="0" y="144"/>
                    <a:pt x="8" y="129"/>
                  </a:cubicBezTo>
                  <a:cubicBezTo>
                    <a:pt x="11" y="125"/>
                    <a:pt x="15" y="119"/>
                    <a:pt x="19" y="115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21" y="112"/>
                    <a:pt x="23" y="111"/>
                    <a:pt x="25" y="109"/>
                  </a:cubicBezTo>
                  <a:cubicBezTo>
                    <a:pt x="33" y="102"/>
                    <a:pt x="43" y="98"/>
                    <a:pt x="57" y="99"/>
                  </a:cubicBezTo>
                  <a:cubicBezTo>
                    <a:pt x="79" y="100"/>
                    <a:pt x="91" y="106"/>
                    <a:pt x="100" y="106"/>
                  </a:cubicBezTo>
                  <a:cubicBezTo>
                    <a:pt x="96" y="103"/>
                    <a:pt x="88" y="98"/>
                    <a:pt x="80" y="96"/>
                  </a:cubicBezTo>
                  <a:cubicBezTo>
                    <a:pt x="76" y="95"/>
                    <a:pt x="72" y="94"/>
                    <a:pt x="67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58" y="90"/>
                    <a:pt x="48" y="87"/>
                    <a:pt x="40" y="80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9" y="79"/>
                    <a:pt x="38" y="78"/>
                    <a:pt x="37" y="78"/>
                  </a:cubicBezTo>
                  <a:cubicBezTo>
                    <a:pt x="35" y="76"/>
                    <a:pt x="34" y="74"/>
                    <a:pt x="32" y="72"/>
                  </a:cubicBezTo>
                  <a:cubicBezTo>
                    <a:pt x="30" y="69"/>
                    <a:pt x="28" y="66"/>
                    <a:pt x="26" y="63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0" y="48"/>
                    <a:pt x="21" y="34"/>
                    <a:pt x="25" y="32"/>
                  </a:cubicBezTo>
                  <a:cubicBezTo>
                    <a:pt x="28" y="29"/>
                    <a:pt x="31" y="30"/>
                    <a:pt x="32" y="26"/>
                  </a:cubicBezTo>
                  <a:cubicBezTo>
                    <a:pt x="33" y="22"/>
                    <a:pt x="38" y="17"/>
                    <a:pt x="55" y="19"/>
                  </a:cubicBezTo>
                  <a:cubicBezTo>
                    <a:pt x="58" y="19"/>
                    <a:pt x="60" y="20"/>
                    <a:pt x="63" y="20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78" y="23"/>
                    <a:pt x="94" y="30"/>
                    <a:pt x="102" y="49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2" y="51"/>
                    <a:pt x="102" y="51"/>
                    <a:pt x="102" y="51"/>
                  </a:cubicBezTo>
                  <a:cubicBezTo>
                    <a:pt x="109" y="69"/>
                    <a:pt x="110" y="82"/>
                    <a:pt x="112" y="90"/>
                  </a:cubicBezTo>
                  <a:cubicBezTo>
                    <a:pt x="114" y="85"/>
                    <a:pt x="117" y="77"/>
                    <a:pt x="117" y="69"/>
                  </a:cubicBezTo>
                  <a:cubicBezTo>
                    <a:pt x="118" y="60"/>
                    <a:pt x="118" y="45"/>
                    <a:pt x="123" y="32"/>
                  </a:cubicBezTo>
                  <a:cubicBezTo>
                    <a:pt x="125" y="27"/>
                    <a:pt x="127" y="22"/>
                    <a:pt x="131" y="18"/>
                  </a:cubicBezTo>
                  <a:cubicBezTo>
                    <a:pt x="134" y="15"/>
                    <a:pt x="137" y="12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52" y="1"/>
                    <a:pt x="166" y="0"/>
                    <a:pt x="169" y="3"/>
                  </a:cubicBezTo>
                  <a:cubicBezTo>
                    <a:pt x="172" y="6"/>
                    <a:pt x="172" y="9"/>
                    <a:pt x="176" y="9"/>
                  </a:cubicBezTo>
                  <a:cubicBezTo>
                    <a:pt x="180" y="9"/>
                    <a:pt x="186" y="13"/>
                    <a:pt x="188" y="30"/>
                  </a:cubicBezTo>
                  <a:cubicBezTo>
                    <a:pt x="188" y="33"/>
                    <a:pt x="188" y="36"/>
                    <a:pt x="188" y="40"/>
                  </a:cubicBezTo>
                  <a:cubicBezTo>
                    <a:pt x="188" y="40"/>
                    <a:pt x="188" y="40"/>
                    <a:pt x="188" y="40"/>
                  </a:cubicBezTo>
                  <a:cubicBezTo>
                    <a:pt x="188" y="47"/>
                    <a:pt x="187" y="55"/>
                    <a:pt x="184" y="62"/>
                  </a:cubicBezTo>
                  <a:cubicBezTo>
                    <a:pt x="184" y="62"/>
                    <a:pt x="184" y="62"/>
                    <a:pt x="184" y="62"/>
                  </a:cubicBezTo>
                  <a:cubicBezTo>
                    <a:pt x="184" y="62"/>
                    <a:pt x="184" y="62"/>
                    <a:pt x="184" y="62"/>
                  </a:cubicBezTo>
                  <a:cubicBezTo>
                    <a:pt x="183" y="64"/>
                    <a:pt x="183" y="65"/>
                    <a:pt x="182" y="67"/>
                  </a:cubicBezTo>
                  <a:cubicBezTo>
                    <a:pt x="182" y="67"/>
                    <a:pt x="182" y="67"/>
                    <a:pt x="182" y="67"/>
                  </a:cubicBezTo>
                  <a:cubicBezTo>
                    <a:pt x="178" y="73"/>
                    <a:pt x="173" y="78"/>
                    <a:pt x="166" y="83"/>
                  </a:cubicBezTo>
                  <a:cubicBezTo>
                    <a:pt x="149" y="93"/>
                    <a:pt x="136" y="96"/>
                    <a:pt x="128" y="101"/>
                  </a:cubicBezTo>
                  <a:cubicBezTo>
                    <a:pt x="128" y="101"/>
                    <a:pt x="127" y="101"/>
                    <a:pt x="127" y="102"/>
                  </a:cubicBezTo>
                  <a:cubicBezTo>
                    <a:pt x="126" y="102"/>
                    <a:pt x="126" y="102"/>
                    <a:pt x="126" y="102"/>
                  </a:cubicBezTo>
                  <a:cubicBezTo>
                    <a:pt x="126" y="102"/>
                    <a:pt x="126" y="102"/>
                    <a:pt x="126" y="102"/>
                  </a:cubicBezTo>
                  <a:cubicBezTo>
                    <a:pt x="135" y="101"/>
                    <a:pt x="147" y="93"/>
                    <a:pt x="169" y="89"/>
                  </a:cubicBezTo>
                  <a:cubicBezTo>
                    <a:pt x="172" y="88"/>
                    <a:pt x="175" y="88"/>
                    <a:pt x="178" y="88"/>
                  </a:cubicBezTo>
                  <a:cubicBezTo>
                    <a:pt x="178" y="88"/>
                    <a:pt x="179" y="88"/>
                    <a:pt x="179" y="88"/>
                  </a:cubicBezTo>
                  <a:cubicBezTo>
                    <a:pt x="181" y="88"/>
                    <a:pt x="183" y="88"/>
                    <a:pt x="185" y="89"/>
                  </a:cubicBezTo>
                  <a:cubicBezTo>
                    <a:pt x="186" y="89"/>
                    <a:pt x="186" y="89"/>
                    <a:pt x="187" y="89"/>
                  </a:cubicBezTo>
                  <a:cubicBezTo>
                    <a:pt x="187" y="89"/>
                    <a:pt x="187" y="89"/>
                    <a:pt x="187" y="89"/>
                  </a:cubicBezTo>
                  <a:cubicBezTo>
                    <a:pt x="188" y="89"/>
                    <a:pt x="189" y="90"/>
                    <a:pt x="189" y="90"/>
                  </a:cubicBezTo>
                  <a:cubicBezTo>
                    <a:pt x="194" y="91"/>
                    <a:pt x="199" y="93"/>
                    <a:pt x="203" y="96"/>
                  </a:cubicBezTo>
                  <a:cubicBezTo>
                    <a:pt x="203" y="96"/>
                    <a:pt x="203" y="96"/>
                    <a:pt x="203" y="96"/>
                  </a:cubicBezTo>
                  <a:cubicBezTo>
                    <a:pt x="204" y="97"/>
                    <a:pt x="206" y="98"/>
                    <a:pt x="207" y="99"/>
                  </a:cubicBezTo>
                  <a:cubicBezTo>
                    <a:pt x="207" y="99"/>
                    <a:pt x="207" y="99"/>
                    <a:pt x="207" y="99"/>
                  </a:cubicBezTo>
                  <a:cubicBezTo>
                    <a:pt x="213" y="104"/>
                    <a:pt x="217" y="109"/>
                    <a:pt x="221" y="114"/>
                  </a:cubicBezTo>
                  <a:cubicBezTo>
                    <a:pt x="231" y="127"/>
                    <a:pt x="229" y="134"/>
                    <a:pt x="226" y="137"/>
                  </a:cubicBezTo>
                  <a:cubicBezTo>
                    <a:pt x="223" y="140"/>
                    <a:pt x="225" y="142"/>
                    <a:pt x="225" y="14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" name="Rectangle 1117">
              <a:extLst>
                <a:ext uri="{FF2B5EF4-FFF2-40B4-BE49-F238E27FC236}">
                  <a16:creationId xmlns:a16="http://schemas.microsoft.com/office/drawing/2014/main" id="{03055D84-F935-4B55-A2A2-E6C8BA129C5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592262" y="5240338"/>
              <a:ext cx="1588" cy="1588"/>
            </a:xfrm>
            <a:prstGeom prst="rect">
              <a:avLst/>
            </a:pr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8" name="Rectangle 1118">
              <a:extLst>
                <a:ext uri="{FF2B5EF4-FFF2-40B4-BE49-F238E27FC236}">
                  <a16:creationId xmlns:a16="http://schemas.microsoft.com/office/drawing/2014/main" id="{C8995DB5-523C-4970-87DA-46D0E38D36A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592262" y="5240338"/>
              <a:ext cx="15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9" name="Freeform 1119">
              <a:extLst>
                <a:ext uri="{FF2B5EF4-FFF2-40B4-BE49-F238E27FC236}">
                  <a16:creationId xmlns:a16="http://schemas.microsoft.com/office/drawing/2014/main" id="{251EF922-E63E-4C45-8515-D7BB00E873AE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1504950" y="5314950"/>
              <a:ext cx="768350" cy="84138"/>
            </a:xfrm>
            <a:custGeom>
              <a:avLst/>
              <a:gdLst>
                <a:gd name="T0" fmla="*/ 148 w 166"/>
                <a:gd name="T1" fmla="*/ 11 h 18"/>
                <a:gd name="T2" fmla="*/ 148 w 166"/>
                <a:gd name="T3" fmla="*/ 11 h 18"/>
                <a:gd name="T4" fmla="*/ 150 w 166"/>
                <a:gd name="T5" fmla="*/ 11 h 18"/>
                <a:gd name="T6" fmla="*/ 150 w 166"/>
                <a:gd name="T7" fmla="*/ 11 h 18"/>
                <a:gd name="T8" fmla="*/ 152 w 166"/>
                <a:gd name="T9" fmla="*/ 12 h 18"/>
                <a:gd name="T10" fmla="*/ 166 w 166"/>
                <a:gd name="T11" fmla="*/ 18 h 18"/>
                <a:gd name="T12" fmla="*/ 166 w 166"/>
                <a:gd name="T13" fmla="*/ 18 h 18"/>
                <a:gd name="T14" fmla="*/ 166 w 166"/>
                <a:gd name="T15" fmla="*/ 18 h 18"/>
                <a:gd name="T16" fmla="*/ 166 w 166"/>
                <a:gd name="T17" fmla="*/ 18 h 18"/>
                <a:gd name="T18" fmla="*/ 152 w 166"/>
                <a:gd name="T19" fmla="*/ 12 h 18"/>
                <a:gd name="T20" fmla="*/ 150 w 166"/>
                <a:gd name="T21" fmla="*/ 11 h 18"/>
                <a:gd name="T22" fmla="*/ 150 w 166"/>
                <a:gd name="T23" fmla="*/ 11 h 18"/>
                <a:gd name="T24" fmla="*/ 148 w 166"/>
                <a:gd name="T25" fmla="*/ 11 h 18"/>
                <a:gd name="T26" fmla="*/ 148 w 166"/>
                <a:gd name="T27" fmla="*/ 11 h 18"/>
                <a:gd name="T28" fmla="*/ 0 w 166"/>
                <a:gd name="T29" fmla="*/ 0 h 18"/>
                <a:gd name="T30" fmla="*/ 3 w 166"/>
                <a:gd name="T31" fmla="*/ 2 h 18"/>
                <a:gd name="T32" fmla="*/ 0 w 166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6" h="18">
                  <a:moveTo>
                    <a:pt x="148" y="11"/>
                  </a:moveTo>
                  <a:cubicBezTo>
                    <a:pt x="148" y="11"/>
                    <a:pt x="148" y="11"/>
                    <a:pt x="148" y="11"/>
                  </a:cubicBezTo>
                  <a:cubicBezTo>
                    <a:pt x="149" y="11"/>
                    <a:pt x="149" y="11"/>
                    <a:pt x="150" y="11"/>
                  </a:cubicBezTo>
                  <a:cubicBezTo>
                    <a:pt x="150" y="11"/>
                    <a:pt x="150" y="11"/>
                    <a:pt x="150" y="11"/>
                  </a:cubicBezTo>
                  <a:cubicBezTo>
                    <a:pt x="151" y="11"/>
                    <a:pt x="152" y="12"/>
                    <a:pt x="152" y="12"/>
                  </a:cubicBezTo>
                  <a:cubicBezTo>
                    <a:pt x="157" y="13"/>
                    <a:pt x="162" y="15"/>
                    <a:pt x="166" y="18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62" y="15"/>
                    <a:pt x="157" y="13"/>
                    <a:pt x="152" y="12"/>
                  </a:cubicBezTo>
                  <a:cubicBezTo>
                    <a:pt x="152" y="12"/>
                    <a:pt x="151" y="11"/>
                    <a:pt x="150" y="11"/>
                  </a:cubicBezTo>
                  <a:cubicBezTo>
                    <a:pt x="150" y="11"/>
                    <a:pt x="150" y="11"/>
                    <a:pt x="150" y="11"/>
                  </a:cubicBezTo>
                  <a:cubicBezTo>
                    <a:pt x="149" y="11"/>
                    <a:pt x="149" y="11"/>
                    <a:pt x="148" y="11"/>
                  </a:cubicBezTo>
                  <a:cubicBezTo>
                    <a:pt x="148" y="11"/>
                    <a:pt x="148" y="11"/>
                    <a:pt x="148" y="11"/>
                  </a:cubicBezTo>
                  <a:moveTo>
                    <a:pt x="0" y="0"/>
                  </a:moveTo>
                  <a:cubicBezTo>
                    <a:pt x="1" y="0"/>
                    <a:pt x="2" y="1"/>
                    <a:pt x="3" y="2"/>
                  </a:cubicBezTo>
                  <a:cubicBezTo>
                    <a:pt x="2" y="1"/>
                    <a:pt x="1" y="0"/>
                    <a:pt x="0" y="0"/>
                  </a:cubicBezTo>
                </a:path>
              </a:pathLst>
            </a:custGeom>
            <a:solidFill>
              <a:srgbClr val="B78B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0" name="Freeform 1120">
              <a:extLst>
                <a:ext uri="{FF2B5EF4-FFF2-40B4-BE49-F238E27FC236}">
                  <a16:creationId xmlns:a16="http://schemas.microsoft.com/office/drawing/2014/main" id="{A17E116A-988E-4537-8CFD-BB204E76951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4949" y="5041900"/>
              <a:ext cx="823913" cy="889000"/>
            </a:xfrm>
            <a:custGeom>
              <a:avLst/>
              <a:gdLst>
                <a:gd name="T0" fmla="*/ 98 w 178"/>
                <a:gd name="T1" fmla="*/ 13 h 192"/>
                <a:gd name="T2" fmla="*/ 87 w 178"/>
                <a:gd name="T3" fmla="*/ 71 h 192"/>
                <a:gd name="T4" fmla="*/ 77 w 178"/>
                <a:gd name="T5" fmla="*/ 32 h 192"/>
                <a:gd name="T6" fmla="*/ 77 w 178"/>
                <a:gd name="T7" fmla="*/ 30 h 192"/>
                <a:gd name="T8" fmla="*/ 67 w 178"/>
                <a:gd name="T9" fmla="*/ 22 h 192"/>
                <a:gd name="T10" fmla="*/ 61 w 178"/>
                <a:gd name="T11" fmla="*/ 29 h 192"/>
                <a:gd name="T12" fmla="*/ 75 w 178"/>
                <a:gd name="T13" fmla="*/ 66 h 192"/>
                <a:gd name="T14" fmla="*/ 71 w 178"/>
                <a:gd name="T15" fmla="*/ 68 h 192"/>
                <a:gd name="T16" fmla="*/ 65 w 178"/>
                <a:gd name="T17" fmla="*/ 69 h 192"/>
                <a:gd name="T18" fmla="*/ 20 w 178"/>
                <a:gd name="T19" fmla="*/ 43 h 192"/>
                <a:gd name="T20" fmla="*/ 18 w 178"/>
                <a:gd name="T21" fmla="*/ 61 h 192"/>
                <a:gd name="T22" fmla="*/ 12 w 178"/>
                <a:gd name="T23" fmla="*/ 59 h 192"/>
                <a:gd name="T24" fmla="*/ 15 w 178"/>
                <a:gd name="T25" fmla="*/ 61 h 192"/>
                <a:gd name="T26" fmla="*/ 55 w 178"/>
                <a:gd name="T27" fmla="*/ 77 h 192"/>
                <a:gd name="T28" fmla="*/ 75 w 178"/>
                <a:gd name="T29" fmla="*/ 87 h 192"/>
                <a:gd name="T30" fmla="*/ 32 w 178"/>
                <a:gd name="T31" fmla="*/ 80 h 192"/>
                <a:gd name="T32" fmla="*/ 34 w 178"/>
                <a:gd name="T33" fmla="*/ 85 h 192"/>
                <a:gd name="T34" fmla="*/ 14 w 178"/>
                <a:gd name="T35" fmla="*/ 107 h 192"/>
                <a:gd name="T36" fmla="*/ 42 w 178"/>
                <a:gd name="T37" fmla="*/ 111 h 192"/>
                <a:gd name="T38" fmla="*/ 43 w 178"/>
                <a:gd name="T39" fmla="*/ 122 h 192"/>
                <a:gd name="T40" fmla="*/ 72 w 178"/>
                <a:gd name="T41" fmla="*/ 110 h 192"/>
                <a:gd name="T42" fmla="*/ 80 w 178"/>
                <a:gd name="T43" fmla="*/ 108 h 192"/>
                <a:gd name="T44" fmla="*/ 75 w 178"/>
                <a:gd name="T45" fmla="*/ 127 h 192"/>
                <a:gd name="T46" fmla="*/ 87 w 178"/>
                <a:gd name="T47" fmla="*/ 192 h 192"/>
                <a:gd name="T48" fmla="*/ 85 w 178"/>
                <a:gd name="T49" fmla="*/ 124 h 192"/>
                <a:gd name="T50" fmla="*/ 94 w 178"/>
                <a:gd name="T51" fmla="*/ 125 h 192"/>
                <a:gd name="T52" fmla="*/ 100 w 178"/>
                <a:gd name="T53" fmla="*/ 114 h 192"/>
                <a:gd name="T54" fmla="*/ 117 w 178"/>
                <a:gd name="T55" fmla="*/ 122 h 192"/>
                <a:gd name="T56" fmla="*/ 96 w 178"/>
                <a:gd name="T57" fmla="*/ 99 h 192"/>
                <a:gd name="T58" fmla="*/ 117 w 178"/>
                <a:gd name="T59" fmla="*/ 113 h 192"/>
                <a:gd name="T60" fmla="*/ 173 w 178"/>
                <a:gd name="T61" fmla="*/ 141 h 192"/>
                <a:gd name="T62" fmla="*/ 137 w 178"/>
                <a:gd name="T63" fmla="*/ 117 h 192"/>
                <a:gd name="T64" fmla="*/ 119 w 178"/>
                <a:gd name="T65" fmla="*/ 105 h 192"/>
                <a:gd name="T66" fmla="*/ 143 w 178"/>
                <a:gd name="T67" fmla="*/ 105 h 192"/>
                <a:gd name="T68" fmla="*/ 163 w 178"/>
                <a:gd name="T69" fmla="*/ 92 h 192"/>
                <a:gd name="T70" fmla="*/ 117 w 178"/>
                <a:gd name="T71" fmla="*/ 88 h 192"/>
                <a:gd name="T72" fmla="*/ 178 w 178"/>
                <a:gd name="T73" fmla="*/ 77 h 192"/>
                <a:gd name="T74" fmla="*/ 162 w 178"/>
                <a:gd name="T75" fmla="*/ 70 h 192"/>
                <a:gd name="T76" fmla="*/ 154 w 178"/>
                <a:gd name="T77" fmla="*/ 69 h 192"/>
                <a:gd name="T78" fmla="*/ 153 w 178"/>
                <a:gd name="T79" fmla="*/ 69 h 192"/>
                <a:gd name="T80" fmla="*/ 101 w 178"/>
                <a:gd name="T81" fmla="*/ 83 h 192"/>
                <a:gd name="T82" fmla="*/ 101 w 178"/>
                <a:gd name="T83" fmla="*/ 83 h 192"/>
                <a:gd name="T84" fmla="*/ 157 w 178"/>
                <a:gd name="T85" fmla="*/ 48 h 192"/>
                <a:gd name="T86" fmla="*/ 159 w 178"/>
                <a:gd name="T87" fmla="*/ 43 h 192"/>
                <a:gd name="T88" fmla="*/ 122 w 178"/>
                <a:gd name="T89" fmla="*/ 69 h 192"/>
                <a:gd name="T90" fmla="*/ 145 w 178"/>
                <a:gd name="T91" fmla="*/ 34 h 192"/>
                <a:gd name="T92" fmla="*/ 112 w 178"/>
                <a:gd name="T93" fmla="*/ 59 h 192"/>
                <a:gd name="T94" fmla="*/ 100 w 178"/>
                <a:gd name="T95" fmla="*/ 50 h 192"/>
                <a:gd name="T96" fmla="*/ 97 w 178"/>
                <a:gd name="T97" fmla="*/ 40 h 192"/>
                <a:gd name="T98" fmla="*/ 114 w 178"/>
                <a:gd name="T9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8" h="192">
                  <a:moveTo>
                    <a:pt x="114" y="0"/>
                  </a:moveTo>
                  <a:cubicBezTo>
                    <a:pt x="111" y="0"/>
                    <a:pt x="104" y="4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3" y="26"/>
                    <a:pt x="93" y="41"/>
                    <a:pt x="92" y="50"/>
                  </a:cubicBezTo>
                  <a:cubicBezTo>
                    <a:pt x="92" y="58"/>
                    <a:pt x="90" y="65"/>
                    <a:pt x="88" y="70"/>
                  </a:cubicBezTo>
                  <a:cubicBezTo>
                    <a:pt x="87" y="70"/>
                    <a:pt x="87" y="71"/>
                    <a:pt x="87" y="71"/>
                  </a:cubicBezTo>
                  <a:cubicBezTo>
                    <a:pt x="87" y="71"/>
                    <a:pt x="87" y="70"/>
                    <a:pt x="87" y="69"/>
                  </a:cubicBezTo>
                  <a:cubicBezTo>
                    <a:pt x="86" y="68"/>
                    <a:pt x="86" y="66"/>
                    <a:pt x="86" y="65"/>
                  </a:cubicBezTo>
                  <a:cubicBezTo>
                    <a:pt x="84" y="57"/>
                    <a:pt x="83" y="46"/>
                    <a:pt x="77" y="32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6" y="29"/>
                    <a:pt x="71" y="20"/>
                    <a:pt x="64" y="17"/>
                  </a:cubicBezTo>
                  <a:cubicBezTo>
                    <a:pt x="62" y="16"/>
                    <a:pt x="61" y="16"/>
                    <a:pt x="60" y="16"/>
                  </a:cubicBezTo>
                  <a:cubicBezTo>
                    <a:pt x="60" y="16"/>
                    <a:pt x="64" y="19"/>
                    <a:pt x="67" y="22"/>
                  </a:cubicBezTo>
                  <a:cubicBezTo>
                    <a:pt x="71" y="26"/>
                    <a:pt x="80" y="45"/>
                    <a:pt x="80" y="56"/>
                  </a:cubicBezTo>
                  <a:cubicBezTo>
                    <a:pt x="80" y="57"/>
                    <a:pt x="80" y="58"/>
                    <a:pt x="80" y="58"/>
                  </a:cubicBezTo>
                  <a:cubicBezTo>
                    <a:pt x="78" y="58"/>
                    <a:pt x="70" y="32"/>
                    <a:pt x="61" y="29"/>
                  </a:cubicBezTo>
                  <a:cubicBezTo>
                    <a:pt x="66" y="36"/>
                    <a:pt x="68" y="37"/>
                    <a:pt x="71" y="49"/>
                  </a:cubicBezTo>
                  <a:cubicBezTo>
                    <a:pt x="75" y="60"/>
                    <a:pt x="76" y="64"/>
                    <a:pt x="75" y="66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4" y="66"/>
                    <a:pt x="66" y="36"/>
                    <a:pt x="50" y="33"/>
                  </a:cubicBezTo>
                  <a:cubicBezTo>
                    <a:pt x="63" y="44"/>
                    <a:pt x="69" y="57"/>
                    <a:pt x="72" y="66"/>
                  </a:cubicBezTo>
                  <a:cubicBezTo>
                    <a:pt x="72" y="68"/>
                    <a:pt x="72" y="68"/>
                    <a:pt x="71" y="68"/>
                  </a:cubicBezTo>
                  <a:cubicBezTo>
                    <a:pt x="67" y="68"/>
                    <a:pt x="52" y="56"/>
                    <a:pt x="46" y="49"/>
                  </a:cubicBezTo>
                  <a:cubicBezTo>
                    <a:pt x="45" y="47"/>
                    <a:pt x="45" y="47"/>
                    <a:pt x="44" y="47"/>
                  </a:cubicBezTo>
                  <a:cubicBezTo>
                    <a:pt x="43" y="47"/>
                    <a:pt x="51" y="62"/>
                    <a:pt x="65" y="69"/>
                  </a:cubicBezTo>
                  <a:cubicBezTo>
                    <a:pt x="71" y="72"/>
                    <a:pt x="71" y="74"/>
                    <a:pt x="68" y="74"/>
                  </a:cubicBezTo>
                  <a:cubicBezTo>
                    <a:pt x="62" y="74"/>
                    <a:pt x="49" y="70"/>
                    <a:pt x="42" y="65"/>
                  </a:cubicBezTo>
                  <a:cubicBezTo>
                    <a:pt x="32" y="56"/>
                    <a:pt x="27" y="53"/>
                    <a:pt x="20" y="43"/>
                  </a:cubicBezTo>
                  <a:cubicBezTo>
                    <a:pt x="20" y="48"/>
                    <a:pt x="32" y="63"/>
                    <a:pt x="45" y="69"/>
                  </a:cubicBezTo>
                  <a:cubicBezTo>
                    <a:pt x="47" y="71"/>
                    <a:pt x="48" y="71"/>
                    <a:pt x="47" y="71"/>
                  </a:cubicBezTo>
                  <a:cubicBezTo>
                    <a:pt x="43" y="71"/>
                    <a:pt x="23" y="65"/>
                    <a:pt x="18" y="61"/>
                  </a:cubicBezTo>
                  <a:cubicBezTo>
                    <a:pt x="12" y="55"/>
                    <a:pt x="11" y="55"/>
                    <a:pt x="6" y="46"/>
                  </a:cubicBezTo>
                  <a:cubicBezTo>
                    <a:pt x="6" y="47"/>
                    <a:pt x="10" y="56"/>
                    <a:pt x="12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3" y="59"/>
                    <a:pt x="14" y="60"/>
                    <a:pt x="15" y="61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23" y="68"/>
                    <a:pt x="33" y="71"/>
                    <a:pt x="42" y="74"/>
                  </a:cubicBezTo>
                  <a:cubicBezTo>
                    <a:pt x="42" y="74"/>
                    <a:pt x="42" y="74"/>
                    <a:pt x="42" y="74"/>
                  </a:cubicBezTo>
                  <a:cubicBezTo>
                    <a:pt x="47" y="75"/>
                    <a:pt x="51" y="76"/>
                    <a:pt x="55" y="77"/>
                  </a:cubicBezTo>
                  <a:cubicBezTo>
                    <a:pt x="63" y="79"/>
                    <a:pt x="71" y="84"/>
                    <a:pt x="75" y="87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3" y="87"/>
                    <a:pt x="71" y="87"/>
                    <a:pt x="69" y="86"/>
                  </a:cubicBezTo>
                  <a:cubicBezTo>
                    <a:pt x="61" y="85"/>
                    <a:pt x="51" y="81"/>
                    <a:pt x="35" y="80"/>
                  </a:cubicBezTo>
                  <a:cubicBezTo>
                    <a:pt x="34" y="80"/>
                    <a:pt x="33" y="80"/>
                    <a:pt x="32" y="80"/>
                  </a:cubicBezTo>
                  <a:cubicBezTo>
                    <a:pt x="31" y="80"/>
                    <a:pt x="30" y="80"/>
                    <a:pt x="29" y="80"/>
                  </a:cubicBezTo>
                  <a:cubicBezTo>
                    <a:pt x="16" y="80"/>
                    <a:pt x="7" y="84"/>
                    <a:pt x="0" y="90"/>
                  </a:cubicBezTo>
                  <a:cubicBezTo>
                    <a:pt x="0" y="90"/>
                    <a:pt x="17" y="85"/>
                    <a:pt x="34" y="85"/>
                  </a:cubicBezTo>
                  <a:cubicBezTo>
                    <a:pt x="40" y="85"/>
                    <a:pt x="47" y="85"/>
                    <a:pt x="52" y="87"/>
                  </a:cubicBezTo>
                  <a:cubicBezTo>
                    <a:pt x="52" y="87"/>
                    <a:pt x="56" y="89"/>
                    <a:pt x="54" y="93"/>
                  </a:cubicBezTo>
                  <a:cubicBezTo>
                    <a:pt x="52" y="96"/>
                    <a:pt x="32" y="93"/>
                    <a:pt x="14" y="107"/>
                  </a:cubicBezTo>
                  <a:cubicBezTo>
                    <a:pt x="14" y="107"/>
                    <a:pt x="44" y="98"/>
                    <a:pt x="56" y="98"/>
                  </a:cubicBezTo>
                  <a:cubicBezTo>
                    <a:pt x="57" y="98"/>
                    <a:pt x="59" y="98"/>
                    <a:pt x="59" y="99"/>
                  </a:cubicBezTo>
                  <a:cubicBezTo>
                    <a:pt x="67" y="101"/>
                    <a:pt x="45" y="110"/>
                    <a:pt x="42" y="111"/>
                  </a:cubicBezTo>
                  <a:cubicBezTo>
                    <a:pt x="44" y="111"/>
                    <a:pt x="59" y="108"/>
                    <a:pt x="64" y="105"/>
                  </a:cubicBezTo>
                  <a:cubicBezTo>
                    <a:pt x="65" y="105"/>
                    <a:pt x="65" y="105"/>
                    <a:pt x="66" y="105"/>
                  </a:cubicBezTo>
                  <a:cubicBezTo>
                    <a:pt x="69" y="105"/>
                    <a:pt x="66" y="114"/>
                    <a:pt x="43" y="122"/>
                  </a:cubicBezTo>
                  <a:cubicBezTo>
                    <a:pt x="44" y="122"/>
                    <a:pt x="62" y="120"/>
                    <a:pt x="70" y="109"/>
                  </a:cubicBezTo>
                  <a:cubicBezTo>
                    <a:pt x="70" y="109"/>
                    <a:pt x="71" y="108"/>
                    <a:pt x="71" y="108"/>
                  </a:cubicBezTo>
                  <a:cubicBezTo>
                    <a:pt x="72" y="108"/>
                    <a:pt x="72" y="109"/>
                    <a:pt x="72" y="110"/>
                  </a:cubicBezTo>
                  <a:cubicBezTo>
                    <a:pt x="72" y="114"/>
                    <a:pt x="49" y="143"/>
                    <a:pt x="38" y="152"/>
                  </a:cubicBezTo>
                  <a:cubicBezTo>
                    <a:pt x="52" y="144"/>
                    <a:pt x="60" y="131"/>
                    <a:pt x="67" y="123"/>
                  </a:cubicBezTo>
                  <a:cubicBezTo>
                    <a:pt x="72" y="118"/>
                    <a:pt x="77" y="112"/>
                    <a:pt x="80" y="108"/>
                  </a:cubicBezTo>
                  <a:cubicBezTo>
                    <a:pt x="80" y="108"/>
                    <a:pt x="80" y="108"/>
                    <a:pt x="80" y="108"/>
                  </a:cubicBezTo>
                  <a:cubicBezTo>
                    <a:pt x="80" y="108"/>
                    <a:pt x="80" y="108"/>
                    <a:pt x="80" y="108"/>
                  </a:cubicBezTo>
                  <a:cubicBezTo>
                    <a:pt x="77" y="114"/>
                    <a:pt x="79" y="118"/>
                    <a:pt x="75" y="127"/>
                  </a:cubicBezTo>
                  <a:cubicBezTo>
                    <a:pt x="72" y="131"/>
                    <a:pt x="71" y="137"/>
                    <a:pt x="71" y="143"/>
                  </a:cubicBezTo>
                  <a:cubicBezTo>
                    <a:pt x="71" y="155"/>
                    <a:pt x="75" y="170"/>
                    <a:pt x="81" y="183"/>
                  </a:cubicBezTo>
                  <a:cubicBezTo>
                    <a:pt x="83" y="186"/>
                    <a:pt x="85" y="189"/>
                    <a:pt x="87" y="192"/>
                  </a:cubicBezTo>
                  <a:cubicBezTo>
                    <a:pt x="85" y="189"/>
                    <a:pt x="67" y="155"/>
                    <a:pt x="79" y="127"/>
                  </a:cubicBezTo>
                  <a:cubicBezTo>
                    <a:pt x="79" y="127"/>
                    <a:pt x="81" y="124"/>
                    <a:pt x="83" y="124"/>
                  </a:cubicBezTo>
                  <a:cubicBezTo>
                    <a:pt x="84" y="124"/>
                    <a:pt x="84" y="124"/>
                    <a:pt x="85" y="124"/>
                  </a:cubicBezTo>
                  <a:cubicBezTo>
                    <a:pt x="89" y="127"/>
                    <a:pt x="81" y="147"/>
                    <a:pt x="90" y="161"/>
                  </a:cubicBezTo>
                  <a:cubicBezTo>
                    <a:pt x="90" y="159"/>
                    <a:pt x="87" y="127"/>
                    <a:pt x="93" y="125"/>
                  </a:cubicBezTo>
                  <a:cubicBezTo>
                    <a:pt x="94" y="125"/>
                    <a:pt x="94" y="125"/>
                    <a:pt x="94" y="125"/>
                  </a:cubicBezTo>
                  <a:cubicBezTo>
                    <a:pt x="101" y="125"/>
                    <a:pt x="106" y="150"/>
                    <a:pt x="106" y="150"/>
                  </a:cubicBezTo>
                  <a:cubicBezTo>
                    <a:pt x="106" y="150"/>
                    <a:pt x="108" y="132"/>
                    <a:pt x="101" y="119"/>
                  </a:cubicBezTo>
                  <a:cubicBezTo>
                    <a:pt x="99" y="115"/>
                    <a:pt x="99" y="114"/>
                    <a:pt x="100" y="114"/>
                  </a:cubicBezTo>
                  <a:cubicBezTo>
                    <a:pt x="103" y="114"/>
                    <a:pt x="113" y="123"/>
                    <a:pt x="116" y="130"/>
                  </a:cubicBezTo>
                  <a:cubicBezTo>
                    <a:pt x="123" y="146"/>
                    <a:pt x="123" y="153"/>
                    <a:pt x="123" y="166"/>
                  </a:cubicBezTo>
                  <a:cubicBezTo>
                    <a:pt x="123" y="166"/>
                    <a:pt x="132" y="143"/>
                    <a:pt x="117" y="122"/>
                  </a:cubicBezTo>
                  <a:cubicBezTo>
                    <a:pt x="117" y="122"/>
                    <a:pt x="132" y="128"/>
                    <a:pt x="142" y="147"/>
                  </a:cubicBezTo>
                  <a:cubicBezTo>
                    <a:pt x="140" y="141"/>
                    <a:pt x="137" y="135"/>
                    <a:pt x="131" y="129"/>
                  </a:cubicBezTo>
                  <a:cubicBezTo>
                    <a:pt x="115" y="112"/>
                    <a:pt x="101" y="106"/>
                    <a:pt x="96" y="99"/>
                  </a:cubicBezTo>
                  <a:cubicBezTo>
                    <a:pt x="96" y="99"/>
                    <a:pt x="96" y="99"/>
                    <a:pt x="96" y="99"/>
                  </a:cubicBezTo>
                  <a:cubicBezTo>
                    <a:pt x="96" y="99"/>
                    <a:pt x="96" y="99"/>
                    <a:pt x="96" y="99"/>
                  </a:cubicBezTo>
                  <a:cubicBezTo>
                    <a:pt x="100" y="101"/>
                    <a:pt x="110" y="106"/>
                    <a:pt x="117" y="113"/>
                  </a:cubicBezTo>
                  <a:cubicBezTo>
                    <a:pt x="127" y="122"/>
                    <a:pt x="140" y="139"/>
                    <a:pt x="161" y="141"/>
                  </a:cubicBezTo>
                  <a:cubicBezTo>
                    <a:pt x="163" y="142"/>
                    <a:pt x="165" y="142"/>
                    <a:pt x="167" y="142"/>
                  </a:cubicBezTo>
                  <a:cubicBezTo>
                    <a:pt x="170" y="142"/>
                    <a:pt x="172" y="142"/>
                    <a:pt x="173" y="141"/>
                  </a:cubicBezTo>
                  <a:cubicBezTo>
                    <a:pt x="163" y="141"/>
                    <a:pt x="152" y="136"/>
                    <a:pt x="152" y="136"/>
                  </a:cubicBezTo>
                  <a:cubicBezTo>
                    <a:pt x="122" y="119"/>
                    <a:pt x="127" y="115"/>
                    <a:pt x="127" y="115"/>
                  </a:cubicBezTo>
                  <a:cubicBezTo>
                    <a:pt x="130" y="116"/>
                    <a:pt x="133" y="117"/>
                    <a:pt x="137" y="117"/>
                  </a:cubicBezTo>
                  <a:cubicBezTo>
                    <a:pt x="146" y="117"/>
                    <a:pt x="155" y="114"/>
                    <a:pt x="155" y="114"/>
                  </a:cubicBezTo>
                  <a:cubicBezTo>
                    <a:pt x="126" y="113"/>
                    <a:pt x="110" y="104"/>
                    <a:pt x="114" y="104"/>
                  </a:cubicBezTo>
                  <a:cubicBezTo>
                    <a:pt x="115" y="104"/>
                    <a:pt x="117" y="104"/>
                    <a:pt x="119" y="105"/>
                  </a:cubicBezTo>
                  <a:cubicBezTo>
                    <a:pt x="125" y="106"/>
                    <a:pt x="129" y="107"/>
                    <a:pt x="133" y="107"/>
                  </a:cubicBezTo>
                  <a:cubicBezTo>
                    <a:pt x="142" y="107"/>
                    <a:pt x="147" y="105"/>
                    <a:pt x="147" y="105"/>
                  </a:cubicBezTo>
                  <a:cubicBezTo>
                    <a:pt x="146" y="105"/>
                    <a:pt x="145" y="105"/>
                    <a:pt x="143" y="105"/>
                  </a:cubicBezTo>
                  <a:cubicBezTo>
                    <a:pt x="131" y="105"/>
                    <a:pt x="111" y="99"/>
                    <a:pt x="117" y="94"/>
                  </a:cubicBezTo>
                  <a:cubicBezTo>
                    <a:pt x="121" y="92"/>
                    <a:pt x="133" y="91"/>
                    <a:pt x="143" y="91"/>
                  </a:cubicBezTo>
                  <a:cubicBezTo>
                    <a:pt x="154" y="91"/>
                    <a:pt x="163" y="92"/>
                    <a:pt x="163" y="92"/>
                  </a:cubicBezTo>
                  <a:cubicBezTo>
                    <a:pt x="156" y="88"/>
                    <a:pt x="148" y="87"/>
                    <a:pt x="140" y="87"/>
                  </a:cubicBezTo>
                  <a:cubicBezTo>
                    <a:pt x="135" y="87"/>
                    <a:pt x="130" y="87"/>
                    <a:pt x="126" y="88"/>
                  </a:cubicBezTo>
                  <a:cubicBezTo>
                    <a:pt x="122" y="88"/>
                    <a:pt x="119" y="88"/>
                    <a:pt x="117" y="88"/>
                  </a:cubicBezTo>
                  <a:cubicBezTo>
                    <a:pt x="113" y="88"/>
                    <a:pt x="114" y="87"/>
                    <a:pt x="123" y="82"/>
                  </a:cubicBezTo>
                  <a:cubicBezTo>
                    <a:pt x="133" y="75"/>
                    <a:pt x="145" y="73"/>
                    <a:pt x="154" y="73"/>
                  </a:cubicBezTo>
                  <a:cubicBezTo>
                    <a:pt x="167" y="73"/>
                    <a:pt x="177" y="77"/>
                    <a:pt x="178" y="77"/>
                  </a:cubicBezTo>
                  <a:cubicBezTo>
                    <a:pt x="174" y="74"/>
                    <a:pt x="169" y="72"/>
                    <a:pt x="164" y="71"/>
                  </a:cubicBezTo>
                  <a:cubicBezTo>
                    <a:pt x="164" y="71"/>
                    <a:pt x="163" y="70"/>
                    <a:pt x="162" y="70"/>
                  </a:cubicBezTo>
                  <a:cubicBezTo>
                    <a:pt x="162" y="70"/>
                    <a:pt x="162" y="70"/>
                    <a:pt x="162" y="70"/>
                  </a:cubicBezTo>
                  <a:cubicBezTo>
                    <a:pt x="161" y="70"/>
                    <a:pt x="161" y="70"/>
                    <a:pt x="160" y="70"/>
                  </a:cubicBezTo>
                  <a:cubicBezTo>
                    <a:pt x="160" y="70"/>
                    <a:pt x="160" y="70"/>
                    <a:pt x="160" y="70"/>
                  </a:cubicBezTo>
                  <a:cubicBezTo>
                    <a:pt x="158" y="70"/>
                    <a:pt x="156" y="69"/>
                    <a:pt x="154" y="69"/>
                  </a:cubicBezTo>
                  <a:cubicBezTo>
                    <a:pt x="154" y="69"/>
                    <a:pt x="154" y="69"/>
                    <a:pt x="154" y="69"/>
                  </a:cubicBezTo>
                  <a:cubicBezTo>
                    <a:pt x="154" y="69"/>
                    <a:pt x="154" y="69"/>
                    <a:pt x="153" y="69"/>
                  </a:cubicBezTo>
                  <a:cubicBezTo>
                    <a:pt x="153" y="69"/>
                    <a:pt x="153" y="69"/>
                    <a:pt x="153" y="69"/>
                  </a:cubicBezTo>
                  <a:cubicBezTo>
                    <a:pt x="153" y="69"/>
                    <a:pt x="153" y="69"/>
                    <a:pt x="153" y="69"/>
                  </a:cubicBezTo>
                  <a:cubicBezTo>
                    <a:pt x="150" y="69"/>
                    <a:pt x="147" y="69"/>
                    <a:pt x="144" y="70"/>
                  </a:cubicBezTo>
                  <a:cubicBezTo>
                    <a:pt x="122" y="74"/>
                    <a:pt x="110" y="82"/>
                    <a:pt x="101" y="83"/>
                  </a:cubicBezTo>
                  <a:cubicBezTo>
                    <a:pt x="101" y="83"/>
                    <a:pt x="101" y="83"/>
                    <a:pt x="101" y="83"/>
                  </a:cubicBezTo>
                  <a:cubicBezTo>
                    <a:pt x="101" y="83"/>
                    <a:pt x="101" y="83"/>
                    <a:pt x="101" y="83"/>
                  </a:cubicBezTo>
                  <a:cubicBezTo>
                    <a:pt x="101" y="83"/>
                    <a:pt x="101" y="83"/>
                    <a:pt x="101" y="83"/>
                  </a:cubicBezTo>
                  <a:cubicBezTo>
                    <a:pt x="102" y="82"/>
                    <a:pt x="102" y="82"/>
                    <a:pt x="103" y="82"/>
                  </a:cubicBezTo>
                  <a:cubicBezTo>
                    <a:pt x="111" y="77"/>
                    <a:pt x="124" y="74"/>
                    <a:pt x="141" y="64"/>
                  </a:cubicBezTo>
                  <a:cubicBezTo>
                    <a:pt x="148" y="59"/>
                    <a:pt x="153" y="54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9" y="43"/>
                    <a:pt x="159" y="43"/>
                    <a:pt x="159" y="43"/>
                  </a:cubicBezTo>
                  <a:cubicBezTo>
                    <a:pt x="159" y="43"/>
                    <a:pt x="159" y="43"/>
                    <a:pt x="159" y="43"/>
                  </a:cubicBezTo>
                  <a:cubicBezTo>
                    <a:pt x="159" y="43"/>
                    <a:pt x="159" y="43"/>
                    <a:pt x="159" y="43"/>
                  </a:cubicBezTo>
                  <a:cubicBezTo>
                    <a:pt x="159" y="43"/>
                    <a:pt x="159" y="43"/>
                    <a:pt x="159" y="43"/>
                  </a:cubicBezTo>
                  <a:cubicBezTo>
                    <a:pt x="153" y="54"/>
                    <a:pt x="127" y="69"/>
                    <a:pt x="122" y="69"/>
                  </a:cubicBezTo>
                  <a:cubicBezTo>
                    <a:pt x="121" y="69"/>
                    <a:pt x="121" y="69"/>
                    <a:pt x="121" y="69"/>
                  </a:cubicBezTo>
                  <a:cubicBezTo>
                    <a:pt x="118" y="69"/>
                    <a:pt x="119" y="68"/>
                    <a:pt x="119" y="68"/>
                  </a:cubicBezTo>
                  <a:cubicBezTo>
                    <a:pt x="137" y="60"/>
                    <a:pt x="143" y="40"/>
                    <a:pt x="145" y="34"/>
                  </a:cubicBezTo>
                  <a:cubicBezTo>
                    <a:pt x="140" y="49"/>
                    <a:pt x="115" y="66"/>
                    <a:pt x="110" y="66"/>
                  </a:cubicBezTo>
                  <a:cubicBezTo>
                    <a:pt x="109" y="66"/>
                    <a:pt x="109" y="66"/>
                    <a:pt x="109" y="66"/>
                  </a:cubicBezTo>
                  <a:cubicBezTo>
                    <a:pt x="108" y="63"/>
                    <a:pt x="112" y="59"/>
                    <a:pt x="112" y="59"/>
                  </a:cubicBezTo>
                  <a:cubicBezTo>
                    <a:pt x="123" y="45"/>
                    <a:pt x="126" y="32"/>
                    <a:pt x="126" y="31"/>
                  </a:cubicBezTo>
                  <a:cubicBezTo>
                    <a:pt x="123" y="38"/>
                    <a:pt x="108" y="57"/>
                    <a:pt x="103" y="57"/>
                  </a:cubicBezTo>
                  <a:cubicBezTo>
                    <a:pt x="101" y="57"/>
                    <a:pt x="100" y="55"/>
                    <a:pt x="100" y="50"/>
                  </a:cubicBezTo>
                  <a:cubicBezTo>
                    <a:pt x="103" y="28"/>
                    <a:pt x="122" y="10"/>
                    <a:pt x="122" y="10"/>
                  </a:cubicBezTo>
                  <a:cubicBezTo>
                    <a:pt x="115" y="11"/>
                    <a:pt x="110" y="18"/>
                    <a:pt x="105" y="25"/>
                  </a:cubicBezTo>
                  <a:cubicBezTo>
                    <a:pt x="103" y="29"/>
                    <a:pt x="98" y="40"/>
                    <a:pt x="97" y="40"/>
                  </a:cubicBezTo>
                  <a:cubicBezTo>
                    <a:pt x="96" y="40"/>
                    <a:pt x="96" y="38"/>
                    <a:pt x="96" y="30"/>
                  </a:cubicBezTo>
                  <a:cubicBezTo>
                    <a:pt x="99" y="8"/>
                    <a:pt x="114" y="0"/>
                    <a:pt x="114" y="0"/>
                  </a:cubicBezTo>
                  <a:cubicBezTo>
                    <a:pt x="114" y="0"/>
                    <a:pt x="114" y="0"/>
                    <a:pt x="114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1" name="Freeform 1121">
              <a:extLst>
                <a:ext uri="{FF2B5EF4-FFF2-40B4-BE49-F238E27FC236}">
                  <a16:creationId xmlns:a16="http://schemas.microsoft.com/office/drawing/2014/main" id="{64F7CDF8-C35A-4B66-B3D6-8E9E2655A0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00212" y="5189538"/>
              <a:ext cx="474663" cy="514350"/>
            </a:xfrm>
            <a:custGeom>
              <a:avLst/>
              <a:gdLst>
                <a:gd name="T0" fmla="*/ 61 w 103"/>
                <a:gd name="T1" fmla="*/ 53 h 111"/>
                <a:gd name="T2" fmla="*/ 94 w 103"/>
                <a:gd name="T3" fmla="*/ 52 h 111"/>
                <a:gd name="T4" fmla="*/ 94 w 103"/>
                <a:gd name="T5" fmla="*/ 51 h 111"/>
                <a:gd name="T6" fmla="*/ 58 w 103"/>
                <a:gd name="T7" fmla="*/ 53 h 111"/>
                <a:gd name="T8" fmla="*/ 91 w 103"/>
                <a:gd name="T9" fmla="*/ 25 h 111"/>
                <a:gd name="T10" fmla="*/ 58 w 103"/>
                <a:gd name="T11" fmla="*/ 50 h 111"/>
                <a:gd name="T12" fmla="*/ 57 w 103"/>
                <a:gd name="T13" fmla="*/ 3 h 111"/>
                <a:gd name="T14" fmla="*/ 55 w 103"/>
                <a:gd name="T15" fmla="*/ 3 h 111"/>
                <a:gd name="T16" fmla="*/ 56 w 103"/>
                <a:gd name="T17" fmla="*/ 5 h 111"/>
                <a:gd name="T18" fmla="*/ 54 w 103"/>
                <a:gd name="T19" fmla="*/ 30 h 111"/>
                <a:gd name="T20" fmla="*/ 52 w 103"/>
                <a:gd name="T21" fmla="*/ 30 h 111"/>
                <a:gd name="T22" fmla="*/ 54 w 103"/>
                <a:gd name="T23" fmla="*/ 32 h 111"/>
                <a:gd name="T24" fmla="*/ 55 w 103"/>
                <a:gd name="T25" fmla="*/ 51 h 111"/>
                <a:gd name="T26" fmla="*/ 34 w 103"/>
                <a:gd name="T27" fmla="*/ 16 h 111"/>
                <a:gd name="T28" fmla="*/ 32 w 103"/>
                <a:gd name="T29" fmla="*/ 16 h 111"/>
                <a:gd name="T30" fmla="*/ 34 w 103"/>
                <a:gd name="T31" fmla="*/ 17 h 111"/>
                <a:gd name="T32" fmla="*/ 54 w 103"/>
                <a:gd name="T33" fmla="*/ 51 h 111"/>
                <a:gd name="T34" fmla="*/ 36 w 103"/>
                <a:gd name="T35" fmla="*/ 28 h 111"/>
                <a:gd name="T36" fmla="*/ 33 w 103"/>
                <a:gd name="T37" fmla="*/ 27 h 111"/>
                <a:gd name="T38" fmla="*/ 36 w 103"/>
                <a:gd name="T39" fmla="*/ 29 h 111"/>
                <a:gd name="T40" fmla="*/ 53 w 103"/>
                <a:gd name="T41" fmla="*/ 52 h 111"/>
                <a:gd name="T42" fmla="*/ 7 w 103"/>
                <a:gd name="T43" fmla="*/ 36 h 111"/>
                <a:gd name="T44" fmla="*/ 7 w 103"/>
                <a:gd name="T45" fmla="*/ 37 h 111"/>
                <a:gd name="T46" fmla="*/ 22 w 103"/>
                <a:gd name="T47" fmla="*/ 48 h 111"/>
                <a:gd name="T48" fmla="*/ 19 w 103"/>
                <a:gd name="T49" fmla="*/ 49 h 111"/>
                <a:gd name="T50" fmla="*/ 51 w 103"/>
                <a:gd name="T51" fmla="*/ 54 h 111"/>
                <a:gd name="T52" fmla="*/ 9 w 103"/>
                <a:gd name="T53" fmla="*/ 72 h 111"/>
                <a:gd name="T54" fmla="*/ 10 w 103"/>
                <a:gd name="T55" fmla="*/ 73 h 111"/>
                <a:gd name="T56" fmla="*/ 20 w 103"/>
                <a:gd name="T57" fmla="*/ 79 h 111"/>
                <a:gd name="T58" fmla="*/ 19 w 103"/>
                <a:gd name="T59" fmla="*/ 84 h 111"/>
                <a:gd name="T60" fmla="*/ 53 w 103"/>
                <a:gd name="T61" fmla="*/ 57 h 111"/>
                <a:gd name="T62" fmla="*/ 32 w 103"/>
                <a:gd name="T63" fmla="*/ 78 h 111"/>
                <a:gd name="T64" fmla="*/ 35 w 103"/>
                <a:gd name="T65" fmla="*/ 76 h 111"/>
                <a:gd name="T66" fmla="*/ 33 w 103"/>
                <a:gd name="T67" fmla="*/ 85 h 111"/>
                <a:gd name="T68" fmla="*/ 33 w 103"/>
                <a:gd name="T69" fmla="*/ 87 h 111"/>
                <a:gd name="T70" fmla="*/ 55 w 103"/>
                <a:gd name="T71" fmla="*/ 61 h 111"/>
                <a:gd name="T72" fmla="*/ 45 w 103"/>
                <a:gd name="T73" fmla="*/ 92 h 111"/>
                <a:gd name="T74" fmla="*/ 43 w 103"/>
                <a:gd name="T75" fmla="*/ 97 h 111"/>
                <a:gd name="T76" fmla="*/ 46 w 103"/>
                <a:gd name="T77" fmla="*/ 93 h 111"/>
                <a:gd name="T78" fmla="*/ 56 w 103"/>
                <a:gd name="T79" fmla="*/ 62 h 111"/>
                <a:gd name="T80" fmla="*/ 50 w 103"/>
                <a:gd name="T81" fmla="*/ 104 h 111"/>
                <a:gd name="T82" fmla="*/ 51 w 103"/>
                <a:gd name="T83" fmla="*/ 105 h 111"/>
                <a:gd name="T84" fmla="*/ 58 w 103"/>
                <a:gd name="T85" fmla="*/ 64 h 111"/>
                <a:gd name="T86" fmla="*/ 63 w 103"/>
                <a:gd name="T87" fmla="*/ 97 h 111"/>
                <a:gd name="T88" fmla="*/ 63 w 103"/>
                <a:gd name="T89" fmla="*/ 103 h 111"/>
                <a:gd name="T90" fmla="*/ 65 w 103"/>
                <a:gd name="T91" fmla="*/ 98 h 111"/>
                <a:gd name="T92" fmla="*/ 86 w 103"/>
                <a:gd name="T93" fmla="*/ 84 h 111"/>
                <a:gd name="T94" fmla="*/ 91 w 103"/>
                <a:gd name="T95" fmla="*/ 85 h 111"/>
                <a:gd name="T96" fmla="*/ 67 w 103"/>
                <a:gd name="T97" fmla="*/ 70 h 111"/>
                <a:gd name="T98" fmla="*/ 85 w 103"/>
                <a:gd name="T99" fmla="*/ 76 h 111"/>
                <a:gd name="T100" fmla="*/ 88 w 103"/>
                <a:gd name="T101" fmla="*/ 77 h 111"/>
                <a:gd name="T102" fmla="*/ 89 w 103"/>
                <a:gd name="T103" fmla="*/ 76 h 111"/>
                <a:gd name="T104" fmla="*/ 61 w 103"/>
                <a:gd name="T105" fmla="*/ 59 h 111"/>
                <a:gd name="T106" fmla="*/ 90 w 103"/>
                <a:gd name="T107" fmla="*/ 70 h 111"/>
                <a:gd name="T108" fmla="*/ 94 w 103"/>
                <a:gd name="T109" fmla="*/ 69 h 111"/>
                <a:gd name="T110" fmla="*/ 60 w 103"/>
                <a:gd name="T111" fmla="*/ 56 h 111"/>
                <a:gd name="T112" fmla="*/ 80 w 103"/>
                <a:gd name="T113" fmla="*/ 63 h 111"/>
                <a:gd name="T114" fmla="*/ 78 w 103"/>
                <a:gd name="T115" fmla="*/ 60 h 111"/>
                <a:gd name="T116" fmla="*/ 91 w 103"/>
                <a:gd name="T117" fmla="*/ 57 h 111"/>
                <a:gd name="T118" fmla="*/ 101 w 103"/>
                <a:gd name="T119" fmla="*/ 62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3" h="111">
                  <a:moveTo>
                    <a:pt x="96" y="58"/>
                  </a:moveTo>
                  <a:cubicBezTo>
                    <a:pt x="85" y="51"/>
                    <a:pt x="69" y="52"/>
                    <a:pt x="61" y="53"/>
                  </a:cubicBezTo>
                  <a:cubicBezTo>
                    <a:pt x="63" y="52"/>
                    <a:pt x="67" y="50"/>
                    <a:pt x="73" y="49"/>
                  </a:cubicBezTo>
                  <a:cubicBezTo>
                    <a:pt x="81" y="48"/>
                    <a:pt x="90" y="51"/>
                    <a:pt x="94" y="52"/>
                  </a:cubicBezTo>
                  <a:cubicBezTo>
                    <a:pt x="94" y="53"/>
                    <a:pt x="97" y="56"/>
                    <a:pt x="98" y="53"/>
                  </a:cubicBezTo>
                  <a:cubicBezTo>
                    <a:pt x="100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76" y="45"/>
                    <a:pt x="64" y="50"/>
                    <a:pt x="58" y="53"/>
                  </a:cubicBezTo>
                  <a:cubicBezTo>
                    <a:pt x="68" y="36"/>
                    <a:pt x="79" y="30"/>
                    <a:pt x="84" y="28"/>
                  </a:cubicBezTo>
                  <a:cubicBezTo>
                    <a:pt x="84" y="28"/>
                    <a:pt x="93" y="29"/>
                    <a:pt x="91" y="25"/>
                  </a:cubicBezTo>
                  <a:cubicBezTo>
                    <a:pt x="89" y="21"/>
                    <a:pt x="86" y="25"/>
                    <a:pt x="86" y="25"/>
                  </a:cubicBezTo>
                  <a:cubicBezTo>
                    <a:pt x="72" y="29"/>
                    <a:pt x="62" y="44"/>
                    <a:pt x="58" y="50"/>
                  </a:cubicBezTo>
                  <a:cubicBezTo>
                    <a:pt x="64" y="29"/>
                    <a:pt x="59" y="9"/>
                    <a:pt x="57" y="3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8" y="2"/>
                    <a:pt x="57" y="1"/>
                    <a:pt x="56" y="0"/>
                  </a:cubicBezTo>
                  <a:cubicBezTo>
                    <a:pt x="56" y="0"/>
                    <a:pt x="55" y="1"/>
                    <a:pt x="55" y="3"/>
                  </a:cubicBezTo>
                  <a:cubicBezTo>
                    <a:pt x="55" y="4"/>
                    <a:pt x="55" y="5"/>
                    <a:pt x="56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62" y="22"/>
                    <a:pt x="59" y="42"/>
                    <a:pt x="57" y="50"/>
                  </a:cubicBezTo>
                  <a:cubicBezTo>
                    <a:pt x="57" y="40"/>
                    <a:pt x="55" y="32"/>
                    <a:pt x="54" y="30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3" y="29"/>
                    <a:pt x="53" y="29"/>
                    <a:pt x="52" y="30"/>
                  </a:cubicBezTo>
                  <a:cubicBezTo>
                    <a:pt x="52" y="31"/>
                    <a:pt x="52" y="32"/>
                    <a:pt x="53" y="32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6" y="39"/>
                    <a:pt x="56" y="47"/>
                    <a:pt x="55" y="51"/>
                  </a:cubicBezTo>
                  <a:cubicBezTo>
                    <a:pt x="52" y="41"/>
                    <a:pt x="46" y="29"/>
                    <a:pt x="42" y="23"/>
                  </a:cubicBezTo>
                  <a:cubicBezTo>
                    <a:pt x="38" y="19"/>
                    <a:pt x="36" y="17"/>
                    <a:pt x="34" y="16"/>
                  </a:cubicBezTo>
                  <a:cubicBezTo>
                    <a:pt x="34" y="15"/>
                    <a:pt x="34" y="15"/>
                    <a:pt x="34" y="14"/>
                  </a:cubicBezTo>
                  <a:cubicBezTo>
                    <a:pt x="33" y="14"/>
                    <a:pt x="32" y="15"/>
                    <a:pt x="32" y="16"/>
                  </a:cubicBezTo>
                  <a:cubicBezTo>
                    <a:pt x="32" y="17"/>
                    <a:pt x="32" y="18"/>
                    <a:pt x="33" y="18"/>
                  </a:cubicBezTo>
                  <a:cubicBezTo>
                    <a:pt x="33" y="18"/>
                    <a:pt x="34" y="18"/>
                    <a:pt x="34" y="17"/>
                  </a:cubicBezTo>
                  <a:cubicBezTo>
                    <a:pt x="35" y="18"/>
                    <a:pt x="37" y="20"/>
                    <a:pt x="37" y="20"/>
                  </a:cubicBezTo>
                  <a:cubicBezTo>
                    <a:pt x="47" y="30"/>
                    <a:pt x="52" y="45"/>
                    <a:pt x="54" y="51"/>
                  </a:cubicBezTo>
                  <a:cubicBezTo>
                    <a:pt x="51" y="46"/>
                    <a:pt x="43" y="32"/>
                    <a:pt x="36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6" y="28"/>
                    <a:pt x="35" y="27"/>
                    <a:pt x="35" y="27"/>
                  </a:cubicBezTo>
                  <a:cubicBezTo>
                    <a:pt x="34" y="26"/>
                    <a:pt x="33" y="26"/>
                    <a:pt x="33" y="27"/>
                  </a:cubicBezTo>
                  <a:cubicBezTo>
                    <a:pt x="33" y="27"/>
                    <a:pt x="33" y="28"/>
                    <a:pt x="34" y="29"/>
                  </a:cubicBezTo>
                  <a:cubicBezTo>
                    <a:pt x="35" y="29"/>
                    <a:pt x="35" y="29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9" y="32"/>
                    <a:pt x="47" y="39"/>
                    <a:pt x="53" y="52"/>
                  </a:cubicBezTo>
                  <a:cubicBezTo>
                    <a:pt x="35" y="39"/>
                    <a:pt x="13" y="36"/>
                    <a:pt x="7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6"/>
                    <a:pt x="4" y="34"/>
                    <a:pt x="2" y="36"/>
                  </a:cubicBezTo>
                  <a:cubicBezTo>
                    <a:pt x="0" y="38"/>
                    <a:pt x="4" y="39"/>
                    <a:pt x="7" y="37"/>
                  </a:cubicBezTo>
                  <a:cubicBezTo>
                    <a:pt x="25" y="37"/>
                    <a:pt x="42" y="47"/>
                    <a:pt x="50" y="52"/>
                  </a:cubicBezTo>
                  <a:cubicBezTo>
                    <a:pt x="43" y="49"/>
                    <a:pt x="32" y="45"/>
                    <a:pt x="22" y="48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2" y="48"/>
                    <a:pt x="19" y="47"/>
                    <a:pt x="19" y="49"/>
                  </a:cubicBezTo>
                  <a:cubicBezTo>
                    <a:pt x="20" y="51"/>
                    <a:pt x="23" y="49"/>
                    <a:pt x="23" y="49"/>
                  </a:cubicBezTo>
                  <a:cubicBezTo>
                    <a:pt x="27" y="49"/>
                    <a:pt x="37" y="47"/>
                    <a:pt x="51" y="54"/>
                  </a:cubicBezTo>
                  <a:cubicBezTo>
                    <a:pt x="43" y="54"/>
                    <a:pt x="24" y="56"/>
                    <a:pt x="9" y="72"/>
                  </a:cubicBezTo>
                  <a:cubicBezTo>
                    <a:pt x="9" y="72"/>
                    <a:pt x="9" y="72"/>
                    <a:pt x="9" y="72"/>
                  </a:cubicBezTo>
                  <a:cubicBezTo>
                    <a:pt x="9" y="72"/>
                    <a:pt x="5" y="74"/>
                    <a:pt x="6" y="76"/>
                  </a:cubicBezTo>
                  <a:cubicBezTo>
                    <a:pt x="8" y="78"/>
                    <a:pt x="10" y="73"/>
                    <a:pt x="10" y="73"/>
                  </a:cubicBezTo>
                  <a:cubicBezTo>
                    <a:pt x="15" y="69"/>
                    <a:pt x="29" y="55"/>
                    <a:pt x="52" y="55"/>
                  </a:cubicBezTo>
                  <a:cubicBezTo>
                    <a:pt x="45" y="57"/>
                    <a:pt x="28" y="62"/>
                    <a:pt x="20" y="79"/>
                  </a:cubicBezTo>
                  <a:cubicBezTo>
                    <a:pt x="20" y="79"/>
                    <a:pt x="20" y="79"/>
                    <a:pt x="20" y="79"/>
                  </a:cubicBezTo>
                  <a:cubicBezTo>
                    <a:pt x="20" y="79"/>
                    <a:pt x="16" y="82"/>
                    <a:pt x="19" y="84"/>
                  </a:cubicBezTo>
                  <a:cubicBezTo>
                    <a:pt x="22" y="85"/>
                    <a:pt x="22" y="80"/>
                    <a:pt x="22" y="80"/>
                  </a:cubicBezTo>
                  <a:cubicBezTo>
                    <a:pt x="25" y="74"/>
                    <a:pt x="30" y="61"/>
                    <a:pt x="53" y="57"/>
                  </a:cubicBezTo>
                  <a:cubicBezTo>
                    <a:pt x="51" y="60"/>
                    <a:pt x="44" y="68"/>
                    <a:pt x="35" y="75"/>
                  </a:cubicBezTo>
                  <a:cubicBezTo>
                    <a:pt x="35" y="75"/>
                    <a:pt x="30" y="75"/>
                    <a:pt x="32" y="78"/>
                  </a:cubicBezTo>
                  <a:cubicBezTo>
                    <a:pt x="33" y="80"/>
                    <a:pt x="35" y="76"/>
                    <a:pt x="35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40" y="72"/>
                    <a:pt x="50" y="63"/>
                    <a:pt x="54" y="57"/>
                  </a:cubicBezTo>
                  <a:cubicBezTo>
                    <a:pt x="54" y="62"/>
                    <a:pt x="49" y="79"/>
                    <a:pt x="33" y="85"/>
                  </a:cubicBezTo>
                  <a:cubicBezTo>
                    <a:pt x="32" y="85"/>
                    <a:pt x="28" y="84"/>
                    <a:pt x="28" y="88"/>
                  </a:cubicBezTo>
                  <a:cubicBezTo>
                    <a:pt x="28" y="92"/>
                    <a:pt x="33" y="87"/>
                    <a:pt x="33" y="87"/>
                  </a:cubicBezTo>
                  <a:cubicBezTo>
                    <a:pt x="37" y="85"/>
                    <a:pt x="44" y="81"/>
                    <a:pt x="48" y="75"/>
                  </a:cubicBezTo>
                  <a:cubicBezTo>
                    <a:pt x="51" y="70"/>
                    <a:pt x="53" y="65"/>
                    <a:pt x="55" y="61"/>
                  </a:cubicBezTo>
                  <a:cubicBezTo>
                    <a:pt x="54" y="67"/>
                    <a:pt x="52" y="79"/>
                    <a:pt x="45" y="91"/>
                  </a:cubicBezTo>
                  <a:cubicBezTo>
                    <a:pt x="45" y="91"/>
                    <a:pt x="45" y="91"/>
                    <a:pt x="45" y="92"/>
                  </a:cubicBezTo>
                  <a:cubicBezTo>
                    <a:pt x="45" y="92"/>
                    <a:pt x="45" y="92"/>
                    <a:pt x="45" y="92"/>
                  </a:cubicBezTo>
                  <a:cubicBezTo>
                    <a:pt x="45" y="92"/>
                    <a:pt x="40" y="95"/>
                    <a:pt x="43" y="97"/>
                  </a:cubicBezTo>
                  <a:cubicBezTo>
                    <a:pt x="45" y="99"/>
                    <a:pt x="46" y="93"/>
                    <a:pt x="46" y="93"/>
                  </a:cubicBezTo>
                  <a:cubicBezTo>
                    <a:pt x="46" y="93"/>
                    <a:pt x="46" y="93"/>
                    <a:pt x="46" y="93"/>
                  </a:cubicBezTo>
                  <a:cubicBezTo>
                    <a:pt x="48" y="90"/>
                    <a:pt x="50" y="85"/>
                    <a:pt x="52" y="81"/>
                  </a:cubicBezTo>
                  <a:cubicBezTo>
                    <a:pt x="54" y="75"/>
                    <a:pt x="56" y="67"/>
                    <a:pt x="56" y="62"/>
                  </a:cubicBezTo>
                  <a:cubicBezTo>
                    <a:pt x="58" y="72"/>
                    <a:pt x="59" y="91"/>
                    <a:pt x="50" y="104"/>
                  </a:cubicBezTo>
                  <a:cubicBezTo>
                    <a:pt x="50" y="104"/>
                    <a:pt x="50" y="104"/>
                    <a:pt x="50" y="104"/>
                  </a:cubicBezTo>
                  <a:cubicBezTo>
                    <a:pt x="50" y="104"/>
                    <a:pt x="45" y="106"/>
                    <a:pt x="46" y="108"/>
                  </a:cubicBezTo>
                  <a:cubicBezTo>
                    <a:pt x="48" y="111"/>
                    <a:pt x="51" y="105"/>
                    <a:pt x="51" y="105"/>
                  </a:cubicBezTo>
                  <a:cubicBezTo>
                    <a:pt x="51" y="105"/>
                    <a:pt x="51" y="105"/>
                    <a:pt x="51" y="105"/>
                  </a:cubicBezTo>
                  <a:cubicBezTo>
                    <a:pt x="55" y="101"/>
                    <a:pt x="61" y="88"/>
                    <a:pt x="58" y="64"/>
                  </a:cubicBezTo>
                  <a:cubicBezTo>
                    <a:pt x="61" y="70"/>
                    <a:pt x="65" y="83"/>
                    <a:pt x="63" y="96"/>
                  </a:cubicBezTo>
                  <a:cubicBezTo>
                    <a:pt x="63" y="96"/>
                    <a:pt x="63" y="97"/>
                    <a:pt x="63" y="97"/>
                  </a:cubicBezTo>
                  <a:cubicBezTo>
                    <a:pt x="63" y="97"/>
                    <a:pt x="63" y="97"/>
                    <a:pt x="63" y="97"/>
                  </a:cubicBezTo>
                  <a:cubicBezTo>
                    <a:pt x="63" y="97"/>
                    <a:pt x="60" y="102"/>
                    <a:pt x="63" y="103"/>
                  </a:cubicBezTo>
                  <a:cubicBezTo>
                    <a:pt x="67" y="104"/>
                    <a:pt x="65" y="98"/>
                    <a:pt x="65" y="98"/>
                  </a:cubicBezTo>
                  <a:cubicBezTo>
                    <a:pt x="65" y="98"/>
                    <a:pt x="65" y="98"/>
                    <a:pt x="65" y="98"/>
                  </a:cubicBezTo>
                  <a:cubicBezTo>
                    <a:pt x="66" y="92"/>
                    <a:pt x="65" y="77"/>
                    <a:pt x="60" y="65"/>
                  </a:cubicBezTo>
                  <a:cubicBezTo>
                    <a:pt x="64" y="71"/>
                    <a:pt x="72" y="80"/>
                    <a:pt x="86" y="84"/>
                  </a:cubicBezTo>
                  <a:cubicBezTo>
                    <a:pt x="86" y="84"/>
                    <a:pt x="86" y="84"/>
                    <a:pt x="86" y="84"/>
                  </a:cubicBezTo>
                  <a:cubicBezTo>
                    <a:pt x="86" y="84"/>
                    <a:pt x="92" y="87"/>
                    <a:pt x="91" y="85"/>
                  </a:cubicBezTo>
                  <a:cubicBezTo>
                    <a:pt x="91" y="83"/>
                    <a:pt x="86" y="83"/>
                    <a:pt x="86" y="83"/>
                  </a:cubicBezTo>
                  <a:cubicBezTo>
                    <a:pt x="82" y="82"/>
                    <a:pt x="73" y="78"/>
                    <a:pt x="67" y="70"/>
                  </a:cubicBezTo>
                  <a:cubicBezTo>
                    <a:pt x="60" y="64"/>
                    <a:pt x="58" y="59"/>
                    <a:pt x="58" y="57"/>
                  </a:cubicBezTo>
                  <a:cubicBezTo>
                    <a:pt x="60" y="60"/>
                    <a:pt x="70" y="71"/>
                    <a:pt x="85" y="76"/>
                  </a:cubicBezTo>
                  <a:cubicBezTo>
                    <a:pt x="85" y="76"/>
                    <a:pt x="86" y="77"/>
                    <a:pt x="88" y="77"/>
                  </a:cubicBezTo>
                  <a:cubicBezTo>
                    <a:pt x="88" y="77"/>
                    <a:pt x="88" y="77"/>
                    <a:pt x="88" y="77"/>
                  </a:cubicBezTo>
                  <a:cubicBezTo>
                    <a:pt x="88" y="77"/>
                    <a:pt x="93" y="79"/>
                    <a:pt x="92" y="77"/>
                  </a:cubicBezTo>
                  <a:cubicBezTo>
                    <a:pt x="92" y="76"/>
                    <a:pt x="89" y="76"/>
                    <a:pt x="89" y="76"/>
                  </a:cubicBezTo>
                  <a:cubicBezTo>
                    <a:pt x="86" y="76"/>
                    <a:pt x="81" y="74"/>
                    <a:pt x="77" y="71"/>
                  </a:cubicBezTo>
                  <a:cubicBezTo>
                    <a:pt x="69" y="66"/>
                    <a:pt x="64" y="62"/>
                    <a:pt x="61" y="59"/>
                  </a:cubicBezTo>
                  <a:cubicBezTo>
                    <a:pt x="71" y="66"/>
                    <a:pt x="85" y="70"/>
                    <a:pt x="88" y="70"/>
                  </a:cubicBezTo>
                  <a:cubicBezTo>
                    <a:pt x="89" y="70"/>
                    <a:pt x="89" y="70"/>
                    <a:pt x="90" y="70"/>
                  </a:cubicBezTo>
                  <a:cubicBezTo>
                    <a:pt x="90" y="70"/>
                    <a:pt x="90" y="70"/>
                    <a:pt x="90" y="70"/>
                  </a:cubicBezTo>
                  <a:cubicBezTo>
                    <a:pt x="90" y="70"/>
                    <a:pt x="95" y="71"/>
                    <a:pt x="94" y="69"/>
                  </a:cubicBezTo>
                  <a:cubicBezTo>
                    <a:pt x="93" y="67"/>
                    <a:pt x="90" y="69"/>
                    <a:pt x="90" y="69"/>
                  </a:cubicBezTo>
                  <a:cubicBezTo>
                    <a:pt x="80" y="69"/>
                    <a:pt x="64" y="59"/>
                    <a:pt x="60" y="56"/>
                  </a:cubicBezTo>
                  <a:cubicBezTo>
                    <a:pt x="68" y="56"/>
                    <a:pt x="75" y="59"/>
                    <a:pt x="77" y="61"/>
                  </a:cubicBezTo>
                  <a:cubicBezTo>
                    <a:pt x="77" y="61"/>
                    <a:pt x="78" y="64"/>
                    <a:pt x="80" y="63"/>
                  </a:cubicBezTo>
                  <a:cubicBezTo>
                    <a:pt x="83" y="62"/>
                    <a:pt x="78" y="60"/>
                    <a:pt x="78" y="60"/>
                  </a:cubicBezTo>
                  <a:cubicBezTo>
                    <a:pt x="78" y="60"/>
                    <a:pt x="78" y="60"/>
                    <a:pt x="78" y="60"/>
                  </a:cubicBezTo>
                  <a:cubicBezTo>
                    <a:pt x="73" y="56"/>
                    <a:pt x="66" y="55"/>
                    <a:pt x="61" y="55"/>
                  </a:cubicBezTo>
                  <a:cubicBezTo>
                    <a:pt x="68" y="54"/>
                    <a:pt x="82" y="53"/>
                    <a:pt x="91" y="57"/>
                  </a:cubicBezTo>
                  <a:cubicBezTo>
                    <a:pt x="93" y="58"/>
                    <a:pt x="94" y="58"/>
                    <a:pt x="95" y="59"/>
                  </a:cubicBezTo>
                  <a:cubicBezTo>
                    <a:pt x="95" y="59"/>
                    <a:pt x="99" y="65"/>
                    <a:pt x="101" y="62"/>
                  </a:cubicBezTo>
                  <a:cubicBezTo>
                    <a:pt x="103" y="59"/>
                    <a:pt x="96" y="58"/>
                    <a:pt x="96" y="58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" name="Freeform 1122">
              <a:extLst>
                <a:ext uri="{FF2B5EF4-FFF2-40B4-BE49-F238E27FC236}">
                  <a16:creationId xmlns:a16="http://schemas.microsoft.com/office/drawing/2014/main" id="{69FAAEB8-1FFB-4471-A168-A3C48B691E1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84399" y="5092700"/>
              <a:ext cx="4763" cy="4763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3" name="Freeform 1123">
              <a:extLst>
                <a:ext uri="{FF2B5EF4-FFF2-40B4-BE49-F238E27FC236}">
                  <a16:creationId xmlns:a16="http://schemas.microsoft.com/office/drawing/2014/main" id="{B21D2D3F-83EA-4C9D-92B2-FE6E1210B2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2649" y="5041900"/>
              <a:ext cx="188913" cy="203200"/>
            </a:xfrm>
            <a:custGeom>
              <a:avLst/>
              <a:gdLst>
                <a:gd name="T0" fmla="*/ 26 w 41"/>
                <a:gd name="T1" fmla="*/ 0 h 44"/>
                <a:gd name="T2" fmla="*/ 10 w 41"/>
                <a:gd name="T3" fmla="*/ 7 h 44"/>
                <a:gd name="T4" fmla="*/ 10 w 41"/>
                <a:gd name="T5" fmla="*/ 7 h 44"/>
                <a:gd name="T6" fmla="*/ 8 w 41"/>
                <a:gd name="T7" fmla="*/ 10 h 44"/>
                <a:gd name="T8" fmla="*/ 3 w 41"/>
                <a:gd name="T9" fmla="*/ 13 h 44"/>
                <a:gd name="T10" fmla="*/ 0 w 41"/>
                <a:gd name="T11" fmla="*/ 24 h 44"/>
                <a:gd name="T12" fmla="*/ 4 w 41"/>
                <a:gd name="T13" fmla="*/ 43 h 44"/>
                <a:gd name="T14" fmla="*/ 6 w 41"/>
                <a:gd name="T15" fmla="*/ 19 h 44"/>
                <a:gd name="T16" fmla="*/ 7 w 41"/>
                <a:gd name="T17" fmla="*/ 19 h 44"/>
                <a:gd name="T18" fmla="*/ 17 w 41"/>
                <a:gd name="T19" fmla="*/ 44 h 44"/>
                <a:gd name="T20" fmla="*/ 14 w 41"/>
                <a:gd name="T21" fmla="*/ 16 h 44"/>
                <a:gd name="T22" fmla="*/ 16 w 41"/>
                <a:gd name="T23" fmla="*/ 15 h 44"/>
                <a:gd name="T24" fmla="*/ 31 w 41"/>
                <a:gd name="T25" fmla="*/ 26 h 44"/>
                <a:gd name="T26" fmla="*/ 19 w 41"/>
                <a:gd name="T27" fmla="*/ 11 h 44"/>
                <a:gd name="T28" fmla="*/ 19 w 41"/>
                <a:gd name="T29" fmla="*/ 7 h 44"/>
                <a:gd name="T30" fmla="*/ 33 w 41"/>
                <a:gd name="T31" fmla="*/ 11 h 44"/>
                <a:gd name="T32" fmla="*/ 23 w 41"/>
                <a:gd name="T33" fmla="*/ 4 h 44"/>
                <a:gd name="T34" fmla="*/ 37 w 41"/>
                <a:gd name="T35" fmla="*/ 1 h 44"/>
                <a:gd name="T36" fmla="*/ 41 w 41"/>
                <a:gd name="T37" fmla="*/ 1 h 44"/>
                <a:gd name="T38" fmla="*/ 33 w 41"/>
                <a:gd name="T39" fmla="*/ 0 h 44"/>
                <a:gd name="T40" fmla="*/ 33 w 41"/>
                <a:gd name="T41" fmla="*/ 0 h 44"/>
                <a:gd name="T42" fmla="*/ 26 w 41"/>
                <a:gd name="T4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1" h="44">
                  <a:moveTo>
                    <a:pt x="26" y="0"/>
                  </a:moveTo>
                  <a:cubicBezTo>
                    <a:pt x="15" y="0"/>
                    <a:pt x="11" y="4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9"/>
                    <a:pt x="9" y="10"/>
                    <a:pt x="8" y="10"/>
                  </a:cubicBezTo>
                  <a:cubicBezTo>
                    <a:pt x="7" y="11"/>
                    <a:pt x="5" y="11"/>
                    <a:pt x="3" y="13"/>
                  </a:cubicBezTo>
                  <a:cubicBezTo>
                    <a:pt x="1" y="14"/>
                    <a:pt x="0" y="18"/>
                    <a:pt x="0" y="24"/>
                  </a:cubicBezTo>
                  <a:cubicBezTo>
                    <a:pt x="0" y="29"/>
                    <a:pt x="1" y="36"/>
                    <a:pt x="4" y="43"/>
                  </a:cubicBezTo>
                  <a:cubicBezTo>
                    <a:pt x="4" y="42"/>
                    <a:pt x="1" y="24"/>
                    <a:pt x="6" y="19"/>
                  </a:cubicBezTo>
                  <a:cubicBezTo>
                    <a:pt x="6" y="19"/>
                    <a:pt x="7" y="19"/>
                    <a:pt x="7" y="19"/>
                  </a:cubicBezTo>
                  <a:cubicBezTo>
                    <a:pt x="11" y="19"/>
                    <a:pt x="10" y="36"/>
                    <a:pt x="17" y="44"/>
                  </a:cubicBezTo>
                  <a:cubicBezTo>
                    <a:pt x="17" y="44"/>
                    <a:pt x="11" y="19"/>
                    <a:pt x="14" y="16"/>
                  </a:cubicBezTo>
                  <a:cubicBezTo>
                    <a:pt x="14" y="16"/>
                    <a:pt x="15" y="15"/>
                    <a:pt x="16" y="15"/>
                  </a:cubicBezTo>
                  <a:cubicBezTo>
                    <a:pt x="20" y="15"/>
                    <a:pt x="29" y="22"/>
                    <a:pt x="31" y="26"/>
                  </a:cubicBezTo>
                  <a:cubicBezTo>
                    <a:pt x="31" y="26"/>
                    <a:pt x="28" y="18"/>
                    <a:pt x="19" y="11"/>
                  </a:cubicBezTo>
                  <a:cubicBezTo>
                    <a:pt x="16" y="8"/>
                    <a:pt x="17" y="7"/>
                    <a:pt x="19" y="7"/>
                  </a:cubicBezTo>
                  <a:cubicBezTo>
                    <a:pt x="23" y="7"/>
                    <a:pt x="30" y="9"/>
                    <a:pt x="33" y="11"/>
                  </a:cubicBezTo>
                  <a:cubicBezTo>
                    <a:pt x="30" y="9"/>
                    <a:pt x="23" y="5"/>
                    <a:pt x="23" y="4"/>
                  </a:cubicBezTo>
                  <a:cubicBezTo>
                    <a:pt x="22" y="3"/>
                    <a:pt x="30" y="1"/>
                    <a:pt x="37" y="1"/>
                  </a:cubicBezTo>
                  <a:cubicBezTo>
                    <a:pt x="39" y="1"/>
                    <a:pt x="40" y="1"/>
                    <a:pt x="41" y="1"/>
                  </a:cubicBezTo>
                  <a:cubicBezTo>
                    <a:pt x="38" y="1"/>
                    <a:pt x="36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0"/>
                    <a:pt x="28" y="0"/>
                    <a:pt x="2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4" name="Freeform 1124">
              <a:extLst>
                <a:ext uri="{FF2B5EF4-FFF2-40B4-BE49-F238E27FC236}">
                  <a16:creationId xmlns:a16="http://schemas.microsoft.com/office/drawing/2014/main" id="{14CEA499-388A-4813-BED9-9575206DE0F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74800" y="4957763"/>
              <a:ext cx="222250" cy="180975"/>
            </a:xfrm>
            <a:custGeom>
              <a:avLst/>
              <a:gdLst>
                <a:gd name="T0" fmla="*/ 24 w 48"/>
                <a:gd name="T1" fmla="*/ 0 h 39"/>
                <a:gd name="T2" fmla="*/ 17 w 48"/>
                <a:gd name="T3" fmla="*/ 1 h 39"/>
                <a:gd name="T4" fmla="*/ 15 w 48"/>
                <a:gd name="T5" fmla="*/ 2 h 39"/>
                <a:gd name="T6" fmla="*/ 0 w 48"/>
                <a:gd name="T7" fmla="*/ 9 h 39"/>
                <a:gd name="T8" fmla="*/ 17 w 48"/>
                <a:gd name="T9" fmla="*/ 5 h 39"/>
                <a:gd name="T10" fmla="*/ 24 w 48"/>
                <a:gd name="T11" fmla="*/ 6 h 39"/>
                <a:gd name="T12" fmla="*/ 3 w 48"/>
                <a:gd name="T13" fmla="*/ 23 h 39"/>
                <a:gd name="T14" fmla="*/ 26 w 48"/>
                <a:gd name="T15" fmla="*/ 11 h 39"/>
                <a:gd name="T16" fmla="*/ 27 w 48"/>
                <a:gd name="T17" fmla="*/ 12 h 39"/>
                <a:gd name="T18" fmla="*/ 26 w 48"/>
                <a:gd name="T19" fmla="*/ 29 h 39"/>
                <a:gd name="T20" fmla="*/ 35 w 48"/>
                <a:gd name="T21" fmla="*/ 15 h 39"/>
                <a:gd name="T22" fmla="*/ 36 w 48"/>
                <a:gd name="T23" fmla="*/ 14 h 39"/>
                <a:gd name="T24" fmla="*/ 37 w 48"/>
                <a:gd name="T25" fmla="*/ 31 h 39"/>
                <a:gd name="T26" fmla="*/ 42 w 48"/>
                <a:gd name="T27" fmla="*/ 18 h 39"/>
                <a:gd name="T28" fmla="*/ 48 w 48"/>
                <a:gd name="T29" fmla="*/ 39 h 39"/>
                <a:gd name="T30" fmla="*/ 48 w 48"/>
                <a:gd name="T31" fmla="*/ 38 h 39"/>
                <a:gd name="T32" fmla="*/ 48 w 48"/>
                <a:gd name="T33" fmla="*/ 29 h 39"/>
                <a:gd name="T34" fmla="*/ 36 w 48"/>
                <a:gd name="T35" fmla="*/ 8 h 39"/>
                <a:gd name="T36" fmla="*/ 36 w 48"/>
                <a:gd name="T37" fmla="*/ 8 h 39"/>
                <a:gd name="T38" fmla="*/ 36 w 48"/>
                <a:gd name="T39" fmla="*/ 8 h 39"/>
                <a:gd name="T40" fmla="*/ 29 w 48"/>
                <a:gd name="T41" fmla="*/ 2 h 39"/>
                <a:gd name="T42" fmla="*/ 29 w 48"/>
                <a:gd name="T43" fmla="*/ 2 h 39"/>
                <a:gd name="T44" fmla="*/ 29 w 48"/>
                <a:gd name="T45" fmla="*/ 2 h 39"/>
                <a:gd name="T46" fmla="*/ 24 w 48"/>
                <a:gd name="T4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" h="39">
                  <a:moveTo>
                    <a:pt x="24" y="0"/>
                  </a:moveTo>
                  <a:cubicBezTo>
                    <a:pt x="22" y="0"/>
                    <a:pt x="19" y="1"/>
                    <a:pt x="17" y="1"/>
                  </a:cubicBezTo>
                  <a:cubicBezTo>
                    <a:pt x="16" y="1"/>
                    <a:pt x="16" y="2"/>
                    <a:pt x="15" y="2"/>
                  </a:cubicBezTo>
                  <a:cubicBezTo>
                    <a:pt x="10" y="3"/>
                    <a:pt x="5" y="5"/>
                    <a:pt x="0" y="9"/>
                  </a:cubicBezTo>
                  <a:cubicBezTo>
                    <a:pt x="1" y="8"/>
                    <a:pt x="10" y="5"/>
                    <a:pt x="17" y="5"/>
                  </a:cubicBezTo>
                  <a:cubicBezTo>
                    <a:pt x="20" y="5"/>
                    <a:pt x="22" y="5"/>
                    <a:pt x="24" y="6"/>
                  </a:cubicBezTo>
                  <a:cubicBezTo>
                    <a:pt x="24" y="6"/>
                    <a:pt x="14" y="10"/>
                    <a:pt x="3" y="23"/>
                  </a:cubicBezTo>
                  <a:cubicBezTo>
                    <a:pt x="4" y="22"/>
                    <a:pt x="19" y="11"/>
                    <a:pt x="26" y="11"/>
                  </a:cubicBezTo>
                  <a:cubicBezTo>
                    <a:pt x="26" y="11"/>
                    <a:pt x="27" y="12"/>
                    <a:pt x="27" y="12"/>
                  </a:cubicBezTo>
                  <a:cubicBezTo>
                    <a:pt x="32" y="14"/>
                    <a:pt x="26" y="29"/>
                    <a:pt x="26" y="29"/>
                  </a:cubicBezTo>
                  <a:cubicBezTo>
                    <a:pt x="26" y="29"/>
                    <a:pt x="34" y="21"/>
                    <a:pt x="35" y="15"/>
                  </a:cubicBezTo>
                  <a:cubicBezTo>
                    <a:pt x="35" y="14"/>
                    <a:pt x="35" y="14"/>
                    <a:pt x="36" y="14"/>
                  </a:cubicBezTo>
                  <a:cubicBezTo>
                    <a:pt x="37" y="14"/>
                    <a:pt x="39" y="23"/>
                    <a:pt x="37" y="31"/>
                  </a:cubicBezTo>
                  <a:cubicBezTo>
                    <a:pt x="37" y="31"/>
                    <a:pt x="42" y="23"/>
                    <a:pt x="42" y="18"/>
                  </a:cubicBezTo>
                  <a:cubicBezTo>
                    <a:pt x="42" y="18"/>
                    <a:pt x="48" y="29"/>
                    <a:pt x="48" y="39"/>
                  </a:cubicBezTo>
                  <a:cubicBezTo>
                    <a:pt x="48" y="39"/>
                    <a:pt x="48" y="38"/>
                    <a:pt x="48" y="38"/>
                  </a:cubicBezTo>
                  <a:cubicBezTo>
                    <a:pt x="48" y="35"/>
                    <a:pt x="48" y="32"/>
                    <a:pt x="48" y="29"/>
                  </a:cubicBezTo>
                  <a:cubicBezTo>
                    <a:pt x="46" y="12"/>
                    <a:pt x="40" y="8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2" y="8"/>
                    <a:pt x="32" y="5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1"/>
                    <a:pt x="26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5" name="Freeform 1125">
              <a:extLst>
                <a:ext uri="{FF2B5EF4-FFF2-40B4-BE49-F238E27FC236}">
                  <a16:creationId xmlns:a16="http://schemas.microsoft.com/office/drawing/2014/main" id="{16F765A4-CBCC-4F9D-8451-F378F8C5C9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0649" y="5411788"/>
              <a:ext cx="157163" cy="282575"/>
            </a:xfrm>
            <a:custGeom>
              <a:avLst/>
              <a:gdLst>
                <a:gd name="T0" fmla="*/ 13 w 34"/>
                <a:gd name="T1" fmla="*/ 0 h 61"/>
                <a:gd name="T2" fmla="*/ 26 w 34"/>
                <a:gd name="T3" fmla="*/ 22 h 61"/>
                <a:gd name="T4" fmla="*/ 25 w 34"/>
                <a:gd name="T5" fmla="*/ 23 h 61"/>
                <a:gd name="T6" fmla="*/ 24 w 34"/>
                <a:gd name="T7" fmla="*/ 23 h 61"/>
                <a:gd name="T8" fmla="*/ 1 w 34"/>
                <a:gd name="T9" fmla="*/ 8 h 61"/>
                <a:gd name="T10" fmla="*/ 22 w 34"/>
                <a:gd name="T11" fmla="*/ 31 h 61"/>
                <a:gd name="T12" fmla="*/ 16 w 34"/>
                <a:gd name="T13" fmla="*/ 34 h 61"/>
                <a:gd name="T14" fmla="*/ 4 w 34"/>
                <a:gd name="T15" fmla="*/ 32 h 61"/>
                <a:gd name="T16" fmla="*/ 20 w 34"/>
                <a:gd name="T17" fmla="*/ 39 h 61"/>
                <a:gd name="T18" fmla="*/ 21 w 34"/>
                <a:gd name="T19" fmla="*/ 39 h 61"/>
                <a:gd name="T20" fmla="*/ 25 w 34"/>
                <a:gd name="T21" fmla="*/ 41 h 61"/>
                <a:gd name="T22" fmla="*/ 9 w 34"/>
                <a:gd name="T23" fmla="*/ 45 h 61"/>
                <a:gd name="T24" fmla="*/ 0 w 34"/>
                <a:gd name="T25" fmla="*/ 43 h 61"/>
                <a:gd name="T26" fmla="*/ 17 w 34"/>
                <a:gd name="T27" fmla="*/ 49 h 61"/>
                <a:gd name="T28" fmla="*/ 20 w 34"/>
                <a:gd name="T29" fmla="*/ 48 h 61"/>
                <a:gd name="T30" fmla="*/ 21 w 34"/>
                <a:gd name="T31" fmla="*/ 48 h 61"/>
                <a:gd name="T32" fmla="*/ 24 w 34"/>
                <a:gd name="T33" fmla="*/ 50 h 61"/>
                <a:gd name="T34" fmla="*/ 8 w 34"/>
                <a:gd name="T35" fmla="*/ 61 h 61"/>
                <a:gd name="T36" fmla="*/ 31 w 34"/>
                <a:gd name="T37" fmla="*/ 47 h 61"/>
                <a:gd name="T38" fmla="*/ 31 w 34"/>
                <a:gd name="T39" fmla="*/ 46 h 61"/>
                <a:gd name="T40" fmla="*/ 30 w 34"/>
                <a:gd name="T41" fmla="*/ 41 h 61"/>
                <a:gd name="T42" fmla="*/ 32 w 34"/>
                <a:gd name="T43" fmla="*/ 38 h 61"/>
                <a:gd name="T44" fmla="*/ 34 w 34"/>
                <a:gd name="T45" fmla="*/ 32 h 61"/>
                <a:gd name="T46" fmla="*/ 27 w 34"/>
                <a:gd name="T47" fmla="*/ 15 h 61"/>
                <a:gd name="T48" fmla="*/ 13 w 34"/>
                <a:gd name="T4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" h="61">
                  <a:moveTo>
                    <a:pt x="13" y="0"/>
                  </a:moveTo>
                  <a:cubicBezTo>
                    <a:pt x="14" y="1"/>
                    <a:pt x="24" y="13"/>
                    <a:pt x="26" y="22"/>
                  </a:cubicBezTo>
                  <a:cubicBezTo>
                    <a:pt x="26" y="22"/>
                    <a:pt x="26" y="23"/>
                    <a:pt x="25" y="23"/>
                  </a:cubicBezTo>
                  <a:cubicBezTo>
                    <a:pt x="25" y="23"/>
                    <a:pt x="24" y="23"/>
                    <a:pt x="24" y="23"/>
                  </a:cubicBezTo>
                  <a:cubicBezTo>
                    <a:pt x="20" y="19"/>
                    <a:pt x="12" y="11"/>
                    <a:pt x="1" y="8"/>
                  </a:cubicBezTo>
                  <a:cubicBezTo>
                    <a:pt x="1" y="8"/>
                    <a:pt x="23" y="25"/>
                    <a:pt x="22" y="31"/>
                  </a:cubicBezTo>
                  <a:cubicBezTo>
                    <a:pt x="22" y="33"/>
                    <a:pt x="19" y="34"/>
                    <a:pt x="16" y="34"/>
                  </a:cubicBezTo>
                  <a:cubicBezTo>
                    <a:pt x="11" y="34"/>
                    <a:pt x="4" y="32"/>
                    <a:pt x="4" y="32"/>
                  </a:cubicBezTo>
                  <a:cubicBezTo>
                    <a:pt x="4" y="32"/>
                    <a:pt x="14" y="39"/>
                    <a:pt x="20" y="39"/>
                  </a:cubicBezTo>
                  <a:cubicBezTo>
                    <a:pt x="20" y="39"/>
                    <a:pt x="21" y="39"/>
                    <a:pt x="21" y="39"/>
                  </a:cubicBezTo>
                  <a:cubicBezTo>
                    <a:pt x="21" y="39"/>
                    <a:pt x="26" y="39"/>
                    <a:pt x="25" y="41"/>
                  </a:cubicBezTo>
                  <a:cubicBezTo>
                    <a:pt x="24" y="43"/>
                    <a:pt x="16" y="45"/>
                    <a:pt x="9" y="45"/>
                  </a:cubicBezTo>
                  <a:cubicBezTo>
                    <a:pt x="6" y="45"/>
                    <a:pt x="3" y="44"/>
                    <a:pt x="0" y="43"/>
                  </a:cubicBezTo>
                  <a:cubicBezTo>
                    <a:pt x="1" y="44"/>
                    <a:pt x="10" y="49"/>
                    <a:pt x="17" y="49"/>
                  </a:cubicBezTo>
                  <a:cubicBezTo>
                    <a:pt x="18" y="49"/>
                    <a:pt x="19" y="49"/>
                    <a:pt x="20" y="48"/>
                  </a:cubicBezTo>
                  <a:cubicBezTo>
                    <a:pt x="20" y="48"/>
                    <a:pt x="21" y="48"/>
                    <a:pt x="21" y="48"/>
                  </a:cubicBezTo>
                  <a:cubicBezTo>
                    <a:pt x="22" y="48"/>
                    <a:pt x="24" y="49"/>
                    <a:pt x="24" y="50"/>
                  </a:cubicBezTo>
                  <a:cubicBezTo>
                    <a:pt x="25" y="51"/>
                    <a:pt x="14" y="59"/>
                    <a:pt x="8" y="61"/>
                  </a:cubicBezTo>
                  <a:cubicBezTo>
                    <a:pt x="21" y="58"/>
                    <a:pt x="31" y="51"/>
                    <a:pt x="31" y="47"/>
                  </a:cubicBezTo>
                  <a:cubicBezTo>
                    <a:pt x="31" y="47"/>
                    <a:pt x="31" y="47"/>
                    <a:pt x="31" y="46"/>
                  </a:cubicBezTo>
                  <a:cubicBezTo>
                    <a:pt x="31" y="44"/>
                    <a:pt x="30" y="42"/>
                    <a:pt x="30" y="41"/>
                  </a:cubicBezTo>
                  <a:cubicBezTo>
                    <a:pt x="30" y="40"/>
                    <a:pt x="31" y="39"/>
                    <a:pt x="32" y="38"/>
                  </a:cubicBezTo>
                  <a:cubicBezTo>
                    <a:pt x="33" y="37"/>
                    <a:pt x="34" y="35"/>
                    <a:pt x="34" y="32"/>
                  </a:cubicBezTo>
                  <a:cubicBezTo>
                    <a:pt x="34" y="28"/>
                    <a:pt x="32" y="22"/>
                    <a:pt x="27" y="15"/>
                  </a:cubicBezTo>
                  <a:cubicBezTo>
                    <a:pt x="23" y="10"/>
                    <a:pt x="19" y="5"/>
                    <a:pt x="13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6" name="Freeform 1126">
              <a:extLst>
                <a:ext uri="{FF2B5EF4-FFF2-40B4-BE49-F238E27FC236}">
                  <a16:creationId xmlns:a16="http://schemas.microsoft.com/office/drawing/2014/main" id="{DFA2D14A-A31A-4941-AAD1-DC2142323C3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76400" y="5838825"/>
              <a:ext cx="244475" cy="161925"/>
            </a:xfrm>
            <a:custGeom>
              <a:avLst/>
              <a:gdLst>
                <a:gd name="T0" fmla="*/ 18 w 53"/>
                <a:gd name="T1" fmla="*/ 0 h 35"/>
                <a:gd name="T2" fmla="*/ 23 w 53"/>
                <a:gd name="T3" fmla="*/ 20 h 35"/>
                <a:gd name="T4" fmla="*/ 21 w 53"/>
                <a:gd name="T5" fmla="*/ 28 h 35"/>
                <a:gd name="T6" fmla="*/ 0 w 53"/>
                <a:gd name="T7" fmla="*/ 6 h 35"/>
                <a:gd name="T8" fmla="*/ 16 w 53"/>
                <a:gd name="T9" fmla="*/ 30 h 35"/>
                <a:gd name="T10" fmla="*/ 0 w 53"/>
                <a:gd name="T11" fmla="*/ 21 h 35"/>
                <a:gd name="T12" fmla="*/ 24 w 53"/>
                <a:gd name="T13" fmla="*/ 35 h 35"/>
                <a:gd name="T14" fmla="*/ 26 w 53"/>
                <a:gd name="T15" fmla="*/ 35 h 35"/>
                <a:gd name="T16" fmla="*/ 33 w 53"/>
                <a:gd name="T17" fmla="*/ 30 h 35"/>
                <a:gd name="T18" fmla="*/ 34 w 53"/>
                <a:gd name="T19" fmla="*/ 31 h 35"/>
                <a:gd name="T20" fmla="*/ 36 w 53"/>
                <a:gd name="T21" fmla="*/ 31 h 35"/>
                <a:gd name="T22" fmla="*/ 51 w 53"/>
                <a:gd name="T23" fmla="*/ 13 h 35"/>
                <a:gd name="T24" fmla="*/ 53 w 53"/>
                <a:gd name="T25" fmla="*/ 5 h 35"/>
                <a:gd name="T26" fmla="*/ 43 w 53"/>
                <a:gd name="T27" fmla="*/ 22 h 35"/>
                <a:gd name="T28" fmla="*/ 45 w 53"/>
                <a:gd name="T29" fmla="*/ 2 h 35"/>
                <a:gd name="T30" fmla="*/ 36 w 53"/>
                <a:gd name="T31" fmla="*/ 23 h 35"/>
                <a:gd name="T32" fmla="*/ 35 w 53"/>
                <a:gd name="T33" fmla="*/ 23 h 35"/>
                <a:gd name="T34" fmla="*/ 31 w 53"/>
                <a:gd name="T35" fmla="*/ 3 h 35"/>
                <a:gd name="T36" fmla="*/ 29 w 53"/>
                <a:gd name="T37" fmla="*/ 23 h 35"/>
                <a:gd name="T38" fmla="*/ 29 w 53"/>
                <a:gd name="T39" fmla="*/ 23 h 35"/>
                <a:gd name="T40" fmla="*/ 18 w 53"/>
                <a:gd name="T4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" h="35">
                  <a:moveTo>
                    <a:pt x="18" y="0"/>
                  </a:moveTo>
                  <a:cubicBezTo>
                    <a:pt x="19" y="3"/>
                    <a:pt x="22" y="15"/>
                    <a:pt x="23" y="20"/>
                  </a:cubicBezTo>
                  <a:cubicBezTo>
                    <a:pt x="24" y="26"/>
                    <a:pt x="21" y="28"/>
                    <a:pt x="21" y="28"/>
                  </a:cubicBezTo>
                  <a:cubicBezTo>
                    <a:pt x="13" y="26"/>
                    <a:pt x="0" y="6"/>
                    <a:pt x="0" y="6"/>
                  </a:cubicBezTo>
                  <a:cubicBezTo>
                    <a:pt x="4" y="20"/>
                    <a:pt x="16" y="30"/>
                    <a:pt x="16" y="30"/>
                  </a:cubicBezTo>
                  <a:cubicBezTo>
                    <a:pt x="9" y="28"/>
                    <a:pt x="1" y="22"/>
                    <a:pt x="0" y="21"/>
                  </a:cubicBezTo>
                  <a:cubicBezTo>
                    <a:pt x="9" y="31"/>
                    <a:pt x="19" y="35"/>
                    <a:pt x="24" y="35"/>
                  </a:cubicBezTo>
                  <a:cubicBezTo>
                    <a:pt x="25" y="35"/>
                    <a:pt x="26" y="35"/>
                    <a:pt x="26" y="35"/>
                  </a:cubicBezTo>
                  <a:cubicBezTo>
                    <a:pt x="30" y="33"/>
                    <a:pt x="30" y="30"/>
                    <a:pt x="33" y="30"/>
                  </a:cubicBezTo>
                  <a:cubicBezTo>
                    <a:pt x="33" y="30"/>
                    <a:pt x="34" y="31"/>
                    <a:pt x="34" y="31"/>
                  </a:cubicBezTo>
                  <a:cubicBezTo>
                    <a:pt x="35" y="31"/>
                    <a:pt x="35" y="31"/>
                    <a:pt x="36" y="31"/>
                  </a:cubicBezTo>
                  <a:cubicBezTo>
                    <a:pt x="40" y="31"/>
                    <a:pt x="46" y="27"/>
                    <a:pt x="51" y="13"/>
                  </a:cubicBezTo>
                  <a:cubicBezTo>
                    <a:pt x="52" y="11"/>
                    <a:pt x="53" y="8"/>
                    <a:pt x="53" y="5"/>
                  </a:cubicBezTo>
                  <a:cubicBezTo>
                    <a:pt x="51" y="11"/>
                    <a:pt x="43" y="22"/>
                    <a:pt x="43" y="22"/>
                  </a:cubicBezTo>
                  <a:cubicBezTo>
                    <a:pt x="44" y="18"/>
                    <a:pt x="45" y="6"/>
                    <a:pt x="45" y="2"/>
                  </a:cubicBezTo>
                  <a:cubicBezTo>
                    <a:pt x="44" y="9"/>
                    <a:pt x="38" y="23"/>
                    <a:pt x="36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6"/>
                    <a:pt x="31" y="3"/>
                  </a:cubicBezTo>
                  <a:cubicBezTo>
                    <a:pt x="31" y="6"/>
                    <a:pt x="32" y="23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6" y="22"/>
                    <a:pt x="20" y="4"/>
                    <a:pt x="18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7" name="Freeform 1127">
              <a:extLst>
                <a:ext uri="{FF2B5EF4-FFF2-40B4-BE49-F238E27FC236}">
                  <a16:creationId xmlns:a16="http://schemas.microsoft.com/office/drawing/2014/main" id="{54160E2E-B438-48FB-93E2-DCD2FE7EE6F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49487" y="5672138"/>
              <a:ext cx="14288" cy="4763"/>
            </a:xfrm>
            <a:custGeom>
              <a:avLst/>
              <a:gdLst>
                <a:gd name="T0" fmla="*/ 3 w 3"/>
                <a:gd name="T1" fmla="*/ 0 h 1"/>
                <a:gd name="T2" fmla="*/ 0 w 3"/>
                <a:gd name="T3" fmla="*/ 1 h 1"/>
                <a:gd name="T4" fmla="*/ 3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cubicBezTo>
                    <a:pt x="3" y="1"/>
                    <a:pt x="2" y="1"/>
                    <a:pt x="0" y="1"/>
                  </a:cubicBezTo>
                  <a:cubicBezTo>
                    <a:pt x="2" y="1"/>
                    <a:pt x="3" y="1"/>
                    <a:pt x="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8" name="Freeform 1128">
              <a:extLst>
                <a:ext uri="{FF2B5EF4-FFF2-40B4-BE49-F238E27FC236}">
                  <a16:creationId xmlns:a16="http://schemas.microsoft.com/office/drawing/2014/main" id="{027D5C16-7851-429A-AF87-FCD00DFABB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44724" y="5486400"/>
              <a:ext cx="185738" cy="282575"/>
            </a:xfrm>
            <a:custGeom>
              <a:avLst/>
              <a:gdLst>
                <a:gd name="T0" fmla="*/ 16 w 40"/>
                <a:gd name="T1" fmla="*/ 0 h 61"/>
                <a:gd name="T2" fmla="*/ 5 w 40"/>
                <a:gd name="T3" fmla="*/ 14 h 61"/>
                <a:gd name="T4" fmla="*/ 1 w 40"/>
                <a:gd name="T5" fmla="*/ 23 h 61"/>
                <a:gd name="T6" fmla="*/ 0 w 40"/>
                <a:gd name="T7" fmla="*/ 27 h 61"/>
                <a:gd name="T8" fmla="*/ 0 w 40"/>
                <a:gd name="T9" fmla="*/ 31 h 61"/>
                <a:gd name="T10" fmla="*/ 3 w 40"/>
                <a:gd name="T11" fmla="*/ 38 h 61"/>
                <a:gd name="T12" fmla="*/ 5 w 40"/>
                <a:gd name="T13" fmla="*/ 42 h 61"/>
                <a:gd name="T14" fmla="*/ 5 w 40"/>
                <a:gd name="T15" fmla="*/ 45 h 61"/>
                <a:gd name="T16" fmla="*/ 5 w 40"/>
                <a:gd name="T17" fmla="*/ 47 h 61"/>
                <a:gd name="T18" fmla="*/ 40 w 40"/>
                <a:gd name="T19" fmla="*/ 61 h 61"/>
                <a:gd name="T20" fmla="*/ 40 w 40"/>
                <a:gd name="T21" fmla="*/ 61 h 61"/>
                <a:gd name="T22" fmla="*/ 19 w 40"/>
                <a:gd name="T23" fmla="*/ 51 h 61"/>
                <a:gd name="T24" fmla="*/ 35 w 40"/>
                <a:gd name="T25" fmla="*/ 42 h 61"/>
                <a:gd name="T26" fmla="*/ 20 w 40"/>
                <a:gd name="T27" fmla="*/ 44 h 61"/>
                <a:gd name="T28" fmla="*/ 17 w 40"/>
                <a:gd name="T29" fmla="*/ 43 h 61"/>
                <a:gd name="T30" fmla="*/ 36 w 40"/>
                <a:gd name="T31" fmla="*/ 29 h 61"/>
                <a:gd name="T32" fmla="*/ 15 w 40"/>
                <a:gd name="T33" fmla="*/ 36 h 61"/>
                <a:gd name="T34" fmla="*/ 14 w 40"/>
                <a:gd name="T35" fmla="*/ 36 h 61"/>
                <a:gd name="T36" fmla="*/ 28 w 40"/>
                <a:gd name="T37" fmla="*/ 14 h 61"/>
                <a:gd name="T38" fmla="*/ 10 w 40"/>
                <a:gd name="T39" fmla="*/ 27 h 61"/>
                <a:gd name="T40" fmla="*/ 7 w 40"/>
                <a:gd name="T41" fmla="*/ 26 h 61"/>
                <a:gd name="T42" fmla="*/ 16 w 40"/>
                <a:gd name="T4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61">
                  <a:moveTo>
                    <a:pt x="16" y="0"/>
                  </a:moveTo>
                  <a:cubicBezTo>
                    <a:pt x="12" y="4"/>
                    <a:pt x="8" y="10"/>
                    <a:pt x="5" y="14"/>
                  </a:cubicBezTo>
                  <a:cubicBezTo>
                    <a:pt x="3" y="18"/>
                    <a:pt x="2" y="21"/>
                    <a:pt x="1" y="23"/>
                  </a:cubicBezTo>
                  <a:cubicBezTo>
                    <a:pt x="1" y="25"/>
                    <a:pt x="0" y="26"/>
                    <a:pt x="0" y="27"/>
                  </a:cubicBezTo>
                  <a:cubicBezTo>
                    <a:pt x="0" y="28"/>
                    <a:pt x="0" y="29"/>
                    <a:pt x="0" y="31"/>
                  </a:cubicBezTo>
                  <a:cubicBezTo>
                    <a:pt x="0" y="35"/>
                    <a:pt x="1" y="37"/>
                    <a:pt x="3" y="38"/>
                  </a:cubicBezTo>
                  <a:cubicBezTo>
                    <a:pt x="5" y="39"/>
                    <a:pt x="5" y="40"/>
                    <a:pt x="5" y="42"/>
                  </a:cubicBezTo>
                  <a:cubicBezTo>
                    <a:pt x="5" y="43"/>
                    <a:pt x="5" y="44"/>
                    <a:pt x="5" y="45"/>
                  </a:cubicBezTo>
                  <a:cubicBezTo>
                    <a:pt x="5" y="45"/>
                    <a:pt x="5" y="46"/>
                    <a:pt x="5" y="47"/>
                  </a:cubicBezTo>
                  <a:cubicBezTo>
                    <a:pt x="6" y="51"/>
                    <a:pt x="22" y="61"/>
                    <a:pt x="40" y="61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33" y="60"/>
                    <a:pt x="24" y="56"/>
                    <a:pt x="19" y="51"/>
                  </a:cubicBezTo>
                  <a:cubicBezTo>
                    <a:pt x="16" y="48"/>
                    <a:pt x="28" y="44"/>
                    <a:pt x="35" y="42"/>
                  </a:cubicBezTo>
                  <a:cubicBezTo>
                    <a:pt x="31" y="43"/>
                    <a:pt x="24" y="44"/>
                    <a:pt x="20" y="44"/>
                  </a:cubicBezTo>
                  <a:cubicBezTo>
                    <a:pt x="18" y="44"/>
                    <a:pt x="17" y="44"/>
                    <a:pt x="17" y="43"/>
                  </a:cubicBezTo>
                  <a:cubicBezTo>
                    <a:pt x="16" y="40"/>
                    <a:pt x="35" y="30"/>
                    <a:pt x="36" y="29"/>
                  </a:cubicBezTo>
                  <a:cubicBezTo>
                    <a:pt x="35" y="30"/>
                    <a:pt x="20" y="36"/>
                    <a:pt x="15" y="36"/>
                  </a:cubicBezTo>
                  <a:cubicBezTo>
                    <a:pt x="15" y="36"/>
                    <a:pt x="14" y="36"/>
                    <a:pt x="14" y="36"/>
                  </a:cubicBezTo>
                  <a:cubicBezTo>
                    <a:pt x="11" y="34"/>
                    <a:pt x="25" y="18"/>
                    <a:pt x="28" y="14"/>
                  </a:cubicBezTo>
                  <a:cubicBezTo>
                    <a:pt x="26" y="17"/>
                    <a:pt x="16" y="27"/>
                    <a:pt x="10" y="27"/>
                  </a:cubicBezTo>
                  <a:cubicBezTo>
                    <a:pt x="9" y="27"/>
                    <a:pt x="8" y="27"/>
                    <a:pt x="7" y="26"/>
                  </a:cubicBezTo>
                  <a:cubicBezTo>
                    <a:pt x="3" y="20"/>
                    <a:pt x="15" y="1"/>
                    <a:pt x="1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9" name="Freeform 1129">
              <a:extLst>
                <a:ext uri="{FF2B5EF4-FFF2-40B4-BE49-F238E27FC236}">
                  <a16:creationId xmlns:a16="http://schemas.microsoft.com/office/drawing/2014/main" id="{4DD2DF63-841E-42BD-A63D-A93A33B08DB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87699" y="5360988"/>
              <a:ext cx="319088" cy="301625"/>
            </a:xfrm>
            <a:custGeom>
              <a:avLst/>
              <a:gdLst>
                <a:gd name="T0" fmla="*/ 66 w 69"/>
                <a:gd name="T1" fmla="*/ 51 h 65"/>
                <a:gd name="T2" fmla="*/ 49 w 69"/>
                <a:gd name="T3" fmla="*/ 64 h 65"/>
                <a:gd name="T4" fmla="*/ 6 w 69"/>
                <a:gd name="T5" fmla="*/ 40 h 65"/>
                <a:gd name="T6" fmla="*/ 6 w 69"/>
                <a:gd name="T7" fmla="*/ 40 h 65"/>
                <a:gd name="T8" fmla="*/ 1 w 69"/>
                <a:gd name="T9" fmla="*/ 14 h 65"/>
                <a:gd name="T10" fmla="*/ 2 w 69"/>
                <a:gd name="T11" fmla="*/ 4 h 65"/>
                <a:gd name="T12" fmla="*/ 6 w 69"/>
                <a:gd name="T13" fmla="*/ 7 h 65"/>
                <a:gd name="T14" fmla="*/ 10 w 69"/>
                <a:gd name="T15" fmla="*/ 9 h 65"/>
                <a:gd name="T16" fmla="*/ 9 w 69"/>
                <a:gd name="T17" fmla="*/ 3 h 65"/>
                <a:gd name="T18" fmla="*/ 17 w 69"/>
                <a:gd name="T19" fmla="*/ 2 h 65"/>
                <a:gd name="T20" fmla="*/ 39 w 69"/>
                <a:gd name="T21" fmla="*/ 9 h 65"/>
                <a:gd name="T22" fmla="*/ 39 w 69"/>
                <a:gd name="T23" fmla="*/ 9 h 65"/>
                <a:gd name="T24" fmla="*/ 66 w 69"/>
                <a:gd name="T25" fmla="*/ 5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65">
                  <a:moveTo>
                    <a:pt x="66" y="51"/>
                  </a:moveTo>
                  <a:cubicBezTo>
                    <a:pt x="63" y="65"/>
                    <a:pt x="49" y="64"/>
                    <a:pt x="49" y="64"/>
                  </a:cubicBezTo>
                  <a:cubicBezTo>
                    <a:pt x="24" y="65"/>
                    <a:pt x="12" y="53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0" y="27"/>
                    <a:pt x="1" y="14"/>
                    <a:pt x="1" y="14"/>
                  </a:cubicBezTo>
                  <a:cubicBezTo>
                    <a:pt x="1" y="14"/>
                    <a:pt x="0" y="5"/>
                    <a:pt x="2" y="4"/>
                  </a:cubicBezTo>
                  <a:cubicBezTo>
                    <a:pt x="3" y="4"/>
                    <a:pt x="5" y="6"/>
                    <a:pt x="6" y="7"/>
                  </a:cubicBezTo>
                  <a:cubicBezTo>
                    <a:pt x="8" y="8"/>
                    <a:pt x="9" y="9"/>
                    <a:pt x="10" y="9"/>
                  </a:cubicBezTo>
                  <a:cubicBezTo>
                    <a:pt x="11" y="9"/>
                    <a:pt x="9" y="7"/>
                    <a:pt x="9" y="3"/>
                  </a:cubicBezTo>
                  <a:cubicBezTo>
                    <a:pt x="8" y="0"/>
                    <a:pt x="17" y="2"/>
                    <a:pt x="17" y="2"/>
                  </a:cubicBezTo>
                  <a:cubicBezTo>
                    <a:pt x="25" y="4"/>
                    <a:pt x="33" y="6"/>
                    <a:pt x="39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65" y="20"/>
                    <a:pt x="69" y="40"/>
                    <a:pt x="66" y="5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0" name="Freeform 1130">
              <a:extLst>
                <a:ext uri="{FF2B5EF4-FFF2-40B4-BE49-F238E27FC236}">
                  <a16:creationId xmlns:a16="http://schemas.microsoft.com/office/drawing/2014/main" id="{A21CE401-4F8F-4891-9EB8-E0F10E6AF7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97224" y="5402263"/>
              <a:ext cx="280988" cy="255588"/>
            </a:xfrm>
            <a:custGeom>
              <a:avLst/>
              <a:gdLst>
                <a:gd name="T0" fmla="*/ 33 w 61"/>
                <a:gd name="T1" fmla="*/ 0 h 55"/>
                <a:gd name="T2" fmla="*/ 53 w 61"/>
                <a:gd name="T3" fmla="*/ 24 h 55"/>
                <a:gd name="T4" fmla="*/ 35 w 61"/>
                <a:gd name="T5" fmla="*/ 13 h 55"/>
                <a:gd name="T6" fmla="*/ 35 w 61"/>
                <a:gd name="T7" fmla="*/ 13 h 55"/>
                <a:gd name="T8" fmla="*/ 51 w 61"/>
                <a:gd name="T9" fmla="*/ 37 h 55"/>
                <a:gd name="T10" fmla="*/ 48 w 61"/>
                <a:gd name="T11" fmla="*/ 36 h 55"/>
                <a:gd name="T12" fmla="*/ 32 w 61"/>
                <a:gd name="T13" fmla="*/ 28 h 55"/>
                <a:gd name="T14" fmla="*/ 40 w 61"/>
                <a:gd name="T15" fmla="*/ 42 h 55"/>
                <a:gd name="T16" fmla="*/ 39 w 61"/>
                <a:gd name="T17" fmla="*/ 42 h 55"/>
                <a:gd name="T18" fmla="*/ 17 w 61"/>
                <a:gd name="T19" fmla="*/ 31 h 55"/>
                <a:gd name="T20" fmla="*/ 31 w 61"/>
                <a:gd name="T21" fmla="*/ 50 h 55"/>
                <a:gd name="T22" fmla="*/ 30 w 61"/>
                <a:gd name="T23" fmla="*/ 50 h 55"/>
                <a:gd name="T24" fmla="*/ 0 w 61"/>
                <a:gd name="T25" fmla="*/ 31 h 55"/>
                <a:gd name="T26" fmla="*/ 40 w 61"/>
                <a:gd name="T27" fmla="*/ 55 h 55"/>
                <a:gd name="T28" fmla="*/ 43 w 61"/>
                <a:gd name="T29" fmla="*/ 55 h 55"/>
                <a:gd name="T30" fmla="*/ 43 w 61"/>
                <a:gd name="T31" fmla="*/ 55 h 55"/>
                <a:gd name="T32" fmla="*/ 60 w 61"/>
                <a:gd name="T33" fmla="*/ 42 h 55"/>
                <a:gd name="T34" fmla="*/ 61 w 61"/>
                <a:gd name="T35" fmla="*/ 36 h 55"/>
                <a:gd name="T36" fmla="*/ 33 w 61"/>
                <a:gd name="T3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" h="55">
                  <a:moveTo>
                    <a:pt x="33" y="0"/>
                  </a:moveTo>
                  <a:cubicBezTo>
                    <a:pt x="46" y="9"/>
                    <a:pt x="53" y="23"/>
                    <a:pt x="53" y="24"/>
                  </a:cubicBezTo>
                  <a:cubicBezTo>
                    <a:pt x="45" y="14"/>
                    <a:pt x="37" y="13"/>
                    <a:pt x="35" y="13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48" y="19"/>
                    <a:pt x="54" y="37"/>
                    <a:pt x="51" y="37"/>
                  </a:cubicBezTo>
                  <a:cubicBezTo>
                    <a:pt x="50" y="37"/>
                    <a:pt x="49" y="37"/>
                    <a:pt x="48" y="36"/>
                  </a:cubicBezTo>
                  <a:cubicBezTo>
                    <a:pt x="41" y="29"/>
                    <a:pt x="32" y="28"/>
                    <a:pt x="32" y="28"/>
                  </a:cubicBezTo>
                  <a:cubicBezTo>
                    <a:pt x="36" y="29"/>
                    <a:pt x="46" y="39"/>
                    <a:pt x="40" y="42"/>
                  </a:cubicBezTo>
                  <a:cubicBezTo>
                    <a:pt x="40" y="42"/>
                    <a:pt x="39" y="42"/>
                    <a:pt x="39" y="42"/>
                  </a:cubicBezTo>
                  <a:cubicBezTo>
                    <a:pt x="32" y="42"/>
                    <a:pt x="18" y="32"/>
                    <a:pt x="17" y="31"/>
                  </a:cubicBezTo>
                  <a:cubicBezTo>
                    <a:pt x="24" y="43"/>
                    <a:pt x="46" y="49"/>
                    <a:pt x="31" y="50"/>
                  </a:cubicBezTo>
                  <a:cubicBezTo>
                    <a:pt x="31" y="50"/>
                    <a:pt x="30" y="50"/>
                    <a:pt x="30" y="50"/>
                  </a:cubicBezTo>
                  <a:cubicBezTo>
                    <a:pt x="16" y="50"/>
                    <a:pt x="2" y="32"/>
                    <a:pt x="0" y="31"/>
                  </a:cubicBezTo>
                  <a:cubicBezTo>
                    <a:pt x="6" y="43"/>
                    <a:pt x="17" y="55"/>
                    <a:pt x="40" y="55"/>
                  </a:cubicBezTo>
                  <a:cubicBezTo>
                    <a:pt x="41" y="55"/>
                    <a:pt x="42" y="55"/>
                    <a:pt x="43" y="55"/>
                  </a:cubicBezTo>
                  <a:cubicBezTo>
                    <a:pt x="43" y="55"/>
                    <a:pt x="43" y="55"/>
                    <a:pt x="43" y="55"/>
                  </a:cubicBezTo>
                  <a:cubicBezTo>
                    <a:pt x="46" y="55"/>
                    <a:pt x="58" y="54"/>
                    <a:pt x="60" y="42"/>
                  </a:cubicBezTo>
                  <a:cubicBezTo>
                    <a:pt x="61" y="40"/>
                    <a:pt x="61" y="38"/>
                    <a:pt x="61" y="36"/>
                  </a:cubicBezTo>
                  <a:cubicBezTo>
                    <a:pt x="61" y="25"/>
                    <a:pt x="55" y="9"/>
                    <a:pt x="33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1" name="Freeform 1131">
              <a:extLst>
                <a:ext uri="{FF2B5EF4-FFF2-40B4-BE49-F238E27FC236}">
                  <a16:creationId xmlns:a16="http://schemas.microsoft.com/office/drawing/2014/main" id="{53FE6570-AF9B-4AC6-9001-B838B00BC96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87699" y="5565775"/>
              <a:ext cx="106363" cy="101600"/>
            </a:xfrm>
            <a:custGeom>
              <a:avLst/>
              <a:gdLst>
                <a:gd name="T0" fmla="*/ 0 w 23"/>
                <a:gd name="T1" fmla="*/ 20 h 22"/>
                <a:gd name="T2" fmla="*/ 15 w 23"/>
                <a:gd name="T3" fmla="*/ 19 h 22"/>
                <a:gd name="T4" fmla="*/ 19 w 23"/>
                <a:gd name="T5" fmla="*/ 19 h 22"/>
                <a:gd name="T6" fmla="*/ 20 w 23"/>
                <a:gd name="T7" fmla="*/ 15 h 22"/>
                <a:gd name="T8" fmla="*/ 21 w 23"/>
                <a:gd name="T9" fmla="*/ 0 h 22"/>
                <a:gd name="T10" fmla="*/ 18 w 23"/>
                <a:gd name="T11" fmla="*/ 10 h 22"/>
                <a:gd name="T12" fmla="*/ 16 w 23"/>
                <a:gd name="T13" fmla="*/ 3 h 22"/>
                <a:gd name="T14" fmla="*/ 16 w 23"/>
                <a:gd name="T15" fmla="*/ 13 h 22"/>
                <a:gd name="T16" fmla="*/ 7 w 23"/>
                <a:gd name="T17" fmla="*/ 12 h 22"/>
                <a:gd name="T18" fmla="*/ 12 w 23"/>
                <a:gd name="T19" fmla="*/ 17 h 22"/>
                <a:gd name="T20" fmla="*/ 0 w 23"/>
                <a:gd name="T2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2">
                  <a:moveTo>
                    <a:pt x="0" y="20"/>
                  </a:moveTo>
                  <a:cubicBezTo>
                    <a:pt x="0" y="20"/>
                    <a:pt x="7" y="22"/>
                    <a:pt x="15" y="19"/>
                  </a:cubicBezTo>
                  <a:cubicBezTo>
                    <a:pt x="15" y="19"/>
                    <a:pt x="16" y="20"/>
                    <a:pt x="19" y="19"/>
                  </a:cubicBezTo>
                  <a:cubicBezTo>
                    <a:pt x="21" y="18"/>
                    <a:pt x="20" y="17"/>
                    <a:pt x="20" y="15"/>
                  </a:cubicBezTo>
                  <a:cubicBezTo>
                    <a:pt x="21" y="13"/>
                    <a:pt x="23" y="7"/>
                    <a:pt x="21" y="0"/>
                  </a:cubicBezTo>
                  <a:cubicBezTo>
                    <a:pt x="21" y="0"/>
                    <a:pt x="20" y="7"/>
                    <a:pt x="18" y="10"/>
                  </a:cubicBezTo>
                  <a:cubicBezTo>
                    <a:pt x="18" y="10"/>
                    <a:pt x="17" y="6"/>
                    <a:pt x="16" y="3"/>
                  </a:cubicBezTo>
                  <a:cubicBezTo>
                    <a:pt x="16" y="3"/>
                    <a:pt x="17" y="11"/>
                    <a:pt x="16" y="13"/>
                  </a:cubicBezTo>
                  <a:cubicBezTo>
                    <a:pt x="14" y="16"/>
                    <a:pt x="7" y="12"/>
                    <a:pt x="7" y="12"/>
                  </a:cubicBezTo>
                  <a:cubicBezTo>
                    <a:pt x="7" y="12"/>
                    <a:pt x="10" y="17"/>
                    <a:pt x="12" y="17"/>
                  </a:cubicBezTo>
                  <a:cubicBezTo>
                    <a:pt x="12" y="17"/>
                    <a:pt x="8" y="20"/>
                    <a:pt x="0" y="20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2" name="Freeform 1132">
              <a:extLst>
                <a:ext uri="{FF2B5EF4-FFF2-40B4-BE49-F238E27FC236}">
                  <a16:creationId xmlns:a16="http://schemas.microsoft.com/office/drawing/2014/main" id="{228B58B9-6600-4E82-A724-9582726A952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55950" y="5638800"/>
              <a:ext cx="60325" cy="38100"/>
            </a:xfrm>
            <a:custGeom>
              <a:avLst/>
              <a:gdLst>
                <a:gd name="T0" fmla="*/ 0 w 13"/>
                <a:gd name="T1" fmla="*/ 4 h 8"/>
                <a:gd name="T2" fmla="*/ 7 w 13"/>
                <a:gd name="T3" fmla="*/ 8 h 8"/>
                <a:gd name="T4" fmla="*/ 13 w 13"/>
                <a:gd name="T5" fmla="*/ 7 h 8"/>
                <a:gd name="T6" fmla="*/ 3 w 13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8">
                  <a:moveTo>
                    <a:pt x="0" y="4"/>
                  </a:moveTo>
                  <a:cubicBezTo>
                    <a:pt x="0" y="4"/>
                    <a:pt x="2" y="3"/>
                    <a:pt x="7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6" y="4"/>
                    <a:pt x="3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" name="Freeform 1133">
              <a:extLst>
                <a:ext uri="{FF2B5EF4-FFF2-40B4-BE49-F238E27FC236}">
                  <a16:creationId xmlns:a16="http://schemas.microsoft.com/office/drawing/2014/main" id="{DE605171-BB24-49DE-B2BA-852A1DD2EA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24312" y="5148263"/>
              <a:ext cx="319088" cy="306388"/>
            </a:xfrm>
            <a:custGeom>
              <a:avLst/>
              <a:gdLst>
                <a:gd name="T0" fmla="*/ 66 w 69"/>
                <a:gd name="T1" fmla="*/ 52 h 66"/>
                <a:gd name="T2" fmla="*/ 49 w 69"/>
                <a:gd name="T3" fmla="*/ 65 h 66"/>
                <a:gd name="T4" fmla="*/ 6 w 69"/>
                <a:gd name="T5" fmla="*/ 41 h 66"/>
                <a:gd name="T6" fmla="*/ 6 w 69"/>
                <a:gd name="T7" fmla="*/ 41 h 66"/>
                <a:gd name="T8" fmla="*/ 1 w 69"/>
                <a:gd name="T9" fmla="*/ 14 h 66"/>
                <a:gd name="T10" fmla="*/ 2 w 69"/>
                <a:gd name="T11" fmla="*/ 5 h 66"/>
                <a:gd name="T12" fmla="*/ 6 w 69"/>
                <a:gd name="T13" fmla="*/ 8 h 66"/>
                <a:gd name="T14" fmla="*/ 10 w 69"/>
                <a:gd name="T15" fmla="*/ 10 h 66"/>
                <a:gd name="T16" fmla="*/ 9 w 69"/>
                <a:gd name="T17" fmla="*/ 4 h 66"/>
                <a:gd name="T18" fmla="*/ 17 w 69"/>
                <a:gd name="T19" fmla="*/ 3 h 66"/>
                <a:gd name="T20" fmla="*/ 39 w 69"/>
                <a:gd name="T21" fmla="*/ 9 h 66"/>
                <a:gd name="T22" fmla="*/ 39 w 69"/>
                <a:gd name="T23" fmla="*/ 9 h 66"/>
                <a:gd name="T24" fmla="*/ 66 w 69"/>
                <a:gd name="T25" fmla="*/ 5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66">
                  <a:moveTo>
                    <a:pt x="66" y="52"/>
                  </a:moveTo>
                  <a:cubicBezTo>
                    <a:pt x="63" y="66"/>
                    <a:pt x="49" y="65"/>
                    <a:pt x="49" y="65"/>
                  </a:cubicBezTo>
                  <a:cubicBezTo>
                    <a:pt x="24" y="66"/>
                    <a:pt x="12" y="53"/>
                    <a:pt x="6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0" y="28"/>
                    <a:pt x="1" y="14"/>
                    <a:pt x="1" y="14"/>
                  </a:cubicBezTo>
                  <a:cubicBezTo>
                    <a:pt x="1" y="14"/>
                    <a:pt x="0" y="5"/>
                    <a:pt x="2" y="5"/>
                  </a:cubicBezTo>
                  <a:cubicBezTo>
                    <a:pt x="3" y="5"/>
                    <a:pt x="5" y="6"/>
                    <a:pt x="6" y="8"/>
                  </a:cubicBezTo>
                  <a:cubicBezTo>
                    <a:pt x="8" y="9"/>
                    <a:pt x="9" y="10"/>
                    <a:pt x="10" y="10"/>
                  </a:cubicBezTo>
                  <a:cubicBezTo>
                    <a:pt x="11" y="10"/>
                    <a:pt x="10" y="8"/>
                    <a:pt x="9" y="4"/>
                  </a:cubicBezTo>
                  <a:cubicBezTo>
                    <a:pt x="8" y="0"/>
                    <a:pt x="17" y="3"/>
                    <a:pt x="17" y="3"/>
                  </a:cubicBezTo>
                  <a:cubicBezTo>
                    <a:pt x="25" y="4"/>
                    <a:pt x="33" y="7"/>
                    <a:pt x="39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65" y="21"/>
                    <a:pt x="69" y="40"/>
                    <a:pt x="66" y="52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4" name="Freeform 1134">
              <a:extLst>
                <a:ext uri="{FF2B5EF4-FFF2-40B4-BE49-F238E27FC236}">
                  <a16:creationId xmlns:a16="http://schemas.microsoft.com/office/drawing/2014/main" id="{5C1556CE-9EBD-46FB-A053-9C3418ADA3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33837" y="5189538"/>
              <a:ext cx="280988" cy="260350"/>
            </a:xfrm>
            <a:custGeom>
              <a:avLst/>
              <a:gdLst>
                <a:gd name="T0" fmla="*/ 33 w 61"/>
                <a:gd name="T1" fmla="*/ 0 h 56"/>
                <a:gd name="T2" fmla="*/ 53 w 61"/>
                <a:gd name="T3" fmla="*/ 25 h 56"/>
                <a:gd name="T4" fmla="*/ 35 w 61"/>
                <a:gd name="T5" fmla="*/ 14 h 56"/>
                <a:gd name="T6" fmla="*/ 35 w 61"/>
                <a:gd name="T7" fmla="*/ 14 h 56"/>
                <a:gd name="T8" fmla="*/ 51 w 61"/>
                <a:gd name="T9" fmla="*/ 38 h 56"/>
                <a:gd name="T10" fmla="*/ 48 w 61"/>
                <a:gd name="T11" fmla="*/ 37 h 56"/>
                <a:gd name="T12" fmla="*/ 32 w 61"/>
                <a:gd name="T13" fmla="*/ 28 h 56"/>
                <a:gd name="T14" fmla="*/ 40 w 61"/>
                <a:gd name="T15" fmla="*/ 43 h 56"/>
                <a:gd name="T16" fmla="*/ 39 w 61"/>
                <a:gd name="T17" fmla="*/ 43 h 56"/>
                <a:gd name="T18" fmla="*/ 17 w 61"/>
                <a:gd name="T19" fmla="*/ 32 h 56"/>
                <a:gd name="T20" fmla="*/ 31 w 61"/>
                <a:gd name="T21" fmla="*/ 50 h 56"/>
                <a:gd name="T22" fmla="*/ 30 w 61"/>
                <a:gd name="T23" fmla="*/ 50 h 56"/>
                <a:gd name="T24" fmla="*/ 0 w 61"/>
                <a:gd name="T25" fmla="*/ 32 h 56"/>
                <a:gd name="T26" fmla="*/ 40 w 61"/>
                <a:gd name="T27" fmla="*/ 56 h 56"/>
                <a:gd name="T28" fmla="*/ 43 w 61"/>
                <a:gd name="T29" fmla="*/ 56 h 56"/>
                <a:gd name="T30" fmla="*/ 43 w 61"/>
                <a:gd name="T31" fmla="*/ 56 h 56"/>
                <a:gd name="T32" fmla="*/ 60 w 61"/>
                <a:gd name="T33" fmla="*/ 43 h 56"/>
                <a:gd name="T34" fmla="*/ 61 w 61"/>
                <a:gd name="T35" fmla="*/ 37 h 56"/>
                <a:gd name="T36" fmla="*/ 33 w 61"/>
                <a:gd name="T3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" h="56">
                  <a:moveTo>
                    <a:pt x="33" y="0"/>
                  </a:moveTo>
                  <a:cubicBezTo>
                    <a:pt x="46" y="10"/>
                    <a:pt x="53" y="24"/>
                    <a:pt x="53" y="25"/>
                  </a:cubicBezTo>
                  <a:cubicBezTo>
                    <a:pt x="45" y="14"/>
                    <a:pt x="37" y="14"/>
                    <a:pt x="35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48" y="19"/>
                    <a:pt x="54" y="38"/>
                    <a:pt x="51" y="38"/>
                  </a:cubicBezTo>
                  <a:cubicBezTo>
                    <a:pt x="50" y="38"/>
                    <a:pt x="49" y="38"/>
                    <a:pt x="48" y="37"/>
                  </a:cubicBezTo>
                  <a:cubicBezTo>
                    <a:pt x="41" y="30"/>
                    <a:pt x="32" y="28"/>
                    <a:pt x="32" y="28"/>
                  </a:cubicBezTo>
                  <a:cubicBezTo>
                    <a:pt x="36" y="30"/>
                    <a:pt x="46" y="40"/>
                    <a:pt x="40" y="43"/>
                  </a:cubicBezTo>
                  <a:cubicBezTo>
                    <a:pt x="40" y="43"/>
                    <a:pt x="39" y="43"/>
                    <a:pt x="39" y="43"/>
                  </a:cubicBezTo>
                  <a:cubicBezTo>
                    <a:pt x="32" y="43"/>
                    <a:pt x="18" y="33"/>
                    <a:pt x="17" y="32"/>
                  </a:cubicBezTo>
                  <a:cubicBezTo>
                    <a:pt x="24" y="44"/>
                    <a:pt x="46" y="50"/>
                    <a:pt x="31" y="50"/>
                  </a:cubicBezTo>
                  <a:cubicBezTo>
                    <a:pt x="31" y="50"/>
                    <a:pt x="30" y="50"/>
                    <a:pt x="30" y="50"/>
                  </a:cubicBezTo>
                  <a:cubicBezTo>
                    <a:pt x="16" y="50"/>
                    <a:pt x="2" y="33"/>
                    <a:pt x="0" y="32"/>
                  </a:cubicBezTo>
                  <a:cubicBezTo>
                    <a:pt x="6" y="44"/>
                    <a:pt x="17" y="56"/>
                    <a:pt x="40" y="56"/>
                  </a:cubicBezTo>
                  <a:cubicBezTo>
                    <a:pt x="41" y="56"/>
                    <a:pt x="42" y="56"/>
                    <a:pt x="43" y="56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6" y="56"/>
                    <a:pt x="58" y="55"/>
                    <a:pt x="60" y="43"/>
                  </a:cubicBezTo>
                  <a:cubicBezTo>
                    <a:pt x="61" y="41"/>
                    <a:pt x="61" y="39"/>
                    <a:pt x="61" y="37"/>
                  </a:cubicBezTo>
                  <a:cubicBezTo>
                    <a:pt x="61" y="25"/>
                    <a:pt x="55" y="10"/>
                    <a:pt x="33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5" name="Freeform 1135">
              <a:extLst>
                <a:ext uri="{FF2B5EF4-FFF2-40B4-BE49-F238E27FC236}">
                  <a16:creationId xmlns:a16="http://schemas.microsoft.com/office/drawing/2014/main" id="{1139735C-EE3B-4FD7-A1E8-B6FEE1B538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24312" y="5351463"/>
              <a:ext cx="106363" cy="107950"/>
            </a:xfrm>
            <a:custGeom>
              <a:avLst/>
              <a:gdLst>
                <a:gd name="T0" fmla="*/ 0 w 23"/>
                <a:gd name="T1" fmla="*/ 21 h 23"/>
                <a:gd name="T2" fmla="*/ 15 w 23"/>
                <a:gd name="T3" fmla="*/ 20 h 23"/>
                <a:gd name="T4" fmla="*/ 19 w 23"/>
                <a:gd name="T5" fmla="*/ 20 h 23"/>
                <a:gd name="T6" fmla="*/ 20 w 23"/>
                <a:gd name="T7" fmla="*/ 15 h 23"/>
                <a:gd name="T8" fmla="*/ 21 w 23"/>
                <a:gd name="T9" fmla="*/ 0 h 23"/>
                <a:gd name="T10" fmla="*/ 18 w 23"/>
                <a:gd name="T11" fmla="*/ 11 h 23"/>
                <a:gd name="T12" fmla="*/ 16 w 23"/>
                <a:gd name="T13" fmla="*/ 4 h 23"/>
                <a:gd name="T14" fmla="*/ 16 w 23"/>
                <a:gd name="T15" fmla="*/ 14 h 23"/>
                <a:gd name="T16" fmla="*/ 7 w 23"/>
                <a:gd name="T17" fmla="*/ 13 h 23"/>
                <a:gd name="T18" fmla="*/ 12 w 23"/>
                <a:gd name="T19" fmla="*/ 18 h 23"/>
                <a:gd name="T20" fmla="*/ 0 w 23"/>
                <a:gd name="T21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3">
                  <a:moveTo>
                    <a:pt x="0" y="21"/>
                  </a:moveTo>
                  <a:cubicBezTo>
                    <a:pt x="0" y="21"/>
                    <a:pt x="7" y="23"/>
                    <a:pt x="15" y="20"/>
                  </a:cubicBezTo>
                  <a:cubicBezTo>
                    <a:pt x="15" y="20"/>
                    <a:pt x="17" y="21"/>
                    <a:pt x="19" y="20"/>
                  </a:cubicBezTo>
                  <a:cubicBezTo>
                    <a:pt x="21" y="19"/>
                    <a:pt x="20" y="17"/>
                    <a:pt x="20" y="15"/>
                  </a:cubicBezTo>
                  <a:cubicBezTo>
                    <a:pt x="21" y="13"/>
                    <a:pt x="23" y="8"/>
                    <a:pt x="21" y="0"/>
                  </a:cubicBezTo>
                  <a:cubicBezTo>
                    <a:pt x="21" y="0"/>
                    <a:pt x="20" y="8"/>
                    <a:pt x="18" y="11"/>
                  </a:cubicBezTo>
                  <a:cubicBezTo>
                    <a:pt x="18" y="11"/>
                    <a:pt x="17" y="7"/>
                    <a:pt x="16" y="4"/>
                  </a:cubicBezTo>
                  <a:cubicBezTo>
                    <a:pt x="16" y="4"/>
                    <a:pt x="17" y="12"/>
                    <a:pt x="16" y="14"/>
                  </a:cubicBezTo>
                  <a:cubicBezTo>
                    <a:pt x="14" y="17"/>
                    <a:pt x="7" y="13"/>
                    <a:pt x="7" y="13"/>
                  </a:cubicBezTo>
                  <a:cubicBezTo>
                    <a:pt x="7" y="13"/>
                    <a:pt x="10" y="17"/>
                    <a:pt x="12" y="18"/>
                  </a:cubicBezTo>
                  <a:cubicBezTo>
                    <a:pt x="12" y="18"/>
                    <a:pt x="8" y="21"/>
                    <a:pt x="0" y="21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6" name="Freeform 1136">
              <a:extLst>
                <a:ext uri="{FF2B5EF4-FFF2-40B4-BE49-F238E27FC236}">
                  <a16:creationId xmlns:a16="http://schemas.microsoft.com/office/drawing/2014/main" id="{1B5AF635-0314-46B5-86A9-A1F20374F6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992562" y="5430838"/>
              <a:ext cx="58738" cy="31750"/>
            </a:xfrm>
            <a:custGeom>
              <a:avLst/>
              <a:gdLst>
                <a:gd name="T0" fmla="*/ 0 w 13"/>
                <a:gd name="T1" fmla="*/ 3 h 7"/>
                <a:gd name="T2" fmla="*/ 7 w 13"/>
                <a:gd name="T3" fmla="*/ 7 h 7"/>
                <a:gd name="T4" fmla="*/ 13 w 13"/>
                <a:gd name="T5" fmla="*/ 7 h 7"/>
                <a:gd name="T6" fmla="*/ 3 w 13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7">
                  <a:moveTo>
                    <a:pt x="0" y="3"/>
                  </a:moveTo>
                  <a:cubicBezTo>
                    <a:pt x="0" y="3"/>
                    <a:pt x="2" y="3"/>
                    <a:pt x="7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6" y="4"/>
                    <a:pt x="3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7" name="Freeform 1137">
              <a:extLst>
                <a:ext uri="{FF2B5EF4-FFF2-40B4-BE49-F238E27FC236}">
                  <a16:creationId xmlns:a16="http://schemas.microsoft.com/office/drawing/2014/main" id="{FF7FDC4E-2D88-4A92-8643-91F19EE09C4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00463" y="5235575"/>
              <a:ext cx="304800" cy="246063"/>
            </a:xfrm>
            <a:custGeom>
              <a:avLst/>
              <a:gdLst>
                <a:gd name="T0" fmla="*/ 1 w 66"/>
                <a:gd name="T1" fmla="*/ 34 h 53"/>
                <a:gd name="T2" fmla="*/ 13 w 66"/>
                <a:gd name="T3" fmla="*/ 48 h 53"/>
                <a:gd name="T4" fmla="*/ 54 w 66"/>
                <a:gd name="T5" fmla="*/ 35 h 53"/>
                <a:gd name="T6" fmla="*/ 54 w 66"/>
                <a:gd name="T7" fmla="*/ 35 h 53"/>
                <a:gd name="T8" fmla="*/ 63 w 66"/>
                <a:gd name="T9" fmla="*/ 14 h 53"/>
                <a:gd name="T10" fmla="*/ 64 w 66"/>
                <a:gd name="T11" fmla="*/ 6 h 53"/>
                <a:gd name="T12" fmla="*/ 60 w 66"/>
                <a:gd name="T13" fmla="*/ 7 h 53"/>
                <a:gd name="T14" fmla="*/ 57 w 66"/>
                <a:gd name="T15" fmla="*/ 8 h 53"/>
                <a:gd name="T16" fmla="*/ 58 w 66"/>
                <a:gd name="T17" fmla="*/ 3 h 53"/>
                <a:gd name="T18" fmla="*/ 52 w 66"/>
                <a:gd name="T19" fmla="*/ 1 h 53"/>
                <a:gd name="T20" fmla="*/ 32 w 66"/>
                <a:gd name="T21" fmla="*/ 2 h 53"/>
                <a:gd name="T22" fmla="*/ 32 w 66"/>
                <a:gd name="T23" fmla="*/ 2 h 53"/>
                <a:gd name="T24" fmla="*/ 1 w 66"/>
                <a:gd name="T25" fmla="*/ 3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53">
                  <a:moveTo>
                    <a:pt x="1" y="34"/>
                  </a:moveTo>
                  <a:cubicBezTo>
                    <a:pt x="0" y="46"/>
                    <a:pt x="13" y="48"/>
                    <a:pt x="13" y="48"/>
                  </a:cubicBezTo>
                  <a:cubicBezTo>
                    <a:pt x="34" y="53"/>
                    <a:pt x="46" y="45"/>
                    <a:pt x="54" y="35"/>
                  </a:cubicBezTo>
                  <a:cubicBezTo>
                    <a:pt x="54" y="35"/>
                    <a:pt x="54" y="35"/>
                    <a:pt x="54" y="35"/>
                  </a:cubicBezTo>
                  <a:cubicBezTo>
                    <a:pt x="61" y="25"/>
                    <a:pt x="63" y="14"/>
                    <a:pt x="63" y="14"/>
                  </a:cubicBezTo>
                  <a:cubicBezTo>
                    <a:pt x="63" y="14"/>
                    <a:pt x="66" y="6"/>
                    <a:pt x="64" y="6"/>
                  </a:cubicBezTo>
                  <a:cubicBezTo>
                    <a:pt x="63" y="5"/>
                    <a:pt x="61" y="6"/>
                    <a:pt x="60" y="7"/>
                  </a:cubicBezTo>
                  <a:cubicBezTo>
                    <a:pt x="58" y="8"/>
                    <a:pt x="57" y="8"/>
                    <a:pt x="57" y="8"/>
                  </a:cubicBezTo>
                  <a:cubicBezTo>
                    <a:pt x="55" y="8"/>
                    <a:pt x="57" y="6"/>
                    <a:pt x="58" y="3"/>
                  </a:cubicBezTo>
                  <a:cubicBezTo>
                    <a:pt x="59" y="0"/>
                    <a:pt x="52" y="1"/>
                    <a:pt x="52" y="1"/>
                  </a:cubicBezTo>
                  <a:cubicBezTo>
                    <a:pt x="44" y="1"/>
                    <a:pt x="37" y="1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7" y="8"/>
                    <a:pt x="1" y="23"/>
                    <a:pt x="1" y="34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8" name="Freeform 1138">
              <a:extLst>
                <a:ext uri="{FF2B5EF4-FFF2-40B4-BE49-F238E27FC236}">
                  <a16:creationId xmlns:a16="http://schemas.microsoft.com/office/drawing/2014/main" id="{5FEC33AD-2718-4C04-848E-A9A81E3EDE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56025" y="5245100"/>
              <a:ext cx="244475" cy="222250"/>
            </a:xfrm>
            <a:custGeom>
              <a:avLst/>
              <a:gdLst>
                <a:gd name="T0" fmla="*/ 31 w 53"/>
                <a:gd name="T1" fmla="*/ 0 h 48"/>
                <a:gd name="T2" fmla="*/ 0 w 53"/>
                <a:gd name="T3" fmla="*/ 32 h 48"/>
                <a:gd name="T4" fmla="*/ 0 w 53"/>
                <a:gd name="T5" fmla="*/ 32 h 48"/>
                <a:gd name="T6" fmla="*/ 12 w 53"/>
                <a:gd name="T7" fmla="*/ 46 h 48"/>
                <a:gd name="T8" fmla="*/ 25 w 53"/>
                <a:gd name="T9" fmla="*/ 48 h 48"/>
                <a:gd name="T10" fmla="*/ 53 w 53"/>
                <a:gd name="T11" fmla="*/ 33 h 48"/>
                <a:gd name="T12" fmla="*/ 27 w 53"/>
                <a:gd name="T13" fmla="*/ 44 h 48"/>
                <a:gd name="T14" fmla="*/ 23 w 53"/>
                <a:gd name="T15" fmla="*/ 44 h 48"/>
                <a:gd name="T16" fmla="*/ 38 w 53"/>
                <a:gd name="T17" fmla="*/ 30 h 48"/>
                <a:gd name="T18" fmla="*/ 20 w 53"/>
                <a:gd name="T19" fmla="*/ 36 h 48"/>
                <a:gd name="T20" fmla="*/ 17 w 53"/>
                <a:gd name="T21" fmla="*/ 35 h 48"/>
                <a:gd name="T22" fmla="*/ 26 w 53"/>
                <a:gd name="T23" fmla="*/ 25 h 48"/>
                <a:gd name="T24" fmla="*/ 26 w 53"/>
                <a:gd name="T25" fmla="*/ 25 h 48"/>
                <a:gd name="T26" fmla="*/ 11 w 53"/>
                <a:gd name="T27" fmla="*/ 29 h 48"/>
                <a:gd name="T28" fmla="*/ 9 w 53"/>
                <a:gd name="T29" fmla="*/ 29 h 48"/>
                <a:gd name="T30" fmla="*/ 26 w 53"/>
                <a:gd name="T31" fmla="*/ 12 h 48"/>
                <a:gd name="T32" fmla="*/ 24 w 53"/>
                <a:gd name="T33" fmla="*/ 11 h 48"/>
                <a:gd name="T34" fmla="*/ 9 w 53"/>
                <a:gd name="T35" fmla="*/ 17 h 48"/>
                <a:gd name="T36" fmla="*/ 31 w 53"/>
                <a:gd name="T3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48">
                  <a:moveTo>
                    <a:pt x="31" y="0"/>
                  </a:moveTo>
                  <a:cubicBezTo>
                    <a:pt x="6" y="6"/>
                    <a:pt x="0" y="21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44"/>
                    <a:pt x="12" y="46"/>
                    <a:pt x="12" y="46"/>
                  </a:cubicBezTo>
                  <a:cubicBezTo>
                    <a:pt x="17" y="47"/>
                    <a:pt x="21" y="48"/>
                    <a:pt x="25" y="48"/>
                  </a:cubicBezTo>
                  <a:cubicBezTo>
                    <a:pt x="38" y="48"/>
                    <a:pt x="47" y="41"/>
                    <a:pt x="53" y="33"/>
                  </a:cubicBezTo>
                  <a:cubicBezTo>
                    <a:pt x="52" y="34"/>
                    <a:pt x="39" y="44"/>
                    <a:pt x="27" y="44"/>
                  </a:cubicBezTo>
                  <a:cubicBezTo>
                    <a:pt x="26" y="44"/>
                    <a:pt x="25" y="44"/>
                    <a:pt x="23" y="44"/>
                  </a:cubicBezTo>
                  <a:cubicBezTo>
                    <a:pt x="11" y="40"/>
                    <a:pt x="30" y="39"/>
                    <a:pt x="38" y="30"/>
                  </a:cubicBezTo>
                  <a:cubicBezTo>
                    <a:pt x="38" y="31"/>
                    <a:pt x="26" y="36"/>
                    <a:pt x="20" y="36"/>
                  </a:cubicBezTo>
                  <a:cubicBezTo>
                    <a:pt x="18" y="36"/>
                    <a:pt x="17" y="36"/>
                    <a:pt x="17" y="35"/>
                  </a:cubicBezTo>
                  <a:cubicBezTo>
                    <a:pt x="13" y="32"/>
                    <a:pt x="23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3" y="25"/>
                    <a:pt x="17" y="25"/>
                    <a:pt x="11" y="29"/>
                  </a:cubicBezTo>
                  <a:cubicBezTo>
                    <a:pt x="10" y="29"/>
                    <a:pt x="9" y="29"/>
                    <a:pt x="9" y="29"/>
                  </a:cubicBezTo>
                  <a:cubicBezTo>
                    <a:pt x="5" y="29"/>
                    <a:pt x="14" y="14"/>
                    <a:pt x="26" y="12"/>
                  </a:cubicBezTo>
                  <a:cubicBezTo>
                    <a:pt x="26" y="12"/>
                    <a:pt x="25" y="11"/>
                    <a:pt x="24" y="11"/>
                  </a:cubicBezTo>
                  <a:cubicBezTo>
                    <a:pt x="21" y="11"/>
                    <a:pt x="15" y="12"/>
                    <a:pt x="9" y="17"/>
                  </a:cubicBezTo>
                  <a:cubicBezTo>
                    <a:pt x="9" y="17"/>
                    <a:pt x="18" y="6"/>
                    <a:pt x="31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9" name="Freeform 1139">
              <a:extLst>
                <a:ext uri="{FF2B5EF4-FFF2-40B4-BE49-F238E27FC236}">
                  <a16:creationId xmlns:a16="http://schemas.microsoft.com/office/drawing/2014/main" id="{24DCCE5E-6A6D-426A-A63D-8DB373A17C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937000" y="5360988"/>
              <a:ext cx="77788" cy="101600"/>
            </a:xfrm>
            <a:custGeom>
              <a:avLst/>
              <a:gdLst>
                <a:gd name="T0" fmla="*/ 17 w 17"/>
                <a:gd name="T1" fmla="*/ 21 h 22"/>
                <a:gd name="T2" fmla="*/ 5 w 17"/>
                <a:gd name="T3" fmla="*/ 18 h 22"/>
                <a:gd name="T4" fmla="*/ 2 w 17"/>
                <a:gd name="T5" fmla="*/ 17 h 22"/>
                <a:gd name="T6" fmla="*/ 1 w 17"/>
                <a:gd name="T7" fmla="*/ 13 h 22"/>
                <a:gd name="T8" fmla="*/ 3 w 17"/>
                <a:gd name="T9" fmla="*/ 0 h 22"/>
                <a:gd name="T10" fmla="*/ 4 w 17"/>
                <a:gd name="T11" fmla="*/ 10 h 22"/>
                <a:gd name="T12" fmla="*/ 7 w 17"/>
                <a:gd name="T13" fmla="*/ 4 h 22"/>
                <a:gd name="T14" fmla="*/ 5 w 17"/>
                <a:gd name="T15" fmla="*/ 13 h 22"/>
                <a:gd name="T16" fmla="*/ 13 w 17"/>
                <a:gd name="T17" fmla="*/ 14 h 22"/>
                <a:gd name="T18" fmla="*/ 8 w 17"/>
                <a:gd name="T19" fmla="*/ 17 h 22"/>
                <a:gd name="T20" fmla="*/ 17 w 17"/>
                <a:gd name="T2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2">
                  <a:moveTo>
                    <a:pt x="17" y="21"/>
                  </a:moveTo>
                  <a:cubicBezTo>
                    <a:pt x="17" y="21"/>
                    <a:pt x="11" y="22"/>
                    <a:pt x="5" y="18"/>
                  </a:cubicBezTo>
                  <a:cubicBezTo>
                    <a:pt x="5" y="18"/>
                    <a:pt x="3" y="19"/>
                    <a:pt x="2" y="17"/>
                  </a:cubicBezTo>
                  <a:cubicBezTo>
                    <a:pt x="0" y="16"/>
                    <a:pt x="1" y="15"/>
                    <a:pt x="1" y="13"/>
                  </a:cubicBezTo>
                  <a:cubicBezTo>
                    <a:pt x="1" y="11"/>
                    <a:pt x="0" y="6"/>
                    <a:pt x="3" y="0"/>
                  </a:cubicBezTo>
                  <a:cubicBezTo>
                    <a:pt x="3" y="0"/>
                    <a:pt x="3" y="7"/>
                    <a:pt x="4" y="10"/>
                  </a:cubicBezTo>
                  <a:cubicBezTo>
                    <a:pt x="4" y="10"/>
                    <a:pt x="5" y="6"/>
                    <a:pt x="7" y="4"/>
                  </a:cubicBezTo>
                  <a:cubicBezTo>
                    <a:pt x="7" y="4"/>
                    <a:pt x="5" y="11"/>
                    <a:pt x="5" y="13"/>
                  </a:cubicBezTo>
                  <a:cubicBezTo>
                    <a:pt x="7" y="16"/>
                    <a:pt x="13" y="14"/>
                    <a:pt x="13" y="14"/>
                  </a:cubicBezTo>
                  <a:cubicBezTo>
                    <a:pt x="13" y="14"/>
                    <a:pt x="10" y="17"/>
                    <a:pt x="8" y="17"/>
                  </a:cubicBezTo>
                  <a:cubicBezTo>
                    <a:pt x="8" y="17"/>
                    <a:pt x="10" y="20"/>
                    <a:pt x="17" y="21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0" name="Freeform 1140">
              <a:extLst>
                <a:ext uri="{FF2B5EF4-FFF2-40B4-BE49-F238E27FC236}">
                  <a16:creationId xmlns:a16="http://schemas.microsoft.com/office/drawing/2014/main" id="{20097C93-DBF8-4501-AC03-63C5F07F5F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00500" y="5426075"/>
              <a:ext cx="50800" cy="28575"/>
            </a:xfrm>
            <a:custGeom>
              <a:avLst/>
              <a:gdLst>
                <a:gd name="T0" fmla="*/ 11 w 11"/>
                <a:gd name="T1" fmla="*/ 4 h 6"/>
                <a:gd name="T2" fmla="*/ 4 w 11"/>
                <a:gd name="T3" fmla="*/ 6 h 6"/>
                <a:gd name="T4" fmla="*/ 0 w 11"/>
                <a:gd name="T5" fmla="*/ 4 h 6"/>
                <a:gd name="T6" fmla="*/ 9 w 11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6">
                  <a:moveTo>
                    <a:pt x="11" y="4"/>
                  </a:moveTo>
                  <a:cubicBezTo>
                    <a:pt x="11" y="4"/>
                    <a:pt x="10" y="4"/>
                    <a:pt x="4" y="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6" y="4"/>
                    <a:pt x="9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85" name="TextBox 984">
            <a:extLst>
              <a:ext uri="{FF2B5EF4-FFF2-40B4-BE49-F238E27FC236}">
                <a16:creationId xmlns:a16="http://schemas.microsoft.com/office/drawing/2014/main" id="{191042F8-6DF0-44CE-92DE-0F87C2A9C6A1}"/>
              </a:ext>
            </a:extLst>
          </p:cNvPr>
          <p:cNvSpPr txBox="1"/>
          <p:nvPr/>
        </p:nvSpPr>
        <p:spPr>
          <a:xfrm>
            <a:off x="313510" y="1980118"/>
            <a:ext cx="35630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HGMaruGothicMPRO" panose="020F0609000000000000" pitchFamily="49" charset="-128"/>
                <a:ea typeface="HGMaruGothicMPRO" panose="020F0609000000000000" pitchFamily="49" charset="-128"/>
              </a:rPr>
              <a:t>漢字</a:t>
            </a:r>
            <a:endParaRPr lang="en-US" sz="1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grpSp>
        <p:nvGrpSpPr>
          <p:cNvPr id="986" name="Group 985">
            <a:extLst>
              <a:ext uri="{FF2B5EF4-FFF2-40B4-BE49-F238E27FC236}">
                <a16:creationId xmlns:a16="http://schemas.microsoft.com/office/drawing/2014/main" id="{81E586FF-B342-45F0-97C4-97B6C1438D7A}"/>
              </a:ext>
            </a:extLst>
          </p:cNvPr>
          <p:cNvGrpSpPr/>
          <p:nvPr/>
        </p:nvGrpSpPr>
        <p:grpSpPr>
          <a:xfrm>
            <a:off x="1066702" y="1345617"/>
            <a:ext cx="663302" cy="122470"/>
            <a:chOff x="881109" y="865483"/>
            <a:chExt cx="852780" cy="157455"/>
          </a:xfrm>
          <a:solidFill>
            <a:schemeClr val="accent4">
              <a:lumMod val="50000"/>
            </a:schemeClr>
          </a:solidFill>
        </p:grpSpPr>
        <p:sp>
          <p:nvSpPr>
            <p:cNvPr id="987" name="Oval 986">
              <a:extLst>
                <a:ext uri="{FF2B5EF4-FFF2-40B4-BE49-F238E27FC236}">
                  <a16:creationId xmlns:a16="http://schemas.microsoft.com/office/drawing/2014/main" id="{78495D55-2ED3-4044-BE9F-90577B94BDE6}"/>
                </a:ext>
              </a:extLst>
            </p:cNvPr>
            <p:cNvSpPr/>
            <p:nvPr/>
          </p:nvSpPr>
          <p:spPr>
            <a:xfrm>
              <a:off x="881109" y="865483"/>
              <a:ext cx="157455" cy="15745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8" name="Oval 987">
              <a:extLst>
                <a:ext uri="{FF2B5EF4-FFF2-40B4-BE49-F238E27FC236}">
                  <a16:creationId xmlns:a16="http://schemas.microsoft.com/office/drawing/2014/main" id="{6084E89B-4A87-4B4E-97C1-BD8EAD819B92}"/>
                </a:ext>
              </a:extLst>
            </p:cNvPr>
            <p:cNvSpPr/>
            <p:nvPr/>
          </p:nvSpPr>
          <p:spPr>
            <a:xfrm>
              <a:off x="1247822" y="865483"/>
              <a:ext cx="157455" cy="15745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9" name="Oval 988">
              <a:extLst>
                <a:ext uri="{FF2B5EF4-FFF2-40B4-BE49-F238E27FC236}">
                  <a16:creationId xmlns:a16="http://schemas.microsoft.com/office/drawing/2014/main" id="{DDFA2FE8-52F2-466A-B8C4-8F7509823389}"/>
                </a:ext>
              </a:extLst>
            </p:cNvPr>
            <p:cNvSpPr/>
            <p:nvPr/>
          </p:nvSpPr>
          <p:spPr>
            <a:xfrm>
              <a:off x="1576434" y="865483"/>
              <a:ext cx="157455" cy="15745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90" name="Rectangle 989">
            <a:extLst>
              <a:ext uri="{FF2B5EF4-FFF2-40B4-BE49-F238E27FC236}">
                <a16:creationId xmlns:a16="http://schemas.microsoft.com/office/drawing/2014/main" id="{C1E846D7-C680-41BA-8785-1E7D496DA67D}"/>
              </a:ext>
            </a:extLst>
          </p:cNvPr>
          <p:cNvSpPr/>
          <p:nvPr/>
        </p:nvSpPr>
        <p:spPr>
          <a:xfrm>
            <a:off x="344101" y="4094460"/>
            <a:ext cx="340253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ja-JP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第</a:t>
            </a:r>
            <a:r>
              <a:rPr lang="vi-VN" altLang="ja-JP" sz="2800" dirty="0">
                <a:ln w="0"/>
              </a:rPr>
              <a:t>2</a:t>
            </a:r>
            <a:r>
              <a:rPr lang="ja-JP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課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996" name="Freeform: Shape 995">
            <a:extLst>
              <a:ext uri="{FF2B5EF4-FFF2-40B4-BE49-F238E27FC236}">
                <a16:creationId xmlns:a16="http://schemas.microsoft.com/office/drawing/2014/main" id="{7D5B8311-B2C1-4228-943C-623145F486F5}"/>
              </a:ext>
            </a:extLst>
          </p:cNvPr>
          <p:cNvSpPr>
            <a:spLocks/>
          </p:cNvSpPr>
          <p:nvPr/>
        </p:nvSpPr>
        <p:spPr bwMode="auto">
          <a:xfrm>
            <a:off x="1" y="6015294"/>
            <a:ext cx="12192001" cy="842706"/>
          </a:xfrm>
          <a:custGeom>
            <a:avLst/>
            <a:gdLst>
              <a:gd name="connsiteX0" fmla="*/ 281874 w 12192001"/>
              <a:gd name="connsiteY0" fmla="*/ 272 h 842706"/>
              <a:gd name="connsiteX1" fmla="*/ 578419 w 12192001"/>
              <a:gd name="connsiteY1" fmla="*/ 44986 h 842706"/>
              <a:gd name="connsiteX2" fmla="*/ 1323048 w 12192001"/>
              <a:gd name="connsiteY2" fmla="*/ 370586 h 842706"/>
              <a:gd name="connsiteX3" fmla="*/ 2079884 w 12192001"/>
              <a:gd name="connsiteY3" fmla="*/ 69406 h 842706"/>
              <a:gd name="connsiteX4" fmla="*/ 3011688 w 12192001"/>
              <a:gd name="connsiteY4" fmla="*/ 219996 h 842706"/>
              <a:gd name="connsiteX5" fmla="*/ 4089976 w 12192001"/>
              <a:gd name="connsiteY5" fmla="*/ 289186 h 842706"/>
              <a:gd name="connsiteX6" fmla="*/ 5233368 w 12192001"/>
              <a:gd name="connsiteY6" fmla="*/ 57196 h 842706"/>
              <a:gd name="connsiteX7" fmla="*/ 5896617 w 12192001"/>
              <a:gd name="connsiteY7" fmla="*/ 285116 h 842706"/>
              <a:gd name="connsiteX8" fmla="*/ 6580211 w 12192001"/>
              <a:gd name="connsiteY8" fmla="*/ 350236 h 842706"/>
              <a:gd name="connsiteX9" fmla="*/ 7064424 w 12192001"/>
              <a:gd name="connsiteY9" fmla="*/ 81616 h 842706"/>
              <a:gd name="connsiteX10" fmla="*/ 7878226 w 12192001"/>
              <a:gd name="connsiteY10" fmla="*/ 134526 h 842706"/>
              <a:gd name="connsiteX11" fmla="*/ 8643200 w 12192001"/>
              <a:gd name="connsiteY11" fmla="*/ 460126 h 842706"/>
              <a:gd name="connsiteX12" fmla="*/ 9355277 w 12192001"/>
              <a:gd name="connsiteY12" fmla="*/ 431636 h 842706"/>
              <a:gd name="connsiteX13" fmla="*/ 10063285 w 12192001"/>
              <a:gd name="connsiteY13" fmla="*/ 163016 h 842706"/>
              <a:gd name="connsiteX14" fmla="*/ 11418266 w 12192001"/>
              <a:gd name="connsiteY14" fmla="*/ 533386 h 842706"/>
              <a:gd name="connsiteX15" fmla="*/ 12158047 w 12192001"/>
              <a:gd name="connsiteY15" fmla="*/ 251825 h 842706"/>
              <a:gd name="connsiteX16" fmla="*/ 12192001 w 12192001"/>
              <a:gd name="connsiteY16" fmla="*/ 245804 h 842706"/>
              <a:gd name="connsiteX17" fmla="*/ 12192001 w 12192001"/>
              <a:gd name="connsiteY17" fmla="*/ 842706 h 842706"/>
              <a:gd name="connsiteX18" fmla="*/ 0 w 12192001"/>
              <a:gd name="connsiteY18" fmla="*/ 842706 h 842706"/>
              <a:gd name="connsiteX19" fmla="*/ 0 w 12192001"/>
              <a:gd name="connsiteY19" fmla="*/ 47133 h 842706"/>
              <a:gd name="connsiteX20" fmla="*/ 82270 w 12192001"/>
              <a:gd name="connsiteY20" fmla="*/ 25153 h 842706"/>
              <a:gd name="connsiteX21" fmla="*/ 281874 w 12192001"/>
              <a:gd name="connsiteY21" fmla="*/ 272 h 842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2001" h="842706">
                <a:moveTo>
                  <a:pt x="281874" y="272"/>
                </a:moveTo>
                <a:cubicBezTo>
                  <a:pt x="382153" y="-2137"/>
                  <a:pt x="482288" y="11409"/>
                  <a:pt x="578419" y="44986"/>
                </a:cubicBezTo>
                <a:cubicBezTo>
                  <a:pt x="834767" y="134526"/>
                  <a:pt x="1050424" y="366516"/>
                  <a:pt x="1323048" y="370586"/>
                </a:cubicBezTo>
                <a:cubicBezTo>
                  <a:pt x="1595672" y="370586"/>
                  <a:pt x="1815399" y="146736"/>
                  <a:pt x="2079884" y="69406"/>
                </a:cubicBezTo>
                <a:cubicBezTo>
                  <a:pt x="2385060" y="-20134"/>
                  <a:pt x="2710581" y="106036"/>
                  <a:pt x="3011688" y="219996"/>
                </a:cubicBezTo>
                <a:cubicBezTo>
                  <a:pt x="3390106" y="362446"/>
                  <a:pt x="3699351" y="407216"/>
                  <a:pt x="4089976" y="289186"/>
                </a:cubicBezTo>
                <a:cubicBezTo>
                  <a:pt x="4460256" y="175226"/>
                  <a:pt x="4834606" y="216"/>
                  <a:pt x="5233368" y="57196"/>
                </a:cubicBezTo>
                <a:cubicBezTo>
                  <a:pt x="5465302" y="89756"/>
                  <a:pt x="5676891" y="203716"/>
                  <a:pt x="5896617" y="285116"/>
                </a:cubicBezTo>
                <a:cubicBezTo>
                  <a:pt x="6112275" y="370586"/>
                  <a:pt x="6356415" y="427566"/>
                  <a:pt x="6580211" y="350236"/>
                </a:cubicBezTo>
                <a:cubicBezTo>
                  <a:pt x="6755179" y="289186"/>
                  <a:pt x="6893525" y="154876"/>
                  <a:pt x="7064424" y="81616"/>
                </a:cubicBezTo>
                <a:cubicBezTo>
                  <a:pt x="7324840" y="-24204"/>
                  <a:pt x="7617809" y="32776"/>
                  <a:pt x="7878226" y="134526"/>
                </a:cubicBezTo>
                <a:cubicBezTo>
                  <a:pt x="8134573" y="236276"/>
                  <a:pt x="8378714" y="382796"/>
                  <a:pt x="8643200" y="460126"/>
                </a:cubicBezTo>
                <a:cubicBezTo>
                  <a:pt x="8887341" y="533386"/>
                  <a:pt x="9123343" y="529316"/>
                  <a:pt x="9355277" y="431636"/>
                </a:cubicBezTo>
                <a:cubicBezTo>
                  <a:pt x="9587211" y="329886"/>
                  <a:pt x="9802868" y="179296"/>
                  <a:pt x="10063285" y="163016"/>
                </a:cubicBezTo>
                <a:cubicBezTo>
                  <a:pt x="10539359" y="130456"/>
                  <a:pt x="10946260" y="586296"/>
                  <a:pt x="11418266" y="533386"/>
                </a:cubicBezTo>
                <a:cubicBezTo>
                  <a:pt x="11681735" y="501335"/>
                  <a:pt x="11904703" y="316595"/>
                  <a:pt x="12158047" y="251825"/>
                </a:cubicBezTo>
                <a:lnTo>
                  <a:pt x="12192001" y="245804"/>
                </a:lnTo>
                <a:lnTo>
                  <a:pt x="12192001" y="842706"/>
                </a:lnTo>
                <a:lnTo>
                  <a:pt x="0" y="842706"/>
                </a:lnTo>
                <a:lnTo>
                  <a:pt x="0" y="47133"/>
                </a:lnTo>
                <a:lnTo>
                  <a:pt x="82270" y="25153"/>
                </a:lnTo>
                <a:cubicBezTo>
                  <a:pt x="148105" y="10574"/>
                  <a:pt x="215021" y="1878"/>
                  <a:pt x="281874" y="272"/>
                </a:cubicBezTo>
                <a:close/>
              </a:path>
            </a:pathLst>
          </a:custGeom>
          <a:solidFill>
            <a:srgbClr val="7A821C">
              <a:alpha val="84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97" name="Freeform: Shape 996">
            <a:extLst>
              <a:ext uri="{FF2B5EF4-FFF2-40B4-BE49-F238E27FC236}">
                <a16:creationId xmlns:a16="http://schemas.microsoft.com/office/drawing/2014/main" id="{F2E9D519-8B61-45D2-95A4-B9A868AAB260}"/>
              </a:ext>
            </a:extLst>
          </p:cNvPr>
          <p:cNvSpPr>
            <a:spLocks/>
          </p:cNvSpPr>
          <p:nvPr/>
        </p:nvSpPr>
        <p:spPr bwMode="auto">
          <a:xfrm>
            <a:off x="0" y="6426721"/>
            <a:ext cx="12192001" cy="431278"/>
          </a:xfrm>
          <a:custGeom>
            <a:avLst/>
            <a:gdLst>
              <a:gd name="connsiteX0" fmla="*/ 8249265 w 12192001"/>
              <a:gd name="connsiteY0" fmla="*/ 2578 h 431278"/>
              <a:gd name="connsiteX1" fmla="*/ 8887665 w 12192001"/>
              <a:gd name="connsiteY1" fmla="*/ 59738 h 431278"/>
              <a:gd name="connsiteX2" fmla="*/ 10088163 w 12192001"/>
              <a:gd name="connsiteY2" fmla="*/ 231219 h 431278"/>
              <a:gd name="connsiteX3" fmla="*/ 11203201 w 12192001"/>
              <a:gd name="connsiteY3" fmla="*/ 214887 h 431278"/>
              <a:gd name="connsiteX4" fmla="*/ 12016398 w 12192001"/>
              <a:gd name="connsiteY4" fmla="*/ 90296 h 431278"/>
              <a:gd name="connsiteX5" fmla="*/ 12192001 w 12192001"/>
              <a:gd name="connsiteY5" fmla="*/ 79349 h 431278"/>
              <a:gd name="connsiteX6" fmla="*/ 12192001 w 12192001"/>
              <a:gd name="connsiteY6" fmla="*/ 431278 h 431278"/>
              <a:gd name="connsiteX7" fmla="*/ 0 w 12192001"/>
              <a:gd name="connsiteY7" fmla="*/ 431278 h 431278"/>
              <a:gd name="connsiteX8" fmla="*/ 0 w 12192001"/>
              <a:gd name="connsiteY8" fmla="*/ 10858 h 431278"/>
              <a:gd name="connsiteX9" fmla="*/ 168988 w 12192001"/>
              <a:gd name="connsiteY9" fmla="*/ 8128 h 431278"/>
              <a:gd name="connsiteX10" fmla="*/ 1261454 w 12192001"/>
              <a:gd name="connsiteY10" fmla="*/ 100567 h 431278"/>
              <a:gd name="connsiteX11" fmla="*/ 2954359 w 12192001"/>
              <a:gd name="connsiteY11" fmla="*/ 141396 h 431278"/>
              <a:gd name="connsiteX12" fmla="*/ 4744931 w 12192001"/>
              <a:gd name="connsiteY12" fmla="*/ 18910 h 431278"/>
              <a:gd name="connsiteX13" fmla="*/ 5782650 w 12192001"/>
              <a:gd name="connsiteY13" fmla="*/ 137313 h 431278"/>
              <a:gd name="connsiteX14" fmla="*/ 6852923 w 12192001"/>
              <a:gd name="connsiteY14" fmla="*/ 169976 h 431278"/>
              <a:gd name="connsiteX15" fmla="*/ 7613917 w 12192001"/>
              <a:gd name="connsiteY15" fmla="*/ 31158 h 431278"/>
              <a:gd name="connsiteX16" fmla="*/ 8249265 w 12192001"/>
              <a:gd name="connsiteY16" fmla="*/ 2578 h 43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1" h="431278">
                <a:moveTo>
                  <a:pt x="8249265" y="2578"/>
                </a:moveTo>
                <a:cubicBezTo>
                  <a:pt x="8466474" y="9723"/>
                  <a:pt x="8684191" y="31158"/>
                  <a:pt x="8887665" y="59738"/>
                </a:cubicBezTo>
                <a:cubicBezTo>
                  <a:pt x="9290544" y="112816"/>
                  <a:pt x="9669006" y="186307"/>
                  <a:pt x="10088163" y="231219"/>
                </a:cubicBezTo>
                <a:cubicBezTo>
                  <a:pt x="10466625" y="267964"/>
                  <a:pt x="10836947" y="263882"/>
                  <a:pt x="11203201" y="214887"/>
                </a:cubicBezTo>
                <a:cubicBezTo>
                  <a:pt x="11474839" y="175079"/>
                  <a:pt x="11732742" y="119195"/>
                  <a:pt x="12016398" y="90296"/>
                </a:cubicBezTo>
                <a:lnTo>
                  <a:pt x="12192001" y="79349"/>
                </a:lnTo>
                <a:lnTo>
                  <a:pt x="12192001" y="431278"/>
                </a:lnTo>
                <a:lnTo>
                  <a:pt x="0" y="431278"/>
                </a:lnTo>
                <a:lnTo>
                  <a:pt x="0" y="10858"/>
                </a:lnTo>
                <a:lnTo>
                  <a:pt x="168988" y="8128"/>
                </a:lnTo>
                <a:cubicBezTo>
                  <a:pt x="536577" y="10233"/>
                  <a:pt x="910461" y="57697"/>
                  <a:pt x="1261454" y="100567"/>
                </a:cubicBezTo>
                <a:cubicBezTo>
                  <a:pt x="1855598" y="178141"/>
                  <a:pt x="2343936" y="202639"/>
                  <a:pt x="2954359" y="141396"/>
                </a:cubicBezTo>
                <a:cubicBezTo>
                  <a:pt x="3536296" y="80153"/>
                  <a:pt x="4122300" y="-13753"/>
                  <a:pt x="4744931" y="18910"/>
                </a:cubicBezTo>
                <a:cubicBezTo>
                  <a:pt x="5107116" y="35241"/>
                  <a:pt x="5436744" y="92401"/>
                  <a:pt x="5782650" y="137313"/>
                </a:cubicBezTo>
                <a:cubicBezTo>
                  <a:pt x="6124486" y="182224"/>
                  <a:pt x="6507017" y="210804"/>
                  <a:pt x="6852923" y="169976"/>
                </a:cubicBezTo>
                <a:cubicBezTo>
                  <a:pt x="7125579" y="141396"/>
                  <a:pt x="7345331" y="67904"/>
                  <a:pt x="7613917" y="31158"/>
                </a:cubicBezTo>
                <a:cubicBezTo>
                  <a:pt x="7815357" y="2578"/>
                  <a:pt x="8032057" y="-4567"/>
                  <a:pt x="8249265" y="2578"/>
                </a:cubicBezTo>
                <a:close/>
              </a:path>
            </a:pathLst>
          </a:custGeom>
          <a:solidFill>
            <a:srgbClr val="CFDA51">
              <a:alpha val="64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705" name="Picture 704">
            <a:extLst>
              <a:ext uri="{FF2B5EF4-FFF2-40B4-BE49-F238E27FC236}">
                <a16:creationId xmlns:a16="http://schemas.microsoft.com/office/drawing/2014/main" id="{77989E19-EA2A-47A2-A4F2-72928E0B3D3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610" b="14587"/>
          <a:stretch/>
        </p:blipFill>
        <p:spPr>
          <a:xfrm>
            <a:off x="8979668" y="4182504"/>
            <a:ext cx="3220612" cy="2675496"/>
          </a:xfrm>
          <a:prstGeom prst="rect">
            <a:avLst/>
          </a:prstGeom>
        </p:spPr>
      </p:pic>
      <p:pic>
        <p:nvPicPr>
          <p:cNvPr id="704" name="Picture 703">
            <a:extLst>
              <a:ext uri="{FF2B5EF4-FFF2-40B4-BE49-F238E27FC236}">
                <a16:creationId xmlns:a16="http://schemas.microsoft.com/office/drawing/2014/main" id="{DF2A3719-FB08-4E30-844B-DF1B4757E9F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606" b="24491"/>
          <a:stretch/>
        </p:blipFill>
        <p:spPr>
          <a:xfrm>
            <a:off x="-1" y="4493789"/>
            <a:ext cx="3830672" cy="236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052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/>
            </a:gs>
            <a:gs pos="100000">
              <a:schemeClr val="accent4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41AF6E22-54F9-4B21-84F7-42549EACE767}"/>
              </a:ext>
            </a:extLst>
          </p:cNvPr>
          <p:cNvSpPr>
            <a:spLocks/>
          </p:cNvSpPr>
          <p:nvPr/>
        </p:nvSpPr>
        <p:spPr bwMode="auto">
          <a:xfrm>
            <a:off x="0" y="5797997"/>
            <a:ext cx="12192000" cy="1060003"/>
          </a:xfrm>
          <a:custGeom>
            <a:avLst/>
            <a:gdLst>
              <a:gd name="T0" fmla="*/ 2147 w 2148"/>
              <a:gd name="T1" fmla="*/ 0 h 441"/>
              <a:gd name="T2" fmla="*/ 2106 w 2148"/>
              <a:gd name="T3" fmla="*/ 17 h 441"/>
              <a:gd name="T4" fmla="*/ 2100 w 2148"/>
              <a:gd name="T5" fmla="*/ 17 h 441"/>
              <a:gd name="T6" fmla="*/ 2089 w 2148"/>
              <a:gd name="T7" fmla="*/ 16 h 441"/>
              <a:gd name="T8" fmla="*/ 2078 w 2148"/>
              <a:gd name="T9" fmla="*/ 15 h 441"/>
              <a:gd name="T10" fmla="*/ 2054 w 2148"/>
              <a:gd name="T11" fmla="*/ 20 h 441"/>
              <a:gd name="T12" fmla="*/ 2001 w 2148"/>
              <a:gd name="T13" fmla="*/ 88 h 441"/>
              <a:gd name="T14" fmla="*/ 1984 w 2148"/>
              <a:gd name="T15" fmla="*/ 90 h 441"/>
              <a:gd name="T16" fmla="*/ 1968 w 2148"/>
              <a:gd name="T17" fmla="*/ 88 h 441"/>
              <a:gd name="T18" fmla="*/ 1955 w 2148"/>
              <a:gd name="T19" fmla="*/ 87 h 441"/>
              <a:gd name="T20" fmla="*/ 1946 w 2148"/>
              <a:gd name="T21" fmla="*/ 88 h 441"/>
              <a:gd name="T22" fmla="*/ 1896 w 2148"/>
              <a:gd name="T23" fmla="*/ 131 h 441"/>
              <a:gd name="T24" fmla="*/ 1815 w 2148"/>
              <a:gd name="T25" fmla="*/ 171 h 441"/>
              <a:gd name="T26" fmla="*/ 1715 w 2148"/>
              <a:gd name="T27" fmla="*/ 201 h 441"/>
              <a:gd name="T28" fmla="*/ 1621 w 2148"/>
              <a:gd name="T29" fmla="*/ 197 h 441"/>
              <a:gd name="T30" fmla="*/ 1615 w 2148"/>
              <a:gd name="T31" fmla="*/ 197 h 441"/>
              <a:gd name="T32" fmla="*/ 1473 w 2148"/>
              <a:gd name="T33" fmla="*/ 233 h 441"/>
              <a:gd name="T34" fmla="*/ 1298 w 2148"/>
              <a:gd name="T35" fmla="*/ 269 h 441"/>
              <a:gd name="T36" fmla="*/ 1173 w 2148"/>
              <a:gd name="T37" fmla="*/ 248 h 441"/>
              <a:gd name="T38" fmla="*/ 983 w 2148"/>
              <a:gd name="T39" fmla="*/ 211 h 441"/>
              <a:gd name="T40" fmla="*/ 871 w 2148"/>
              <a:gd name="T41" fmla="*/ 230 h 441"/>
              <a:gd name="T42" fmla="*/ 859 w 2148"/>
              <a:gd name="T43" fmla="*/ 231 h 441"/>
              <a:gd name="T44" fmla="*/ 768 w 2148"/>
              <a:gd name="T45" fmla="*/ 196 h 441"/>
              <a:gd name="T46" fmla="*/ 732 w 2148"/>
              <a:gd name="T47" fmla="*/ 183 h 441"/>
              <a:gd name="T48" fmla="*/ 688 w 2148"/>
              <a:gd name="T49" fmla="*/ 191 h 441"/>
              <a:gd name="T50" fmla="*/ 642 w 2148"/>
              <a:gd name="T51" fmla="*/ 167 h 441"/>
              <a:gd name="T52" fmla="*/ 635 w 2148"/>
              <a:gd name="T53" fmla="*/ 166 h 441"/>
              <a:gd name="T54" fmla="*/ 604 w 2148"/>
              <a:gd name="T55" fmla="*/ 173 h 441"/>
              <a:gd name="T56" fmla="*/ 573 w 2148"/>
              <a:gd name="T57" fmla="*/ 179 h 441"/>
              <a:gd name="T58" fmla="*/ 570 w 2148"/>
              <a:gd name="T59" fmla="*/ 179 h 441"/>
              <a:gd name="T60" fmla="*/ 529 w 2148"/>
              <a:gd name="T61" fmla="*/ 143 h 441"/>
              <a:gd name="T62" fmla="*/ 523 w 2148"/>
              <a:gd name="T63" fmla="*/ 142 h 441"/>
              <a:gd name="T64" fmla="*/ 501 w 2148"/>
              <a:gd name="T65" fmla="*/ 149 h 441"/>
              <a:gd name="T66" fmla="*/ 464 w 2148"/>
              <a:gd name="T67" fmla="*/ 125 h 441"/>
              <a:gd name="T68" fmla="*/ 455 w 2148"/>
              <a:gd name="T69" fmla="*/ 123 h 441"/>
              <a:gd name="T70" fmla="*/ 425 w 2148"/>
              <a:gd name="T71" fmla="*/ 133 h 441"/>
              <a:gd name="T72" fmla="*/ 399 w 2148"/>
              <a:gd name="T73" fmla="*/ 143 h 441"/>
              <a:gd name="T74" fmla="*/ 399 w 2148"/>
              <a:gd name="T75" fmla="*/ 143 h 441"/>
              <a:gd name="T76" fmla="*/ 338 w 2148"/>
              <a:gd name="T77" fmla="*/ 129 h 441"/>
              <a:gd name="T78" fmla="*/ 319 w 2148"/>
              <a:gd name="T79" fmla="*/ 130 h 441"/>
              <a:gd name="T80" fmla="*/ 218 w 2148"/>
              <a:gd name="T81" fmla="*/ 195 h 441"/>
              <a:gd name="T82" fmla="*/ 212 w 2148"/>
              <a:gd name="T83" fmla="*/ 196 h 441"/>
              <a:gd name="T84" fmla="*/ 161 w 2148"/>
              <a:gd name="T85" fmla="*/ 174 h 441"/>
              <a:gd name="T86" fmla="*/ 153 w 2148"/>
              <a:gd name="T87" fmla="*/ 174 h 441"/>
              <a:gd name="T88" fmla="*/ 111 w 2148"/>
              <a:gd name="T89" fmla="*/ 187 h 441"/>
              <a:gd name="T90" fmla="*/ 60 w 2148"/>
              <a:gd name="T91" fmla="*/ 143 h 441"/>
              <a:gd name="T92" fmla="*/ 34 w 2148"/>
              <a:gd name="T93" fmla="*/ 136 h 441"/>
              <a:gd name="T94" fmla="*/ 0 w 2148"/>
              <a:gd name="T95" fmla="*/ 147 h 441"/>
              <a:gd name="T96" fmla="*/ 0 w 2148"/>
              <a:gd name="T97" fmla="*/ 441 h 441"/>
              <a:gd name="T98" fmla="*/ 2148 w 2148"/>
              <a:gd name="T99" fmla="*/ 441 h 441"/>
              <a:gd name="T100" fmla="*/ 2148 w 2148"/>
              <a:gd name="T101" fmla="*/ 0 h 441"/>
              <a:gd name="T102" fmla="*/ 2147 w 2148"/>
              <a:gd name="T103" fmla="*/ 0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148" h="441">
                <a:moveTo>
                  <a:pt x="2147" y="0"/>
                </a:moveTo>
                <a:cubicBezTo>
                  <a:pt x="2128" y="0"/>
                  <a:pt x="2125" y="14"/>
                  <a:pt x="2106" y="17"/>
                </a:cubicBezTo>
                <a:cubicBezTo>
                  <a:pt x="2104" y="17"/>
                  <a:pt x="2102" y="17"/>
                  <a:pt x="2100" y="17"/>
                </a:cubicBezTo>
                <a:cubicBezTo>
                  <a:pt x="2096" y="17"/>
                  <a:pt x="2092" y="17"/>
                  <a:pt x="2089" y="16"/>
                </a:cubicBezTo>
                <a:cubicBezTo>
                  <a:pt x="2085" y="16"/>
                  <a:pt x="2082" y="15"/>
                  <a:pt x="2078" y="15"/>
                </a:cubicBezTo>
                <a:cubicBezTo>
                  <a:pt x="2072" y="15"/>
                  <a:pt x="2065" y="16"/>
                  <a:pt x="2054" y="20"/>
                </a:cubicBezTo>
                <a:cubicBezTo>
                  <a:pt x="2027" y="31"/>
                  <a:pt x="2032" y="83"/>
                  <a:pt x="2001" y="88"/>
                </a:cubicBezTo>
                <a:cubicBezTo>
                  <a:pt x="1994" y="89"/>
                  <a:pt x="1989" y="90"/>
                  <a:pt x="1984" y="90"/>
                </a:cubicBezTo>
                <a:cubicBezTo>
                  <a:pt x="1977" y="90"/>
                  <a:pt x="1972" y="89"/>
                  <a:pt x="1968" y="88"/>
                </a:cubicBezTo>
                <a:cubicBezTo>
                  <a:pt x="1963" y="88"/>
                  <a:pt x="1959" y="87"/>
                  <a:pt x="1955" y="87"/>
                </a:cubicBezTo>
                <a:cubicBezTo>
                  <a:pt x="1952" y="87"/>
                  <a:pt x="1949" y="87"/>
                  <a:pt x="1946" y="88"/>
                </a:cubicBezTo>
                <a:cubicBezTo>
                  <a:pt x="1929" y="92"/>
                  <a:pt x="1920" y="130"/>
                  <a:pt x="1896" y="131"/>
                </a:cubicBezTo>
                <a:cubicBezTo>
                  <a:pt x="1871" y="132"/>
                  <a:pt x="1863" y="135"/>
                  <a:pt x="1815" y="171"/>
                </a:cubicBezTo>
                <a:cubicBezTo>
                  <a:pt x="1784" y="195"/>
                  <a:pt x="1760" y="201"/>
                  <a:pt x="1715" y="201"/>
                </a:cubicBezTo>
                <a:cubicBezTo>
                  <a:pt x="1691" y="201"/>
                  <a:pt x="1661" y="199"/>
                  <a:pt x="1621" y="197"/>
                </a:cubicBezTo>
                <a:cubicBezTo>
                  <a:pt x="1619" y="197"/>
                  <a:pt x="1617" y="197"/>
                  <a:pt x="1615" y="197"/>
                </a:cubicBezTo>
                <a:cubicBezTo>
                  <a:pt x="1570" y="197"/>
                  <a:pt x="1524" y="215"/>
                  <a:pt x="1473" y="233"/>
                </a:cubicBezTo>
                <a:cubicBezTo>
                  <a:pt x="1422" y="251"/>
                  <a:pt x="1365" y="269"/>
                  <a:pt x="1298" y="269"/>
                </a:cubicBezTo>
                <a:cubicBezTo>
                  <a:pt x="1260" y="269"/>
                  <a:pt x="1218" y="263"/>
                  <a:pt x="1173" y="248"/>
                </a:cubicBezTo>
                <a:cubicBezTo>
                  <a:pt x="1087" y="220"/>
                  <a:pt x="1027" y="211"/>
                  <a:pt x="983" y="211"/>
                </a:cubicBezTo>
                <a:cubicBezTo>
                  <a:pt x="921" y="211"/>
                  <a:pt x="893" y="229"/>
                  <a:pt x="871" y="230"/>
                </a:cubicBezTo>
                <a:cubicBezTo>
                  <a:pt x="867" y="231"/>
                  <a:pt x="863" y="231"/>
                  <a:pt x="859" y="231"/>
                </a:cubicBezTo>
                <a:cubicBezTo>
                  <a:pt x="825" y="231"/>
                  <a:pt x="796" y="219"/>
                  <a:pt x="768" y="196"/>
                </a:cubicBezTo>
                <a:cubicBezTo>
                  <a:pt x="756" y="186"/>
                  <a:pt x="743" y="183"/>
                  <a:pt x="732" y="183"/>
                </a:cubicBezTo>
                <a:cubicBezTo>
                  <a:pt x="712" y="183"/>
                  <a:pt x="695" y="191"/>
                  <a:pt x="688" y="191"/>
                </a:cubicBezTo>
                <a:cubicBezTo>
                  <a:pt x="677" y="191"/>
                  <a:pt x="664" y="171"/>
                  <a:pt x="642" y="167"/>
                </a:cubicBezTo>
                <a:cubicBezTo>
                  <a:pt x="640" y="166"/>
                  <a:pt x="638" y="166"/>
                  <a:pt x="635" y="166"/>
                </a:cubicBezTo>
                <a:cubicBezTo>
                  <a:pt x="626" y="166"/>
                  <a:pt x="615" y="169"/>
                  <a:pt x="604" y="173"/>
                </a:cubicBezTo>
                <a:cubicBezTo>
                  <a:pt x="593" y="176"/>
                  <a:pt x="582" y="179"/>
                  <a:pt x="573" y="179"/>
                </a:cubicBezTo>
                <a:cubicBezTo>
                  <a:pt x="572" y="179"/>
                  <a:pt x="571" y="179"/>
                  <a:pt x="570" y="179"/>
                </a:cubicBezTo>
                <a:cubicBezTo>
                  <a:pt x="550" y="177"/>
                  <a:pt x="541" y="147"/>
                  <a:pt x="529" y="143"/>
                </a:cubicBezTo>
                <a:cubicBezTo>
                  <a:pt x="527" y="143"/>
                  <a:pt x="525" y="142"/>
                  <a:pt x="523" y="142"/>
                </a:cubicBezTo>
                <a:cubicBezTo>
                  <a:pt x="514" y="142"/>
                  <a:pt x="508" y="149"/>
                  <a:pt x="501" y="149"/>
                </a:cubicBezTo>
                <a:cubicBezTo>
                  <a:pt x="492" y="149"/>
                  <a:pt x="486" y="133"/>
                  <a:pt x="464" y="125"/>
                </a:cubicBezTo>
                <a:cubicBezTo>
                  <a:pt x="461" y="124"/>
                  <a:pt x="458" y="123"/>
                  <a:pt x="455" y="123"/>
                </a:cubicBezTo>
                <a:cubicBezTo>
                  <a:pt x="445" y="123"/>
                  <a:pt x="434" y="128"/>
                  <a:pt x="425" y="133"/>
                </a:cubicBezTo>
                <a:cubicBezTo>
                  <a:pt x="415" y="138"/>
                  <a:pt x="406" y="143"/>
                  <a:pt x="399" y="143"/>
                </a:cubicBezTo>
                <a:cubicBezTo>
                  <a:pt x="399" y="143"/>
                  <a:pt x="399" y="143"/>
                  <a:pt x="399" y="143"/>
                </a:cubicBezTo>
                <a:cubicBezTo>
                  <a:pt x="385" y="143"/>
                  <a:pt x="372" y="129"/>
                  <a:pt x="338" y="129"/>
                </a:cubicBezTo>
                <a:cubicBezTo>
                  <a:pt x="332" y="129"/>
                  <a:pt x="326" y="129"/>
                  <a:pt x="319" y="130"/>
                </a:cubicBezTo>
                <a:cubicBezTo>
                  <a:pt x="272" y="136"/>
                  <a:pt x="243" y="191"/>
                  <a:pt x="218" y="195"/>
                </a:cubicBezTo>
                <a:cubicBezTo>
                  <a:pt x="216" y="195"/>
                  <a:pt x="214" y="196"/>
                  <a:pt x="212" y="196"/>
                </a:cubicBezTo>
                <a:cubicBezTo>
                  <a:pt x="191" y="196"/>
                  <a:pt x="186" y="178"/>
                  <a:pt x="161" y="174"/>
                </a:cubicBezTo>
                <a:cubicBezTo>
                  <a:pt x="158" y="174"/>
                  <a:pt x="155" y="174"/>
                  <a:pt x="153" y="174"/>
                </a:cubicBezTo>
                <a:cubicBezTo>
                  <a:pt x="133" y="174"/>
                  <a:pt x="130" y="187"/>
                  <a:pt x="111" y="187"/>
                </a:cubicBezTo>
                <a:cubicBezTo>
                  <a:pt x="91" y="187"/>
                  <a:pt x="90" y="161"/>
                  <a:pt x="60" y="143"/>
                </a:cubicBezTo>
                <a:cubicBezTo>
                  <a:pt x="51" y="138"/>
                  <a:pt x="42" y="136"/>
                  <a:pt x="34" y="136"/>
                </a:cubicBezTo>
                <a:cubicBezTo>
                  <a:pt x="15" y="136"/>
                  <a:pt x="0" y="147"/>
                  <a:pt x="0" y="147"/>
                </a:cubicBezTo>
                <a:cubicBezTo>
                  <a:pt x="0" y="441"/>
                  <a:pt x="0" y="441"/>
                  <a:pt x="0" y="441"/>
                </a:cubicBezTo>
                <a:cubicBezTo>
                  <a:pt x="2148" y="441"/>
                  <a:pt x="2148" y="441"/>
                  <a:pt x="2148" y="441"/>
                </a:cubicBezTo>
                <a:cubicBezTo>
                  <a:pt x="2148" y="0"/>
                  <a:pt x="2148" y="0"/>
                  <a:pt x="2148" y="0"/>
                </a:cubicBezTo>
                <a:cubicBezTo>
                  <a:pt x="2147" y="0"/>
                  <a:pt x="2147" y="0"/>
                  <a:pt x="2147" y="0"/>
                </a:cubicBezTo>
              </a:path>
            </a:pathLst>
          </a:custGeom>
          <a:solidFill>
            <a:srgbClr val="F9F9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00" name="Picture 399">
            <a:extLst>
              <a:ext uri="{FF2B5EF4-FFF2-40B4-BE49-F238E27FC236}">
                <a16:creationId xmlns:a16="http://schemas.microsoft.com/office/drawing/2014/main" id="{6999D93A-5B19-4882-9D9B-965619519C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06" b="24491"/>
          <a:stretch/>
        </p:blipFill>
        <p:spPr>
          <a:xfrm>
            <a:off x="-1" y="5597629"/>
            <a:ext cx="2042146" cy="1260371"/>
          </a:xfrm>
          <a:prstGeom prst="rect">
            <a:avLst/>
          </a:prstGeom>
        </p:spPr>
      </p:pic>
      <p:sp>
        <p:nvSpPr>
          <p:cNvPr id="9" name="AutoShape 3">
            <a:extLst>
              <a:ext uri="{FF2B5EF4-FFF2-40B4-BE49-F238E27FC236}">
                <a16:creationId xmlns:a16="http://schemas.microsoft.com/office/drawing/2014/main" id="{60CC8F62-3BDA-4863-A0DF-00616832BC27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0" y="658813"/>
            <a:ext cx="12192000" cy="619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F893C9A8-BAD6-4AB1-84E5-0711A7C68ED9}"/>
              </a:ext>
            </a:extLst>
          </p:cNvPr>
          <p:cNvSpPr>
            <a:spLocks/>
          </p:cNvSpPr>
          <p:nvPr/>
        </p:nvSpPr>
        <p:spPr bwMode="auto">
          <a:xfrm>
            <a:off x="10457010" y="897648"/>
            <a:ext cx="1744662" cy="677977"/>
          </a:xfrm>
          <a:custGeom>
            <a:avLst/>
            <a:gdLst>
              <a:gd name="T0" fmla="*/ 255 w 270"/>
              <a:gd name="T1" fmla="*/ 0 h 105"/>
              <a:gd name="T2" fmla="*/ 203 w 270"/>
              <a:gd name="T3" fmla="*/ 32 h 105"/>
              <a:gd name="T4" fmla="*/ 202 w 270"/>
              <a:gd name="T5" fmla="*/ 32 h 105"/>
              <a:gd name="T6" fmla="*/ 192 w 270"/>
              <a:gd name="T7" fmla="*/ 28 h 105"/>
              <a:gd name="T8" fmla="*/ 179 w 270"/>
              <a:gd name="T9" fmla="*/ 23 h 105"/>
              <a:gd name="T10" fmla="*/ 172 w 270"/>
              <a:gd name="T11" fmla="*/ 24 h 105"/>
              <a:gd name="T12" fmla="*/ 148 w 270"/>
              <a:gd name="T13" fmla="*/ 56 h 105"/>
              <a:gd name="T14" fmla="*/ 145 w 270"/>
              <a:gd name="T15" fmla="*/ 57 h 105"/>
              <a:gd name="T16" fmla="*/ 135 w 270"/>
              <a:gd name="T17" fmla="*/ 55 h 105"/>
              <a:gd name="T18" fmla="*/ 125 w 270"/>
              <a:gd name="T19" fmla="*/ 53 h 105"/>
              <a:gd name="T20" fmla="*/ 115 w 270"/>
              <a:gd name="T21" fmla="*/ 56 h 105"/>
              <a:gd name="T22" fmla="*/ 105 w 270"/>
              <a:gd name="T23" fmla="*/ 84 h 105"/>
              <a:gd name="T24" fmla="*/ 93 w 270"/>
              <a:gd name="T25" fmla="*/ 88 h 105"/>
              <a:gd name="T26" fmla="*/ 77 w 270"/>
              <a:gd name="T27" fmla="*/ 86 h 105"/>
              <a:gd name="T28" fmla="*/ 75 w 270"/>
              <a:gd name="T29" fmla="*/ 86 h 105"/>
              <a:gd name="T30" fmla="*/ 62 w 270"/>
              <a:gd name="T31" fmla="*/ 92 h 105"/>
              <a:gd name="T32" fmla="*/ 49 w 270"/>
              <a:gd name="T33" fmla="*/ 98 h 105"/>
              <a:gd name="T34" fmla="*/ 46 w 270"/>
              <a:gd name="T35" fmla="*/ 98 h 105"/>
              <a:gd name="T36" fmla="*/ 40 w 270"/>
              <a:gd name="T37" fmla="*/ 97 h 105"/>
              <a:gd name="T38" fmla="*/ 32 w 270"/>
              <a:gd name="T39" fmla="*/ 98 h 105"/>
              <a:gd name="T40" fmla="*/ 24 w 270"/>
              <a:gd name="T41" fmla="*/ 99 h 105"/>
              <a:gd name="T42" fmla="*/ 18 w 270"/>
              <a:gd name="T43" fmla="*/ 98 h 105"/>
              <a:gd name="T44" fmla="*/ 14 w 270"/>
              <a:gd name="T45" fmla="*/ 98 h 105"/>
              <a:gd name="T46" fmla="*/ 0 w 270"/>
              <a:gd name="T47" fmla="*/ 105 h 105"/>
              <a:gd name="T48" fmla="*/ 270 w 270"/>
              <a:gd name="T49" fmla="*/ 105 h 105"/>
              <a:gd name="T50" fmla="*/ 270 w 270"/>
              <a:gd name="T51" fmla="*/ 2 h 105"/>
              <a:gd name="T52" fmla="*/ 255 w 270"/>
              <a:gd name="T53" fmla="*/ 0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70" h="105">
                <a:moveTo>
                  <a:pt x="255" y="0"/>
                </a:moveTo>
                <a:cubicBezTo>
                  <a:pt x="218" y="0"/>
                  <a:pt x="219" y="30"/>
                  <a:pt x="203" y="32"/>
                </a:cubicBezTo>
                <a:cubicBezTo>
                  <a:pt x="203" y="32"/>
                  <a:pt x="202" y="32"/>
                  <a:pt x="202" y="32"/>
                </a:cubicBezTo>
                <a:cubicBezTo>
                  <a:pt x="198" y="32"/>
                  <a:pt x="195" y="30"/>
                  <a:pt x="192" y="28"/>
                </a:cubicBezTo>
                <a:cubicBezTo>
                  <a:pt x="189" y="25"/>
                  <a:pt x="185" y="23"/>
                  <a:pt x="179" y="23"/>
                </a:cubicBezTo>
                <a:cubicBezTo>
                  <a:pt x="177" y="23"/>
                  <a:pt x="175" y="23"/>
                  <a:pt x="172" y="24"/>
                </a:cubicBezTo>
                <a:cubicBezTo>
                  <a:pt x="155" y="28"/>
                  <a:pt x="158" y="53"/>
                  <a:pt x="148" y="56"/>
                </a:cubicBezTo>
                <a:cubicBezTo>
                  <a:pt x="147" y="56"/>
                  <a:pt x="146" y="57"/>
                  <a:pt x="145" y="57"/>
                </a:cubicBezTo>
                <a:cubicBezTo>
                  <a:pt x="142" y="57"/>
                  <a:pt x="138" y="56"/>
                  <a:pt x="135" y="55"/>
                </a:cubicBezTo>
                <a:cubicBezTo>
                  <a:pt x="132" y="54"/>
                  <a:pt x="128" y="53"/>
                  <a:pt x="125" y="53"/>
                </a:cubicBezTo>
                <a:cubicBezTo>
                  <a:pt x="122" y="53"/>
                  <a:pt x="118" y="54"/>
                  <a:pt x="115" y="56"/>
                </a:cubicBezTo>
                <a:cubicBezTo>
                  <a:pt x="103" y="64"/>
                  <a:pt x="114" y="77"/>
                  <a:pt x="105" y="84"/>
                </a:cubicBezTo>
                <a:cubicBezTo>
                  <a:pt x="101" y="87"/>
                  <a:pt x="97" y="88"/>
                  <a:pt x="93" y="88"/>
                </a:cubicBezTo>
                <a:cubicBezTo>
                  <a:pt x="88" y="88"/>
                  <a:pt x="83" y="87"/>
                  <a:pt x="77" y="86"/>
                </a:cubicBezTo>
                <a:cubicBezTo>
                  <a:pt x="76" y="86"/>
                  <a:pt x="75" y="86"/>
                  <a:pt x="75" y="86"/>
                </a:cubicBezTo>
                <a:cubicBezTo>
                  <a:pt x="70" y="86"/>
                  <a:pt x="66" y="89"/>
                  <a:pt x="62" y="92"/>
                </a:cubicBezTo>
                <a:cubicBezTo>
                  <a:pt x="57" y="95"/>
                  <a:pt x="53" y="98"/>
                  <a:pt x="49" y="98"/>
                </a:cubicBezTo>
                <a:cubicBezTo>
                  <a:pt x="48" y="98"/>
                  <a:pt x="47" y="98"/>
                  <a:pt x="46" y="98"/>
                </a:cubicBezTo>
                <a:cubicBezTo>
                  <a:pt x="44" y="97"/>
                  <a:pt x="42" y="97"/>
                  <a:pt x="40" y="97"/>
                </a:cubicBezTo>
                <a:cubicBezTo>
                  <a:pt x="37" y="97"/>
                  <a:pt x="35" y="97"/>
                  <a:pt x="32" y="98"/>
                </a:cubicBezTo>
                <a:cubicBezTo>
                  <a:pt x="30" y="98"/>
                  <a:pt x="27" y="99"/>
                  <a:pt x="24" y="99"/>
                </a:cubicBezTo>
                <a:cubicBezTo>
                  <a:pt x="22" y="99"/>
                  <a:pt x="20" y="99"/>
                  <a:pt x="18" y="98"/>
                </a:cubicBezTo>
                <a:cubicBezTo>
                  <a:pt x="17" y="98"/>
                  <a:pt x="15" y="98"/>
                  <a:pt x="14" y="98"/>
                </a:cubicBezTo>
                <a:cubicBezTo>
                  <a:pt x="5" y="98"/>
                  <a:pt x="0" y="105"/>
                  <a:pt x="0" y="105"/>
                </a:cubicBezTo>
                <a:cubicBezTo>
                  <a:pt x="0" y="105"/>
                  <a:pt x="268" y="105"/>
                  <a:pt x="270" y="105"/>
                </a:cubicBezTo>
                <a:cubicBezTo>
                  <a:pt x="270" y="2"/>
                  <a:pt x="270" y="2"/>
                  <a:pt x="270" y="2"/>
                </a:cubicBezTo>
                <a:cubicBezTo>
                  <a:pt x="264" y="1"/>
                  <a:pt x="259" y="0"/>
                  <a:pt x="255" y="0"/>
                </a:cubicBezTo>
              </a:path>
            </a:pathLst>
          </a:custGeom>
          <a:solidFill>
            <a:srgbClr val="F9F9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7">
            <a:extLst>
              <a:ext uri="{FF2B5EF4-FFF2-40B4-BE49-F238E27FC236}">
                <a16:creationId xmlns:a16="http://schemas.microsoft.com/office/drawing/2014/main" id="{6CEDDD69-820E-49FD-9A53-82BB86057679}"/>
              </a:ext>
            </a:extLst>
          </p:cNvPr>
          <p:cNvSpPr>
            <a:spLocks/>
          </p:cNvSpPr>
          <p:nvPr/>
        </p:nvSpPr>
        <p:spPr bwMode="auto">
          <a:xfrm flipH="1">
            <a:off x="-1" y="869970"/>
            <a:ext cx="1774483" cy="689566"/>
          </a:xfrm>
          <a:custGeom>
            <a:avLst/>
            <a:gdLst>
              <a:gd name="T0" fmla="*/ 255 w 270"/>
              <a:gd name="T1" fmla="*/ 0 h 105"/>
              <a:gd name="T2" fmla="*/ 203 w 270"/>
              <a:gd name="T3" fmla="*/ 32 h 105"/>
              <a:gd name="T4" fmla="*/ 202 w 270"/>
              <a:gd name="T5" fmla="*/ 32 h 105"/>
              <a:gd name="T6" fmla="*/ 192 w 270"/>
              <a:gd name="T7" fmla="*/ 28 h 105"/>
              <a:gd name="T8" fmla="*/ 179 w 270"/>
              <a:gd name="T9" fmla="*/ 23 h 105"/>
              <a:gd name="T10" fmla="*/ 172 w 270"/>
              <a:gd name="T11" fmla="*/ 24 h 105"/>
              <a:gd name="T12" fmla="*/ 148 w 270"/>
              <a:gd name="T13" fmla="*/ 56 h 105"/>
              <a:gd name="T14" fmla="*/ 145 w 270"/>
              <a:gd name="T15" fmla="*/ 57 h 105"/>
              <a:gd name="T16" fmla="*/ 135 w 270"/>
              <a:gd name="T17" fmla="*/ 55 h 105"/>
              <a:gd name="T18" fmla="*/ 125 w 270"/>
              <a:gd name="T19" fmla="*/ 53 h 105"/>
              <a:gd name="T20" fmla="*/ 115 w 270"/>
              <a:gd name="T21" fmla="*/ 56 h 105"/>
              <a:gd name="T22" fmla="*/ 105 w 270"/>
              <a:gd name="T23" fmla="*/ 84 h 105"/>
              <a:gd name="T24" fmla="*/ 93 w 270"/>
              <a:gd name="T25" fmla="*/ 88 h 105"/>
              <a:gd name="T26" fmla="*/ 77 w 270"/>
              <a:gd name="T27" fmla="*/ 86 h 105"/>
              <a:gd name="T28" fmla="*/ 75 w 270"/>
              <a:gd name="T29" fmla="*/ 86 h 105"/>
              <a:gd name="T30" fmla="*/ 62 w 270"/>
              <a:gd name="T31" fmla="*/ 92 h 105"/>
              <a:gd name="T32" fmla="*/ 49 w 270"/>
              <a:gd name="T33" fmla="*/ 98 h 105"/>
              <a:gd name="T34" fmla="*/ 46 w 270"/>
              <a:gd name="T35" fmla="*/ 98 h 105"/>
              <a:gd name="T36" fmla="*/ 40 w 270"/>
              <a:gd name="T37" fmla="*/ 97 h 105"/>
              <a:gd name="T38" fmla="*/ 32 w 270"/>
              <a:gd name="T39" fmla="*/ 98 h 105"/>
              <a:gd name="T40" fmla="*/ 24 w 270"/>
              <a:gd name="T41" fmla="*/ 99 h 105"/>
              <a:gd name="T42" fmla="*/ 18 w 270"/>
              <a:gd name="T43" fmla="*/ 98 h 105"/>
              <a:gd name="T44" fmla="*/ 14 w 270"/>
              <a:gd name="T45" fmla="*/ 98 h 105"/>
              <a:gd name="T46" fmla="*/ 0 w 270"/>
              <a:gd name="T47" fmla="*/ 105 h 105"/>
              <a:gd name="T48" fmla="*/ 270 w 270"/>
              <a:gd name="T49" fmla="*/ 105 h 105"/>
              <a:gd name="T50" fmla="*/ 270 w 270"/>
              <a:gd name="T51" fmla="*/ 2 h 105"/>
              <a:gd name="T52" fmla="*/ 255 w 270"/>
              <a:gd name="T53" fmla="*/ 0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70" h="105">
                <a:moveTo>
                  <a:pt x="255" y="0"/>
                </a:moveTo>
                <a:cubicBezTo>
                  <a:pt x="218" y="0"/>
                  <a:pt x="219" y="30"/>
                  <a:pt x="203" y="32"/>
                </a:cubicBezTo>
                <a:cubicBezTo>
                  <a:pt x="203" y="32"/>
                  <a:pt x="202" y="32"/>
                  <a:pt x="202" y="32"/>
                </a:cubicBezTo>
                <a:cubicBezTo>
                  <a:pt x="198" y="32"/>
                  <a:pt x="195" y="30"/>
                  <a:pt x="192" y="28"/>
                </a:cubicBezTo>
                <a:cubicBezTo>
                  <a:pt x="189" y="25"/>
                  <a:pt x="185" y="23"/>
                  <a:pt x="179" y="23"/>
                </a:cubicBezTo>
                <a:cubicBezTo>
                  <a:pt x="177" y="23"/>
                  <a:pt x="175" y="23"/>
                  <a:pt x="172" y="24"/>
                </a:cubicBezTo>
                <a:cubicBezTo>
                  <a:pt x="155" y="28"/>
                  <a:pt x="158" y="53"/>
                  <a:pt x="148" y="56"/>
                </a:cubicBezTo>
                <a:cubicBezTo>
                  <a:pt x="147" y="56"/>
                  <a:pt x="146" y="57"/>
                  <a:pt x="145" y="57"/>
                </a:cubicBezTo>
                <a:cubicBezTo>
                  <a:pt x="142" y="57"/>
                  <a:pt x="138" y="56"/>
                  <a:pt x="135" y="55"/>
                </a:cubicBezTo>
                <a:cubicBezTo>
                  <a:pt x="132" y="54"/>
                  <a:pt x="128" y="53"/>
                  <a:pt x="125" y="53"/>
                </a:cubicBezTo>
                <a:cubicBezTo>
                  <a:pt x="122" y="53"/>
                  <a:pt x="118" y="54"/>
                  <a:pt x="115" y="56"/>
                </a:cubicBezTo>
                <a:cubicBezTo>
                  <a:pt x="103" y="64"/>
                  <a:pt x="114" y="77"/>
                  <a:pt x="105" y="84"/>
                </a:cubicBezTo>
                <a:cubicBezTo>
                  <a:pt x="101" y="87"/>
                  <a:pt x="97" y="88"/>
                  <a:pt x="93" y="88"/>
                </a:cubicBezTo>
                <a:cubicBezTo>
                  <a:pt x="88" y="88"/>
                  <a:pt x="83" y="87"/>
                  <a:pt x="77" y="86"/>
                </a:cubicBezTo>
                <a:cubicBezTo>
                  <a:pt x="76" y="86"/>
                  <a:pt x="75" y="86"/>
                  <a:pt x="75" y="86"/>
                </a:cubicBezTo>
                <a:cubicBezTo>
                  <a:pt x="70" y="86"/>
                  <a:pt x="66" y="89"/>
                  <a:pt x="62" y="92"/>
                </a:cubicBezTo>
                <a:cubicBezTo>
                  <a:pt x="57" y="95"/>
                  <a:pt x="53" y="98"/>
                  <a:pt x="49" y="98"/>
                </a:cubicBezTo>
                <a:cubicBezTo>
                  <a:pt x="48" y="98"/>
                  <a:pt x="47" y="98"/>
                  <a:pt x="46" y="98"/>
                </a:cubicBezTo>
                <a:cubicBezTo>
                  <a:pt x="44" y="97"/>
                  <a:pt x="42" y="97"/>
                  <a:pt x="40" y="97"/>
                </a:cubicBezTo>
                <a:cubicBezTo>
                  <a:pt x="37" y="97"/>
                  <a:pt x="35" y="97"/>
                  <a:pt x="32" y="98"/>
                </a:cubicBezTo>
                <a:cubicBezTo>
                  <a:pt x="30" y="98"/>
                  <a:pt x="27" y="99"/>
                  <a:pt x="24" y="99"/>
                </a:cubicBezTo>
                <a:cubicBezTo>
                  <a:pt x="22" y="99"/>
                  <a:pt x="20" y="99"/>
                  <a:pt x="18" y="98"/>
                </a:cubicBezTo>
                <a:cubicBezTo>
                  <a:pt x="17" y="98"/>
                  <a:pt x="15" y="98"/>
                  <a:pt x="14" y="98"/>
                </a:cubicBezTo>
                <a:cubicBezTo>
                  <a:pt x="5" y="98"/>
                  <a:pt x="0" y="105"/>
                  <a:pt x="0" y="105"/>
                </a:cubicBezTo>
                <a:cubicBezTo>
                  <a:pt x="0" y="105"/>
                  <a:pt x="268" y="105"/>
                  <a:pt x="270" y="105"/>
                </a:cubicBezTo>
                <a:cubicBezTo>
                  <a:pt x="270" y="2"/>
                  <a:pt x="270" y="2"/>
                  <a:pt x="270" y="2"/>
                </a:cubicBezTo>
                <a:cubicBezTo>
                  <a:pt x="264" y="1"/>
                  <a:pt x="259" y="0"/>
                  <a:pt x="255" y="0"/>
                </a:cubicBezTo>
              </a:path>
            </a:pathLst>
          </a:custGeom>
          <a:solidFill>
            <a:srgbClr val="F9F9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" name="Google Shape;201;p5">
            <a:extLst>
              <a:ext uri="{FF2B5EF4-FFF2-40B4-BE49-F238E27FC236}">
                <a16:creationId xmlns:a16="http://schemas.microsoft.com/office/drawing/2014/main" id="{7B34506D-222D-456C-8575-D4B33CC9BB45}"/>
              </a:ext>
            </a:extLst>
          </p:cNvPr>
          <p:cNvSpPr/>
          <p:nvPr/>
        </p:nvSpPr>
        <p:spPr>
          <a:xfrm>
            <a:off x="474470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服</a:t>
            </a:r>
            <a:endParaRPr sz="6600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201;p5">
            <a:extLst>
              <a:ext uri="{FF2B5EF4-FFF2-40B4-BE49-F238E27FC236}">
                <a16:creationId xmlns:a16="http://schemas.microsoft.com/office/drawing/2014/main" id="{FFDEAED2-425A-462E-A58C-BD471F18BA95}"/>
              </a:ext>
            </a:extLst>
          </p:cNvPr>
          <p:cNvSpPr/>
          <p:nvPr/>
        </p:nvSpPr>
        <p:spPr>
          <a:xfrm>
            <a:off x="1502431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品</a:t>
            </a:r>
            <a:endParaRPr sz="6600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201;p5">
            <a:extLst>
              <a:ext uri="{FF2B5EF4-FFF2-40B4-BE49-F238E27FC236}">
                <a16:creationId xmlns:a16="http://schemas.microsoft.com/office/drawing/2014/main" id="{7563C460-228F-494F-A25F-48A5761F431B}"/>
              </a:ext>
            </a:extLst>
          </p:cNvPr>
          <p:cNvSpPr/>
          <p:nvPr/>
        </p:nvSpPr>
        <p:spPr>
          <a:xfrm>
            <a:off x="6634527" y="218804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切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201;p5">
            <a:extLst>
              <a:ext uri="{FF2B5EF4-FFF2-40B4-BE49-F238E27FC236}">
                <a16:creationId xmlns:a16="http://schemas.microsoft.com/office/drawing/2014/main" id="{D46F6BF4-BCF9-4F85-866F-0F07AAAB101E}"/>
              </a:ext>
            </a:extLst>
          </p:cNvPr>
          <p:cNvSpPr/>
          <p:nvPr/>
        </p:nvSpPr>
        <p:spPr>
          <a:xfrm>
            <a:off x="5612487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送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201;p5">
            <a:extLst>
              <a:ext uri="{FF2B5EF4-FFF2-40B4-BE49-F238E27FC236}">
                <a16:creationId xmlns:a16="http://schemas.microsoft.com/office/drawing/2014/main" id="{E8ED9A27-83E8-40D2-B598-F6B8CA5B0706}"/>
              </a:ext>
            </a:extLst>
          </p:cNvPr>
          <p:cNvSpPr/>
          <p:nvPr/>
        </p:nvSpPr>
        <p:spPr>
          <a:xfrm>
            <a:off x="4584973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引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201;p5">
            <a:extLst>
              <a:ext uri="{FF2B5EF4-FFF2-40B4-BE49-F238E27FC236}">
                <a16:creationId xmlns:a16="http://schemas.microsoft.com/office/drawing/2014/main" id="{7AD68D71-406A-47BA-9F77-B24A55C9057D}"/>
              </a:ext>
            </a:extLst>
          </p:cNvPr>
          <p:cNvSpPr/>
          <p:nvPr/>
        </p:nvSpPr>
        <p:spPr>
          <a:xfrm>
            <a:off x="2529945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電</a:t>
            </a:r>
            <a:endParaRPr lang="ja-JP" altLang="en-US"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201;p5">
            <a:extLst>
              <a:ext uri="{FF2B5EF4-FFF2-40B4-BE49-F238E27FC236}">
                <a16:creationId xmlns:a16="http://schemas.microsoft.com/office/drawing/2014/main" id="{208C2554-060E-466A-83FF-5E82F62FA815}"/>
              </a:ext>
            </a:extLst>
          </p:cNvPr>
          <p:cNvSpPr/>
          <p:nvPr/>
        </p:nvSpPr>
        <p:spPr>
          <a:xfrm>
            <a:off x="3557459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別</a:t>
            </a:r>
            <a:endParaRPr sz="6600" b="1" dirty="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201;p5">
            <a:extLst>
              <a:ext uri="{FF2B5EF4-FFF2-40B4-BE49-F238E27FC236}">
                <a16:creationId xmlns:a16="http://schemas.microsoft.com/office/drawing/2014/main" id="{6C1C66DB-4375-44B7-8F2C-4595BFE702CB}"/>
              </a:ext>
            </a:extLst>
          </p:cNvPr>
          <p:cNvSpPr/>
          <p:nvPr/>
        </p:nvSpPr>
        <p:spPr>
          <a:xfrm>
            <a:off x="7656567" y="213256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安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201;p5">
            <a:extLst>
              <a:ext uri="{FF2B5EF4-FFF2-40B4-BE49-F238E27FC236}">
                <a16:creationId xmlns:a16="http://schemas.microsoft.com/office/drawing/2014/main" id="{61A6EC1C-BD7E-4641-BE6A-8E92725F8080}"/>
              </a:ext>
            </a:extLst>
          </p:cNvPr>
          <p:cNvSpPr/>
          <p:nvPr/>
        </p:nvSpPr>
        <p:spPr>
          <a:xfrm>
            <a:off x="8679236" y="219684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開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201;p5">
            <a:extLst>
              <a:ext uri="{FF2B5EF4-FFF2-40B4-BE49-F238E27FC236}">
                <a16:creationId xmlns:a16="http://schemas.microsoft.com/office/drawing/2014/main" id="{D1D4FB9E-AE36-43A6-9643-2CBDCFB41C32}"/>
              </a:ext>
            </a:extLst>
          </p:cNvPr>
          <p:cNvSpPr/>
          <p:nvPr/>
        </p:nvSpPr>
        <p:spPr>
          <a:xfrm>
            <a:off x="9709699" y="211670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閉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201;p5">
            <a:extLst>
              <a:ext uri="{FF2B5EF4-FFF2-40B4-BE49-F238E27FC236}">
                <a16:creationId xmlns:a16="http://schemas.microsoft.com/office/drawing/2014/main" id="{30A3F3DC-7350-4F93-B945-494037255E7B}"/>
              </a:ext>
            </a:extLst>
          </p:cNvPr>
          <p:cNvSpPr/>
          <p:nvPr/>
        </p:nvSpPr>
        <p:spPr>
          <a:xfrm>
            <a:off x="10732691" y="219169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税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8" name="Picture 497">
            <a:extLst>
              <a:ext uri="{FF2B5EF4-FFF2-40B4-BE49-F238E27FC236}">
                <a16:creationId xmlns:a16="http://schemas.microsoft.com/office/drawing/2014/main" id="{A0F09320-BD2E-4C74-B05D-C655890496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610" b="14587"/>
          <a:stretch/>
        </p:blipFill>
        <p:spPr>
          <a:xfrm>
            <a:off x="10295792" y="5275862"/>
            <a:ext cx="1904488" cy="1582137"/>
          </a:xfrm>
          <a:prstGeom prst="rect">
            <a:avLst/>
          </a:prstGeom>
        </p:spPr>
      </p:pic>
      <p:sp>
        <p:nvSpPr>
          <p:cNvPr id="31" name="Freeform 40">
            <a:extLst>
              <a:ext uri="{FF2B5EF4-FFF2-40B4-BE49-F238E27FC236}">
                <a16:creationId xmlns:a16="http://schemas.microsoft.com/office/drawing/2014/main" id="{17B56645-3ACB-4C68-A374-8042A807C39D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11381296" y="826644"/>
            <a:ext cx="787058" cy="1065570"/>
          </a:xfrm>
          <a:custGeom>
            <a:avLst/>
            <a:gdLst>
              <a:gd name="T0" fmla="*/ 154 w 205"/>
              <a:gd name="T1" fmla="*/ 161 h 254"/>
              <a:gd name="T2" fmla="*/ 170 w 205"/>
              <a:gd name="T3" fmla="*/ 150 h 254"/>
              <a:gd name="T4" fmla="*/ 178 w 205"/>
              <a:gd name="T5" fmla="*/ 145 h 254"/>
              <a:gd name="T6" fmla="*/ 180 w 205"/>
              <a:gd name="T7" fmla="*/ 133 h 254"/>
              <a:gd name="T8" fmla="*/ 181 w 205"/>
              <a:gd name="T9" fmla="*/ 121 h 254"/>
              <a:gd name="T10" fmla="*/ 197 w 205"/>
              <a:gd name="T11" fmla="*/ 123 h 254"/>
              <a:gd name="T12" fmla="*/ 201 w 205"/>
              <a:gd name="T13" fmla="*/ 118 h 254"/>
              <a:gd name="T14" fmla="*/ 203 w 205"/>
              <a:gd name="T15" fmla="*/ 114 h 254"/>
              <a:gd name="T16" fmla="*/ 204 w 205"/>
              <a:gd name="T17" fmla="*/ 104 h 254"/>
              <a:gd name="T18" fmla="*/ 185 w 205"/>
              <a:gd name="T19" fmla="*/ 93 h 254"/>
              <a:gd name="T20" fmla="*/ 180 w 205"/>
              <a:gd name="T21" fmla="*/ 97 h 254"/>
              <a:gd name="T22" fmla="*/ 173 w 205"/>
              <a:gd name="T23" fmla="*/ 106 h 254"/>
              <a:gd name="T24" fmla="*/ 164 w 205"/>
              <a:gd name="T25" fmla="*/ 86 h 254"/>
              <a:gd name="T26" fmla="*/ 124 w 205"/>
              <a:gd name="T27" fmla="*/ 59 h 254"/>
              <a:gd name="T28" fmla="*/ 121 w 205"/>
              <a:gd name="T29" fmla="*/ 36 h 254"/>
              <a:gd name="T30" fmla="*/ 124 w 205"/>
              <a:gd name="T31" fmla="*/ 6 h 254"/>
              <a:gd name="T32" fmla="*/ 103 w 205"/>
              <a:gd name="T33" fmla="*/ 12 h 254"/>
              <a:gd name="T34" fmla="*/ 107 w 205"/>
              <a:gd name="T35" fmla="*/ 44 h 254"/>
              <a:gd name="T36" fmla="*/ 95 w 205"/>
              <a:gd name="T37" fmla="*/ 31 h 254"/>
              <a:gd name="T38" fmla="*/ 35 w 205"/>
              <a:gd name="T39" fmla="*/ 7 h 254"/>
              <a:gd name="T40" fmla="*/ 8 w 205"/>
              <a:gd name="T41" fmla="*/ 10 h 254"/>
              <a:gd name="T42" fmla="*/ 23 w 205"/>
              <a:gd name="T43" fmla="*/ 19 h 254"/>
              <a:gd name="T44" fmla="*/ 61 w 205"/>
              <a:gd name="T45" fmla="*/ 17 h 254"/>
              <a:gd name="T46" fmla="*/ 103 w 205"/>
              <a:gd name="T47" fmla="*/ 61 h 254"/>
              <a:gd name="T48" fmla="*/ 130 w 205"/>
              <a:gd name="T49" fmla="*/ 84 h 254"/>
              <a:gd name="T50" fmla="*/ 158 w 205"/>
              <a:gd name="T51" fmla="*/ 101 h 254"/>
              <a:gd name="T52" fmla="*/ 126 w 205"/>
              <a:gd name="T53" fmla="*/ 94 h 254"/>
              <a:gd name="T54" fmla="*/ 96 w 205"/>
              <a:gd name="T55" fmla="*/ 70 h 254"/>
              <a:gd name="T56" fmla="*/ 79 w 205"/>
              <a:gd name="T57" fmla="*/ 67 h 254"/>
              <a:gd name="T58" fmla="*/ 79 w 205"/>
              <a:gd name="T59" fmla="*/ 76 h 254"/>
              <a:gd name="T60" fmla="*/ 90 w 205"/>
              <a:gd name="T61" fmla="*/ 76 h 254"/>
              <a:gd name="T62" fmla="*/ 117 w 205"/>
              <a:gd name="T63" fmla="*/ 101 h 254"/>
              <a:gd name="T64" fmla="*/ 87 w 205"/>
              <a:gd name="T65" fmla="*/ 103 h 254"/>
              <a:gd name="T66" fmla="*/ 63 w 205"/>
              <a:gd name="T67" fmla="*/ 101 h 254"/>
              <a:gd name="T68" fmla="*/ 61 w 205"/>
              <a:gd name="T69" fmla="*/ 116 h 254"/>
              <a:gd name="T70" fmla="*/ 97 w 205"/>
              <a:gd name="T71" fmla="*/ 119 h 254"/>
              <a:gd name="T72" fmla="*/ 128 w 205"/>
              <a:gd name="T73" fmla="*/ 122 h 254"/>
              <a:gd name="T74" fmla="*/ 95 w 205"/>
              <a:gd name="T75" fmla="*/ 130 h 254"/>
              <a:gd name="T76" fmla="*/ 100 w 205"/>
              <a:gd name="T77" fmla="*/ 141 h 254"/>
              <a:gd name="T78" fmla="*/ 115 w 205"/>
              <a:gd name="T79" fmla="*/ 136 h 254"/>
              <a:gd name="T80" fmla="*/ 131 w 205"/>
              <a:gd name="T81" fmla="*/ 126 h 254"/>
              <a:gd name="T82" fmla="*/ 120 w 205"/>
              <a:gd name="T83" fmla="*/ 152 h 254"/>
              <a:gd name="T84" fmla="*/ 77 w 205"/>
              <a:gd name="T85" fmla="*/ 188 h 254"/>
              <a:gd name="T86" fmla="*/ 60 w 205"/>
              <a:gd name="T87" fmla="*/ 191 h 254"/>
              <a:gd name="T88" fmla="*/ 59 w 205"/>
              <a:gd name="T89" fmla="*/ 197 h 254"/>
              <a:gd name="T90" fmla="*/ 34 w 205"/>
              <a:gd name="T91" fmla="*/ 222 h 254"/>
              <a:gd name="T92" fmla="*/ 11 w 205"/>
              <a:gd name="T93" fmla="*/ 235 h 254"/>
              <a:gd name="T94" fmla="*/ 14 w 205"/>
              <a:gd name="T95" fmla="*/ 252 h 254"/>
              <a:gd name="T96" fmla="*/ 65 w 205"/>
              <a:gd name="T97" fmla="*/ 216 h 254"/>
              <a:gd name="T98" fmla="*/ 72 w 205"/>
              <a:gd name="T99" fmla="*/ 220 h 254"/>
              <a:gd name="T100" fmla="*/ 96 w 205"/>
              <a:gd name="T101" fmla="*/ 198 h 254"/>
              <a:gd name="T102" fmla="*/ 113 w 205"/>
              <a:gd name="T103" fmla="*/ 200 h 254"/>
              <a:gd name="T104" fmla="*/ 165 w 205"/>
              <a:gd name="T105" fmla="*/ 198 h 254"/>
              <a:gd name="T106" fmla="*/ 197 w 205"/>
              <a:gd name="T107" fmla="*/ 186 h 254"/>
              <a:gd name="T108" fmla="*/ 201 w 205"/>
              <a:gd name="T109" fmla="*/ 172 h 254"/>
              <a:gd name="T110" fmla="*/ 200 w 205"/>
              <a:gd name="T111" fmla="*/ 114 h 254"/>
              <a:gd name="T112" fmla="*/ 197 w 205"/>
              <a:gd name="T113" fmla="*/ 110 h 254"/>
              <a:gd name="T114" fmla="*/ 140 w 205"/>
              <a:gd name="T115" fmla="*/ 84 h 254"/>
              <a:gd name="T116" fmla="*/ 114 w 205"/>
              <a:gd name="T117" fmla="*/ 67 h 254"/>
              <a:gd name="T118" fmla="*/ 160 w 205"/>
              <a:gd name="T119" fmla="*/ 93 h 254"/>
              <a:gd name="T120" fmla="*/ 140 w 205"/>
              <a:gd name="T121" fmla="*/ 8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05" h="254">
                <a:moveTo>
                  <a:pt x="187" y="164"/>
                </a:moveTo>
                <a:cubicBezTo>
                  <a:pt x="182" y="162"/>
                  <a:pt x="167" y="162"/>
                  <a:pt x="154" y="161"/>
                </a:cubicBezTo>
                <a:cubicBezTo>
                  <a:pt x="160" y="157"/>
                  <a:pt x="166" y="152"/>
                  <a:pt x="169" y="151"/>
                </a:cubicBezTo>
                <a:cubicBezTo>
                  <a:pt x="169" y="151"/>
                  <a:pt x="169" y="150"/>
                  <a:pt x="170" y="150"/>
                </a:cubicBezTo>
                <a:cubicBezTo>
                  <a:pt x="171" y="150"/>
                  <a:pt x="172" y="149"/>
                  <a:pt x="173" y="149"/>
                </a:cubicBezTo>
                <a:cubicBezTo>
                  <a:pt x="175" y="148"/>
                  <a:pt x="177" y="147"/>
                  <a:pt x="178" y="145"/>
                </a:cubicBezTo>
                <a:cubicBezTo>
                  <a:pt x="178" y="143"/>
                  <a:pt x="177" y="141"/>
                  <a:pt x="178" y="139"/>
                </a:cubicBezTo>
                <a:cubicBezTo>
                  <a:pt x="178" y="137"/>
                  <a:pt x="179" y="135"/>
                  <a:pt x="180" y="133"/>
                </a:cubicBezTo>
                <a:cubicBezTo>
                  <a:pt x="181" y="130"/>
                  <a:pt x="180" y="127"/>
                  <a:pt x="178" y="124"/>
                </a:cubicBezTo>
                <a:cubicBezTo>
                  <a:pt x="181" y="121"/>
                  <a:pt x="181" y="121"/>
                  <a:pt x="181" y="121"/>
                </a:cubicBezTo>
                <a:cubicBezTo>
                  <a:pt x="181" y="121"/>
                  <a:pt x="189" y="128"/>
                  <a:pt x="192" y="128"/>
                </a:cubicBezTo>
                <a:cubicBezTo>
                  <a:pt x="193" y="128"/>
                  <a:pt x="195" y="126"/>
                  <a:pt x="197" y="123"/>
                </a:cubicBezTo>
                <a:cubicBezTo>
                  <a:pt x="198" y="123"/>
                  <a:pt x="199" y="124"/>
                  <a:pt x="200" y="123"/>
                </a:cubicBezTo>
                <a:cubicBezTo>
                  <a:pt x="200" y="123"/>
                  <a:pt x="201" y="120"/>
                  <a:pt x="201" y="118"/>
                </a:cubicBezTo>
                <a:cubicBezTo>
                  <a:pt x="201" y="119"/>
                  <a:pt x="201" y="119"/>
                  <a:pt x="201" y="119"/>
                </a:cubicBezTo>
                <a:cubicBezTo>
                  <a:pt x="203" y="117"/>
                  <a:pt x="203" y="114"/>
                  <a:pt x="203" y="114"/>
                </a:cubicBezTo>
                <a:cubicBezTo>
                  <a:pt x="203" y="113"/>
                  <a:pt x="203" y="113"/>
                  <a:pt x="203" y="113"/>
                </a:cubicBezTo>
                <a:cubicBezTo>
                  <a:pt x="204" y="110"/>
                  <a:pt x="205" y="106"/>
                  <a:pt x="204" y="104"/>
                </a:cubicBezTo>
                <a:cubicBezTo>
                  <a:pt x="201" y="96"/>
                  <a:pt x="195" y="88"/>
                  <a:pt x="190" y="90"/>
                </a:cubicBezTo>
                <a:cubicBezTo>
                  <a:pt x="189" y="90"/>
                  <a:pt x="187" y="92"/>
                  <a:pt x="185" y="93"/>
                </a:cubicBezTo>
                <a:cubicBezTo>
                  <a:pt x="185" y="93"/>
                  <a:pt x="185" y="92"/>
                  <a:pt x="184" y="92"/>
                </a:cubicBezTo>
                <a:cubicBezTo>
                  <a:pt x="182" y="92"/>
                  <a:pt x="180" y="97"/>
                  <a:pt x="180" y="97"/>
                </a:cubicBezTo>
                <a:cubicBezTo>
                  <a:pt x="180" y="97"/>
                  <a:pt x="180" y="98"/>
                  <a:pt x="181" y="98"/>
                </a:cubicBezTo>
                <a:cubicBezTo>
                  <a:pt x="177" y="102"/>
                  <a:pt x="173" y="106"/>
                  <a:pt x="173" y="106"/>
                </a:cubicBezTo>
                <a:cubicBezTo>
                  <a:pt x="172" y="107"/>
                  <a:pt x="172" y="107"/>
                  <a:pt x="172" y="107"/>
                </a:cubicBezTo>
                <a:cubicBezTo>
                  <a:pt x="170" y="100"/>
                  <a:pt x="168" y="93"/>
                  <a:pt x="164" y="86"/>
                </a:cubicBezTo>
                <a:cubicBezTo>
                  <a:pt x="160" y="77"/>
                  <a:pt x="154" y="69"/>
                  <a:pt x="145" y="65"/>
                </a:cubicBezTo>
                <a:cubicBezTo>
                  <a:pt x="138" y="62"/>
                  <a:pt x="131" y="61"/>
                  <a:pt x="124" y="59"/>
                </a:cubicBezTo>
                <a:cubicBezTo>
                  <a:pt x="120" y="57"/>
                  <a:pt x="117" y="55"/>
                  <a:pt x="114" y="53"/>
                </a:cubicBezTo>
                <a:cubicBezTo>
                  <a:pt x="116" y="47"/>
                  <a:pt x="119" y="41"/>
                  <a:pt x="121" y="36"/>
                </a:cubicBezTo>
                <a:cubicBezTo>
                  <a:pt x="124" y="29"/>
                  <a:pt x="127" y="22"/>
                  <a:pt x="126" y="15"/>
                </a:cubicBezTo>
                <a:cubicBezTo>
                  <a:pt x="126" y="12"/>
                  <a:pt x="125" y="9"/>
                  <a:pt x="124" y="6"/>
                </a:cubicBezTo>
                <a:cubicBezTo>
                  <a:pt x="122" y="4"/>
                  <a:pt x="119" y="3"/>
                  <a:pt x="116" y="4"/>
                </a:cubicBezTo>
                <a:cubicBezTo>
                  <a:pt x="111" y="5"/>
                  <a:pt x="108" y="12"/>
                  <a:pt x="103" y="12"/>
                </a:cubicBezTo>
                <a:cubicBezTo>
                  <a:pt x="107" y="12"/>
                  <a:pt x="113" y="14"/>
                  <a:pt x="114" y="18"/>
                </a:cubicBezTo>
                <a:cubicBezTo>
                  <a:pt x="117" y="24"/>
                  <a:pt x="109" y="38"/>
                  <a:pt x="107" y="44"/>
                </a:cubicBezTo>
                <a:cubicBezTo>
                  <a:pt x="107" y="45"/>
                  <a:pt x="107" y="45"/>
                  <a:pt x="107" y="45"/>
                </a:cubicBezTo>
                <a:cubicBezTo>
                  <a:pt x="102" y="41"/>
                  <a:pt x="98" y="36"/>
                  <a:pt x="95" y="31"/>
                </a:cubicBezTo>
                <a:cubicBezTo>
                  <a:pt x="86" y="20"/>
                  <a:pt x="77" y="9"/>
                  <a:pt x="63" y="6"/>
                </a:cubicBezTo>
                <a:cubicBezTo>
                  <a:pt x="54" y="3"/>
                  <a:pt x="45" y="6"/>
                  <a:pt x="35" y="7"/>
                </a:cubicBezTo>
                <a:cubicBezTo>
                  <a:pt x="26" y="8"/>
                  <a:pt x="15" y="7"/>
                  <a:pt x="8" y="0"/>
                </a:cubicBezTo>
                <a:cubicBezTo>
                  <a:pt x="6" y="3"/>
                  <a:pt x="7" y="7"/>
                  <a:pt x="8" y="10"/>
                </a:cubicBezTo>
                <a:cubicBezTo>
                  <a:pt x="9" y="14"/>
                  <a:pt x="12" y="17"/>
                  <a:pt x="16" y="18"/>
                </a:cubicBezTo>
                <a:cubicBezTo>
                  <a:pt x="18" y="18"/>
                  <a:pt x="20" y="18"/>
                  <a:pt x="23" y="19"/>
                </a:cubicBezTo>
                <a:cubicBezTo>
                  <a:pt x="25" y="20"/>
                  <a:pt x="27" y="22"/>
                  <a:pt x="27" y="25"/>
                </a:cubicBezTo>
                <a:cubicBezTo>
                  <a:pt x="37" y="18"/>
                  <a:pt x="49" y="14"/>
                  <a:pt x="61" y="17"/>
                </a:cubicBezTo>
                <a:cubicBezTo>
                  <a:pt x="73" y="19"/>
                  <a:pt x="83" y="27"/>
                  <a:pt x="90" y="37"/>
                </a:cubicBezTo>
                <a:cubicBezTo>
                  <a:pt x="95" y="45"/>
                  <a:pt x="97" y="54"/>
                  <a:pt x="103" y="61"/>
                </a:cubicBezTo>
                <a:cubicBezTo>
                  <a:pt x="103" y="64"/>
                  <a:pt x="104" y="67"/>
                  <a:pt x="106" y="70"/>
                </a:cubicBezTo>
                <a:cubicBezTo>
                  <a:pt x="110" y="79"/>
                  <a:pt x="121" y="82"/>
                  <a:pt x="130" y="84"/>
                </a:cubicBezTo>
                <a:cubicBezTo>
                  <a:pt x="140" y="86"/>
                  <a:pt x="150" y="89"/>
                  <a:pt x="155" y="97"/>
                </a:cubicBezTo>
                <a:cubicBezTo>
                  <a:pt x="156" y="98"/>
                  <a:pt x="157" y="100"/>
                  <a:pt x="158" y="101"/>
                </a:cubicBezTo>
                <a:cubicBezTo>
                  <a:pt x="155" y="100"/>
                  <a:pt x="151" y="100"/>
                  <a:pt x="147" y="101"/>
                </a:cubicBezTo>
                <a:cubicBezTo>
                  <a:pt x="126" y="94"/>
                  <a:pt x="126" y="94"/>
                  <a:pt x="126" y="94"/>
                </a:cubicBezTo>
                <a:cubicBezTo>
                  <a:pt x="126" y="94"/>
                  <a:pt x="122" y="86"/>
                  <a:pt x="111" y="83"/>
                </a:cubicBezTo>
                <a:cubicBezTo>
                  <a:pt x="99" y="79"/>
                  <a:pt x="96" y="70"/>
                  <a:pt x="96" y="70"/>
                </a:cubicBezTo>
                <a:cubicBezTo>
                  <a:pt x="96" y="70"/>
                  <a:pt x="93" y="62"/>
                  <a:pt x="91" y="63"/>
                </a:cubicBezTo>
                <a:cubicBezTo>
                  <a:pt x="90" y="64"/>
                  <a:pt x="79" y="64"/>
                  <a:pt x="79" y="67"/>
                </a:cubicBezTo>
                <a:cubicBezTo>
                  <a:pt x="79" y="69"/>
                  <a:pt x="81" y="70"/>
                  <a:pt x="81" y="70"/>
                </a:cubicBezTo>
                <a:cubicBezTo>
                  <a:pt x="79" y="76"/>
                  <a:pt x="79" y="76"/>
                  <a:pt x="79" y="76"/>
                </a:cubicBezTo>
                <a:cubicBezTo>
                  <a:pt x="85" y="76"/>
                  <a:pt x="85" y="76"/>
                  <a:pt x="85" y="76"/>
                </a:cubicBezTo>
                <a:cubicBezTo>
                  <a:pt x="90" y="76"/>
                  <a:pt x="90" y="76"/>
                  <a:pt x="90" y="76"/>
                </a:cubicBezTo>
                <a:cubicBezTo>
                  <a:pt x="93" y="79"/>
                  <a:pt x="96" y="84"/>
                  <a:pt x="99" y="87"/>
                </a:cubicBezTo>
                <a:cubicBezTo>
                  <a:pt x="105" y="92"/>
                  <a:pt x="107" y="100"/>
                  <a:pt x="117" y="101"/>
                </a:cubicBezTo>
                <a:cubicBezTo>
                  <a:pt x="118" y="102"/>
                  <a:pt x="118" y="102"/>
                  <a:pt x="118" y="102"/>
                </a:cubicBezTo>
                <a:cubicBezTo>
                  <a:pt x="113" y="102"/>
                  <a:pt x="93" y="103"/>
                  <a:pt x="87" y="103"/>
                </a:cubicBezTo>
                <a:cubicBezTo>
                  <a:pt x="81" y="103"/>
                  <a:pt x="73" y="103"/>
                  <a:pt x="73" y="103"/>
                </a:cubicBezTo>
                <a:cubicBezTo>
                  <a:pt x="73" y="103"/>
                  <a:pt x="69" y="100"/>
                  <a:pt x="63" y="101"/>
                </a:cubicBezTo>
                <a:cubicBezTo>
                  <a:pt x="57" y="102"/>
                  <a:pt x="63" y="107"/>
                  <a:pt x="63" y="107"/>
                </a:cubicBezTo>
                <a:cubicBezTo>
                  <a:pt x="63" y="107"/>
                  <a:pt x="59" y="113"/>
                  <a:pt x="61" y="116"/>
                </a:cubicBezTo>
                <a:cubicBezTo>
                  <a:pt x="62" y="119"/>
                  <a:pt x="76" y="113"/>
                  <a:pt x="76" y="113"/>
                </a:cubicBezTo>
                <a:cubicBezTo>
                  <a:pt x="76" y="113"/>
                  <a:pt x="88" y="116"/>
                  <a:pt x="97" y="119"/>
                </a:cubicBezTo>
                <a:cubicBezTo>
                  <a:pt x="107" y="122"/>
                  <a:pt x="117" y="113"/>
                  <a:pt x="117" y="113"/>
                </a:cubicBezTo>
                <a:cubicBezTo>
                  <a:pt x="128" y="122"/>
                  <a:pt x="128" y="122"/>
                  <a:pt x="128" y="122"/>
                </a:cubicBezTo>
                <a:cubicBezTo>
                  <a:pt x="126" y="123"/>
                  <a:pt x="125" y="125"/>
                  <a:pt x="123" y="126"/>
                </a:cubicBezTo>
                <a:cubicBezTo>
                  <a:pt x="115" y="132"/>
                  <a:pt x="104" y="134"/>
                  <a:pt x="95" y="130"/>
                </a:cubicBezTo>
                <a:cubicBezTo>
                  <a:pt x="96" y="133"/>
                  <a:pt x="97" y="136"/>
                  <a:pt x="98" y="138"/>
                </a:cubicBezTo>
                <a:cubicBezTo>
                  <a:pt x="98" y="140"/>
                  <a:pt x="99" y="141"/>
                  <a:pt x="100" y="141"/>
                </a:cubicBezTo>
                <a:cubicBezTo>
                  <a:pt x="101" y="142"/>
                  <a:pt x="102" y="141"/>
                  <a:pt x="103" y="141"/>
                </a:cubicBezTo>
                <a:cubicBezTo>
                  <a:pt x="107" y="140"/>
                  <a:pt x="111" y="138"/>
                  <a:pt x="115" y="136"/>
                </a:cubicBezTo>
                <a:cubicBezTo>
                  <a:pt x="120" y="135"/>
                  <a:pt x="125" y="133"/>
                  <a:pt x="129" y="129"/>
                </a:cubicBezTo>
                <a:cubicBezTo>
                  <a:pt x="130" y="128"/>
                  <a:pt x="130" y="127"/>
                  <a:pt x="131" y="126"/>
                </a:cubicBezTo>
                <a:cubicBezTo>
                  <a:pt x="134" y="128"/>
                  <a:pt x="134" y="128"/>
                  <a:pt x="134" y="128"/>
                </a:cubicBezTo>
                <a:cubicBezTo>
                  <a:pt x="131" y="136"/>
                  <a:pt x="120" y="152"/>
                  <a:pt x="120" y="152"/>
                </a:cubicBezTo>
                <a:cubicBezTo>
                  <a:pt x="120" y="152"/>
                  <a:pt x="103" y="151"/>
                  <a:pt x="96" y="158"/>
                </a:cubicBezTo>
                <a:cubicBezTo>
                  <a:pt x="90" y="164"/>
                  <a:pt x="85" y="179"/>
                  <a:pt x="77" y="188"/>
                </a:cubicBezTo>
                <a:cubicBezTo>
                  <a:pt x="74" y="190"/>
                  <a:pt x="71" y="190"/>
                  <a:pt x="67" y="190"/>
                </a:cubicBezTo>
                <a:cubicBezTo>
                  <a:pt x="65" y="190"/>
                  <a:pt x="62" y="189"/>
                  <a:pt x="60" y="191"/>
                </a:cubicBezTo>
                <a:cubicBezTo>
                  <a:pt x="59" y="192"/>
                  <a:pt x="58" y="193"/>
                  <a:pt x="58" y="195"/>
                </a:cubicBezTo>
                <a:cubicBezTo>
                  <a:pt x="58" y="196"/>
                  <a:pt x="59" y="197"/>
                  <a:pt x="59" y="197"/>
                </a:cubicBezTo>
                <a:cubicBezTo>
                  <a:pt x="56" y="197"/>
                  <a:pt x="53" y="198"/>
                  <a:pt x="51" y="202"/>
                </a:cubicBezTo>
                <a:cubicBezTo>
                  <a:pt x="45" y="211"/>
                  <a:pt x="45" y="217"/>
                  <a:pt x="34" y="222"/>
                </a:cubicBezTo>
                <a:cubicBezTo>
                  <a:pt x="23" y="227"/>
                  <a:pt x="22" y="218"/>
                  <a:pt x="17" y="222"/>
                </a:cubicBezTo>
                <a:cubicBezTo>
                  <a:pt x="13" y="226"/>
                  <a:pt x="14" y="233"/>
                  <a:pt x="11" y="235"/>
                </a:cubicBezTo>
                <a:cubicBezTo>
                  <a:pt x="7" y="238"/>
                  <a:pt x="0" y="241"/>
                  <a:pt x="2" y="246"/>
                </a:cubicBezTo>
                <a:cubicBezTo>
                  <a:pt x="3" y="250"/>
                  <a:pt x="12" y="254"/>
                  <a:pt x="14" y="252"/>
                </a:cubicBezTo>
                <a:cubicBezTo>
                  <a:pt x="16" y="250"/>
                  <a:pt x="11" y="246"/>
                  <a:pt x="11" y="246"/>
                </a:cubicBezTo>
                <a:cubicBezTo>
                  <a:pt x="65" y="216"/>
                  <a:pt x="65" y="216"/>
                  <a:pt x="65" y="216"/>
                </a:cubicBezTo>
                <a:cubicBezTo>
                  <a:pt x="65" y="217"/>
                  <a:pt x="66" y="219"/>
                  <a:pt x="67" y="220"/>
                </a:cubicBezTo>
                <a:cubicBezTo>
                  <a:pt x="69" y="221"/>
                  <a:pt x="70" y="221"/>
                  <a:pt x="72" y="220"/>
                </a:cubicBezTo>
                <a:cubicBezTo>
                  <a:pt x="73" y="220"/>
                  <a:pt x="75" y="218"/>
                  <a:pt x="76" y="217"/>
                </a:cubicBezTo>
                <a:cubicBezTo>
                  <a:pt x="82" y="211"/>
                  <a:pt x="89" y="205"/>
                  <a:pt x="96" y="198"/>
                </a:cubicBezTo>
                <a:cubicBezTo>
                  <a:pt x="98" y="197"/>
                  <a:pt x="98" y="197"/>
                  <a:pt x="98" y="197"/>
                </a:cubicBezTo>
                <a:cubicBezTo>
                  <a:pt x="100" y="203"/>
                  <a:pt x="111" y="203"/>
                  <a:pt x="113" y="200"/>
                </a:cubicBezTo>
                <a:cubicBezTo>
                  <a:pt x="116" y="197"/>
                  <a:pt x="123" y="189"/>
                  <a:pt x="132" y="189"/>
                </a:cubicBezTo>
                <a:cubicBezTo>
                  <a:pt x="141" y="188"/>
                  <a:pt x="158" y="198"/>
                  <a:pt x="165" y="198"/>
                </a:cubicBezTo>
                <a:cubicBezTo>
                  <a:pt x="169" y="197"/>
                  <a:pt x="185" y="189"/>
                  <a:pt x="193" y="184"/>
                </a:cubicBezTo>
                <a:cubicBezTo>
                  <a:pt x="194" y="185"/>
                  <a:pt x="196" y="186"/>
                  <a:pt x="197" y="186"/>
                </a:cubicBezTo>
                <a:cubicBezTo>
                  <a:pt x="200" y="185"/>
                  <a:pt x="203" y="184"/>
                  <a:pt x="204" y="181"/>
                </a:cubicBezTo>
                <a:cubicBezTo>
                  <a:pt x="204" y="178"/>
                  <a:pt x="203" y="175"/>
                  <a:pt x="201" y="172"/>
                </a:cubicBezTo>
                <a:cubicBezTo>
                  <a:pt x="198" y="168"/>
                  <a:pt x="193" y="165"/>
                  <a:pt x="187" y="164"/>
                </a:cubicBezTo>
                <a:close/>
                <a:moveTo>
                  <a:pt x="200" y="114"/>
                </a:moveTo>
                <a:cubicBezTo>
                  <a:pt x="200" y="115"/>
                  <a:pt x="200" y="116"/>
                  <a:pt x="200" y="116"/>
                </a:cubicBezTo>
                <a:cubicBezTo>
                  <a:pt x="200" y="116"/>
                  <a:pt x="197" y="114"/>
                  <a:pt x="197" y="110"/>
                </a:cubicBezTo>
                <a:cubicBezTo>
                  <a:pt x="197" y="110"/>
                  <a:pt x="200" y="112"/>
                  <a:pt x="200" y="114"/>
                </a:cubicBezTo>
                <a:close/>
                <a:moveTo>
                  <a:pt x="140" y="84"/>
                </a:moveTo>
                <a:cubicBezTo>
                  <a:pt x="133" y="82"/>
                  <a:pt x="125" y="81"/>
                  <a:pt x="119" y="76"/>
                </a:cubicBezTo>
                <a:cubicBezTo>
                  <a:pt x="117" y="74"/>
                  <a:pt x="115" y="71"/>
                  <a:pt x="114" y="67"/>
                </a:cubicBezTo>
                <a:cubicBezTo>
                  <a:pt x="121" y="70"/>
                  <a:pt x="128" y="71"/>
                  <a:pt x="135" y="73"/>
                </a:cubicBezTo>
                <a:cubicBezTo>
                  <a:pt x="146" y="76"/>
                  <a:pt x="158" y="82"/>
                  <a:pt x="160" y="93"/>
                </a:cubicBezTo>
                <a:cubicBezTo>
                  <a:pt x="160" y="94"/>
                  <a:pt x="160" y="96"/>
                  <a:pt x="160" y="97"/>
                </a:cubicBezTo>
                <a:cubicBezTo>
                  <a:pt x="155" y="91"/>
                  <a:pt x="148" y="86"/>
                  <a:pt x="140" y="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0C8FB9-2F9D-48FA-8110-FB350205C8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077" y="1770090"/>
            <a:ext cx="3838264" cy="3838264"/>
          </a:xfrm>
          <a:prstGeom prst="rect">
            <a:avLst/>
          </a:prstGeom>
        </p:spPr>
      </p:pic>
      <p:sp>
        <p:nvSpPr>
          <p:cNvPr id="391" name="Google Shape;130;p2">
            <a:extLst>
              <a:ext uri="{FF2B5EF4-FFF2-40B4-BE49-F238E27FC236}">
                <a16:creationId xmlns:a16="http://schemas.microsoft.com/office/drawing/2014/main" id="{4E071DE6-B1BB-4CAD-B95D-0E1190302ADC}"/>
              </a:ext>
            </a:extLst>
          </p:cNvPr>
          <p:cNvSpPr/>
          <p:nvPr/>
        </p:nvSpPr>
        <p:spPr>
          <a:xfrm>
            <a:off x="470129" y="1566042"/>
            <a:ext cx="4228689" cy="4231955"/>
          </a:xfrm>
          <a:prstGeom prst="frame">
            <a:avLst>
              <a:gd name="adj1" fmla="val 443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Freeform 40">
            <a:extLst>
              <a:ext uri="{FF2B5EF4-FFF2-40B4-BE49-F238E27FC236}">
                <a16:creationId xmlns:a16="http://schemas.microsoft.com/office/drawing/2014/main" id="{07F66DDB-9E8F-419B-BA82-84D6C144D253}"/>
              </a:ext>
            </a:extLst>
          </p:cNvPr>
          <p:cNvSpPr>
            <a:spLocks noEditPoints="1"/>
          </p:cNvSpPr>
          <p:nvPr/>
        </p:nvSpPr>
        <p:spPr bwMode="auto">
          <a:xfrm>
            <a:off x="-2845" y="861757"/>
            <a:ext cx="860337" cy="1065570"/>
          </a:xfrm>
          <a:custGeom>
            <a:avLst/>
            <a:gdLst>
              <a:gd name="T0" fmla="*/ 154 w 205"/>
              <a:gd name="T1" fmla="*/ 161 h 254"/>
              <a:gd name="T2" fmla="*/ 170 w 205"/>
              <a:gd name="T3" fmla="*/ 150 h 254"/>
              <a:gd name="T4" fmla="*/ 178 w 205"/>
              <a:gd name="T5" fmla="*/ 145 h 254"/>
              <a:gd name="T6" fmla="*/ 180 w 205"/>
              <a:gd name="T7" fmla="*/ 133 h 254"/>
              <a:gd name="T8" fmla="*/ 181 w 205"/>
              <a:gd name="T9" fmla="*/ 121 h 254"/>
              <a:gd name="T10" fmla="*/ 197 w 205"/>
              <a:gd name="T11" fmla="*/ 123 h 254"/>
              <a:gd name="T12" fmla="*/ 201 w 205"/>
              <a:gd name="T13" fmla="*/ 118 h 254"/>
              <a:gd name="T14" fmla="*/ 203 w 205"/>
              <a:gd name="T15" fmla="*/ 114 h 254"/>
              <a:gd name="T16" fmla="*/ 204 w 205"/>
              <a:gd name="T17" fmla="*/ 104 h 254"/>
              <a:gd name="T18" fmla="*/ 185 w 205"/>
              <a:gd name="T19" fmla="*/ 93 h 254"/>
              <a:gd name="T20" fmla="*/ 180 w 205"/>
              <a:gd name="T21" fmla="*/ 97 h 254"/>
              <a:gd name="T22" fmla="*/ 173 w 205"/>
              <a:gd name="T23" fmla="*/ 106 h 254"/>
              <a:gd name="T24" fmla="*/ 164 w 205"/>
              <a:gd name="T25" fmla="*/ 86 h 254"/>
              <a:gd name="T26" fmla="*/ 124 w 205"/>
              <a:gd name="T27" fmla="*/ 59 h 254"/>
              <a:gd name="T28" fmla="*/ 121 w 205"/>
              <a:gd name="T29" fmla="*/ 36 h 254"/>
              <a:gd name="T30" fmla="*/ 124 w 205"/>
              <a:gd name="T31" fmla="*/ 6 h 254"/>
              <a:gd name="T32" fmla="*/ 103 w 205"/>
              <a:gd name="T33" fmla="*/ 12 h 254"/>
              <a:gd name="T34" fmla="*/ 107 w 205"/>
              <a:gd name="T35" fmla="*/ 44 h 254"/>
              <a:gd name="T36" fmla="*/ 95 w 205"/>
              <a:gd name="T37" fmla="*/ 31 h 254"/>
              <a:gd name="T38" fmla="*/ 35 w 205"/>
              <a:gd name="T39" fmla="*/ 7 h 254"/>
              <a:gd name="T40" fmla="*/ 8 w 205"/>
              <a:gd name="T41" fmla="*/ 10 h 254"/>
              <a:gd name="T42" fmla="*/ 23 w 205"/>
              <a:gd name="T43" fmla="*/ 19 h 254"/>
              <a:gd name="T44" fmla="*/ 61 w 205"/>
              <a:gd name="T45" fmla="*/ 17 h 254"/>
              <a:gd name="T46" fmla="*/ 103 w 205"/>
              <a:gd name="T47" fmla="*/ 61 h 254"/>
              <a:gd name="T48" fmla="*/ 130 w 205"/>
              <a:gd name="T49" fmla="*/ 84 h 254"/>
              <a:gd name="T50" fmla="*/ 158 w 205"/>
              <a:gd name="T51" fmla="*/ 101 h 254"/>
              <a:gd name="T52" fmla="*/ 126 w 205"/>
              <a:gd name="T53" fmla="*/ 94 h 254"/>
              <a:gd name="T54" fmla="*/ 96 w 205"/>
              <a:gd name="T55" fmla="*/ 70 h 254"/>
              <a:gd name="T56" fmla="*/ 79 w 205"/>
              <a:gd name="T57" fmla="*/ 67 h 254"/>
              <a:gd name="T58" fmla="*/ 79 w 205"/>
              <a:gd name="T59" fmla="*/ 76 h 254"/>
              <a:gd name="T60" fmla="*/ 90 w 205"/>
              <a:gd name="T61" fmla="*/ 76 h 254"/>
              <a:gd name="T62" fmla="*/ 117 w 205"/>
              <a:gd name="T63" fmla="*/ 101 h 254"/>
              <a:gd name="T64" fmla="*/ 87 w 205"/>
              <a:gd name="T65" fmla="*/ 103 h 254"/>
              <a:gd name="T66" fmla="*/ 63 w 205"/>
              <a:gd name="T67" fmla="*/ 101 h 254"/>
              <a:gd name="T68" fmla="*/ 61 w 205"/>
              <a:gd name="T69" fmla="*/ 116 h 254"/>
              <a:gd name="T70" fmla="*/ 97 w 205"/>
              <a:gd name="T71" fmla="*/ 119 h 254"/>
              <a:gd name="T72" fmla="*/ 128 w 205"/>
              <a:gd name="T73" fmla="*/ 122 h 254"/>
              <a:gd name="T74" fmla="*/ 95 w 205"/>
              <a:gd name="T75" fmla="*/ 130 h 254"/>
              <a:gd name="T76" fmla="*/ 100 w 205"/>
              <a:gd name="T77" fmla="*/ 141 h 254"/>
              <a:gd name="T78" fmla="*/ 115 w 205"/>
              <a:gd name="T79" fmla="*/ 136 h 254"/>
              <a:gd name="T80" fmla="*/ 131 w 205"/>
              <a:gd name="T81" fmla="*/ 126 h 254"/>
              <a:gd name="T82" fmla="*/ 120 w 205"/>
              <a:gd name="T83" fmla="*/ 152 h 254"/>
              <a:gd name="T84" fmla="*/ 77 w 205"/>
              <a:gd name="T85" fmla="*/ 188 h 254"/>
              <a:gd name="T86" fmla="*/ 60 w 205"/>
              <a:gd name="T87" fmla="*/ 191 h 254"/>
              <a:gd name="T88" fmla="*/ 59 w 205"/>
              <a:gd name="T89" fmla="*/ 197 h 254"/>
              <a:gd name="T90" fmla="*/ 34 w 205"/>
              <a:gd name="T91" fmla="*/ 222 h 254"/>
              <a:gd name="T92" fmla="*/ 11 w 205"/>
              <a:gd name="T93" fmla="*/ 235 h 254"/>
              <a:gd name="T94" fmla="*/ 14 w 205"/>
              <a:gd name="T95" fmla="*/ 252 h 254"/>
              <a:gd name="T96" fmla="*/ 65 w 205"/>
              <a:gd name="T97" fmla="*/ 216 h 254"/>
              <a:gd name="T98" fmla="*/ 72 w 205"/>
              <a:gd name="T99" fmla="*/ 220 h 254"/>
              <a:gd name="T100" fmla="*/ 96 w 205"/>
              <a:gd name="T101" fmla="*/ 198 h 254"/>
              <a:gd name="T102" fmla="*/ 113 w 205"/>
              <a:gd name="T103" fmla="*/ 200 h 254"/>
              <a:gd name="T104" fmla="*/ 165 w 205"/>
              <a:gd name="T105" fmla="*/ 198 h 254"/>
              <a:gd name="T106" fmla="*/ 197 w 205"/>
              <a:gd name="T107" fmla="*/ 186 h 254"/>
              <a:gd name="T108" fmla="*/ 201 w 205"/>
              <a:gd name="T109" fmla="*/ 172 h 254"/>
              <a:gd name="T110" fmla="*/ 200 w 205"/>
              <a:gd name="T111" fmla="*/ 114 h 254"/>
              <a:gd name="T112" fmla="*/ 197 w 205"/>
              <a:gd name="T113" fmla="*/ 110 h 254"/>
              <a:gd name="T114" fmla="*/ 140 w 205"/>
              <a:gd name="T115" fmla="*/ 84 h 254"/>
              <a:gd name="T116" fmla="*/ 114 w 205"/>
              <a:gd name="T117" fmla="*/ 67 h 254"/>
              <a:gd name="T118" fmla="*/ 160 w 205"/>
              <a:gd name="T119" fmla="*/ 93 h 254"/>
              <a:gd name="T120" fmla="*/ 140 w 205"/>
              <a:gd name="T121" fmla="*/ 8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05" h="254">
                <a:moveTo>
                  <a:pt x="187" y="164"/>
                </a:moveTo>
                <a:cubicBezTo>
                  <a:pt x="182" y="162"/>
                  <a:pt x="167" y="162"/>
                  <a:pt x="154" y="161"/>
                </a:cubicBezTo>
                <a:cubicBezTo>
                  <a:pt x="160" y="157"/>
                  <a:pt x="166" y="152"/>
                  <a:pt x="169" y="151"/>
                </a:cubicBezTo>
                <a:cubicBezTo>
                  <a:pt x="169" y="151"/>
                  <a:pt x="169" y="150"/>
                  <a:pt x="170" y="150"/>
                </a:cubicBezTo>
                <a:cubicBezTo>
                  <a:pt x="171" y="150"/>
                  <a:pt x="172" y="149"/>
                  <a:pt x="173" y="149"/>
                </a:cubicBezTo>
                <a:cubicBezTo>
                  <a:pt x="175" y="148"/>
                  <a:pt x="177" y="147"/>
                  <a:pt x="178" y="145"/>
                </a:cubicBezTo>
                <a:cubicBezTo>
                  <a:pt x="178" y="143"/>
                  <a:pt x="177" y="141"/>
                  <a:pt x="178" y="139"/>
                </a:cubicBezTo>
                <a:cubicBezTo>
                  <a:pt x="178" y="137"/>
                  <a:pt x="179" y="135"/>
                  <a:pt x="180" y="133"/>
                </a:cubicBezTo>
                <a:cubicBezTo>
                  <a:pt x="181" y="130"/>
                  <a:pt x="180" y="127"/>
                  <a:pt x="178" y="124"/>
                </a:cubicBezTo>
                <a:cubicBezTo>
                  <a:pt x="181" y="121"/>
                  <a:pt x="181" y="121"/>
                  <a:pt x="181" y="121"/>
                </a:cubicBezTo>
                <a:cubicBezTo>
                  <a:pt x="181" y="121"/>
                  <a:pt x="189" y="128"/>
                  <a:pt x="192" y="128"/>
                </a:cubicBezTo>
                <a:cubicBezTo>
                  <a:pt x="193" y="128"/>
                  <a:pt x="195" y="126"/>
                  <a:pt x="197" y="123"/>
                </a:cubicBezTo>
                <a:cubicBezTo>
                  <a:pt x="198" y="123"/>
                  <a:pt x="199" y="124"/>
                  <a:pt x="200" y="123"/>
                </a:cubicBezTo>
                <a:cubicBezTo>
                  <a:pt x="200" y="123"/>
                  <a:pt x="201" y="120"/>
                  <a:pt x="201" y="118"/>
                </a:cubicBezTo>
                <a:cubicBezTo>
                  <a:pt x="201" y="119"/>
                  <a:pt x="201" y="119"/>
                  <a:pt x="201" y="119"/>
                </a:cubicBezTo>
                <a:cubicBezTo>
                  <a:pt x="203" y="117"/>
                  <a:pt x="203" y="114"/>
                  <a:pt x="203" y="114"/>
                </a:cubicBezTo>
                <a:cubicBezTo>
                  <a:pt x="203" y="113"/>
                  <a:pt x="203" y="113"/>
                  <a:pt x="203" y="113"/>
                </a:cubicBezTo>
                <a:cubicBezTo>
                  <a:pt x="204" y="110"/>
                  <a:pt x="205" y="106"/>
                  <a:pt x="204" y="104"/>
                </a:cubicBezTo>
                <a:cubicBezTo>
                  <a:pt x="201" y="96"/>
                  <a:pt x="195" y="88"/>
                  <a:pt x="190" y="90"/>
                </a:cubicBezTo>
                <a:cubicBezTo>
                  <a:pt x="189" y="90"/>
                  <a:pt x="187" y="92"/>
                  <a:pt x="185" y="93"/>
                </a:cubicBezTo>
                <a:cubicBezTo>
                  <a:pt x="185" y="93"/>
                  <a:pt x="185" y="92"/>
                  <a:pt x="184" y="92"/>
                </a:cubicBezTo>
                <a:cubicBezTo>
                  <a:pt x="182" y="92"/>
                  <a:pt x="180" y="97"/>
                  <a:pt x="180" y="97"/>
                </a:cubicBezTo>
                <a:cubicBezTo>
                  <a:pt x="180" y="97"/>
                  <a:pt x="180" y="98"/>
                  <a:pt x="181" y="98"/>
                </a:cubicBezTo>
                <a:cubicBezTo>
                  <a:pt x="177" y="102"/>
                  <a:pt x="173" y="106"/>
                  <a:pt x="173" y="106"/>
                </a:cubicBezTo>
                <a:cubicBezTo>
                  <a:pt x="172" y="107"/>
                  <a:pt x="172" y="107"/>
                  <a:pt x="172" y="107"/>
                </a:cubicBezTo>
                <a:cubicBezTo>
                  <a:pt x="170" y="100"/>
                  <a:pt x="168" y="93"/>
                  <a:pt x="164" y="86"/>
                </a:cubicBezTo>
                <a:cubicBezTo>
                  <a:pt x="160" y="77"/>
                  <a:pt x="154" y="69"/>
                  <a:pt x="145" y="65"/>
                </a:cubicBezTo>
                <a:cubicBezTo>
                  <a:pt x="138" y="62"/>
                  <a:pt x="131" y="61"/>
                  <a:pt x="124" y="59"/>
                </a:cubicBezTo>
                <a:cubicBezTo>
                  <a:pt x="120" y="57"/>
                  <a:pt x="117" y="55"/>
                  <a:pt x="114" y="53"/>
                </a:cubicBezTo>
                <a:cubicBezTo>
                  <a:pt x="116" y="47"/>
                  <a:pt x="119" y="41"/>
                  <a:pt x="121" y="36"/>
                </a:cubicBezTo>
                <a:cubicBezTo>
                  <a:pt x="124" y="29"/>
                  <a:pt x="127" y="22"/>
                  <a:pt x="126" y="15"/>
                </a:cubicBezTo>
                <a:cubicBezTo>
                  <a:pt x="126" y="12"/>
                  <a:pt x="125" y="9"/>
                  <a:pt x="124" y="6"/>
                </a:cubicBezTo>
                <a:cubicBezTo>
                  <a:pt x="122" y="4"/>
                  <a:pt x="119" y="3"/>
                  <a:pt x="116" y="4"/>
                </a:cubicBezTo>
                <a:cubicBezTo>
                  <a:pt x="111" y="5"/>
                  <a:pt x="108" y="12"/>
                  <a:pt x="103" y="12"/>
                </a:cubicBezTo>
                <a:cubicBezTo>
                  <a:pt x="107" y="12"/>
                  <a:pt x="113" y="14"/>
                  <a:pt x="114" y="18"/>
                </a:cubicBezTo>
                <a:cubicBezTo>
                  <a:pt x="117" y="24"/>
                  <a:pt x="109" y="38"/>
                  <a:pt x="107" y="44"/>
                </a:cubicBezTo>
                <a:cubicBezTo>
                  <a:pt x="107" y="45"/>
                  <a:pt x="107" y="45"/>
                  <a:pt x="107" y="45"/>
                </a:cubicBezTo>
                <a:cubicBezTo>
                  <a:pt x="102" y="41"/>
                  <a:pt x="98" y="36"/>
                  <a:pt x="95" y="31"/>
                </a:cubicBezTo>
                <a:cubicBezTo>
                  <a:pt x="86" y="20"/>
                  <a:pt x="77" y="9"/>
                  <a:pt x="63" y="6"/>
                </a:cubicBezTo>
                <a:cubicBezTo>
                  <a:pt x="54" y="3"/>
                  <a:pt x="45" y="6"/>
                  <a:pt x="35" y="7"/>
                </a:cubicBezTo>
                <a:cubicBezTo>
                  <a:pt x="26" y="8"/>
                  <a:pt x="15" y="7"/>
                  <a:pt x="8" y="0"/>
                </a:cubicBezTo>
                <a:cubicBezTo>
                  <a:pt x="6" y="3"/>
                  <a:pt x="7" y="7"/>
                  <a:pt x="8" y="10"/>
                </a:cubicBezTo>
                <a:cubicBezTo>
                  <a:pt x="9" y="14"/>
                  <a:pt x="12" y="17"/>
                  <a:pt x="16" y="18"/>
                </a:cubicBezTo>
                <a:cubicBezTo>
                  <a:pt x="18" y="18"/>
                  <a:pt x="20" y="18"/>
                  <a:pt x="23" y="19"/>
                </a:cubicBezTo>
                <a:cubicBezTo>
                  <a:pt x="25" y="20"/>
                  <a:pt x="27" y="22"/>
                  <a:pt x="27" y="25"/>
                </a:cubicBezTo>
                <a:cubicBezTo>
                  <a:pt x="37" y="18"/>
                  <a:pt x="49" y="14"/>
                  <a:pt x="61" y="17"/>
                </a:cubicBezTo>
                <a:cubicBezTo>
                  <a:pt x="73" y="19"/>
                  <a:pt x="83" y="27"/>
                  <a:pt x="90" y="37"/>
                </a:cubicBezTo>
                <a:cubicBezTo>
                  <a:pt x="95" y="45"/>
                  <a:pt x="97" y="54"/>
                  <a:pt x="103" y="61"/>
                </a:cubicBezTo>
                <a:cubicBezTo>
                  <a:pt x="103" y="64"/>
                  <a:pt x="104" y="67"/>
                  <a:pt x="106" y="70"/>
                </a:cubicBezTo>
                <a:cubicBezTo>
                  <a:pt x="110" y="79"/>
                  <a:pt x="121" y="82"/>
                  <a:pt x="130" y="84"/>
                </a:cubicBezTo>
                <a:cubicBezTo>
                  <a:pt x="140" y="86"/>
                  <a:pt x="150" y="89"/>
                  <a:pt x="155" y="97"/>
                </a:cubicBezTo>
                <a:cubicBezTo>
                  <a:pt x="156" y="98"/>
                  <a:pt x="157" y="100"/>
                  <a:pt x="158" y="101"/>
                </a:cubicBezTo>
                <a:cubicBezTo>
                  <a:pt x="155" y="100"/>
                  <a:pt x="151" y="100"/>
                  <a:pt x="147" y="101"/>
                </a:cubicBezTo>
                <a:cubicBezTo>
                  <a:pt x="126" y="94"/>
                  <a:pt x="126" y="94"/>
                  <a:pt x="126" y="94"/>
                </a:cubicBezTo>
                <a:cubicBezTo>
                  <a:pt x="126" y="94"/>
                  <a:pt x="122" y="86"/>
                  <a:pt x="111" y="83"/>
                </a:cubicBezTo>
                <a:cubicBezTo>
                  <a:pt x="99" y="79"/>
                  <a:pt x="96" y="70"/>
                  <a:pt x="96" y="70"/>
                </a:cubicBezTo>
                <a:cubicBezTo>
                  <a:pt x="96" y="70"/>
                  <a:pt x="93" y="62"/>
                  <a:pt x="91" y="63"/>
                </a:cubicBezTo>
                <a:cubicBezTo>
                  <a:pt x="90" y="64"/>
                  <a:pt x="79" y="64"/>
                  <a:pt x="79" y="67"/>
                </a:cubicBezTo>
                <a:cubicBezTo>
                  <a:pt x="79" y="69"/>
                  <a:pt x="81" y="70"/>
                  <a:pt x="81" y="70"/>
                </a:cubicBezTo>
                <a:cubicBezTo>
                  <a:pt x="79" y="76"/>
                  <a:pt x="79" y="76"/>
                  <a:pt x="79" y="76"/>
                </a:cubicBezTo>
                <a:cubicBezTo>
                  <a:pt x="85" y="76"/>
                  <a:pt x="85" y="76"/>
                  <a:pt x="85" y="76"/>
                </a:cubicBezTo>
                <a:cubicBezTo>
                  <a:pt x="90" y="76"/>
                  <a:pt x="90" y="76"/>
                  <a:pt x="90" y="76"/>
                </a:cubicBezTo>
                <a:cubicBezTo>
                  <a:pt x="93" y="79"/>
                  <a:pt x="96" y="84"/>
                  <a:pt x="99" y="87"/>
                </a:cubicBezTo>
                <a:cubicBezTo>
                  <a:pt x="105" y="92"/>
                  <a:pt x="107" y="100"/>
                  <a:pt x="117" y="101"/>
                </a:cubicBezTo>
                <a:cubicBezTo>
                  <a:pt x="118" y="102"/>
                  <a:pt x="118" y="102"/>
                  <a:pt x="118" y="102"/>
                </a:cubicBezTo>
                <a:cubicBezTo>
                  <a:pt x="113" y="102"/>
                  <a:pt x="93" y="103"/>
                  <a:pt x="87" y="103"/>
                </a:cubicBezTo>
                <a:cubicBezTo>
                  <a:pt x="81" y="103"/>
                  <a:pt x="73" y="103"/>
                  <a:pt x="73" y="103"/>
                </a:cubicBezTo>
                <a:cubicBezTo>
                  <a:pt x="73" y="103"/>
                  <a:pt x="69" y="100"/>
                  <a:pt x="63" y="101"/>
                </a:cubicBezTo>
                <a:cubicBezTo>
                  <a:pt x="57" y="102"/>
                  <a:pt x="63" y="107"/>
                  <a:pt x="63" y="107"/>
                </a:cubicBezTo>
                <a:cubicBezTo>
                  <a:pt x="63" y="107"/>
                  <a:pt x="59" y="113"/>
                  <a:pt x="61" y="116"/>
                </a:cubicBezTo>
                <a:cubicBezTo>
                  <a:pt x="62" y="119"/>
                  <a:pt x="76" y="113"/>
                  <a:pt x="76" y="113"/>
                </a:cubicBezTo>
                <a:cubicBezTo>
                  <a:pt x="76" y="113"/>
                  <a:pt x="88" y="116"/>
                  <a:pt x="97" y="119"/>
                </a:cubicBezTo>
                <a:cubicBezTo>
                  <a:pt x="107" y="122"/>
                  <a:pt x="117" y="113"/>
                  <a:pt x="117" y="113"/>
                </a:cubicBezTo>
                <a:cubicBezTo>
                  <a:pt x="128" y="122"/>
                  <a:pt x="128" y="122"/>
                  <a:pt x="128" y="122"/>
                </a:cubicBezTo>
                <a:cubicBezTo>
                  <a:pt x="126" y="123"/>
                  <a:pt x="125" y="125"/>
                  <a:pt x="123" y="126"/>
                </a:cubicBezTo>
                <a:cubicBezTo>
                  <a:pt x="115" y="132"/>
                  <a:pt x="104" y="134"/>
                  <a:pt x="95" y="130"/>
                </a:cubicBezTo>
                <a:cubicBezTo>
                  <a:pt x="96" y="133"/>
                  <a:pt x="97" y="136"/>
                  <a:pt x="98" y="138"/>
                </a:cubicBezTo>
                <a:cubicBezTo>
                  <a:pt x="98" y="140"/>
                  <a:pt x="99" y="141"/>
                  <a:pt x="100" y="141"/>
                </a:cubicBezTo>
                <a:cubicBezTo>
                  <a:pt x="101" y="142"/>
                  <a:pt x="102" y="141"/>
                  <a:pt x="103" y="141"/>
                </a:cubicBezTo>
                <a:cubicBezTo>
                  <a:pt x="107" y="140"/>
                  <a:pt x="111" y="138"/>
                  <a:pt x="115" y="136"/>
                </a:cubicBezTo>
                <a:cubicBezTo>
                  <a:pt x="120" y="135"/>
                  <a:pt x="125" y="133"/>
                  <a:pt x="129" y="129"/>
                </a:cubicBezTo>
                <a:cubicBezTo>
                  <a:pt x="130" y="128"/>
                  <a:pt x="130" y="127"/>
                  <a:pt x="131" y="126"/>
                </a:cubicBezTo>
                <a:cubicBezTo>
                  <a:pt x="134" y="128"/>
                  <a:pt x="134" y="128"/>
                  <a:pt x="134" y="128"/>
                </a:cubicBezTo>
                <a:cubicBezTo>
                  <a:pt x="131" y="136"/>
                  <a:pt x="120" y="152"/>
                  <a:pt x="120" y="152"/>
                </a:cubicBezTo>
                <a:cubicBezTo>
                  <a:pt x="120" y="152"/>
                  <a:pt x="103" y="151"/>
                  <a:pt x="96" y="158"/>
                </a:cubicBezTo>
                <a:cubicBezTo>
                  <a:pt x="90" y="164"/>
                  <a:pt x="85" y="179"/>
                  <a:pt x="77" y="188"/>
                </a:cubicBezTo>
                <a:cubicBezTo>
                  <a:pt x="74" y="190"/>
                  <a:pt x="71" y="190"/>
                  <a:pt x="67" y="190"/>
                </a:cubicBezTo>
                <a:cubicBezTo>
                  <a:pt x="65" y="190"/>
                  <a:pt x="62" y="189"/>
                  <a:pt x="60" y="191"/>
                </a:cubicBezTo>
                <a:cubicBezTo>
                  <a:pt x="59" y="192"/>
                  <a:pt x="58" y="193"/>
                  <a:pt x="58" y="195"/>
                </a:cubicBezTo>
                <a:cubicBezTo>
                  <a:pt x="58" y="196"/>
                  <a:pt x="59" y="197"/>
                  <a:pt x="59" y="197"/>
                </a:cubicBezTo>
                <a:cubicBezTo>
                  <a:pt x="56" y="197"/>
                  <a:pt x="53" y="198"/>
                  <a:pt x="51" y="202"/>
                </a:cubicBezTo>
                <a:cubicBezTo>
                  <a:pt x="45" y="211"/>
                  <a:pt x="45" y="217"/>
                  <a:pt x="34" y="222"/>
                </a:cubicBezTo>
                <a:cubicBezTo>
                  <a:pt x="23" y="227"/>
                  <a:pt x="22" y="218"/>
                  <a:pt x="17" y="222"/>
                </a:cubicBezTo>
                <a:cubicBezTo>
                  <a:pt x="13" y="226"/>
                  <a:pt x="14" y="233"/>
                  <a:pt x="11" y="235"/>
                </a:cubicBezTo>
                <a:cubicBezTo>
                  <a:pt x="7" y="238"/>
                  <a:pt x="0" y="241"/>
                  <a:pt x="2" y="246"/>
                </a:cubicBezTo>
                <a:cubicBezTo>
                  <a:pt x="3" y="250"/>
                  <a:pt x="12" y="254"/>
                  <a:pt x="14" y="252"/>
                </a:cubicBezTo>
                <a:cubicBezTo>
                  <a:pt x="16" y="250"/>
                  <a:pt x="11" y="246"/>
                  <a:pt x="11" y="246"/>
                </a:cubicBezTo>
                <a:cubicBezTo>
                  <a:pt x="65" y="216"/>
                  <a:pt x="65" y="216"/>
                  <a:pt x="65" y="216"/>
                </a:cubicBezTo>
                <a:cubicBezTo>
                  <a:pt x="65" y="217"/>
                  <a:pt x="66" y="219"/>
                  <a:pt x="67" y="220"/>
                </a:cubicBezTo>
                <a:cubicBezTo>
                  <a:pt x="69" y="221"/>
                  <a:pt x="70" y="221"/>
                  <a:pt x="72" y="220"/>
                </a:cubicBezTo>
                <a:cubicBezTo>
                  <a:pt x="73" y="220"/>
                  <a:pt x="75" y="218"/>
                  <a:pt x="76" y="217"/>
                </a:cubicBezTo>
                <a:cubicBezTo>
                  <a:pt x="82" y="211"/>
                  <a:pt x="89" y="205"/>
                  <a:pt x="96" y="198"/>
                </a:cubicBezTo>
                <a:cubicBezTo>
                  <a:pt x="98" y="197"/>
                  <a:pt x="98" y="197"/>
                  <a:pt x="98" y="197"/>
                </a:cubicBezTo>
                <a:cubicBezTo>
                  <a:pt x="100" y="203"/>
                  <a:pt x="111" y="203"/>
                  <a:pt x="113" y="200"/>
                </a:cubicBezTo>
                <a:cubicBezTo>
                  <a:pt x="116" y="197"/>
                  <a:pt x="123" y="189"/>
                  <a:pt x="132" y="189"/>
                </a:cubicBezTo>
                <a:cubicBezTo>
                  <a:pt x="141" y="188"/>
                  <a:pt x="158" y="198"/>
                  <a:pt x="165" y="198"/>
                </a:cubicBezTo>
                <a:cubicBezTo>
                  <a:pt x="169" y="197"/>
                  <a:pt x="185" y="189"/>
                  <a:pt x="193" y="184"/>
                </a:cubicBezTo>
                <a:cubicBezTo>
                  <a:pt x="194" y="185"/>
                  <a:pt x="196" y="186"/>
                  <a:pt x="197" y="186"/>
                </a:cubicBezTo>
                <a:cubicBezTo>
                  <a:pt x="200" y="185"/>
                  <a:pt x="203" y="184"/>
                  <a:pt x="204" y="181"/>
                </a:cubicBezTo>
                <a:cubicBezTo>
                  <a:pt x="204" y="178"/>
                  <a:pt x="203" y="175"/>
                  <a:pt x="201" y="172"/>
                </a:cubicBezTo>
                <a:cubicBezTo>
                  <a:pt x="198" y="168"/>
                  <a:pt x="193" y="165"/>
                  <a:pt x="187" y="164"/>
                </a:cubicBezTo>
                <a:close/>
                <a:moveTo>
                  <a:pt x="200" y="114"/>
                </a:moveTo>
                <a:cubicBezTo>
                  <a:pt x="200" y="115"/>
                  <a:pt x="200" y="116"/>
                  <a:pt x="200" y="116"/>
                </a:cubicBezTo>
                <a:cubicBezTo>
                  <a:pt x="200" y="116"/>
                  <a:pt x="197" y="114"/>
                  <a:pt x="197" y="110"/>
                </a:cubicBezTo>
                <a:cubicBezTo>
                  <a:pt x="197" y="110"/>
                  <a:pt x="200" y="112"/>
                  <a:pt x="200" y="114"/>
                </a:cubicBezTo>
                <a:close/>
                <a:moveTo>
                  <a:pt x="140" y="84"/>
                </a:moveTo>
                <a:cubicBezTo>
                  <a:pt x="133" y="82"/>
                  <a:pt x="125" y="81"/>
                  <a:pt x="119" y="76"/>
                </a:cubicBezTo>
                <a:cubicBezTo>
                  <a:pt x="117" y="74"/>
                  <a:pt x="115" y="71"/>
                  <a:pt x="114" y="67"/>
                </a:cubicBezTo>
                <a:cubicBezTo>
                  <a:pt x="121" y="70"/>
                  <a:pt x="128" y="71"/>
                  <a:pt x="135" y="73"/>
                </a:cubicBezTo>
                <a:cubicBezTo>
                  <a:pt x="146" y="76"/>
                  <a:pt x="158" y="82"/>
                  <a:pt x="160" y="93"/>
                </a:cubicBezTo>
                <a:cubicBezTo>
                  <a:pt x="160" y="94"/>
                  <a:pt x="160" y="96"/>
                  <a:pt x="160" y="97"/>
                </a:cubicBezTo>
                <a:cubicBezTo>
                  <a:pt x="155" y="91"/>
                  <a:pt x="148" y="86"/>
                  <a:pt x="140" y="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: Rounded Corners 395">
            <a:extLst>
              <a:ext uri="{FF2B5EF4-FFF2-40B4-BE49-F238E27FC236}">
                <a16:creationId xmlns:a16="http://schemas.microsoft.com/office/drawing/2014/main" id="{5D12143A-0745-49A1-9B5E-FD842708A891}"/>
              </a:ext>
            </a:extLst>
          </p:cNvPr>
          <p:cNvSpPr/>
          <p:nvPr/>
        </p:nvSpPr>
        <p:spPr>
          <a:xfrm>
            <a:off x="5461879" y="1594302"/>
            <a:ext cx="5990163" cy="4190683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60740" y="1970060"/>
            <a:ext cx="569130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solidFill>
                  <a:srgbClr val="C00000"/>
                </a:solidFill>
              </a:rPr>
              <a:t>別便 </a:t>
            </a:r>
            <a:r>
              <a:rPr lang="en-US" altLang="ja-JP" sz="2000" dirty="0">
                <a:solidFill>
                  <a:srgbClr val="C00000"/>
                </a:solidFill>
              </a:rPr>
              <a:t>(</a:t>
            </a:r>
            <a:r>
              <a:rPr lang="ja-JP" altLang="en-US" sz="2000" dirty="0">
                <a:solidFill>
                  <a:srgbClr val="C00000"/>
                </a:solidFill>
              </a:rPr>
              <a:t>べつびん</a:t>
            </a:r>
            <a:r>
              <a:rPr lang="en-US" altLang="ja-JP" sz="2000" dirty="0">
                <a:solidFill>
                  <a:srgbClr val="C00000"/>
                </a:solidFill>
              </a:rPr>
              <a:t>)      : </a:t>
            </a:r>
            <a:r>
              <a:rPr lang="en-US" altLang="ja-JP" sz="2000" dirty="0" err="1">
                <a:solidFill>
                  <a:srgbClr val="C00000"/>
                </a:solidFill>
              </a:rPr>
              <a:t>Bưu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kiện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đặc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biệt</a:t>
            </a:r>
            <a:endParaRPr lang="en-US" altLang="ja-JP" sz="2000" dirty="0">
              <a:solidFill>
                <a:srgbClr val="C00000"/>
              </a:solidFill>
            </a:endParaRPr>
          </a:p>
          <a:p>
            <a:r>
              <a:rPr lang="ja-JP" altLang="en-US" sz="2000" dirty="0">
                <a:solidFill>
                  <a:srgbClr val="C00000"/>
                </a:solidFill>
              </a:rPr>
              <a:t>別世界  </a:t>
            </a:r>
            <a:r>
              <a:rPr lang="en-US" altLang="ja-JP" sz="2000" dirty="0">
                <a:solidFill>
                  <a:srgbClr val="C00000"/>
                </a:solidFill>
              </a:rPr>
              <a:t>(</a:t>
            </a:r>
            <a:r>
              <a:rPr lang="ja-JP" altLang="en-US" sz="2000" dirty="0">
                <a:solidFill>
                  <a:srgbClr val="C00000"/>
                </a:solidFill>
              </a:rPr>
              <a:t>べっせかい</a:t>
            </a:r>
            <a:r>
              <a:rPr lang="en-US" altLang="ja-JP" sz="2000" dirty="0">
                <a:solidFill>
                  <a:srgbClr val="C00000"/>
                </a:solidFill>
              </a:rPr>
              <a:t>) : </a:t>
            </a:r>
            <a:r>
              <a:rPr lang="en-US" altLang="ja-JP" sz="2000" dirty="0" err="1">
                <a:solidFill>
                  <a:srgbClr val="C00000"/>
                </a:solidFill>
              </a:rPr>
              <a:t>Thế</a:t>
            </a:r>
            <a:r>
              <a:rPr lang="en-US" altLang="ja-JP" sz="2000" dirty="0">
                <a:solidFill>
                  <a:srgbClr val="C00000"/>
                </a:solidFill>
              </a:rPr>
              <a:t> giới khác</a:t>
            </a:r>
          </a:p>
          <a:p>
            <a:r>
              <a:rPr lang="ja-JP" altLang="en-US" sz="2000" dirty="0">
                <a:solidFill>
                  <a:srgbClr val="C00000"/>
                </a:solidFill>
              </a:rPr>
              <a:t>別に </a:t>
            </a:r>
            <a:r>
              <a:rPr lang="en-US" altLang="ja-JP" sz="2000" dirty="0">
                <a:solidFill>
                  <a:srgbClr val="C00000"/>
                </a:solidFill>
              </a:rPr>
              <a:t>(</a:t>
            </a:r>
            <a:r>
              <a:rPr lang="ja-JP" altLang="en-US" sz="2000" dirty="0">
                <a:solidFill>
                  <a:srgbClr val="C00000"/>
                </a:solidFill>
              </a:rPr>
              <a:t>べつに</a:t>
            </a:r>
            <a:r>
              <a:rPr lang="en-US" altLang="ja-JP" sz="2000" dirty="0">
                <a:solidFill>
                  <a:srgbClr val="C00000"/>
                </a:solidFill>
              </a:rPr>
              <a:t>)          : </a:t>
            </a:r>
            <a:r>
              <a:rPr lang="en-US" altLang="ja-JP" sz="2000" dirty="0" err="1">
                <a:solidFill>
                  <a:srgbClr val="C00000"/>
                </a:solidFill>
              </a:rPr>
              <a:t>Đặc</a:t>
            </a:r>
            <a:r>
              <a:rPr lang="en-US" altLang="ja-JP" sz="2000" dirty="0">
                <a:solidFill>
                  <a:srgbClr val="C00000"/>
                </a:solidFill>
              </a:rPr>
              <a:t> biệt</a:t>
            </a:r>
          </a:p>
          <a:p>
            <a:r>
              <a:rPr lang="ja-JP" altLang="en-US" sz="2000" dirty="0">
                <a:solidFill>
                  <a:srgbClr val="C00000"/>
                </a:solidFill>
              </a:rPr>
              <a:t>別れ </a:t>
            </a:r>
            <a:r>
              <a:rPr lang="en-US" altLang="ja-JP" sz="2000" dirty="0">
                <a:solidFill>
                  <a:srgbClr val="C00000"/>
                </a:solidFill>
              </a:rPr>
              <a:t>(</a:t>
            </a:r>
            <a:r>
              <a:rPr lang="ja-JP" altLang="en-US" sz="2000" dirty="0">
                <a:solidFill>
                  <a:srgbClr val="C00000"/>
                </a:solidFill>
              </a:rPr>
              <a:t>わかれ</a:t>
            </a:r>
            <a:r>
              <a:rPr lang="en-US" altLang="ja-JP" sz="2000" dirty="0">
                <a:solidFill>
                  <a:srgbClr val="C00000"/>
                </a:solidFill>
              </a:rPr>
              <a:t>)          : Chia </a:t>
            </a:r>
            <a:r>
              <a:rPr lang="en-US" altLang="ja-JP" sz="2000" dirty="0" err="1">
                <a:solidFill>
                  <a:srgbClr val="C00000"/>
                </a:solidFill>
              </a:rPr>
              <a:t>tay</a:t>
            </a:r>
            <a:endParaRPr lang="en-US" altLang="ja-JP" sz="2000" dirty="0">
              <a:solidFill>
                <a:srgbClr val="C00000"/>
              </a:solidFill>
            </a:endParaRPr>
          </a:p>
          <a:p>
            <a:r>
              <a:rPr lang="ja-JP" altLang="en-US" sz="2000" dirty="0">
                <a:solidFill>
                  <a:srgbClr val="C00000"/>
                </a:solidFill>
              </a:rPr>
              <a:t>区別 </a:t>
            </a:r>
            <a:r>
              <a:rPr lang="en-US" altLang="ja-JP" sz="2000" dirty="0">
                <a:solidFill>
                  <a:srgbClr val="C00000"/>
                </a:solidFill>
              </a:rPr>
              <a:t>(</a:t>
            </a:r>
            <a:r>
              <a:rPr lang="ja-JP" altLang="en-US" sz="2000" dirty="0">
                <a:solidFill>
                  <a:srgbClr val="C00000"/>
                </a:solidFill>
              </a:rPr>
              <a:t>くべつ）</a:t>
            </a:r>
            <a:r>
              <a:rPr lang="en-US" altLang="ja-JP" sz="2000" dirty="0">
                <a:solidFill>
                  <a:srgbClr val="C00000"/>
                </a:solidFill>
              </a:rPr>
              <a:t>       : </a:t>
            </a:r>
            <a:r>
              <a:rPr lang="en-US" altLang="ja-JP" sz="2000" dirty="0" err="1">
                <a:solidFill>
                  <a:srgbClr val="C00000"/>
                </a:solidFill>
              </a:rPr>
              <a:t>Sự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khác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biệt</a:t>
            </a:r>
            <a:r>
              <a:rPr lang="en-US" altLang="ja-JP" sz="2000" dirty="0">
                <a:solidFill>
                  <a:srgbClr val="C00000"/>
                </a:solidFill>
              </a:rPr>
              <a:t>/</a:t>
            </a:r>
            <a:r>
              <a:rPr lang="en-US" altLang="ja-JP" sz="2000" dirty="0" err="1">
                <a:solidFill>
                  <a:srgbClr val="C00000"/>
                </a:solidFill>
              </a:rPr>
              <a:t>phân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biệt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đối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xử</a:t>
            </a:r>
            <a:endParaRPr lang="en-US" altLang="ja-JP" sz="2000" dirty="0">
              <a:solidFill>
                <a:srgbClr val="C00000"/>
              </a:solidFill>
            </a:endParaRPr>
          </a:p>
          <a:p>
            <a:r>
              <a:rPr lang="ja-JP" altLang="en-US" sz="2000" dirty="0">
                <a:solidFill>
                  <a:srgbClr val="C00000"/>
                </a:solidFill>
              </a:rPr>
              <a:t>性別 </a:t>
            </a:r>
            <a:r>
              <a:rPr lang="en-US" altLang="ja-JP" sz="2000" dirty="0">
                <a:solidFill>
                  <a:srgbClr val="C00000"/>
                </a:solidFill>
              </a:rPr>
              <a:t>(</a:t>
            </a:r>
            <a:r>
              <a:rPr lang="ja-JP" altLang="en-US" sz="2000" dirty="0">
                <a:solidFill>
                  <a:srgbClr val="C00000"/>
                </a:solidFill>
              </a:rPr>
              <a:t>せいべつ）  </a:t>
            </a:r>
            <a:r>
              <a:rPr lang="en-US" altLang="ja-JP" sz="2000" dirty="0">
                <a:solidFill>
                  <a:srgbClr val="C00000"/>
                </a:solidFill>
              </a:rPr>
              <a:t>: </a:t>
            </a:r>
            <a:r>
              <a:rPr lang="en-US" altLang="ja-JP" sz="2000" dirty="0" err="1">
                <a:solidFill>
                  <a:srgbClr val="C00000"/>
                </a:solidFill>
              </a:rPr>
              <a:t>Giới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tính</a:t>
            </a:r>
            <a:endParaRPr lang="en-US" altLang="ja-JP" sz="2000" dirty="0">
              <a:solidFill>
                <a:srgbClr val="C00000"/>
              </a:solidFill>
            </a:endParaRPr>
          </a:p>
          <a:p>
            <a:r>
              <a:rPr lang="ja-JP" altLang="en-US" sz="2000" dirty="0">
                <a:solidFill>
                  <a:srgbClr val="C00000"/>
                </a:solidFill>
              </a:rPr>
              <a:t>別荘</a:t>
            </a:r>
            <a:r>
              <a:rPr lang="en-US" altLang="ja-JP" sz="2000" dirty="0">
                <a:solidFill>
                  <a:srgbClr val="C00000"/>
                </a:solidFill>
              </a:rPr>
              <a:t> (</a:t>
            </a:r>
            <a:r>
              <a:rPr lang="ja-JP" altLang="en-US" sz="2000" dirty="0">
                <a:solidFill>
                  <a:srgbClr val="C00000"/>
                </a:solidFill>
              </a:rPr>
              <a:t>べっそう</a:t>
            </a:r>
            <a:r>
              <a:rPr lang="en-US" altLang="ja-JP" sz="2000" dirty="0">
                <a:solidFill>
                  <a:srgbClr val="C00000"/>
                </a:solidFill>
              </a:rPr>
              <a:t>)     : Biệt </a:t>
            </a:r>
            <a:r>
              <a:rPr lang="en-US" altLang="ja-JP" sz="2000" dirty="0" err="1">
                <a:solidFill>
                  <a:srgbClr val="C00000"/>
                </a:solidFill>
              </a:rPr>
              <a:t>thự</a:t>
            </a:r>
            <a:endParaRPr lang="en-US" altLang="ja-JP" sz="2000" dirty="0">
              <a:solidFill>
                <a:srgbClr val="C00000"/>
              </a:solidFill>
            </a:endParaRPr>
          </a:p>
          <a:p>
            <a:r>
              <a:rPr lang="ja-JP" altLang="en-US" sz="2000" dirty="0">
                <a:solidFill>
                  <a:srgbClr val="C00000"/>
                </a:solidFill>
              </a:rPr>
              <a:t>鑑別</a:t>
            </a:r>
            <a:r>
              <a:rPr lang="en-US" altLang="ja-JP" sz="2000" dirty="0">
                <a:solidFill>
                  <a:srgbClr val="C00000"/>
                </a:solidFill>
              </a:rPr>
              <a:t> (</a:t>
            </a:r>
            <a:r>
              <a:rPr lang="ja-JP" altLang="en-US" sz="2000" dirty="0">
                <a:solidFill>
                  <a:srgbClr val="C00000"/>
                </a:solidFill>
              </a:rPr>
              <a:t>かんべつ</a:t>
            </a:r>
            <a:r>
              <a:rPr lang="en-US" altLang="ja-JP" sz="2000" dirty="0">
                <a:solidFill>
                  <a:srgbClr val="C00000"/>
                </a:solidFill>
              </a:rPr>
              <a:t>)     : </a:t>
            </a:r>
            <a:r>
              <a:rPr lang="en-US" altLang="ja-JP" sz="2000" dirty="0" err="1">
                <a:solidFill>
                  <a:srgbClr val="C00000"/>
                </a:solidFill>
              </a:rPr>
              <a:t>Phân</a:t>
            </a:r>
            <a:r>
              <a:rPr lang="en-US" altLang="ja-JP" sz="2000" dirty="0">
                <a:solidFill>
                  <a:srgbClr val="C00000"/>
                </a:solidFill>
              </a:rPr>
              <a:t> biệt</a:t>
            </a:r>
          </a:p>
          <a:p>
            <a:r>
              <a:rPr lang="ja-JP" altLang="en-US" sz="2000" dirty="0">
                <a:solidFill>
                  <a:srgbClr val="C00000"/>
                </a:solidFill>
              </a:rPr>
              <a:t>永別</a:t>
            </a:r>
            <a:r>
              <a:rPr lang="en-US" altLang="ja-JP" sz="2000" dirty="0">
                <a:solidFill>
                  <a:srgbClr val="C00000"/>
                </a:solidFill>
              </a:rPr>
              <a:t> (</a:t>
            </a:r>
            <a:r>
              <a:rPr lang="ja-JP" altLang="en-US" sz="2000" dirty="0">
                <a:solidFill>
                  <a:srgbClr val="C00000"/>
                </a:solidFill>
              </a:rPr>
              <a:t>えいべつ</a:t>
            </a:r>
            <a:r>
              <a:rPr lang="en-US" altLang="ja-JP" sz="2000" dirty="0">
                <a:solidFill>
                  <a:srgbClr val="C00000"/>
                </a:solidFill>
              </a:rPr>
              <a:t>)     : </a:t>
            </a:r>
            <a:r>
              <a:rPr lang="en-US" altLang="ja-JP" sz="2000" dirty="0" err="1">
                <a:solidFill>
                  <a:srgbClr val="C00000"/>
                </a:solidFill>
              </a:rPr>
              <a:t>Vĩnh</a:t>
            </a:r>
            <a:r>
              <a:rPr lang="en-US" altLang="ja-JP" sz="2000" dirty="0">
                <a:solidFill>
                  <a:srgbClr val="C00000"/>
                </a:solidFill>
              </a:rPr>
              <a:t> biệt</a:t>
            </a:r>
          </a:p>
          <a:p>
            <a:r>
              <a:rPr lang="ja-JP" altLang="en-US" sz="2000" dirty="0">
                <a:solidFill>
                  <a:srgbClr val="C00000"/>
                </a:solidFill>
              </a:rPr>
              <a:t>送別</a:t>
            </a:r>
            <a:r>
              <a:rPr lang="en-US" altLang="ja-JP" sz="2000" dirty="0">
                <a:solidFill>
                  <a:srgbClr val="C00000"/>
                </a:solidFill>
              </a:rPr>
              <a:t> (</a:t>
            </a:r>
            <a:r>
              <a:rPr lang="ja-JP" altLang="en-US" sz="2000" dirty="0">
                <a:solidFill>
                  <a:srgbClr val="C00000"/>
                </a:solidFill>
              </a:rPr>
              <a:t>そうべつ</a:t>
            </a:r>
            <a:r>
              <a:rPr lang="en-US" altLang="ja-JP" sz="2000" dirty="0">
                <a:solidFill>
                  <a:srgbClr val="C00000"/>
                </a:solidFill>
              </a:rPr>
              <a:t>)     : </a:t>
            </a:r>
            <a:r>
              <a:rPr lang="en-US" altLang="ja-JP" sz="2000" dirty="0" err="1">
                <a:solidFill>
                  <a:srgbClr val="C00000"/>
                </a:solidFill>
              </a:rPr>
              <a:t>Lời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chào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tạm</a:t>
            </a:r>
            <a:r>
              <a:rPr lang="en-US" altLang="ja-JP" sz="2000" dirty="0">
                <a:solidFill>
                  <a:srgbClr val="C00000"/>
                </a:solidFill>
              </a:rPr>
              <a:t> biệt, </a:t>
            </a:r>
            <a:r>
              <a:rPr lang="en-US" altLang="ja-JP" sz="2000" dirty="0" err="1">
                <a:solidFill>
                  <a:srgbClr val="C00000"/>
                </a:solidFill>
              </a:rPr>
              <a:t>buổi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tiễn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đưa</a:t>
            </a:r>
            <a:endParaRPr lang="en-US" altLang="ja-JP" sz="2000" dirty="0">
              <a:solidFill>
                <a:srgbClr val="C00000"/>
              </a:solidFill>
            </a:endParaRPr>
          </a:p>
          <a:p>
            <a:r>
              <a:rPr lang="ja-JP" altLang="en-US" sz="2000" dirty="0">
                <a:solidFill>
                  <a:srgbClr val="C00000"/>
                </a:solidFill>
              </a:rPr>
              <a:t>別家 </a:t>
            </a:r>
            <a:r>
              <a:rPr lang="en-US" altLang="ja-JP" sz="2000" dirty="0">
                <a:solidFill>
                  <a:srgbClr val="C00000"/>
                </a:solidFill>
              </a:rPr>
              <a:t>(</a:t>
            </a:r>
            <a:r>
              <a:rPr lang="ja-JP" altLang="en-US" sz="2000" dirty="0">
                <a:solidFill>
                  <a:srgbClr val="C00000"/>
                </a:solidFill>
              </a:rPr>
              <a:t>べっけ</a:t>
            </a:r>
            <a:r>
              <a:rPr lang="en-US" altLang="ja-JP" sz="2000" dirty="0">
                <a:solidFill>
                  <a:srgbClr val="C00000"/>
                </a:solidFill>
              </a:rPr>
              <a:t>)         : </a:t>
            </a:r>
            <a:r>
              <a:rPr lang="vi-VN" altLang="ja-JP" sz="2000" dirty="0">
                <a:solidFill>
                  <a:srgbClr val="C00000"/>
                </a:solidFill>
              </a:rPr>
              <a:t>P</a:t>
            </a:r>
            <a:r>
              <a:rPr lang="en-US" altLang="ja-JP" sz="2000" dirty="0" err="1">
                <a:solidFill>
                  <a:srgbClr val="C00000"/>
                </a:solidFill>
              </a:rPr>
              <a:t>hân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nhánh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gia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đình</a:t>
            </a:r>
            <a:r>
              <a:rPr lang="en-US" altLang="ja-JP" sz="2000" dirty="0">
                <a:solidFill>
                  <a:srgbClr val="C00000"/>
                </a:solidFill>
              </a:rPr>
              <a:t>, </a:t>
            </a:r>
            <a:r>
              <a:rPr lang="en-US" altLang="ja-JP" sz="2000" dirty="0" err="1">
                <a:solidFill>
                  <a:srgbClr val="C00000"/>
                </a:solidFill>
              </a:rPr>
              <a:t>họ</a:t>
            </a:r>
            <a:r>
              <a:rPr lang="en-US" altLang="ja-JP" sz="2000" dirty="0">
                <a:solidFill>
                  <a:srgbClr val="C00000"/>
                </a:solidFill>
              </a:rPr>
              <a:t> hang</a:t>
            </a:r>
          </a:p>
          <a:p>
            <a:endParaRPr lang="ja-JP" altLang="en-US" sz="2000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41111" y="5395941"/>
            <a:ext cx="793254" cy="1577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54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/>
            </a:gs>
            <a:gs pos="100000">
              <a:schemeClr val="accent4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41AF6E22-54F9-4B21-84F7-42549EACE767}"/>
              </a:ext>
            </a:extLst>
          </p:cNvPr>
          <p:cNvSpPr>
            <a:spLocks/>
          </p:cNvSpPr>
          <p:nvPr/>
        </p:nvSpPr>
        <p:spPr bwMode="auto">
          <a:xfrm>
            <a:off x="0" y="5797997"/>
            <a:ext cx="12192000" cy="1060003"/>
          </a:xfrm>
          <a:custGeom>
            <a:avLst/>
            <a:gdLst>
              <a:gd name="T0" fmla="*/ 2147 w 2148"/>
              <a:gd name="T1" fmla="*/ 0 h 441"/>
              <a:gd name="T2" fmla="*/ 2106 w 2148"/>
              <a:gd name="T3" fmla="*/ 17 h 441"/>
              <a:gd name="T4" fmla="*/ 2100 w 2148"/>
              <a:gd name="T5" fmla="*/ 17 h 441"/>
              <a:gd name="T6" fmla="*/ 2089 w 2148"/>
              <a:gd name="T7" fmla="*/ 16 h 441"/>
              <a:gd name="T8" fmla="*/ 2078 w 2148"/>
              <a:gd name="T9" fmla="*/ 15 h 441"/>
              <a:gd name="T10" fmla="*/ 2054 w 2148"/>
              <a:gd name="T11" fmla="*/ 20 h 441"/>
              <a:gd name="T12" fmla="*/ 2001 w 2148"/>
              <a:gd name="T13" fmla="*/ 88 h 441"/>
              <a:gd name="T14" fmla="*/ 1984 w 2148"/>
              <a:gd name="T15" fmla="*/ 90 h 441"/>
              <a:gd name="T16" fmla="*/ 1968 w 2148"/>
              <a:gd name="T17" fmla="*/ 88 h 441"/>
              <a:gd name="T18" fmla="*/ 1955 w 2148"/>
              <a:gd name="T19" fmla="*/ 87 h 441"/>
              <a:gd name="T20" fmla="*/ 1946 w 2148"/>
              <a:gd name="T21" fmla="*/ 88 h 441"/>
              <a:gd name="T22" fmla="*/ 1896 w 2148"/>
              <a:gd name="T23" fmla="*/ 131 h 441"/>
              <a:gd name="T24" fmla="*/ 1815 w 2148"/>
              <a:gd name="T25" fmla="*/ 171 h 441"/>
              <a:gd name="T26" fmla="*/ 1715 w 2148"/>
              <a:gd name="T27" fmla="*/ 201 h 441"/>
              <a:gd name="T28" fmla="*/ 1621 w 2148"/>
              <a:gd name="T29" fmla="*/ 197 h 441"/>
              <a:gd name="T30" fmla="*/ 1615 w 2148"/>
              <a:gd name="T31" fmla="*/ 197 h 441"/>
              <a:gd name="T32" fmla="*/ 1473 w 2148"/>
              <a:gd name="T33" fmla="*/ 233 h 441"/>
              <a:gd name="T34" fmla="*/ 1298 w 2148"/>
              <a:gd name="T35" fmla="*/ 269 h 441"/>
              <a:gd name="T36" fmla="*/ 1173 w 2148"/>
              <a:gd name="T37" fmla="*/ 248 h 441"/>
              <a:gd name="T38" fmla="*/ 983 w 2148"/>
              <a:gd name="T39" fmla="*/ 211 h 441"/>
              <a:gd name="T40" fmla="*/ 871 w 2148"/>
              <a:gd name="T41" fmla="*/ 230 h 441"/>
              <a:gd name="T42" fmla="*/ 859 w 2148"/>
              <a:gd name="T43" fmla="*/ 231 h 441"/>
              <a:gd name="T44" fmla="*/ 768 w 2148"/>
              <a:gd name="T45" fmla="*/ 196 h 441"/>
              <a:gd name="T46" fmla="*/ 732 w 2148"/>
              <a:gd name="T47" fmla="*/ 183 h 441"/>
              <a:gd name="T48" fmla="*/ 688 w 2148"/>
              <a:gd name="T49" fmla="*/ 191 h 441"/>
              <a:gd name="T50" fmla="*/ 642 w 2148"/>
              <a:gd name="T51" fmla="*/ 167 h 441"/>
              <a:gd name="T52" fmla="*/ 635 w 2148"/>
              <a:gd name="T53" fmla="*/ 166 h 441"/>
              <a:gd name="T54" fmla="*/ 604 w 2148"/>
              <a:gd name="T55" fmla="*/ 173 h 441"/>
              <a:gd name="T56" fmla="*/ 573 w 2148"/>
              <a:gd name="T57" fmla="*/ 179 h 441"/>
              <a:gd name="T58" fmla="*/ 570 w 2148"/>
              <a:gd name="T59" fmla="*/ 179 h 441"/>
              <a:gd name="T60" fmla="*/ 529 w 2148"/>
              <a:gd name="T61" fmla="*/ 143 h 441"/>
              <a:gd name="T62" fmla="*/ 523 w 2148"/>
              <a:gd name="T63" fmla="*/ 142 h 441"/>
              <a:gd name="T64" fmla="*/ 501 w 2148"/>
              <a:gd name="T65" fmla="*/ 149 h 441"/>
              <a:gd name="T66" fmla="*/ 464 w 2148"/>
              <a:gd name="T67" fmla="*/ 125 h 441"/>
              <a:gd name="T68" fmla="*/ 455 w 2148"/>
              <a:gd name="T69" fmla="*/ 123 h 441"/>
              <a:gd name="T70" fmla="*/ 425 w 2148"/>
              <a:gd name="T71" fmla="*/ 133 h 441"/>
              <a:gd name="T72" fmla="*/ 399 w 2148"/>
              <a:gd name="T73" fmla="*/ 143 h 441"/>
              <a:gd name="T74" fmla="*/ 399 w 2148"/>
              <a:gd name="T75" fmla="*/ 143 h 441"/>
              <a:gd name="T76" fmla="*/ 338 w 2148"/>
              <a:gd name="T77" fmla="*/ 129 h 441"/>
              <a:gd name="T78" fmla="*/ 319 w 2148"/>
              <a:gd name="T79" fmla="*/ 130 h 441"/>
              <a:gd name="T80" fmla="*/ 218 w 2148"/>
              <a:gd name="T81" fmla="*/ 195 h 441"/>
              <a:gd name="T82" fmla="*/ 212 w 2148"/>
              <a:gd name="T83" fmla="*/ 196 h 441"/>
              <a:gd name="T84" fmla="*/ 161 w 2148"/>
              <a:gd name="T85" fmla="*/ 174 h 441"/>
              <a:gd name="T86" fmla="*/ 153 w 2148"/>
              <a:gd name="T87" fmla="*/ 174 h 441"/>
              <a:gd name="T88" fmla="*/ 111 w 2148"/>
              <a:gd name="T89" fmla="*/ 187 h 441"/>
              <a:gd name="T90" fmla="*/ 60 w 2148"/>
              <a:gd name="T91" fmla="*/ 143 h 441"/>
              <a:gd name="T92" fmla="*/ 34 w 2148"/>
              <a:gd name="T93" fmla="*/ 136 h 441"/>
              <a:gd name="T94" fmla="*/ 0 w 2148"/>
              <a:gd name="T95" fmla="*/ 147 h 441"/>
              <a:gd name="T96" fmla="*/ 0 w 2148"/>
              <a:gd name="T97" fmla="*/ 441 h 441"/>
              <a:gd name="T98" fmla="*/ 2148 w 2148"/>
              <a:gd name="T99" fmla="*/ 441 h 441"/>
              <a:gd name="T100" fmla="*/ 2148 w 2148"/>
              <a:gd name="T101" fmla="*/ 0 h 441"/>
              <a:gd name="T102" fmla="*/ 2147 w 2148"/>
              <a:gd name="T103" fmla="*/ 0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148" h="441">
                <a:moveTo>
                  <a:pt x="2147" y="0"/>
                </a:moveTo>
                <a:cubicBezTo>
                  <a:pt x="2128" y="0"/>
                  <a:pt x="2125" y="14"/>
                  <a:pt x="2106" y="17"/>
                </a:cubicBezTo>
                <a:cubicBezTo>
                  <a:pt x="2104" y="17"/>
                  <a:pt x="2102" y="17"/>
                  <a:pt x="2100" y="17"/>
                </a:cubicBezTo>
                <a:cubicBezTo>
                  <a:pt x="2096" y="17"/>
                  <a:pt x="2092" y="17"/>
                  <a:pt x="2089" y="16"/>
                </a:cubicBezTo>
                <a:cubicBezTo>
                  <a:pt x="2085" y="16"/>
                  <a:pt x="2082" y="15"/>
                  <a:pt x="2078" y="15"/>
                </a:cubicBezTo>
                <a:cubicBezTo>
                  <a:pt x="2072" y="15"/>
                  <a:pt x="2065" y="16"/>
                  <a:pt x="2054" y="20"/>
                </a:cubicBezTo>
                <a:cubicBezTo>
                  <a:pt x="2027" y="31"/>
                  <a:pt x="2032" y="83"/>
                  <a:pt x="2001" y="88"/>
                </a:cubicBezTo>
                <a:cubicBezTo>
                  <a:pt x="1994" y="89"/>
                  <a:pt x="1989" y="90"/>
                  <a:pt x="1984" y="90"/>
                </a:cubicBezTo>
                <a:cubicBezTo>
                  <a:pt x="1977" y="90"/>
                  <a:pt x="1972" y="89"/>
                  <a:pt x="1968" y="88"/>
                </a:cubicBezTo>
                <a:cubicBezTo>
                  <a:pt x="1963" y="88"/>
                  <a:pt x="1959" y="87"/>
                  <a:pt x="1955" y="87"/>
                </a:cubicBezTo>
                <a:cubicBezTo>
                  <a:pt x="1952" y="87"/>
                  <a:pt x="1949" y="87"/>
                  <a:pt x="1946" y="88"/>
                </a:cubicBezTo>
                <a:cubicBezTo>
                  <a:pt x="1929" y="92"/>
                  <a:pt x="1920" y="130"/>
                  <a:pt x="1896" y="131"/>
                </a:cubicBezTo>
                <a:cubicBezTo>
                  <a:pt x="1871" y="132"/>
                  <a:pt x="1863" y="135"/>
                  <a:pt x="1815" y="171"/>
                </a:cubicBezTo>
                <a:cubicBezTo>
                  <a:pt x="1784" y="195"/>
                  <a:pt x="1760" y="201"/>
                  <a:pt x="1715" y="201"/>
                </a:cubicBezTo>
                <a:cubicBezTo>
                  <a:pt x="1691" y="201"/>
                  <a:pt x="1661" y="199"/>
                  <a:pt x="1621" y="197"/>
                </a:cubicBezTo>
                <a:cubicBezTo>
                  <a:pt x="1619" y="197"/>
                  <a:pt x="1617" y="197"/>
                  <a:pt x="1615" y="197"/>
                </a:cubicBezTo>
                <a:cubicBezTo>
                  <a:pt x="1570" y="197"/>
                  <a:pt x="1524" y="215"/>
                  <a:pt x="1473" y="233"/>
                </a:cubicBezTo>
                <a:cubicBezTo>
                  <a:pt x="1422" y="251"/>
                  <a:pt x="1365" y="269"/>
                  <a:pt x="1298" y="269"/>
                </a:cubicBezTo>
                <a:cubicBezTo>
                  <a:pt x="1260" y="269"/>
                  <a:pt x="1218" y="263"/>
                  <a:pt x="1173" y="248"/>
                </a:cubicBezTo>
                <a:cubicBezTo>
                  <a:pt x="1087" y="220"/>
                  <a:pt x="1027" y="211"/>
                  <a:pt x="983" y="211"/>
                </a:cubicBezTo>
                <a:cubicBezTo>
                  <a:pt x="921" y="211"/>
                  <a:pt x="893" y="229"/>
                  <a:pt x="871" y="230"/>
                </a:cubicBezTo>
                <a:cubicBezTo>
                  <a:pt x="867" y="231"/>
                  <a:pt x="863" y="231"/>
                  <a:pt x="859" y="231"/>
                </a:cubicBezTo>
                <a:cubicBezTo>
                  <a:pt x="825" y="231"/>
                  <a:pt x="796" y="219"/>
                  <a:pt x="768" y="196"/>
                </a:cubicBezTo>
                <a:cubicBezTo>
                  <a:pt x="756" y="186"/>
                  <a:pt x="743" y="183"/>
                  <a:pt x="732" y="183"/>
                </a:cubicBezTo>
                <a:cubicBezTo>
                  <a:pt x="712" y="183"/>
                  <a:pt x="695" y="191"/>
                  <a:pt x="688" y="191"/>
                </a:cubicBezTo>
                <a:cubicBezTo>
                  <a:pt x="677" y="191"/>
                  <a:pt x="664" y="171"/>
                  <a:pt x="642" y="167"/>
                </a:cubicBezTo>
                <a:cubicBezTo>
                  <a:pt x="640" y="166"/>
                  <a:pt x="638" y="166"/>
                  <a:pt x="635" y="166"/>
                </a:cubicBezTo>
                <a:cubicBezTo>
                  <a:pt x="626" y="166"/>
                  <a:pt x="615" y="169"/>
                  <a:pt x="604" y="173"/>
                </a:cubicBezTo>
                <a:cubicBezTo>
                  <a:pt x="593" y="176"/>
                  <a:pt x="582" y="179"/>
                  <a:pt x="573" y="179"/>
                </a:cubicBezTo>
                <a:cubicBezTo>
                  <a:pt x="572" y="179"/>
                  <a:pt x="571" y="179"/>
                  <a:pt x="570" y="179"/>
                </a:cubicBezTo>
                <a:cubicBezTo>
                  <a:pt x="550" y="177"/>
                  <a:pt x="541" y="147"/>
                  <a:pt x="529" y="143"/>
                </a:cubicBezTo>
                <a:cubicBezTo>
                  <a:pt x="527" y="143"/>
                  <a:pt x="525" y="142"/>
                  <a:pt x="523" y="142"/>
                </a:cubicBezTo>
                <a:cubicBezTo>
                  <a:pt x="514" y="142"/>
                  <a:pt x="508" y="149"/>
                  <a:pt x="501" y="149"/>
                </a:cubicBezTo>
                <a:cubicBezTo>
                  <a:pt x="492" y="149"/>
                  <a:pt x="486" y="133"/>
                  <a:pt x="464" y="125"/>
                </a:cubicBezTo>
                <a:cubicBezTo>
                  <a:pt x="461" y="124"/>
                  <a:pt x="458" y="123"/>
                  <a:pt x="455" y="123"/>
                </a:cubicBezTo>
                <a:cubicBezTo>
                  <a:pt x="445" y="123"/>
                  <a:pt x="434" y="128"/>
                  <a:pt x="425" y="133"/>
                </a:cubicBezTo>
                <a:cubicBezTo>
                  <a:pt x="415" y="138"/>
                  <a:pt x="406" y="143"/>
                  <a:pt x="399" y="143"/>
                </a:cubicBezTo>
                <a:cubicBezTo>
                  <a:pt x="399" y="143"/>
                  <a:pt x="399" y="143"/>
                  <a:pt x="399" y="143"/>
                </a:cubicBezTo>
                <a:cubicBezTo>
                  <a:pt x="385" y="143"/>
                  <a:pt x="372" y="129"/>
                  <a:pt x="338" y="129"/>
                </a:cubicBezTo>
                <a:cubicBezTo>
                  <a:pt x="332" y="129"/>
                  <a:pt x="326" y="129"/>
                  <a:pt x="319" y="130"/>
                </a:cubicBezTo>
                <a:cubicBezTo>
                  <a:pt x="272" y="136"/>
                  <a:pt x="243" y="191"/>
                  <a:pt x="218" y="195"/>
                </a:cubicBezTo>
                <a:cubicBezTo>
                  <a:pt x="216" y="195"/>
                  <a:pt x="214" y="196"/>
                  <a:pt x="212" y="196"/>
                </a:cubicBezTo>
                <a:cubicBezTo>
                  <a:pt x="191" y="196"/>
                  <a:pt x="186" y="178"/>
                  <a:pt x="161" y="174"/>
                </a:cubicBezTo>
                <a:cubicBezTo>
                  <a:pt x="158" y="174"/>
                  <a:pt x="155" y="174"/>
                  <a:pt x="153" y="174"/>
                </a:cubicBezTo>
                <a:cubicBezTo>
                  <a:pt x="133" y="174"/>
                  <a:pt x="130" y="187"/>
                  <a:pt x="111" y="187"/>
                </a:cubicBezTo>
                <a:cubicBezTo>
                  <a:pt x="91" y="187"/>
                  <a:pt x="90" y="161"/>
                  <a:pt x="60" y="143"/>
                </a:cubicBezTo>
                <a:cubicBezTo>
                  <a:pt x="51" y="138"/>
                  <a:pt x="42" y="136"/>
                  <a:pt x="34" y="136"/>
                </a:cubicBezTo>
                <a:cubicBezTo>
                  <a:pt x="15" y="136"/>
                  <a:pt x="0" y="147"/>
                  <a:pt x="0" y="147"/>
                </a:cubicBezTo>
                <a:cubicBezTo>
                  <a:pt x="0" y="441"/>
                  <a:pt x="0" y="441"/>
                  <a:pt x="0" y="441"/>
                </a:cubicBezTo>
                <a:cubicBezTo>
                  <a:pt x="2148" y="441"/>
                  <a:pt x="2148" y="441"/>
                  <a:pt x="2148" y="441"/>
                </a:cubicBezTo>
                <a:cubicBezTo>
                  <a:pt x="2148" y="0"/>
                  <a:pt x="2148" y="0"/>
                  <a:pt x="2148" y="0"/>
                </a:cubicBezTo>
                <a:cubicBezTo>
                  <a:pt x="2147" y="0"/>
                  <a:pt x="2147" y="0"/>
                  <a:pt x="2147" y="0"/>
                </a:cubicBezTo>
              </a:path>
            </a:pathLst>
          </a:custGeom>
          <a:solidFill>
            <a:srgbClr val="F9F9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00" name="Picture 399">
            <a:extLst>
              <a:ext uri="{FF2B5EF4-FFF2-40B4-BE49-F238E27FC236}">
                <a16:creationId xmlns:a16="http://schemas.microsoft.com/office/drawing/2014/main" id="{6999D93A-5B19-4882-9D9B-965619519C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06" b="24491"/>
          <a:stretch/>
        </p:blipFill>
        <p:spPr>
          <a:xfrm>
            <a:off x="-1" y="5597629"/>
            <a:ext cx="2042146" cy="1260371"/>
          </a:xfrm>
          <a:prstGeom prst="rect">
            <a:avLst/>
          </a:prstGeom>
        </p:spPr>
      </p:pic>
      <p:sp>
        <p:nvSpPr>
          <p:cNvPr id="9" name="AutoShape 3">
            <a:extLst>
              <a:ext uri="{FF2B5EF4-FFF2-40B4-BE49-F238E27FC236}">
                <a16:creationId xmlns:a16="http://schemas.microsoft.com/office/drawing/2014/main" id="{60CC8F62-3BDA-4863-A0DF-00616832BC27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0" y="658813"/>
            <a:ext cx="12192000" cy="619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F893C9A8-BAD6-4AB1-84E5-0711A7C68ED9}"/>
              </a:ext>
            </a:extLst>
          </p:cNvPr>
          <p:cNvSpPr>
            <a:spLocks/>
          </p:cNvSpPr>
          <p:nvPr/>
        </p:nvSpPr>
        <p:spPr bwMode="auto">
          <a:xfrm>
            <a:off x="10457010" y="897648"/>
            <a:ext cx="1744662" cy="677977"/>
          </a:xfrm>
          <a:custGeom>
            <a:avLst/>
            <a:gdLst>
              <a:gd name="T0" fmla="*/ 255 w 270"/>
              <a:gd name="T1" fmla="*/ 0 h 105"/>
              <a:gd name="T2" fmla="*/ 203 w 270"/>
              <a:gd name="T3" fmla="*/ 32 h 105"/>
              <a:gd name="T4" fmla="*/ 202 w 270"/>
              <a:gd name="T5" fmla="*/ 32 h 105"/>
              <a:gd name="T6" fmla="*/ 192 w 270"/>
              <a:gd name="T7" fmla="*/ 28 h 105"/>
              <a:gd name="T8" fmla="*/ 179 w 270"/>
              <a:gd name="T9" fmla="*/ 23 h 105"/>
              <a:gd name="T10" fmla="*/ 172 w 270"/>
              <a:gd name="T11" fmla="*/ 24 h 105"/>
              <a:gd name="T12" fmla="*/ 148 w 270"/>
              <a:gd name="T13" fmla="*/ 56 h 105"/>
              <a:gd name="T14" fmla="*/ 145 w 270"/>
              <a:gd name="T15" fmla="*/ 57 h 105"/>
              <a:gd name="T16" fmla="*/ 135 w 270"/>
              <a:gd name="T17" fmla="*/ 55 h 105"/>
              <a:gd name="T18" fmla="*/ 125 w 270"/>
              <a:gd name="T19" fmla="*/ 53 h 105"/>
              <a:gd name="T20" fmla="*/ 115 w 270"/>
              <a:gd name="T21" fmla="*/ 56 h 105"/>
              <a:gd name="T22" fmla="*/ 105 w 270"/>
              <a:gd name="T23" fmla="*/ 84 h 105"/>
              <a:gd name="T24" fmla="*/ 93 w 270"/>
              <a:gd name="T25" fmla="*/ 88 h 105"/>
              <a:gd name="T26" fmla="*/ 77 w 270"/>
              <a:gd name="T27" fmla="*/ 86 h 105"/>
              <a:gd name="T28" fmla="*/ 75 w 270"/>
              <a:gd name="T29" fmla="*/ 86 h 105"/>
              <a:gd name="T30" fmla="*/ 62 w 270"/>
              <a:gd name="T31" fmla="*/ 92 h 105"/>
              <a:gd name="T32" fmla="*/ 49 w 270"/>
              <a:gd name="T33" fmla="*/ 98 h 105"/>
              <a:gd name="T34" fmla="*/ 46 w 270"/>
              <a:gd name="T35" fmla="*/ 98 h 105"/>
              <a:gd name="T36" fmla="*/ 40 w 270"/>
              <a:gd name="T37" fmla="*/ 97 h 105"/>
              <a:gd name="T38" fmla="*/ 32 w 270"/>
              <a:gd name="T39" fmla="*/ 98 h 105"/>
              <a:gd name="T40" fmla="*/ 24 w 270"/>
              <a:gd name="T41" fmla="*/ 99 h 105"/>
              <a:gd name="T42" fmla="*/ 18 w 270"/>
              <a:gd name="T43" fmla="*/ 98 h 105"/>
              <a:gd name="T44" fmla="*/ 14 w 270"/>
              <a:gd name="T45" fmla="*/ 98 h 105"/>
              <a:gd name="T46" fmla="*/ 0 w 270"/>
              <a:gd name="T47" fmla="*/ 105 h 105"/>
              <a:gd name="T48" fmla="*/ 270 w 270"/>
              <a:gd name="T49" fmla="*/ 105 h 105"/>
              <a:gd name="T50" fmla="*/ 270 w 270"/>
              <a:gd name="T51" fmla="*/ 2 h 105"/>
              <a:gd name="T52" fmla="*/ 255 w 270"/>
              <a:gd name="T53" fmla="*/ 0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70" h="105">
                <a:moveTo>
                  <a:pt x="255" y="0"/>
                </a:moveTo>
                <a:cubicBezTo>
                  <a:pt x="218" y="0"/>
                  <a:pt x="219" y="30"/>
                  <a:pt x="203" y="32"/>
                </a:cubicBezTo>
                <a:cubicBezTo>
                  <a:pt x="203" y="32"/>
                  <a:pt x="202" y="32"/>
                  <a:pt x="202" y="32"/>
                </a:cubicBezTo>
                <a:cubicBezTo>
                  <a:pt x="198" y="32"/>
                  <a:pt x="195" y="30"/>
                  <a:pt x="192" y="28"/>
                </a:cubicBezTo>
                <a:cubicBezTo>
                  <a:pt x="189" y="25"/>
                  <a:pt x="185" y="23"/>
                  <a:pt x="179" y="23"/>
                </a:cubicBezTo>
                <a:cubicBezTo>
                  <a:pt x="177" y="23"/>
                  <a:pt x="175" y="23"/>
                  <a:pt x="172" y="24"/>
                </a:cubicBezTo>
                <a:cubicBezTo>
                  <a:pt x="155" y="28"/>
                  <a:pt x="158" y="53"/>
                  <a:pt x="148" y="56"/>
                </a:cubicBezTo>
                <a:cubicBezTo>
                  <a:pt x="147" y="56"/>
                  <a:pt x="146" y="57"/>
                  <a:pt x="145" y="57"/>
                </a:cubicBezTo>
                <a:cubicBezTo>
                  <a:pt x="142" y="57"/>
                  <a:pt x="138" y="56"/>
                  <a:pt x="135" y="55"/>
                </a:cubicBezTo>
                <a:cubicBezTo>
                  <a:pt x="132" y="54"/>
                  <a:pt x="128" y="53"/>
                  <a:pt x="125" y="53"/>
                </a:cubicBezTo>
                <a:cubicBezTo>
                  <a:pt x="122" y="53"/>
                  <a:pt x="118" y="54"/>
                  <a:pt x="115" y="56"/>
                </a:cubicBezTo>
                <a:cubicBezTo>
                  <a:pt x="103" y="64"/>
                  <a:pt x="114" y="77"/>
                  <a:pt x="105" y="84"/>
                </a:cubicBezTo>
                <a:cubicBezTo>
                  <a:pt x="101" y="87"/>
                  <a:pt x="97" y="88"/>
                  <a:pt x="93" y="88"/>
                </a:cubicBezTo>
                <a:cubicBezTo>
                  <a:pt x="88" y="88"/>
                  <a:pt x="83" y="87"/>
                  <a:pt x="77" y="86"/>
                </a:cubicBezTo>
                <a:cubicBezTo>
                  <a:pt x="76" y="86"/>
                  <a:pt x="75" y="86"/>
                  <a:pt x="75" y="86"/>
                </a:cubicBezTo>
                <a:cubicBezTo>
                  <a:pt x="70" y="86"/>
                  <a:pt x="66" y="89"/>
                  <a:pt x="62" y="92"/>
                </a:cubicBezTo>
                <a:cubicBezTo>
                  <a:pt x="57" y="95"/>
                  <a:pt x="53" y="98"/>
                  <a:pt x="49" y="98"/>
                </a:cubicBezTo>
                <a:cubicBezTo>
                  <a:pt x="48" y="98"/>
                  <a:pt x="47" y="98"/>
                  <a:pt x="46" y="98"/>
                </a:cubicBezTo>
                <a:cubicBezTo>
                  <a:pt x="44" y="97"/>
                  <a:pt x="42" y="97"/>
                  <a:pt x="40" y="97"/>
                </a:cubicBezTo>
                <a:cubicBezTo>
                  <a:pt x="37" y="97"/>
                  <a:pt x="35" y="97"/>
                  <a:pt x="32" y="98"/>
                </a:cubicBezTo>
                <a:cubicBezTo>
                  <a:pt x="30" y="98"/>
                  <a:pt x="27" y="99"/>
                  <a:pt x="24" y="99"/>
                </a:cubicBezTo>
                <a:cubicBezTo>
                  <a:pt x="22" y="99"/>
                  <a:pt x="20" y="99"/>
                  <a:pt x="18" y="98"/>
                </a:cubicBezTo>
                <a:cubicBezTo>
                  <a:pt x="17" y="98"/>
                  <a:pt x="15" y="98"/>
                  <a:pt x="14" y="98"/>
                </a:cubicBezTo>
                <a:cubicBezTo>
                  <a:pt x="5" y="98"/>
                  <a:pt x="0" y="105"/>
                  <a:pt x="0" y="105"/>
                </a:cubicBezTo>
                <a:cubicBezTo>
                  <a:pt x="0" y="105"/>
                  <a:pt x="268" y="105"/>
                  <a:pt x="270" y="105"/>
                </a:cubicBezTo>
                <a:cubicBezTo>
                  <a:pt x="270" y="2"/>
                  <a:pt x="270" y="2"/>
                  <a:pt x="270" y="2"/>
                </a:cubicBezTo>
                <a:cubicBezTo>
                  <a:pt x="264" y="1"/>
                  <a:pt x="259" y="0"/>
                  <a:pt x="255" y="0"/>
                </a:cubicBezTo>
              </a:path>
            </a:pathLst>
          </a:custGeom>
          <a:solidFill>
            <a:srgbClr val="F9F9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7">
            <a:extLst>
              <a:ext uri="{FF2B5EF4-FFF2-40B4-BE49-F238E27FC236}">
                <a16:creationId xmlns:a16="http://schemas.microsoft.com/office/drawing/2014/main" id="{6CEDDD69-820E-49FD-9A53-82BB86057679}"/>
              </a:ext>
            </a:extLst>
          </p:cNvPr>
          <p:cNvSpPr>
            <a:spLocks/>
          </p:cNvSpPr>
          <p:nvPr/>
        </p:nvSpPr>
        <p:spPr bwMode="auto">
          <a:xfrm flipH="1">
            <a:off x="-1" y="869970"/>
            <a:ext cx="1774483" cy="689566"/>
          </a:xfrm>
          <a:custGeom>
            <a:avLst/>
            <a:gdLst>
              <a:gd name="T0" fmla="*/ 255 w 270"/>
              <a:gd name="T1" fmla="*/ 0 h 105"/>
              <a:gd name="T2" fmla="*/ 203 w 270"/>
              <a:gd name="T3" fmla="*/ 32 h 105"/>
              <a:gd name="T4" fmla="*/ 202 w 270"/>
              <a:gd name="T5" fmla="*/ 32 h 105"/>
              <a:gd name="T6" fmla="*/ 192 w 270"/>
              <a:gd name="T7" fmla="*/ 28 h 105"/>
              <a:gd name="T8" fmla="*/ 179 w 270"/>
              <a:gd name="T9" fmla="*/ 23 h 105"/>
              <a:gd name="T10" fmla="*/ 172 w 270"/>
              <a:gd name="T11" fmla="*/ 24 h 105"/>
              <a:gd name="T12" fmla="*/ 148 w 270"/>
              <a:gd name="T13" fmla="*/ 56 h 105"/>
              <a:gd name="T14" fmla="*/ 145 w 270"/>
              <a:gd name="T15" fmla="*/ 57 h 105"/>
              <a:gd name="T16" fmla="*/ 135 w 270"/>
              <a:gd name="T17" fmla="*/ 55 h 105"/>
              <a:gd name="T18" fmla="*/ 125 w 270"/>
              <a:gd name="T19" fmla="*/ 53 h 105"/>
              <a:gd name="T20" fmla="*/ 115 w 270"/>
              <a:gd name="T21" fmla="*/ 56 h 105"/>
              <a:gd name="T22" fmla="*/ 105 w 270"/>
              <a:gd name="T23" fmla="*/ 84 h 105"/>
              <a:gd name="T24" fmla="*/ 93 w 270"/>
              <a:gd name="T25" fmla="*/ 88 h 105"/>
              <a:gd name="T26" fmla="*/ 77 w 270"/>
              <a:gd name="T27" fmla="*/ 86 h 105"/>
              <a:gd name="T28" fmla="*/ 75 w 270"/>
              <a:gd name="T29" fmla="*/ 86 h 105"/>
              <a:gd name="T30" fmla="*/ 62 w 270"/>
              <a:gd name="T31" fmla="*/ 92 h 105"/>
              <a:gd name="T32" fmla="*/ 49 w 270"/>
              <a:gd name="T33" fmla="*/ 98 h 105"/>
              <a:gd name="T34" fmla="*/ 46 w 270"/>
              <a:gd name="T35" fmla="*/ 98 h 105"/>
              <a:gd name="T36" fmla="*/ 40 w 270"/>
              <a:gd name="T37" fmla="*/ 97 h 105"/>
              <a:gd name="T38" fmla="*/ 32 w 270"/>
              <a:gd name="T39" fmla="*/ 98 h 105"/>
              <a:gd name="T40" fmla="*/ 24 w 270"/>
              <a:gd name="T41" fmla="*/ 99 h 105"/>
              <a:gd name="T42" fmla="*/ 18 w 270"/>
              <a:gd name="T43" fmla="*/ 98 h 105"/>
              <a:gd name="T44" fmla="*/ 14 w 270"/>
              <a:gd name="T45" fmla="*/ 98 h 105"/>
              <a:gd name="T46" fmla="*/ 0 w 270"/>
              <a:gd name="T47" fmla="*/ 105 h 105"/>
              <a:gd name="T48" fmla="*/ 270 w 270"/>
              <a:gd name="T49" fmla="*/ 105 h 105"/>
              <a:gd name="T50" fmla="*/ 270 w 270"/>
              <a:gd name="T51" fmla="*/ 2 h 105"/>
              <a:gd name="T52" fmla="*/ 255 w 270"/>
              <a:gd name="T53" fmla="*/ 0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70" h="105">
                <a:moveTo>
                  <a:pt x="255" y="0"/>
                </a:moveTo>
                <a:cubicBezTo>
                  <a:pt x="218" y="0"/>
                  <a:pt x="219" y="30"/>
                  <a:pt x="203" y="32"/>
                </a:cubicBezTo>
                <a:cubicBezTo>
                  <a:pt x="203" y="32"/>
                  <a:pt x="202" y="32"/>
                  <a:pt x="202" y="32"/>
                </a:cubicBezTo>
                <a:cubicBezTo>
                  <a:pt x="198" y="32"/>
                  <a:pt x="195" y="30"/>
                  <a:pt x="192" y="28"/>
                </a:cubicBezTo>
                <a:cubicBezTo>
                  <a:pt x="189" y="25"/>
                  <a:pt x="185" y="23"/>
                  <a:pt x="179" y="23"/>
                </a:cubicBezTo>
                <a:cubicBezTo>
                  <a:pt x="177" y="23"/>
                  <a:pt x="175" y="23"/>
                  <a:pt x="172" y="24"/>
                </a:cubicBezTo>
                <a:cubicBezTo>
                  <a:pt x="155" y="28"/>
                  <a:pt x="158" y="53"/>
                  <a:pt x="148" y="56"/>
                </a:cubicBezTo>
                <a:cubicBezTo>
                  <a:pt x="147" y="56"/>
                  <a:pt x="146" y="57"/>
                  <a:pt x="145" y="57"/>
                </a:cubicBezTo>
                <a:cubicBezTo>
                  <a:pt x="142" y="57"/>
                  <a:pt x="138" y="56"/>
                  <a:pt x="135" y="55"/>
                </a:cubicBezTo>
                <a:cubicBezTo>
                  <a:pt x="132" y="54"/>
                  <a:pt x="128" y="53"/>
                  <a:pt x="125" y="53"/>
                </a:cubicBezTo>
                <a:cubicBezTo>
                  <a:pt x="122" y="53"/>
                  <a:pt x="118" y="54"/>
                  <a:pt x="115" y="56"/>
                </a:cubicBezTo>
                <a:cubicBezTo>
                  <a:pt x="103" y="64"/>
                  <a:pt x="114" y="77"/>
                  <a:pt x="105" y="84"/>
                </a:cubicBezTo>
                <a:cubicBezTo>
                  <a:pt x="101" y="87"/>
                  <a:pt x="97" y="88"/>
                  <a:pt x="93" y="88"/>
                </a:cubicBezTo>
                <a:cubicBezTo>
                  <a:pt x="88" y="88"/>
                  <a:pt x="83" y="87"/>
                  <a:pt x="77" y="86"/>
                </a:cubicBezTo>
                <a:cubicBezTo>
                  <a:pt x="76" y="86"/>
                  <a:pt x="75" y="86"/>
                  <a:pt x="75" y="86"/>
                </a:cubicBezTo>
                <a:cubicBezTo>
                  <a:pt x="70" y="86"/>
                  <a:pt x="66" y="89"/>
                  <a:pt x="62" y="92"/>
                </a:cubicBezTo>
                <a:cubicBezTo>
                  <a:pt x="57" y="95"/>
                  <a:pt x="53" y="98"/>
                  <a:pt x="49" y="98"/>
                </a:cubicBezTo>
                <a:cubicBezTo>
                  <a:pt x="48" y="98"/>
                  <a:pt x="47" y="98"/>
                  <a:pt x="46" y="98"/>
                </a:cubicBezTo>
                <a:cubicBezTo>
                  <a:pt x="44" y="97"/>
                  <a:pt x="42" y="97"/>
                  <a:pt x="40" y="97"/>
                </a:cubicBezTo>
                <a:cubicBezTo>
                  <a:pt x="37" y="97"/>
                  <a:pt x="35" y="97"/>
                  <a:pt x="32" y="98"/>
                </a:cubicBezTo>
                <a:cubicBezTo>
                  <a:pt x="30" y="98"/>
                  <a:pt x="27" y="99"/>
                  <a:pt x="24" y="99"/>
                </a:cubicBezTo>
                <a:cubicBezTo>
                  <a:pt x="22" y="99"/>
                  <a:pt x="20" y="99"/>
                  <a:pt x="18" y="98"/>
                </a:cubicBezTo>
                <a:cubicBezTo>
                  <a:pt x="17" y="98"/>
                  <a:pt x="15" y="98"/>
                  <a:pt x="14" y="98"/>
                </a:cubicBezTo>
                <a:cubicBezTo>
                  <a:pt x="5" y="98"/>
                  <a:pt x="0" y="105"/>
                  <a:pt x="0" y="105"/>
                </a:cubicBezTo>
                <a:cubicBezTo>
                  <a:pt x="0" y="105"/>
                  <a:pt x="268" y="105"/>
                  <a:pt x="270" y="105"/>
                </a:cubicBezTo>
                <a:cubicBezTo>
                  <a:pt x="270" y="2"/>
                  <a:pt x="270" y="2"/>
                  <a:pt x="270" y="2"/>
                </a:cubicBezTo>
                <a:cubicBezTo>
                  <a:pt x="264" y="1"/>
                  <a:pt x="259" y="0"/>
                  <a:pt x="255" y="0"/>
                </a:cubicBezTo>
              </a:path>
            </a:pathLst>
          </a:custGeom>
          <a:solidFill>
            <a:srgbClr val="F9F9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" name="Google Shape;201;p5">
            <a:extLst>
              <a:ext uri="{FF2B5EF4-FFF2-40B4-BE49-F238E27FC236}">
                <a16:creationId xmlns:a16="http://schemas.microsoft.com/office/drawing/2014/main" id="{7B34506D-222D-456C-8575-D4B33CC9BB45}"/>
              </a:ext>
            </a:extLst>
          </p:cNvPr>
          <p:cNvSpPr/>
          <p:nvPr/>
        </p:nvSpPr>
        <p:spPr>
          <a:xfrm>
            <a:off x="474470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服</a:t>
            </a:r>
            <a:endParaRPr sz="6600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201;p5">
            <a:extLst>
              <a:ext uri="{FF2B5EF4-FFF2-40B4-BE49-F238E27FC236}">
                <a16:creationId xmlns:a16="http://schemas.microsoft.com/office/drawing/2014/main" id="{FFDEAED2-425A-462E-A58C-BD471F18BA95}"/>
              </a:ext>
            </a:extLst>
          </p:cNvPr>
          <p:cNvSpPr/>
          <p:nvPr/>
        </p:nvSpPr>
        <p:spPr>
          <a:xfrm>
            <a:off x="1502431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品</a:t>
            </a:r>
            <a:endParaRPr sz="6600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201;p5">
            <a:extLst>
              <a:ext uri="{FF2B5EF4-FFF2-40B4-BE49-F238E27FC236}">
                <a16:creationId xmlns:a16="http://schemas.microsoft.com/office/drawing/2014/main" id="{7563C460-228F-494F-A25F-48A5761F431B}"/>
              </a:ext>
            </a:extLst>
          </p:cNvPr>
          <p:cNvSpPr/>
          <p:nvPr/>
        </p:nvSpPr>
        <p:spPr>
          <a:xfrm>
            <a:off x="6634527" y="218804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切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201;p5">
            <a:extLst>
              <a:ext uri="{FF2B5EF4-FFF2-40B4-BE49-F238E27FC236}">
                <a16:creationId xmlns:a16="http://schemas.microsoft.com/office/drawing/2014/main" id="{D46F6BF4-BCF9-4F85-866F-0F07AAAB101E}"/>
              </a:ext>
            </a:extLst>
          </p:cNvPr>
          <p:cNvSpPr/>
          <p:nvPr/>
        </p:nvSpPr>
        <p:spPr>
          <a:xfrm>
            <a:off x="5612487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送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201;p5">
            <a:extLst>
              <a:ext uri="{FF2B5EF4-FFF2-40B4-BE49-F238E27FC236}">
                <a16:creationId xmlns:a16="http://schemas.microsoft.com/office/drawing/2014/main" id="{E8ED9A27-83E8-40D2-B598-F6B8CA5B0706}"/>
              </a:ext>
            </a:extLst>
          </p:cNvPr>
          <p:cNvSpPr/>
          <p:nvPr/>
        </p:nvSpPr>
        <p:spPr>
          <a:xfrm>
            <a:off x="4584973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引</a:t>
            </a:r>
            <a:endParaRPr sz="6600" b="1" dirty="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201;p5">
            <a:extLst>
              <a:ext uri="{FF2B5EF4-FFF2-40B4-BE49-F238E27FC236}">
                <a16:creationId xmlns:a16="http://schemas.microsoft.com/office/drawing/2014/main" id="{7AD68D71-406A-47BA-9F77-B24A55C9057D}"/>
              </a:ext>
            </a:extLst>
          </p:cNvPr>
          <p:cNvSpPr/>
          <p:nvPr/>
        </p:nvSpPr>
        <p:spPr>
          <a:xfrm>
            <a:off x="2529945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電</a:t>
            </a:r>
            <a:endParaRPr lang="ja-JP" altLang="en-US"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201;p5">
            <a:extLst>
              <a:ext uri="{FF2B5EF4-FFF2-40B4-BE49-F238E27FC236}">
                <a16:creationId xmlns:a16="http://schemas.microsoft.com/office/drawing/2014/main" id="{208C2554-060E-466A-83FF-5E82F62FA815}"/>
              </a:ext>
            </a:extLst>
          </p:cNvPr>
          <p:cNvSpPr/>
          <p:nvPr/>
        </p:nvSpPr>
        <p:spPr>
          <a:xfrm>
            <a:off x="3557459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別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201;p5">
            <a:extLst>
              <a:ext uri="{FF2B5EF4-FFF2-40B4-BE49-F238E27FC236}">
                <a16:creationId xmlns:a16="http://schemas.microsoft.com/office/drawing/2014/main" id="{6C1C66DB-4375-44B7-8F2C-4595BFE702CB}"/>
              </a:ext>
            </a:extLst>
          </p:cNvPr>
          <p:cNvSpPr/>
          <p:nvPr/>
        </p:nvSpPr>
        <p:spPr>
          <a:xfrm>
            <a:off x="7656567" y="213256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安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201;p5">
            <a:extLst>
              <a:ext uri="{FF2B5EF4-FFF2-40B4-BE49-F238E27FC236}">
                <a16:creationId xmlns:a16="http://schemas.microsoft.com/office/drawing/2014/main" id="{61A6EC1C-BD7E-4641-BE6A-8E92725F8080}"/>
              </a:ext>
            </a:extLst>
          </p:cNvPr>
          <p:cNvSpPr/>
          <p:nvPr/>
        </p:nvSpPr>
        <p:spPr>
          <a:xfrm>
            <a:off x="8679236" y="219684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開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201;p5">
            <a:extLst>
              <a:ext uri="{FF2B5EF4-FFF2-40B4-BE49-F238E27FC236}">
                <a16:creationId xmlns:a16="http://schemas.microsoft.com/office/drawing/2014/main" id="{D1D4FB9E-AE36-43A6-9643-2CBDCFB41C32}"/>
              </a:ext>
            </a:extLst>
          </p:cNvPr>
          <p:cNvSpPr/>
          <p:nvPr/>
        </p:nvSpPr>
        <p:spPr>
          <a:xfrm>
            <a:off x="9709699" y="211670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閉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201;p5">
            <a:extLst>
              <a:ext uri="{FF2B5EF4-FFF2-40B4-BE49-F238E27FC236}">
                <a16:creationId xmlns:a16="http://schemas.microsoft.com/office/drawing/2014/main" id="{30A3F3DC-7350-4F93-B945-494037255E7B}"/>
              </a:ext>
            </a:extLst>
          </p:cNvPr>
          <p:cNvSpPr/>
          <p:nvPr/>
        </p:nvSpPr>
        <p:spPr>
          <a:xfrm>
            <a:off x="10732691" y="219169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税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26B65D1-9DF5-4C5D-A2A7-CE9F4007B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" r="157"/>
          <a:stretch/>
        </p:blipFill>
        <p:spPr bwMode="auto">
          <a:xfrm>
            <a:off x="5234725" y="2177729"/>
            <a:ext cx="2840705" cy="89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4" name="Rectangle: Rounded Corners 393">
            <a:extLst>
              <a:ext uri="{FF2B5EF4-FFF2-40B4-BE49-F238E27FC236}">
                <a16:creationId xmlns:a16="http://schemas.microsoft.com/office/drawing/2014/main" id="{1B87B387-7B82-4B1F-9ED1-FA0B42CDB61C}"/>
              </a:ext>
            </a:extLst>
          </p:cNvPr>
          <p:cNvSpPr/>
          <p:nvPr/>
        </p:nvSpPr>
        <p:spPr>
          <a:xfrm>
            <a:off x="8610089" y="3831743"/>
            <a:ext cx="2854963" cy="1716024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Rectangle: Rounded Corners 395">
            <a:extLst>
              <a:ext uri="{FF2B5EF4-FFF2-40B4-BE49-F238E27FC236}">
                <a16:creationId xmlns:a16="http://schemas.microsoft.com/office/drawing/2014/main" id="{5D12143A-0745-49A1-9B5E-FD842708A891}"/>
              </a:ext>
            </a:extLst>
          </p:cNvPr>
          <p:cNvSpPr/>
          <p:nvPr/>
        </p:nvSpPr>
        <p:spPr>
          <a:xfrm>
            <a:off x="8597079" y="1825743"/>
            <a:ext cx="2854963" cy="1716024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DD3C12-A459-4B9B-B61A-BA83EA5270C4}"/>
              </a:ext>
            </a:extLst>
          </p:cNvPr>
          <p:cNvSpPr txBox="1"/>
          <p:nvPr/>
        </p:nvSpPr>
        <p:spPr>
          <a:xfrm>
            <a:off x="8718534" y="3887918"/>
            <a:ext cx="266276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accent2"/>
                </a:solidFill>
                <a:latin typeface="Arial" panose="020B0604020202020204" pitchFamily="34" charset="0"/>
                <a:ea typeface="NtMotoyaKyotai" panose="02020300000000000000"/>
                <a:cs typeface="Arial" panose="020B0604020202020204" pitchFamily="34" charset="0"/>
              </a:rPr>
              <a:t>KUN</a:t>
            </a:r>
            <a:endParaRPr lang="en-US" dirty="0">
              <a:solidFill>
                <a:schemeClr val="accent2"/>
              </a:solidFill>
              <a:latin typeface="Arial" panose="020B0604020202020204" pitchFamily="34" charset="0"/>
              <a:ea typeface="NtMotoyaKyotai" panose="02020300000000000000"/>
              <a:cs typeface="Arial" panose="020B0604020202020204" pitchFamily="34" charset="0"/>
            </a:endParaRPr>
          </a:p>
          <a:p>
            <a:pPr algn="ctr"/>
            <a:r>
              <a:rPr lang="ja-JP" altLang="en-US" sz="4000" dirty="0">
                <a:solidFill>
                  <a:srgbClr val="00B0F0"/>
                </a:solidFill>
                <a:latin typeface="Arial" panose="020B0604020202020204" pitchFamily="34" charset="0"/>
                <a:ea typeface="NtMotoyaKyotai" panose="02020300000000000000"/>
                <a:cs typeface="Arial" panose="020B0604020202020204" pitchFamily="34" charset="0"/>
              </a:rPr>
              <a:t>ひ・く</a:t>
            </a:r>
            <a:endParaRPr lang="en-US" sz="4000" dirty="0">
              <a:solidFill>
                <a:srgbClr val="00B0F0"/>
              </a:solidFill>
              <a:latin typeface="Arial" panose="020B0604020202020204" pitchFamily="34" charset="0"/>
              <a:ea typeface="NtMotoyaKyotai" panose="02020300000000000000"/>
              <a:cs typeface="Arial" panose="020B0604020202020204" pitchFamily="34" charset="0"/>
            </a:endParaRP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A125CF11-C849-47DF-929F-5F2651036639}"/>
              </a:ext>
            </a:extLst>
          </p:cNvPr>
          <p:cNvSpPr txBox="1"/>
          <p:nvPr/>
        </p:nvSpPr>
        <p:spPr>
          <a:xfrm>
            <a:off x="8696109" y="1868440"/>
            <a:ext cx="266276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NtMotoyaKyotai" panose="02020300000000000000"/>
                <a:cs typeface="Arial" panose="020B0604020202020204" pitchFamily="34" charset="0"/>
              </a:rPr>
              <a:t>ON</a:t>
            </a:r>
          </a:p>
          <a:p>
            <a:pPr algn="ctr"/>
            <a:r>
              <a:rPr lang="ja-JP" altLang="en-US" sz="4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NtMotoyaKyotai" panose="02020300000000000000"/>
                <a:cs typeface="Arial" panose="020B0604020202020204" pitchFamily="34" charset="0"/>
              </a:rPr>
              <a:t>いん</a:t>
            </a:r>
            <a:endParaRPr lang="en-US" sz="40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NtMotoyaKyotai" panose="02020300000000000000"/>
              <a:cs typeface="Arial" panose="020B0604020202020204" pitchFamily="34" charset="0"/>
            </a:endParaRPr>
          </a:p>
        </p:txBody>
      </p:sp>
      <p:pic>
        <p:nvPicPr>
          <p:cNvPr id="498" name="Picture 497">
            <a:extLst>
              <a:ext uri="{FF2B5EF4-FFF2-40B4-BE49-F238E27FC236}">
                <a16:creationId xmlns:a16="http://schemas.microsoft.com/office/drawing/2014/main" id="{A0F09320-BD2E-4C74-B05D-C655890496F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610" b="14587"/>
          <a:stretch/>
        </p:blipFill>
        <p:spPr>
          <a:xfrm>
            <a:off x="10295792" y="5275862"/>
            <a:ext cx="1904488" cy="1582137"/>
          </a:xfrm>
          <a:prstGeom prst="rect">
            <a:avLst/>
          </a:prstGeom>
        </p:spPr>
      </p:pic>
      <p:sp>
        <p:nvSpPr>
          <p:cNvPr id="31" name="Freeform 40">
            <a:extLst>
              <a:ext uri="{FF2B5EF4-FFF2-40B4-BE49-F238E27FC236}">
                <a16:creationId xmlns:a16="http://schemas.microsoft.com/office/drawing/2014/main" id="{17B56645-3ACB-4C68-A374-8042A807C39D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11381296" y="826644"/>
            <a:ext cx="787058" cy="1065570"/>
          </a:xfrm>
          <a:custGeom>
            <a:avLst/>
            <a:gdLst>
              <a:gd name="T0" fmla="*/ 154 w 205"/>
              <a:gd name="T1" fmla="*/ 161 h 254"/>
              <a:gd name="T2" fmla="*/ 170 w 205"/>
              <a:gd name="T3" fmla="*/ 150 h 254"/>
              <a:gd name="T4" fmla="*/ 178 w 205"/>
              <a:gd name="T5" fmla="*/ 145 h 254"/>
              <a:gd name="T6" fmla="*/ 180 w 205"/>
              <a:gd name="T7" fmla="*/ 133 h 254"/>
              <a:gd name="T8" fmla="*/ 181 w 205"/>
              <a:gd name="T9" fmla="*/ 121 h 254"/>
              <a:gd name="T10" fmla="*/ 197 w 205"/>
              <a:gd name="T11" fmla="*/ 123 h 254"/>
              <a:gd name="T12" fmla="*/ 201 w 205"/>
              <a:gd name="T13" fmla="*/ 118 h 254"/>
              <a:gd name="T14" fmla="*/ 203 w 205"/>
              <a:gd name="T15" fmla="*/ 114 h 254"/>
              <a:gd name="T16" fmla="*/ 204 w 205"/>
              <a:gd name="T17" fmla="*/ 104 h 254"/>
              <a:gd name="T18" fmla="*/ 185 w 205"/>
              <a:gd name="T19" fmla="*/ 93 h 254"/>
              <a:gd name="T20" fmla="*/ 180 w 205"/>
              <a:gd name="T21" fmla="*/ 97 h 254"/>
              <a:gd name="T22" fmla="*/ 173 w 205"/>
              <a:gd name="T23" fmla="*/ 106 h 254"/>
              <a:gd name="T24" fmla="*/ 164 w 205"/>
              <a:gd name="T25" fmla="*/ 86 h 254"/>
              <a:gd name="T26" fmla="*/ 124 w 205"/>
              <a:gd name="T27" fmla="*/ 59 h 254"/>
              <a:gd name="T28" fmla="*/ 121 w 205"/>
              <a:gd name="T29" fmla="*/ 36 h 254"/>
              <a:gd name="T30" fmla="*/ 124 w 205"/>
              <a:gd name="T31" fmla="*/ 6 h 254"/>
              <a:gd name="T32" fmla="*/ 103 w 205"/>
              <a:gd name="T33" fmla="*/ 12 h 254"/>
              <a:gd name="T34" fmla="*/ 107 w 205"/>
              <a:gd name="T35" fmla="*/ 44 h 254"/>
              <a:gd name="T36" fmla="*/ 95 w 205"/>
              <a:gd name="T37" fmla="*/ 31 h 254"/>
              <a:gd name="T38" fmla="*/ 35 w 205"/>
              <a:gd name="T39" fmla="*/ 7 h 254"/>
              <a:gd name="T40" fmla="*/ 8 w 205"/>
              <a:gd name="T41" fmla="*/ 10 h 254"/>
              <a:gd name="T42" fmla="*/ 23 w 205"/>
              <a:gd name="T43" fmla="*/ 19 h 254"/>
              <a:gd name="T44" fmla="*/ 61 w 205"/>
              <a:gd name="T45" fmla="*/ 17 h 254"/>
              <a:gd name="T46" fmla="*/ 103 w 205"/>
              <a:gd name="T47" fmla="*/ 61 h 254"/>
              <a:gd name="T48" fmla="*/ 130 w 205"/>
              <a:gd name="T49" fmla="*/ 84 h 254"/>
              <a:gd name="T50" fmla="*/ 158 w 205"/>
              <a:gd name="T51" fmla="*/ 101 h 254"/>
              <a:gd name="T52" fmla="*/ 126 w 205"/>
              <a:gd name="T53" fmla="*/ 94 h 254"/>
              <a:gd name="T54" fmla="*/ 96 w 205"/>
              <a:gd name="T55" fmla="*/ 70 h 254"/>
              <a:gd name="T56" fmla="*/ 79 w 205"/>
              <a:gd name="T57" fmla="*/ 67 h 254"/>
              <a:gd name="T58" fmla="*/ 79 w 205"/>
              <a:gd name="T59" fmla="*/ 76 h 254"/>
              <a:gd name="T60" fmla="*/ 90 w 205"/>
              <a:gd name="T61" fmla="*/ 76 h 254"/>
              <a:gd name="T62" fmla="*/ 117 w 205"/>
              <a:gd name="T63" fmla="*/ 101 h 254"/>
              <a:gd name="T64" fmla="*/ 87 w 205"/>
              <a:gd name="T65" fmla="*/ 103 h 254"/>
              <a:gd name="T66" fmla="*/ 63 w 205"/>
              <a:gd name="T67" fmla="*/ 101 h 254"/>
              <a:gd name="T68" fmla="*/ 61 w 205"/>
              <a:gd name="T69" fmla="*/ 116 h 254"/>
              <a:gd name="T70" fmla="*/ 97 w 205"/>
              <a:gd name="T71" fmla="*/ 119 h 254"/>
              <a:gd name="T72" fmla="*/ 128 w 205"/>
              <a:gd name="T73" fmla="*/ 122 h 254"/>
              <a:gd name="T74" fmla="*/ 95 w 205"/>
              <a:gd name="T75" fmla="*/ 130 h 254"/>
              <a:gd name="T76" fmla="*/ 100 w 205"/>
              <a:gd name="T77" fmla="*/ 141 h 254"/>
              <a:gd name="T78" fmla="*/ 115 w 205"/>
              <a:gd name="T79" fmla="*/ 136 h 254"/>
              <a:gd name="T80" fmla="*/ 131 w 205"/>
              <a:gd name="T81" fmla="*/ 126 h 254"/>
              <a:gd name="T82" fmla="*/ 120 w 205"/>
              <a:gd name="T83" fmla="*/ 152 h 254"/>
              <a:gd name="T84" fmla="*/ 77 w 205"/>
              <a:gd name="T85" fmla="*/ 188 h 254"/>
              <a:gd name="T86" fmla="*/ 60 w 205"/>
              <a:gd name="T87" fmla="*/ 191 h 254"/>
              <a:gd name="T88" fmla="*/ 59 w 205"/>
              <a:gd name="T89" fmla="*/ 197 h 254"/>
              <a:gd name="T90" fmla="*/ 34 w 205"/>
              <a:gd name="T91" fmla="*/ 222 h 254"/>
              <a:gd name="T92" fmla="*/ 11 w 205"/>
              <a:gd name="T93" fmla="*/ 235 h 254"/>
              <a:gd name="T94" fmla="*/ 14 w 205"/>
              <a:gd name="T95" fmla="*/ 252 h 254"/>
              <a:gd name="T96" fmla="*/ 65 w 205"/>
              <a:gd name="T97" fmla="*/ 216 h 254"/>
              <a:gd name="T98" fmla="*/ 72 w 205"/>
              <a:gd name="T99" fmla="*/ 220 h 254"/>
              <a:gd name="T100" fmla="*/ 96 w 205"/>
              <a:gd name="T101" fmla="*/ 198 h 254"/>
              <a:gd name="T102" fmla="*/ 113 w 205"/>
              <a:gd name="T103" fmla="*/ 200 h 254"/>
              <a:gd name="T104" fmla="*/ 165 w 205"/>
              <a:gd name="T105" fmla="*/ 198 h 254"/>
              <a:gd name="T106" fmla="*/ 197 w 205"/>
              <a:gd name="T107" fmla="*/ 186 h 254"/>
              <a:gd name="T108" fmla="*/ 201 w 205"/>
              <a:gd name="T109" fmla="*/ 172 h 254"/>
              <a:gd name="T110" fmla="*/ 200 w 205"/>
              <a:gd name="T111" fmla="*/ 114 h 254"/>
              <a:gd name="T112" fmla="*/ 197 w 205"/>
              <a:gd name="T113" fmla="*/ 110 h 254"/>
              <a:gd name="T114" fmla="*/ 140 w 205"/>
              <a:gd name="T115" fmla="*/ 84 h 254"/>
              <a:gd name="T116" fmla="*/ 114 w 205"/>
              <a:gd name="T117" fmla="*/ 67 h 254"/>
              <a:gd name="T118" fmla="*/ 160 w 205"/>
              <a:gd name="T119" fmla="*/ 93 h 254"/>
              <a:gd name="T120" fmla="*/ 140 w 205"/>
              <a:gd name="T121" fmla="*/ 8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05" h="254">
                <a:moveTo>
                  <a:pt x="187" y="164"/>
                </a:moveTo>
                <a:cubicBezTo>
                  <a:pt x="182" y="162"/>
                  <a:pt x="167" y="162"/>
                  <a:pt x="154" y="161"/>
                </a:cubicBezTo>
                <a:cubicBezTo>
                  <a:pt x="160" y="157"/>
                  <a:pt x="166" y="152"/>
                  <a:pt x="169" y="151"/>
                </a:cubicBezTo>
                <a:cubicBezTo>
                  <a:pt x="169" y="151"/>
                  <a:pt x="169" y="150"/>
                  <a:pt x="170" y="150"/>
                </a:cubicBezTo>
                <a:cubicBezTo>
                  <a:pt x="171" y="150"/>
                  <a:pt x="172" y="149"/>
                  <a:pt x="173" y="149"/>
                </a:cubicBezTo>
                <a:cubicBezTo>
                  <a:pt x="175" y="148"/>
                  <a:pt x="177" y="147"/>
                  <a:pt x="178" y="145"/>
                </a:cubicBezTo>
                <a:cubicBezTo>
                  <a:pt x="178" y="143"/>
                  <a:pt x="177" y="141"/>
                  <a:pt x="178" y="139"/>
                </a:cubicBezTo>
                <a:cubicBezTo>
                  <a:pt x="178" y="137"/>
                  <a:pt x="179" y="135"/>
                  <a:pt x="180" y="133"/>
                </a:cubicBezTo>
                <a:cubicBezTo>
                  <a:pt x="181" y="130"/>
                  <a:pt x="180" y="127"/>
                  <a:pt x="178" y="124"/>
                </a:cubicBezTo>
                <a:cubicBezTo>
                  <a:pt x="181" y="121"/>
                  <a:pt x="181" y="121"/>
                  <a:pt x="181" y="121"/>
                </a:cubicBezTo>
                <a:cubicBezTo>
                  <a:pt x="181" y="121"/>
                  <a:pt x="189" y="128"/>
                  <a:pt x="192" y="128"/>
                </a:cubicBezTo>
                <a:cubicBezTo>
                  <a:pt x="193" y="128"/>
                  <a:pt x="195" y="126"/>
                  <a:pt x="197" y="123"/>
                </a:cubicBezTo>
                <a:cubicBezTo>
                  <a:pt x="198" y="123"/>
                  <a:pt x="199" y="124"/>
                  <a:pt x="200" y="123"/>
                </a:cubicBezTo>
                <a:cubicBezTo>
                  <a:pt x="200" y="123"/>
                  <a:pt x="201" y="120"/>
                  <a:pt x="201" y="118"/>
                </a:cubicBezTo>
                <a:cubicBezTo>
                  <a:pt x="201" y="119"/>
                  <a:pt x="201" y="119"/>
                  <a:pt x="201" y="119"/>
                </a:cubicBezTo>
                <a:cubicBezTo>
                  <a:pt x="203" y="117"/>
                  <a:pt x="203" y="114"/>
                  <a:pt x="203" y="114"/>
                </a:cubicBezTo>
                <a:cubicBezTo>
                  <a:pt x="203" y="113"/>
                  <a:pt x="203" y="113"/>
                  <a:pt x="203" y="113"/>
                </a:cubicBezTo>
                <a:cubicBezTo>
                  <a:pt x="204" y="110"/>
                  <a:pt x="205" y="106"/>
                  <a:pt x="204" y="104"/>
                </a:cubicBezTo>
                <a:cubicBezTo>
                  <a:pt x="201" y="96"/>
                  <a:pt x="195" y="88"/>
                  <a:pt x="190" y="90"/>
                </a:cubicBezTo>
                <a:cubicBezTo>
                  <a:pt x="189" y="90"/>
                  <a:pt x="187" y="92"/>
                  <a:pt x="185" y="93"/>
                </a:cubicBezTo>
                <a:cubicBezTo>
                  <a:pt x="185" y="93"/>
                  <a:pt x="185" y="92"/>
                  <a:pt x="184" y="92"/>
                </a:cubicBezTo>
                <a:cubicBezTo>
                  <a:pt x="182" y="92"/>
                  <a:pt x="180" y="97"/>
                  <a:pt x="180" y="97"/>
                </a:cubicBezTo>
                <a:cubicBezTo>
                  <a:pt x="180" y="97"/>
                  <a:pt x="180" y="98"/>
                  <a:pt x="181" y="98"/>
                </a:cubicBezTo>
                <a:cubicBezTo>
                  <a:pt x="177" y="102"/>
                  <a:pt x="173" y="106"/>
                  <a:pt x="173" y="106"/>
                </a:cubicBezTo>
                <a:cubicBezTo>
                  <a:pt x="172" y="107"/>
                  <a:pt x="172" y="107"/>
                  <a:pt x="172" y="107"/>
                </a:cubicBezTo>
                <a:cubicBezTo>
                  <a:pt x="170" y="100"/>
                  <a:pt x="168" y="93"/>
                  <a:pt x="164" y="86"/>
                </a:cubicBezTo>
                <a:cubicBezTo>
                  <a:pt x="160" y="77"/>
                  <a:pt x="154" y="69"/>
                  <a:pt x="145" y="65"/>
                </a:cubicBezTo>
                <a:cubicBezTo>
                  <a:pt x="138" y="62"/>
                  <a:pt x="131" y="61"/>
                  <a:pt x="124" y="59"/>
                </a:cubicBezTo>
                <a:cubicBezTo>
                  <a:pt x="120" y="57"/>
                  <a:pt x="117" y="55"/>
                  <a:pt x="114" y="53"/>
                </a:cubicBezTo>
                <a:cubicBezTo>
                  <a:pt x="116" y="47"/>
                  <a:pt x="119" y="41"/>
                  <a:pt x="121" y="36"/>
                </a:cubicBezTo>
                <a:cubicBezTo>
                  <a:pt x="124" y="29"/>
                  <a:pt x="127" y="22"/>
                  <a:pt x="126" y="15"/>
                </a:cubicBezTo>
                <a:cubicBezTo>
                  <a:pt x="126" y="12"/>
                  <a:pt x="125" y="9"/>
                  <a:pt x="124" y="6"/>
                </a:cubicBezTo>
                <a:cubicBezTo>
                  <a:pt x="122" y="4"/>
                  <a:pt x="119" y="3"/>
                  <a:pt x="116" y="4"/>
                </a:cubicBezTo>
                <a:cubicBezTo>
                  <a:pt x="111" y="5"/>
                  <a:pt x="108" y="12"/>
                  <a:pt x="103" y="12"/>
                </a:cubicBezTo>
                <a:cubicBezTo>
                  <a:pt x="107" y="12"/>
                  <a:pt x="113" y="14"/>
                  <a:pt x="114" y="18"/>
                </a:cubicBezTo>
                <a:cubicBezTo>
                  <a:pt x="117" y="24"/>
                  <a:pt x="109" y="38"/>
                  <a:pt x="107" y="44"/>
                </a:cubicBezTo>
                <a:cubicBezTo>
                  <a:pt x="107" y="45"/>
                  <a:pt x="107" y="45"/>
                  <a:pt x="107" y="45"/>
                </a:cubicBezTo>
                <a:cubicBezTo>
                  <a:pt x="102" y="41"/>
                  <a:pt x="98" y="36"/>
                  <a:pt x="95" y="31"/>
                </a:cubicBezTo>
                <a:cubicBezTo>
                  <a:pt x="86" y="20"/>
                  <a:pt x="77" y="9"/>
                  <a:pt x="63" y="6"/>
                </a:cubicBezTo>
                <a:cubicBezTo>
                  <a:pt x="54" y="3"/>
                  <a:pt x="45" y="6"/>
                  <a:pt x="35" y="7"/>
                </a:cubicBezTo>
                <a:cubicBezTo>
                  <a:pt x="26" y="8"/>
                  <a:pt x="15" y="7"/>
                  <a:pt x="8" y="0"/>
                </a:cubicBezTo>
                <a:cubicBezTo>
                  <a:pt x="6" y="3"/>
                  <a:pt x="7" y="7"/>
                  <a:pt x="8" y="10"/>
                </a:cubicBezTo>
                <a:cubicBezTo>
                  <a:pt x="9" y="14"/>
                  <a:pt x="12" y="17"/>
                  <a:pt x="16" y="18"/>
                </a:cubicBezTo>
                <a:cubicBezTo>
                  <a:pt x="18" y="18"/>
                  <a:pt x="20" y="18"/>
                  <a:pt x="23" y="19"/>
                </a:cubicBezTo>
                <a:cubicBezTo>
                  <a:pt x="25" y="20"/>
                  <a:pt x="27" y="22"/>
                  <a:pt x="27" y="25"/>
                </a:cubicBezTo>
                <a:cubicBezTo>
                  <a:pt x="37" y="18"/>
                  <a:pt x="49" y="14"/>
                  <a:pt x="61" y="17"/>
                </a:cubicBezTo>
                <a:cubicBezTo>
                  <a:pt x="73" y="19"/>
                  <a:pt x="83" y="27"/>
                  <a:pt x="90" y="37"/>
                </a:cubicBezTo>
                <a:cubicBezTo>
                  <a:pt x="95" y="45"/>
                  <a:pt x="97" y="54"/>
                  <a:pt x="103" y="61"/>
                </a:cubicBezTo>
                <a:cubicBezTo>
                  <a:pt x="103" y="64"/>
                  <a:pt x="104" y="67"/>
                  <a:pt x="106" y="70"/>
                </a:cubicBezTo>
                <a:cubicBezTo>
                  <a:pt x="110" y="79"/>
                  <a:pt x="121" y="82"/>
                  <a:pt x="130" y="84"/>
                </a:cubicBezTo>
                <a:cubicBezTo>
                  <a:pt x="140" y="86"/>
                  <a:pt x="150" y="89"/>
                  <a:pt x="155" y="97"/>
                </a:cubicBezTo>
                <a:cubicBezTo>
                  <a:pt x="156" y="98"/>
                  <a:pt x="157" y="100"/>
                  <a:pt x="158" y="101"/>
                </a:cubicBezTo>
                <a:cubicBezTo>
                  <a:pt x="155" y="100"/>
                  <a:pt x="151" y="100"/>
                  <a:pt x="147" y="101"/>
                </a:cubicBezTo>
                <a:cubicBezTo>
                  <a:pt x="126" y="94"/>
                  <a:pt x="126" y="94"/>
                  <a:pt x="126" y="94"/>
                </a:cubicBezTo>
                <a:cubicBezTo>
                  <a:pt x="126" y="94"/>
                  <a:pt x="122" y="86"/>
                  <a:pt x="111" y="83"/>
                </a:cubicBezTo>
                <a:cubicBezTo>
                  <a:pt x="99" y="79"/>
                  <a:pt x="96" y="70"/>
                  <a:pt x="96" y="70"/>
                </a:cubicBezTo>
                <a:cubicBezTo>
                  <a:pt x="96" y="70"/>
                  <a:pt x="93" y="62"/>
                  <a:pt x="91" y="63"/>
                </a:cubicBezTo>
                <a:cubicBezTo>
                  <a:pt x="90" y="64"/>
                  <a:pt x="79" y="64"/>
                  <a:pt x="79" y="67"/>
                </a:cubicBezTo>
                <a:cubicBezTo>
                  <a:pt x="79" y="69"/>
                  <a:pt x="81" y="70"/>
                  <a:pt x="81" y="70"/>
                </a:cubicBezTo>
                <a:cubicBezTo>
                  <a:pt x="79" y="76"/>
                  <a:pt x="79" y="76"/>
                  <a:pt x="79" y="76"/>
                </a:cubicBezTo>
                <a:cubicBezTo>
                  <a:pt x="85" y="76"/>
                  <a:pt x="85" y="76"/>
                  <a:pt x="85" y="76"/>
                </a:cubicBezTo>
                <a:cubicBezTo>
                  <a:pt x="90" y="76"/>
                  <a:pt x="90" y="76"/>
                  <a:pt x="90" y="76"/>
                </a:cubicBezTo>
                <a:cubicBezTo>
                  <a:pt x="93" y="79"/>
                  <a:pt x="96" y="84"/>
                  <a:pt x="99" y="87"/>
                </a:cubicBezTo>
                <a:cubicBezTo>
                  <a:pt x="105" y="92"/>
                  <a:pt x="107" y="100"/>
                  <a:pt x="117" y="101"/>
                </a:cubicBezTo>
                <a:cubicBezTo>
                  <a:pt x="118" y="102"/>
                  <a:pt x="118" y="102"/>
                  <a:pt x="118" y="102"/>
                </a:cubicBezTo>
                <a:cubicBezTo>
                  <a:pt x="113" y="102"/>
                  <a:pt x="93" y="103"/>
                  <a:pt x="87" y="103"/>
                </a:cubicBezTo>
                <a:cubicBezTo>
                  <a:pt x="81" y="103"/>
                  <a:pt x="73" y="103"/>
                  <a:pt x="73" y="103"/>
                </a:cubicBezTo>
                <a:cubicBezTo>
                  <a:pt x="73" y="103"/>
                  <a:pt x="69" y="100"/>
                  <a:pt x="63" y="101"/>
                </a:cubicBezTo>
                <a:cubicBezTo>
                  <a:pt x="57" y="102"/>
                  <a:pt x="63" y="107"/>
                  <a:pt x="63" y="107"/>
                </a:cubicBezTo>
                <a:cubicBezTo>
                  <a:pt x="63" y="107"/>
                  <a:pt x="59" y="113"/>
                  <a:pt x="61" y="116"/>
                </a:cubicBezTo>
                <a:cubicBezTo>
                  <a:pt x="62" y="119"/>
                  <a:pt x="76" y="113"/>
                  <a:pt x="76" y="113"/>
                </a:cubicBezTo>
                <a:cubicBezTo>
                  <a:pt x="76" y="113"/>
                  <a:pt x="88" y="116"/>
                  <a:pt x="97" y="119"/>
                </a:cubicBezTo>
                <a:cubicBezTo>
                  <a:pt x="107" y="122"/>
                  <a:pt x="117" y="113"/>
                  <a:pt x="117" y="113"/>
                </a:cubicBezTo>
                <a:cubicBezTo>
                  <a:pt x="128" y="122"/>
                  <a:pt x="128" y="122"/>
                  <a:pt x="128" y="122"/>
                </a:cubicBezTo>
                <a:cubicBezTo>
                  <a:pt x="126" y="123"/>
                  <a:pt x="125" y="125"/>
                  <a:pt x="123" y="126"/>
                </a:cubicBezTo>
                <a:cubicBezTo>
                  <a:pt x="115" y="132"/>
                  <a:pt x="104" y="134"/>
                  <a:pt x="95" y="130"/>
                </a:cubicBezTo>
                <a:cubicBezTo>
                  <a:pt x="96" y="133"/>
                  <a:pt x="97" y="136"/>
                  <a:pt x="98" y="138"/>
                </a:cubicBezTo>
                <a:cubicBezTo>
                  <a:pt x="98" y="140"/>
                  <a:pt x="99" y="141"/>
                  <a:pt x="100" y="141"/>
                </a:cubicBezTo>
                <a:cubicBezTo>
                  <a:pt x="101" y="142"/>
                  <a:pt x="102" y="141"/>
                  <a:pt x="103" y="141"/>
                </a:cubicBezTo>
                <a:cubicBezTo>
                  <a:pt x="107" y="140"/>
                  <a:pt x="111" y="138"/>
                  <a:pt x="115" y="136"/>
                </a:cubicBezTo>
                <a:cubicBezTo>
                  <a:pt x="120" y="135"/>
                  <a:pt x="125" y="133"/>
                  <a:pt x="129" y="129"/>
                </a:cubicBezTo>
                <a:cubicBezTo>
                  <a:pt x="130" y="128"/>
                  <a:pt x="130" y="127"/>
                  <a:pt x="131" y="126"/>
                </a:cubicBezTo>
                <a:cubicBezTo>
                  <a:pt x="134" y="128"/>
                  <a:pt x="134" y="128"/>
                  <a:pt x="134" y="128"/>
                </a:cubicBezTo>
                <a:cubicBezTo>
                  <a:pt x="131" y="136"/>
                  <a:pt x="120" y="152"/>
                  <a:pt x="120" y="152"/>
                </a:cubicBezTo>
                <a:cubicBezTo>
                  <a:pt x="120" y="152"/>
                  <a:pt x="103" y="151"/>
                  <a:pt x="96" y="158"/>
                </a:cubicBezTo>
                <a:cubicBezTo>
                  <a:pt x="90" y="164"/>
                  <a:pt x="85" y="179"/>
                  <a:pt x="77" y="188"/>
                </a:cubicBezTo>
                <a:cubicBezTo>
                  <a:pt x="74" y="190"/>
                  <a:pt x="71" y="190"/>
                  <a:pt x="67" y="190"/>
                </a:cubicBezTo>
                <a:cubicBezTo>
                  <a:pt x="65" y="190"/>
                  <a:pt x="62" y="189"/>
                  <a:pt x="60" y="191"/>
                </a:cubicBezTo>
                <a:cubicBezTo>
                  <a:pt x="59" y="192"/>
                  <a:pt x="58" y="193"/>
                  <a:pt x="58" y="195"/>
                </a:cubicBezTo>
                <a:cubicBezTo>
                  <a:pt x="58" y="196"/>
                  <a:pt x="59" y="197"/>
                  <a:pt x="59" y="197"/>
                </a:cubicBezTo>
                <a:cubicBezTo>
                  <a:pt x="56" y="197"/>
                  <a:pt x="53" y="198"/>
                  <a:pt x="51" y="202"/>
                </a:cubicBezTo>
                <a:cubicBezTo>
                  <a:pt x="45" y="211"/>
                  <a:pt x="45" y="217"/>
                  <a:pt x="34" y="222"/>
                </a:cubicBezTo>
                <a:cubicBezTo>
                  <a:pt x="23" y="227"/>
                  <a:pt x="22" y="218"/>
                  <a:pt x="17" y="222"/>
                </a:cubicBezTo>
                <a:cubicBezTo>
                  <a:pt x="13" y="226"/>
                  <a:pt x="14" y="233"/>
                  <a:pt x="11" y="235"/>
                </a:cubicBezTo>
                <a:cubicBezTo>
                  <a:pt x="7" y="238"/>
                  <a:pt x="0" y="241"/>
                  <a:pt x="2" y="246"/>
                </a:cubicBezTo>
                <a:cubicBezTo>
                  <a:pt x="3" y="250"/>
                  <a:pt x="12" y="254"/>
                  <a:pt x="14" y="252"/>
                </a:cubicBezTo>
                <a:cubicBezTo>
                  <a:pt x="16" y="250"/>
                  <a:pt x="11" y="246"/>
                  <a:pt x="11" y="246"/>
                </a:cubicBezTo>
                <a:cubicBezTo>
                  <a:pt x="65" y="216"/>
                  <a:pt x="65" y="216"/>
                  <a:pt x="65" y="216"/>
                </a:cubicBezTo>
                <a:cubicBezTo>
                  <a:pt x="65" y="217"/>
                  <a:pt x="66" y="219"/>
                  <a:pt x="67" y="220"/>
                </a:cubicBezTo>
                <a:cubicBezTo>
                  <a:pt x="69" y="221"/>
                  <a:pt x="70" y="221"/>
                  <a:pt x="72" y="220"/>
                </a:cubicBezTo>
                <a:cubicBezTo>
                  <a:pt x="73" y="220"/>
                  <a:pt x="75" y="218"/>
                  <a:pt x="76" y="217"/>
                </a:cubicBezTo>
                <a:cubicBezTo>
                  <a:pt x="82" y="211"/>
                  <a:pt x="89" y="205"/>
                  <a:pt x="96" y="198"/>
                </a:cubicBezTo>
                <a:cubicBezTo>
                  <a:pt x="98" y="197"/>
                  <a:pt x="98" y="197"/>
                  <a:pt x="98" y="197"/>
                </a:cubicBezTo>
                <a:cubicBezTo>
                  <a:pt x="100" y="203"/>
                  <a:pt x="111" y="203"/>
                  <a:pt x="113" y="200"/>
                </a:cubicBezTo>
                <a:cubicBezTo>
                  <a:pt x="116" y="197"/>
                  <a:pt x="123" y="189"/>
                  <a:pt x="132" y="189"/>
                </a:cubicBezTo>
                <a:cubicBezTo>
                  <a:pt x="141" y="188"/>
                  <a:pt x="158" y="198"/>
                  <a:pt x="165" y="198"/>
                </a:cubicBezTo>
                <a:cubicBezTo>
                  <a:pt x="169" y="197"/>
                  <a:pt x="185" y="189"/>
                  <a:pt x="193" y="184"/>
                </a:cubicBezTo>
                <a:cubicBezTo>
                  <a:pt x="194" y="185"/>
                  <a:pt x="196" y="186"/>
                  <a:pt x="197" y="186"/>
                </a:cubicBezTo>
                <a:cubicBezTo>
                  <a:pt x="200" y="185"/>
                  <a:pt x="203" y="184"/>
                  <a:pt x="204" y="181"/>
                </a:cubicBezTo>
                <a:cubicBezTo>
                  <a:pt x="204" y="178"/>
                  <a:pt x="203" y="175"/>
                  <a:pt x="201" y="172"/>
                </a:cubicBezTo>
                <a:cubicBezTo>
                  <a:pt x="198" y="168"/>
                  <a:pt x="193" y="165"/>
                  <a:pt x="187" y="164"/>
                </a:cubicBezTo>
                <a:close/>
                <a:moveTo>
                  <a:pt x="200" y="114"/>
                </a:moveTo>
                <a:cubicBezTo>
                  <a:pt x="200" y="115"/>
                  <a:pt x="200" y="116"/>
                  <a:pt x="200" y="116"/>
                </a:cubicBezTo>
                <a:cubicBezTo>
                  <a:pt x="200" y="116"/>
                  <a:pt x="197" y="114"/>
                  <a:pt x="197" y="110"/>
                </a:cubicBezTo>
                <a:cubicBezTo>
                  <a:pt x="197" y="110"/>
                  <a:pt x="200" y="112"/>
                  <a:pt x="200" y="114"/>
                </a:cubicBezTo>
                <a:close/>
                <a:moveTo>
                  <a:pt x="140" y="84"/>
                </a:moveTo>
                <a:cubicBezTo>
                  <a:pt x="133" y="82"/>
                  <a:pt x="125" y="81"/>
                  <a:pt x="119" y="76"/>
                </a:cubicBezTo>
                <a:cubicBezTo>
                  <a:pt x="117" y="74"/>
                  <a:pt x="115" y="71"/>
                  <a:pt x="114" y="67"/>
                </a:cubicBezTo>
                <a:cubicBezTo>
                  <a:pt x="121" y="70"/>
                  <a:pt x="128" y="71"/>
                  <a:pt x="135" y="73"/>
                </a:cubicBezTo>
                <a:cubicBezTo>
                  <a:pt x="146" y="76"/>
                  <a:pt x="158" y="82"/>
                  <a:pt x="160" y="93"/>
                </a:cubicBezTo>
                <a:cubicBezTo>
                  <a:pt x="160" y="94"/>
                  <a:pt x="160" y="96"/>
                  <a:pt x="160" y="97"/>
                </a:cubicBezTo>
                <a:cubicBezTo>
                  <a:pt x="155" y="91"/>
                  <a:pt x="148" y="86"/>
                  <a:pt x="140" y="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0C8FB9-2F9D-48FA-8110-FB350205C8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077" y="1770090"/>
            <a:ext cx="3838264" cy="3838264"/>
          </a:xfrm>
          <a:prstGeom prst="rect">
            <a:avLst/>
          </a:prstGeom>
        </p:spPr>
      </p:pic>
      <p:sp>
        <p:nvSpPr>
          <p:cNvPr id="38" name="Google Shape;130;p2">
            <a:extLst>
              <a:ext uri="{FF2B5EF4-FFF2-40B4-BE49-F238E27FC236}">
                <a16:creationId xmlns:a16="http://schemas.microsoft.com/office/drawing/2014/main" id="{DEA07FD4-8BE2-4C95-8FAB-3951BA365420}"/>
              </a:ext>
            </a:extLst>
          </p:cNvPr>
          <p:cNvSpPr/>
          <p:nvPr/>
        </p:nvSpPr>
        <p:spPr>
          <a:xfrm>
            <a:off x="5208434" y="2177729"/>
            <a:ext cx="2901453" cy="942525"/>
          </a:xfrm>
          <a:prstGeom prst="frame">
            <a:avLst>
              <a:gd name="adj1" fmla="val 443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130;p2">
            <a:extLst>
              <a:ext uri="{FF2B5EF4-FFF2-40B4-BE49-F238E27FC236}">
                <a16:creationId xmlns:a16="http://schemas.microsoft.com/office/drawing/2014/main" id="{4E071DE6-B1BB-4CAD-B95D-0E1190302ADC}"/>
              </a:ext>
            </a:extLst>
          </p:cNvPr>
          <p:cNvSpPr/>
          <p:nvPr/>
        </p:nvSpPr>
        <p:spPr>
          <a:xfrm>
            <a:off x="470129" y="1566042"/>
            <a:ext cx="4228689" cy="4231955"/>
          </a:xfrm>
          <a:prstGeom prst="frame">
            <a:avLst>
              <a:gd name="adj1" fmla="val 443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1B88739-EB33-4B23-B4DC-F0D65AF0E963}"/>
              </a:ext>
            </a:extLst>
          </p:cNvPr>
          <p:cNvSpPr/>
          <p:nvPr/>
        </p:nvSpPr>
        <p:spPr>
          <a:xfrm>
            <a:off x="5220466" y="4087188"/>
            <a:ext cx="2854963" cy="1163514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26DD48-A6A2-4063-B9CD-587AA55C8530}"/>
              </a:ext>
            </a:extLst>
          </p:cNvPr>
          <p:cNvSpPr txBox="1"/>
          <p:nvPr/>
        </p:nvSpPr>
        <p:spPr>
          <a:xfrm>
            <a:off x="5241570" y="4127122"/>
            <a:ext cx="279854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NtMotoyaKyotai" panose="02020300000000000000"/>
                <a:cs typeface="Arial" panose="020B0604020202020204" pitchFamily="34" charset="0"/>
              </a:rPr>
              <a:t>HÁN VIỆT</a:t>
            </a:r>
          </a:p>
          <a:p>
            <a:pPr algn="ctr"/>
            <a:r>
              <a:rPr lang="en-US" sz="4000" dirty="0">
                <a:solidFill>
                  <a:srgbClr val="7030A0"/>
                </a:solidFill>
                <a:latin typeface="Arial" panose="020B0604020202020204" pitchFamily="34" charset="0"/>
                <a:ea typeface="NtMotoyaKyotai" panose="02020300000000000000"/>
                <a:cs typeface="Arial" panose="020B0604020202020204" pitchFamily="34" charset="0"/>
              </a:rPr>
              <a:t>DẪN</a:t>
            </a:r>
          </a:p>
        </p:txBody>
      </p:sp>
      <p:sp>
        <p:nvSpPr>
          <p:cNvPr id="30" name="Freeform 40">
            <a:extLst>
              <a:ext uri="{FF2B5EF4-FFF2-40B4-BE49-F238E27FC236}">
                <a16:creationId xmlns:a16="http://schemas.microsoft.com/office/drawing/2014/main" id="{07F66DDB-9E8F-419B-BA82-84D6C144D253}"/>
              </a:ext>
            </a:extLst>
          </p:cNvPr>
          <p:cNvSpPr>
            <a:spLocks noEditPoints="1"/>
          </p:cNvSpPr>
          <p:nvPr/>
        </p:nvSpPr>
        <p:spPr bwMode="auto">
          <a:xfrm>
            <a:off x="-2845" y="861757"/>
            <a:ext cx="860337" cy="1065570"/>
          </a:xfrm>
          <a:custGeom>
            <a:avLst/>
            <a:gdLst>
              <a:gd name="T0" fmla="*/ 154 w 205"/>
              <a:gd name="T1" fmla="*/ 161 h 254"/>
              <a:gd name="T2" fmla="*/ 170 w 205"/>
              <a:gd name="T3" fmla="*/ 150 h 254"/>
              <a:gd name="T4" fmla="*/ 178 w 205"/>
              <a:gd name="T5" fmla="*/ 145 h 254"/>
              <a:gd name="T6" fmla="*/ 180 w 205"/>
              <a:gd name="T7" fmla="*/ 133 h 254"/>
              <a:gd name="T8" fmla="*/ 181 w 205"/>
              <a:gd name="T9" fmla="*/ 121 h 254"/>
              <a:gd name="T10" fmla="*/ 197 w 205"/>
              <a:gd name="T11" fmla="*/ 123 h 254"/>
              <a:gd name="T12" fmla="*/ 201 w 205"/>
              <a:gd name="T13" fmla="*/ 118 h 254"/>
              <a:gd name="T14" fmla="*/ 203 w 205"/>
              <a:gd name="T15" fmla="*/ 114 h 254"/>
              <a:gd name="T16" fmla="*/ 204 w 205"/>
              <a:gd name="T17" fmla="*/ 104 h 254"/>
              <a:gd name="T18" fmla="*/ 185 w 205"/>
              <a:gd name="T19" fmla="*/ 93 h 254"/>
              <a:gd name="T20" fmla="*/ 180 w 205"/>
              <a:gd name="T21" fmla="*/ 97 h 254"/>
              <a:gd name="T22" fmla="*/ 173 w 205"/>
              <a:gd name="T23" fmla="*/ 106 h 254"/>
              <a:gd name="T24" fmla="*/ 164 w 205"/>
              <a:gd name="T25" fmla="*/ 86 h 254"/>
              <a:gd name="T26" fmla="*/ 124 w 205"/>
              <a:gd name="T27" fmla="*/ 59 h 254"/>
              <a:gd name="T28" fmla="*/ 121 w 205"/>
              <a:gd name="T29" fmla="*/ 36 h 254"/>
              <a:gd name="T30" fmla="*/ 124 w 205"/>
              <a:gd name="T31" fmla="*/ 6 h 254"/>
              <a:gd name="T32" fmla="*/ 103 w 205"/>
              <a:gd name="T33" fmla="*/ 12 h 254"/>
              <a:gd name="T34" fmla="*/ 107 w 205"/>
              <a:gd name="T35" fmla="*/ 44 h 254"/>
              <a:gd name="T36" fmla="*/ 95 w 205"/>
              <a:gd name="T37" fmla="*/ 31 h 254"/>
              <a:gd name="T38" fmla="*/ 35 w 205"/>
              <a:gd name="T39" fmla="*/ 7 h 254"/>
              <a:gd name="T40" fmla="*/ 8 w 205"/>
              <a:gd name="T41" fmla="*/ 10 h 254"/>
              <a:gd name="T42" fmla="*/ 23 w 205"/>
              <a:gd name="T43" fmla="*/ 19 h 254"/>
              <a:gd name="T44" fmla="*/ 61 w 205"/>
              <a:gd name="T45" fmla="*/ 17 h 254"/>
              <a:gd name="T46" fmla="*/ 103 w 205"/>
              <a:gd name="T47" fmla="*/ 61 h 254"/>
              <a:gd name="T48" fmla="*/ 130 w 205"/>
              <a:gd name="T49" fmla="*/ 84 h 254"/>
              <a:gd name="T50" fmla="*/ 158 w 205"/>
              <a:gd name="T51" fmla="*/ 101 h 254"/>
              <a:gd name="T52" fmla="*/ 126 w 205"/>
              <a:gd name="T53" fmla="*/ 94 h 254"/>
              <a:gd name="T54" fmla="*/ 96 w 205"/>
              <a:gd name="T55" fmla="*/ 70 h 254"/>
              <a:gd name="T56" fmla="*/ 79 w 205"/>
              <a:gd name="T57" fmla="*/ 67 h 254"/>
              <a:gd name="T58" fmla="*/ 79 w 205"/>
              <a:gd name="T59" fmla="*/ 76 h 254"/>
              <a:gd name="T60" fmla="*/ 90 w 205"/>
              <a:gd name="T61" fmla="*/ 76 h 254"/>
              <a:gd name="T62" fmla="*/ 117 w 205"/>
              <a:gd name="T63" fmla="*/ 101 h 254"/>
              <a:gd name="T64" fmla="*/ 87 w 205"/>
              <a:gd name="T65" fmla="*/ 103 h 254"/>
              <a:gd name="T66" fmla="*/ 63 w 205"/>
              <a:gd name="T67" fmla="*/ 101 h 254"/>
              <a:gd name="T68" fmla="*/ 61 w 205"/>
              <a:gd name="T69" fmla="*/ 116 h 254"/>
              <a:gd name="T70" fmla="*/ 97 w 205"/>
              <a:gd name="T71" fmla="*/ 119 h 254"/>
              <a:gd name="T72" fmla="*/ 128 w 205"/>
              <a:gd name="T73" fmla="*/ 122 h 254"/>
              <a:gd name="T74" fmla="*/ 95 w 205"/>
              <a:gd name="T75" fmla="*/ 130 h 254"/>
              <a:gd name="T76" fmla="*/ 100 w 205"/>
              <a:gd name="T77" fmla="*/ 141 h 254"/>
              <a:gd name="T78" fmla="*/ 115 w 205"/>
              <a:gd name="T79" fmla="*/ 136 h 254"/>
              <a:gd name="T80" fmla="*/ 131 w 205"/>
              <a:gd name="T81" fmla="*/ 126 h 254"/>
              <a:gd name="T82" fmla="*/ 120 w 205"/>
              <a:gd name="T83" fmla="*/ 152 h 254"/>
              <a:gd name="T84" fmla="*/ 77 w 205"/>
              <a:gd name="T85" fmla="*/ 188 h 254"/>
              <a:gd name="T86" fmla="*/ 60 w 205"/>
              <a:gd name="T87" fmla="*/ 191 h 254"/>
              <a:gd name="T88" fmla="*/ 59 w 205"/>
              <a:gd name="T89" fmla="*/ 197 h 254"/>
              <a:gd name="T90" fmla="*/ 34 w 205"/>
              <a:gd name="T91" fmla="*/ 222 h 254"/>
              <a:gd name="T92" fmla="*/ 11 w 205"/>
              <a:gd name="T93" fmla="*/ 235 h 254"/>
              <a:gd name="T94" fmla="*/ 14 w 205"/>
              <a:gd name="T95" fmla="*/ 252 h 254"/>
              <a:gd name="T96" fmla="*/ 65 w 205"/>
              <a:gd name="T97" fmla="*/ 216 h 254"/>
              <a:gd name="T98" fmla="*/ 72 w 205"/>
              <a:gd name="T99" fmla="*/ 220 h 254"/>
              <a:gd name="T100" fmla="*/ 96 w 205"/>
              <a:gd name="T101" fmla="*/ 198 h 254"/>
              <a:gd name="T102" fmla="*/ 113 w 205"/>
              <a:gd name="T103" fmla="*/ 200 h 254"/>
              <a:gd name="T104" fmla="*/ 165 w 205"/>
              <a:gd name="T105" fmla="*/ 198 h 254"/>
              <a:gd name="T106" fmla="*/ 197 w 205"/>
              <a:gd name="T107" fmla="*/ 186 h 254"/>
              <a:gd name="T108" fmla="*/ 201 w 205"/>
              <a:gd name="T109" fmla="*/ 172 h 254"/>
              <a:gd name="T110" fmla="*/ 200 w 205"/>
              <a:gd name="T111" fmla="*/ 114 h 254"/>
              <a:gd name="T112" fmla="*/ 197 w 205"/>
              <a:gd name="T113" fmla="*/ 110 h 254"/>
              <a:gd name="T114" fmla="*/ 140 w 205"/>
              <a:gd name="T115" fmla="*/ 84 h 254"/>
              <a:gd name="T116" fmla="*/ 114 w 205"/>
              <a:gd name="T117" fmla="*/ 67 h 254"/>
              <a:gd name="T118" fmla="*/ 160 w 205"/>
              <a:gd name="T119" fmla="*/ 93 h 254"/>
              <a:gd name="T120" fmla="*/ 140 w 205"/>
              <a:gd name="T121" fmla="*/ 8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05" h="254">
                <a:moveTo>
                  <a:pt x="187" y="164"/>
                </a:moveTo>
                <a:cubicBezTo>
                  <a:pt x="182" y="162"/>
                  <a:pt x="167" y="162"/>
                  <a:pt x="154" y="161"/>
                </a:cubicBezTo>
                <a:cubicBezTo>
                  <a:pt x="160" y="157"/>
                  <a:pt x="166" y="152"/>
                  <a:pt x="169" y="151"/>
                </a:cubicBezTo>
                <a:cubicBezTo>
                  <a:pt x="169" y="151"/>
                  <a:pt x="169" y="150"/>
                  <a:pt x="170" y="150"/>
                </a:cubicBezTo>
                <a:cubicBezTo>
                  <a:pt x="171" y="150"/>
                  <a:pt x="172" y="149"/>
                  <a:pt x="173" y="149"/>
                </a:cubicBezTo>
                <a:cubicBezTo>
                  <a:pt x="175" y="148"/>
                  <a:pt x="177" y="147"/>
                  <a:pt x="178" y="145"/>
                </a:cubicBezTo>
                <a:cubicBezTo>
                  <a:pt x="178" y="143"/>
                  <a:pt x="177" y="141"/>
                  <a:pt x="178" y="139"/>
                </a:cubicBezTo>
                <a:cubicBezTo>
                  <a:pt x="178" y="137"/>
                  <a:pt x="179" y="135"/>
                  <a:pt x="180" y="133"/>
                </a:cubicBezTo>
                <a:cubicBezTo>
                  <a:pt x="181" y="130"/>
                  <a:pt x="180" y="127"/>
                  <a:pt x="178" y="124"/>
                </a:cubicBezTo>
                <a:cubicBezTo>
                  <a:pt x="181" y="121"/>
                  <a:pt x="181" y="121"/>
                  <a:pt x="181" y="121"/>
                </a:cubicBezTo>
                <a:cubicBezTo>
                  <a:pt x="181" y="121"/>
                  <a:pt x="189" y="128"/>
                  <a:pt x="192" y="128"/>
                </a:cubicBezTo>
                <a:cubicBezTo>
                  <a:pt x="193" y="128"/>
                  <a:pt x="195" y="126"/>
                  <a:pt x="197" y="123"/>
                </a:cubicBezTo>
                <a:cubicBezTo>
                  <a:pt x="198" y="123"/>
                  <a:pt x="199" y="124"/>
                  <a:pt x="200" y="123"/>
                </a:cubicBezTo>
                <a:cubicBezTo>
                  <a:pt x="200" y="123"/>
                  <a:pt x="201" y="120"/>
                  <a:pt x="201" y="118"/>
                </a:cubicBezTo>
                <a:cubicBezTo>
                  <a:pt x="201" y="119"/>
                  <a:pt x="201" y="119"/>
                  <a:pt x="201" y="119"/>
                </a:cubicBezTo>
                <a:cubicBezTo>
                  <a:pt x="203" y="117"/>
                  <a:pt x="203" y="114"/>
                  <a:pt x="203" y="114"/>
                </a:cubicBezTo>
                <a:cubicBezTo>
                  <a:pt x="203" y="113"/>
                  <a:pt x="203" y="113"/>
                  <a:pt x="203" y="113"/>
                </a:cubicBezTo>
                <a:cubicBezTo>
                  <a:pt x="204" y="110"/>
                  <a:pt x="205" y="106"/>
                  <a:pt x="204" y="104"/>
                </a:cubicBezTo>
                <a:cubicBezTo>
                  <a:pt x="201" y="96"/>
                  <a:pt x="195" y="88"/>
                  <a:pt x="190" y="90"/>
                </a:cubicBezTo>
                <a:cubicBezTo>
                  <a:pt x="189" y="90"/>
                  <a:pt x="187" y="92"/>
                  <a:pt x="185" y="93"/>
                </a:cubicBezTo>
                <a:cubicBezTo>
                  <a:pt x="185" y="93"/>
                  <a:pt x="185" y="92"/>
                  <a:pt x="184" y="92"/>
                </a:cubicBezTo>
                <a:cubicBezTo>
                  <a:pt x="182" y="92"/>
                  <a:pt x="180" y="97"/>
                  <a:pt x="180" y="97"/>
                </a:cubicBezTo>
                <a:cubicBezTo>
                  <a:pt x="180" y="97"/>
                  <a:pt x="180" y="98"/>
                  <a:pt x="181" y="98"/>
                </a:cubicBezTo>
                <a:cubicBezTo>
                  <a:pt x="177" y="102"/>
                  <a:pt x="173" y="106"/>
                  <a:pt x="173" y="106"/>
                </a:cubicBezTo>
                <a:cubicBezTo>
                  <a:pt x="172" y="107"/>
                  <a:pt x="172" y="107"/>
                  <a:pt x="172" y="107"/>
                </a:cubicBezTo>
                <a:cubicBezTo>
                  <a:pt x="170" y="100"/>
                  <a:pt x="168" y="93"/>
                  <a:pt x="164" y="86"/>
                </a:cubicBezTo>
                <a:cubicBezTo>
                  <a:pt x="160" y="77"/>
                  <a:pt x="154" y="69"/>
                  <a:pt x="145" y="65"/>
                </a:cubicBezTo>
                <a:cubicBezTo>
                  <a:pt x="138" y="62"/>
                  <a:pt x="131" y="61"/>
                  <a:pt x="124" y="59"/>
                </a:cubicBezTo>
                <a:cubicBezTo>
                  <a:pt x="120" y="57"/>
                  <a:pt x="117" y="55"/>
                  <a:pt x="114" y="53"/>
                </a:cubicBezTo>
                <a:cubicBezTo>
                  <a:pt x="116" y="47"/>
                  <a:pt x="119" y="41"/>
                  <a:pt x="121" y="36"/>
                </a:cubicBezTo>
                <a:cubicBezTo>
                  <a:pt x="124" y="29"/>
                  <a:pt x="127" y="22"/>
                  <a:pt x="126" y="15"/>
                </a:cubicBezTo>
                <a:cubicBezTo>
                  <a:pt x="126" y="12"/>
                  <a:pt x="125" y="9"/>
                  <a:pt x="124" y="6"/>
                </a:cubicBezTo>
                <a:cubicBezTo>
                  <a:pt x="122" y="4"/>
                  <a:pt x="119" y="3"/>
                  <a:pt x="116" y="4"/>
                </a:cubicBezTo>
                <a:cubicBezTo>
                  <a:pt x="111" y="5"/>
                  <a:pt x="108" y="12"/>
                  <a:pt x="103" y="12"/>
                </a:cubicBezTo>
                <a:cubicBezTo>
                  <a:pt x="107" y="12"/>
                  <a:pt x="113" y="14"/>
                  <a:pt x="114" y="18"/>
                </a:cubicBezTo>
                <a:cubicBezTo>
                  <a:pt x="117" y="24"/>
                  <a:pt x="109" y="38"/>
                  <a:pt x="107" y="44"/>
                </a:cubicBezTo>
                <a:cubicBezTo>
                  <a:pt x="107" y="45"/>
                  <a:pt x="107" y="45"/>
                  <a:pt x="107" y="45"/>
                </a:cubicBezTo>
                <a:cubicBezTo>
                  <a:pt x="102" y="41"/>
                  <a:pt x="98" y="36"/>
                  <a:pt x="95" y="31"/>
                </a:cubicBezTo>
                <a:cubicBezTo>
                  <a:pt x="86" y="20"/>
                  <a:pt x="77" y="9"/>
                  <a:pt x="63" y="6"/>
                </a:cubicBezTo>
                <a:cubicBezTo>
                  <a:pt x="54" y="3"/>
                  <a:pt x="45" y="6"/>
                  <a:pt x="35" y="7"/>
                </a:cubicBezTo>
                <a:cubicBezTo>
                  <a:pt x="26" y="8"/>
                  <a:pt x="15" y="7"/>
                  <a:pt x="8" y="0"/>
                </a:cubicBezTo>
                <a:cubicBezTo>
                  <a:pt x="6" y="3"/>
                  <a:pt x="7" y="7"/>
                  <a:pt x="8" y="10"/>
                </a:cubicBezTo>
                <a:cubicBezTo>
                  <a:pt x="9" y="14"/>
                  <a:pt x="12" y="17"/>
                  <a:pt x="16" y="18"/>
                </a:cubicBezTo>
                <a:cubicBezTo>
                  <a:pt x="18" y="18"/>
                  <a:pt x="20" y="18"/>
                  <a:pt x="23" y="19"/>
                </a:cubicBezTo>
                <a:cubicBezTo>
                  <a:pt x="25" y="20"/>
                  <a:pt x="27" y="22"/>
                  <a:pt x="27" y="25"/>
                </a:cubicBezTo>
                <a:cubicBezTo>
                  <a:pt x="37" y="18"/>
                  <a:pt x="49" y="14"/>
                  <a:pt x="61" y="17"/>
                </a:cubicBezTo>
                <a:cubicBezTo>
                  <a:pt x="73" y="19"/>
                  <a:pt x="83" y="27"/>
                  <a:pt x="90" y="37"/>
                </a:cubicBezTo>
                <a:cubicBezTo>
                  <a:pt x="95" y="45"/>
                  <a:pt x="97" y="54"/>
                  <a:pt x="103" y="61"/>
                </a:cubicBezTo>
                <a:cubicBezTo>
                  <a:pt x="103" y="64"/>
                  <a:pt x="104" y="67"/>
                  <a:pt x="106" y="70"/>
                </a:cubicBezTo>
                <a:cubicBezTo>
                  <a:pt x="110" y="79"/>
                  <a:pt x="121" y="82"/>
                  <a:pt x="130" y="84"/>
                </a:cubicBezTo>
                <a:cubicBezTo>
                  <a:pt x="140" y="86"/>
                  <a:pt x="150" y="89"/>
                  <a:pt x="155" y="97"/>
                </a:cubicBezTo>
                <a:cubicBezTo>
                  <a:pt x="156" y="98"/>
                  <a:pt x="157" y="100"/>
                  <a:pt x="158" y="101"/>
                </a:cubicBezTo>
                <a:cubicBezTo>
                  <a:pt x="155" y="100"/>
                  <a:pt x="151" y="100"/>
                  <a:pt x="147" y="101"/>
                </a:cubicBezTo>
                <a:cubicBezTo>
                  <a:pt x="126" y="94"/>
                  <a:pt x="126" y="94"/>
                  <a:pt x="126" y="94"/>
                </a:cubicBezTo>
                <a:cubicBezTo>
                  <a:pt x="126" y="94"/>
                  <a:pt x="122" y="86"/>
                  <a:pt x="111" y="83"/>
                </a:cubicBezTo>
                <a:cubicBezTo>
                  <a:pt x="99" y="79"/>
                  <a:pt x="96" y="70"/>
                  <a:pt x="96" y="70"/>
                </a:cubicBezTo>
                <a:cubicBezTo>
                  <a:pt x="96" y="70"/>
                  <a:pt x="93" y="62"/>
                  <a:pt x="91" y="63"/>
                </a:cubicBezTo>
                <a:cubicBezTo>
                  <a:pt x="90" y="64"/>
                  <a:pt x="79" y="64"/>
                  <a:pt x="79" y="67"/>
                </a:cubicBezTo>
                <a:cubicBezTo>
                  <a:pt x="79" y="69"/>
                  <a:pt x="81" y="70"/>
                  <a:pt x="81" y="70"/>
                </a:cubicBezTo>
                <a:cubicBezTo>
                  <a:pt x="79" y="76"/>
                  <a:pt x="79" y="76"/>
                  <a:pt x="79" y="76"/>
                </a:cubicBezTo>
                <a:cubicBezTo>
                  <a:pt x="85" y="76"/>
                  <a:pt x="85" y="76"/>
                  <a:pt x="85" y="76"/>
                </a:cubicBezTo>
                <a:cubicBezTo>
                  <a:pt x="90" y="76"/>
                  <a:pt x="90" y="76"/>
                  <a:pt x="90" y="76"/>
                </a:cubicBezTo>
                <a:cubicBezTo>
                  <a:pt x="93" y="79"/>
                  <a:pt x="96" y="84"/>
                  <a:pt x="99" y="87"/>
                </a:cubicBezTo>
                <a:cubicBezTo>
                  <a:pt x="105" y="92"/>
                  <a:pt x="107" y="100"/>
                  <a:pt x="117" y="101"/>
                </a:cubicBezTo>
                <a:cubicBezTo>
                  <a:pt x="118" y="102"/>
                  <a:pt x="118" y="102"/>
                  <a:pt x="118" y="102"/>
                </a:cubicBezTo>
                <a:cubicBezTo>
                  <a:pt x="113" y="102"/>
                  <a:pt x="93" y="103"/>
                  <a:pt x="87" y="103"/>
                </a:cubicBezTo>
                <a:cubicBezTo>
                  <a:pt x="81" y="103"/>
                  <a:pt x="73" y="103"/>
                  <a:pt x="73" y="103"/>
                </a:cubicBezTo>
                <a:cubicBezTo>
                  <a:pt x="73" y="103"/>
                  <a:pt x="69" y="100"/>
                  <a:pt x="63" y="101"/>
                </a:cubicBezTo>
                <a:cubicBezTo>
                  <a:pt x="57" y="102"/>
                  <a:pt x="63" y="107"/>
                  <a:pt x="63" y="107"/>
                </a:cubicBezTo>
                <a:cubicBezTo>
                  <a:pt x="63" y="107"/>
                  <a:pt x="59" y="113"/>
                  <a:pt x="61" y="116"/>
                </a:cubicBezTo>
                <a:cubicBezTo>
                  <a:pt x="62" y="119"/>
                  <a:pt x="76" y="113"/>
                  <a:pt x="76" y="113"/>
                </a:cubicBezTo>
                <a:cubicBezTo>
                  <a:pt x="76" y="113"/>
                  <a:pt x="88" y="116"/>
                  <a:pt x="97" y="119"/>
                </a:cubicBezTo>
                <a:cubicBezTo>
                  <a:pt x="107" y="122"/>
                  <a:pt x="117" y="113"/>
                  <a:pt x="117" y="113"/>
                </a:cubicBezTo>
                <a:cubicBezTo>
                  <a:pt x="128" y="122"/>
                  <a:pt x="128" y="122"/>
                  <a:pt x="128" y="122"/>
                </a:cubicBezTo>
                <a:cubicBezTo>
                  <a:pt x="126" y="123"/>
                  <a:pt x="125" y="125"/>
                  <a:pt x="123" y="126"/>
                </a:cubicBezTo>
                <a:cubicBezTo>
                  <a:pt x="115" y="132"/>
                  <a:pt x="104" y="134"/>
                  <a:pt x="95" y="130"/>
                </a:cubicBezTo>
                <a:cubicBezTo>
                  <a:pt x="96" y="133"/>
                  <a:pt x="97" y="136"/>
                  <a:pt x="98" y="138"/>
                </a:cubicBezTo>
                <a:cubicBezTo>
                  <a:pt x="98" y="140"/>
                  <a:pt x="99" y="141"/>
                  <a:pt x="100" y="141"/>
                </a:cubicBezTo>
                <a:cubicBezTo>
                  <a:pt x="101" y="142"/>
                  <a:pt x="102" y="141"/>
                  <a:pt x="103" y="141"/>
                </a:cubicBezTo>
                <a:cubicBezTo>
                  <a:pt x="107" y="140"/>
                  <a:pt x="111" y="138"/>
                  <a:pt x="115" y="136"/>
                </a:cubicBezTo>
                <a:cubicBezTo>
                  <a:pt x="120" y="135"/>
                  <a:pt x="125" y="133"/>
                  <a:pt x="129" y="129"/>
                </a:cubicBezTo>
                <a:cubicBezTo>
                  <a:pt x="130" y="128"/>
                  <a:pt x="130" y="127"/>
                  <a:pt x="131" y="126"/>
                </a:cubicBezTo>
                <a:cubicBezTo>
                  <a:pt x="134" y="128"/>
                  <a:pt x="134" y="128"/>
                  <a:pt x="134" y="128"/>
                </a:cubicBezTo>
                <a:cubicBezTo>
                  <a:pt x="131" y="136"/>
                  <a:pt x="120" y="152"/>
                  <a:pt x="120" y="152"/>
                </a:cubicBezTo>
                <a:cubicBezTo>
                  <a:pt x="120" y="152"/>
                  <a:pt x="103" y="151"/>
                  <a:pt x="96" y="158"/>
                </a:cubicBezTo>
                <a:cubicBezTo>
                  <a:pt x="90" y="164"/>
                  <a:pt x="85" y="179"/>
                  <a:pt x="77" y="188"/>
                </a:cubicBezTo>
                <a:cubicBezTo>
                  <a:pt x="74" y="190"/>
                  <a:pt x="71" y="190"/>
                  <a:pt x="67" y="190"/>
                </a:cubicBezTo>
                <a:cubicBezTo>
                  <a:pt x="65" y="190"/>
                  <a:pt x="62" y="189"/>
                  <a:pt x="60" y="191"/>
                </a:cubicBezTo>
                <a:cubicBezTo>
                  <a:pt x="59" y="192"/>
                  <a:pt x="58" y="193"/>
                  <a:pt x="58" y="195"/>
                </a:cubicBezTo>
                <a:cubicBezTo>
                  <a:pt x="58" y="196"/>
                  <a:pt x="59" y="197"/>
                  <a:pt x="59" y="197"/>
                </a:cubicBezTo>
                <a:cubicBezTo>
                  <a:pt x="56" y="197"/>
                  <a:pt x="53" y="198"/>
                  <a:pt x="51" y="202"/>
                </a:cubicBezTo>
                <a:cubicBezTo>
                  <a:pt x="45" y="211"/>
                  <a:pt x="45" y="217"/>
                  <a:pt x="34" y="222"/>
                </a:cubicBezTo>
                <a:cubicBezTo>
                  <a:pt x="23" y="227"/>
                  <a:pt x="22" y="218"/>
                  <a:pt x="17" y="222"/>
                </a:cubicBezTo>
                <a:cubicBezTo>
                  <a:pt x="13" y="226"/>
                  <a:pt x="14" y="233"/>
                  <a:pt x="11" y="235"/>
                </a:cubicBezTo>
                <a:cubicBezTo>
                  <a:pt x="7" y="238"/>
                  <a:pt x="0" y="241"/>
                  <a:pt x="2" y="246"/>
                </a:cubicBezTo>
                <a:cubicBezTo>
                  <a:pt x="3" y="250"/>
                  <a:pt x="12" y="254"/>
                  <a:pt x="14" y="252"/>
                </a:cubicBezTo>
                <a:cubicBezTo>
                  <a:pt x="16" y="250"/>
                  <a:pt x="11" y="246"/>
                  <a:pt x="11" y="246"/>
                </a:cubicBezTo>
                <a:cubicBezTo>
                  <a:pt x="65" y="216"/>
                  <a:pt x="65" y="216"/>
                  <a:pt x="65" y="216"/>
                </a:cubicBezTo>
                <a:cubicBezTo>
                  <a:pt x="65" y="217"/>
                  <a:pt x="66" y="219"/>
                  <a:pt x="67" y="220"/>
                </a:cubicBezTo>
                <a:cubicBezTo>
                  <a:pt x="69" y="221"/>
                  <a:pt x="70" y="221"/>
                  <a:pt x="72" y="220"/>
                </a:cubicBezTo>
                <a:cubicBezTo>
                  <a:pt x="73" y="220"/>
                  <a:pt x="75" y="218"/>
                  <a:pt x="76" y="217"/>
                </a:cubicBezTo>
                <a:cubicBezTo>
                  <a:pt x="82" y="211"/>
                  <a:pt x="89" y="205"/>
                  <a:pt x="96" y="198"/>
                </a:cubicBezTo>
                <a:cubicBezTo>
                  <a:pt x="98" y="197"/>
                  <a:pt x="98" y="197"/>
                  <a:pt x="98" y="197"/>
                </a:cubicBezTo>
                <a:cubicBezTo>
                  <a:pt x="100" y="203"/>
                  <a:pt x="111" y="203"/>
                  <a:pt x="113" y="200"/>
                </a:cubicBezTo>
                <a:cubicBezTo>
                  <a:pt x="116" y="197"/>
                  <a:pt x="123" y="189"/>
                  <a:pt x="132" y="189"/>
                </a:cubicBezTo>
                <a:cubicBezTo>
                  <a:pt x="141" y="188"/>
                  <a:pt x="158" y="198"/>
                  <a:pt x="165" y="198"/>
                </a:cubicBezTo>
                <a:cubicBezTo>
                  <a:pt x="169" y="197"/>
                  <a:pt x="185" y="189"/>
                  <a:pt x="193" y="184"/>
                </a:cubicBezTo>
                <a:cubicBezTo>
                  <a:pt x="194" y="185"/>
                  <a:pt x="196" y="186"/>
                  <a:pt x="197" y="186"/>
                </a:cubicBezTo>
                <a:cubicBezTo>
                  <a:pt x="200" y="185"/>
                  <a:pt x="203" y="184"/>
                  <a:pt x="204" y="181"/>
                </a:cubicBezTo>
                <a:cubicBezTo>
                  <a:pt x="204" y="178"/>
                  <a:pt x="203" y="175"/>
                  <a:pt x="201" y="172"/>
                </a:cubicBezTo>
                <a:cubicBezTo>
                  <a:pt x="198" y="168"/>
                  <a:pt x="193" y="165"/>
                  <a:pt x="187" y="164"/>
                </a:cubicBezTo>
                <a:close/>
                <a:moveTo>
                  <a:pt x="200" y="114"/>
                </a:moveTo>
                <a:cubicBezTo>
                  <a:pt x="200" y="115"/>
                  <a:pt x="200" y="116"/>
                  <a:pt x="200" y="116"/>
                </a:cubicBezTo>
                <a:cubicBezTo>
                  <a:pt x="200" y="116"/>
                  <a:pt x="197" y="114"/>
                  <a:pt x="197" y="110"/>
                </a:cubicBezTo>
                <a:cubicBezTo>
                  <a:pt x="197" y="110"/>
                  <a:pt x="200" y="112"/>
                  <a:pt x="200" y="114"/>
                </a:cubicBezTo>
                <a:close/>
                <a:moveTo>
                  <a:pt x="140" y="84"/>
                </a:moveTo>
                <a:cubicBezTo>
                  <a:pt x="133" y="82"/>
                  <a:pt x="125" y="81"/>
                  <a:pt x="119" y="76"/>
                </a:cubicBezTo>
                <a:cubicBezTo>
                  <a:pt x="117" y="74"/>
                  <a:pt x="115" y="71"/>
                  <a:pt x="114" y="67"/>
                </a:cubicBezTo>
                <a:cubicBezTo>
                  <a:pt x="121" y="70"/>
                  <a:pt x="128" y="71"/>
                  <a:pt x="135" y="73"/>
                </a:cubicBezTo>
                <a:cubicBezTo>
                  <a:pt x="146" y="76"/>
                  <a:pt x="158" y="82"/>
                  <a:pt x="160" y="93"/>
                </a:cubicBezTo>
                <a:cubicBezTo>
                  <a:pt x="160" y="94"/>
                  <a:pt x="160" y="96"/>
                  <a:pt x="160" y="97"/>
                </a:cubicBezTo>
                <a:cubicBezTo>
                  <a:pt x="155" y="91"/>
                  <a:pt x="148" y="86"/>
                  <a:pt x="140" y="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641111" y="5406451"/>
            <a:ext cx="793254" cy="1577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57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" grpId="0" animBg="1"/>
      <p:bldP spid="396" grpId="0" animBg="1"/>
      <p:bldP spid="4" grpId="0"/>
      <p:bldP spid="399" grpId="0"/>
      <p:bldP spid="38" grpId="0" animBg="1"/>
      <p:bldP spid="391" grpId="0" animBg="1"/>
      <p:bldP spid="39" grpId="0" animBg="1"/>
      <p:bldP spid="40" grpId="0"/>
      <p:bldP spid="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/>
            </a:gs>
            <a:gs pos="100000">
              <a:schemeClr val="accent4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41AF6E22-54F9-4B21-84F7-42549EACE767}"/>
              </a:ext>
            </a:extLst>
          </p:cNvPr>
          <p:cNvSpPr>
            <a:spLocks/>
          </p:cNvSpPr>
          <p:nvPr/>
        </p:nvSpPr>
        <p:spPr bwMode="auto">
          <a:xfrm>
            <a:off x="0" y="5797997"/>
            <a:ext cx="12192000" cy="1060003"/>
          </a:xfrm>
          <a:custGeom>
            <a:avLst/>
            <a:gdLst>
              <a:gd name="T0" fmla="*/ 2147 w 2148"/>
              <a:gd name="T1" fmla="*/ 0 h 441"/>
              <a:gd name="T2" fmla="*/ 2106 w 2148"/>
              <a:gd name="T3" fmla="*/ 17 h 441"/>
              <a:gd name="T4" fmla="*/ 2100 w 2148"/>
              <a:gd name="T5" fmla="*/ 17 h 441"/>
              <a:gd name="T6" fmla="*/ 2089 w 2148"/>
              <a:gd name="T7" fmla="*/ 16 h 441"/>
              <a:gd name="T8" fmla="*/ 2078 w 2148"/>
              <a:gd name="T9" fmla="*/ 15 h 441"/>
              <a:gd name="T10" fmla="*/ 2054 w 2148"/>
              <a:gd name="T11" fmla="*/ 20 h 441"/>
              <a:gd name="T12" fmla="*/ 2001 w 2148"/>
              <a:gd name="T13" fmla="*/ 88 h 441"/>
              <a:gd name="T14" fmla="*/ 1984 w 2148"/>
              <a:gd name="T15" fmla="*/ 90 h 441"/>
              <a:gd name="T16" fmla="*/ 1968 w 2148"/>
              <a:gd name="T17" fmla="*/ 88 h 441"/>
              <a:gd name="T18" fmla="*/ 1955 w 2148"/>
              <a:gd name="T19" fmla="*/ 87 h 441"/>
              <a:gd name="T20" fmla="*/ 1946 w 2148"/>
              <a:gd name="T21" fmla="*/ 88 h 441"/>
              <a:gd name="T22" fmla="*/ 1896 w 2148"/>
              <a:gd name="T23" fmla="*/ 131 h 441"/>
              <a:gd name="T24" fmla="*/ 1815 w 2148"/>
              <a:gd name="T25" fmla="*/ 171 h 441"/>
              <a:gd name="T26" fmla="*/ 1715 w 2148"/>
              <a:gd name="T27" fmla="*/ 201 h 441"/>
              <a:gd name="T28" fmla="*/ 1621 w 2148"/>
              <a:gd name="T29" fmla="*/ 197 h 441"/>
              <a:gd name="T30" fmla="*/ 1615 w 2148"/>
              <a:gd name="T31" fmla="*/ 197 h 441"/>
              <a:gd name="T32" fmla="*/ 1473 w 2148"/>
              <a:gd name="T33" fmla="*/ 233 h 441"/>
              <a:gd name="T34" fmla="*/ 1298 w 2148"/>
              <a:gd name="T35" fmla="*/ 269 h 441"/>
              <a:gd name="T36" fmla="*/ 1173 w 2148"/>
              <a:gd name="T37" fmla="*/ 248 h 441"/>
              <a:gd name="T38" fmla="*/ 983 w 2148"/>
              <a:gd name="T39" fmla="*/ 211 h 441"/>
              <a:gd name="T40" fmla="*/ 871 w 2148"/>
              <a:gd name="T41" fmla="*/ 230 h 441"/>
              <a:gd name="T42" fmla="*/ 859 w 2148"/>
              <a:gd name="T43" fmla="*/ 231 h 441"/>
              <a:gd name="T44" fmla="*/ 768 w 2148"/>
              <a:gd name="T45" fmla="*/ 196 h 441"/>
              <a:gd name="T46" fmla="*/ 732 w 2148"/>
              <a:gd name="T47" fmla="*/ 183 h 441"/>
              <a:gd name="T48" fmla="*/ 688 w 2148"/>
              <a:gd name="T49" fmla="*/ 191 h 441"/>
              <a:gd name="T50" fmla="*/ 642 w 2148"/>
              <a:gd name="T51" fmla="*/ 167 h 441"/>
              <a:gd name="T52" fmla="*/ 635 w 2148"/>
              <a:gd name="T53" fmla="*/ 166 h 441"/>
              <a:gd name="T54" fmla="*/ 604 w 2148"/>
              <a:gd name="T55" fmla="*/ 173 h 441"/>
              <a:gd name="T56" fmla="*/ 573 w 2148"/>
              <a:gd name="T57" fmla="*/ 179 h 441"/>
              <a:gd name="T58" fmla="*/ 570 w 2148"/>
              <a:gd name="T59" fmla="*/ 179 h 441"/>
              <a:gd name="T60" fmla="*/ 529 w 2148"/>
              <a:gd name="T61" fmla="*/ 143 h 441"/>
              <a:gd name="T62" fmla="*/ 523 w 2148"/>
              <a:gd name="T63" fmla="*/ 142 h 441"/>
              <a:gd name="T64" fmla="*/ 501 w 2148"/>
              <a:gd name="T65" fmla="*/ 149 h 441"/>
              <a:gd name="T66" fmla="*/ 464 w 2148"/>
              <a:gd name="T67" fmla="*/ 125 h 441"/>
              <a:gd name="T68" fmla="*/ 455 w 2148"/>
              <a:gd name="T69" fmla="*/ 123 h 441"/>
              <a:gd name="T70" fmla="*/ 425 w 2148"/>
              <a:gd name="T71" fmla="*/ 133 h 441"/>
              <a:gd name="T72" fmla="*/ 399 w 2148"/>
              <a:gd name="T73" fmla="*/ 143 h 441"/>
              <a:gd name="T74" fmla="*/ 399 w 2148"/>
              <a:gd name="T75" fmla="*/ 143 h 441"/>
              <a:gd name="T76" fmla="*/ 338 w 2148"/>
              <a:gd name="T77" fmla="*/ 129 h 441"/>
              <a:gd name="T78" fmla="*/ 319 w 2148"/>
              <a:gd name="T79" fmla="*/ 130 h 441"/>
              <a:gd name="T80" fmla="*/ 218 w 2148"/>
              <a:gd name="T81" fmla="*/ 195 h 441"/>
              <a:gd name="T82" fmla="*/ 212 w 2148"/>
              <a:gd name="T83" fmla="*/ 196 h 441"/>
              <a:gd name="T84" fmla="*/ 161 w 2148"/>
              <a:gd name="T85" fmla="*/ 174 h 441"/>
              <a:gd name="T86" fmla="*/ 153 w 2148"/>
              <a:gd name="T87" fmla="*/ 174 h 441"/>
              <a:gd name="T88" fmla="*/ 111 w 2148"/>
              <a:gd name="T89" fmla="*/ 187 h 441"/>
              <a:gd name="T90" fmla="*/ 60 w 2148"/>
              <a:gd name="T91" fmla="*/ 143 h 441"/>
              <a:gd name="T92" fmla="*/ 34 w 2148"/>
              <a:gd name="T93" fmla="*/ 136 h 441"/>
              <a:gd name="T94" fmla="*/ 0 w 2148"/>
              <a:gd name="T95" fmla="*/ 147 h 441"/>
              <a:gd name="T96" fmla="*/ 0 w 2148"/>
              <a:gd name="T97" fmla="*/ 441 h 441"/>
              <a:gd name="T98" fmla="*/ 2148 w 2148"/>
              <a:gd name="T99" fmla="*/ 441 h 441"/>
              <a:gd name="T100" fmla="*/ 2148 w 2148"/>
              <a:gd name="T101" fmla="*/ 0 h 441"/>
              <a:gd name="T102" fmla="*/ 2147 w 2148"/>
              <a:gd name="T103" fmla="*/ 0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148" h="441">
                <a:moveTo>
                  <a:pt x="2147" y="0"/>
                </a:moveTo>
                <a:cubicBezTo>
                  <a:pt x="2128" y="0"/>
                  <a:pt x="2125" y="14"/>
                  <a:pt x="2106" y="17"/>
                </a:cubicBezTo>
                <a:cubicBezTo>
                  <a:pt x="2104" y="17"/>
                  <a:pt x="2102" y="17"/>
                  <a:pt x="2100" y="17"/>
                </a:cubicBezTo>
                <a:cubicBezTo>
                  <a:pt x="2096" y="17"/>
                  <a:pt x="2092" y="17"/>
                  <a:pt x="2089" y="16"/>
                </a:cubicBezTo>
                <a:cubicBezTo>
                  <a:pt x="2085" y="16"/>
                  <a:pt x="2082" y="15"/>
                  <a:pt x="2078" y="15"/>
                </a:cubicBezTo>
                <a:cubicBezTo>
                  <a:pt x="2072" y="15"/>
                  <a:pt x="2065" y="16"/>
                  <a:pt x="2054" y="20"/>
                </a:cubicBezTo>
                <a:cubicBezTo>
                  <a:pt x="2027" y="31"/>
                  <a:pt x="2032" y="83"/>
                  <a:pt x="2001" y="88"/>
                </a:cubicBezTo>
                <a:cubicBezTo>
                  <a:pt x="1994" y="89"/>
                  <a:pt x="1989" y="90"/>
                  <a:pt x="1984" y="90"/>
                </a:cubicBezTo>
                <a:cubicBezTo>
                  <a:pt x="1977" y="90"/>
                  <a:pt x="1972" y="89"/>
                  <a:pt x="1968" y="88"/>
                </a:cubicBezTo>
                <a:cubicBezTo>
                  <a:pt x="1963" y="88"/>
                  <a:pt x="1959" y="87"/>
                  <a:pt x="1955" y="87"/>
                </a:cubicBezTo>
                <a:cubicBezTo>
                  <a:pt x="1952" y="87"/>
                  <a:pt x="1949" y="87"/>
                  <a:pt x="1946" y="88"/>
                </a:cubicBezTo>
                <a:cubicBezTo>
                  <a:pt x="1929" y="92"/>
                  <a:pt x="1920" y="130"/>
                  <a:pt x="1896" y="131"/>
                </a:cubicBezTo>
                <a:cubicBezTo>
                  <a:pt x="1871" y="132"/>
                  <a:pt x="1863" y="135"/>
                  <a:pt x="1815" y="171"/>
                </a:cubicBezTo>
                <a:cubicBezTo>
                  <a:pt x="1784" y="195"/>
                  <a:pt x="1760" y="201"/>
                  <a:pt x="1715" y="201"/>
                </a:cubicBezTo>
                <a:cubicBezTo>
                  <a:pt x="1691" y="201"/>
                  <a:pt x="1661" y="199"/>
                  <a:pt x="1621" y="197"/>
                </a:cubicBezTo>
                <a:cubicBezTo>
                  <a:pt x="1619" y="197"/>
                  <a:pt x="1617" y="197"/>
                  <a:pt x="1615" y="197"/>
                </a:cubicBezTo>
                <a:cubicBezTo>
                  <a:pt x="1570" y="197"/>
                  <a:pt x="1524" y="215"/>
                  <a:pt x="1473" y="233"/>
                </a:cubicBezTo>
                <a:cubicBezTo>
                  <a:pt x="1422" y="251"/>
                  <a:pt x="1365" y="269"/>
                  <a:pt x="1298" y="269"/>
                </a:cubicBezTo>
                <a:cubicBezTo>
                  <a:pt x="1260" y="269"/>
                  <a:pt x="1218" y="263"/>
                  <a:pt x="1173" y="248"/>
                </a:cubicBezTo>
                <a:cubicBezTo>
                  <a:pt x="1087" y="220"/>
                  <a:pt x="1027" y="211"/>
                  <a:pt x="983" y="211"/>
                </a:cubicBezTo>
                <a:cubicBezTo>
                  <a:pt x="921" y="211"/>
                  <a:pt x="893" y="229"/>
                  <a:pt x="871" y="230"/>
                </a:cubicBezTo>
                <a:cubicBezTo>
                  <a:pt x="867" y="231"/>
                  <a:pt x="863" y="231"/>
                  <a:pt x="859" y="231"/>
                </a:cubicBezTo>
                <a:cubicBezTo>
                  <a:pt x="825" y="231"/>
                  <a:pt x="796" y="219"/>
                  <a:pt x="768" y="196"/>
                </a:cubicBezTo>
                <a:cubicBezTo>
                  <a:pt x="756" y="186"/>
                  <a:pt x="743" y="183"/>
                  <a:pt x="732" y="183"/>
                </a:cubicBezTo>
                <a:cubicBezTo>
                  <a:pt x="712" y="183"/>
                  <a:pt x="695" y="191"/>
                  <a:pt x="688" y="191"/>
                </a:cubicBezTo>
                <a:cubicBezTo>
                  <a:pt x="677" y="191"/>
                  <a:pt x="664" y="171"/>
                  <a:pt x="642" y="167"/>
                </a:cubicBezTo>
                <a:cubicBezTo>
                  <a:pt x="640" y="166"/>
                  <a:pt x="638" y="166"/>
                  <a:pt x="635" y="166"/>
                </a:cubicBezTo>
                <a:cubicBezTo>
                  <a:pt x="626" y="166"/>
                  <a:pt x="615" y="169"/>
                  <a:pt x="604" y="173"/>
                </a:cubicBezTo>
                <a:cubicBezTo>
                  <a:pt x="593" y="176"/>
                  <a:pt x="582" y="179"/>
                  <a:pt x="573" y="179"/>
                </a:cubicBezTo>
                <a:cubicBezTo>
                  <a:pt x="572" y="179"/>
                  <a:pt x="571" y="179"/>
                  <a:pt x="570" y="179"/>
                </a:cubicBezTo>
                <a:cubicBezTo>
                  <a:pt x="550" y="177"/>
                  <a:pt x="541" y="147"/>
                  <a:pt x="529" y="143"/>
                </a:cubicBezTo>
                <a:cubicBezTo>
                  <a:pt x="527" y="143"/>
                  <a:pt x="525" y="142"/>
                  <a:pt x="523" y="142"/>
                </a:cubicBezTo>
                <a:cubicBezTo>
                  <a:pt x="514" y="142"/>
                  <a:pt x="508" y="149"/>
                  <a:pt x="501" y="149"/>
                </a:cubicBezTo>
                <a:cubicBezTo>
                  <a:pt x="492" y="149"/>
                  <a:pt x="486" y="133"/>
                  <a:pt x="464" y="125"/>
                </a:cubicBezTo>
                <a:cubicBezTo>
                  <a:pt x="461" y="124"/>
                  <a:pt x="458" y="123"/>
                  <a:pt x="455" y="123"/>
                </a:cubicBezTo>
                <a:cubicBezTo>
                  <a:pt x="445" y="123"/>
                  <a:pt x="434" y="128"/>
                  <a:pt x="425" y="133"/>
                </a:cubicBezTo>
                <a:cubicBezTo>
                  <a:pt x="415" y="138"/>
                  <a:pt x="406" y="143"/>
                  <a:pt x="399" y="143"/>
                </a:cubicBezTo>
                <a:cubicBezTo>
                  <a:pt x="399" y="143"/>
                  <a:pt x="399" y="143"/>
                  <a:pt x="399" y="143"/>
                </a:cubicBezTo>
                <a:cubicBezTo>
                  <a:pt x="385" y="143"/>
                  <a:pt x="372" y="129"/>
                  <a:pt x="338" y="129"/>
                </a:cubicBezTo>
                <a:cubicBezTo>
                  <a:pt x="332" y="129"/>
                  <a:pt x="326" y="129"/>
                  <a:pt x="319" y="130"/>
                </a:cubicBezTo>
                <a:cubicBezTo>
                  <a:pt x="272" y="136"/>
                  <a:pt x="243" y="191"/>
                  <a:pt x="218" y="195"/>
                </a:cubicBezTo>
                <a:cubicBezTo>
                  <a:pt x="216" y="195"/>
                  <a:pt x="214" y="196"/>
                  <a:pt x="212" y="196"/>
                </a:cubicBezTo>
                <a:cubicBezTo>
                  <a:pt x="191" y="196"/>
                  <a:pt x="186" y="178"/>
                  <a:pt x="161" y="174"/>
                </a:cubicBezTo>
                <a:cubicBezTo>
                  <a:pt x="158" y="174"/>
                  <a:pt x="155" y="174"/>
                  <a:pt x="153" y="174"/>
                </a:cubicBezTo>
                <a:cubicBezTo>
                  <a:pt x="133" y="174"/>
                  <a:pt x="130" y="187"/>
                  <a:pt x="111" y="187"/>
                </a:cubicBezTo>
                <a:cubicBezTo>
                  <a:pt x="91" y="187"/>
                  <a:pt x="90" y="161"/>
                  <a:pt x="60" y="143"/>
                </a:cubicBezTo>
                <a:cubicBezTo>
                  <a:pt x="51" y="138"/>
                  <a:pt x="42" y="136"/>
                  <a:pt x="34" y="136"/>
                </a:cubicBezTo>
                <a:cubicBezTo>
                  <a:pt x="15" y="136"/>
                  <a:pt x="0" y="147"/>
                  <a:pt x="0" y="147"/>
                </a:cubicBezTo>
                <a:cubicBezTo>
                  <a:pt x="0" y="441"/>
                  <a:pt x="0" y="441"/>
                  <a:pt x="0" y="441"/>
                </a:cubicBezTo>
                <a:cubicBezTo>
                  <a:pt x="2148" y="441"/>
                  <a:pt x="2148" y="441"/>
                  <a:pt x="2148" y="441"/>
                </a:cubicBezTo>
                <a:cubicBezTo>
                  <a:pt x="2148" y="0"/>
                  <a:pt x="2148" y="0"/>
                  <a:pt x="2148" y="0"/>
                </a:cubicBezTo>
                <a:cubicBezTo>
                  <a:pt x="2147" y="0"/>
                  <a:pt x="2147" y="0"/>
                  <a:pt x="2147" y="0"/>
                </a:cubicBezTo>
              </a:path>
            </a:pathLst>
          </a:custGeom>
          <a:solidFill>
            <a:srgbClr val="F9F9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00" name="Picture 399">
            <a:extLst>
              <a:ext uri="{FF2B5EF4-FFF2-40B4-BE49-F238E27FC236}">
                <a16:creationId xmlns:a16="http://schemas.microsoft.com/office/drawing/2014/main" id="{6999D93A-5B19-4882-9D9B-965619519C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06" b="24491"/>
          <a:stretch/>
        </p:blipFill>
        <p:spPr>
          <a:xfrm>
            <a:off x="-1" y="5597629"/>
            <a:ext cx="2042146" cy="1260371"/>
          </a:xfrm>
          <a:prstGeom prst="rect">
            <a:avLst/>
          </a:prstGeom>
        </p:spPr>
      </p:pic>
      <p:sp>
        <p:nvSpPr>
          <p:cNvPr id="9" name="AutoShape 3">
            <a:extLst>
              <a:ext uri="{FF2B5EF4-FFF2-40B4-BE49-F238E27FC236}">
                <a16:creationId xmlns:a16="http://schemas.microsoft.com/office/drawing/2014/main" id="{60CC8F62-3BDA-4863-A0DF-00616832BC27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0" y="658813"/>
            <a:ext cx="12192000" cy="619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F893C9A8-BAD6-4AB1-84E5-0711A7C68ED9}"/>
              </a:ext>
            </a:extLst>
          </p:cNvPr>
          <p:cNvSpPr>
            <a:spLocks/>
          </p:cNvSpPr>
          <p:nvPr/>
        </p:nvSpPr>
        <p:spPr bwMode="auto">
          <a:xfrm>
            <a:off x="10457010" y="897648"/>
            <a:ext cx="1744662" cy="677977"/>
          </a:xfrm>
          <a:custGeom>
            <a:avLst/>
            <a:gdLst>
              <a:gd name="T0" fmla="*/ 255 w 270"/>
              <a:gd name="T1" fmla="*/ 0 h 105"/>
              <a:gd name="T2" fmla="*/ 203 w 270"/>
              <a:gd name="T3" fmla="*/ 32 h 105"/>
              <a:gd name="T4" fmla="*/ 202 w 270"/>
              <a:gd name="T5" fmla="*/ 32 h 105"/>
              <a:gd name="T6" fmla="*/ 192 w 270"/>
              <a:gd name="T7" fmla="*/ 28 h 105"/>
              <a:gd name="T8" fmla="*/ 179 w 270"/>
              <a:gd name="T9" fmla="*/ 23 h 105"/>
              <a:gd name="T10" fmla="*/ 172 w 270"/>
              <a:gd name="T11" fmla="*/ 24 h 105"/>
              <a:gd name="T12" fmla="*/ 148 w 270"/>
              <a:gd name="T13" fmla="*/ 56 h 105"/>
              <a:gd name="T14" fmla="*/ 145 w 270"/>
              <a:gd name="T15" fmla="*/ 57 h 105"/>
              <a:gd name="T16" fmla="*/ 135 w 270"/>
              <a:gd name="T17" fmla="*/ 55 h 105"/>
              <a:gd name="T18" fmla="*/ 125 w 270"/>
              <a:gd name="T19" fmla="*/ 53 h 105"/>
              <a:gd name="T20" fmla="*/ 115 w 270"/>
              <a:gd name="T21" fmla="*/ 56 h 105"/>
              <a:gd name="T22" fmla="*/ 105 w 270"/>
              <a:gd name="T23" fmla="*/ 84 h 105"/>
              <a:gd name="T24" fmla="*/ 93 w 270"/>
              <a:gd name="T25" fmla="*/ 88 h 105"/>
              <a:gd name="T26" fmla="*/ 77 w 270"/>
              <a:gd name="T27" fmla="*/ 86 h 105"/>
              <a:gd name="T28" fmla="*/ 75 w 270"/>
              <a:gd name="T29" fmla="*/ 86 h 105"/>
              <a:gd name="T30" fmla="*/ 62 w 270"/>
              <a:gd name="T31" fmla="*/ 92 h 105"/>
              <a:gd name="T32" fmla="*/ 49 w 270"/>
              <a:gd name="T33" fmla="*/ 98 h 105"/>
              <a:gd name="T34" fmla="*/ 46 w 270"/>
              <a:gd name="T35" fmla="*/ 98 h 105"/>
              <a:gd name="T36" fmla="*/ 40 w 270"/>
              <a:gd name="T37" fmla="*/ 97 h 105"/>
              <a:gd name="T38" fmla="*/ 32 w 270"/>
              <a:gd name="T39" fmla="*/ 98 h 105"/>
              <a:gd name="T40" fmla="*/ 24 w 270"/>
              <a:gd name="T41" fmla="*/ 99 h 105"/>
              <a:gd name="T42" fmla="*/ 18 w 270"/>
              <a:gd name="T43" fmla="*/ 98 h 105"/>
              <a:gd name="T44" fmla="*/ 14 w 270"/>
              <a:gd name="T45" fmla="*/ 98 h 105"/>
              <a:gd name="T46" fmla="*/ 0 w 270"/>
              <a:gd name="T47" fmla="*/ 105 h 105"/>
              <a:gd name="T48" fmla="*/ 270 w 270"/>
              <a:gd name="T49" fmla="*/ 105 h 105"/>
              <a:gd name="T50" fmla="*/ 270 w 270"/>
              <a:gd name="T51" fmla="*/ 2 h 105"/>
              <a:gd name="T52" fmla="*/ 255 w 270"/>
              <a:gd name="T53" fmla="*/ 0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70" h="105">
                <a:moveTo>
                  <a:pt x="255" y="0"/>
                </a:moveTo>
                <a:cubicBezTo>
                  <a:pt x="218" y="0"/>
                  <a:pt x="219" y="30"/>
                  <a:pt x="203" y="32"/>
                </a:cubicBezTo>
                <a:cubicBezTo>
                  <a:pt x="203" y="32"/>
                  <a:pt x="202" y="32"/>
                  <a:pt x="202" y="32"/>
                </a:cubicBezTo>
                <a:cubicBezTo>
                  <a:pt x="198" y="32"/>
                  <a:pt x="195" y="30"/>
                  <a:pt x="192" y="28"/>
                </a:cubicBezTo>
                <a:cubicBezTo>
                  <a:pt x="189" y="25"/>
                  <a:pt x="185" y="23"/>
                  <a:pt x="179" y="23"/>
                </a:cubicBezTo>
                <a:cubicBezTo>
                  <a:pt x="177" y="23"/>
                  <a:pt x="175" y="23"/>
                  <a:pt x="172" y="24"/>
                </a:cubicBezTo>
                <a:cubicBezTo>
                  <a:pt x="155" y="28"/>
                  <a:pt x="158" y="53"/>
                  <a:pt x="148" y="56"/>
                </a:cubicBezTo>
                <a:cubicBezTo>
                  <a:pt x="147" y="56"/>
                  <a:pt x="146" y="57"/>
                  <a:pt x="145" y="57"/>
                </a:cubicBezTo>
                <a:cubicBezTo>
                  <a:pt x="142" y="57"/>
                  <a:pt x="138" y="56"/>
                  <a:pt x="135" y="55"/>
                </a:cubicBezTo>
                <a:cubicBezTo>
                  <a:pt x="132" y="54"/>
                  <a:pt x="128" y="53"/>
                  <a:pt x="125" y="53"/>
                </a:cubicBezTo>
                <a:cubicBezTo>
                  <a:pt x="122" y="53"/>
                  <a:pt x="118" y="54"/>
                  <a:pt x="115" y="56"/>
                </a:cubicBezTo>
                <a:cubicBezTo>
                  <a:pt x="103" y="64"/>
                  <a:pt x="114" y="77"/>
                  <a:pt x="105" y="84"/>
                </a:cubicBezTo>
                <a:cubicBezTo>
                  <a:pt x="101" y="87"/>
                  <a:pt x="97" y="88"/>
                  <a:pt x="93" y="88"/>
                </a:cubicBezTo>
                <a:cubicBezTo>
                  <a:pt x="88" y="88"/>
                  <a:pt x="83" y="87"/>
                  <a:pt x="77" y="86"/>
                </a:cubicBezTo>
                <a:cubicBezTo>
                  <a:pt x="76" y="86"/>
                  <a:pt x="75" y="86"/>
                  <a:pt x="75" y="86"/>
                </a:cubicBezTo>
                <a:cubicBezTo>
                  <a:pt x="70" y="86"/>
                  <a:pt x="66" y="89"/>
                  <a:pt x="62" y="92"/>
                </a:cubicBezTo>
                <a:cubicBezTo>
                  <a:pt x="57" y="95"/>
                  <a:pt x="53" y="98"/>
                  <a:pt x="49" y="98"/>
                </a:cubicBezTo>
                <a:cubicBezTo>
                  <a:pt x="48" y="98"/>
                  <a:pt x="47" y="98"/>
                  <a:pt x="46" y="98"/>
                </a:cubicBezTo>
                <a:cubicBezTo>
                  <a:pt x="44" y="97"/>
                  <a:pt x="42" y="97"/>
                  <a:pt x="40" y="97"/>
                </a:cubicBezTo>
                <a:cubicBezTo>
                  <a:pt x="37" y="97"/>
                  <a:pt x="35" y="97"/>
                  <a:pt x="32" y="98"/>
                </a:cubicBezTo>
                <a:cubicBezTo>
                  <a:pt x="30" y="98"/>
                  <a:pt x="27" y="99"/>
                  <a:pt x="24" y="99"/>
                </a:cubicBezTo>
                <a:cubicBezTo>
                  <a:pt x="22" y="99"/>
                  <a:pt x="20" y="99"/>
                  <a:pt x="18" y="98"/>
                </a:cubicBezTo>
                <a:cubicBezTo>
                  <a:pt x="17" y="98"/>
                  <a:pt x="15" y="98"/>
                  <a:pt x="14" y="98"/>
                </a:cubicBezTo>
                <a:cubicBezTo>
                  <a:pt x="5" y="98"/>
                  <a:pt x="0" y="105"/>
                  <a:pt x="0" y="105"/>
                </a:cubicBezTo>
                <a:cubicBezTo>
                  <a:pt x="0" y="105"/>
                  <a:pt x="268" y="105"/>
                  <a:pt x="270" y="105"/>
                </a:cubicBezTo>
                <a:cubicBezTo>
                  <a:pt x="270" y="2"/>
                  <a:pt x="270" y="2"/>
                  <a:pt x="270" y="2"/>
                </a:cubicBezTo>
                <a:cubicBezTo>
                  <a:pt x="264" y="1"/>
                  <a:pt x="259" y="0"/>
                  <a:pt x="255" y="0"/>
                </a:cubicBezTo>
              </a:path>
            </a:pathLst>
          </a:custGeom>
          <a:solidFill>
            <a:srgbClr val="F9F9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7">
            <a:extLst>
              <a:ext uri="{FF2B5EF4-FFF2-40B4-BE49-F238E27FC236}">
                <a16:creationId xmlns:a16="http://schemas.microsoft.com/office/drawing/2014/main" id="{6CEDDD69-820E-49FD-9A53-82BB86057679}"/>
              </a:ext>
            </a:extLst>
          </p:cNvPr>
          <p:cNvSpPr>
            <a:spLocks/>
          </p:cNvSpPr>
          <p:nvPr/>
        </p:nvSpPr>
        <p:spPr bwMode="auto">
          <a:xfrm flipH="1">
            <a:off x="-1" y="869970"/>
            <a:ext cx="1774483" cy="689566"/>
          </a:xfrm>
          <a:custGeom>
            <a:avLst/>
            <a:gdLst>
              <a:gd name="T0" fmla="*/ 255 w 270"/>
              <a:gd name="T1" fmla="*/ 0 h 105"/>
              <a:gd name="T2" fmla="*/ 203 w 270"/>
              <a:gd name="T3" fmla="*/ 32 h 105"/>
              <a:gd name="T4" fmla="*/ 202 w 270"/>
              <a:gd name="T5" fmla="*/ 32 h 105"/>
              <a:gd name="T6" fmla="*/ 192 w 270"/>
              <a:gd name="T7" fmla="*/ 28 h 105"/>
              <a:gd name="T8" fmla="*/ 179 w 270"/>
              <a:gd name="T9" fmla="*/ 23 h 105"/>
              <a:gd name="T10" fmla="*/ 172 w 270"/>
              <a:gd name="T11" fmla="*/ 24 h 105"/>
              <a:gd name="T12" fmla="*/ 148 w 270"/>
              <a:gd name="T13" fmla="*/ 56 h 105"/>
              <a:gd name="T14" fmla="*/ 145 w 270"/>
              <a:gd name="T15" fmla="*/ 57 h 105"/>
              <a:gd name="T16" fmla="*/ 135 w 270"/>
              <a:gd name="T17" fmla="*/ 55 h 105"/>
              <a:gd name="T18" fmla="*/ 125 w 270"/>
              <a:gd name="T19" fmla="*/ 53 h 105"/>
              <a:gd name="T20" fmla="*/ 115 w 270"/>
              <a:gd name="T21" fmla="*/ 56 h 105"/>
              <a:gd name="T22" fmla="*/ 105 w 270"/>
              <a:gd name="T23" fmla="*/ 84 h 105"/>
              <a:gd name="T24" fmla="*/ 93 w 270"/>
              <a:gd name="T25" fmla="*/ 88 h 105"/>
              <a:gd name="T26" fmla="*/ 77 w 270"/>
              <a:gd name="T27" fmla="*/ 86 h 105"/>
              <a:gd name="T28" fmla="*/ 75 w 270"/>
              <a:gd name="T29" fmla="*/ 86 h 105"/>
              <a:gd name="T30" fmla="*/ 62 w 270"/>
              <a:gd name="T31" fmla="*/ 92 h 105"/>
              <a:gd name="T32" fmla="*/ 49 w 270"/>
              <a:gd name="T33" fmla="*/ 98 h 105"/>
              <a:gd name="T34" fmla="*/ 46 w 270"/>
              <a:gd name="T35" fmla="*/ 98 h 105"/>
              <a:gd name="T36" fmla="*/ 40 w 270"/>
              <a:gd name="T37" fmla="*/ 97 h 105"/>
              <a:gd name="T38" fmla="*/ 32 w 270"/>
              <a:gd name="T39" fmla="*/ 98 h 105"/>
              <a:gd name="T40" fmla="*/ 24 w 270"/>
              <a:gd name="T41" fmla="*/ 99 h 105"/>
              <a:gd name="T42" fmla="*/ 18 w 270"/>
              <a:gd name="T43" fmla="*/ 98 h 105"/>
              <a:gd name="T44" fmla="*/ 14 w 270"/>
              <a:gd name="T45" fmla="*/ 98 h 105"/>
              <a:gd name="T46" fmla="*/ 0 w 270"/>
              <a:gd name="T47" fmla="*/ 105 h 105"/>
              <a:gd name="T48" fmla="*/ 270 w 270"/>
              <a:gd name="T49" fmla="*/ 105 h 105"/>
              <a:gd name="T50" fmla="*/ 270 w 270"/>
              <a:gd name="T51" fmla="*/ 2 h 105"/>
              <a:gd name="T52" fmla="*/ 255 w 270"/>
              <a:gd name="T53" fmla="*/ 0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70" h="105">
                <a:moveTo>
                  <a:pt x="255" y="0"/>
                </a:moveTo>
                <a:cubicBezTo>
                  <a:pt x="218" y="0"/>
                  <a:pt x="219" y="30"/>
                  <a:pt x="203" y="32"/>
                </a:cubicBezTo>
                <a:cubicBezTo>
                  <a:pt x="203" y="32"/>
                  <a:pt x="202" y="32"/>
                  <a:pt x="202" y="32"/>
                </a:cubicBezTo>
                <a:cubicBezTo>
                  <a:pt x="198" y="32"/>
                  <a:pt x="195" y="30"/>
                  <a:pt x="192" y="28"/>
                </a:cubicBezTo>
                <a:cubicBezTo>
                  <a:pt x="189" y="25"/>
                  <a:pt x="185" y="23"/>
                  <a:pt x="179" y="23"/>
                </a:cubicBezTo>
                <a:cubicBezTo>
                  <a:pt x="177" y="23"/>
                  <a:pt x="175" y="23"/>
                  <a:pt x="172" y="24"/>
                </a:cubicBezTo>
                <a:cubicBezTo>
                  <a:pt x="155" y="28"/>
                  <a:pt x="158" y="53"/>
                  <a:pt x="148" y="56"/>
                </a:cubicBezTo>
                <a:cubicBezTo>
                  <a:pt x="147" y="56"/>
                  <a:pt x="146" y="57"/>
                  <a:pt x="145" y="57"/>
                </a:cubicBezTo>
                <a:cubicBezTo>
                  <a:pt x="142" y="57"/>
                  <a:pt x="138" y="56"/>
                  <a:pt x="135" y="55"/>
                </a:cubicBezTo>
                <a:cubicBezTo>
                  <a:pt x="132" y="54"/>
                  <a:pt x="128" y="53"/>
                  <a:pt x="125" y="53"/>
                </a:cubicBezTo>
                <a:cubicBezTo>
                  <a:pt x="122" y="53"/>
                  <a:pt x="118" y="54"/>
                  <a:pt x="115" y="56"/>
                </a:cubicBezTo>
                <a:cubicBezTo>
                  <a:pt x="103" y="64"/>
                  <a:pt x="114" y="77"/>
                  <a:pt x="105" y="84"/>
                </a:cubicBezTo>
                <a:cubicBezTo>
                  <a:pt x="101" y="87"/>
                  <a:pt x="97" y="88"/>
                  <a:pt x="93" y="88"/>
                </a:cubicBezTo>
                <a:cubicBezTo>
                  <a:pt x="88" y="88"/>
                  <a:pt x="83" y="87"/>
                  <a:pt x="77" y="86"/>
                </a:cubicBezTo>
                <a:cubicBezTo>
                  <a:pt x="76" y="86"/>
                  <a:pt x="75" y="86"/>
                  <a:pt x="75" y="86"/>
                </a:cubicBezTo>
                <a:cubicBezTo>
                  <a:pt x="70" y="86"/>
                  <a:pt x="66" y="89"/>
                  <a:pt x="62" y="92"/>
                </a:cubicBezTo>
                <a:cubicBezTo>
                  <a:pt x="57" y="95"/>
                  <a:pt x="53" y="98"/>
                  <a:pt x="49" y="98"/>
                </a:cubicBezTo>
                <a:cubicBezTo>
                  <a:pt x="48" y="98"/>
                  <a:pt x="47" y="98"/>
                  <a:pt x="46" y="98"/>
                </a:cubicBezTo>
                <a:cubicBezTo>
                  <a:pt x="44" y="97"/>
                  <a:pt x="42" y="97"/>
                  <a:pt x="40" y="97"/>
                </a:cubicBezTo>
                <a:cubicBezTo>
                  <a:pt x="37" y="97"/>
                  <a:pt x="35" y="97"/>
                  <a:pt x="32" y="98"/>
                </a:cubicBezTo>
                <a:cubicBezTo>
                  <a:pt x="30" y="98"/>
                  <a:pt x="27" y="99"/>
                  <a:pt x="24" y="99"/>
                </a:cubicBezTo>
                <a:cubicBezTo>
                  <a:pt x="22" y="99"/>
                  <a:pt x="20" y="99"/>
                  <a:pt x="18" y="98"/>
                </a:cubicBezTo>
                <a:cubicBezTo>
                  <a:pt x="17" y="98"/>
                  <a:pt x="15" y="98"/>
                  <a:pt x="14" y="98"/>
                </a:cubicBezTo>
                <a:cubicBezTo>
                  <a:pt x="5" y="98"/>
                  <a:pt x="0" y="105"/>
                  <a:pt x="0" y="105"/>
                </a:cubicBezTo>
                <a:cubicBezTo>
                  <a:pt x="0" y="105"/>
                  <a:pt x="268" y="105"/>
                  <a:pt x="270" y="105"/>
                </a:cubicBezTo>
                <a:cubicBezTo>
                  <a:pt x="270" y="2"/>
                  <a:pt x="270" y="2"/>
                  <a:pt x="270" y="2"/>
                </a:cubicBezTo>
                <a:cubicBezTo>
                  <a:pt x="264" y="1"/>
                  <a:pt x="259" y="0"/>
                  <a:pt x="255" y="0"/>
                </a:cubicBezTo>
              </a:path>
            </a:pathLst>
          </a:custGeom>
          <a:solidFill>
            <a:srgbClr val="F9F9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" name="Google Shape;201;p5">
            <a:extLst>
              <a:ext uri="{FF2B5EF4-FFF2-40B4-BE49-F238E27FC236}">
                <a16:creationId xmlns:a16="http://schemas.microsoft.com/office/drawing/2014/main" id="{7B34506D-222D-456C-8575-D4B33CC9BB45}"/>
              </a:ext>
            </a:extLst>
          </p:cNvPr>
          <p:cNvSpPr/>
          <p:nvPr/>
        </p:nvSpPr>
        <p:spPr>
          <a:xfrm>
            <a:off x="474470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服</a:t>
            </a:r>
            <a:endParaRPr sz="6600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201;p5">
            <a:extLst>
              <a:ext uri="{FF2B5EF4-FFF2-40B4-BE49-F238E27FC236}">
                <a16:creationId xmlns:a16="http://schemas.microsoft.com/office/drawing/2014/main" id="{FFDEAED2-425A-462E-A58C-BD471F18BA95}"/>
              </a:ext>
            </a:extLst>
          </p:cNvPr>
          <p:cNvSpPr/>
          <p:nvPr/>
        </p:nvSpPr>
        <p:spPr>
          <a:xfrm>
            <a:off x="1502431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品</a:t>
            </a:r>
            <a:endParaRPr sz="6600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201;p5">
            <a:extLst>
              <a:ext uri="{FF2B5EF4-FFF2-40B4-BE49-F238E27FC236}">
                <a16:creationId xmlns:a16="http://schemas.microsoft.com/office/drawing/2014/main" id="{7563C460-228F-494F-A25F-48A5761F431B}"/>
              </a:ext>
            </a:extLst>
          </p:cNvPr>
          <p:cNvSpPr/>
          <p:nvPr/>
        </p:nvSpPr>
        <p:spPr>
          <a:xfrm>
            <a:off x="6634527" y="218804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切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201;p5">
            <a:extLst>
              <a:ext uri="{FF2B5EF4-FFF2-40B4-BE49-F238E27FC236}">
                <a16:creationId xmlns:a16="http://schemas.microsoft.com/office/drawing/2014/main" id="{D46F6BF4-BCF9-4F85-866F-0F07AAAB101E}"/>
              </a:ext>
            </a:extLst>
          </p:cNvPr>
          <p:cNvSpPr/>
          <p:nvPr/>
        </p:nvSpPr>
        <p:spPr>
          <a:xfrm>
            <a:off x="5612487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送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201;p5">
            <a:extLst>
              <a:ext uri="{FF2B5EF4-FFF2-40B4-BE49-F238E27FC236}">
                <a16:creationId xmlns:a16="http://schemas.microsoft.com/office/drawing/2014/main" id="{E8ED9A27-83E8-40D2-B598-F6B8CA5B0706}"/>
              </a:ext>
            </a:extLst>
          </p:cNvPr>
          <p:cNvSpPr/>
          <p:nvPr/>
        </p:nvSpPr>
        <p:spPr>
          <a:xfrm>
            <a:off x="4584973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引</a:t>
            </a:r>
            <a:endParaRPr sz="6600" b="1" dirty="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201;p5">
            <a:extLst>
              <a:ext uri="{FF2B5EF4-FFF2-40B4-BE49-F238E27FC236}">
                <a16:creationId xmlns:a16="http://schemas.microsoft.com/office/drawing/2014/main" id="{7AD68D71-406A-47BA-9F77-B24A55C9057D}"/>
              </a:ext>
            </a:extLst>
          </p:cNvPr>
          <p:cNvSpPr/>
          <p:nvPr/>
        </p:nvSpPr>
        <p:spPr>
          <a:xfrm>
            <a:off x="2529945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電</a:t>
            </a:r>
            <a:endParaRPr lang="ja-JP" altLang="en-US"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201;p5">
            <a:extLst>
              <a:ext uri="{FF2B5EF4-FFF2-40B4-BE49-F238E27FC236}">
                <a16:creationId xmlns:a16="http://schemas.microsoft.com/office/drawing/2014/main" id="{208C2554-060E-466A-83FF-5E82F62FA815}"/>
              </a:ext>
            </a:extLst>
          </p:cNvPr>
          <p:cNvSpPr/>
          <p:nvPr/>
        </p:nvSpPr>
        <p:spPr>
          <a:xfrm>
            <a:off x="3557459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別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201;p5">
            <a:extLst>
              <a:ext uri="{FF2B5EF4-FFF2-40B4-BE49-F238E27FC236}">
                <a16:creationId xmlns:a16="http://schemas.microsoft.com/office/drawing/2014/main" id="{6C1C66DB-4375-44B7-8F2C-4595BFE702CB}"/>
              </a:ext>
            </a:extLst>
          </p:cNvPr>
          <p:cNvSpPr/>
          <p:nvPr/>
        </p:nvSpPr>
        <p:spPr>
          <a:xfrm>
            <a:off x="7656567" y="213256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安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201;p5">
            <a:extLst>
              <a:ext uri="{FF2B5EF4-FFF2-40B4-BE49-F238E27FC236}">
                <a16:creationId xmlns:a16="http://schemas.microsoft.com/office/drawing/2014/main" id="{61A6EC1C-BD7E-4641-BE6A-8E92725F8080}"/>
              </a:ext>
            </a:extLst>
          </p:cNvPr>
          <p:cNvSpPr/>
          <p:nvPr/>
        </p:nvSpPr>
        <p:spPr>
          <a:xfrm>
            <a:off x="8679236" y="219684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開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201;p5">
            <a:extLst>
              <a:ext uri="{FF2B5EF4-FFF2-40B4-BE49-F238E27FC236}">
                <a16:creationId xmlns:a16="http://schemas.microsoft.com/office/drawing/2014/main" id="{D1D4FB9E-AE36-43A6-9643-2CBDCFB41C32}"/>
              </a:ext>
            </a:extLst>
          </p:cNvPr>
          <p:cNvSpPr/>
          <p:nvPr/>
        </p:nvSpPr>
        <p:spPr>
          <a:xfrm>
            <a:off x="9709699" y="211670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閉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201;p5">
            <a:extLst>
              <a:ext uri="{FF2B5EF4-FFF2-40B4-BE49-F238E27FC236}">
                <a16:creationId xmlns:a16="http://schemas.microsoft.com/office/drawing/2014/main" id="{30A3F3DC-7350-4F93-B945-494037255E7B}"/>
              </a:ext>
            </a:extLst>
          </p:cNvPr>
          <p:cNvSpPr/>
          <p:nvPr/>
        </p:nvSpPr>
        <p:spPr>
          <a:xfrm>
            <a:off x="10732691" y="219169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税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8" name="Picture 497">
            <a:extLst>
              <a:ext uri="{FF2B5EF4-FFF2-40B4-BE49-F238E27FC236}">
                <a16:creationId xmlns:a16="http://schemas.microsoft.com/office/drawing/2014/main" id="{A0F09320-BD2E-4C74-B05D-C655890496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610" b="14587"/>
          <a:stretch/>
        </p:blipFill>
        <p:spPr>
          <a:xfrm>
            <a:off x="10295792" y="5275862"/>
            <a:ext cx="1904488" cy="1582137"/>
          </a:xfrm>
          <a:prstGeom prst="rect">
            <a:avLst/>
          </a:prstGeom>
        </p:spPr>
      </p:pic>
      <p:sp>
        <p:nvSpPr>
          <p:cNvPr id="31" name="Freeform 40">
            <a:extLst>
              <a:ext uri="{FF2B5EF4-FFF2-40B4-BE49-F238E27FC236}">
                <a16:creationId xmlns:a16="http://schemas.microsoft.com/office/drawing/2014/main" id="{17B56645-3ACB-4C68-A374-8042A807C39D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11381296" y="826644"/>
            <a:ext cx="787058" cy="1065570"/>
          </a:xfrm>
          <a:custGeom>
            <a:avLst/>
            <a:gdLst>
              <a:gd name="T0" fmla="*/ 154 w 205"/>
              <a:gd name="T1" fmla="*/ 161 h 254"/>
              <a:gd name="T2" fmla="*/ 170 w 205"/>
              <a:gd name="T3" fmla="*/ 150 h 254"/>
              <a:gd name="T4" fmla="*/ 178 w 205"/>
              <a:gd name="T5" fmla="*/ 145 h 254"/>
              <a:gd name="T6" fmla="*/ 180 w 205"/>
              <a:gd name="T7" fmla="*/ 133 h 254"/>
              <a:gd name="T8" fmla="*/ 181 w 205"/>
              <a:gd name="T9" fmla="*/ 121 h 254"/>
              <a:gd name="T10" fmla="*/ 197 w 205"/>
              <a:gd name="T11" fmla="*/ 123 h 254"/>
              <a:gd name="T12" fmla="*/ 201 w 205"/>
              <a:gd name="T13" fmla="*/ 118 h 254"/>
              <a:gd name="T14" fmla="*/ 203 w 205"/>
              <a:gd name="T15" fmla="*/ 114 h 254"/>
              <a:gd name="T16" fmla="*/ 204 w 205"/>
              <a:gd name="T17" fmla="*/ 104 h 254"/>
              <a:gd name="T18" fmla="*/ 185 w 205"/>
              <a:gd name="T19" fmla="*/ 93 h 254"/>
              <a:gd name="T20" fmla="*/ 180 w 205"/>
              <a:gd name="T21" fmla="*/ 97 h 254"/>
              <a:gd name="T22" fmla="*/ 173 w 205"/>
              <a:gd name="T23" fmla="*/ 106 h 254"/>
              <a:gd name="T24" fmla="*/ 164 w 205"/>
              <a:gd name="T25" fmla="*/ 86 h 254"/>
              <a:gd name="T26" fmla="*/ 124 w 205"/>
              <a:gd name="T27" fmla="*/ 59 h 254"/>
              <a:gd name="T28" fmla="*/ 121 w 205"/>
              <a:gd name="T29" fmla="*/ 36 h 254"/>
              <a:gd name="T30" fmla="*/ 124 w 205"/>
              <a:gd name="T31" fmla="*/ 6 h 254"/>
              <a:gd name="T32" fmla="*/ 103 w 205"/>
              <a:gd name="T33" fmla="*/ 12 h 254"/>
              <a:gd name="T34" fmla="*/ 107 w 205"/>
              <a:gd name="T35" fmla="*/ 44 h 254"/>
              <a:gd name="T36" fmla="*/ 95 w 205"/>
              <a:gd name="T37" fmla="*/ 31 h 254"/>
              <a:gd name="T38" fmla="*/ 35 w 205"/>
              <a:gd name="T39" fmla="*/ 7 h 254"/>
              <a:gd name="T40" fmla="*/ 8 w 205"/>
              <a:gd name="T41" fmla="*/ 10 h 254"/>
              <a:gd name="T42" fmla="*/ 23 w 205"/>
              <a:gd name="T43" fmla="*/ 19 h 254"/>
              <a:gd name="T44" fmla="*/ 61 w 205"/>
              <a:gd name="T45" fmla="*/ 17 h 254"/>
              <a:gd name="T46" fmla="*/ 103 w 205"/>
              <a:gd name="T47" fmla="*/ 61 h 254"/>
              <a:gd name="T48" fmla="*/ 130 w 205"/>
              <a:gd name="T49" fmla="*/ 84 h 254"/>
              <a:gd name="T50" fmla="*/ 158 w 205"/>
              <a:gd name="T51" fmla="*/ 101 h 254"/>
              <a:gd name="T52" fmla="*/ 126 w 205"/>
              <a:gd name="T53" fmla="*/ 94 h 254"/>
              <a:gd name="T54" fmla="*/ 96 w 205"/>
              <a:gd name="T55" fmla="*/ 70 h 254"/>
              <a:gd name="T56" fmla="*/ 79 w 205"/>
              <a:gd name="T57" fmla="*/ 67 h 254"/>
              <a:gd name="T58" fmla="*/ 79 w 205"/>
              <a:gd name="T59" fmla="*/ 76 h 254"/>
              <a:gd name="T60" fmla="*/ 90 w 205"/>
              <a:gd name="T61" fmla="*/ 76 h 254"/>
              <a:gd name="T62" fmla="*/ 117 w 205"/>
              <a:gd name="T63" fmla="*/ 101 h 254"/>
              <a:gd name="T64" fmla="*/ 87 w 205"/>
              <a:gd name="T65" fmla="*/ 103 h 254"/>
              <a:gd name="T66" fmla="*/ 63 w 205"/>
              <a:gd name="T67" fmla="*/ 101 h 254"/>
              <a:gd name="T68" fmla="*/ 61 w 205"/>
              <a:gd name="T69" fmla="*/ 116 h 254"/>
              <a:gd name="T70" fmla="*/ 97 w 205"/>
              <a:gd name="T71" fmla="*/ 119 h 254"/>
              <a:gd name="T72" fmla="*/ 128 w 205"/>
              <a:gd name="T73" fmla="*/ 122 h 254"/>
              <a:gd name="T74" fmla="*/ 95 w 205"/>
              <a:gd name="T75" fmla="*/ 130 h 254"/>
              <a:gd name="T76" fmla="*/ 100 w 205"/>
              <a:gd name="T77" fmla="*/ 141 h 254"/>
              <a:gd name="T78" fmla="*/ 115 w 205"/>
              <a:gd name="T79" fmla="*/ 136 h 254"/>
              <a:gd name="T80" fmla="*/ 131 w 205"/>
              <a:gd name="T81" fmla="*/ 126 h 254"/>
              <a:gd name="T82" fmla="*/ 120 w 205"/>
              <a:gd name="T83" fmla="*/ 152 h 254"/>
              <a:gd name="T84" fmla="*/ 77 w 205"/>
              <a:gd name="T85" fmla="*/ 188 h 254"/>
              <a:gd name="T86" fmla="*/ 60 w 205"/>
              <a:gd name="T87" fmla="*/ 191 h 254"/>
              <a:gd name="T88" fmla="*/ 59 w 205"/>
              <a:gd name="T89" fmla="*/ 197 h 254"/>
              <a:gd name="T90" fmla="*/ 34 w 205"/>
              <a:gd name="T91" fmla="*/ 222 h 254"/>
              <a:gd name="T92" fmla="*/ 11 w 205"/>
              <a:gd name="T93" fmla="*/ 235 h 254"/>
              <a:gd name="T94" fmla="*/ 14 w 205"/>
              <a:gd name="T95" fmla="*/ 252 h 254"/>
              <a:gd name="T96" fmla="*/ 65 w 205"/>
              <a:gd name="T97" fmla="*/ 216 h 254"/>
              <a:gd name="T98" fmla="*/ 72 w 205"/>
              <a:gd name="T99" fmla="*/ 220 h 254"/>
              <a:gd name="T100" fmla="*/ 96 w 205"/>
              <a:gd name="T101" fmla="*/ 198 h 254"/>
              <a:gd name="T102" fmla="*/ 113 w 205"/>
              <a:gd name="T103" fmla="*/ 200 h 254"/>
              <a:gd name="T104" fmla="*/ 165 w 205"/>
              <a:gd name="T105" fmla="*/ 198 h 254"/>
              <a:gd name="T106" fmla="*/ 197 w 205"/>
              <a:gd name="T107" fmla="*/ 186 h 254"/>
              <a:gd name="T108" fmla="*/ 201 w 205"/>
              <a:gd name="T109" fmla="*/ 172 h 254"/>
              <a:gd name="T110" fmla="*/ 200 w 205"/>
              <a:gd name="T111" fmla="*/ 114 h 254"/>
              <a:gd name="T112" fmla="*/ 197 w 205"/>
              <a:gd name="T113" fmla="*/ 110 h 254"/>
              <a:gd name="T114" fmla="*/ 140 w 205"/>
              <a:gd name="T115" fmla="*/ 84 h 254"/>
              <a:gd name="T116" fmla="*/ 114 w 205"/>
              <a:gd name="T117" fmla="*/ 67 h 254"/>
              <a:gd name="T118" fmla="*/ 160 w 205"/>
              <a:gd name="T119" fmla="*/ 93 h 254"/>
              <a:gd name="T120" fmla="*/ 140 w 205"/>
              <a:gd name="T121" fmla="*/ 8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05" h="254">
                <a:moveTo>
                  <a:pt x="187" y="164"/>
                </a:moveTo>
                <a:cubicBezTo>
                  <a:pt x="182" y="162"/>
                  <a:pt x="167" y="162"/>
                  <a:pt x="154" y="161"/>
                </a:cubicBezTo>
                <a:cubicBezTo>
                  <a:pt x="160" y="157"/>
                  <a:pt x="166" y="152"/>
                  <a:pt x="169" y="151"/>
                </a:cubicBezTo>
                <a:cubicBezTo>
                  <a:pt x="169" y="151"/>
                  <a:pt x="169" y="150"/>
                  <a:pt x="170" y="150"/>
                </a:cubicBezTo>
                <a:cubicBezTo>
                  <a:pt x="171" y="150"/>
                  <a:pt x="172" y="149"/>
                  <a:pt x="173" y="149"/>
                </a:cubicBezTo>
                <a:cubicBezTo>
                  <a:pt x="175" y="148"/>
                  <a:pt x="177" y="147"/>
                  <a:pt x="178" y="145"/>
                </a:cubicBezTo>
                <a:cubicBezTo>
                  <a:pt x="178" y="143"/>
                  <a:pt x="177" y="141"/>
                  <a:pt x="178" y="139"/>
                </a:cubicBezTo>
                <a:cubicBezTo>
                  <a:pt x="178" y="137"/>
                  <a:pt x="179" y="135"/>
                  <a:pt x="180" y="133"/>
                </a:cubicBezTo>
                <a:cubicBezTo>
                  <a:pt x="181" y="130"/>
                  <a:pt x="180" y="127"/>
                  <a:pt x="178" y="124"/>
                </a:cubicBezTo>
                <a:cubicBezTo>
                  <a:pt x="181" y="121"/>
                  <a:pt x="181" y="121"/>
                  <a:pt x="181" y="121"/>
                </a:cubicBezTo>
                <a:cubicBezTo>
                  <a:pt x="181" y="121"/>
                  <a:pt x="189" y="128"/>
                  <a:pt x="192" y="128"/>
                </a:cubicBezTo>
                <a:cubicBezTo>
                  <a:pt x="193" y="128"/>
                  <a:pt x="195" y="126"/>
                  <a:pt x="197" y="123"/>
                </a:cubicBezTo>
                <a:cubicBezTo>
                  <a:pt x="198" y="123"/>
                  <a:pt x="199" y="124"/>
                  <a:pt x="200" y="123"/>
                </a:cubicBezTo>
                <a:cubicBezTo>
                  <a:pt x="200" y="123"/>
                  <a:pt x="201" y="120"/>
                  <a:pt x="201" y="118"/>
                </a:cubicBezTo>
                <a:cubicBezTo>
                  <a:pt x="201" y="119"/>
                  <a:pt x="201" y="119"/>
                  <a:pt x="201" y="119"/>
                </a:cubicBezTo>
                <a:cubicBezTo>
                  <a:pt x="203" y="117"/>
                  <a:pt x="203" y="114"/>
                  <a:pt x="203" y="114"/>
                </a:cubicBezTo>
                <a:cubicBezTo>
                  <a:pt x="203" y="113"/>
                  <a:pt x="203" y="113"/>
                  <a:pt x="203" y="113"/>
                </a:cubicBezTo>
                <a:cubicBezTo>
                  <a:pt x="204" y="110"/>
                  <a:pt x="205" y="106"/>
                  <a:pt x="204" y="104"/>
                </a:cubicBezTo>
                <a:cubicBezTo>
                  <a:pt x="201" y="96"/>
                  <a:pt x="195" y="88"/>
                  <a:pt x="190" y="90"/>
                </a:cubicBezTo>
                <a:cubicBezTo>
                  <a:pt x="189" y="90"/>
                  <a:pt x="187" y="92"/>
                  <a:pt x="185" y="93"/>
                </a:cubicBezTo>
                <a:cubicBezTo>
                  <a:pt x="185" y="93"/>
                  <a:pt x="185" y="92"/>
                  <a:pt x="184" y="92"/>
                </a:cubicBezTo>
                <a:cubicBezTo>
                  <a:pt x="182" y="92"/>
                  <a:pt x="180" y="97"/>
                  <a:pt x="180" y="97"/>
                </a:cubicBezTo>
                <a:cubicBezTo>
                  <a:pt x="180" y="97"/>
                  <a:pt x="180" y="98"/>
                  <a:pt x="181" y="98"/>
                </a:cubicBezTo>
                <a:cubicBezTo>
                  <a:pt x="177" y="102"/>
                  <a:pt x="173" y="106"/>
                  <a:pt x="173" y="106"/>
                </a:cubicBezTo>
                <a:cubicBezTo>
                  <a:pt x="172" y="107"/>
                  <a:pt x="172" y="107"/>
                  <a:pt x="172" y="107"/>
                </a:cubicBezTo>
                <a:cubicBezTo>
                  <a:pt x="170" y="100"/>
                  <a:pt x="168" y="93"/>
                  <a:pt x="164" y="86"/>
                </a:cubicBezTo>
                <a:cubicBezTo>
                  <a:pt x="160" y="77"/>
                  <a:pt x="154" y="69"/>
                  <a:pt x="145" y="65"/>
                </a:cubicBezTo>
                <a:cubicBezTo>
                  <a:pt x="138" y="62"/>
                  <a:pt x="131" y="61"/>
                  <a:pt x="124" y="59"/>
                </a:cubicBezTo>
                <a:cubicBezTo>
                  <a:pt x="120" y="57"/>
                  <a:pt x="117" y="55"/>
                  <a:pt x="114" y="53"/>
                </a:cubicBezTo>
                <a:cubicBezTo>
                  <a:pt x="116" y="47"/>
                  <a:pt x="119" y="41"/>
                  <a:pt x="121" y="36"/>
                </a:cubicBezTo>
                <a:cubicBezTo>
                  <a:pt x="124" y="29"/>
                  <a:pt x="127" y="22"/>
                  <a:pt x="126" y="15"/>
                </a:cubicBezTo>
                <a:cubicBezTo>
                  <a:pt x="126" y="12"/>
                  <a:pt x="125" y="9"/>
                  <a:pt x="124" y="6"/>
                </a:cubicBezTo>
                <a:cubicBezTo>
                  <a:pt x="122" y="4"/>
                  <a:pt x="119" y="3"/>
                  <a:pt x="116" y="4"/>
                </a:cubicBezTo>
                <a:cubicBezTo>
                  <a:pt x="111" y="5"/>
                  <a:pt x="108" y="12"/>
                  <a:pt x="103" y="12"/>
                </a:cubicBezTo>
                <a:cubicBezTo>
                  <a:pt x="107" y="12"/>
                  <a:pt x="113" y="14"/>
                  <a:pt x="114" y="18"/>
                </a:cubicBezTo>
                <a:cubicBezTo>
                  <a:pt x="117" y="24"/>
                  <a:pt x="109" y="38"/>
                  <a:pt x="107" y="44"/>
                </a:cubicBezTo>
                <a:cubicBezTo>
                  <a:pt x="107" y="45"/>
                  <a:pt x="107" y="45"/>
                  <a:pt x="107" y="45"/>
                </a:cubicBezTo>
                <a:cubicBezTo>
                  <a:pt x="102" y="41"/>
                  <a:pt x="98" y="36"/>
                  <a:pt x="95" y="31"/>
                </a:cubicBezTo>
                <a:cubicBezTo>
                  <a:pt x="86" y="20"/>
                  <a:pt x="77" y="9"/>
                  <a:pt x="63" y="6"/>
                </a:cubicBezTo>
                <a:cubicBezTo>
                  <a:pt x="54" y="3"/>
                  <a:pt x="45" y="6"/>
                  <a:pt x="35" y="7"/>
                </a:cubicBezTo>
                <a:cubicBezTo>
                  <a:pt x="26" y="8"/>
                  <a:pt x="15" y="7"/>
                  <a:pt x="8" y="0"/>
                </a:cubicBezTo>
                <a:cubicBezTo>
                  <a:pt x="6" y="3"/>
                  <a:pt x="7" y="7"/>
                  <a:pt x="8" y="10"/>
                </a:cubicBezTo>
                <a:cubicBezTo>
                  <a:pt x="9" y="14"/>
                  <a:pt x="12" y="17"/>
                  <a:pt x="16" y="18"/>
                </a:cubicBezTo>
                <a:cubicBezTo>
                  <a:pt x="18" y="18"/>
                  <a:pt x="20" y="18"/>
                  <a:pt x="23" y="19"/>
                </a:cubicBezTo>
                <a:cubicBezTo>
                  <a:pt x="25" y="20"/>
                  <a:pt x="27" y="22"/>
                  <a:pt x="27" y="25"/>
                </a:cubicBezTo>
                <a:cubicBezTo>
                  <a:pt x="37" y="18"/>
                  <a:pt x="49" y="14"/>
                  <a:pt x="61" y="17"/>
                </a:cubicBezTo>
                <a:cubicBezTo>
                  <a:pt x="73" y="19"/>
                  <a:pt x="83" y="27"/>
                  <a:pt x="90" y="37"/>
                </a:cubicBezTo>
                <a:cubicBezTo>
                  <a:pt x="95" y="45"/>
                  <a:pt x="97" y="54"/>
                  <a:pt x="103" y="61"/>
                </a:cubicBezTo>
                <a:cubicBezTo>
                  <a:pt x="103" y="64"/>
                  <a:pt x="104" y="67"/>
                  <a:pt x="106" y="70"/>
                </a:cubicBezTo>
                <a:cubicBezTo>
                  <a:pt x="110" y="79"/>
                  <a:pt x="121" y="82"/>
                  <a:pt x="130" y="84"/>
                </a:cubicBezTo>
                <a:cubicBezTo>
                  <a:pt x="140" y="86"/>
                  <a:pt x="150" y="89"/>
                  <a:pt x="155" y="97"/>
                </a:cubicBezTo>
                <a:cubicBezTo>
                  <a:pt x="156" y="98"/>
                  <a:pt x="157" y="100"/>
                  <a:pt x="158" y="101"/>
                </a:cubicBezTo>
                <a:cubicBezTo>
                  <a:pt x="155" y="100"/>
                  <a:pt x="151" y="100"/>
                  <a:pt x="147" y="101"/>
                </a:cubicBezTo>
                <a:cubicBezTo>
                  <a:pt x="126" y="94"/>
                  <a:pt x="126" y="94"/>
                  <a:pt x="126" y="94"/>
                </a:cubicBezTo>
                <a:cubicBezTo>
                  <a:pt x="126" y="94"/>
                  <a:pt x="122" y="86"/>
                  <a:pt x="111" y="83"/>
                </a:cubicBezTo>
                <a:cubicBezTo>
                  <a:pt x="99" y="79"/>
                  <a:pt x="96" y="70"/>
                  <a:pt x="96" y="70"/>
                </a:cubicBezTo>
                <a:cubicBezTo>
                  <a:pt x="96" y="70"/>
                  <a:pt x="93" y="62"/>
                  <a:pt x="91" y="63"/>
                </a:cubicBezTo>
                <a:cubicBezTo>
                  <a:pt x="90" y="64"/>
                  <a:pt x="79" y="64"/>
                  <a:pt x="79" y="67"/>
                </a:cubicBezTo>
                <a:cubicBezTo>
                  <a:pt x="79" y="69"/>
                  <a:pt x="81" y="70"/>
                  <a:pt x="81" y="70"/>
                </a:cubicBezTo>
                <a:cubicBezTo>
                  <a:pt x="79" y="76"/>
                  <a:pt x="79" y="76"/>
                  <a:pt x="79" y="76"/>
                </a:cubicBezTo>
                <a:cubicBezTo>
                  <a:pt x="85" y="76"/>
                  <a:pt x="85" y="76"/>
                  <a:pt x="85" y="76"/>
                </a:cubicBezTo>
                <a:cubicBezTo>
                  <a:pt x="90" y="76"/>
                  <a:pt x="90" y="76"/>
                  <a:pt x="90" y="76"/>
                </a:cubicBezTo>
                <a:cubicBezTo>
                  <a:pt x="93" y="79"/>
                  <a:pt x="96" y="84"/>
                  <a:pt x="99" y="87"/>
                </a:cubicBezTo>
                <a:cubicBezTo>
                  <a:pt x="105" y="92"/>
                  <a:pt x="107" y="100"/>
                  <a:pt x="117" y="101"/>
                </a:cubicBezTo>
                <a:cubicBezTo>
                  <a:pt x="118" y="102"/>
                  <a:pt x="118" y="102"/>
                  <a:pt x="118" y="102"/>
                </a:cubicBezTo>
                <a:cubicBezTo>
                  <a:pt x="113" y="102"/>
                  <a:pt x="93" y="103"/>
                  <a:pt x="87" y="103"/>
                </a:cubicBezTo>
                <a:cubicBezTo>
                  <a:pt x="81" y="103"/>
                  <a:pt x="73" y="103"/>
                  <a:pt x="73" y="103"/>
                </a:cubicBezTo>
                <a:cubicBezTo>
                  <a:pt x="73" y="103"/>
                  <a:pt x="69" y="100"/>
                  <a:pt x="63" y="101"/>
                </a:cubicBezTo>
                <a:cubicBezTo>
                  <a:pt x="57" y="102"/>
                  <a:pt x="63" y="107"/>
                  <a:pt x="63" y="107"/>
                </a:cubicBezTo>
                <a:cubicBezTo>
                  <a:pt x="63" y="107"/>
                  <a:pt x="59" y="113"/>
                  <a:pt x="61" y="116"/>
                </a:cubicBezTo>
                <a:cubicBezTo>
                  <a:pt x="62" y="119"/>
                  <a:pt x="76" y="113"/>
                  <a:pt x="76" y="113"/>
                </a:cubicBezTo>
                <a:cubicBezTo>
                  <a:pt x="76" y="113"/>
                  <a:pt x="88" y="116"/>
                  <a:pt x="97" y="119"/>
                </a:cubicBezTo>
                <a:cubicBezTo>
                  <a:pt x="107" y="122"/>
                  <a:pt x="117" y="113"/>
                  <a:pt x="117" y="113"/>
                </a:cubicBezTo>
                <a:cubicBezTo>
                  <a:pt x="128" y="122"/>
                  <a:pt x="128" y="122"/>
                  <a:pt x="128" y="122"/>
                </a:cubicBezTo>
                <a:cubicBezTo>
                  <a:pt x="126" y="123"/>
                  <a:pt x="125" y="125"/>
                  <a:pt x="123" y="126"/>
                </a:cubicBezTo>
                <a:cubicBezTo>
                  <a:pt x="115" y="132"/>
                  <a:pt x="104" y="134"/>
                  <a:pt x="95" y="130"/>
                </a:cubicBezTo>
                <a:cubicBezTo>
                  <a:pt x="96" y="133"/>
                  <a:pt x="97" y="136"/>
                  <a:pt x="98" y="138"/>
                </a:cubicBezTo>
                <a:cubicBezTo>
                  <a:pt x="98" y="140"/>
                  <a:pt x="99" y="141"/>
                  <a:pt x="100" y="141"/>
                </a:cubicBezTo>
                <a:cubicBezTo>
                  <a:pt x="101" y="142"/>
                  <a:pt x="102" y="141"/>
                  <a:pt x="103" y="141"/>
                </a:cubicBezTo>
                <a:cubicBezTo>
                  <a:pt x="107" y="140"/>
                  <a:pt x="111" y="138"/>
                  <a:pt x="115" y="136"/>
                </a:cubicBezTo>
                <a:cubicBezTo>
                  <a:pt x="120" y="135"/>
                  <a:pt x="125" y="133"/>
                  <a:pt x="129" y="129"/>
                </a:cubicBezTo>
                <a:cubicBezTo>
                  <a:pt x="130" y="128"/>
                  <a:pt x="130" y="127"/>
                  <a:pt x="131" y="126"/>
                </a:cubicBezTo>
                <a:cubicBezTo>
                  <a:pt x="134" y="128"/>
                  <a:pt x="134" y="128"/>
                  <a:pt x="134" y="128"/>
                </a:cubicBezTo>
                <a:cubicBezTo>
                  <a:pt x="131" y="136"/>
                  <a:pt x="120" y="152"/>
                  <a:pt x="120" y="152"/>
                </a:cubicBezTo>
                <a:cubicBezTo>
                  <a:pt x="120" y="152"/>
                  <a:pt x="103" y="151"/>
                  <a:pt x="96" y="158"/>
                </a:cubicBezTo>
                <a:cubicBezTo>
                  <a:pt x="90" y="164"/>
                  <a:pt x="85" y="179"/>
                  <a:pt x="77" y="188"/>
                </a:cubicBezTo>
                <a:cubicBezTo>
                  <a:pt x="74" y="190"/>
                  <a:pt x="71" y="190"/>
                  <a:pt x="67" y="190"/>
                </a:cubicBezTo>
                <a:cubicBezTo>
                  <a:pt x="65" y="190"/>
                  <a:pt x="62" y="189"/>
                  <a:pt x="60" y="191"/>
                </a:cubicBezTo>
                <a:cubicBezTo>
                  <a:pt x="59" y="192"/>
                  <a:pt x="58" y="193"/>
                  <a:pt x="58" y="195"/>
                </a:cubicBezTo>
                <a:cubicBezTo>
                  <a:pt x="58" y="196"/>
                  <a:pt x="59" y="197"/>
                  <a:pt x="59" y="197"/>
                </a:cubicBezTo>
                <a:cubicBezTo>
                  <a:pt x="56" y="197"/>
                  <a:pt x="53" y="198"/>
                  <a:pt x="51" y="202"/>
                </a:cubicBezTo>
                <a:cubicBezTo>
                  <a:pt x="45" y="211"/>
                  <a:pt x="45" y="217"/>
                  <a:pt x="34" y="222"/>
                </a:cubicBezTo>
                <a:cubicBezTo>
                  <a:pt x="23" y="227"/>
                  <a:pt x="22" y="218"/>
                  <a:pt x="17" y="222"/>
                </a:cubicBezTo>
                <a:cubicBezTo>
                  <a:pt x="13" y="226"/>
                  <a:pt x="14" y="233"/>
                  <a:pt x="11" y="235"/>
                </a:cubicBezTo>
                <a:cubicBezTo>
                  <a:pt x="7" y="238"/>
                  <a:pt x="0" y="241"/>
                  <a:pt x="2" y="246"/>
                </a:cubicBezTo>
                <a:cubicBezTo>
                  <a:pt x="3" y="250"/>
                  <a:pt x="12" y="254"/>
                  <a:pt x="14" y="252"/>
                </a:cubicBezTo>
                <a:cubicBezTo>
                  <a:pt x="16" y="250"/>
                  <a:pt x="11" y="246"/>
                  <a:pt x="11" y="246"/>
                </a:cubicBezTo>
                <a:cubicBezTo>
                  <a:pt x="65" y="216"/>
                  <a:pt x="65" y="216"/>
                  <a:pt x="65" y="216"/>
                </a:cubicBezTo>
                <a:cubicBezTo>
                  <a:pt x="65" y="217"/>
                  <a:pt x="66" y="219"/>
                  <a:pt x="67" y="220"/>
                </a:cubicBezTo>
                <a:cubicBezTo>
                  <a:pt x="69" y="221"/>
                  <a:pt x="70" y="221"/>
                  <a:pt x="72" y="220"/>
                </a:cubicBezTo>
                <a:cubicBezTo>
                  <a:pt x="73" y="220"/>
                  <a:pt x="75" y="218"/>
                  <a:pt x="76" y="217"/>
                </a:cubicBezTo>
                <a:cubicBezTo>
                  <a:pt x="82" y="211"/>
                  <a:pt x="89" y="205"/>
                  <a:pt x="96" y="198"/>
                </a:cubicBezTo>
                <a:cubicBezTo>
                  <a:pt x="98" y="197"/>
                  <a:pt x="98" y="197"/>
                  <a:pt x="98" y="197"/>
                </a:cubicBezTo>
                <a:cubicBezTo>
                  <a:pt x="100" y="203"/>
                  <a:pt x="111" y="203"/>
                  <a:pt x="113" y="200"/>
                </a:cubicBezTo>
                <a:cubicBezTo>
                  <a:pt x="116" y="197"/>
                  <a:pt x="123" y="189"/>
                  <a:pt x="132" y="189"/>
                </a:cubicBezTo>
                <a:cubicBezTo>
                  <a:pt x="141" y="188"/>
                  <a:pt x="158" y="198"/>
                  <a:pt x="165" y="198"/>
                </a:cubicBezTo>
                <a:cubicBezTo>
                  <a:pt x="169" y="197"/>
                  <a:pt x="185" y="189"/>
                  <a:pt x="193" y="184"/>
                </a:cubicBezTo>
                <a:cubicBezTo>
                  <a:pt x="194" y="185"/>
                  <a:pt x="196" y="186"/>
                  <a:pt x="197" y="186"/>
                </a:cubicBezTo>
                <a:cubicBezTo>
                  <a:pt x="200" y="185"/>
                  <a:pt x="203" y="184"/>
                  <a:pt x="204" y="181"/>
                </a:cubicBezTo>
                <a:cubicBezTo>
                  <a:pt x="204" y="178"/>
                  <a:pt x="203" y="175"/>
                  <a:pt x="201" y="172"/>
                </a:cubicBezTo>
                <a:cubicBezTo>
                  <a:pt x="198" y="168"/>
                  <a:pt x="193" y="165"/>
                  <a:pt x="187" y="164"/>
                </a:cubicBezTo>
                <a:close/>
                <a:moveTo>
                  <a:pt x="200" y="114"/>
                </a:moveTo>
                <a:cubicBezTo>
                  <a:pt x="200" y="115"/>
                  <a:pt x="200" y="116"/>
                  <a:pt x="200" y="116"/>
                </a:cubicBezTo>
                <a:cubicBezTo>
                  <a:pt x="200" y="116"/>
                  <a:pt x="197" y="114"/>
                  <a:pt x="197" y="110"/>
                </a:cubicBezTo>
                <a:cubicBezTo>
                  <a:pt x="197" y="110"/>
                  <a:pt x="200" y="112"/>
                  <a:pt x="200" y="114"/>
                </a:cubicBezTo>
                <a:close/>
                <a:moveTo>
                  <a:pt x="140" y="84"/>
                </a:moveTo>
                <a:cubicBezTo>
                  <a:pt x="133" y="82"/>
                  <a:pt x="125" y="81"/>
                  <a:pt x="119" y="76"/>
                </a:cubicBezTo>
                <a:cubicBezTo>
                  <a:pt x="117" y="74"/>
                  <a:pt x="115" y="71"/>
                  <a:pt x="114" y="67"/>
                </a:cubicBezTo>
                <a:cubicBezTo>
                  <a:pt x="121" y="70"/>
                  <a:pt x="128" y="71"/>
                  <a:pt x="135" y="73"/>
                </a:cubicBezTo>
                <a:cubicBezTo>
                  <a:pt x="146" y="76"/>
                  <a:pt x="158" y="82"/>
                  <a:pt x="160" y="93"/>
                </a:cubicBezTo>
                <a:cubicBezTo>
                  <a:pt x="160" y="94"/>
                  <a:pt x="160" y="96"/>
                  <a:pt x="160" y="97"/>
                </a:cubicBezTo>
                <a:cubicBezTo>
                  <a:pt x="155" y="91"/>
                  <a:pt x="148" y="86"/>
                  <a:pt x="140" y="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0C8FB9-2F9D-48FA-8110-FB350205C8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077" y="1770090"/>
            <a:ext cx="3838264" cy="3838264"/>
          </a:xfrm>
          <a:prstGeom prst="rect">
            <a:avLst/>
          </a:prstGeom>
        </p:spPr>
      </p:pic>
      <p:sp>
        <p:nvSpPr>
          <p:cNvPr id="391" name="Google Shape;130;p2">
            <a:extLst>
              <a:ext uri="{FF2B5EF4-FFF2-40B4-BE49-F238E27FC236}">
                <a16:creationId xmlns:a16="http://schemas.microsoft.com/office/drawing/2014/main" id="{4E071DE6-B1BB-4CAD-B95D-0E1190302ADC}"/>
              </a:ext>
            </a:extLst>
          </p:cNvPr>
          <p:cNvSpPr/>
          <p:nvPr/>
        </p:nvSpPr>
        <p:spPr>
          <a:xfrm>
            <a:off x="470129" y="1566042"/>
            <a:ext cx="4228689" cy="4231955"/>
          </a:xfrm>
          <a:prstGeom prst="frame">
            <a:avLst>
              <a:gd name="adj1" fmla="val 443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Freeform 40">
            <a:extLst>
              <a:ext uri="{FF2B5EF4-FFF2-40B4-BE49-F238E27FC236}">
                <a16:creationId xmlns:a16="http://schemas.microsoft.com/office/drawing/2014/main" id="{07F66DDB-9E8F-419B-BA82-84D6C144D253}"/>
              </a:ext>
            </a:extLst>
          </p:cNvPr>
          <p:cNvSpPr>
            <a:spLocks noEditPoints="1"/>
          </p:cNvSpPr>
          <p:nvPr/>
        </p:nvSpPr>
        <p:spPr bwMode="auto">
          <a:xfrm>
            <a:off x="-2845" y="861757"/>
            <a:ext cx="860337" cy="1065570"/>
          </a:xfrm>
          <a:custGeom>
            <a:avLst/>
            <a:gdLst>
              <a:gd name="T0" fmla="*/ 154 w 205"/>
              <a:gd name="T1" fmla="*/ 161 h 254"/>
              <a:gd name="T2" fmla="*/ 170 w 205"/>
              <a:gd name="T3" fmla="*/ 150 h 254"/>
              <a:gd name="T4" fmla="*/ 178 w 205"/>
              <a:gd name="T5" fmla="*/ 145 h 254"/>
              <a:gd name="T6" fmla="*/ 180 w 205"/>
              <a:gd name="T7" fmla="*/ 133 h 254"/>
              <a:gd name="T8" fmla="*/ 181 w 205"/>
              <a:gd name="T9" fmla="*/ 121 h 254"/>
              <a:gd name="T10" fmla="*/ 197 w 205"/>
              <a:gd name="T11" fmla="*/ 123 h 254"/>
              <a:gd name="T12" fmla="*/ 201 w 205"/>
              <a:gd name="T13" fmla="*/ 118 h 254"/>
              <a:gd name="T14" fmla="*/ 203 w 205"/>
              <a:gd name="T15" fmla="*/ 114 h 254"/>
              <a:gd name="T16" fmla="*/ 204 w 205"/>
              <a:gd name="T17" fmla="*/ 104 h 254"/>
              <a:gd name="T18" fmla="*/ 185 w 205"/>
              <a:gd name="T19" fmla="*/ 93 h 254"/>
              <a:gd name="T20" fmla="*/ 180 w 205"/>
              <a:gd name="T21" fmla="*/ 97 h 254"/>
              <a:gd name="T22" fmla="*/ 173 w 205"/>
              <a:gd name="T23" fmla="*/ 106 h 254"/>
              <a:gd name="T24" fmla="*/ 164 w 205"/>
              <a:gd name="T25" fmla="*/ 86 h 254"/>
              <a:gd name="T26" fmla="*/ 124 w 205"/>
              <a:gd name="T27" fmla="*/ 59 h 254"/>
              <a:gd name="T28" fmla="*/ 121 w 205"/>
              <a:gd name="T29" fmla="*/ 36 h 254"/>
              <a:gd name="T30" fmla="*/ 124 w 205"/>
              <a:gd name="T31" fmla="*/ 6 h 254"/>
              <a:gd name="T32" fmla="*/ 103 w 205"/>
              <a:gd name="T33" fmla="*/ 12 h 254"/>
              <a:gd name="T34" fmla="*/ 107 w 205"/>
              <a:gd name="T35" fmla="*/ 44 h 254"/>
              <a:gd name="T36" fmla="*/ 95 w 205"/>
              <a:gd name="T37" fmla="*/ 31 h 254"/>
              <a:gd name="T38" fmla="*/ 35 w 205"/>
              <a:gd name="T39" fmla="*/ 7 h 254"/>
              <a:gd name="T40" fmla="*/ 8 w 205"/>
              <a:gd name="T41" fmla="*/ 10 h 254"/>
              <a:gd name="T42" fmla="*/ 23 w 205"/>
              <a:gd name="T43" fmla="*/ 19 h 254"/>
              <a:gd name="T44" fmla="*/ 61 w 205"/>
              <a:gd name="T45" fmla="*/ 17 h 254"/>
              <a:gd name="T46" fmla="*/ 103 w 205"/>
              <a:gd name="T47" fmla="*/ 61 h 254"/>
              <a:gd name="T48" fmla="*/ 130 w 205"/>
              <a:gd name="T49" fmla="*/ 84 h 254"/>
              <a:gd name="T50" fmla="*/ 158 w 205"/>
              <a:gd name="T51" fmla="*/ 101 h 254"/>
              <a:gd name="T52" fmla="*/ 126 w 205"/>
              <a:gd name="T53" fmla="*/ 94 h 254"/>
              <a:gd name="T54" fmla="*/ 96 w 205"/>
              <a:gd name="T55" fmla="*/ 70 h 254"/>
              <a:gd name="T56" fmla="*/ 79 w 205"/>
              <a:gd name="T57" fmla="*/ 67 h 254"/>
              <a:gd name="T58" fmla="*/ 79 w 205"/>
              <a:gd name="T59" fmla="*/ 76 h 254"/>
              <a:gd name="T60" fmla="*/ 90 w 205"/>
              <a:gd name="T61" fmla="*/ 76 h 254"/>
              <a:gd name="T62" fmla="*/ 117 w 205"/>
              <a:gd name="T63" fmla="*/ 101 h 254"/>
              <a:gd name="T64" fmla="*/ 87 w 205"/>
              <a:gd name="T65" fmla="*/ 103 h 254"/>
              <a:gd name="T66" fmla="*/ 63 w 205"/>
              <a:gd name="T67" fmla="*/ 101 h 254"/>
              <a:gd name="T68" fmla="*/ 61 w 205"/>
              <a:gd name="T69" fmla="*/ 116 h 254"/>
              <a:gd name="T70" fmla="*/ 97 w 205"/>
              <a:gd name="T71" fmla="*/ 119 h 254"/>
              <a:gd name="T72" fmla="*/ 128 w 205"/>
              <a:gd name="T73" fmla="*/ 122 h 254"/>
              <a:gd name="T74" fmla="*/ 95 w 205"/>
              <a:gd name="T75" fmla="*/ 130 h 254"/>
              <a:gd name="T76" fmla="*/ 100 w 205"/>
              <a:gd name="T77" fmla="*/ 141 h 254"/>
              <a:gd name="T78" fmla="*/ 115 w 205"/>
              <a:gd name="T79" fmla="*/ 136 h 254"/>
              <a:gd name="T80" fmla="*/ 131 w 205"/>
              <a:gd name="T81" fmla="*/ 126 h 254"/>
              <a:gd name="T82" fmla="*/ 120 w 205"/>
              <a:gd name="T83" fmla="*/ 152 h 254"/>
              <a:gd name="T84" fmla="*/ 77 w 205"/>
              <a:gd name="T85" fmla="*/ 188 h 254"/>
              <a:gd name="T86" fmla="*/ 60 w 205"/>
              <a:gd name="T87" fmla="*/ 191 h 254"/>
              <a:gd name="T88" fmla="*/ 59 w 205"/>
              <a:gd name="T89" fmla="*/ 197 h 254"/>
              <a:gd name="T90" fmla="*/ 34 w 205"/>
              <a:gd name="T91" fmla="*/ 222 h 254"/>
              <a:gd name="T92" fmla="*/ 11 w 205"/>
              <a:gd name="T93" fmla="*/ 235 h 254"/>
              <a:gd name="T94" fmla="*/ 14 w 205"/>
              <a:gd name="T95" fmla="*/ 252 h 254"/>
              <a:gd name="T96" fmla="*/ 65 w 205"/>
              <a:gd name="T97" fmla="*/ 216 h 254"/>
              <a:gd name="T98" fmla="*/ 72 w 205"/>
              <a:gd name="T99" fmla="*/ 220 h 254"/>
              <a:gd name="T100" fmla="*/ 96 w 205"/>
              <a:gd name="T101" fmla="*/ 198 h 254"/>
              <a:gd name="T102" fmla="*/ 113 w 205"/>
              <a:gd name="T103" fmla="*/ 200 h 254"/>
              <a:gd name="T104" fmla="*/ 165 w 205"/>
              <a:gd name="T105" fmla="*/ 198 h 254"/>
              <a:gd name="T106" fmla="*/ 197 w 205"/>
              <a:gd name="T107" fmla="*/ 186 h 254"/>
              <a:gd name="T108" fmla="*/ 201 w 205"/>
              <a:gd name="T109" fmla="*/ 172 h 254"/>
              <a:gd name="T110" fmla="*/ 200 w 205"/>
              <a:gd name="T111" fmla="*/ 114 h 254"/>
              <a:gd name="T112" fmla="*/ 197 w 205"/>
              <a:gd name="T113" fmla="*/ 110 h 254"/>
              <a:gd name="T114" fmla="*/ 140 w 205"/>
              <a:gd name="T115" fmla="*/ 84 h 254"/>
              <a:gd name="T116" fmla="*/ 114 w 205"/>
              <a:gd name="T117" fmla="*/ 67 h 254"/>
              <a:gd name="T118" fmla="*/ 160 w 205"/>
              <a:gd name="T119" fmla="*/ 93 h 254"/>
              <a:gd name="T120" fmla="*/ 140 w 205"/>
              <a:gd name="T121" fmla="*/ 8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05" h="254">
                <a:moveTo>
                  <a:pt x="187" y="164"/>
                </a:moveTo>
                <a:cubicBezTo>
                  <a:pt x="182" y="162"/>
                  <a:pt x="167" y="162"/>
                  <a:pt x="154" y="161"/>
                </a:cubicBezTo>
                <a:cubicBezTo>
                  <a:pt x="160" y="157"/>
                  <a:pt x="166" y="152"/>
                  <a:pt x="169" y="151"/>
                </a:cubicBezTo>
                <a:cubicBezTo>
                  <a:pt x="169" y="151"/>
                  <a:pt x="169" y="150"/>
                  <a:pt x="170" y="150"/>
                </a:cubicBezTo>
                <a:cubicBezTo>
                  <a:pt x="171" y="150"/>
                  <a:pt x="172" y="149"/>
                  <a:pt x="173" y="149"/>
                </a:cubicBezTo>
                <a:cubicBezTo>
                  <a:pt x="175" y="148"/>
                  <a:pt x="177" y="147"/>
                  <a:pt x="178" y="145"/>
                </a:cubicBezTo>
                <a:cubicBezTo>
                  <a:pt x="178" y="143"/>
                  <a:pt x="177" y="141"/>
                  <a:pt x="178" y="139"/>
                </a:cubicBezTo>
                <a:cubicBezTo>
                  <a:pt x="178" y="137"/>
                  <a:pt x="179" y="135"/>
                  <a:pt x="180" y="133"/>
                </a:cubicBezTo>
                <a:cubicBezTo>
                  <a:pt x="181" y="130"/>
                  <a:pt x="180" y="127"/>
                  <a:pt x="178" y="124"/>
                </a:cubicBezTo>
                <a:cubicBezTo>
                  <a:pt x="181" y="121"/>
                  <a:pt x="181" y="121"/>
                  <a:pt x="181" y="121"/>
                </a:cubicBezTo>
                <a:cubicBezTo>
                  <a:pt x="181" y="121"/>
                  <a:pt x="189" y="128"/>
                  <a:pt x="192" y="128"/>
                </a:cubicBezTo>
                <a:cubicBezTo>
                  <a:pt x="193" y="128"/>
                  <a:pt x="195" y="126"/>
                  <a:pt x="197" y="123"/>
                </a:cubicBezTo>
                <a:cubicBezTo>
                  <a:pt x="198" y="123"/>
                  <a:pt x="199" y="124"/>
                  <a:pt x="200" y="123"/>
                </a:cubicBezTo>
                <a:cubicBezTo>
                  <a:pt x="200" y="123"/>
                  <a:pt x="201" y="120"/>
                  <a:pt x="201" y="118"/>
                </a:cubicBezTo>
                <a:cubicBezTo>
                  <a:pt x="201" y="119"/>
                  <a:pt x="201" y="119"/>
                  <a:pt x="201" y="119"/>
                </a:cubicBezTo>
                <a:cubicBezTo>
                  <a:pt x="203" y="117"/>
                  <a:pt x="203" y="114"/>
                  <a:pt x="203" y="114"/>
                </a:cubicBezTo>
                <a:cubicBezTo>
                  <a:pt x="203" y="113"/>
                  <a:pt x="203" y="113"/>
                  <a:pt x="203" y="113"/>
                </a:cubicBezTo>
                <a:cubicBezTo>
                  <a:pt x="204" y="110"/>
                  <a:pt x="205" y="106"/>
                  <a:pt x="204" y="104"/>
                </a:cubicBezTo>
                <a:cubicBezTo>
                  <a:pt x="201" y="96"/>
                  <a:pt x="195" y="88"/>
                  <a:pt x="190" y="90"/>
                </a:cubicBezTo>
                <a:cubicBezTo>
                  <a:pt x="189" y="90"/>
                  <a:pt x="187" y="92"/>
                  <a:pt x="185" y="93"/>
                </a:cubicBezTo>
                <a:cubicBezTo>
                  <a:pt x="185" y="93"/>
                  <a:pt x="185" y="92"/>
                  <a:pt x="184" y="92"/>
                </a:cubicBezTo>
                <a:cubicBezTo>
                  <a:pt x="182" y="92"/>
                  <a:pt x="180" y="97"/>
                  <a:pt x="180" y="97"/>
                </a:cubicBezTo>
                <a:cubicBezTo>
                  <a:pt x="180" y="97"/>
                  <a:pt x="180" y="98"/>
                  <a:pt x="181" y="98"/>
                </a:cubicBezTo>
                <a:cubicBezTo>
                  <a:pt x="177" y="102"/>
                  <a:pt x="173" y="106"/>
                  <a:pt x="173" y="106"/>
                </a:cubicBezTo>
                <a:cubicBezTo>
                  <a:pt x="172" y="107"/>
                  <a:pt x="172" y="107"/>
                  <a:pt x="172" y="107"/>
                </a:cubicBezTo>
                <a:cubicBezTo>
                  <a:pt x="170" y="100"/>
                  <a:pt x="168" y="93"/>
                  <a:pt x="164" y="86"/>
                </a:cubicBezTo>
                <a:cubicBezTo>
                  <a:pt x="160" y="77"/>
                  <a:pt x="154" y="69"/>
                  <a:pt x="145" y="65"/>
                </a:cubicBezTo>
                <a:cubicBezTo>
                  <a:pt x="138" y="62"/>
                  <a:pt x="131" y="61"/>
                  <a:pt x="124" y="59"/>
                </a:cubicBezTo>
                <a:cubicBezTo>
                  <a:pt x="120" y="57"/>
                  <a:pt x="117" y="55"/>
                  <a:pt x="114" y="53"/>
                </a:cubicBezTo>
                <a:cubicBezTo>
                  <a:pt x="116" y="47"/>
                  <a:pt x="119" y="41"/>
                  <a:pt x="121" y="36"/>
                </a:cubicBezTo>
                <a:cubicBezTo>
                  <a:pt x="124" y="29"/>
                  <a:pt x="127" y="22"/>
                  <a:pt x="126" y="15"/>
                </a:cubicBezTo>
                <a:cubicBezTo>
                  <a:pt x="126" y="12"/>
                  <a:pt x="125" y="9"/>
                  <a:pt x="124" y="6"/>
                </a:cubicBezTo>
                <a:cubicBezTo>
                  <a:pt x="122" y="4"/>
                  <a:pt x="119" y="3"/>
                  <a:pt x="116" y="4"/>
                </a:cubicBezTo>
                <a:cubicBezTo>
                  <a:pt x="111" y="5"/>
                  <a:pt x="108" y="12"/>
                  <a:pt x="103" y="12"/>
                </a:cubicBezTo>
                <a:cubicBezTo>
                  <a:pt x="107" y="12"/>
                  <a:pt x="113" y="14"/>
                  <a:pt x="114" y="18"/>
                </a:cubicBezTo>
                <a:cubicBezTo>
                  <a:pt x="117" y="24"/>
                  <a:pt x="109" y="38"/>
                  <a:pt x="107" y="44"/>
                </a:cubicBezTo>
                <a:cubicBezTo>
                  <a:pt x="107" y="45"/>
                  <a:pt x="107" y="45"/>
                  <a:pt x="107" y="45"/>
                </a:cubicBezTo>
                <a:cubicBezTo>
                  <a:pt x="102" y="41"/>
                  <a:pt x="98" y="36"/>
                  <a:pt x="95" y="31"/>
                </a:cubicBezTo>
                <a:cubicBezTo>
                  <a:pt x="86" y="20"/>
                  <a:pt x="77" y="9"/>
                  <a:pt x="63" y="6"/>
                </a:cubicBezTo>
                <a:cubicBezTo>
                  <a:pt x="54" y="3"/>
                  <a:pt x="45" y="6"/>
                  <a:pt x="35" y="7"/>
                </a:cubicBezTo>
                <a:cubicBezTo>
                  <a:pt x="26" y="8"/>
                  <a:pt x="15" y="7"/>
                  <a:pt x="8" y="0"/>
                </a:cubicBezTo>
                <a:cubicBezTo>
                  <a:pt x="6" y="3"/>
                  <a:pt x="7" y="7"/>
                  <a:pt x="8" y="10"/>
                </a:cubicBezTo>
                <a:cubicBezTo>
                  <a:pt x="9" y="14"/>
                  <a:pt x="12" y="17"/>
                  <a:pt x="16" y="18"/>
                </a:cubicBezTo>
                <a:cubicBezTo>
                  <a:pt x="18" y="18"/>
                  <a:pt x="20" y="18"/>
                  <a:pt x="23" y="19"/>
                </a:cubicBezTo>
                <a:cubicBezTo>
                  <a:pt x="25" y="20"/>
                  <a:pt x="27" y="22"/>
                  <a:pt x="27" y="25"/>
                </a:cubicBezTo>
                <a:cubicBezTo>
                  <a:pt x="37" y="18"/>
                  <a:pt x="49" y="14"/>
                  <a:pt x="61" y="17"/>
                </a:cubicBezTo>
                <a:cubicBezTo>
                  <a:pt x="73" y="19"/>
                  <a:pt x="83" y="27"/>
                  <a:pt x="90" y="37"/>
                </a:cubicBezTo>
                <a:cubicBezTo>
                  <a:pt x="95" y="45"/>
                  <a:pt x="97" y="54"/>
                  <a:pt x="103" y="61"/>
                </a:cubicBezTo>
                <a:cubicBezTo>
                  <a:pt x="103" y="64"/>
                  <a:pt x="104" y="67"/>
                  <a:pt x="106" y="70"/>
                </a:cubicBezTo>
                <a:cubicBezTo>
                  <a:pt x="110" y="79"/>
                  <a:pt x="121" y="82"/>
                  <a:pt x="130" y="84"/>
                </a:cubicBezTo>
                <a:cubicBezTo>
                  <a:pt x="140" y="86"/>
                  <a:pt x="150" y="89"/>
                  <a:pt x="155" y="97"/>
                </a:cubicBezTo>
                <a:cubicBezTo>
                  <a:pt x="156" y="98"/>
                  <a:pt x="157" y="100"/>
                  <a:pt x="158" y="101"/>
                </a:cubicBezTo>
                <a:cubicBezTo>
                  <a:pt x="155" y="100"/>
                  <a:pt x="151" y="100"/>
                  <a:pt x="147" y="101"/>
                </a:cubicBezTo>
                <a:cubicBezTo>
                  <a:pt x="126" y="94"/>
                  <a:pt x="126" y="94"/>
                  <a:pt x="126" y="94"/>
                </a:cubicBezTo>
                <a:cubicBezTo>
                  <a:pt x="126" y="94"/>
                  <a:pt x="122" y="86"/>
                  <a:pt x="111" y="83"/>
                </a:cubicBezTo>
                <a:cubicBezTo>
                  <a:pt x="99" y="79"/>
                  <a:pt x="96" y="70"/>
                  <a:pt x="96" y="70"/>
                </a:cubicBezTo>
                <a:cubicBezTo>
                  <a:pt x="96" y="70"/>
                  <a:pt x="93" y="62"/>
                  <a:pt x="91" y="63"/>
                </a:cubicBezTo>
                <a:cubicBezTo>
                  <a:pt x="90" y="64"/>
                  <a:pt x="79" y="64"/>
                  <a:pt x="79" y="67"/>
                </a:cubicBezTo>
                <a:cubicBezTo>
                  <a:pt x="79" y="69"/>
                  <a:pt x="81" y="70"/>
                  <a:pt x="81" y="70"/>
                </a:cubicBezTo>
                <a:cubicBezTo>
                  <a:pt x="79" y="76"/>
                  <a:pt x="79" y="76"/>
                  <a:pt x="79" y="76"/>
                </a:cubicBezTo>
                <a:cubicBezTo>
                  <a:pt x="85" y="76"/>
                  <a:pt x="85" y="76"/>
                  <a:pt x="85" y="76"/>
                </a:cubicBezTo>
                <a:cubicBezTo>
                  <a:pt x="90" y="76"/>
                  <a:pt x="90" y="76"/>
                  <a:pt x="90" y="76"/>
                </a:cubicBezTo>
                <a:cubicBezTo>
                  <a:pt x="93" y="79"/>
                  <a:pt x="96" y="84"/>
                  <a:pt x="99" y="87"/>
                </a:cubicBezTo>
                <a:cubicBezTo>
                  <a:pt x="105" y="92"/>
                  <a:pt x="107" y="100"/>
                  <a:pt x="117" y="101"/>
                </a:cubicBezTo>
                <a:cubicBezTo>
                  <a:pt x="118" y="102"/>
                  <a:pt x="118" y="102"/>
                  <a:pt x="118" y="102"/>
                </a:cubicBezTo>
                <a:cubicBezTo>
                  <a:pt x="113" y="102"/>
                  <a:pt x="93" y="103"/>
                  <a:pt x="87" y="103"/>
                </a:cubicBezTo>
                <a:cubicBezTo>
                  <a:pt x="81" y="103"/>
                  <a:pt x="73" y="103"/>
                  <a:pt x="73" y="103"/>
                </a:cubicBezTo>
                <a:cubicBezTo>
                  <a:pt x="73" y="103"/>
                  <a:pt x="69" y="100"/>
                  <a:pt x="63" y="101"/>
                </a:cubicBezTo>
                <a:cubicBezTo>
                  <a:pt x="57" y="102"/>
                  <a:pt x="63" y="107"/>
                  <a:pt x="63" y="107"/>
                </a:cubicBezTo>
                <a:cubicBezTo>
                  <a:pt x="63" y="107"/>
                  <a:pt x="59" y="113"/>
                  <a:pt x="61" y="116"/>
                </a:cubicBezTo>
                <a:cubicBezTo>
                  <a:pt x="62" y="119"/>
                  <a:pt x="76" y="113"/>
                  <a:pt x="76" y="113"/>
                </a:cubicBezTo>
                <a:cubicBezTo>
                  <a:pt x="76" y="113"/>
                  <a:pt x="88" y="116"/>
                  <a:pt x="97" y="119"/>
                </a:cubicBezTo>
                <a:cubicBezTo>
                  <a:pt x="107" y="122"/>
                  <a:pt x="117" y="113"/>
                  <a:pt x="117" y="113"/>
                </a:cubicBezTo>
                <a:cubicBezTo>
                  <a:pt x="128" y="122"/>
                  <a:pt x="128" y="122"/>
                  <a:pt x="128" y="122"/>
                </a:cubicBezTo>
                <a:cubicBezTo>
                  <a:pt x="126" y="123"/>
                  <a:pt x="125" y="125"/>
                  <a:pt x="123" y="126"/>
                </a:cubicBezTo>
                <a:cubicBezTo>
                  <a:pt x="115" y="132"/>
                  <a:pt x="104" y="134"/>
                  <a:pt x="95" y="130"/>
                </a:cubicBezTo>
                <a:cubicBezTo>
                  <a:pt x="96" y="133"/>
                  <a:pt x="97" y="136"/>
                  <a:pt x="98" y="138"/>
                </a:cubicBezTo>
                <a:cubicBezTo>
                  <a:pt x="98" y="140"/>
                  <a:pt x="99" y="141"/>
                  <a:pt x="100" y="141"/>
                </a:cubicBezTo>
                <a:cubicBezTo>
                  <a:pt x="101" y="142"/>
                  <a:pt x="102" y="141"/>
                  <a:pt x="103" y="141"/>
                </a:cubicBezTo>
                <a:cubicBezTo>
                  <a:pt x="107" y="140"/>
                  <a:pt x="111" y="138"/>
                  <a:pt x="115" y="136"/>
                </a:cubicBezTo>
                <a:cubicBezTo>
                  <a:pt x="120" y="135"/>
                  <a:pt x="125" y="133"/>
                  <a:pt x="129" y="129"/>
                </a:cubicBezTo>
                <a:cubicBezTo>
                  <a:pt x="130" y="128"/>
                  <a:pt x="130" y="127"/>
                  <a:pt x="131" y="126"/>
                </a:cubicBezTo>
                <a:cubicBezTo>
                  <a:pt x="134" y="128"/>
                  <a:pt x="134" y="128"/>
                  <a:pt x="134" y="128"/>
                </a:cubicBezTo>
                <a:cubicBezTo>
                  <a:pt x="131" y="136"/>
                  <a:pt x="120" y="152"/>
                  <a:pt x="120" y="152"/>
                </a:cubicBezTo>
                <a:cubicBezTo>
                  <a:pt x="120" y="152"/>
                  <a:pt x="103" y="151"/>
                  <a:pt x="96" y="158"/>
                </a:cubicBezTo>
                <a:cubicBezTo>
                  <a:pt x="90" y="164"/>
                  <a:pt x="85" y="179"/>
                  <a:pt x="77" y="188"/>
                </a:cubicBezTo>
                <a:cubicBezTo>
                  <a:pt x="74" y="190"/>
                  <a:pt x="71" y="190"/>
                  <a:pt x="67" y="190"/>
                </a:cubicBezTo>
                <a:cubicBezTo>
                  <a:pt x="65" y="190"/>
                  <a:pt x="62" y="189"/>
                  <a:pt x="60" y="191"/>
                </a:cubicBezTo>
                <a:cubicBezTo>
                  <a:pt x="59" y="192"/>
                  <a:pt x="58" y="193"/>
                  <a:pt x="58" y="195"/>
                </a:cubicBezTo>
                <a:cubicBezTo>
                  <a:pt x="58" y="196"/>
                  <a:pt x="59" y="197"/>
                  <a:pt x="59" y="197"/>
                </a:cubicBezTo>
                <a:cubicBezTo>
                  <a:pt x="56" y="197"/>
                  <a:pt x="53" y="198"/>
                  <a:pt x="51" y="202"/>
                </a:cubicBezTo>
                <a:cubicBezTo>
                  <a:pt x="45" y="211"/>
                  <a:pt x="45" y="217"/>
                  <a:pt x="34" y="222"/>
                </a:cubicBezTo>
                <a:cubicBezTo>
                  <a:pt x="23" y="227"/>
                  <a:pt x="22" y="218"/>
                  <a:pt x="17" y="222"/>
                </a:cubicBezTo>
                <a:cubicBezTo>
                  <a:pt x="13" y="226"/>
                  <a:pt x="14" y="233"/>
                  <a:pt x="11" y="235"/>
                </a:cubicBezTo>
                <a:cubicBezTo>
                  <a:pt x="7" y="238"/>
                  <a:pt x="0" y="241"/>
                  <a:pt x="2" y="246"/>
                </a:cubicBezTo>
                <a:cubicBezTo>
                  <a:pt x="3" y="250"/>
                  <a:pt x="12" y="254"/>
                  <a:pt x="14" y="252"/>
                </a:cubicBezTo>
                <a:cubicBezTo>
                  <a:pt x="16" y="250"/>
                  <a:pt x="11" y="246"/>
                  <a:pt x="11" y="246"/>
                </a:cubicBezTo>
                <a:cubicBezTo>
                  <a:pt x="65" y="216"/>
                  <a:pt x="65" y="216"/>
                  <a:pt x="65" y="216"/>
                </a:cubicBezTo>
                <a:cubicBezTo>
                  <a:pt x="65" y="217"/>
                  <a:pt x="66" y="219"/>
                  <a:pt x="67" y="220"/>
                </a:cubicBezTo>
                <a:cubicBezTo>
                  <a:pt x="69" y="221"/>
                  <a:pt x="70" y="221"/>
                  <a:pt x="72" y="220"/>
                </a:cubicBezTo>
                <a:cubicBezTo>
                  <a:pt x="73" y="220"/>
                  <a:pt x="75" y="218"/>
                  <a:pt x="76" y="217"/>
                </a:cubicBezTo>
                <a:cubicBezTo>
                  <a:pt x="82" y="211"/>
                  <a:pt x="89" y="205"/>
                  <a:pt x="96" y="198"/>
                </a:cubicBezTo>
                <a:cubicBezTo>
                  <a:pt x="98" y="197"/>
                  <a:pt x="98" y="197"/>
                  <a:pt x="98" y="197"/>
                </a:cubicBezTo>
                <a:cubicBezTo>
                  <a:pt x="100" y="203"/>
                  <a:pt x="111" y="203"/>
                  <a:pt x="113" y="200"/>
                </a:cubicBezTo>
                <a:cubicBezTo>
                  <a:pt x="116" y="197"/>
                  <a:pt x="123" y="189"/>
                  <a:pt x="132" y="189"/>
                </a:cubicBezTo>
                <a:cubicBezTo>
                  <a:pt x="141" y="188"/>
                  <a:pt x="158" y="198"/>
                  <a:pt x="165" y="198"/>
                </a:cubicBezTo>
                <a:cubicBezTo>
                  <a:pt x="169" y="197"/>
                  <a:pt x="185" y="189"/>
                  <a:pt x="193" y="184"/>
                </a:cubicBezTo>
                <a:cubicBezTo>
                  <a:pt x="194" y="185"/>
                  <a:pt x="196" y="186"/>
                  <a:pt x="197" y="186"/>
                </a:cubicBezTo>
                <a:cubicBezTo>
                  <a:pt x="200" y="185"/>
                  <a:pt x="203" y="184"/>
                  <a:pt x="204" y="181"/>
                </a:cubicBezTo>
                <a:cubicBezTo>
                  <a:pt x="204" y="178"/>
                  <a:pt x="203" y="175"/>
                  <a:pt x="201" y="172"/>
                </a:cubicBezTo>
                <a:cubicBezTo>
                  <a:pt x="198" y="168"/>
                  <a:pt x="193" y="165"/>
                  <a:pt x="187" y="164"/>
                </a:cubicBezTo>
                <a:close/>
                <a:moveTo>
                  <a:pt x="200" y="114"/>
                </a:moveTo>
                <a:cubicBezTo>
                  <a:pt x="200" y="115"/>
                  <a:pt x="200" y="116"/>
                  <a:pt x="200" y="116"/>
                </a:cubicBezTo>
                <a:cubicBezTo>
                  <a:pt x="200" y="116"/>
                  <a:pt x="197" y="114"/>
                  <a:pt x="197" y="110"/>
                </a:cubicBezTo>
                <a:cubicBezTo>
                  <a:pt x="197" y="110"/>
                  <a:pt x="200" y="112"/>
                  <a:pt x="200" y="114"/>
                </a:cubicBezTo>
                <a:close/>
                <a:moveTo>
                  <a:pt x="140" y="84"/>
                </a:moveTo>
                <a:cubicBezTo>
                  <a:pt x="133" y="82"/>
                  <a:pt x="125" y="81"/>
                  <a:pt x="119" y="76"/>
                </a:cubicBezTo>
                <a:cubicBezTo>
                  <a:pt x="117" y="74"/>
                  <a:pt x="115" y="71"/>
                  <a:pt x="114" y="67"/>
                </a:cubicBezTo>
                <a:cubicBezTo>
                  <a:pt x="121" y="70"/>
                  <a:pt x="128" y="71"/>
                  <a:pt x="135" y="73"/>
                </a:cubicBezTo>
                <a:cubicBezTo>
                  <a:pt x="146" y="76"/>
                  <a:pt x="158" y="82"/>
                  <a:pt x="160" y="93"/>
                </a:cubicBezTo>
                <a:cubicBezTo>
                  <a:pt x="160" y="94"/>
                  <a:pt x="160" y="96"/>
                  <a:pt x="160" y="97"/>
                </a:cubicBezTo>
                <a:cubicBezTo>
                  <a:pt x="155" y="91"/>
                  <a:pt x="148" y="86"/>
                  <a:pt x="140" y="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: Rounded Corners 395">
            <a:extLst>
              <a:ext uri="{FF2B5EF4-FFF2-40B4-BE49-F238E27FC236}">
                <a16:creationId xmlns:a16="http://schemas.microsoft.com/office/drawing/2014/main" id="{5D12143A-0745-49A1-9B5E-FD842708A891}"/>
              </a:ext>
            </a:extLst>
          </p:cNvPr>
          <p:cNvSpPr/>
          <p:nvPr/>
        </p:nvSpPr>
        <p:spPr>
          <a:xfrm>
            <a:off x="5461879" y="1594302"/>
            <a:ext cx="5990163" cy="4190683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53823" y="1950284"/>
            <a:ext cx="4942379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solidFill>
                  <a:srgbClr val="C00000"/>
                </a:solidFill>
              </a:rPr>
              <a:t>引力  </a:t>
            </a:r>
            <a:r>
              <a:rPr lang="en-US" altLang="ja-JP" sz="2000" dirty="0">
                <a:solidFill>
                  <a:srgbClr val="C00000"/>
                </a:solidFill>
              </a:rPr>
              <a:t>	  (</a:t>
            </a:r>
            <a:r>
              <a:rPr lang="ja-JP" altLang="en-US" sz="2000" dirty="0">
                <a:solidFill>
                  <a:srgbClr val="C00000"/>
                </a:solidFill>
              </a:rPr>
              <a:t>いんりょく</a:t>
            </a:r>
            <a:r>
              <a:rPr lang="en-US" altLang="ja-JP" sz="2000" dirty="0">
                <a:solidFill>
                  <a:srgbClr val="C00000"/>
                </a:solidFill>
              </a:rPr>
              <a:t>)  : </a:t>
            </a:r>
            <a:r>
              <a:rPr lang="en-US" altLang="ja-JP" sz="2000" dirty="0" err="1">
                <a:solidFill>
                  <a:srgbClr val="C00000"/>
                </a:solidFill>
              </a:rPr>
              <a:t>Lực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hút</a:t>
            </a:r>
            <a:endParaRPr lang="en-US" altLang="ja-JP" sz="2000" dirty="0">
              <a:solidFill>
                <a:srgbClr val="C00000"/>
              </a:solidFill>
            </a:endParaRPr>
          </a:p>
          <a:p>
            <a:r>
              <a:rPr lang="ja-JP" altLang="en-US" sz="2000" dirty="0">
                <a:solidFill>
                  <a:srgbClr val="C00000"/>
                </a:solidFill>
              </a:rPr>
              <a:t>引き出し  </a:t>
            </a:r>
            <a:r>
              <a:rPr lang="en-US" altLang="ja-JP" sz="2000" dirty="0">
                <a:solidFill>
                  <a:srgbClr val="C00000"/>
                </a:solidFill>
              </a:rPr>
              <a:t>(</a:t>
            </a:r>
            <a:r>
              <a:rPr lang="ja-JP" altLang="en-US" sz="2000" dirty="0">
                <a:solidFill>
                  <a:srgbClr val="C00000"/>
                </a:solidFill>
              </a:rPr>
              <a:t>ひきだし</a:t>
            </a:r>
            <a:r>
              <a:rPr lang="en-US" altLang="ja-JP" sz="2000" dirty="0">
                <a:solidFill>
                  <a:srgbClr val="C00000"/>
                </a:solidFill>
              </a:rPr>
              <a:t>)      : </a:t>
            </a:r>
            <a:r>
              <a:rPr lang="en-US" altLang="ja-JP" sz="2000" dirty="0" err="1">
                <a:solidFill>
                  <a:srgbClr val="C00000"/>
                </a:solidFill>
              </a:rPr>
              <a:t>Ngăn</a:t>
            </a:r>
            <a:r>
              <a:rPr lang="en-US" altLang="ja-JP" sz="2000" dirty="0">
                <a:solidFill>
                  <a:srgbClr val="C00000"/>
                </a:solidFill>
              </a:rPr>
              <a:t> kéo</a:t>
            </a:r>
          </a:p>
          <a:p>
            <a:r>
              <a:rPr lang="ja-JP" altLang="en-US" sz="2000" dirty="0">
                <a:solidFill>
                  <a:srgbClr val="C00000"/>
                </a:solidFill>
              </a:rPr>
              <a:t>引く           </a:t>
            </a:r>
            <a:r>
              <a:rPr lang="en-US" altLang="ja-JP" sz="2000" dirty="0">
                <a:solidFill>
                  <a:srgbClr val="C00000"/>
                </a:solidFill>
              </a:rPr>
              <a:t>(</a:t>
            </a:r>
            <a:r>
              <a:rPr lang="ja-JP" altLang="en-US" sz="2000" dirty="0">
                <a:solidFill>
                  <a:srgbClr val="C00000"/>
                </a:solidFill>
              </a:rPr>
              <a:t>ひく</a:t>
            </a:r>
            <a:r>
              <a:rPr lang="en-US" altLang="ja-JP" sz="2000" dirty="0">
                <a:solidFill>
                  <a:srgbClr val="C00000"/>
                </a:solidFill>
              </a:rPr>
              <a:t>)              : </a:t>
            </a:r>
            <a:r>
              <a:rPr lang="en-US" altLang="ja-JP" sz="2000" dirty="0" err="1">
                <a:solidFill>
                  <a:srgbClr val="C00000"/>
                </a:solidFill>
              </a:rPr>
              <a:t>Giật</a:t>
            </a:r>
            <a:endParaRPr lang="en-US" altLang="ja-JP" sz="2000" dirty="0">
              <a:solidFill>
                <a:srgbClr val="C00000"/>
              </a:solidFill>
            </a:endParaRPr>
          </a:p>
          <a:p>
            <a:r>
              <a:rPr lang="ja-JP" altLang="en-US" sz="2000" dirty="0">
                <a:solidFill>
                  <a:srgbClr val="C00000"/>
                </a:solidFill>
              </a:rPr>
              <a:t>引け</a:t>
            </a:r>
            <a:r>
              <a:rPr lang="en-US" altLang="ja-JP" sz="2000" dirty="0">
                <a:solidFill>
                  <a:srgbClr val="C00000"/>
                </a:solidFill>
              </a:rPr>
              <a:t>	  (</a:t>
            </a:r>
            <a:r>
              <a:rPr lang="ja-JP" altLang="en-US" sz="2000" dirty="0">
                <a:solidFill>
                  <a:srgbClr val="C00000"/>
                </a:solidFill>
              </a:rPr>
              <a:t>ひけ</a:t>
            </a:r>
            <a:r>
              <a:rPr lang="en-US" altLang="ja-JP" sz="2000" dirty="0">
                <a:solidFill>
                  <a:srgbClr val="C00000"/>
                </a:solidFill>
              </a:rPr>
              <a:t>)              </a:t>
            </a:r>
            <a:r>
              <a:rPr lang="vi-VN" altLang="ja-JP" sz="2000" dirty="0">
                <a:solidFill>
                  <a:srgbClr val="C00000"/>
                </a:solidFill>
              </a:rPr>
              <a:t>  </a:t>
            </a:r>
            <a:r>
              <a:rPr lang="en-US" altLang="ja-JP" sz="2000" dirty="0">
                <a:solidFill>
                  <a:srgbClr val="C00000"/>
                </a:solidFill>
              </a:rPr>
              <a:t>: </a:t>
            </a:r>
            <a:r>
              <a:rPr lang="en-US" altLang="ja-JP" sz="2000" dirty="0" err="1">
                <a:solidFill>
                  <a:srgbClr val="C00000"/>
                </a:solidFill>
              </a:rPr>
              <a:t>Sự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cho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phép</a:t>
            </a:r>
            <a:endParaRPr lang="en-US" altLang="ja-JP" sz="2000" dirty="0">
              <a:solidFill>
                <a:srgbClr val="C00000"/>
              </a:solidFill>
            </a:endParaRPr>
          </a:p>
          <a:p>
            <a:r>
              <a:rPr lang="ja-JP" altLang="en-US" sz="2000" dirty="0">
                <a:solidFill>
                  <a:srgbClr val="C00000"/>
                </a:solidFill>
              </a:rPr>
              <a:t>割引        （わりびき）  </a:t>
            </a:r>
            <a:r>
              <a:rPr lang="en-US" altLang="ja-JP" sz="2000" dirty="0">
                <a:solidFill>
                  <a:srgbClr val="C00000"/>
                </a:solidFill>
              </a:rPr>
              <a:t>: </a:t>
            </a:r>
            <a:r>
              <a:rPr lang="en-US" altLang="ja-JP" sz="2000" dirty="0" err="1">
                <a:solidFill>
                  <a:srgbClr val="C00000"/>
                </a:solidFill>
              </a:rPr>
              <a:t>Giảm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giá</a:t>
            </a:r>
            <a:endParaRPr lang="en-US" altLang="ja-JP" sz="2000" dirty="0">
              <a:solidFill>
                <a:srgbClr val="C00000"/>
              </a:solidFill>
            </a:endParaRPr>
          </a:p>
          <a:p>
            <a:r>
              <a:rPr lang="ja-JP" altLang="en-US" sz="2000" dirty="0">
                <a:solidFill>
                  <a:srgbClr val="C00000"/>
                </a:solidFill>
              </a:rPr>
              <a:t>引用        （いんよう</a:t>
            </a:r>
            <a:r>
              <a:rPr lang="en-US" altLang="ja-JP" sz="2000" dirty="0">
                <a:solidFill>
                  <a:srgbClr val="C00000"/>
                </a:solidFill>
              </a:rPr>
              <a:t>)</a:t>
            </a:r>
            <a:r>
              <a:rPr lang="ja-JP" altLang="en-US" sz="2000" dirty="0">
                <a:solidFill>
                  <a:srgbClr val="C00000"/>
                </a:solidFill>
              </a:rPr>
              <a:t>     </a:t>
            </a:r>
            <a:r>
              <a:rPr lang="en-US" altLang="ja-JP" sz="2000" dirty="0">
                <a:solidFill>
                  <a:srgbClr val="C00000"/>
                </a:solidFill>
              </a:rPr>
              <a:t>: </a:t>
            </a:r>
            <a:r>
              <a:rPr lang="en-US" altLang="ja-JP" sz="2000" dirty="0" err="1">
                <a:solidFill>
                  <a:srgbClr val="C00000"/>
                </a:solidFill>
              </a:rPr>
              <a:t>Trích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dẫn</a:t>
            </a:r>
            <a:endParaRPr lang="en-US" altLang="ja-JP" sz="2000" dirty="0">
              <a:solidFill>
                <a:srgbClr val="C00000"/>
              </a:solidFill>
            </a:endParaRPr>
          </a:p>
          <a:p>
            <a:r>
              <a:rPr lang="ja-JP" altLang="en-US" sz="2000" dirty="0">
                <a:solidFill>
                  <a:srgbClr val="C00000"/>
                </a:solidFill>
              </a:rPr>
              <a:t>引き続き</a:t>
            </a:r>
            <a:r>
              <a:rPr lang="en-US" altLang="ja-JP" sz="2000" dirty="0">
                <a:solidFill>
                  <a:srgbClr val="C00000"/>
                </a:solidFill>
              </a:rPr>
              <a:t>  (</a:t>
            </a:r>
            <a:r>
              <a:rPr lang="ja-JP" altLang="en-US" sz="2000" dirty="0">
                <a:solidFill>
                  <a:srgbClr val="C00000"/>
                </a:solidFill>
              </a:rPr>
              <a:t>ひきつづき</a:t>
            </a:r>
            <a:r>
              <a:rPr lang="en-US" altLang="ja-JP" sz="2000" dirty="0">
                <a:solidFill>
                  <a:srgbClr val="C00000"/>
                </a:solidFill>
              </a:rPr>
              <a:t>) : Tiếp </a:t>
            </a:r>
            <a:r>
              <a:rPr lang="en-US" altLang="ja-JP" sz="2000" dirty="0" err="1">
                <a:solidFill>
                  <a:srgbClr val="C00000"/>
                </a:solidFill>
              </a:rPr>
              <a:t>tục</a:t>
            </a:r>
            <a:endParaRPr lang="en-US" altLang="ja-JP" sz="2000" dirty="0">
              <a:solidFill>
                <a:srgbClr val="C00000"/>
              </a:solidFill>
            </a:endParaRPr>
          </a:p>
          <a:p>
            <a:r>
              <a:rPr lang="ja-JP" altLang="en-US" sz="2000" dirty="0">
                <a:solidFill>
                  <a:srgbClr val="C00000"/>
                </a:solidFill>
              </a:rPr>
              <a:t>引き付ける</a:t>
            </a:r>
            <a:r>
              <a:rPr lang="en-US" altLang="ja-JP" sz="2000" dirty="0">
                <a:solidFill>
                  <a:srgbClr val="C00000"/>
                </a:solidFill>
              </a:rPr>
              <a:t> (</a:t>
            </a:r>
            <a:r>
              <a:rPr lang="ja-JP" altLang="en-US" sz="2000" dirty="0">
                <a:solidFill>
                  <a:srgbClr val="C00000"/>
                </a:solidFill>
              </a:rPr>
              <a:t>ひきつける</a:t>
            </a:r>
            <a:r>
              <a:rPr lang="en-US" altLang="ja-JP" sz="2000" dirty="0">
                <a:solidFill>
                  <a:srgbClr val="C00000"/>
                </a:solidFill>
              </a:rPr>
              <a:t>) : Thu </a:t>
            </a:r>
            <a:r>
              <a:rPr lang="en-US" altLang="ja-JP" sz="2000" dirty="0" err="1">
                <a:solidFill>
                  <a:srgbClr val="C00000"/>
                </a:solidFill>
              </a:rPr>
              <a:t>hút</a:t>
            </a:r>
            <a:endParaRPr lang="en-US" altLang="ja-JP" sz="2000" dirty="0">
              <a:solidFill>
                <a:srgbClr val="C00000"/>
              </a:solidFill>
            </a:endParaRPr>
          </a:p>
          <a:p>
            <a:r>
              <a:rPr lang="ja-JP" altLang="en-US" sz="2000" dirty="0">
                <a:solidFill>
                  <a:srgbClr val="C00000"/>
                </a:solidFill>
              </a:rPr>
              <a:t>引退する </a:t>
            </a:r>
            <a:r>
              <a:rPr lang="en-US" altLang="ja-JP" sz="2000" dirty="0">
                <a:solidFill>
                  <a:srgbClr val="C00000"/>
                </a:solidFill>
              </a:rPr>
              <a:t> (</a:t>
            </a:r>
            <a:r>
              <a:rPr lang="ja-JP" altLang="en-US" sz="2000" dirty="0">
                <a:solidFill>
                  <a:srgbClr val="C00000"/>
                </a:solidFill>
              </a:rPr>
              <a:t>いんたい</a:t>
            </a:r>
            <a:r>
              <a:rPr lang="en-US" altLang="ja-JP" sz="2000" dirty="0">
                <a:solidFill>
                  <a:srgbClr val="C00000"/>
                </a:solidFill>
              </a:rPr>
              <a:t>)     :  </a:t>
            </a:r>
            <a:r>
              <a:rPr lang="en-US" altLang="ja-JP" sz="2000" dirty="0" err="1">
                <a:solidFill>
                  <a:srgbClr val="C00000"/>
                </a:solidFill>
              </a:rPr>
              <a:t>Rút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lui</a:t>
            </a:r>
            <a:r>
              <a:rPr lang="en-US" altLang="ja-JP" sz="2000" dirty="0">
                <a:solidFill>
                  <a:srgbClr val="C00000"/>
                </a:solidFill>
              </a:rPr>
              <a:t>, </a:t>
            </a:r>
            <a:r>
              <a:rPr lang="en-US" altLang="ja-JP" sz="2000" dirty="0" err="1">
                <a:solidFill>
                  <a:srgbClr val="C00000"/>
                </a:solidFill>
              </a:rPr>
              <a:t>nghĩ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hưu</a:t>
            </a:r>
            <a:endParaRPr lang="en-US" altLang="ja-JP" sz="2000" dirty="0">
              <a:solidFill>
                <a:srgbClr val="C00000"/>
              </a:solidFill>
            </a:endParaRPr>
          </a:p>
          <a:p>
            <a:r>
              <a:rPr lang="ja-JP" altLang="en-US" sz="2000" dirty="0">
                <a:solidFill>
                  <a:srgbClr val="C00000"/>
                </a:solidFill>
              </a:rPr>
              <a:t>引き巻く</a:t>
            </a:r>
            <a:r>
              <a:rPr lang="en-US" altLang="ja-JP" sz="2000" dirty="0">
                <a:solidFill>
                  <a:srgbClr val="C00000"/>
                </a:solidFill>
              </a:rPr>
              <a:t>  (</a:t>
            </a:r>
            <a:r>
              <a:rPr lang="ja-JP" altLang="en-US" sz="2000" dirty="0">
                <a:solidFill>
                  <a:srgbClr val="C00000"/>
                </a:solidFill>
              </a:rPr>
              <a:t>ひきまく</a:t>
            </a:r>
            <a:r>
              <a:rPr lang="en-US" altLang="ja-JP" sz="2000" dirty="0">
                <a:solidFill>
                  <a:srgbClr val="C00000"/>
                </a:solidFill>
              </a:rPr>
              <a:t>)     : </a:t>
            </a:r>
            <a:r>
              <a:rPr lang="en-US" altLang="ja-JP" sz="2000" dirty="0" err="1">
                <a:solidFill>
                  <a:srgbClr val="C00000"/>
                </a:solidFill>
              </a:rPr>
              <a:t>Lôi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cuốn</a:t>
            </a:r>
            <a:endParaRPr lang="en-US" altLang="ja-JP" sz="2000" dirty="0">
              <a:solidFill>
                <a:srgbClr val="C00000"/>
              </a:solidFill>
            </a:endParaRPr>
          </a:p>
          <a:p>
            <a:r>
              <a:rPr lang="ja-JP" altLang="en-US" sz="2000" dirty="0">
                <a:solidFill>
                  <a:srgbClr val="C00000"/>
                </a:solidFill>
              </a:rPr>
              <a:t>引合　　 </a:t>
            </a:r>
            <a:r>
              <a:rPr lang="en-US" altLang="ja-JP" sz="2000" dirty="0">
                <a:solidFill>
                  <a:srgbClr val="C00000"/>
                </a:solidFill>
              </a:rPr>
              <a:t>(</a:t>
            </a:r>
            <a:r>
              <a:rPr lang="ja-JP" altLang="en-US" sz="2000" dirty="0">
                <a:solidFill>
                  <a:srgbClr val="C00000"/>
                </a:solidFill>
              </a:rPr>
              <a:t>ひきあい</a:t>
            </a:r>
            <a:r>
              <a:rPr lang="en-US" altLang="ja-JP" sz="2000" dirty="0">
                <a:solidFill>
                  <a:srgbClr val="C00000"/>
                </a:solidFill>
              </a:rPr>
              <a:t>)</a:t>
            </a:r>
            <a:r>
              <a:rPr lang="ja-JP" altLang="en-US" sz="2000" dirty="0">
                <a:solidFill>
                  <a:srgbClr val="C00000"/>
                </a:solidFill>
              </a:rPr>
              <a:t>      </a:t>
            </a:r>
            <a:r>
              <a:rPr lang="en-US" altLang="ja-JP" sz="2000" dirty="0">
                <a:solidFill>
                  <a:srgbClr val="C00000"/>
                </a:solidFill>
              </a:rPr>
              <a:t>: </a:t>
            </a:r>
            <a:r>
              <a:rPr lang="vi-VN" altLang="ja-JP" sz="2000" dirty="0">
                <a:solidFill>
                  <a:srgbClr val="C00000"/>
                </a:solidFill>
              </a:rPr>
              <a:t>H</a:t>
            </a:r>
            <a:r>
              <a:rPr lang="en-US" altLang="ja-JP" sz="2000" dirty="0" err="1">
                <a:solidFill>
                  <a:srgbClr val="C00000"/>
                </a:solidFill>
              </a:rPr>
              <a:t>ỏi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giá</a:t>
            </a:r>
            <a:r>
              <a:rPr lang="en-US" altLang="ja-JP" sz="2000" dirty="0">
                <a:solidFill>
                  <a:srgbClr val="C00000"/>
                </a:solidFill>
              </a:rPr>
              <a:t>, </a:t>
            </a:r>
            <a:r>
              <a:rPr lang="en-US" altLang="ja-JP" sz="2000" dirty="0" err="1">
                <a:solidFill>
                  <a:srgbClr val="C00000"/>
                </a:solidFill>
              </a:rPr>
              <a:t>hỏi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hàng</a:t>
            </a:r>
            <a:r>
              <a:rPr lang="ja-JP" altLang="en-US" sz="2000" dirty="0">
                <a:solidFill>
                  <a:srgbClr val="C00000"/>
                </a:solidFill>
              </a:rPr>
              <a:t>　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41111" y="5395941"/>
            <a:ext cx="793254" cy="1577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14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/>
            </a:gs>
            <a:gs pos="100000">
              <a:schemeClr val="accent4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41AF6E22-54F9-4B21-84F7-42549EACE767}"/>
              </a:ext>
            </a:extLst>
          </p:cNvPr>
          <p:cNvSpPr>
            <a:spLocks/>
          </p:cNvSpPr>
          <p:nvPr/>
        </p:nvSpPr>
        <p:spPr bwMode="auto">
          <a:xfrm>
            <a:off x="0" y="5797997"/>
            <a:ext cx="12192000" cy="1060003"/>
          </a:xfrm>
          <a:custGeom>
            <a:avLst/>
            <a:gdLst>
              <a:gd name="T0" fmla="*/ 2147 w 2148"/>
              <a:gd name="T1" fmla="*/ 0 h 441"/>
              <a:gd name="T2" fmla="*/ 2106 w 2148"/>
              <a:gd name="T3" fmla="*/ 17 h 441"/>
              <a:gd name="T4" fmla="*/ 2100 w 2148"/>
              <a:gd name="T5" fmla="*/ 17 h 441"/>
              <a:gd name="T6" fmla="*/ 2089 w 2148"/>
              <a:gd name="T7" fmla="*/ 16 h 441"/>
              <a:gd name="T8" fmla="*/ 2078 w 2148"/>
              <a:gd name="T9" fmla="*/ 15 h 441"/>
              <a:gd name="T10" fmla="*/ 2054 w 2148"/>
              <a:gd name="T11" fmla="*/ 20 h 441"/>
              <a:gd name="T12" fmla="*/ 2001 w 2148"/>
              <a:gd name="T13" fmla="*/ 88 h 441"/>
              <a:gd name="T14" fmla="*/ 1984 w 2148"/>
              <a:gd name="T15" fmla="*/ 90 h 441"/>
              <a:gd name="T16" fmla="*/ 1968 w 2148"/>
              <a:gd name="T17" fmla="*/ 88 h 441"/>
              <a:gd name="T18" fmla="*/ 1955 w 2148"/>
              <a:gd name="T19" fmla="*/ 87 h 441"/>
              <a:gd name="T20" fmla="*/ 1946 w 2148"/>
              <a:gd name="T21" fmla="*/ 88 h 441"/>
              <a:gd name="T22" fmla="*/ 1896 w 2148"/>
              <a:gd name="T23" fmla="*/ 131 h 441"/>
              <a:gd name="T24" fmla="*/ 1815 w 2148"/>
              <a:gd name="T25" fmla="*/ 171 h 441"/>
              <a:gd name="T26" fmla="*/ 1715 w 2148"/>
              <a:gd name="T27" fmla="*/ 201 h 441"/>
              <a:gd name="T28" fmla="*/ 1621 w 2148"/>
              <a:gd name="T29" fmla="*/ 197 h 441"/>
              <a:gd name="T30" fmla="*/ 1615 w 2148"/>
              <a:gd name="T31" fmla="*/ 197 h 441"/>
              <a:gd name="T32" fmla="*/ 1473 w 2148"/>
              <a:gd name="T33" fmla="*/ 233 h 441"/>
              <a:gd name="T34" fmla="*/ 1298 w 2148"/>
              <a:gd name="T35" fmla="*/ 269 h 441"/>
              <a:gd name="T36" fmla="*/ 1173 w 2148"/>
              <a:gd name="T37" fmla="*/ 248 h 441"/>
              <a:gd name="T38" fmla="*/ 983 w 2148"/>
              <a:gd name="T39" fmla="*/ 211 h 441"/>
              <a:gd name="T40" fmla="*/ 871 w 2148"/>
              <a:gd name="T41" fmla="*/ 230 h 441"/>
              <a:gd name="T42" fmla="*/ 859 w 2148"/>
              <a:gd name="T43" fmla="*/ 231 h 441"/>
              <a:gd name="T44" fmla="*/ 768 w 2148"/>
              <a:gd name="T45" fmla="*/ 196 h 441"/>
              <a:gd name="T46" fmla="*/ 732 w 2148"/>
              <a:gd name="T47" fmla="*/ 183 h 441"/>
              <a:gd name="T48" fmla="*/ 688 w 2148"/>
              <a:gd name="T49" fmla="*/ 191 h 441"/>
              <a:gd name="T50" fmla="*/ 642 w 2148"/>
              <a:gd name="T51" fmla="*/ 167 h 441"/>
              <a:gd name="T52" fmla="*/ 635 w 2148"/>
              <a:gd name="T53" fmla="*/ 166 h 441"/>
              <a:gd name="T54" fmla="*/ 604 w 2148"/>
              <a:gd name="T55" fmla="*/ 173 h 441"/>
              <a:gd name="T56" fmla="*/ 573 w 2148"/>
              <a:gd name="T57" fmla="*/ 179 h 441"/>
              <a:gd name="T58" fmla="*/ 570 w 2148"/>
              <a:gd name="T59" fmla="*/ 179 h 441"/>
              <a:gd name="T60" fmla="*/ 529 w 2148"/>
              <a:gd name="T61" fmla="*/ 143 h 441"/>
              <a:gd name="T62" fmla="*/ 523 w 2148"/>
              <a:gd name="T63" fmla="*/ 142 h 441"/>
              <a:gd name="T64" fmla="*/ 501 w 2148"/>
              <a:gd name="T65" fmla="*/ 149 h 441"/>
              <a:gd name="T66" fmla="*/ 464 w 2148"/>
              <a:gd name="T67" fmla="*/ 125 h 441"/>
              <a:gd name="T68" fmla="*/ 455 w 2148"/>
              <a:gd name="T69" fmla="*/ 123 h 441"/>
              <a:gd name="T70" fmla="*/ 425 w 2148"/>
              <a:gd name="T71" fmla="*/ 133 h 441"/>
              <a:gd name="T72" fmla="*/ 399 w 2148"/>
              <a:gd name="T73" fmla="*/ 143 h 441"/>
              <a:gd name="T74" fmla="*/ 399 w 2148"/>
              <a:gd name="T75" fmla="*/ 143 h 441"/>
              <a:gd name="T76" fmla="*/ 338 w 2148"/>
              <a:gd name="T77" fmla="*/ 129 h 441"/>
              <a:gd name="T78" fmla="*/ 319 w 2148"/>
              <a:gd name="T79" fmla="*/ 130 h 441"/>
              <a:gd name="T80" fmla="*/ 218 w 2148"/>
              <a:gd name="T81" fmla="*/ 195 h 441"/>
              <a:gd name="T82" fmla="*/ 212 w 2148"/>
              <a:gd name="T83" fmla="*/ 196 h 441"/>
              <a:gd name="T84" fmla="*/ 161 w 2148"/>
              <a:gd name="T85" fmla="*/ 174 h 441"/>
              <a:gd name="T86" fmla="*/ 153 w 2148"/>
              <a:gd name="T87" fmla="*/ 174 h 441"/>
              <a:gd name="T88" fmla="*/ 111 w 2148"/>
              <a:gd name="T89" fmla="*/ 187 h 441"/>
              <a:gd name="T90" fmla="*/ 60 w 2148"/>
              <a:gd name="T91" fmla="*/ 143 h 441"/>
              <a:gd name="T92" fmla="*/ 34 w 2148"/>
              <a:gd name="T93" fmla="*/ 136 h 441"/>
              <a:gd name="T94" fmla="*/ 0 w 2148"/>
              <a:gd name="T95" fmla="*/ 147 h 441"/>
              <a:gd name="T96" fmla="*/ 0 w 2148"/>
              <a:gd name="T97" fmla="*/ 441 h 441"/>
              <a:gd name="T98" fmla="*/ 2148 w 2148"/>
              <a:gd name="T99" fmla="*/ 441 h 441"/>
              <a:gd name="T100" fmla="*/ 2148 w 2148"/>
              <a:gd name="T101" fmla="*/ 0 h 441"/>
              <a:gd name="T102" fmla="*/ 2147 w 2148"/>
              <a:gd name="T103" fmla="*/ 0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148" h="441">
                <a:moveTo>
                  <a:pt x="2147" y="0"/>
                </a:moveTo>
                <a:cubicBezTo>
                  <a:pt x="2128" y="0"/>
                  <a:pt x="2125" y="14"/>
                  <a:pt x="2106" y="17"/>
                </a:cubicBezTo>
                <a:cubicBezTo>
                  <a:pt x="2104" y="17"/>
                  <a:pt x="2102" y="17"/>
                  <a:pt x="2100" y="17"/>
                </a:cubicBezTo>
                <a:cubicBezTo>
                  <a:pt x="2096" y="17"/>
                  <a:pt x="2092" y="17"/>
                  <a:pt x="2089" y="16"/>
                </a:cubicBezTo>
                <a:cubicBezTo>
                  <a:pt x="2085" y="16"/>
                  <a:pt x="2082" y="15"/>
                  <a:pt x="2078" y="15"/>
                </a:cubicBezTo>
                <a:cubicBezTo>
                  <a:pt x="2072" y="15"/>
                  <a:pt x="2065" y="16"/>
                  <a:pt x="2054" y="20"/>
                </a:cubicBezTo>
                <a:cubicBezTo>
                  <a:pt x="2027" y="31"/>
                  <a:pt x="2032" y="83"/>
                  <a:pt x="2001" y="88"/>
                </a:cubicBezTo>
                <a:cubicBezTo>
                  <a:pt x="1994" y="89"/>
                  <a:pt x="1989" y="90"/>
                  <a:pt x="1984" y="90"/>
                </a:cubicBezTo>
                <a:cubicBezTo>
                  <a:pt x="1977" y="90"/>
                  <a:pt x="1972" y="89"/>
                  <a:pt x="1968" y="88"/>
                </a:cubicBezTo>
                <a:cubicBezTo>
                  <a:pt x="1963" y="88"/>
                  <a:pt x="1959" y="87"/>
                  <a:pt x="1955" y="87"/>
                </a:cubicBezTo>
                <a:cubicBezTo>
                  <a:pt x="1952" y="87"/>
                  <a:pt x="1949" y="87"/>
                  <a:pt x="1946" y="88"/>
                </a:cubicBezTo>
                <a:cubicBezTo>
                  <a:pt x="1929" y="92"/>
                  <a:pt x="1920" y="130"/>
                  <a:pt x="1896" y="131"/>
                </a:cubicBezTo>
                <a:cubicBezTo>
                  <a:pt x="1871" y="132"/>
                  <a:pt x="1863" y="135"/>
                  <a:pt x="1815" y="171"/>
                </a:cubicBezTo>
                <a:cubicBezTo>
                  <a:pt x="1784" y="195"/>
                  <a:pt x="1760" y="201"/>
                  <a:pt x="1715" y="201"/>
                </a:cubicBezTo>
                <a:cubicBezTo>
                  <a:pt x="1691" y="201"/>
                  <a:pt x="1661" y="199"/>
                  <a:pt x="1621" y="197"/>
                </a:cubicBezTo>
                <a:cubicBezTo>
                  <a:pt x="1619" y="197"/>
                  <a:pt x="1617" y="197"/>
                  <a:pt x="1615" y="197"/>
                </a:cubicBezTo>
                <a:cubicBezTo>
                  <a:pt x="1570" y="197"/>
                  <a:pt x="1524" y="215"/>
                  <a:pt x="1473" y="233"/>
                </a:cubicBezTo>
                <a:cubicBezTo>
                  <a:pt x="1422" y="251"/>
                  <a:pt x="1365" y="269"/>
                  <a:pt x="1298" y="269"/>
                </a:cubicBezTo>
                <a:cubicBezTo>
                  <a:pt x="1260" y="269"/>
                  <a:pt x="1218" y="263"/>
                  <a:pt x="1173" y="248"/>
                </a:cubicBezTo>
                <a:cubicBezTo>
                  <a:pt x="1087" y="220"/>
                  <a:pt x="1027" y="211"/>
                  <a:pt x="983" y="211"/>
                </a:cubicBezTo>
                <a:cubicBezTo>
                  <a:pt x="921" y="211"/>
                  <a:pt x="893" y="229"/>
                  <a:pt x="871" y="230"/>
                </a:cubicBezTo>
                <a:cubicBezTo>
                  <a:pt x="867" y="231"/>
                  <a:pt x="863" y="231"/>
                  <a:pt x="859" y="231"/>
                </a:cubicBezTo>
                <a:cubicBezTo>
                  <a:pt x="825" y="231"/>
                  <a:pt x="796" y="219"/>
                  <a:pt x="768" y="196"/>
                </a:cubicBezTo>
                <a:cubicBezTo>
                  <a:pt x="756" y="186"/>
                  <a:pt x="743" y="183"/>
                  <a:pt x="732" y="183"/>
                </a:cubicBezTo>
                <a:cubicBezTo>
                  <a:pt x="712" y="183"/>
                  <a:pt x="695" y="191"/>
                  <a:pt x="688" y="191"/>
                </a:cubicBezTo>
                <a:cubicBezTo>
                  <a:pt x="677" y="191"/>
                  <a:pt x="664" y="171"/>
                  <a:pt x="642" y="167"/>
                </a:cubicBezTo>
                <a:cubicBezTo>
                  <a:pt x="640" y="166"/>
                  <a:pt x="638" y="166"/>
                  <a:pt x="635" y="166"/>
                </a:cubicBezTo>
                <a:cubicBezTo>
                  <a:pt x="626" y="166"/>
                  <a:pt x="615" y="169"/>
                  <a:pt x="604" y="173"/>
                </a:cubicBezTo>
                <a:cubicBezTo>
                  <a:pt x="593" y="176"/>
                  <a:pt x="582" y="179"/>
                  <a:pt x="573" y="179"/>
                </a:cubicBezTo>
                <a:cubicBezTo>
                  <a:pt x="572" y="179"/>
                  <a:pt x="571" y="179"/>
                  <a:pt x="570" y="179"/>
                </a:cubicBezTo>
                <a:cubicBezTo>
                  <a:pt x="550" y="177"/>
                  <a:pt x="541" y="147"/>
                  <a:pt x="529" y="143"/>
                </a:cubicBezTo>
                <a:cubicBezTo>
                  <a:pt x="527" y="143"/>
                  <a:pt x="525" y="142"/>
                  <a:pt x="523" y="142"/>
                </a:cubicBezTo>
                <a:cubicBezTo>
                  <a:pt x="514" y="142"/>
                  <a:pt x="508" y="149"/>
                  <a:pt x="501" y="149"/>
                </a:cubicBezTo>
                <a:cubicBezTo>
                  <a:pt x="492" y="149"/>
                  <a:pt x="486" y="133"/>
                  <a:pt x="464" y="125"/>
                </a:cubicBezTo>
                <a:cubicBezTo>
                  <a:pt x="461" y="124"/>
                  <a:pt x="458" y="123"/>
                  <a:pt x="455" y="123"/>
                </a:cubicBezTo>
                <a:cubicBezTo>
                  <a:pt x="445" y="123"/>
                  <a:pt x="434" y="128"/>
                  <a:pt x="425" y="133"/>
                </a:cubicBezTo>
                <a:cubicBezTo>
                  <a:pt x="415" y="138"/>
                  <a:pt x="406" y="143"/>
                  <a:pt x="399" y="143"/>
                </a:cubicBezTo>
                <a:cubicBezTo>
                  <a:pt x="399" y="143"/>
                  <a:pt x="399" y="143"/>
                  <a:pt x="399" y="143"/>
                </a:cubicBezTo>
                <a:cubicBezTo>
                  <a:pt x="385" y="143"/>
                  <a:pt x="372" y="129"/>
                  <a:pt x="338" y="129"/>
                </a:cubicBezTo>
                <a:cubicBezTo>
                  <a:pt x="332" y="129"/>
                  <a:pt x="326" y="129"/>
                  <a:pt x="319" y="130"/>
                </a:cubicBezTo>
                <a:cubicBezTo>
                  <a:pt x="272" y="136"/>
                  <a:pt x="243" y="191"/>
                  <a:pt x="218" y="195"/>
                </a:cubicBezTo>
                <a:cubicBezTo>
                  <a:pt x="216" y="195"/>
                  <a:pt x="214" y="196"/>
                  <a:pt x="212" y="196"/>
                </a:cubicBezTo>
                <a:cubicBezTo>
                  <a:pt x="191" y="196"/>
                  <a:pt x="186" y="178"/>
                  <a:pt x="161" y="174"/>
                </a:cubicBezTo>
                <a:cubicBezTo>
                  <a:pt x="158" y="174"/>
                  <a:pt x="155" y="174"/>
                  <a:pt x="153" y="174"/>
                </a:cubicBezTo>
                <a:cubicBezTo>
                  <a:pt x="133" y="174"/>
                  <a:pt x="130" y="187"/>
                  <a:pt x="111" y="187"/>
                </a:cubicBezTo>
                <a:cubicBezTo>
                  <a:pt x="91" y="187"/>
                  <a:pt x="90" y="161"/>
                  <a:pt x="60" y="143"/>
                </a:cubicBezTo>
                <a:cubicBezTo>
                  <a:pt x="51" y="138"/>
                  <a:pt x="42" y="136"/>
                  <a:pt x="34" y="136"/>
                </a:cubicBezTo>
                <a:cubicBezTo>
                  <a:pt x="15" y="136"/>
                  <a:pt x="0" y="147"/>
                  <a:pt x="0" y="147"/>
                </a:cubicBezTo>
                <a:cubicBezTo>
                  <a:pt x="0" y="441"/>
                  <a:pt x="0" y="441"/>
                  <a:pt x="0" y="441"/>
                </a:cubicBezTo>
                <a:cubicBezTo>
                  <a:pt x="2148" y="441"/>
                  <a:pt x="2148" y="441"/>
                  <a:pt x="2148" y="441"/>
                </a:cubicBezTo>
                <a:cubicBezTo>
                  <a:pt x="2148" y="0"/>
                  <a:pt x="2148" y="0"/>
                  <a:pt x="2148" y="0"/>
                </a:cubicBezTo>
                <a:cubicBezTo>
                  <a:pt x="2147" y="0"/>
                  <a:pt x="2147" y="0"/>
                  <a:pt x="2147" y="0"/>
                </a:cubicBezTo>
              </a:path>
            </a:pathLst>
          </a:custGeom>
          <a:solidFill>
            <a:srgbClr val="F9F9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00" name="Picture 399">
            <a:extLst>
              <a:ext uri="{FF2B5EF4-FFF2-40B4-BE49-F238E27FC236}">
                <a16:creationId xmlns:a16="http://schemas.microsoft.com/office/drawing/2014/main" id="{6999D93A-5B19-4882-9D9B-965619519C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06" b="24491"/>
          <a:stretch/>
        </p:blipFill>
        <p:spPr>
          <a:xfrm>
            <a:off x="-1" y="5597629"/>
            <a:ext cx="2042146" cy="1260371"/>
          </a:xfrm>
          <a:prstGeom prst="rect">
            <a:avLst/>
          </a:prstGeom>
        </p:spPr>
      </p:pic>
      <p:sp>
        <p:nvSpPr>
          <p:cNvPr id="9" name="AutoShape 3">
            <a:extLst>
              <a:ext uri="{FF2B5EF4-FFF2-40B4-BE49-F238E27FC236}">
                <a16:creationId xmlns:a16="http://schemas.microsoft.com/office/drawing/2014/main" id="{60CC8F62-3BDA-4863-A0DF-00616832BC27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0" y="658813"/>
            <a:ext cx="12192000" cy="619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F893C9A8-BAD6-4AB1-84E5-0711A7C68ED9}"/>
              </a:ext>
            </a:extLst>
          </p:cNvPr>
          <p:cNvSpPr>
            <a:spLocks/>
          </p:cNvSpPr>
          <p:nvPr/>
        </p:nvSpPr>
        <p:spPr bwMode="auto">
          <a:xfrm>
            <a:off x="10457010" y="897648"/>
            <a:ext cx="1744662" cy="677977"/>
          </a:xfrm>
          <a:custGeom>
            <a:avLst/>
            <a:gdLst>
              <a:gd name="T0" fmla="*/ 255 w 270"/>
              <a:gd name="T1" fmla="*/ 0 h 105"/>
              <a:gd name="T2" fmla="*/ 203 w 270"/>
              <a:gd name="T3" fmla="*/ 32 h 105"/>
              <a:gd name="T4" fmla="*/ 202 w 270"/>
              <a:gd name="T5" fmla="*/ 32 h 105"/>
              <a:gd name="T6" fmla="*/ 192 w 270"/>
              <a:gd name="T7" fmla="*/ 28 h 105"/>
              <a:gd name="T8" fmla="*/ 179 w 270"/>
              <a:gd name="T9" fmla="*/ 23 h 105"/>
              <a:gd name="T10" fmla="*/ 172 w 270"/>
              <a:gd name="T11" fmla="*/ 24 h 105"/>
              <a:gd name="T12" fmla="*/ 148 w 270"/>
              <a:gd name="T13" fmla="*/ 56 h 105"/>
              <a:gd name="T14" fmla="*/ 145 w 270"/>
              <a:gd name="T15" fmla="*/ 57 h 105"/>
              <a:gd name="T16" fmla="*/ 135 w 270"/>
              <a:gd name="T17" fmla="*/ 55 h 105"/>
              <a:gd name="T18" fmla="*/ 125 w 270"/>
              <a:gd name="T19" fmla="*/ 53 h 105"/>
              <a:gd name="T20" fmla="*/ 115 w 270"/>
              <a:gd name="T21" fmla="*/ 56 h 105"/>
              <a:gd name="T22" fmla="*/ 105 w 270"/>
              <a:gd name="T23" fmla="*/ 84 h 105"/>
              <a:gd name="T24" fmla="*/ 93 w 270"/>
              <a:gd name="T25" fmla="*/ 88 h 105"/>
              <a:gd name="T26" fmla="*/ 77 w 270"/>
              <a:gd name="T27" fmla="*/ 86 h 105"/>
              <a:gd name="T28" fmla="*/ 75 w 270"/>
              <a:gd name="T29" fmla="*/ 86 h 105"/>
              <a:gd name="T30" fmla="*/ 62 w 270"/>
              <a:gd name="T31" fmla="*/ 92 h 105"/>
              <a:gd name="T32" fmla="*/ 49 w 270"/>
              <a:gd name="T33" fmla="*/ 98 h 105"/>
              <a:gd name="T34" fmla="*/ 46 w 270"/>
              <a:gd name="T35" fmla="*/ 98 h 105"/>
              <a:gd name="T36" fmla="*/ 40 w 270"/>
              <a:gd name="T37" fmla="*/ 97 h 105"/>
              <a:gd name="T38" fmla="*/ 32 w 270"/>
              <a:gd name="T39" fmla="*/ 98 h 105"/>
              <a:gd name="T40" fmla="*/ 24 w 270"/>
              <a:gd name="T41" fmla="*/ 99 h 105"/>
              <a:gd name="T42" fmla="*/ 18 w 270"/>
              <a:gd name="T43" fmla="*/ 98 h 105"/>
              <a:gd name="T44" fmla="*/ 14 w 270"/>
              <a:gd name="T45" fmla="*/ 98 h 105"/>
              <a:gd name="T46" fmla="*/ 0 w 270"/>
              <a:gd name="T47" fmla="*/ 105 h 105"/>
              <a:gd name="T48" fmla="*/ 270 w 270"/>
              <a:gd name="T49" fmla="*/ 105 h 105"/>
              <a:gd name="T50" fmla="*/ 270 w 270"/>
              <a:gd name="T51" fmla="*/ 2 h 105"/>
              <a:gd name="T52" fmla="*/ 255 w 270"/>
              <a:gd name="T53" fmla="*/ 0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70" h="105">
                <a:moveTo>
                  <a:pt x="255" y="0"/>
                </a:moveTo>
                <a:cubicBezTo>
                  <a:pt x="218" y="0"/>
                  <a:pt x="219" y="30"/>
                  <a:pt x="203" y="32"/>
                </a:cubicBezTo>
                <a:cubicBezTo>
                  <a:pt x="203" y="32"/>
                  <a:pt x="202" y="32"/>
                  <a:pt x="202" y="32"/>
                </a:cubicBezTo>
                <a:cubicBezTo>
                  <a:pt x="198" y="32"/>
                  <a:pt x="195" y="30"/>
                  <a:pt x="192" y="28"/>
                </a:cubicBezTo>
                <a:cubicBezTo>
                  <a:pt x="189" y="25"/>
                  <a:pt x="185" y="23"/>
                  <a:pt x="179" y="23"/>
                </a:cubicBezTo>
                <a:cubicBezTo>
                  <a:pt x="177" y="23"/>
                  <a:pt x="175" y="23"/>
                  <a:pt x="172" y="24"/>
                </a:cubicBezTo>
                <a:cubicBezTo>
                  <a:pt x="155" y="28"/>
                  <a:pt x="158" y="53"/>
                  <a:pt x="148" y="56"/>
                </a:cubicBezTo>
                <a:cubicBezTo>
                  <a:pt x="147" y="56"/>
                  <a:pt x="146" y="57"/>
                  <a:pt x="145" y="57"/>
                </a:cubicBezTo>
                <a:cubicBezTo>
                  <a:pt x="142" y="57"/>
                  <a:pt x="138" y="56"/>
                  <a:pt x="135" y="55"/>
                </a:cubicBezTo>
                <a:cubicBezTo>
                  <a:pt x="132" y="54"/>
                  <a:pt x="128" y="53"/>
                  <a:pt x="125" y="53"/>
                </a:cubicBezTo>
                <a:cubicBezTo>
                  <a:pt x="122" y="53"/>
                  <a:pt x="118" y="54"/>
                  <a:pt x="115" y="56"/>
                </a:cubicBezTo>
                <a:cubicBezTo>
                  <a:pt x="103" y="64"/>
                  <a:pt x="114" y="77"/>
                  <a:pt x="105" y="84"/>
                </a:cubicBezTo>
                <a:cubicBezTo>
                  <a:pt x="101" y="87"/>
                  <a:pt x="97" y="88"/>
                  <a:pt x="93" y="88"/>
                </a:cubicBezTo>
                <a:cubicBezTo>
                  <a:pt x="88" y="88"/>
                  <a:pt x="83" y="87"/>
                  <a:pt x="77" y="86"/>
                </a:cubicBezTo>
                <a:cubicBezTo>
                  <a:pt x="76" y="86"/>
                  <a:pt x="75" y="86"/>
                  <a:pt x="75" y="86"/>
                </a:cubicBezTo>
                <a:cubicBezTo>
                  <a:pt x="70" y="86"/>
                  <a:pt x="66" y="89"/>
                  <a:pt x="62" y="92"/>
                </a:cubicBezTo>
                <a:cubicBezTo>
                  <a:pt x="57" y="95"/>
                  <a:pt x="53" y="98"/>
                  <a:pt x="49" y="98"/>
                </a:cubicBezTo>
                <a:cubicBezTo>
                  <a:pt x="48" y="98"/>
                  <a:pt x="47" y="98"/>
                  <a:pt x="46" y="98"/>
                </a:cubicBezTo>
                <a:cubicBezTo>
                  <a:pt x="44" y="97"/>
                  <a:pt x="42" y="97"/>
                  <a:pt x="40" y="97"/>
                </a:cubicBezTo>
                <a:cubicBezTo>
                  <a:pt x="37" y="97"/>
                  <a:pt x="35" y="97"/>
                  <a:pt x="32" y="98"/>
                </a:cubicBezTo>
                <a:cubicBezTo>
                  <a:pt x="30" y="98"/>
                  <a:pt x="27" y="99"/>
                  <a:pt x="24" y="99"/>
                </a:cubicBezTo>
                <a:cubicBezTo>
                  <a:pt x="22" y="99"/>
                  <a:pt x="20" y="99"/>
                  <a:pt x="18" y="98"/>
                </a:cubicBezTo>
                <a:cubicBezTo>
                  <a:pt x="17" y="98"/>
                  <a:pt x="15" y="98"/>
                  <a:pt x="14" y="98"/>
                </a:cubicBezTo>
                <a:cubicBezTo>
                  <a:pt x="5" y="98"/>
                  <a:pt x="0" y="105"/>
                  <a:pt x="0" y="105"/>
                </a:cubicBezTo>
                <a:cubicBezTo>
                  <a:pt x="0" y="105"/>
                  <a:pt x="268" y="105"/>
                  <a:pt x="270" y="105"/>
                </a:cubicBezTo>
                <a:cubicBezTo>
                  <a:pt x="270" y="2"/>
                  <a:pt x="270" y="2"/>
                  <a:pt x="270" y="2"/>
                </a:cubicBezTo>
                <a:cubicBezTo>
                  <a:pt x="264" y="1"/>
                  <a:pt x="259" y="0"/>
                  <a:pt x="255" y="0"/>
                </a:cubicBezTo>
              </a:path>
            </a:pathLst>
          </a:custGeom>
          <a:solidFill>
            <a:srgbClr val="F9F9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7">
            <a:extLst>
              <a:ext uri="{FF2B5EF4-FFF2-40B4-BE49-F238E27FC236}">
                <a16:creationId xmlns:a16="http://schemas.microsoft.com/office/drawing/2014/main" id="{6CEDDD69-820E-49FD-9A53-82BB86057679}"/>
              </a:ext>
            </a:extLst>
          </p:cNvPr>
          <p:cNvSpPr>
            <a:spLocks/>
          </p:cNvSpPr>
          <p:nvPr/>
        </p:nvSpPr>
        <p:spPr bwMode="auto">
          <a:xfrm flipH="1">
            <a:off x="-1" y="869970"/>
            <a:ext cx="1774483" cy="689566"/>
          </a:xfrm>
          <a:custGeom>
            <a:avLst/>
            <a:gdLst>
              <a:gd name="T0" fmla="*/ 255 w 270"/>
              <a:gd name="T1" fmla="*/ 0 h 105"/>
              <a:gd name="T2" fmla="*/ 203 w 270"/>
              <a:gd name="T3" fmla="*/ 32 h 105"/>
              <a:gd name="T4" fmla="*/ 202 w 270"/>
              <a:gd name="T5" fmla="*/ 32 h 105"/>
              <a:gd name="T6" fmla="*/ 192 w 270"/>
              <a:gd name="T7" fmla="*/ 28 h 105"/>
              <a:gd name="T8" fmla="*/ 179 w 270"/>
              <a:gd name="T9" fmla="*/ 23 h 105"/>
              <a:gd name="T10" fmla="*/ 172 w 270"/>
              <a:gd name="T11" fmla="*/ 24 h 105"/>
              <a:gd name="T12" fmla="*/ 148 w 270"/>
              <a:gd name="T13" fmla="*/ 56 h 105"/>
              <a:gd name="T14" fmla="*/ 145 w 270"/>
              <a:gd name="T15" fmla="*/ 57 h 105"/>
              <a:gd name="T16" fmla="*/ 135 w 270"/>
              <a:gd name="T17" fmla="*/ 55 h 105"/>
              <a:gd name="T18" fmla="*/ 125 w 270"/>
              <a:gd name="T19" fmla="*/ 53 h 105"/>
              <a:gd name="T20" fmla="*/ 115 w 270"/>
              <a:gd name="T21" fmla="*/ 56 h 105"/>
              <a:gd name="T22" fmla="*/ 105 w 270"/>
              <a:gd name="T23" fmla="*/ 84 h 105"/>
              <a:gd name="T24" fmla="*/ 93 w 270"/>
              <a:gd name="T25" fmla="*/ 88 h 105"/>
              <a:gd name="T26" fmla="*/ 77 w 270"/>
              <a:gd name="T27" fmla="*/ 86 h 105"/>
              <a:gd name="T28" fmla="*/ 75 w 270"/>
              <a:gd name="T29" fmla="*/ 86 h 105"/>
              <a:gd name="T30" fmla="*/ 62 w 270"/>
              <a:gd name="T31" fmla="*/ 92 h 105"/>
              <a:gd name="T32" fmla="*/ 49 w 270"/>
              <a:gd name="T33" fmla="*/ 98 h 105"/>
              <a:gd name="T34" fmla="*/ 46 w 270"/>
              <a:gd name="T35" fmla="*/ 98 h 105"/>
              <a:gd name="T36" fmla="*/ 40 w 270"/>
              <a:gd name="T37" fmla="*/ 97 h 105"/>
              <a:gd name="T38" fmla="*/ 32 w 270"/>
              <a:gd name="T39" fmla="*/ 98 h 105"/>
              <a:gd name="T40" fmla="*/ 24 w 270"/>
              <a:gd name="T41" fmla="*/ 99 h 105"/>
              <a:gd name="T42" fmla="*/ 18 w 270"/>
              <a:gd name="T43" fmla="*/ 98 h 105"/>
              <a:gd name="T44" fmla="*/ 14 w 270"/>
              <a:gd name="T45" fmla="*/ 98 h 105"/>
              <a:gd name="T46" fmla="*/ 0 w 270"/>
              <a:gd name="T47" fmla="*/ 105 h 105"/>
              <a:gd name="T48" fmla="*/ 270 w 270"/>
              <a:gd name="T49" fmla="*/ 105 h 105"/>
              <a:gd name="T50" fmla="*/ 270 w 270"/>
              <a:gd name="T51" fmla="*/ 2 h 105"/>
              <a:gd name="T52" fmla="*/ 255 w 270"/>
              <a:gd name="T53" fmla="*/ 0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70" h="105">
                <a:moveTo>
                  <a:pt x="255" y="0"/>
                </a:moveTo>
                <a:cubicBezTo>
                  <a:pt x="218" y="0"/>
                  <a:pt x="219" y="30"/>
                  <a:pt x="203" y="32"/>
                </a:cubicBezTo>
                <a:cubicBezTo>
                  <a:pt x="203" y="32"/>
                  <a:pt x="202" y="32"/>
                  <a:pt x="202" y="32"/>
                </a:cubicBezTo>
                <a:cubicBezTo>
                  <a:pt x="198" y="32"/>
                  <a:pt x="195" y="30"/>
                  <a:pt x="192" y="28"/>
                </a:cubicBezTo>
                <a:cubicBezTo>
                  <a:pt x="189" y="25"/>
                  <a:pt x="185" y="23"/>
                  <a:pt x="179" y="23"/>
                </a:cubicBezTo>
                <a:cubicBezTo>
                  <a:pt x="177" y="23"/>
                  <a:pt x="175" y="23"/>
                  <a:pt x="172" y="24"/>
                </a:cubicBezTo>
                <a:cubicBezTo>
                  <a:pt x="155" y="28"/>
                  <a:pt x="158" y="53"/>
                  <a:pt x="148" y="56"/>
                </a:cubicBezTo>
                <a:cubicBezTo>
                  <a:pt x="147" y="56"/>
                  <a:pt x="146" y="57"/>
                  <a:pt x="145" y="57"/>
                </a:cubicBezTo>
                <a:cubicBezTo>
                  <a:pt x="142" y="57"/>
                  <a:pt x="138" y="56"/>
                  <a:pt x="135" y="55"/>
                </a:cubicBezTo>
                <a:cubicBezTo>
                  <a:pt x="132" y="54"/>
                  <a:pt x="128" y="53"/>
                  <a:pt x="125" y="53"/>
                </a:cubicBezTo>
                <a:cubicBezTo>
                  <a:pt x="122" y="53"/>
                  <a:pt x="118" y="54"/>
                  <a:pt x="115" y="56"/>
                </a:cubicBezTo>
                <a:cubicBezTo>
                  <a:pt x="103" y="64"/>
                  <a:pt x="114" y="77"/>
                  <a:pt x="105" y="84"/>
                </a:cubicBezTo>
                <a:cubicBezTo>
                  <a:pt x="101" y="87"/>
                  <a:pt x="97" y="88"/>
                  <a:pt x="93" y="88"/>
                </a:cubicBezTo>
                <a:cubicBezTo>
                  <a:pt x="88" y="88"/>
                  <a:pt x="83" y="87"/>
                  <a:pt x="77" y="86"/>
                </a:cubicBezTo>
                <a:cubicBezTo>
                  <a:pt x="76" y="86"/>
                  <a:pt x="75" y="86"/>
                  <a:pt x="75" y="86"/>
                </a:cubicBezTo>
                <a:cubicBezTo>
                  <a:pt x="70" y="86"/>
                  <a:pt x="66" y="89"/>
                  <a:pt x="62" y="92"/>
                </a:cubicBezTo>
                <a:cubicBezTo>
                  <a:pt x="57" y="95"/>
                  <a:pt x="53" y="98"/>
                  <a:pt x="49" y="98"/>
                </a:cubicBezTo>
                <a:cubicBezTo>
                  <a:pt x="48" y="98"/>
                  <a:pt x="47" y="98"/>
                  <a:pt x="46" y="98"/>
                </a:cubicBezTo>
                <a:cubicBezTo>
                  <a:pt x="44" y="97"/>
                  <a:pt x="42" y="97"/>
                  <a:pt x="40" y="97"/>
                </a:cubicBezTo>
                <a:cubicBezTo>
                  <a:pt x="37" y="97"/>
                  <a:pt x="35" y="97"/>
                  <a:pt x="32" y="98"/>
                </a:cubicBezTo>
                <a:cubicBezTo>
                  <a:pt x="30" y="98"/>
                  <a:pt x="27" y="99"/>
                  <a:pt x="24" y="99"/>
                </a:cubicBezTo>
                <a:cubicBezTo>
                  <a:pt x="22" y="99"/>
                  <a:pt x="20" y="99"/>
                  <a:pt x="18" y="98"/>
                </a:cubicBezTo>
                <a:cubicBezTo>
                  <a:pt x="17" y="98"/>
                  <a:pt x="15" y="98"/>
                  <a:pt x="14" y="98"/>
                </a:cubicBezTo>
                <a:cubicBezTo>
                  <a:pt x="5" y="98"/>
                  <a:pt x="0" y="105"/>
                  <a:pt x="0" y="105"/>
                </a:cubicBezTo>
                <a:cubicBezTo>
                  <a:pt x="0" y="105"/>
                  <a:pt x="268" y="105"/>
                  <a:pt x="270" y="105"/>
                </a:cubicBezTo>
                <a:cubicBezTo>
                  <a:pt x="270" y="2"/>
                  <a:pt x="270" y="2"/>
                  <a:pt x="270" y="2"/>
                </a:cubicBezTo>
                <a:cubicBezTo>
                  <a:pt x="264" y="1"/>
                  <a:pt x="259" y="0"/>
                  <a:pt x="255" y="0"/>
                </a:cubicBezTo>
              </a:path>
            </a:pathLst>
          </a:custGeom>
          <a:solidFill>
            <a:srgbClr val="F9F9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" name="Google Shape;201;p5">
            <a:extLst>
              <a:ext uri="{FF2B5EF4-FFF2-40B4-BE49-F238E27FC236}">
                <a16:creationId xmlns:a16="http://schemas.microsoft.com/office/drawing/2014/main" id="{7B34506D-222D-456C-8575-D4B33CC9BB45}"/>
              </a:ext>
            </a:extLst>
          </p:cNvPr>
          <p:cNvSpPr/>
          <p:nvPr/>
        </p:nvSpPr>
        <p:spPr>
          <a:xfrm>
            <a:off x="474470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服</a:t>
            </a:r>
            <a:endParaRPr sz="6600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201;p5">
            <a:extLst>
              <a:ext uri="{FF2B5EF4-FFF2-40B4-BE49-F238E27FC236}">
                <a16:creationId xmlns:a16="http://schemas.microsoft.com/office/drawing/2014/main" id="{FFDEAED2-425A-462E-A58C-BD471F18BA95}"/>
              </a:ext>
            </a:extLst>
          </p:cNvPr>
          <p:cNvSpPr/>
          <p:nvPr/>
        </p:nvSpPr>
        <p:spPr>
          <a:xfrm>
            <a:off x="1502431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品</a:t>
            </a:r>
            <a:endParaRPr sz="6600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201;p5">
            <a:extLst>
              <a:ext uri="{FF2B5EF4-FFF2-40B4-BE49-F238E27FC236}">
                <a16:creationId xmlns:a16="http://schemas.microsoft.com/office/drawing/2014/main" id="{7563C460-228F-494F-A25F-48A5761F431B}"/>
              </a:ext>
            </a:extLst>
          </p:cNvPr>
          <p:cNvSpPr/>
          <p:nvPr/>
        </p:nvSpPr>
        <p:spPr>
          <a:xfrm>
            <a:off x="6634527" y="218804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切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201;p5">
            <a:extLst>
              <a:ext uri="{FF2B5EF4-FFF2-40B4-BE49-F238E27FC236}">
                <a16:creationId xmlns:a16="http://schemas.microsoft.com/office/drawing/2014/main" id="{D46F6BF4-BCF9-4F85-866F-0F07AAAB101E}"/>
              </a:ext>
            </a:extLst>
          </p:cNvPr>
          <p:cNvSpPr/>
          <p:nvPr/>
        </p:nvSpPr>
        <p:spPr>
          <a:xfrm>
            <a:off x="5612487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送</a:t>
            </a:r>
            <a:endParaRPr sz="6600" b="1" dirty="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201;p5">
            <a:extLst>
              <a:ext uri="{FF2B5EF4-FFF2-40B4-BE49-F238E27FC236}">
                <a16:creationId xmlns:a16="http://schemas.microsoft.com/office/drawing/2014/main" id="{E8ED9A27-83E8-40D2-B598-F6B8CA5B0706}"/>
              </a:ext>
            </a:extLst>
          </p:cNvPr>
          <p:cNvSpPr/>
          <p:nvPr/>
        </p:nvSpPr>
        <p:spPr>
          <a:xfrm>
            <a:off x="4584973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引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201;p5">
            <a:extLst>
              <a:ext uri="{FF2B5EF4-FFF2-40B4-BE49-F238E27FC236}">
                <a16:creationId xmlns:a16="http://schemas.microsoft.com/office/drawing/2014/main" id="{7AD68D71-406A-47BA-9F77-B24A55C9057D}"/>
              </a:ext>
            </a:extLst>
          </p:cNvPr>
          <p:cNvSpPr/>
          <p:nvPr/>
        </p:nvSpPr>
        <p:spPr>
          <a:xfrm>
            <a:off x="2529945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電</a:t>
            </a:r>
            <a:endParaRPr lang="ja-JP" altLang="en-US"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201;p5">
            <a:extLst>
              <a:ext uri="{FF2B5EF4-FFF2-40B4-BE49-F238E27FC236}">
                <a16:creationId xmlns:a16="http://schemas.microsoft.com/office/drawing/2014/main" id="{208C2554-060E-466A-83FF-5E82F62FA815}"/>
              </a:ext>
            </a:extLst>
          </p:cNvPr>
          <p:cNvSpPr/>
          <p:nvPr/>
        </p:nvSpPr>
        <p:spPr>
          <a:xfrm>
            <a:off x="3557459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別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201;p5">
            <a:extLst>
              <a:ext uri="{FF2B5EF4-FFF2-40B4-BE49-F238E27FC236}">
                <a16:creationId xmlns:a16="http://schemas.microsoft.com/office/drawing/2014/main" id="{6C1C66DB-4375-44B7-8F2C-4595BFE702CB}"/>
              </a:ext>
            </a:extLst>
          </p:cNvPr>
          <p:cNvSpPr/>
          <p:nvPr/>
        </p:nvSpPr>
        <p:spPr>
          <a:xfrm>
            <a:off x="7656567" y="213256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安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201;p5">
            <a:extLst>
              <a:ext uri="{FF2B5EF4-FFF2-40B4-BE49-F238E27FC236}">
                <a16:creationId xmlns:a16="http://schemas.microsoft.com/office/drawing/2014/main" id="{61A6EC1C-BD7E-4641-BE6A-8E92725F8080}"/>
              </a:ext>
            </a:extLst>
          </p:cNvPr>
          <p:cNvSpPr/>
          <p:nvPr/>
        </p:nvSpPr>
        <p:spPr>
          <a:xfrm>
            <a:off x="8679236" y="219684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開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201;p5">
            <a:extLst>
              <a:ext uri="{FF2B5EF4-FFF2-40B4-BE49-F238E27FC236}">
                <a16:creationId xmlns:a16="http://schemas.microsoft.com/office/drawing/2014/main" id="{D1D4FB9E-AE36-43A6-9643-2CBDCFB41C32}"/>
              </a:ext>
            </a:extLst>
          </p:cNvPr>
          <p:cNvSpPr/>
          <p:nvPr/>
        </p:nvSpPr>
        <p:spPr>
          <a:xfrm>
            <a:off x="9709699" y="211670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閉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201;p5">
            <a:extLst>
              <a:ext uri="{FF2B5EF4-FFF2-40B4-BE49-F238E27FC236}">
                <a16:creationId xmlns:a16="http://schemas.microsoft.com/office/drawing/2014/main" id="{30A3F3DC-7350-4F93-B945-494037255E7B}"/>
              </a:ext>
            </a:extLst>
          </p:cNvPr>
          <p:cNvSpPr/>
          <p:nvPr/>
        </p:nvSpPr>
        <p:spPr>
          <a:xfrm>
            <a:off x="10732691" y="219169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税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26B65D1-9DF5-4C5D-A2A7-CE9F4007B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" r="157"/>
          <a:stretch/>
        </p:blipFill>
        <p:spPr bwMode="auto">
          <a:xfrm>
            <a:off x="5234725" y="2177729"/>
            <a:ext cx="2840705" cy="89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4" name="Rectangle: Rounded Corners 393">
            <a:extLst>
              <a:ext uri="{FF2B5EF4-FFF2-40B4-BE49-F238E27FC236}">
                <a16:creationId xmlns:a16="http://schemas.microsoft.com/office/drawing/2014/main" id="{1B87B387-7B82-4B1F-9ED1-FA0B42CDB61C}"/>
              </a:ext>
            </a:extLst>
          </p:cNvPr>
          <p:cNvSpPr/>
          <p:nvPr/>
        </p:nvSpPr>
        <p:spPr>
          <a:xfrm>
            <a:off x="8610089" y="3831743"/>
            <a:ext cx="2854963" cy="1716024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Rectangle: Rounded Corners 395">
            <a:extLst>
              <a:ext uri="{FF2B5EF4-FFF2-40B4-BE49-F238E27FC236}">
                <a16:creationId xmlns:a16="http://schemas.microsoft.com/office/drawing/2014/main" id="{5D12143A-0745-49A1-9B5E-FD842708A891}"/>
              </a:ext>
            </a:extLst>
          </p:cNvPr>
          <p:cNvSpPr/>
          <p:nvPr/>
        </p:nvSpPr>
        <p:spPr>
          <a:xfrm>
            <a:off x="8597079" y="1825743"/>
            <a:ext cx="2854963" cy="1716024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DD3C12-A459-4B9B-B61A-BA83EA5270C4}"/>
              </a:ext>
            </a:extLst>
          </p:cNvPr>
          <p:cNvSpPr txBox="1"/>
          <p:nvPr/>
        </p:nvSpPr>
        <p:spPr>
          <a:xfrm>
            <a:off x="8718534" y="3887918"/>
            <a:ext cx="266276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accent2"/>
                </a:solidFill>
                <a:latin typeface="Arial" panose="020B0604020202020204" pitchFamily="34" charset="0"/>
                <a:ea typeface="NtMotoyaKyotai" panose="02020300000000000000"/>
                <a:cs typeface="Arial" panose="020B0604020202020204" pitchFamily="34" charset="0"/>
              </a:rPr>
              <a:t>KUN</a:t>
            </a:r>
            <a:endParaRPr lang="en-US" dirty="0">
              <a:solidFill>
                <a:schemeClr val="accent2"/>
              </a:solidFill>
              <a:latin typeface="Arial" panose="020B0604020202020204" pitchFamily="34" charset="0"/>
              <a:ea typeface="NtMotoyaKyotai" panose="02020300000000000000"/>
              <a:cs typeface="Arial" panose="020B0604020202020204" pitchFamily="34" charset="0"/>
            </a:endParaRPr>
          </a:p>
          <a:p>
            <a:pPr algn="ctr"/>
            <a:r>
              <a:rPr lang="ja-JP" altLang="en-US" sz="4000" dirty="0">
                <a:solidFill>
                  <a:srgbClr val="00B0F0"/>
                </a:solidFill>
                <a:latin typeface="Arial" panose="020B0604020202020204" pitchFamily="34" charset="0"/>
                <a:ea typeface="NtMotoyaKyotai" panose="02020300000000000000"/>
                <a:cs typeface="Arial" panose="020B0604020202020204" pitchFamily="34" charset="0"/>
              </a:rPr>
              <a:t>おく・る</a:t>
            </a:r>
            <a:endParaRPr lang="en-US" sz="4000" dirty="0">
              <a:solidFill>
                <a:srgbClr val="00B0F0"/>
              </a:solidFill>
              <a:latin typeface="Arial" panose="020B0604020202020204" pitchFamily="34" charset="0"/>
              <a:ea typeface="NtMotoyaKyotai" panose="02020300000000000000"/>
              <a:cs typeface="Arial" panose="020B0604020202020204" pitchFamily="34" charset="0"/>
            </a:endParaRP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A125CF11-C849-47DF-929F-5F2651036639}"/>
              </a:ext>
            </a:extLst>
          </p:cNvPr>
          <p:cNvSpPr txBox="1"/>
          <p:nvPr/>
        </p:nvSpPr>
        <p:spPr>
          <a:xfrm>
            <a:off x="8696109" y="1868440"/>
            <a:ext cx="266276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NtMotoyaKyotai" panose="02020300000000000000"/>
                <a:cs typeface="Arial" panose="020B0604020202020204" pitchFamily="34" charset="0"/>
              </a:rPr>
              <a:t>ON</a:t>
            </a:r>
          </a:p>
          <a:p>
            <a:pPr algn="ctr"/>
            <a:r>
              <a:rPr lang="ja-JP" altLang="en-US" sz="4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NtMotoyaKyotai" panose="02020300000000000000"/>
                <a:cs typeface="Arial" panose="020B0604020202020204" pitchFamily="34" charset="0"/>
              </a:rPr>
              <a:t>そう</a:t>
            </a:r>
            <a:endParaRPr lang="en-US" sz="40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NtMotoyaKyotai" panose="02020300000000000000"/>
              <a:cs typeface="Arial" panose="020B0604020202020204" pitchFamily="34" charset="0"/>
            </a:endParaRPr>
          </a:p>
        </p:txBody>
      </p:sp>
      <p:pic>
        <p:nvPicPr>
          <p:cNvPr id="498" name="Picture 497">
            <a:extLst>
              <a:ext uri="{FF2B5EF4-FFF2-40B4-BE49-F238E27FC236}">
                <a16:creationId xmlns:a16="http://schemas.microsoft.com/office/drawing/2014/main" id="{A0F09320-BD2E-4C74-B05D-C655890496F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610" b="14587"/>
          <a:stretch/>
        </p:blipFill>
        <p:spPr>
          <a:xfrm>
            <a:off x="10295792" y="5275862"/>
            <a:ext cx="1904488" cy="1582137"/>
          </a:xfrm>
          <a:prstGeom prst="rect">
            <a:avLst/>
          </a:prstGeom>
        </p:spPr>
      </p:pic>
      <p:sp>
        <p:nvSpPr>
          <p:cNvPr id="31" name="Freeform 40">
            <a:extLst>
              <a:ext uri="{FF2B5EF4-FFF2-40B4-BE49-F238E27FC236}">
                <a16:creationId xmlns:a16="http://schemas.microsoft.com/office/drawing/2014/main" id="{17B56645-3ACB-4C68-A374-8042A807C39D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11381296" y="826644"/>
            <a:ext cx="787058" cy="1065570"/>
          </a:xfrm>
          <a:custGeom>
            <a:avLst/>
            <a:gdLst>
              <a:gd name="T0" fmla="*/ 154 w 205"/>
              <a:gd name="T1" fmla="*/ 161 h 254"/>
              <a:gd name="T2" fmla="*/ 170 w 205"/>
              <a:gd name="T3" fmla="*/ 150 h 254"/>
              <a:gd name="T4" fmla="*/ 178 w 205"/>
              <a:gd name="T5" fmla="*/ 145 h 254"/>
              <a:gd name="T6" fmla="*/ 180 w 205"/>
              <a:gd name="T7" fmla="*/ 133 h 254"/>
              <a:gd name="T8" fmla="*/ 181 w 205"/>
              <a:gd name="T9" fmla="*/ 121 h 254"/>
              <a:gd name="T10" fmla="*/ 197 w 205"/>
              <a:gd name="T11" fmla="*/ 123 h 254"/>
              <a:gd name="T12" fmla="*/ 201 w 205"/>
              <a:gd name="T13" fmla="*/ 118 h 254"/>
              <a:gd name="T14" fmla="*/ 203 w 205"/>
              <a:gd name="T15" fmla="*/ 114 h 254"/>
              <a:gd name="T16" fmla="*/ 204 w 205"/>
              <a:gd name="T17" fmla="*/ 104 h 254"/>
              <a:gd name="T18" fmla="*/ 185 w 205"/>
              <a:gd name="T19" fmla="*/ 93 h 254"/>
              <a:gd name="T20" fmla="*/ 180 w 205"/>
              <a:gd name="T21" fmla="*/ 97 h 254"/>
              <a:gd name="T22" fmla="*/ 173 w 205"/>
              <a:gd name="T23" fmla="*/ 106 h 254"/>
              <a:gd name="T24" fmla="*/ 164 w 205"/>
              <a:gd name="T25" fmla="*/ 86 h 254"/>
              <a:gd name="T26" fmla="*/ 124 w 205"/>
              <a:gd name="T27" fmla="*/ 59 h 254"/>
              <a:gd name="T28" fmla="*/ 121 w 205"/>
              <a:gd name="T29" fmla="*/ 36 h 254"/>
              <a:gd name="T30" fmla="*/ 124 w 205"/>
              <a:gd name="T31" fmla="*/ 6 h 254"/>
              <a:gd name="T32" fmla="*/ 103 w 205"/>
              <a:gd name="T33" fmla="*/ 12 h 254"/>
              <a:gd name="T34" fmla="*/ 107 w 205"/>
              <a:gd name="T35" fmla="*/ 44 h 254"/>
              <a:gd name="T36" fmla="*/ 95 w 205"/>
              <a:gd name="T37" fmla="*/ 31 h 254"/>
              <a:gd name="T38" fmla="*/ 35 w 205"/>
              <a:gd name="T39" fmla="*/ 7 h 254"/>
              <a:gd name="T40" fmla="*/ 8 w 205"/>
              <a:gd name="T41" fmla="*/ 10 h 254"/>
              <a:gd name="T42" fmla="*/ 23 w 205"/>
              <a:gd name="T43" fmla="*/ 19 h 254"/>
              <a:gd name="T44" fmla="*/ 61 w 205"/>
              <a:gd name="T45" fmla="*/ 17 h 254"/>
              <a:gd name="T46" fmla="*/ 103 w 205"/>
              <a:gd name="T47" fmla="*/ 61 h 254"/>
              <a:gd name="T48" fmla="*/ 130 w 205"/>
              <a:gd name="T49" fmla="*/ 84 h 254"/>
              <a:gd name="T50" fmla="*/ 158 w 205"/>
              <a:gd name="T51" fmla="*/ 101 h 254"/>
              <a:gd name="T52" fmla="*/ 126 w 205"/>
              <a:gd name="T53" fmla="*/ 94 h 254"/>
              <a:gd name="T54" fmla="*/ 96 w 205"/>
              <a:gd name="T55" fmla="*/ 70 h 254"/>
              <a:gd name="T56" fmla="*/ 79 w 205"/>
              <a:gd name="T57" fmla="*/ 67 h 254"/>
              <a:gd name="T58" fmla="*/ 79 w 205"/>
              <a:gd name="T59" fmla="*/ 76 h 254"/>
              <a:gd name="T60" fmla="*/ 90 w 205"/>
              <a:gd name="T61" fmla="*/ 76 h 254"/>
              <a:gd name="T62" fmla="*/ 117 w 205"/>
              <a:gd name="T63" fmla="*/ 101 h 254"/>
              <a:gd name="T64" fmla="*/ 87 w 205"/>
              <a:gd name="T65" fmla="*/ 103 h 254"/>
              <a:gd name="T66" fmla="*/ 63 w 205"/>
              <a:gd name="T67" fmla="*/ 101 h 254"/>
              <a:gd name="T68" fmla="*/ 61 w 205"/>
              <a:gd name="T69" fmla="*/ 116 h 254"/>
              <a:gd name="T70" fmla="*/ 97 w 205"/>
              <a:gd name="T71" fmla="*/ 119 h 254"/>
              <a:gd name="T72" fmla="*/ 128 w 205"/>
              <a:gd name="T73" fmla="*/ 122 h 254"/>
              <a:gd name="T74" fmla="*/ 95 w 205"/>
              <a:gd name="T75" fmla="*/ 130 h 254"/>
              <a:gd name="T76" fmla="*/ 100 w 205"/>
              <a:gd name="T77" fmla="*/ 141 h 254"/>
              <a:gd name="T78" fmla="*/ 115 w 205"/>
              <a:gd name="T79" fmla="*/ 136 h 254"/>
              <a:gd name="T80" fmla="*/ 131 w 205"/>
              <a:gd name="T81" fmla="*/ 126 h 254"/>
              <a:gd name="T82" fmla="*/ 120 w 205"/>
              <a:gd name="T83" fmla="*/ 152 h 254"/>
              <a:gd name="T84" fmla="*/ 77 w 205"/>
              <a:gd name="T85" fmla="*/ 188 h 254"/>
              <a:gd name="T86" fmla="*/ 60 w 205"/>
              <a:gd name="T87" fmla="*/ 191 h 254"/>
              <a:gd name="T88" fmla="*/ 59 w 205"/>
              <a:gd name="T89" fmla="*/ 197 h 254"/>
              <a:gd name="T90" fmla="*/ 34 w 205"/>
              <a:gd name="T91" fmla="*/ 222 h 254"/>
              <a:gd name="T92" fmla="*/ 11 w 205"/>
              <a:gd name="T93" fmla="*/ 235 h 254"/>
              <a:gd name="T94" fmla="*/ 14 w 205"/>
              <a:gd name="T95" fmla="*/ 252 h 254"/>
              <a:gd name="T96" fmla="*/ 65 w 205"/>
              <a:gd name="T97" fmla="*/ 216 h 254"/>
              <a:gd name="T98" fmla="*/ 72 w 205"/>
              <a:gd name="T99" fmla="*/ 220 h 254"/>
              <a:gd name="T100" fmla="*/ 96 w 205"/>
              <a:gd name="T101" fmla="*/ 198 h 254"/>
              <a:gd name="T102" fmla="*/ 113 w 205"/>
              <a:gd name="T103" fmla="*/ 200 h 254"/>
              <a:gd name="T104" fmla="*/ 165 w 205"/>
              <a:gd name="T105" fmla="*/ 198 h 254"/>
              <a:gd name="T106" fmla="*/ 197 w 205"/>
              <a:gd name="T107" fmla="*/ 186 h 254"/>
              <a:gd name="T108" fmla="*/ 201 w 205"/>
              <a:gd name="T109" fmla="*/ 172 h 254"/>
              <a:gd name="T110" fmla="*/ 200 w 205"/>
              <a:gd name="T111" fmla="*/ 114 h 254"/>
              <a:gd name="T112" fmla="*/ 197 w 205"/>
              <a:gd name="T113" fmla="*/ 110 h 254"/>
              <a:gd name="T114" fmla="*/ 140 w 205"/>
              <a:gd name="T115" fmla="*/ 84 h 254"/>
              <a:gd name="T116" fmla="*/ 114 w 205"/>
              <a:gd name="T117" fmla="*/ 67 h 254"/>
              <a:gd name="T118" fmla="*/ 160 w 205"/>
              <a:gd name="T119" fmla="*/ 93 h 254"/>
              <a:gd name="T120" fmla="*/ 140 w 205"/>
              <a:gd name="T121" fmla="*/ 8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05" h="254">
                <a:moveTo>
                  <a:pt x="187" y="164"/>
                </a:moveTo>
                <a:cubicBezTo>
                  <a:pt x="182" y="162"/>
                  <a:pt x="167" y="162"/>
                  <a:pt x="154" y="161"/>
                </a:cubicBezTo>
                <a:cubicBezTo>
                  <a:pt x="160" y="157"/>
                  <a:pt x="166" y="152"/>
                  <a:pt x="169" y="151"/>
                </a:cubicBezTo>
                <a:cubicBezTo>
                  <a:pt x="169" y="151"/>
                  <a:pt x="169" y="150"/>
                  <a:pt x="170" y="150"/>
                </a:cubicBezTo>
                <a:cubicBezTo>
                  <a:pt x="171" y="150"/>
                  <a:pt x="172" y="149"/>
                  <a:pt x="173" y="149"/>
                </a:cubicBezTo>
                <a:cubicBezTo>
                  <a:pt x="175" y="148"/>
                  <a:pt x="177" y="147"/>
                  <a:pt x="178" y="145"/>
                </a:cubicBezTo>
                <a:cubicBezTo>
                  <a:pt x="178" y="143"/>
                  <a:pt x="177" y="141"/>
                  <a:pt x="178" y="139"/>
                </a:cubicBezTo>
                <a:cubicBezTo>
                  <a:pt x="178" y="137"/>
                  <a:pt x="179" y="135"/>
                  <a:pt x="180" y="133"/>
                </a:cubicBezTo>
                <a:cubicBezTo>
                  <a:pt x="181" y="130"/>
                  <a:pt x="180" y="127"/>
                  <a:pt x="178" y="124"/>
                </a:cubicBezTo>
                <a:cubicBezTo>
                  <a:pt x="181" y="121"/>
                  <a:pt x="181" y="121"/>
                  <a:pt x="181" y="121"/>
                </a:cubicBezTo>
                <a:cubicBezTo>
                  <a:pt x="181" y="121"/>
                  <a:pt x="189" y="128"/>
                  <a:pt x="192" y="128"/>
                </a:cubicBezTo>
                <a:cubicBezTo>
                  <a:pt x="193" y="128"/>
                  <a:pt x="195" y="126"/>
                  <a:pt x="197" y="123"/>
                </a:cubicBezTo>
                <a:cubicBezTo>
                  <a:pt x="198" y="123"/>
                  <a:pt x="199" y="124"/>
                  <a:pt x="200" y="123"/>
                </a:cubicBezTo>
                <a:cubicBezTo>
                  <a:pt x="200" y="123"/>
                  <a:pt x="201" y="120"/>
                  <a:pt x="201" y="118"/>
                </a:cubicBezTo>
                <a:cubicBezTo>
                  <a:pt x="201" y="119"/>
                  <a:pt x="201" y="119"/>
                  <a:pt x="201" y="119"/>
                </a:cubicBezTo>
                <a:cubicBezTo>
                  <a:pt x="203" y="117"/>
                  <a:pt x="203" y="114"/>
                  <a:pt x="203" y="114"/>
                </a:cubicBezTo>
                <a:cubicBezTo>
                  <a:pt x="203" y="113"/>
                  <a:pt x="203" y="113"/>
                  <a:pt x="203" y="113"/>
                </a:cubicBezTo>
                <a:cubicBezTo>
                  <a:pt x="204" y="110"/>
                  <a:pt x="205" y="106"/>
                  <a:pt x="204" y="104"/>
                </a:cubicBezTo>
                <a:cubicBezTo>
                  <a:pt x="201" y="96"/>
                  <a:pt x="195" y="88"/>
                  <a:pt x="190" y="90"/>
                </a:cubicBezTo>
                <a:cubicBezTo>
                  <a:pt x="189" y="90"/>
                  <a:pt x="187" y="92"/>
                  <a:pt x="185" y="93"/>
                </a:cubicBezTo>
                <a:cubicBezTo>
                  <a:pt x="185" y="93"/>
                  <a:pt x="185" y="92"/>
                  <a:pt x="184" y="92"/>
                </a:cubicBezTo>
                <a:cubicBezTo>
                  <a:pt x="182" y="92"/>
                  <a:pt x="180" y="97"/>
                  <a:pt x="180" y="97"/>
                </a:cubicBezTo>
                <a:cubicBezTo>
                  <a:pt x="180" y="97"/>
                  <a:pt x="180" y="98"/>
                  <a:pt x="181" y="98"/>
                </a:cubicBezTo>
                <a:cubicBezTo>
                  <a:pt x="177" y="102"/>
                  <a:pt x="173" y="106"/>
                  <a:pt x="173" y="106"/>
                </a:cubicBezTo>
                <a:cubicBezTo>
                  <a:pt x="172" y="107"/>
                  <a:pt x="172" y="107"/>
                  <a:pt x="172" y="107"/>
                </a:cubicBezTo>
                <a:cubicBezTo>
                  <a:pt x="170" y="100"/>
                  <a:pt x="168" y="93"/>
                  <a:pt x="164" y="86"/>
                </a:cubicBezTo>
                <a:cubicBezTo>
                  <a:pt x="160" y="77"/>
                  <a:pt x="154" y="69"/>
                  <a:pt x="145" y="65"/>
                </a:cubicBezTo>
                <a:cubicBezTo>
                  <a:pt x="138" y="62"/>
                  <a:pt x="131" y="61"/>
                  <a:pt x="124" y="59"/>
                </a:cubicBezTo>
                <a:cubicBezTo>
                  <a:pt x="120" y="57"/>
                  <a:pt x="117" y="55"/>
                  <a:pt x="114" y="53"/>
                </a:cubicBezTo>
                <a:cubicBezTo>
                  <a:pt x="116" y="47"/>
                  <a:pt x="119" y="41"/>
                  <a:pt x="121" y="36"/>
                </a:cubicBezTo>
                <a:cubicBezTo>
                  <a:pt x="124" y="29"/>
                  <a:pt x="127" y="22"/>
                  <a:pt x="126" y="15"/>
                </a:cubicBezTo>
                <a:cubicBezTo>
                  <a:pt x="126" y="12"/>
                  <a:pt x="125" y="9"/>
                  <a:pt x="124" y="6"/>
                </a:cubicBezTo>
                <a:cubicBezTo>
                  <a:pt x="122" y="4"/>
                  <a:pt x="119" y="3"/>
                  <a:pt x="116" y="4"/>
                </a:cubicBezTo>
                <a:cubicBezTo>
                  <a:pt x="111" y="5"/>
                  <a:pt x="108" y="12"/>
                  <a:pt x="103" y="12"/>
                </a:cubicBezTo>
                <a:cubicBezTo>
                  <a:pt x="107" y="12"/>
                  <a:pt x="113" y="14"/>
                  <a:pt x="114" y="18"/>
                </a:cubicBezTo>
                <a:cubicBezTo>
                  <a:pt x="117" y="24"/>
                  <a:pt x="109" y="38"/>
                  <a:pt x="107" y="44"/>
                </a:cubicBezTo>
                <a:cubicBezTo>
                  <a:pt x="107" y="45"/>
                  <a:pt x="107" y="45"/>
                  <a:pt x="107" y="45"/>
                </a:cubicBezTo>
                <a:cubicBezTo>
                  <a:pt x="102" y="41"/>
                  <a:pt x="98" y="36"/>
                  <a:pt x="95" y="31"/>
                </a:cubicBezTo>
                <a:cubicBezTo>
                  <a:pt x="86" y="20"/>
                  <a:pt x="77" y="9"/>
                  <a:pt x="63" y="6"/>
                </a:cubicBezTo>
                <a:cubicBezTo>
                  <a:pt x="54" y="3"/>
                  <a:pt x="45" y="6"/>
                  <a:pt x="35" y="7"/>
                </a:cubicBezTo>
                <a:cubicBezTo>
                  <a:pt x="26" y="8"/>
                  <a:pt x="15" y="7"/>
                  <a:pt x="8" y="0"/>
                </a:cubicBezTo>
                <a:cubicBezTo>
                  <a:pt x="6" y="3"/>
                  <a:pt x="7" y="7"/>
                  <a:pt x="8" y="10"/>
                </a:cubicBezTo>
                <a:cubicBezTo>
                  <a:pt x="9" y="14"/>
                  <a:pt x="12" y="17"/>
                  <a:pt x="16" y="18"/>
                </a:cubicBezTo>
                <a:cubicBezTo>
                  <a:pt x="18" y="18"/>
                  <a:pt x="20" y="18"/>
                  <a:pt x="23" y="19"/>
                </a:cubicBezTo>
                <a:cubicBezTo>
                  <a:pt x="25" y="20"/>
                  <a:pt x="27" y="22"/>
                  <a:pt x="27" y="25"/>
                </a:cubicBezTo>
                <a:cubicBezTo>
                  <a:pt x="37" y="18"/>
                  <a:pt x="49" y="14"/>
                  <a:pt x="61" y="17"/>
                </a:cubicBezTo>
                <a:cubicBezTo>
                  <a:pt x="73" y="19"/>
                  <a:pt x="83" y="27"/>
                  <a:pt x="90" y="37"/>
                </a:cubicBezTo>
                <a:cubicBezTo>
                  <a:pt x="95" y="45"/>
                  <a:pt x="97" y="54"/>
                  <a:pt x="103" y="61"/>
                </a:cubicBezTo>
                <a:cubicBezTo>
                  <a:pt x="103" y="64"/>
                  <a:pt x="104" y="67"/>
                  <a:pt x="106" y="70"/>
                </a:cubicBezTo>
                <a:cubicBezTo>
                  <a:pt x="110" y="79"/>
                  <a:pt x="121" y="82"/>
                  <a:pt x="130" y="84"/>
                </a:cubicBezTo>
                <a:cubicBezTo>
                  <a:pt x="140" y="86"/>
                  <a:pt x="150" y="89"/>
                  <a:pt x="155" y="97"/>
                </a:cubicBezTo>
                <a:cubicBezTo>
                  <a:pt x="156" y="98"/>
                  <a:pt x="157" y="100"/>
                  <a:pt x="158" y="101"/>
                </a:cubicBezTo>
                <a:cubicBezTo>
                  <a:pt x="155" y="100"/>
                  <a:pt x="151" y="100"/>
                  <a:pt x="147" y="101"/>
                </a:cubicBezTo>
                <a:cubicBezTo>
                  <a:pt x="126" y="94"/>
                  <a:pt x="126" y="94"/>
                  <a:pt x="126" y="94"/>
                </a:cubicBezTo>
                <a:cubicBezTo>
                  <a:pt x="126" y="94"/>
                  <a:pt x="122" y="86"/>
                  <a:pt x="111" y="83"/>
                </a:cubicBezTo>
                <a:cubicBezTo>
                  <a:pt x="99" y="79"/>
                  <a:pt x="96" y="70"/>
                  <a:pt x="96" y="70"/>
                </a:cubicBezTo>
                <a:cubicBezTo>
                  <a:pt x="96" y="70"/>
                  <a:pt x="93" y="62"/>
                  <a:pt x="91" y="63"/>
                </a:cubicBezTo>
                <a:cubicBezTo>
                  <a:pt x="90" y="64"/>
                  <a:pt x="79" y="64"/>
                  <a:pt x="79" y="67"/>
                </a:cubicBezTo>
                <a:cubicBezTo>
                  <a:pt x="79" y="69"/>
                  <a:pt x="81" y="70"/>
                  <a:pt x="81" y="70"/>
                </a:cubicBezTo>
                <a:cubicBezTo>
                  <a:pt x="79" y="76"/>
                  <a:pt x="79" y="76"/>
                  <a:pt x="79" y="76"/>
                </a:cubicBezTo>
                <a:cubicBezTo>
                  <a:pt x="85" y="76"/>
                  <a:pt x="85" y="76"/>
                  <a:pt x="85" y="76"/>
                </a:cubicBezTo>
                <a:cubicBezTo>
                  <a:pt x="90" y="76"/>
                  <a:pt x="90" y="76"/>
                  <a:pt x="90" y="76"/>
                </a:cubicBezTo>
                <a:cubicBezTo>
                  <a:pt x="93" y="79"/>
                  <a:pt x="96" y="84"/>
                  <a:pt x="99" y="87"/>
                </a:cubicBezTo>
                <a:cubicBezTo>
                  <a:pt x="105" y="92"/>
                  <a:pt x="107" y="100"/>
                  <a:pt x="117" y="101"/>
                </a:cubicBezTo>
                <a:cubicBezTo>
                  <a:pt x="118" y="102"/>
                  <a:pt x="118" y="102"/>
                  <a:pt x="118" y="102"/>
                </a:cubicBezTo>
                <a:cubicBezTo>
                  <a:pt x="113" y="102"/>
                  <a:pt x="93" y="103"/>
                  <a:pt x="87" y="103"/>
                </a:cubicBezTo>
                <a:cubicBezTo>
                  <a:pt x="81" y="103"/>
                  <a:pt x="73" y="103"/>
                  <a:pt x="73" y="103"/>
                </a:cubicBezTo>
                <a:cubicBezTo>
                  <a:pt x="73" y="103"/>
                  <a:pt x="69" y="100"/>
                  <a:pt x="63" y="101"/>
                </a:cubicBezTo>
                <a:cubicBezTo>
                  <a:pt x="57" y="102"/>
                  <a:pt x="63" y="107"/>
                  <a:pt x="63" y="107"/>
                </a:cubicBezTo>
                <a:cubicBezTo>
                  <a:pt x="63" y="107"/>
                  <a:pt x="59" y="113"/>
                  <a:pt x="61" y="116"/>
                </a:cubicBezTo>
                <a:cubicBezTo>
                  <a:pt x="62" y="119"/>
                  <a:pt x="76" y="113"/>
                  <a:pt x="76" y="113"/>
                </a:cubicBezTo>
                <a:cubicBezTo>
                  <a:pt x="76" y="113"/>
                  <a:pt x="88" y="116"/>
                  <a:pt x="97" y="119"/>
                </a:cubicBezTo>
                <a:cubicBezTo>
                  <a:pt x="107" y="122"/>
                  <a:pt x="117" y="113"/>
                  <a:pt x="117" y="113"/>
                </a:cubicBezTo>
                <a:cubicBezTo>
                  <a:pt x="128" y="122"/>
                  <a:pt x="128" y="122"/>
                  <a:pt x="128" y="122"/>
                </a:cubicBezTo>
                <a:cubicBezTo>
                  <a:pt x="126" y="123"/>
                  <a:pt x="125" y="125"/>
                  <a:pt x="123" y="126"/>
                </a:cubicBezTo>
                <a:cubicBezTo>
                  <a:pt x="115" y="132"/>
                  <a:pt x="104" y="134"/>
                  <a:pt x="95" y="130"/>
                </a:cubicBezTo>
                <a:cubicBezTo>
                  <a:pt x="96" y="133"/>
                  <a:pt x="97" y="136"/>
                  <a:pt x="98" y="138"/>
                </a:cubicBezTo>
                <a:cubicBezTo>
                  <a:pt x="98" y="140"/>
                  <a:pt x="99" y="141"/>
                  <a:pt x="100" y="141"/>
                </a:cubicBezTo>
                <a:cubicBezTo>
                  <a:pt x="101" y="142"/>
                  <a:pt x="102" y="141"/>
                  <a:pt x="103" y="141"/>
                </a:cubicBezTo>
                <a:cubicBezTo>
                  <a:pt x="107" y="140"/>
                  <a:pt x="111" y="138"/>
                  <a:pt x="115" y="136"/>
                </a:cubicBezTo>
                <a:cubicBezTo>
                  <a:pt x="120" y="135"/>
                  <a:pt x="125" y="133"/>
                  <a:pt x="129" y="129"/>
                </a:cubicBezTo>
                <a:cubicBezTo>
                  <a:pt x="130" y="128"/>
                  <a:pt x="130" y="127"/>
                  <a:pt x="131" y="126"/>
                </a:cubicBezTo>
                <a:cubicBezTo>
                  <a:pt x="134" y="128"/>
                  <a:pt x="134" y="128"/>
                  <a:pt x="134" y="128"/>
                </a:cubicBezTo>
                <a:cubicBezTo>
                  <a:pt x="131" y="136"/>
                  <a:pt x="120" y="152"/>
                  <a:pt x="120" y="152"/>
                </a:cubicBezTo>
                <a:cubicBezTo>
                  <a:pt x="120" y="152"/>
                  <a:pt x="103" y="151"/>
                  <a:pt x="96" y="158"/>
                </a:cubicBezTo>
                <a:cubicBezTo>
                  <a:pt x="90" y="164"/>
                  <a:pt x="85" y="179"/>
                  <a:pt x="77" y="188"/>
                </a:cubicBezTo>
                <a:cubicBezTo>
                  <a:pt x="74" y="190"/>
                  <a:pt x="71" y="190"/>
                  <a:pt x="67" y="190"/>
                </a:cubicBezTo>
                <a:cubicBezTo>
                  <a:pt x="65" y="190"/>
                  <a:pt x="62" y="189"/>
                  <a:pt x="60" y="191"/>
                </a:cubicBezTo>
                <a:cubicBezTo>
                  <a:pt x="59" y="192"/>
                  <a:pt x="58" y="193"/>
                  <a:pt x="58" y="195"/>
                </a:cubicBezTo>
                <a:cubicBezTo>
                  <a:pt x="58" y="196"/>
                  <a:pt x="59" y="197"/>
                  <a:pt x="59" y="197"/>
                </a:cubicBezTo>
                <a:cubicBezTo>
                  <a:pt x="56" y="197"/>
                  <a:pt x="53" y="198"/>
                  <a:pt x="51" y="202"/>
                </a:cubicBezTo>
                <a:cubicBezTo>
                  <a:pt x="45" y="211"/>
                  <a:pt x="45" y="217"/>
                  <a:pt x="34" y="222"/>
                </a:cubicBezTo>
                <a:cubicBezTo>
                  <a:pt x="23" y="227"/>
                  <a:pt x="22" y="218"/>
                  <a:pt x="17" y="222"/>
                </a:cubicBezTo>
                <a:cubicBezTo>
                  <a:pt x="13" y="226"/>
                  <a:pt x="14" y="233"/>
                  <a:pt x="11" y="235"/>
                </a:cubicBezTo>
                <a:cubicBezTo>
                  <a:pt x="7" y="238"/>
                  <a:pt x="0" y="241"/>
                  <a:pt x="2" y="246"/>
                </a:cubicBezTo>
                <a:cubicBezTo>
                  <a:pt x="3" y="250"/>
                  <a:pt x="12" y="254"/>
                  <a:pt x="14" y="252"/>
                </a:cubicBezTo>
                <a:cubicBezTo>
                  <a:pt x="16" y="250"/>
                  <a:pt x="11" y="246"/>
                  <a:pt x="11" y="246"/>
                </a:cubicBezTo>
                <a:cubicBezTo>
                  <a:pt x="65" y="216"/>
                  <a:pt x="65" y="216"/>
                  <a:pt x="65" y="216"/>
                </a:cubicBezTo>
                <a:cubicBezTo>
                  <a:pt x="65" y="217"/>
                  <a:pt x="66" y="219"/>
                  <a:pt x="67" y="220"/>
                </a:cubicBezTo>
                <a:cubicBezTo>
                  <a:pt x="69" y="221"/>
                  <a:pt x="70" y="221"/>
                  <a:pt x="72" y="220"/>
                </a:cubicBezTo>
                <a:cubicBezTo>
                  <a:pt x="73" y="220"/>
                  <a:pt x="75" y="218"/>
                  <a:pt x="76" y="217"/>
                </a:cubicBezTo>
                <a:cubicBezTo>
                  <a:pt x="82" y="211"/>
                  <a:pt x="89" y="205"/>
                  <a:pt x="96" y="198"/>
                </a:cubicBezTo>
                <a:cubicBezTo>
                  <a:pt x="98" y="197"/>
                  <a:pt x="98" y="197"/>
                  <a:pt x="98" y="197"/>
                </a:cubicBezTo>
                <a:cubicBezTo>
                  <a:pt x="100" y="203"/>
                  <a:pt x="111" y="203"/>
                  <a:pt x="113" y="200"/>
                </a:cubicBezTo>
                <a:cubicBezTo>
                  <a:pt x="116" y="197"/>
                  <a:pt x="123" y="189"/>
                  <a:pt x="132" y="189"/>
                </a:cubicBezTo>
                <a:cubicBezTo>
                  <a:pt x="141" y="188"/>
                  <a:pt x="158" y="198"/>
                  <a:pt x="165" y="198"/>
                </a:cubicBezTo>
                <a:cubicBezTo>
                  <a:pt x="169" y="197"/>
                  <a:pt x="185" y="189"/>
                  <a:pt x="193" y="184"/>
                </a:cubicBezTo>
                <a:cubicBezTo>
                  <a:pt x="194" y="185"/>
                  <a:pt x="196" y="186"/>
                  <a:pt x="197" y="186"/>
                </a:cubicBezTo>
                <a:cubicBezTo>
                  <a:pt x="200" y="185"/>
                  <a:pt x="203" y="184"/>
                  <a:pt x="204" y="181"/>
                </a:cubicBezTo>
                <a:cubicBezTo>
                  <a:pt x="204" y="178"/>
                  <a:pt x="203" y="175"/>
                  <a:pt x="201" y="172"/>
                </a:cubicBezTo>
                <a:cubicBezTo>
                  <a:pt x="198" y="168"/>
                  <a:pt x="193" y="165"/>
                  <a:pt x="187" y="164"/>
                </a:cubicBezTo>
                <a:close/>
                <a:moveTo>
                  <a:pt x="200" y="114"/>
                </a:moveTo>
                <a:cubicBezTo>
                  <a:pt x="200" y="115"/>
                  <a:pt x="200" y="116"/>
                  <a:pt x="200" y="116"/>
                </a:cubicBezTo>
                <a:cubicBezTo>
                  <a:pt x="200" y="116"/>
                  <a:pt x="197" y="114"/>
                  <a:pt x="197" y="110"/>
                </a:cubicBezTo>
                <a:cubicBezTo>
                  <a:pt x="197" y="110"/>
                  <a:pt x="200" y="112"/>
                  <a:pt x="200" y="114"/>
                </a:cubicBezTo>
                <a:close/>
                <a:moveTo>
                  <a:pt x="140" y="84"/>
                </a:moveTo>
                <a:cubicBezTo>
                  <a:pt x="133" y="82"/>
                  <a:pt x="125" y="81"/>
                  <a:pt x="119" y="76"/>
                </a:cubicBezTo>
                <a:cubicBezTo>
                  <a:pt x="117" y="74"/>
                  <a:pt x="115" y="71"/>
                  <a:pt x="114" y="67"/>
                </a:cubicBezTo>
                <a:cubicBezTo>
                  <a:pt x="121" y="70"/>
                  <a:pt x="128" y="71"/>
                  <a:pt x="135" y="73"/>
                </a:cubicBezTo>
                <a:cubicBezTo>
                  <a:pt x="146" y="76"/>
                  <a:pt x="158" y="82"/>
                  <a:pt x="160" y="93"/>
                </a:cubicBezTo>
                <a:cubicBezTo>
                  <a:pt x="160" y="94"/>
                  <a:pt x="160" y="96"/>
                  <a:pt x="160" y="97"/>
                </a:cubicBezTo>
                <a:cubicBezTo>
                  <a:pt x="155" y="91"/>
                  <a:pt x="148" y="86"/>
                  <a:pt x="140" y="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0C8FB9-2F9D-48FA-8110-FB350205C8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077" y="1770090"/>
            <a:ext cx="3838264" cy="3838264"/>
          </a:xfrm>
          <a:prstGeom prst="rect">
            <a:avLst/>
          </a:prstGeom>
        </p:spPr>
      </p:pic>
      <p:sp>
        <p:nvSpPr>
          <p:cNvPr id="38" name="Google Shape;130;p2">
            <a:extLst>
              <a:ext uri="{FF2B5EF4-FFF2-40B4-BE49-F238E27FC236}">
                <a16:creationId xmlns:a16="http://schemas.microsoft.com/office/drawing/2014/main" id="{DEA07FD4-8BE2-4C95-8FAB-3951BA365420}"/>
              </a:ext>
            </a:extLst>
          </p:cNvPr>
          <p:cNvSpPr/>
          <p:nvPr/>
        </p:nvSpPr>
        <p:spPr>
          <a:xfrm>
            <a:off x="5208434" y="2177729"/>
            <a:ext cx="2901453" cy="942525"/>
          </a:xfrm>
          <a:prstGeom prst="frame">
            <a:avLst>
              <a:gd name="adj1" fmla="val 443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130;p2">
            <a:extLst>
              <a:ext uri="{FF2B5EF4-FFF2-40B4-BE49-F238E27FC236}">
                <a16:creationId xmlns:a16="http://schemas.microsoft.com/office/drawing/2014/main" id="{4E071DE6-B1BB-4CAD-B95D-0E1190302ADC}"/>
              </a:ext>
            </a:extLst>
          </p:cNvPr>
          <p:cNvSpPr/>
          <p:nvPr/>
        </p:nvSpPr>
        <p:spPr>
          <a:xfrm>
            <a:off x="470129" y="1566042"/>
            <a:ext cx="4228689" cy="4231955"/>
          </a:xfrm>
          <a:prstGeom prst="frame">
            <a:avLst>
              <a:gd name="adj1" fmla="val 443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1B88739-EB33-4B23-B4DC-F0D65AF0E963}"/>
              </a:ext>
            </a:extLst>
          </p:cNvPr>
          <p:cNvSpPr/>
          <p:nvPr/>
        </p:nvSpPr>
        <p:spPr>
          <a:xfrm>
            <a:off x="5220466" y="4087188"/>
            <a:ext cx="2854963" cy="1163514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26DD48-A6A2-4063-B9CD-587AA55C8530}"/>
              </a:ext>
            </a:extLst>
          </p:cNvPr>
          <p:cNvSpPr txBox="1"/>
          <p:nvPr/>
        </p:nvSpPr>
        <p:spPr>
          <a:xfrm>
            <a:off x="5241570" y="4127122"/>
            <a:ext cx="279854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NtMotoyaKyotai" panose="02020300000000000000"/>
                <a:cs typeface="Arial" panose="020B0604020202020204" pitchFamily="34" charset="0"/>
              </a:rPr>
              <a:t>HÁN VIỆT</a:t>
            </a:r>
          </a:p>
          <a:p>
            <a:pPr algn="ctr"/>
            <a:r>
              <a:rPr lang="en-US" sz="4000" dirty="0">
                <a:solidFill>
                  <a:srgbClr val="7030A0"/>
                </a:solidFill>
                <a:latin typeface="Arial" panose="020B0604020202020204" pitchFamily="34" charset="0"/>
                <a:ea typeface="NtMotoyaKyotai" panose="02020300000000000000"/>
                <a:cs typeface="Arial" panose="020B0604020202020204" pitchFamily="34" charset="0"/>
              </a:rPr>
              <a:t>TỐNG</a:t>
            </a:r>
          </a:p>
        </p:txBody>
      </p:sp>
      <p:sp>
        <p:nvSpPr>
          <p:cNvPr id="30" name="Freeform 40">
            <a:extLst>
              <a:ext uri="{FF2B5EF4-FFF2-40B4-BE49-F238E27FC236}">
                <a16:creationId xmlns:a16="http://schemas.microsoft.com/office/drawing/2014/main" id="{07F66DDB-9E8F-419B-BA82-84D6C144D253}"/>
              </a:ext>
            </a:extLst>
          </p:cNvPr>
          <p:cNvSpPr>
            <a:spLocks noEditPoints="1"/>
          </p:cNvSpPr>
          <p:nvPr/>
        </p:nvSpPr>
        <p:spPr bwMode="auto">
          <a:xfrm>
            <a:off x="-2845" y="861757"/>
            <a:ext cx="860337" cy="1065570"/>
          </a:xfrm>
          <a:custGeom>
            <a:avLst/>
            <a:gdLst>
              <a:gd name="T0" fmla="*/ 154 w 205"/>
              <a:gd name="T1" fmla="*/ 161 h 254"/>
              <a:gd name="T2" fmla="*/ 170 w 205"/>
              <a:gd name="T3" fmla="*/ 150 h 254"/>
              <a:gd name="T4" fmla="*/ 178 w 205"/>
              <a:gd name="T5" fmla="*/ 145 h 254"/>
              <a:gd name="T6" fmla="*/ 180 w 205"/>
              <a:gd name="T7" fmla="*/ 133 h 254"/>
              <a:gd name="T8" fmla="*/ 181 w 205"/>
              <a:gd name="T9" fmla="*/ 121 h 254"/>
              <a:gd name="T10" fmla="*/ 197 w 205"/>
              <a:gd name="T11" fmla="*/ 123 h 254"/>
              <a:gd name="T12" fmla="*/ 201 w 205"/>
              <a:gd name="T13" fmla="*/ 118 h 254"/>
              <a:gd name="T14" fmla="*/ 203 w 205"/>
              <a:gd name="T15" fmla="*/ 114 h 254"/>
              <a:gd name="T16" fmla="*/ 204 w 205"/>
              <a:gd name="T17" fmla="*/ 104 h 254"/>
              <a:gd name="T18" fmla="*/ 185 w 205"/>
              <a:gd name="T19" fmla="*/ 93 h 254"/>
              <a:gd name="T20" fmla="*/ 180 w 205"/>
              <a:gd name="T21" fmla="*/ 97 h 254"/>
              <a:gd name="T22" fmla="*/ 173 w 205"/>
              <a:gd name="T23" fmla="*/ 106 h 254"/>
              <a:gd name="T24" fmla="*/ 164 w 205"/>
              <a:gd name="T25" fmla="*/ 86 h 254"/>
              <a:gd name="T26" fmla="*/ 124 w 205"/>
              <a:gd name="T27" fmla="*/ 59 h 254"/>
              <a:gd name="T28" fmla="*/ 121 w 205"/>
              <a:gd name="T29" fmla="*/ 36 h 254"/>
              <a:gd name="T30" fmla="*/ 124 w 205"/>
              <a:gd name="T31" fmla="*/ 6 h 254"/>
              <a:gd name="T32" fmla="*/ 103 w 205"/>
              <a:gd name="T33" fmla="*/ 12 h 254"/>
              <a:gd name="T34" fmla="*/ 107 w 205"/>
              <a:gd name="T35" fmla="*/ 44 h 254"/>
              <a:gd name="T36" fmla="*/ 95 w 205"/>
              <a:gd name="T37" fmla="*/ 31 h 254"/>
              <a:gd name="T38" fmla="*/ 35 w 205"/>
              <a:gd name="T39" fmla="*/ 7 h 254"/>
              <a:gd name="T40" fmla="*/ 8 w 205"/>
              <a:gd name="T41" fmla="*/ 10 h 254"/>
              <a:gd name="T42" fmla="*/ 23 w 205"/>
              <a:gd name="T43" fmla="*/ 19 h 254"/>
              <a:gd name="T44" fmla="*/ 61 w 205"/>
              <a:gd name="T45" fmla="*/ 17 h 254"/>
              <a:gd name="T46" fmla="*/ 103 w 205"/>
              <a:gd name="T47" fmla="*/ 61 h 254"/>
              <a:gd name="T48" fmla="*/ 130 w 205"/>
              <a:gd name="T49" fmla="*/ 84 h 254"/>
              <a:gd name="T50" fmla="*/ 158 w 205"/>
              <a:gd name="T51" fmla="*/ 101 h 254"/>
              <a:gd name="T52" fmla="*/ 126 w 205"/>
              <a:gd name="T53" fmla="*/ 94 h 254"/>
              <a:gd name="T54" fmla="*/ 96 w 205"/>
              <a:gd name="T55" fmla="*/ 70 h 254"/>
              <a:gd name="T56" fmla="*/ 79 w 205"/>
              <a:gd name="T57" fmla="*/ 67 h 254"/>
              <a:gd name="T58" fmla="*/ 79 w 205"/>
              <a:gd name="T59" fmla="*/ 76 h 254"/>
              <a:gd name="T60" fmla="*/ 90 w 205"/>
              <a:gd name="T61" fmla="*/ 76 h 254"/>
              <a:gd name="T62" fmla="*/ 117 w 205"/>
              <a:gd name="T63" fmla="*/ 101 h 254"/>
              <a:gd name="T64" fmla="*/ 87 w 205"/>
              <a:gd name="T65" fmla="*/ 103 h 254"/>
              <a:gd name="T66" fmla="*/ 63 w 205"/>
              <a:gd name="T67" fmla="*/ 101 h 254"/>
              <a:gd name="T68" fmla="*/ 61 w 205"/>
              <a:gd name="T69" fmla="*/ 116 h 254"/>
              <a:gd name="T70" fmla="*/ 97 w 205"/>
              <a:gd name="T71" fmla="*/ 119 h 254"/>
              <a:gd name="T72" fmla="*/ 128 w 205"/>
              <a:gd name="T73" fmla="*/ 122 h 254"/>
              <a:gd name="T74" fmla="*/ 95 w 205"/>
              <a:gd name="T75" fmla="*/ 130 h 254"/>
              <a:gd name="T76" fmla="*/ 100 w 205"/>
              <a:gd name="T77" fmla="*/ 141 h 254"/>
              <a:gd name="T78" fmla="*/ 115 w 205"/>
              <a:gd name="T79" fmla="*/ 136 h 254"/>
              <a:gd name="T80" fmla="*/ 131 w 205"/>
              <a:gd name="T81" fmla="*/ 126 h 254"/>
              <a:gd name="T82" fmla="*/ 120 w 205"/>
              <a:gd name="T83" fmla="*/ 152 h 254"/>
              <a:gd name="T84" fmla="*/ 77 w 205"/>
              <a:gd name="T85" fmla="*/ 188 h 254"/>
              <a:gd name="T86" fmla="*/ 60 w 205"/>
              <a:gd name="T87" fmla="*/ 191 h 254"/>
              <a:gd name="T88" fmla="*/ 59 w 205"/>
              <a:gd name="T89" fmla="*/ 197 h 254"/>
              <a:gd name="T90" fmla="*/ 34 w 205"/>
              <a:gd name="T91" fmla="*/ 222 h 254"/>
              <a:gd name="T92" fmla="*/ 11 w 205"/>
              <a:gd name="T93" fmla="*/ 235 h 254"/>
              <a:gd name="T94" fmla="*/ 14 w 205"/>
              <a:gd name="T95" fmla="*/ 252 h 254"/>
              <a:gd name="T96" fmla="*/ 65 w 205"/>
              <a:gd name="T97" fmla="*/ 216 h 254"/>
              <a:gd name="T98" fmla="*/ 72 w 205"/>
              <a:gd name="T99" fmla="*/ 220 h 254"/>
              <a:gd name="T100" fmla="*/ 96 w 205"/>
              <a:gd name="T101" fmla="*/ 198 h 254"/>
              <a:gd name="T102" fmla="*/ 113 w 205"/>
              <a:gd name="T103" fmla="*/ 200 h 254"/>
              <a:gd name="T104" fmla="*/ 165 w 205"/>
              <a:gd name="T105" fmla="*/ 198 h 254"/>
              <a:gd name="T106" fmla="*/ 197 w 205"/>
              <a:gd name="T107" fmla="*/ 186 h 254"/>
              <a:gd name="T108" fmla="*/ 201 w 205"/>
              <a:gd name="T109" fmla="*/ 172 h 254"/>
              <a:gd name="T110" fmla="*/ 200 w 205"/>
              <a:gd name="T111" fmla="*/ 114 h 254"/>
              <a:gd name="T112" fmla="*/ 197 w 205"/>
              <a:gd name="T113" fmla="*/ 110 h 254"/>
              <a:gd name="T114" fmla="*/ 140 w 205"/>
              <a:gd name="T115" fmla="*/ 84 h 254"/>
              <a:gd name="T116" fmla="*/ 114 w 205"/>
              <a:gd name="T117" fmla="*/ 67 h 254"/>
              <a:gd name="T118" fmla="*/ 160 w 205"/>
              <a:gd name="T119" fmla="*/ 93 h 254"/>
              <a:gd name="T120" fmla="*/ 140 w 205"/>
              <a:gd name="T121" fmla="*/ 8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05" h="254">
                <a:moveTo>
                  <a:pt x="187" y="164"/>
                </a:moveTo>
                <a:cubicBezTo>
                  <a:pt x="182" y="162"/>
                  <a:pt x="167" y="162"/>
                  <a:pt x="154" y="161"/>
                </a:cubicBezTo>
                <a:cubicBezTo>
                  <a:pt x="160" y="157"/>
                  <a:pt x="166" y="152"/>
                  <a:pt x="169" y="151"/>
                </a:cubicBezTo>
                <a:cubicBezTo>
                  <a:pt x="169" y="151"/>
                  <a:pt x="169" y="150"/>
                  <a:pt x="170" y="150"/>
                </a:cubicBezTo>
                <a:cubicBezTo>
                  <a:pt x="171" y="150"/>
                  <a:pt x="172" y="149"/>
                  <a:pt x="173" y="149"/>
                </a:cubicBezTo>
                <a:cubicBezTo>
                  <a:pt x="175" y="148"/>
                  <a:pt x="177" y="147"/>
                  <a:pt x="178" y="145"/>
                </a:cubicBezTo>
                <a:cubicBezTo>
                  <a:pt x="178" y="143"/>
                  <a:pt x="177" y="141"/>
                  <a:pt x="178" y="139"/>
                </a:cubicBezTo>
                <a:cubicBezTo>
                  <a:pt x="178" y="137"/>
                  <a:pt x="179" y="135"/>
                  <a:pt x="180" y="133"/>
                </a:cubicBezTo>
                <a:cubicBezTo>
                  <a:pt x="181" y="130"/>
                  <a:pt x="180" y="127"/>
                  <a:pt x="178" y="124"/>
                </a:cubicBezTo>
                <a:cubicBezTo>
                  <a:pt x="181" y="121"/>
                  <a:pt x="181" y="121"/>
                  <a:pt x="181" y="121"/>
                </a:cubicBezTo>
                <a:cubicBezTo>
                  <a:pt x="181" y="121"/>
                  <a:pt x="189" y="128"/>
                  <a:pt x="192" y="128"/>
                </a:cubicBezTo>
                <a:cubicBezTo>
                  <a:pt x="193" y="128"/>
                  <a:pt x="195" y="126"/>
                  <a:pt x="197" y="123"/>
                </a:cubicBezTo>
                <a:cubicBezTo>
                  <a:pt x="198" y="123"/>
                  <a:pt x="199" y="124"/>
                  <a:pt x="200" y="123"/>
                </a:cubicBezTo>
                <a:cubicBezTo>
                  <a:pt x="200" y="123"/>
                  <a:pt x="201" y="120"/>
                  <a:pt x="201" y="118"/>
                </a:cubicBezTo>
                <a:cubicBezTo>
                  <a:pt x="201" y="119"/>
                  <a:pt x="201" y="119"/>
                  <a:pt x="201" y="119"/>
                </a:cubicBezTo>
                <a:cubicBezTo>
                  <a:pt x="203" y="117"/>
                  <a:pt x="203" y="114"/>
                  <a:pt x="203" y="114"/>
                </a:cubicBezTo>
                <a:cubicBezTo>
                  <a:pt x="203" y="113"/>
                  <a:pt x="203" y="113"/>
                  <a:pt x="203" y="113"/>
                </a:cubicBezTo>
                <a:cubicBezTo>
                  <a:pt x="204" y="110"/>
                  <a:pt x="205" y="106"/>
                  <a:pt x="204" y="104"/>
                </a:cubicBezTo>
                <a:cubicBezTo>
                  <a:pt x="201" y="96"/>
                  <a:pt x="195" y="88"/>
                  <a:pt x="190" y="90"/>
                </a:cubicBezTo>
                <a:cubicBezTo>
                  <a:pt x="189" y="90"/>
                  <a:pt x="187" y="92"/>
                  <a:pt x="185" y="93"/>
                </a:cubicBezTo>
                <a:cubicBezTo>
                  <a:pt x="185" y="93"/>
                  <a:pt x="185" y="92"/>
                  <a:pt x="184" y="92"/>
                </a:cubicBezTo>
                <a:cubicBezTo>
                  <a:pt x="182" y="92"/>
                  <a:pt x="180" y="97"/>
                  <a:pt x="180" y="97"/>
                </a:cubicBezTo>
                <a:cubicBezTo>
                  <a:pt x="180" y="97"/>
                  <a:pt x="180" y="98"/>
                  <a:pt x="181" y="98"/>
                </a:cubicBezTo>
                <a:cubicBezTo>
                  <a:pt x="177" y="102"/>
                  <a:pt x="173" y="106"/>
                  <a:pt x="173" y="106"/>
                </a:cubicBezTo>
                <a:cubicBezTo>
                  <a:pt x="172" y="107"/>
                  <a:pt x="172" y="107"/>
                  <a:pt x="172" y="107"/>
                </a:cubicBezTo>
                <a:cubicBezTo>
                  <a:pt x="170" y="100"/>
                  <a:pt x="168" y="93"/>
                  <a:pt x="164" y="86"/>
                </a:cubicBezTo>
                <a:cubicBezTo>
                  <a:pt x="160" y="77"/>
                  <a:pt x="154" y="69"/>
                  <a:pt x="145" y="65"/>
                </a:cubicBezTo>
                <a:cubicBezTo>
                  <a:pt x="138" y="62"/>
                  <a:pt x="131" y="61"/>
                  <a:pt x="124" y="59"/>
                </a:cubicBezTo>
                <a:cubicBezTo>
                  <a:pt x="120" y="57"/>
                  <a:pt x="117" y="55"/>
                  <a:pt x="114" y="53"/>
                </a:cubicBezTo>
                <a:cubicBezTo>
                  <a:pt x="116" y="47"/>
                  <a:pt x="119" y="41"/>
                  <a:pt x="121" y="36"/>
                </a:cubicBezTo>
                <a:cubicBezTo>
                  <a:pt x="124" y="29"/>
                  <a:pt x="127" y="22"/>
                  <a:pt x="126" y="15"/>
                </a:cubicBezTo>
                <a:cubicBezTo>
                  <a:pt x="126" y="12"/>
                  <a:pt x="125" y="9"/>
                  <a:pt x="124" y="6"/>
                </a:cubicBezTo>
                <a:cubicBezTo>
                  <a:pt x="122" y="4"/>
                  <a:pt x="119" y="3"/>
                  <a:pt x="116" y="4"/>
                </a:cubicBezTo>
                <a:cubicBezTo>
                  <a:pt x="111" y="5"/>
                  <a:pt x="108" y="12"/>
                  <a:pt x="103" y="12"/>
                </a:cubicBezTo>
                <a:cubicBezTo>
                  <a:pt x="107" y="12"/>
                  <a:pt x="113" y="14"/>
                  <a:pt x="114" y="18"/>
                </a:cubicBezTo>
                <a:cubicBezTo>
                  <a:pt x="117" y="24"/>
                  <a:pt x="109" y="38"/>
                  <a:pt x="107" y="44"/>
                </a:cubicBezTo>
                <a:cubicBezTo>
                  <a:pt x="107" y="45"/>
                  <a:pt x="107" y="45"/>
                  <a:pt x="107" y="45"/>
                </a:cubicBezTo>
                <a:cubicBezTo>
                  <a:pt x="102" y="41"/>
                  <a:pt x="98" y="36"/>
                  <a:pt x="95" y="31"/>
                </a:cubicBezTo>
                <a:cubicBezTo>
                  <a:pt x="86" y="20"/>
                  <a:pt x="77" y="9"/>
                  <a:pt x="63" y="6"/>
                </a:cubicBezTo>
                <a:cubicBezTo>
                  <a:pt x="54" y="3"/>
                  <a:pt x="45" y="6"/>
                  <a:pt x="35" y="7"/>
                </a:cubicBezTo>
                <a:cubicBezTo>
                  <a:pt x="26" y="8"/>
                  <a:pt x="15" y="7"/>
                  <a:pt x="8" y="0"/>
                </a:cubicBezTo>
                <a:cubicBezTo>
                  <a:pt x="6" y="3"/>
                  <a:pt x="7" y="7"/>
                  <a:pt x="8" y="10"/>
                </a:cubicBezTo>
                <a:cubicBezTo>
                  <a:pt x="9" y="14"/>
                  <a:pt x="12" y="17"/>
                  <a:pt x="16" y="18"/>
                </a:cubicBezTo>
                <a:cubicBezTo>
                  <a:pt x="18" y="18"/>
                  <a:pt x="20" y="18"/>
                  <a:pt x="23" y="19"/>
                </a:cubicBezTo>
                <a:cubicBezTo>
                  <a:pt x="25" y="20"/>
                  <a:pt x="27" y="22"/>
                  <a:pt x="27" y="25"/>
                </a:cubicBezTo>
                <a:cubicBezTo>
                  <a:pt x="37" y="18"/>
                  <a:pt x="49" y="14"/>
                  <a:pt x="61" y="17"/>
                </a:cubicBezTo>
                <a:cubicBezTo>
                  <a:pt x="73" y="19"/>
                  <a:pt x="83" y="27"/>
                  <a:pt x="90" y="37"/>
                </a:cubicBezTo>
                <a:cubicBezTo>
                  <a:pt x="95" y="45"/>
                  <a:pt x="97" y="54"/>
                  <a:pt x="103" y="61"/>
                </a:cubicBezTo>
                <a:cubicBezTo>
                  <a:pt x="103" y="64"/>
                  <a:pt x="104" y="67"/>
                  <a:pt x="106" y="70"/>
                </a:cubicBezTo>
                <a:cubicBezTo>
                  <a:pt x="110" y="79"/>
                  <a:pt x="121" y="82"/>
                  <a:pt x="130" y="84"/>
                </a:cubicBezTo>
                <a:cubicBezTo>
                  <a:pt x="140" y="86"/>
                  <a:pt x="150" y="89"/>
                  <a:pt x="155" y="97"/>
                </a:cubicBezTo>
                <a:cubicBezTo>
                  <a:pt x="156" y="98"/>
                  <a:pt x="157" y="100"/>
                  <a:pt x="158" y="101"/>
                </a:cubicBezTo>
                <a:cubicBezTo>
                  <a:pt x="155" y="100"/>
                  <a:pt x="151" y="100"/>
                  <a:pt x="147" y="101"/>
                </a:cubicBezTo>
                <a:cubicBezTo>
                  <a:pt x="126" y="94"/>
                  <a:pt x="126" y="94"/>
                  <a:pt x="126" y="94"/>
                </a:cubicBezTo>
                <a:cubicBezTo>
                  <a:pt x="126" y="94"/>
                  <a:pt x="122" y="86"/>
                  <a:pt x="111" y="83"/>
                </a:cubicBezTo>
                <a:cubicBezTo>
                  <a:pt x="99" y="79"/>
                  <a:pt x="96" y="70"/>
                  <a:pt x="96" y="70"/>
                </a:cubicBezTo>
                <a:cubicBezTo>
                  <a:pt x="96" y="70"/>
                  <a:pt x="93" y="62"/>
                  <a:pt x="91" y="63"/>
                </a:cubicBezTo>
                <a:cubicBezTo>
                  <a:pt x="90" y="64"/>
                  <a:pt x="79" y="64"/>
                  <a:pt x="79" y="67"/>
                </a:cubicBezTo>
                <a:cubicBezTo>
                  <a:pt x="79" y="69"/>
                  <a:pt x="81" y="70"/>
                  <a:pt x="81" y="70"/>
                </a:cubicBezTo>
                <a:cubicBezTo>
                  <a:pt x="79" y="76"/>
                  <a:pt x="79" y="76"/>
                  <a:pt x="79" y="76"/>
                </a:cubicBezTo>
                <a:cubicBezTo>
                  <a:pt x="85" y="76"/>
                  <a:pt x="85" y="76"/>
                  <a:pt x="85" y="76"/>
                </a:cubicBezTo>
                <a:cubicBezTo>
                  <a:pt x="90" y="76"/>
                  <a:pt x="90" y="76"/>
                  <a:pt x="90" y="76"/>
                </a:cubicBezTo>
                <a:cubicBezTo>
                  <a:pt x="93" y="79"/>
                  <a:pt x="96" y="84"/>
                  <a:pt x="99" y="87"/>
                </a:cubicBezTo>
                <a:cubicBezTo>
                  <a:pt x="105" y="92"/>
                  <a:pt x="107" y="100"/>
                  <a:pt x="117" y="101"/>
                </a:cubicBezTo>
                <a:cubicBezTo>
                  <a:pt x="118" y="102"/>
                  <a:pt x="118" y="102"/>
                  <a:pt x="118" y="102"/>
                </a:cubicBezTo>
                <a:cubicBezTo>
                  <a:pt x="113" y="102"/>
                  <a:pt x="93" y="103"/>
                  <a:pt x="87" y="103"/>
                </a:cubicBezTo>
                <a:cubicBezTo>
                  <a:pt x="81" y="103"/>
                  <a:pt x="73" y="103"/>
                  <a:pt x="73" y="103"/>
                </a:cubicBezTo>
                <a:cubicBezTo>
                  <a:pt x="73" y="103"/>
                  <a:pt x="69" y="100"/>
                  <a:pt x="63" y="101"/>
                </a:cubicBezTo>
                <a:cubicBezTo>
                  <a:pt x="57" y="102"/>
                  <a:pt x="63" y="107"/>
                  <a:pt x="63" y="107"/>
                </a:cubicBezTo>
                <a:cubicBezTo>
                  <a:pt x="63" y="107"/>
                  <a:pt x="59" y="113"/>
                  <a:pt x="61" y="116"/>
                </a:cubicBezTo>
                <a:cubicBezTo>
                  <a:pt x="62" y="119"/>
                  <a:pt x="76" y="113"/>
                  <a:pt x="76" y="113"/>
                </a:cubicBezTo>
                <a:cubicBezTo>
                  <a:pt x="76" y="113"/>
                  <a:pt x="88" y="116"/>
                  <a:pt x="97" y="119"/>
                </a:cubicBezTo>
                <a:cubicBezTo>
                  <a:pt x="107" y="122"/>
                  <a:pt x="117" y="113"/>
                  <a:pt x="117" y="113"/>
                </a:cubicBezTo>
                <a:cubicBezTo>
                  <a:pt x="128" y="122"/>
                  <a:pt x="128" y="122"/>
                  <a:pt x="128" y="122"/>
                </a:cubicBezTo>
                <a:cubicBezTo>
                  <a:pt x="126" y="123"/>
                  <a:pt x="125" y="125"/>
                  <a:pt x="123" y="126"/>
                </a:cubicBezTo>
                <a:cubicBezTo>
                  <a:pt x="115" y="132"/>
                  <a:pt x="104" y="134"/>
                  <a:pt x="95" y="130"/>
                </a:cubicBezTo>
                <a:cubicBezTo>
                  <a:pt x="96" y="133"/>
                  <a:pt x="97" y="136"/>
                  <a:pt x="98" y="138"/>
                </a:cubicBezTo>
                <a:cubicBezTo>
                  <a:pt x="98" y="140"/>
                  <a:pt x="99" y="141"/>
                  <a:pt x="100" y="141"/>
                </a:cubicBezTo>
                <a:cubicBezTo>
                  <a:pt x="101" y="142"/>
                  <a:pt x="102" y="141"/>
                  <a:pt x="103" y="141"/>
                </a:cubicBezTo>
                <a:cubicBezTo>
                  <a:pt x="107" y="140"/>
                  <a:pt x="111" y="138"/>
                  <a:pt x="115" y="136"/>
                </a:cubicBezTo>
                <a:cubicBezTo>
                  <a:pt x="120" y="135"/>
                  <a:pt x="125" y="133"/>
                  <a:pt x="129" y="129"/>
                </a:cubicBezTo>
                <a:cubicBezTo>
                  <a:pt x="130" y="128"/>
                  <a:pt x="130" y="127"/>
                  <a:pt x="131" y="126"/>
                </a:cubicBezTo>
                <a:cubicBezTo>
                  <a:pt x="134" y="128"/>
                  <a:pt x="134" y="128"/>
                  <a:pt x="134" y="128"/>
                </a:cubicBezTo>
                <a:cubicBezTo>
                  <a:pt x="131" y="136"/>
                  <a:pt x="120" y="152"/>
                  <a:pt x="120" y="152"/>
                </a:cubicBezTo>
                <a:cubicBezTo>
                  <a:pt x="120" y="152"/>
                  <a:pt x="103" y="151"/>
                  <a:pt x="96" y="158"/>
                </a:cubicBezTo>
                <a:cubicBezTo>
                  <a:pt x="90" y="164"/>
                  <a:pt x="85" y="179"/>
                  <a:pt x="77" y="188"/>
                </a:cubicBezTo>
                <a:cubicBezTo>
                  <a:pt x="74" y="190"/>
                  <a:pt x="71" y="190"/>
                  <a:pt x="67" y="190"/>
                </a:cubicBezTo>
                <a:cubicBezTo>
                  <a:pt x="65" y="190"/>
                  <a:pt x="62" y="189"/>
                  <a:pt x="60" y="191"/>
                </a:cubicBezTo>
                <a:cubicBezTo>
                  <a:pt x="59" y="192"/>
                  <a:pt x="58" y="193"/>
                  <a:pt x="58" y="195"/>
                </a:cubicBezTo>
                <a:cubicBezTo>
                  <a:pt x="58" y="196"/>
                  <a:pt x="59" y="197"/>
                  <a:pt x="59" y="197"/>
                </a:cubicBezTo>
                <a:cubicBezTo>
                  <a:pt x="56" y="197"/>
                  <a:pt x="53" y="198"/>
                  <a:pt x="51" y="202"/>
                </a:cubicBezTo>
                <a:cubicBezTo>
                  <a:pt x="45" y="211"/>
                  <a:pt x="45" y="217"/>
                  <a:pt x="34" y="222"/>
                </a:cubicBezTo>
                <a:cubicBezTo>
                  <a:pt x="23" y="227"/>
                  <a:pt x="22" y="218"/>
                  <a:pt x="17" y="222"/>
                </a:cubicBezTo>
                <a:cubicBezTo>
                  <a:pt x="13" y="226"/>
                  <a:pt x="14" y="233"/>
                  <a:pt x="11" y="235"/>
                </a:cubicBezTo>
                <a:cubicBezTo>
                  <a:pt x="7" y="238"/>
                  <a:pt x="0" y="241"/>
                  <a:pt x="2" y="246"/>
                </a:cubicBezTo>
                <a:cubicBezTo>
                  <a:pt x="3" y="250"/>
                  <a:pt x="12" y="254"/>
                  <a:pt x="14" y="252"/>
                </a:cubicBezTo>
                <a:cubicBezTo>
                  <a:pt x="16" y="250"/>
                  <a:pt x="11" y="246"/>
                  <a:pt x="11" y="246"/>
                </a:cubicBezTo>
                <a:cubicBezTo>
                  <a:pt x="65" y="216"/>
                  <a:pt x="65" y="216"/>
                  <a:pt x="65" y="216"/>
                </a:cubicBezTo>
                <a:cubicBezTo>
                  <a:pt x="65" y="217"/>
                  <a:pt x="66" y="219"/>
                  <a:pt x="67" y="220"/>
                </a:cubicBezTo>
                <a:cubicBezTo>
                  <a:pt x="69" y="221"/>
                  <a:pt x="70" y="221"/>
                  <a:pt x="72" y="220"/>
                </a:cubicBezTo>
                <a:cubicBezTo>
                  <a:pt x="73" y="220"/>
                  <a:pt x="75" y="218"/>
                  <a:pt x="76" y="217"/>
                </a:cubicBezTo>
                <a:cubicBezTo>
                  <a:pt x="82" y="211"/>
                  <a:pt x="89" y="205"/>
                  <a:pt x="96" y="198"/>
                </a:cubicBezTo>
                <a:cubicBezTo>
                  <a:pt x="98" y="197"/>
                  <a:pt x="98" y="197"/>
                  <a:pt x="98" y="197"/>
                </a:cubicBezTo>
                <a:cubicBezTo>
                  <a:pt x="100" y="203"/>
                  <a:pt x="111" y="203"/>
                  <a:pt x="113" y="200"/>
                </a:cubicBezTo>
                <a:cubicBezTo>
                  <a:pt x="116" y="197"/>
                  <a:pt x="123" y="189"/>
                  <a:pt x="132" y="189"/>
                </a:cubicBezTo>
                <a:cubicBezTo>
                  <a:pt x="141" y="188"/>
                  <a:pt x="158" y="198"/>
                  <a:pt x="165" y="198"/>
                </a:cubicBezTo>
                <a:cubicBezTo>
                  <a:pt x="169" y="197"/>
                  <a:pt x="185" y="189"/>
                  <a:pt x="193" y="184"/>
                </a:cubicBezTo>
                <a:cubicBezTo>
                  <a:pt x="194" y="185"/>
                  <a:pt x="196" y="186"/>
                  <a:pt x="197" y="186"/>
                </a:cubicBezTo>
                <a:cubicBezTo>
                  <a:pt x="200" y="185"/>
                  <a:pt x="203" y="184"/>
                  <a:pt x="204" y="181"/>
                </a:cubicBezTo>
                <a:cubicBezTo>
                  <a:pt x="204" y="178"/>
                  <a:pt x="203" y="175"/>
                  <a:pt x="201" y="172"/>
                </a:cubicBezTo>
                <a:cubicBezTo>
                  <a:pt x="198" y="168"/>
                  <a:pt x="193" y="165"/>
                  <a:pt x="187" y="164"/>
                </a:cubicBezTo>
                <a:close/>
                <a:moveTo>
                  <a:pt x="200" y="114"/>
                </a:moveTo>
                <a:cubicBezTo>
                  <a:pt x="200" y="115"/>
                  <a:pt x="200" y="116"/>
                  <a:pt x="200" y="116"/>
                </a:cubicBezTo>
                <a:cubicBezTo>
                  <a:pt x="200" y="116"/>
                  <a:pt x="197" y="114"/>
                  <a:pt x="197" y="110"/>
                </a:cubicBezTo>
                <a:cubicBezTo>
                  <a:pt x="197" y="110"/>
                  <a:pt x="200" y="112"/>
                  <a:pt x="200" y="114"/>
                </a:cubicBezTo>
                <a:close/>
                <a:moveTo>
                  <a:pt x="140" y="84"/>
                </a:moveTo>
                <a:cubicBezTo>
                  <a:pt x="133" y="82"/>
                  <a:pt x="125" y="81"/>
                  <a:pt x="119" y="76"/>
                </a:cubicBezTo>
                <a:cubicBezTo>
                  <a:pt x="117" y="74"/>
                  <a:pt x="115" y="71"/>
                  <a:pt x="114" y="67"/>
                </a:cubicBezTo>
                <a:cubicBezTo>
                  <a:pt x="121" y="70"/>
                  <a:pt x="128" y="71"/>
                  <a:pt x="135" y="73"/>
                </a:cubicBezTo>
                <a:cubicBezTo>
                  <a:pt x="146" y="76"/>
                  <a:pt x="158" y="82"/>
                  <a:pt x="160" y="93"/>
                </a:cubicBezTo>
                <a:cubicBezTo>
                  <a:pt x="160" y="94"/>
                  <a:pt x="160" y="96"/>
                  <a:pt x="160" y="97"/>
                </a:cubicBezTo>
                <a:cubicBezTo>
                  <a:pt x="155" y="91"/>
                  <a:pt x="148" y="86"/>
                  <a:pt x="140" y="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641111" y="5395941"/>
            <a:ext cx="793254" cy="1577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59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" grpId="0" animBg="1"/>
      <p:bldP spid="396" grpId="0" animBg="1"/>
      <p:bldP spid="4" grpId="0"/>
      <p:bldP spid="399" grpId="0"/>
      <p:bldP spid="38" grpId="0" animBg="1"/>
      <p:bldP spid="391" grpId="0" animBg="1"/>
      <p:bldP spid="39" grpId="0" animBg="1"/>
      <p:bldP spid="40" grpId="0"/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/>
            </a:gs>
            <a:gs pos="100000">
              <a:schemeClr val="accent4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41AF6E22-54F9-4B21-84F7-42549EACE767}"/>
              </a:ext>
            </a:extLst>
          </p:cNvPr>
          <p:cNvSpPr>
            <a:spLocks/>
          </p:cNvSpPr>
          <p:nvPr/>
        </p:nvSpPr>
        <p:spPr bwMode="auto">
          <a:xfrm>
            <a:off x="0" y="5797997"/>
            <a:ext cx="12192000" cy="1060003"/>
          </a:xfrm>
          <a:custGeom>
            <a:avLst/>
            <a:gdLst>
              <a:gd name="T0" fmla="*/ 2147 w 2148"/>
              <a:gd name="T1" fmla="*/ 0 h 441"/>
              <a:gd name="T2" fmla="*/ 2106 w 2148"/>
              <a:gd name="T3" fmla="*/ 17 h 441"/>
              <a:gd name="T4" fmla="*/ 2100 w 2148"/>
              <a:gd name="T5" fmla="*/ 17 h 441"/>
              <a:gd name="T6" fmla="*/ 2089 w 2148"/>
              <a:gd name="T7" fmla="*/ 16 h 441"/>
              <a:gd name="T8" fmla="*/ 2078 w 2148"/>
              <a:gd name="T9" fmla="*/ 15 h 441"/>
              <a:gd name="T10" fmla="*/ 2054 w 2148"/>
              <a:gd name="T11" fmla="*/ 20 h 441"/>
              <a:gd name="T12" fmla="*/ 2001 w 2148"/>
              <a:gd name="T13" fmla="*/ 88 h 441"/>
              <a:gd name="T14" fmla="*/ 1984 w 2148"/>
              <a:gd name="T15" fmla="*/ 90 h 441"/>
              <a:gd name="T16" fmla="*/ 1968 w 2148"/>
              <a:gd name="T17" fmla="*/ 88 h 441"/>
              <a:gd name="T18" fmla="*/ 1955 w 2148"/>
              <a:gd name="T19" fmla="*/ 87 h 441"/>
              <a:gd name="T20" fmla="*/ 1946 w 2148"/>
              <a:gd name="T21" fmla="*/ 88 h 441"/>
              <a:gd name="T22" fmla="*/ 1896 w 2148"/>
              <a:gd name="T23" fmla="*/ 131 h 441"/>
              <a:gd name="T24" fmla="*/ 1815 w 2148"/>
              <a:gd name="T25" fmla="*/ 171 h 441"/>
              <a:gd name="T26" fmla="*/ 1715 w 2148"/>
              <a:gd name="T27" fmla="*/ 201 h 441"/>
              <a:gd name="T28" fmla="*/ 1621 w 2148"/>
              <a:gd name="T29" fmla="*/ 197 h 441"/>
              <a:gd name="T30" fmla="*/ 1615 w 2148"/>
              <a:gd name="T31" fmla="*/ 197 h 441"/>
              <a:gd name="T32" fmla="*/ 1473 w 2148"/>
              <a:gd name="T33" fmla="*/ 233 h 441"/>
              <a:gd name="T34" fmla="*/ 1298 w 2148"/>
              <a:gd name="T35" fmla="*/ 269 h 441"/>
              <a:gd name="T36" fmla="*/ 1173 w 2148"/>
              <a:gd name="T37" fmla="*/ 248 h 441"/>
              <a:gd name="T38" fmla="*/ 983 w 2148"/>
              <a:gd name="T39" fmla="*/ 211 h 441"/>
              <a:gd name="T40" fmla="*/ 871 w 2148"/>
              <a:gd name="T41" fmla="*/ 230 h 441"/>
              <a:gd name="T42" fmla="*/ 859 w 2148"/>
              <a:gd name="T43" fmla="*/ 231 h 441"/>
              <a:gd name="T44" fmla="*/ 768 w 2148"/>
              <a:gd name="T45" fmla="*/ 196 h 441"/>
              <a:gd name="T46" fmla="*/ 732 w 2148"/>
              <a:gd name="T47" fmla="*/ 183 h 441"/>
              <a:gd name="T48" fmla="*/ 688 w 2148"/>
              <a:gd name="T49" fmla="*/ 191 h 441"/>
              <a:gd name="T50" fmla="*/ 642 w 2148"/>
              <a:gd name="T51" fmla="*/ 167 h 441"/>
              <a:gd name="T52" fmla="*/ 635 w 2148"/>
              <a:gd name="T53" fmla="*/ 166 h 441"/>
              <a:gd name="T54" fmla="*/ 604 w 2148"/>
              <a:gd name="T55" fmla="*/ 173 h 441"/>
              <a:gd name="T56" fmla="*/ 573 w 2148"/>
              <a:gd name="T57" fmla="*/ 179 h 441"/>
              <a:gd name="T58" fmla="*/ 570 w 2148"/>
              <a:gd name="T59" fmla="*/ 179 h 441"/>
              <a:gd name="T60" fmla="*/ 529 w 2148"/>
              <a:gd name="T61" fmla="*/ 143 h 441"/>
              <a:gd name="T62" fmla="*/ 523 w 2148"/>
              <a:gd name="T63" fmla="*/ 142 h 441"/>
              <a:gd name="T64" fmla="*/ 501 w 2148"/>
              <a:gd name="T65" fmla="*/ 149 h 441"/>
              <a:gd name="T66" fmla="*/ 464 w 2148"/>
              <a:gd name="T67" fmla="*/ 125 h 441"/>
              <a:gd name="T68" fmla="*/ 455 w 2148"/>
              <a:gd name="T69" fmla="*/ 123 h 441"/>
              <a:gd name="T70" fmla="*/ 425 w 2148"/>
              <a:gd name="T71" fmla="*/ 133 h 441"/>
              <a:gd name="T72" fmla="*/ 399 w 2148"/>
              <a:gd name="T73" fmla="*/ 143 h 441"/>
              <a:gd name="T74" fmla="*/ 399 w 2148"/>
              <a:gd name="T75" fmla="*/ 143 h 441"/>
              <a:gd name="T76" fmla="*/ 338 w 2148"/>
              <a:gd name="T77" fmla="*/ 129 h 441"/>
              <a:gd name="T78" fmla="*/ 319 w 2148"/>
              <a:gd name="T79" fmla="*/ 130 h 441"/>
              <a:gd name="T80" fmla="*/ 218 w 2148"/>
              <a:gd name="T81" fmla="*/ 195 h 441"/>
              <a:gd name="T82" fmla="*/ 212 w 2148"/>
              <a:gd name="T83" fmla="*/ 196 h 441"/>
              <a:gd name="T84" fmla="*/ 161 w 2148"/>
              <a:gd name="T85" fmla="*/ 174 h 441"/>
              <a:gd name="T86" fmla="*/ 153 w 2148"/>
              <a:gd name="T87" fmla="*/ 174 h 441"/>
              <a:gd name="T88" fmla="*/ 111 w 2148"/>
              <a:gd name="T89" fmla="*/ 187 h 441"/>
              <a:gd name="T90" fmla="*/ 60 w 2148"/>
              <a:gd name="T91" fmla="*/ 143 h 441"/>
              <a:gd name="T92" fmla="*/ 34 w 2148"/>
              <a:gd name="T93" fmla="*/ 136 h 441"/>
              <a:gd name="T94" fmla="*/ 0 w 2148"/>
              <a:gd name="T95" fmla="*/ 147 h 441"/>
              <a:gd name="T96" fmla="*/ 0 w 2148"/>
              <a:gd name="T97" fmla="*/ 441 h 441"/>
              <a:gd name="T98" fmla="*/ 2148 w 2148"/>
              <a:gd name="T99" fmla="*/ 441 h 441"/>
              <a:gd name="T100" fmla="*/ 2148 w 2148"/>
              <a:gd name="T101" fmla="*/ 0 h 441"/>
              <a:gd name="T102" fmla="*/ 2147 w 2148"/>
              <a:gd name="T103" fmla="*/ 0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148" h="441">
                <a:moveTo>
                  <a:pt x="2147" y="0"/>
                </a:moveTo>
                <a:cubicBezTo>
                  <a:pt x="2128" y="0"/>
                  <a:pt x="2125" y="14"/>
                  <a:pt x="2106" y="17"/>
                </a:cubicBezTo>
                <a:cubicBezTo>
                  <a:pt x="2104" y="17"/>
                  <a:pt x="2102" y="17"/>
                  <a:pt x="2100" y="17"/>
                </a:cubicBezTo>
                <a:cubicBezTo>
                  <a:pt x="2096" y="17"/>
                  <a:pt x="2092" y="17"/>
                  <a:pt x="2089" y="16"/>
                </a:cubicBezTo>
                <a:cubicBezTo>
                  <a:pt x="2085" y="16"/>
                  <a:pt x="2082" y="15"/>
                  <a:pt x="2078" y="15"/>
                </a:cubicBezTo>
                <a:cubicBezTo>
                  <a:pt x="2072" y="15"/>
                  <a:pt x="2065" y="16"/>
                  <a:pt x="2054" y="20"/>
                </a:cubicBezTo>
                <a:cubicBezTo>
                  <a:pt x="2027" y="31"/>
                  <a:pt x="2032" y="83"/>
                  <a:pt x="2001" y="88"/>
                </a:cubicBezTo>
                <a:cubicBezTo>
                  <a:pt x="1994" y="89"/>
                  <a:pt x="1989" y="90"/>
                  <a:pt x="1984" y="90"/>
                </a:cubicBezTo>
                <a:cubicBezTo>
                  <a:pt x="1977" y="90"/>
                  <a:pt x="1972" y="89"/>
                  <a:pt x="1968" y="88"/>
                </a:cubicBezTo>
                <a:cubicBezTo>
                  <a:pt x="1963" y="88"/>
                  <a:pt x="1959" y="87"/>
                  <a:pt x="1955" y="87"/>
                </a:cubicBezTo>
                <a:cubicBezTo>
                  <a:pt x="1952" y="87"/>
                  <a:pt x="1949" y="87"/>
                  <a:pt x="1946" y="88"/>
                </a:cubicBezTo>
                <a:cubicBezTo>
                  <a:pt x="1929" y="92"/>
                  <a:pt x="1920" y="130"/>
                  <a:pt x="1896" y="131"/>
                </a:cubicBezTo>
                <a:cubicBezTo>
                  <a:pt x="1871" y="132"/>
                  <a:pt x="1863" y="135"/>
                  <a:pt x="1815" y="171"/>
                </a:cubicBezTo>
                <a:cubicBezTo>
                  <a:pt x="1784" y="195"/>
                  <a:pt x="1760" y="201"/>
                  <a:pt x="1715" y="201"/>
                </a:cubicBezTo>
                <a:cubicBezTo>
                  <a:pt x="1691" y="201"/>
                  <a:pt x="1661" y="199"/>
                  <a:pt x="1621" y="197"/>
                </a:cubicBezTo>
                <a:cubicBezTo>
                  <a:pt x="1619" y="197"/>
                  <a:pt x="1617" y="197"/>
                  <a:pt x="1615" y="197"/>
                </a:cubicBezTo>
                <a:cubicBezTo>
                  <a:pt x="1570" y="197"/>
                  <a:pt x="1524" y="215"/>
                  <a:pt x="1473" y="233"/>
                </a:cubicBezTo>
                <a:cubicBezTo>
                  <a:pt x="1422" y="251"/>
                  <a:pt x="1365" y="269"/>
                  <a:pt x="1298" y="269"/>
                </a:cubicBezTo>
                <a:cubicBezTo>
                  <a:pt x="1260" y="269"/>
                  <a:pt x="1218" y="263"/>
                  <a:pt x="1173" y="248"/>
                </a:cubicBezTo>
                <a:cubicBezTo>
                  <a:pt x="1087" y="220"/>
                  <a:pt x="1027" y="211"/>
                  <a:pt x="983" y="211"/>
                </a:cubicBezTo>
                <a:cubicBezTo>
                  <a:pt x="921" y="211"/>
                  <a:pt x="893" y="229"/>
                  <a:pt x="871" y="230"/>
                </a:cubicBezTo>
                <a:cubicBezTo>
                  <a:pt x="867" y="231"/>
                  <a:pt x="863" y="231"/>
                  <a:pt x="859" y="231"/>
                </a:cubicBezTo>
                <a:cubicBezTo>
                  <a:pt x="825" y="231"/>
                  <a:pt x="796" y="219"/>
                  <a:pt x="768" y="196"/>
                </a:cubicBezTo>
                <a:cubicBezTo>
                  <a:pt x="756" y="186"/>
                  <a:pt x="743" y="183"/>
                  <a:pt x="732" y="183"/>
                </a:cubicBezTo>
                <a:cubicBezTo>
                  <a:pt x="712" y="183"/>
                  <a:pt x="695" y="191"/>
                  <a:pt x="688" y="191"/>
                </a:cubicBezTo>
                <a:cubicBezTo>
                  <a:pt x="677" y="191"/>
                  <a:pt x="664" y="171"/>
                  <a:pt x="642" y="167"/>
                </a:cubicBezTo>
                <a:cubicBezTo>
                  <a:pt x="640" y="166"/>
                  <a:pt x="638" y="166"/>
                  <a:pt x="635" y="166"/>
                </a:cubicBezTo>
                <a:cubicBezTo>
                  <a:pt x="626" y="166"/>
                  <a:pt x="615" y="169"/>
                  <a:pt x="604" y="173"/>
                </a:cubicBezTo>
                <a:cubicBezTo>
                  <a:pt x="593" y="176"/>
                  <a:pt x="582" y="179"/>
                  <a:pt x="573" y="179"/>
                </a:cubicBezTo>
                <a:cubicBezTo>
                  <a:pt x="572" y="179"/>
                  <a:pt x="571" y="179"/>
                  <a:pt x="570" y="179"/>
                </a:cubicBezTo>
                <a:cubicBezTo>
                  <a:pt x="550" y="177"/>
                  <a:pt x="541" y="147"/>
                  <a:pt x="529" y="143"/>
                </a:cubicBezTo>
                <a:cubicBezTo>
                  <a:pt x="527" y="143"/>
                  <a:pt x="525" y="142"/>
                  <a:pt x="523" y="142"/>
                </a:cubicBezTo>
                <a:cubicBezTo>
                  <a:pt x="514" y="142"/>
                  <a:pt x="508" y="149"/>
                  <a:pt x="501" y="149"/>
                </a:cubicBezTo>
                <a:cubicBezTo>
                  <a:pt x="492" y="149"/>
                  <a:pt x="486" y="133"/>
                  <a:pt x="464" y="125"/>
                </a:cubicBezTo>
                <a:cubicBezTo>
                  <a:pt x="461" y="124"/>
                  <a:pt x="458" y="123"/>
                  <a:pt x="455" y="123"/>
                </a:cubicBezTo>
                <a:cubicBezTo>
                  <a:pt x="445" y="123"/>
                  <a:pt x="434" y="128"/>
                  <a:pt x="425" y="133"/>
                </a:cubicBezTo>
                <a:cubicBezTo>
                  <a:pt x="415" y="138"/>
                  <a:pt x="406" y="143"/>
                  <a:pt x="399" y="143"/>
                </a:cubicBezTo>
                <a:cubicBezTo>
                  <a:pt x="399" y="143"/>
                  <a:pt x="399" y="143"/>
                  <a:pt x="399" y="143"/>
                </a:cubicBezTo>
                <a:cubicBezTo>
                  <a:pt x="385" y="143"/>
                  <a:pt x="372" y="129"/>
                  <a:pt x="338" y="129"/>
                </a:cubicBezTo>
                <a:cubicBezTo>
                  <a:pt x="332" y="129"/>
                  <a:pt x="326" y="129"/>
                  <a:pt x="319" y="130"/>
                </a:cubicBezTo>
                <a:cubicBezTo>
                  <a:pt x="272" y="136"/>
                  <a:pt x="243" y="191"/>
                  <a:pt x="218" y="195"/>
                </a:cubicBezTo>
                <a:cubicBezTo>
                  <a:pt x="216" y="195"/>
                  <a:pt x="214" y="196"/>
                  <a:pt x="212" y="196"/>
                </a:cubicBezTo>
                <a:cubicBezTo>
                  <a:pt x="191" y="196"/>
                  <a:pt x="186" y="178"/>
                  <a:pt x="161" y="174"/>
                </a:cubicBezTo>
                <a:cubicBezTo>
                  <a:pt x="158" y="174"/>
                  <a:pt x="155" y="174"/>
                  <a:pt x="153" y="174"/>
                </a:cubicBezTo>
                <a:cubicBezTo>
                  <a:pt x="133" y="174"/>
                  <a:pt x="130" y="187"/>
                  <a:pt x="111" y="187"/>
                </a:cubicBezTo>
                <a:cubicBezTo>
                  <a:pt x="91" y="187"/>
                  <a:pt x="90" y="161"/>
                  <a:pt x="60" y="143"/>
                </a:cubicBezTo>
                <a:cubicBezTo>
                  <a:pt x="51" y="138"/>
                  <a:pt x="42" y="136"/>
                  <a:pt x="34" y="136"/>
                </a:cubicBezTo>
                <a:cubicBezTo>
                  <a:pt x="15" y="136"/>
                  <a:pt x="0" y="147"/>
                  <a:pt x="0" y="147"/>
                </a:cubicBezTo>
                <a:cubicBezTo>
                  <a:pt x="0" y="441"/>
                  <a:pt x="0" y="441"/>
                  <a:pt x="0" y="441"/>
                </a:cubicBezTo>
                <a:cubicBezTo>
                  <a:pt x="2148" y="441"/>
                  <a:pt x="2148" y="441"/>
                  <a:pt x="2148" y="441"/>
                </a:cubicBezTo>
                <a:cubicBezTo>
                  <a:pt x="2148" y="0"/>
                  <a:pt x="2148" y="0"/>
                  <a:pt x="2148" y="0"/>
                </a:cubicBezTo>
                <a:cubicBezTo>
                  <a:pt x="2147" y="0"/>
                  <a:pt x="2147" y="0"/>
                  <a:pt x="2147" y="0"/>
                </a:cubicBezTo>
              </a:path>
            </a:pathLst>
          </a:custGeom>
          <a:solidFill>
            <a:srgbClr val="F9F9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00" name="Picture 399">
            <a:extLst>
              <a:ext uri="{FF2B5EF4-FFF2-40B4-BE49-F238E27FC236}">
                <a16:creationId xmlns:a16="http://schemas.microsoft.com/office/drawing/2014/main" id="{6999D93A-5B19-4882-9D9B-965619519C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06" b="24491"/>
          <a:stretch/>
        </p:blipFill>
        <p:spPr>
          <a:xfrm>
            <a:off x="-1" y="5597629"/>
            <a:ext cx="2042146" cy="1260371"/>
          </a:xfrm>
          <a:prstGeom prst="rect">
            <a:avLst/>
          </a:prstGeom>
        </p:spPr>
      </p:pic>
      <p:sp>
        <p:nvSpPr>
          <p:cNvPr id="9" name="AutoShape 3">
            <a:extLst>
              <a:ext uri="{FF2B5EF4-FFF2-40B4-BE49-F238E27FC236}">
                <a16:creationId xmlns:a16="http://schemas.microsoft.com/office/drawing/2014/main" id="{60CC8F62-3BDA-4863-A0DF-00616832BC27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0" y="658813"/>
            <a:ext cx="12192000" cy="619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F893C9A8-BAD6-4AB1-84E5-0711A7C68ED9}"/>
              </a:ext>
            </a:extLst>
          </p:cNvPr>
          <p:cNvSpPr>
            <a:spLocks/>
          </p:cNvSpPr>
          <p:nvPr/>
        </p:nvSpPr>
        <p:spPr bwMode="auto">
          <a:xfrm>
            <a:off x="10457010" y="897648"/>
            <a:ext cx="1744662" cy="677977"/>
          </a:xfrm>
          <a:custGeom>
            <a:avLst/>
            <a:gdLst>
              <a:gd name="T0" fmla="*/ 255 w 270"/>
              <a:gd name="T1" fmla="*/ 0 h 105"/>
              <a:gd name="T2" fmla="*/ 203 w 270"/>
              <a:gd name="T3" fmla="*/ 32 h 105"/>
              <a:gd name="T4" fmla="*/ 202 w 270"/>
              <a:gd name="T5" fmla="*/ 32 h 105"/>
              <a:gd name="T6" fmla="*/ 192 w 270"/>
              <a:gd name="T7" fmla="*/ 28 h 105"/>
              <a:gd name="T8" fmla="*/ 179 w 270"/>
              <a:gd name="T9" fmla="*/ 23 h 105"/>
              <a:gd name="T10" fmla="*/ 172 w 270"/>
              <a:gd name="T11" fmla="*/ 24 h 105"/>
              <a:gd name="T12" fmla="*/ 148 w 270"/>
              <a:gd name="T13" fmla="*/ 56 h 105"/>
              <a:gd name="T14" fmla="*/ 145 w 270"/>
              <a:gd name="T15" fmla="*/ 57 h 105"/>
              <a:gd name="T16" fmla="*/ 135 w 270"/>
              <a:gd name="T17" fmla="*/ 55 h 105"/>
              <a:gd name="T18" fmla="*/ 125 w 270"/>
              <a:gd name="T19" fmla="*/ 53 h 105"/>
              <a:gd name="T20" fmla="*/ 115 w 270"/>
              <a:gd name="T21" fmla="*/ 56 h 105"/>
              <a:gd name="T22" fmla="*/ 105 w 270"/>
              <a:gd name="T23" fmla="*/ 84 h 105"/>
              <a:gd name="T24" fmla="*/ 93 w 270"/>
              <a:gd name="T25" fmla="*/ 88 h 105"/>
              <a:gd name="T26" fmla="*/ 77 w 270"/>
              <a:gd name="T27" fmla="*/ 86 h 105"/>
              <a:gd name="T28" fmla="*/ 75 w 270"/>
              <a:gd name="T29" fmla="*/ 86 h 105"/>
              <a:gd name="T30" fmla="*/ 62 w 270"/>
              <a:gd name="T31" fmla="*/ 92 h 105"/>
              <a:gd name="T32" fmla="*/ 49 w 270"/>
              <a:gd name="T33" fmla="*/ 98 h 105"/>
              <a:gd name="T34" fmla="*/ 46 w 270"/>
              <a:gd name="T35" fmla="*/ 98 h 105"/>
              <a:gd name="T36" fmla="*/ 40 w 270"/>
              <a:gd name="T37" fmla="*/ 97 h 105"/>
              <a:gd name="T38" fmla="*/ 32 w 270"/>
              <a:gd name="T39" fmla="*/ 98 h 105"/>
              <a:gd name="T40" fmla="*/ 24 w 270"/>
              <a:gd name="T41" fmla="*/ 99 h 105"/>
              <a:gd name="T42" fmla="*/ 18 w 270"/>
              <a:gd name="T43" fmla="*/ 98 h 105"/>
              <a:gd name="T44" fmla="*/ 14 w 270"/>
              <a:gd name="T45" fmla="*/ 98 h 105"/>
              <a:gd name="T46" fmla="*/ 0 w 270"/>
              <a:gd name="T47" fmla="*/ 105 h 105"/>
              <a:gd name="T48" fmla="*/ 270 w 270"/>
              <a:gd name="T49" fmla="*/ 105 h 105"/>
              <a:gd name="T50" fmla="*/ 270 w 270"/>
              <a:gd name="T51" fmla="*/ 2 h 105"/>
              <a:gd name="T52" fmla="*/ 255 w 270"/>
              <a:gd name="T53" fmla="*/ 0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70" h="105">
                <a:moveTo>
                  <a:pt x="255" y="0"/>
                </a:moveTo>
                <a:cubicBezTo>
                  <a:pt x="218" y="0"/>
                  <a:pt x="219" y="30"/>
                  <a:pt x="203" y="32"/>
                </a:cubicBezTo>
                <a:cubicBezTo>
                  <a:pt x="203" y="32"/>
                  <a:pt x="202" y="32"/>
                  <a:pt x="202" y="32"/>
                </a:cubicBezTo>
                <a:cubicBezTo>
                  <a:pt x="198" y="32"/>
                  <a:pt x="195" y="30"/>
                  <a:pt x="192" y="28"/>
                </a:cubicBezTo>
                <a:cubicBezTo>
                  <a:pt x="189" y="25"/>
                  <a:pt x="185" y="23"/>
                  <a:pt x="179" y="23"/>
                </a:cubicBezTo>
                <a:cubicBezTo>
                  <a:pt x="177" y="23"/>
                  <a:pt x="175" y="23"/>
                  <a:pt x="172" y="24"/>
                </a:cubicBezTo>
                <a:cubicBezTo>
                  <a:pt x="155" y="28"/>
                  <a:pt x="158" y="53"/>
                  <a:pt x="148" y="56"/>
                </a:cubicBezTo>
                <a:cubicBezTo>
                  <a:pt x="147" y="56"/>
                  <a:pt x="146" y="57"/>
                  <a:pt x="145" y="57"/>
                </a:cubicBezTo>
                <a:cubicBezTo>
                  <a:pt x="142" y="57"/>
                  <a:pt x="138" y="56"/>
                  <a:pt x="135" y="55"/>
                </a:cubicBezTo>
                <a:cubicBezTo>
                  <a:pt x="132" y="54"/>
                  <a:pt x="128" y="53"/>
                  <a:pt x="125" y="53"/>
                </a:cubicBezTo>
                <a:cubicBezTo>
                  <a:pt x="122" y="53"/>
                  <a:pt x="118" y="54"/>
                  <a:pt x="115" y="56"/>
                </a:cubicBezTo>
                <a:cubicBezTo>
                  <a:pt x="103" y="64"/>
                  <a:pt x="114" y="77"/>
                  <a:pt x="105" y="84"/>
                </a:cubicBezTo>
                <a:cubicBezTo>
                  <a:pt x="101" y="87"/>
                  <a:pt x="97" y="88"/>
                  <a:pt x="93" y="88"/>
                </a:cubicBezTo>
                <a:cubicBezTo>
                  <a:pt x="88" y="88"/>
                  <a:pt x="83" y="87"/>
                  <a:pt x="77" y="86"/>
                </a:cubicBezTo>
                <a:cubicBezTo>
                  <a:pt x="76" y="86"/>
                  <a:pt x="75" y="86"/>
                  <a:pt x="75" y="86"/>
                </a:cubicBezTo>
                <a:cubicBezTo>
                  <a:pt x="70" y="86"/>
                  <a:pt x="66" y="89"/>
                  <a:pt x="62" y="92"/>
                </a:cubicBezTo>
                <a:cubicBezTo>
                  <a:pt x="57" y="95"/>
                  <a:pt x="53" y="98"/>
                  <a:pt x="49" y="98"/>
                </a:cubicBezTo>
                <a:cubicBezTo>
                  <a:pt x="48" y="98"/>
                  <a:pt x="47" y="98"/>
                  <a:pt x="46" y="98"/>
                </a:cubicBezTo>
                <a:cubicBezTo>
                  <a:pt x="44" y="97"/>
                  <a:pt x="42" y="97"/>
                  <a:pt x="40" y="97"/>
                </a:cubicBezTo>
                <a:cubicBezTo>
                  <a:pt x="37" y="97"/>
                  <a:pt x="35" y="97"/>
                  <a:pt x="32" y="98"/>
                </a:cubicBezTo>
                <a:cubicBezTo>
                  <a:pt x="30" y="98"/>
                  <a:pt x="27" y="99"/>
                  <a:pt x="24" y="99"/>
                </a:cubicBezTo>
                <a:cubicBezTo>
                  <a:pt x="22" y="99"/>
                  <a:pt x="20" y="99"/>
                  <a:pt x="18" y="98"/>
                </a:cubicBezTo>
                <a:cubicBezTo>
                  <a:pt x="17" y="98"/>
                  <a:pt x="15" y="98"/>
                  <a:pt x="14" y="98"/>
                </a:cubicBezTo>
                <a:cubicBezTo>
                  <a:pt x="5" y="98"/>
                  <a:pt x="0" y="105"/>
                  <a:pt x="0" y="105"/>
                </a:cubicBezTo>
                <a:cubicBezTo>
                  <a:pt x="0" y="105"/>
                  <a:pt x="268" y="105"/>
                  <a:pt x="270" y="105"/>
                </a:cubicBezTo>
                <a:cubicBezTo>
                  <a:pt x="270" y="2"/>
                  <a:pt x="270" y="2"/>
                  <a:pt x="270" y="2"/>
                </a:cubicBezTo>
                <a:cubicBezTo>
                  <a:pt x="264" y="1"/>
                  <a:pt x="259" y="0"/>
                  <a:pt x="255" y="0"/>
                </a:cubicBezTo>
              </a:path>
            </a:pathLst>
          </a:custGeom>
          <a:solidFill>
            <a:srgbClr val="F9F9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7">
            <a:extLst>
              <a:ext uri="{FF2B5EF4-FFF2-40B4-BE49-F238E27FC236}">
                <a16:creationId xmlns:a16="http://schemas.microsoft.com/office/drawing/2014/main" id="{6CEDDD69-820E-49FD-9A53-82BB86057679}"/>
              </a:ext>
            </a:extLst>
          </p:cNvPr>
          <p:cNvSpPr>
            <a:spLocks/>
          </p:cNvSpPr>
          <p:nvPr/>
        </p:nvSpPr>
        <p:spPr bwMode="auto">
          <a:xfrm flipH="1">
            <a:off x="-1" y="869970"/>
            <a:ext cx="1774483" cy="689566"/>
          </a:xfrm>
          <a:custGeom>
            <a:avLst/>
            <a:gdLst>
              <a:gd name="T0" fmla="*/ 255 w 270"/>
              <a:gd name="T1" fmla="*/ 0 h 105"/>
              <a:gd name="T2" fmla="*/ 203 w 270"/>
              <a:gd name="T3" fmla="*/ 32 h 105"/>
              <a:gd name="T4" fmla="*/ 202 w 270"/>
              <a:gd name="T5" fmla="*/ 32 h 105"/>
              <a:gd name="T6" fmla="*/ 192 w 270"/>
              <a:gd name="T7" fmla="*/ 28 h 105"/>
              <a:gd name="T8" fmla="*/ 179 w 270"/>
              <a:gd name="T9" fmla="*/ 23 h 105"/>
              <a:gd name="T10" fmla="*/ 172 w 270"/>
              <a:gd name="T11" fmla="*/ 24 h 105"/>
              <a:gd name="T12" fmla="*/ 148 w 270"/>
              <a:gd name="T13" fmla="*/ 56 h 105"/>
              <a:gd name="T14" fmla="*/ 145 w 270"/>
              <a:gd name="T15" fmla="*/ 57 h 105"/>
              <a:gd name="T16" fmla="*/ 135 w 270"/>
              <a:gd name="T17" fmla="*/ 55 h 105"/>
              <a:gd name="T18" fmla="*/ 125 w 270"/>
              <a:gd name="T19" fmla="*/ 53 h 105"/>
              <a:gd name="T20" fmla="*/ 115 w 270"/>
              <a:gd name="T21" fmla="*/ 56 h 105"/>
              <a:gd name="T22" fmla="*/ 105 w 270"/>
              <a:gd name="T23" fmla="*/ 84 h 105"/>
              <a:gd name="T24" fmla="*/ 93 w 270"/>
              <a:gd name="T25" fmla="*/ 88 h 105"/>
              <a:gd name="T26" fmla="*/ 77 w 270"/>
              <a:gd name="T27" fmla="*/ 86 h 105"/>
              <a:gd name="T28" fmla="*/ 75 w 270"/>
              <a:gd name="T29" fmla="*/ 86 h 105"/>
              <a:gd name="T30" fmla="*/ 62 w 270"/>
              <a:gd name="T31" fmla="*/ 92 h 105"/>
              <a:gd name="T32" fmla="*/ 49 w 270"/>
              <a:gd name="T33" fmla="*/ 98 h 105"/>
              <a:gd name="T34" fmla="*/ 46 w 270"/>
              <a:gd name="T35" fmla="*/ 98 h 105"/>
              <a:gd name="T36" fmla="*/ 40 w 270"/>
              <a:gd name="T37" fmla="*/ 97 h 105"/>
              <a:gd name="T38" fmla="*/ 32 w 270"/>
              <a:gd name="T39" fmla="*/ 98 h 105"/>
              <a:gd name="T40" fmla="*/ 24 w 270"/>
              <a:gd name="T41" fmla="*/ 99 h 105"/>
              <a:gd name="T42" fmla="*/ 18 w 270"/>
              <a:gd name="T43" fmla="*/ 98 h 105"/>
              <a:gd name="T44" fmla="*/ 14 w 270"/>
              <a:gd name="T45" fmla="*/ 98 h 105"/>
              <a:gd name="T46" fmla="*/ 0 w 270"/>
              <a:gd name="T47" fmla="*/ 105 h 105"/>
              <a:gd name="T48" fmla="*/ 270 w 270"/>
              <a:gd name="T49" fmla="*/ 105 h 105"/>
              <a:gd name="T50" fmla="*/ 270 w 270"/>
              <a:gd name="T51" fmla="*/ 2 h 105"/>
              <a:gd name="T52" fmla="*/ 255 w 270"/>
              <a:gd name="T53" fmla="*/ 0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70" h="105">
                <a:moveTo>
                  <a:pt x="255" y="0"/>
                </a:moveTo>
                <a:cubicBezTo>
                  <a:pt x="218" y="0"/>
                  <a:pt x="219" y="30"/>
                  <a:pt x="203" y="32"/>
                </a:cubicBezTo>
                <a:cubicBezTo>
                  <a:pt x="203" y="32"/>
                  <a:pt x="202" y="32"/>
                  <a:pt x="202" y="32"/>
                </a:cubicBezTo>
                <a:cubicBezTo>
                  <a:pt x="198" y="32"/>
                  <a:pt x="195" y="30"/>
                  <a:pt x="192" y="28"/>
                </a:cubicBezTo>
                <a:cubicBezTo>
                  <a:pt x="189" y="25"/>
                  <a:pt x="185" y="23"/>
                  <a:pt x="179" y="23"/>
                </a:cubicBezTo>
                <a:cubicBezTo>
                  <a:pt x="177" y="23"/>
                  <a:pt x="175" y="23"/>
                  <a:pt x="172" y="24"/>
                </a:cubicBezTo>
                <a:cubicBezTo>
                  <a:pt x="155" y="28"/>
                  <a:pt x="158" y="53"/>
                  <a:pt x="148" y="56"/>
                </a:cubicBezTo>
                <a:cubicBezTo>
                  <a:pt x="147" y="56"/>
                  <a:pt x="146" y="57"/>
                  <a:pt x="145" y="57"/>
                </a:cubicBezTo>
                <a:cubicBezTo>
                  <a:pt x="142" y="57"/>
                  <a:pt x="138" y="56"/>
                  <a:pt x="135" y="55"/>
                </a:cubicBezTo>
                <a:cubicBezTo>
                  <a:pt x="132" y="54"/>
                  <a:pt x="128" y="53"/>
                  <a:pt x="125" y="53"/>
                </a:cubicBezTo>
                <a:cubicBezTo>
                  <a:pt x="122" y="53"/>
                  <a:pt x="118" y="54"/>
                  <a:pt x="115" y="56"/>
                </a:cubicBezTo>
                <a:cubicBezTo>
                  <a:pt x="103" y="64"/>
                  <a:pt x="114" y="77"/>
                  <a:pt x="105" y="84"/>
                </a:cubicBezTo>
                <a:cubicBezTo>
                  <a:pt x="101" y="87"/>
                  <a:pt x="97" y="88"/>
                  <a:pt x="93" y="88"/>
                </a:cubicBezTo>
                <a:cubicBezTo>
                  <a:pt x="88" y="88"/>
                  <a:pt x="83" y="87"/>
                  <a:pt x="77" y="86"/>
                </a:cubicBezTo>
                <a:cubicBezTo>
                  <a:pt x="76" y="86"/>
                  <a:pt x="75" y="86"/>
                  <a:pt x="75" y="86"/>
                </a:cubicBezTo>
                <a:cubicBezTo>
                  <a:pt x="70" y="86"/>
                  <a:pt x="66" y="89"/>
                  <a:pt x="62" y="92"/>
                </a:cubicBezTo>
                <a:cubicBezTo>
                  <a:pt x="57" y="95"/>
                  <a:pt x="53" y="98"/>
                  <a:pt x="49" y="98"/>
                </a:cubicBezTo>
                <a:cubicBezTo>
                  <a:pt x="48" y="98"/>
                  <a:pt x="47" y="98"/>
                  <a:pt x="46" y="98"/>
                </a:cubicBezTo>
                <a:cubicBezTo>
                  <a:pt x="44" y="97"/>
                  <a:pt x="42" y="97"/>
                  <a:pt x="40" y="97"/>
                </a:cubicBezTo>
                <a:cubicBezTo>
                  <a:pt x="37" y="97"/>
                  <a:pt x="35" y="97"/>
                  <a:pt x="32" y="98"/>
                </a:cubicBezTo>
                <a:cubicBezTo>
                  <a:pt x="30" y="98"/>
                  <a:pt x="27" y="99"/>
                  <a:pt x="24" y="99"/>
                </a:cubicBezTo>
                <a:cubicBezTo>
                  <a:pt x="22" y="99"/>
                  <a:pt x="20" y="99"/>
                  <a:pt x="18" y="98"/>
                </a:cubicBezTo>
                <a:cubicBezTo>
                  <a:pt x="17" y="98"/>
                  <a:pt x="15" y="98"/>
                  <a:pt x="14" y="98"/>
                </a:cubicBezTo>
                <a:cubicBezTo>
                  <a:pt x="5" y="98"/>
                  <a:pt x="0" y="105"/>
                  <a:pt x="0" y="105"/>
                </a:cubicBezTo>
                <a:cubicBezTo>
                  <a:pt x="0" y="105"/>
                  <a:pt x="268" y="105"/>
                  <a:pt x="270" y="105"/>
                </a:cubicBezTo>
                <a:cubicBezTo>
                  <a:pt x="270" y="2"/>
                  <a:pt x="270" y="2"/>
                  <a:pt x="270" y="2"/>
                </a:cubicBezTo>
                <a:cubicBezTo>
                  <a:pt x="264" y="1"/>
                  <a:pt x="259" y="0"/>
                  <a:pt x="255" y="0"/>
                </a:cubicBezTo>
              </a:path>
            </a:pathLst>
          </a:custGeom>
          <a:solidFill>
            <a:srgbClr val="F9F9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" name="Google Shape;201;p5">
            <a:extLst>
              <a:ext uri="{FF2B5EF4-FFF2-40B4-BE49-F238E27FC236}">
                <a16:creationId xmlns:a16="http://schemas.microsoft.com/office/drawing/2014/main" id="{7B34506D-222D-456C-8575-D4B33CC9BB45}"/>
              </a:ext>
            </a:extLst>
          </p:cNvPr>
          <p:cNvSpPr/>
          <p:nvPr/>
        </p:nvSpPr>
        <p:spPr>
          <a:xfrm>
            <a:off x="474470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服</a:t>
            </a:r>
            <a:endParaRPr sz="6600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201;p5">
            <a:extLst>
              <a:ext uri="{FF2B5EF4-FFF2-40B4-BE49-F238E27FC236}">
                <a16:creationId xmlns:a16="http://schemas.microsoft.com/office/drawing/2014/main" id="{FFDEAED2-425A-462E-A58C-BD471F18BA95}"/>
              </a:ext>
            </a:extLst>
          </p:cNvPr>
          <p:cNvSpPr/>
          <p:nvPr/>
        </p:nvSpPr>
        <p:spPr>
          <a:xfrm>
            <a:off x="1502431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品</a:t>
            </a:r>
            <a:endParaRPr sz="6600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201;p5">
            <a:extLst>
              <a:ext uri="{FF2B5EF4-FFF2-40B4-BE49-F238E27FC236}">
                <a16:creationId xmlns:a16="http://schemas.microsoft.com/office/drawing/2014/main" id="{7563C460-228F-494F-A25F-48A5761F431B}"/>
              </a:ext>
            </a:extLst>
          </p:cNvPr>
          <p:cNvSpPr/>
          <p:nvPr/>
        </p:nvSpPr>
        <p:spPr>
          <a:xfrm>
            <a:off x="6634527" y="218804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切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201;p5">
            <a:extLst>
              <a:ext uri="{FF2B5EF4-FFF2-40B4-BE49-F238E27FC236}">
                <a16:creationId xmlns:a16="http://schemas.microsoft.com/office/drawing/2014/main" id="{D46F6BF4-BCF9-4F85-866F-0F07AAAB101E}"/>
              </a:ext>
            </a:extLst>
          </p:cNvPr>
          <p:cNvSpPr/>
          <p:nvPr/>
        </p:nvSpPr>
        <p:spPr>
          <a:xfrm>
            <a:off x="5612487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送</a:t>
            </a:r>
            <a:endParaRPr sz="6600" b="1" dirty="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201;p5">
            <a:extLst>
              <a:ext uri="{FF2B5EF4-FFF2-40B4-BE49-F238E27FC236}">
                <a16:creationId xmlns:a16="http://schemas.microsoft.com/office/drawing/2014/main" id="{E8ED9A27-83E8-40D2-B598-F6B8CA5B0706}"/>
              </a:ext>
            </a:extLst>
          </p:cNvPr>
          <p:cNvSpPr/>
          <p:nvPr/>
        </p:nvSpPr>
        <p:spPr>
          <a:xfrm>
            <a:off x="4584973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引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201;p5">
            <a:extLst>
              <a:ext uri="{FF2B5EF4-FFF2-40B4-BE49-F238E27FC236}">
                <a16:creationId xmlns:a16="http://schemas.microsoft.com/office/drawing/2014/main" id="{7AD68D71-406A-47BA-9F77-B24A55C9057D}"/>
              </a:ext>
            </a:extLst>
          </p:cNvPr>
          <p:cNvSpPr/>
          <p:nvPr/>
        </p:nvSpPr>
        <p:spPr>
          <a:xfrm>
            <a:off x="2529945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電</a:t>
            </a:r>
            <a:endParaRPr lang="ja-JP" altLang="en-US"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201;p5">
            <a:extLst>
              <a:ext uri="{FF2B5EF4-FFF2-40B4-BE49-F238E27FC236}">
                <a16:creationId xmlns:a16="http://schemas.microsoft.com/office/drawing/2014/main" id="{208C2554-060E-466A-83FF-5E82F62FA815}"/>
              </a:ext>
            </a:extLst>
          </p:cNvPr>
          <p:cNvSpPr/>
          <p:nvPr/>
        </p:nvSpPr>
        <p:spPr>
          <a:xfrm>
            <a:off x="3557459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別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201;p5">
            <a:extLst>
              <a:ext uri="{FF2B5EF4-FFF2-40B4-BE49-F238E27FC236}">
                <a16:creationId xmlns:a16="http://schemas.microsoft.com/office/drawing/2014/main" id="{6C1C66DB-4375-44B7-8F2C-4595BFE702CB}"/>
              </a:ext>
            </a:extLst>
          </p:cNvPr>
          <p:cNvSpPr/>
          <p:nvPr/>
        </p:nvSpPr>
        <p:spPr>
          <a:xfrm>
            <a:off x="7656567" y="213256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安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201;p5">
            <a:extLst>
              <a:ext uri="{FF2B5EF4-FFF2-40B4-BE49-F238E27FC236}">
                <a16:creationId xmlns:a16="http://schemas.microsoft.com/office/drawing/2014/main" id="{61A6EC1C-BD7E-4641-BE6A-8E92725F8080}"/>
              </a:ext>
            </a:extLst>
          </p:cNvPr>
          <p:cNvSpPr/>
          <p:nvPr/>
        </p:nvSpPr>
        <p:spPr>
          <a:xfrm>
            <a:off x="8679236" y="219684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開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201;p5">
            <a:extLst>
              <a:ext uri="{FF2B5EF4-FFF2-40B4-BE49-F238E27FC236}">
                <a16:creationId xmlns:a16="http://schemas.microsoft.com/office/drawing/2014/main" id="{D1D4FB9E-AE36-43A6-9643-2CBDCFB41C32}"/>
              </a:ext>
            </a:extLst>
          </p:cNvPr>
          <p:cNvSpPr/>
          <p:nvPr/>
        </p:nvSpPr>
        <p:spPr>
          <a:xfrm>
            <a:off x="9709699" y="211670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閉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201;p5">
            <a:extLst>
              <a:ext uri="{FF2B5EF4-FFF2-40B4-BE49-F238E27FC236}">
                <a16:creationId xmlns:a16="http://schemas.microsoft.com/office/drawing/2014/main" id="{30A3F3DC-7350-4F93-B945-494037255E7B}"/>
              </a:ext>
            </a:extLst>
          </p:cNvPr>
          <p:cNvSpPr/>
          <p:nvPr/>
        </p:nvSpPr>
        <p:spPr>
          <a:xfrm>
            <a:off x="10732691" y="219169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税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8" name="Picture 497">
            <a:extLst>
              <a:ext uri="{FF2B5EF4-FFF2-40B4-BE49-F238E27FC236}">
                <a16:creationId xmlns:a16="http://schemas.microsoft.com/office/drawing/2014/main" id="{A0F09320-BD2E-4C74-B05D-C655890496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610" b="14587"/>
          <a:stretch/>
        </p:blipFill>
        <p:spPr>
          <a:xfrm>
            <a:off x="10295792" y="5275862"/>
            <a:ext cx="1904488" cy="1582137"/>
          </a:xfrm>
          <a:prstGeom prst="rect">
            <a:avLst/>
          </a:prstGeom>
        </p:spPr>
      </p:pic>
      <p:sp>
        <p:nvSpPr>
          <p:cNvPr id="31" name="Freeform 40">
            <a:extLst>
              <a:ext uri="{FF2B5EF4-FFF2-40B4-BE49-F238E27FC236}">
                <a16:creationId xmlns:a16="http://schemas.microsoft.com/office/drawing/2014/main" id="{17B56645-3ACB-4C68-A374-8042A807C39D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11381296" y="826644"/>
            <a:ext cx="787058" cy="1065570"/>
          </a:xfrm>
          <a:custGeom>
            <a:avLst/>
            <a:gdLst>
              <a:gd name="T0" fmla="*/ 154 w 205"/>
              <a:gd name="T1" fmla="*/ 161 h 254"/>
              <a:gd name="T2" fmla="*/ 170 w 205"/>
              <a:gd name="T3" fmla="*/ 150 h 254"/>
              <a:gd name="T4" fmla="*/ 178 w 205"/>
              <a:gd name="T5" fmla="*/ 145 h 254"/>
              <a:gd name="T6" fmla="*/ 180 w 205"/>
              <a:gd name="T7" fmla="*/ 133 h 254"/>
              <a:gd name="T8" fmla="*/ 181 w 205"/>
              <a:gd name="T9" fmla="*/ 121 h 254"/>
              <a:gd name="T10" fmla="*/ 197 w 205"/>
              <a:gd name="T11" fmla="*/ 123 h 254"/>
              <a:gd name="T12" fmla="*/ 201 w 205"/>
              <a:gd name="T13" fmla="*/ 118 h 254"/>
              <a:gd name="T14" fmla="*/ 203 w 205"/>
              <a:gd name="T15" fmla="*/ 114 h 254"/>
              <a:gd name="T16" fmla="*/ 204 w 205"/>
              <a:gd name="T17" fmla="*/ 104 h 254"/>
              <a:gd name="T18" fmla="*/ 185 w 205"/>
              <a:gd name="T19" fmla="*/ 93 h 254"/>
              <a:gd name="T20" fmla="*/ 180 w 205"/>
              <a:gd name="T21" fmla="*/ 97 h 254"/>
              <a:gd name="T22" fmla="*/ 173 w 205"/>
              <a:gd name="T23" fmla="*/ 106 h 254"/>
              <a:gd name="T24" fmla="*/ 164 w 205"/>
              <a:gd name="T25" fmla="*/ 86 h 254"/>
              <a:gd name="T26" fmla="*/ 124 w 205"/>
              <a:gd name="T27" fmla="*/ 59 h 254"/>
              <a:gd name="T28" fmla="*/ 121 w 205"/>
              <a:gd name="T29" fmla="*/ 36 h 254"/>
              <a:gd name="T30" fmla="*/ 124 w 205"/>
              <a:gd name="T31" fmla="*/ 6 h 254"/>
              <a:gd name="T32" fmla="*/ 103 w 205"/>
              <a:gd name="T33" fmla="*/ 12 h 254"/>
              <a:gd name="T34" fmla="*/ 107 w 205"/>
              <a:gd name="T35" fmla="*/ 44 h 254"/>
              <a:gd name="T36" fmla="*/ 95 w 205"/>
              <a:gd name="T37" fmla="*/ 31 h 254"/>
              <a:gd name="T38" fmla="*/ 35 w 205"/>
              <a:gd name="T39" fmla="*/ 7 h 254"/>
              <a:gd name="T40" fmla="*/ 8 w 205"/>
              <a:gd name="T41" fmla="*/ 10 h 254"/>
              <a:gd name="T42" fmla="*/ 23 w 205"/>
              <a:gd name="T43" fmla="*/ 19 h 254"/>
              <a:gd name="T44" fmla="*/ 61 w 205"/>
              <a:gd name="T45" fmla="*/ 17 h 254"/>
              <a:gd name="T46" fmla="*/ 103 w 205"/>
              <a:gd name="T47" fmla="*/ 61 h 254"/>
              <a:gd name="T48" fmla="*/ 130 w 205"/>
              <a:gd name="T49" fmla="*/ 84 h 254"/>
              <a:gd name="T50" fmla="*/ 158 w 205"/>
              <a:gd name="T51" fmla="*/ 101 h 254"/>
              <a:gd name="T52" fmla="*/ 126 w 205"/>
              <a:gd name="T53" fmla="*/ 94 h 254"/>
              <a:gd name="T54" fmla="*/ 96 w 205"/>
              <a:gd name="T55" fmla="*/ 70 h 254"/>
              <a:gd name="T56" fmla="*/ 79 w 205"/>
              <a:gd name="T57" fmla="*/ 67 h 254"/>
              <a:gd name="T58" fmla="*/ 79 w 205"/>
              <a:gd name="T59" fmla="*/ 76 h 254"/>
              <a:gd name="T60" fmla="*/ 90 w 205"/>
              <a:gd name="T61" fmla="*/ 76 h 254"/>
              <a:gd name="T62" fmla="*/ 117 w 205"/>
              <a:gd name="T63" fmla="*/ 101 h 254"/>
              <a:gd name="T64" fmla="*/ 87 w 205"/>
              <a:gd name="T65" fmla="*/ 103 h 254"/>
              <a:gd name="T66" fmla="*/ 63 w 205"/>
              <a:gd name="T67" fmla="*/ 101 h 254"/>
              <a:gd name="T68" fmla="*/ 61 w 205"/>
              <a:gd name="T69" fmla="*/ 116 h 254"/>
              <a:gd name="T70" fmla="*/ 97 w 205"/>
              <a:gd name="T71" fmla="*/ 119 h 254"/>
              <a:gd name="T72" fmla="*/ 128 w 205"/>
              <a:gd name="T73" fmla="*/ 122 h 254"/>
              <a:gd name="T74" fmla="*/ 95 w 205"/>
              <a:gd name="T75" fmla="*/ 130 h 254"/>
              <a:gd name="T76" fmla="*/ 100 w 205"/>
              <a:gd name="T77" fmla="*/ 141 h 254"/>
              <a:gd name="T78" fmla="*/ 115 w 205"/>
              <a:gd name="T79" fmla="*/ 136 h 254"/>
              <a:gd name="T80" fmla="*/ 131 w 205"/>
              <a:gd name="T81" fmla="*/ 126 h 254"/>
              <a:gd name="T82" fmla="*/ 120 w 205"/>
              <a:gd name="T83" fmla="*/ 152 h 254"/>
              <a:gd name="T84" fmla="*/ 77 w 205"/>
              <a:gd name="T85" fmla="*/ 188 h 254"/>
              <a:gd name="T86" fmla="*/ 60 w 205"/>
              <a:gd name="T87" fmla="*/ 191 h 254"/>
              <a:gd name="T88" fmla="*/ 59 w 205"/>
              <a:gd name="T89" fmla="*/ 197 h 254"/>
              <a:gd name="T90" fmla="*/ 34 w 205"/>
              <a:gd name="T91" fmla="*/ 222 h 254"/>
              <a:gd name="T92" fmla="*/ 11 w 205"/>
              <a:gd name="T93" fmla="*/ 235 h 254"/>
              <a:gd name="T94" fmla="*/ 14 w 205"/>
              <a:gd name="T95" fmla="*/ 252 h 254"/>
              <a:gd name="T96" fmla="*/ 65 w 205"/>
              <a:gd name="T97" fmla="*/ 216 h 254"/>
              <a:gd name="T98" fmla="*/ 72 w 205"/>
              <a:gd name="T99" fmla="*/ 220 h 254"/>
              <a:gd name="T100" fmla="*/ 96 w 205"/>
              <a:gd name="T101" fmla="*/ 198 h 254"/>
              <a:gd name="T102" fmla="*/ 113 w 205"/>
              <a:gd name="T103" fmla="*/ 200 h 254"/>
              <a:gd name="T104" fmla="*/ 165 w 205"/>
              <a:gd name="T105" fmla="*/ 198 h 254"/>
              <a:gd name="T106" fmla="*/ 197 w 205"/>
              <a:gd name="T107" fmla="*/ 186 h 254"/>
              <a:gd name="T108" fmla="*/ 201 w 205"/>
              <a:gd name="T109" fmla="*/ 172 h 254"/>
              <a:gd name="T110" fmla="*/ 200 w 205"/>
              <a:gd name="T111" fmla="*/ 114 h 254"/>
              <a:gd name="T112" fmla="*/ 197 w 205"/>
              <a:gd name="T113" fmla="*/ 110 h 254"/>
              <a:gd name="T114" fmla="*/ 140 w 205"/>
              <a:gd name="T115" fmla="*/ 84 h 254"/>
              <a:gd name="T116" fmla="*/ 114 w 205"/>
              <a:gd name="T117" fmla="*/ 67 h 254"/>
              <a:gd name="T118" fmla="*/ 160 w 205"/>
              <a:gd name="T119" fmla="*/ 93 h 254"/>
              <a:gd name="T120" fmla="*/ 140 w 205"/>
              <a:gd name="T121" fmla="*/ 8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05" h="254">
                <a:moveTo>
                  <a:pt x="187" y="164"/>
                </a:moveTo>
                <a:cubicBezTo>
                  <a:pt x="182" y="162"/>
                  <a:pt x="167" y="162"/>
                  <a:pt x="154" y="161"/>
                </a:cubicBezTo>
                <a:cubicBezTo>
                  <a:pt x="160" y="157"/>
                  <a:pt x="166" y="152"/>
                  <a:pt x="169" y="151"/>
                </a:cubicBezTo>
                <a:cubicBezTo>
                  <a:pt x="169" y="151"/>
                  <a:pt x="169" y="150"/>
                  <a:pt x="170" y="150"/>
                </a:cubicBezTo>
                <a:cubicBezTo>
                  <a:pt x="171" y="150"/>
                  <a:pt x="172" y="149"/>
                  <a:pt x="173" y="149"/>
                </a:cubicBezTo>
                <a:cubicBezTo>
                  <a:pt x="175" y="148"/>
                  <a:pt x="177" y="147"/>
                  <a:pt x="178" y="145"/>
                </a:cubicBezTo>
                <a:cubicBezTo>
                  <a:pt x="178" y="143"/>
                  <a:pt x="177" y="141"/>
                  <a:pt x="178" y="139"/>
                </a:cubicBezTo>
                <a:cubicBezTo>
                  <a:pt x="178" y="137"/>
                  <a:pt x="179" y="135"/>
                  <a:pt x="180" y="133"/>
                </a:cubicBezTo>
                <a:cubicBezTo>
                  <a:pt x="181" y="130"/>
                  <a:pt x="180" y="127"/>
                  <a:pt x="178" y="124"/>
                </a:cubicBezTo>
                <a:cubicBezTo>
                  <a:pt x="181" y="121"/>
                  <a:pt x="181" y="121"/>
                  <a:pt x="181" y="121"/>
                </a:cubicBezTo>
                <a:cubicBezTo>
                  <a:pt x="181" y="121"/>
                  <a:pt x="189" y="128"/>
                  <a:pt x="192" y="128"/>
                </a:cubicBezTo>
                <a:cubicBezTo>
                  <a:pt x="193" y="128"/>
                  <a:pt x="195" y="126"/>
                  <a:pt x="197" y="123"/>
                </a:cubicBezTo>
                <a:cubicBezTo>
                  <a:pt x="198" y="123"/>
                  <a:pt x="199" y="124"/>
                  <a:pt x="200" y="123"/>
                </a:cubicBezTo>
                <a:cubicBezTo>
                  <a:pt x="200" y="123"/>
                  <a:pt x="201" y="120"/>
                  <a:pt x="201" y="118"/>
                </a:cubicBezTo>
                <a:cubicBezTo>
                  <a:pt x="201" y="119"/>
                  <a:pt x="201" y="119"/>
                  <a:pt x="201" y="119"/>
                </a:cubicBezTo>
                <a:cubicBezTo>
                  <a:pt x="203" y="117"/>
                  <a:pt x="203" y="114"/>
                  <a:pt x="203" y="114"/>
                </a:cubicBezTo>
                <a:cubicBezTo>
                  <a:pt x="203" y="113"/>
                  <a:pt x="203" y="113"/>
                  <a:pt x="203" y="113"/>
                </a:cubicBezTo>
                <a:cubicBezTo>
                  <a:pt x="204" y="110"/>
                  <a:pt x="205" y="106"/>
                  <a:pt x="204" y="104"/>
                </a:cubicBezTo>
                <a:cubicBezTo>
                  <a:pt x="201" y="96"/>
                  <a:pt x="195" y="88"/>
                  <a:pt x="190" y="90"/>
                </a:cubicBezTo>
                <a:cubicBezTo>
                  <a:pt x="189" y="90"/>
                  <a:pt x="187" y="92"/>
                  <a:pt x="185" y="93"/>
                </a:cubicBezTo>
                <a:cubicBezTo>
                  <a:pt x="185" y="93"/>
                  <a:pt x="185" y="92"/>
                  <a:pt x="184" y="92"/>
                </a:cubicBezTo>
                <a:cubicBezTo>
                  <a:pt x="182" y="92"/>
                  <a:pt x="180" y="97"/>
                  <a:pt x="180" y="97"/>
                </a:cubicBezTo>
                <a:cubicBezTo>
                  <a:pt x="180" y="97"/>
                  <a:pt x="180" y="98"/>
                  <a:pt x="181" y="98"/>
                </a:cubicBezTo>
                <a:cubicBezTo>
                  <a:pt x="177" y="102"/>
                  <a:pt x="173" y="106"/>
                  <a:pt x="173" y="106"/>
                </a:cubicBezTo>
                <a:cubicBezTo>
                  <a:pt x="172" y="107"/>
                  <a:pt x="172" y="107"/>
                  <a:pt x="172" y="107"/>
                </a:cubicBezTo>
                <a:cubicBezTo>
                  <a:pt x="170" y="100"/>
                  <a:pt x="168" y="93"/>
                  <a:pt x="164" y="86"/>
                </a:cubicBezTo>
                <a:cubicBezTo>
                  <a:pt x="160" y="77"/>
                  <a:pt x="154" y="69"/>
                  <a:pt x="145" y="65"/>
                </a:cubicBezTo>
                <a:cubicBezTo>
                  <a:pt x="138" y="62"/>
                  <a:pt x="131" y="61"/>
                  <a:pt x="124" y="59"/>
                </a:cubicBezTo>
                <a:cubicBezTo>
                  <a:pt x="120" y="57"/>
                  <a:pt x="117" y="55"/>
                  <a:pt x="114" y="53"/>
                </a:cubicBezTo>
                <a:cubicBezTo>
                  <a:pt x="116" y="47"/>
                  <a:pt x="119" y="41"/>
                  <a:pt x="121" y="36"/>
                </a:cubicBezTo>
                <a:cubicBezTo>
                  <a:pt x="124" y="29"/>
                  <a:pt x="127" y="22"/>
                  <a:pt x="126" y="15"/>
                </a:cubicBezTo>
                <a:cubicBezTo>
                  <a:pt x="126" y="12"/>
                  <a:pt x="125" y="9"/>
                  <a:pt x="124" y="6"/>
                </a:cubicBezTo>
                <a:cubicBezTo>
                  <a:pt x="122" y="4"/>
                  <a:pt x="119" y="3"/>
                  <a:pt x="116" y="4"/>
                </a:cubicBezTo>
                <a:cubicBezTo>
                  <a:pt x="111" y="5"/>
                  <a:pt x="108" y="12"/>
                  <a:pt x="103" y="12"/>
                </a:cubicBezTo>
                <a:cubicBezTo>
                  <a:pt x="107" y="12"/>
                  <a:pt x="113" y="14"/>
                  <a:pt x="114" y="18"/>
                </a:cubicBezTo>
                <a:cubicBezTo>
                  <a:pt x="117" y="24"/>
                  <a:pt x="109" y="38"/>
                  <a:pt x="107" y="44"/>
                </a:cubicBezTo>
                <a:cubicBezTo>
                  <a:pt x="107" y="45"/>
                  <a:pt x="107" y="45"/>
                  <a:pt x="107" y="45"/>
                </a:cubicBezTo>
                <a:cubicBezTo>
                  <a:pt x="102" y="41"/>
                  <a:pt x="98" y="36"/>
                  <a:pt x="95" y="31"/>
                </a:cubicBezTo>
                <a:cubicBezTo>
                  <a:pt x="86" y="20"/>
                  <a:pt x="77" y="9"/>
                  <a:pt x="63" y="6"/>
                </a:cubicBezTo>
                <a:cubicBezTo>
                  <a:pt x="54" y="3"/>
                  <a:pt x="45" y="6"/>
                  <a:pt x="35" y="7"/>
                </a:cubicBezTo>
                <a:cubicBezTo>
                  <a:pt x="26" y="8"/>
                  <a:pt x="15" y="7"/>
                  <a:pt x="8" y="0"/>
                </a:cubicBezTo>
                <a:cubicBezTo>
                  <a:pt x="6" y="3"/>
                  <a:pt x="7" y="7"/>
                  <a:pt x="8" y="10"/>
                </a:cubicBezTo>
                <a:cubicBezTo>
                  <a:pt x="9" y="14"/>
                  <a:pt x="12" y="17"/>
                  <a:pt x="16" y="18"/>
                </a:cubicBezTo>
                <a:cubicBezTo>
                  <a:pt x="18" y="18"/>
                  <a:pt x="20" y="18"/>
                  <a:pt x="23" y="19"/>
                </a:cubicBezTo>
                <a:cubicBezTo>
                  <a:pt x="25" y="20"/>
                  <a:pt x="27" y="22"/>
                  <a:pt x="27" y="25"/>
                </a:cubicBezTo>
                <a:cubicBezTo>
                  <a:pt x="37" y="18"/>
                  <a:pt x="49" y="14"/>
                  <a:pt x="61" y="17"/>
                </a:cubicBezTo>
                <a:cubicBezTo>
                  <a:pt x="73" y="19"/>
                  <a:pt x="83" y="27"/>
                  <a:pt x="90" y="37"/>
                </a:cubicBezTo>
                <a:cubicBezTo>
                  <a:pt x="95" y="45"/>
                  <a:pt x="97" y="54"/>
                  <a:pt x="103" y="61"/>
                </a:cubicBezTo>
                <a:cubicBezTo>
                  <a:pt x="103" y="64"/>
                  <a:pt x="104" y="67"/>
                  <a:pt x="106" y="70"/>
                </a:cubicBezTo>
                <a:cubicBezTo>
                  <a:pt x="110" y="79"/>
                  <a:pt x="121" y="82"/>
                  <a:pt x="130" y="84"/>
                </a:cubicBezTo>
                <a:cubicBezTo>
                  <a:pt x="140" y="86"/>
                  <a:pt x="150" y="89"/>
                  <a:pt x="155" y="97"/>
                </a:cubicBezTo>
                <a:cubicBezTo>
                  <a:pt x="156" y="98"/>
                  <a:pt x="157" y="100"/>
                  <a:pt x="158" y="101"/>
                </a:cubicBezTo>
                <a:cubicBezTo>
                  <a:pt x="155" y="100"/>
                  <a:pt x="151" y="100"/>
                  <a:pt x="147" y="101"/>
                </a:cubicBezTo>
                <a:cubicBezTo>
                  <a:pt x="126" y="94"/>
                  <a:pt x="126" y="94"/>
                  <a:pt x="126" y="94"/>
                </a:cubicBezTo>
                <a:cubicBezTo>
                  <a:pt x="126" y="94"/>
                  <a:pt x="122" y="86"/>
                  <a:pt x="111" y="83"/>
                </a:cubicBezTo>
                <a:cubicBezTo>
                  <a:pt x="99" y="79"/>
                  <a:pt x="96" y="70"/>
                  <a:pt x="96" y="70"/>
                </a:cubicBezTo>
                <a:cubicBezTo>
                  <a:pt x="96" y="70"/>
                  <a:pt x="93" y="62"/>
                  <a:pt x="91" y="63"/>
                </a:cubicBezTo>
                <a:cubicBezTo>
                  <a:pt x="90" y="64"/>
                  <a:pt x="79" y="64"/>
                  <a:pt x="79" y="67"/>
                </a:cubicBezTo>
                <a:cubicBezTo>
                  <a:pt x="79" y="69"/>
                  <a:pt x="81" y="70"/>
                  <a:pt x="81" y="70"/>
                </a:cubicBezTo>
                <a:cubicBezTo>
                  <a:pt x="79" y="76"/>
                  <a:pt x="79" y="76"/>
                  <a:pt x="79" y="76"/>
                </a:cubicBezTo>
                <a:cubicBezTo>
                  <a:pt x="85" y="76"/>
                  <a:pt x="85" y="76"/>
                  <a:pt x="85" y="76"/>
                </a:cubicBezTo>
                <a:cubicBezTo>
                  <a:pt x="90" y="76"/>
                  <a:pt x="90" y="76"/>
                  <a:pt x="90" y="76"/>
                </a:cubicBezTo>
                <a:cubicBezTo>
                  <a:pt x="93" y="79"/>
                  <a:pt x="96" y="84"/>
                  <a:pt x="99" y="87"/>
                </a:cubicBezTo>
                <a:cubicBezTo>
                  <a:pt x="105" y="92"/>
                  <a:pt x="107" y="100"/>
                  <a:pt x="117" y="101"/>
                </a:cubicBezTo>
                <a:cubicBezTo>
                  <a:pt x="118" y="102"/>
                  <a:pt x="118" y="102"/>
                  <a:pt x="118" y="102"/>
                </a:cubicBezTo>
                <a:cubicBezTo>
                  <a:pt x="113" y="102"/>
                  <a:pt x="93" y="103"/>
                  <a:pt x="87" y="103"/>
                </a:cubicBezTo>
                <a:cubicBezTo>
                  <a:pt x="81" y="103"/>
                  <a:pt x="73" y="103"/>
                  <a:pt x="73" y="103"/>
                </a:cubicBezTo>
                <a:cubicBezTo>
                  <a:pt x="73" y="103"/>
                  <a:pt x="69" y="100"/>
                  <a:pt x="63" y="101"/>
                </a:cubicBezTo>
                <a:cubicBezTo>
                  <a:pt x="57" y="102"/>
                  <a:pt x="63" y="107"/>
                  <a:pt x="63" y="107"/>
                </a:cubicBezTo>
                <a:cubicBezTo>
                  <a:pt x="63" y="107"/>
                  <a:pt x="59" y="113"/>
                  <a:pt x="61" y="116"/>
                </a:cubicBezTo>
                <a:cubicBezTo>
                  <a:pt x="62" y="119"/>
                  <a:pt x="76" y="113"/>
                  <a:pt x="76" y="113"/>
                </a:cubicBezTo>
                <a:cubicBezTo>
                  <a:pt x="76" y="113"/>
                  <a:pt x="88" y="116"/>
                  <a:pt x="97" y="119"/>
                </a:cubicBezTo>
                <a:cubicBezTo>
                  <a:pt x="107" y="122"/>
                  <a:pt x="117" y="113"/>
                  <a:pt x="117" y="113"/>
                </a:cubicBezTo>
                <a:cubicBezTo>
                  <a:pt x="128" y="122"/>
                  <a:pt x="128" y="122"/>
                  <a:pt x="128" y="122"/>
                </a:cubicBezTo>
                <a:cubicBezTo>
                  <a:pt x="126" y="123"/>
                  <a:pt x="125" y="125"/>
                  <a:pt x="123" y="126"/>
                </a:cubicBezTo>
                <a:cubicBezTo>
                  <a:pt x="115" y="132"/>
                  <a:pt x="104" y="134"/>
                  <a:pt x="95" y="130"/>
                </a:cubicBezTo>
                <a:cubicBezTo>
                  <a:pt x="96" y="133"/>
                  <a:pt x="97" y="136"/>
                  <a:pt x="98" y="138"/>
                </a:cubicBezTo>
                <a:cubicBezTo>
                  <a:pt x="98" y="140"/>
                  <a:pt x="99" y="141"/>
                  <a:pt x="100" y="141"/>
                </a:cubicBezTo>
                <a:cubicBezTo>
                  <a:pt x="101" y="142"/>
                  <a:pt x="102" y="141"/>
                  <a:pt x="103" y="141"/>
                </a:cubicBezTo>
                <a:cubicBezTo>
                  <a:pt x="107" y="140"/>
                  <a:pt x="111" y="138"/>
                  <a:pt x="115" y="136"/>
                </a:cubicBezTo>
                <a:cubicBezTo>
                  <a:pt x="120" y="135"/>
                  <a:pt x="125" y="133"/>
                  <a:pt x="129" y="129"/>
                </a:cubicBezTo>
                <a:cubicBezTo>
                  <a:pt x="130" y="128"/>
                  <a:pt x="130" y="127"/>
                  <a:pt x="131" y="126"/>
                </a:cubicBezTo>
                <a:cubicBezTo>
                  <a:pt x="134" y="128"/>
                  <a:pt x="134" y="128"/>
                  <a:pt x="134" y="128"/>
                </a:cubicBezTo>
                <a:cubicBezTo>
                  <a:pt x="131" y="136"/>
                  <a:pt x="120" y="152"/>
                  <a:pt x="120" y="152"/>
                </a:cubicBezTo>
                <a:cubicBezTo>
                  <a:pt x="120" y="152"/>
                  <a:pt x="103" y="151"/>
                  <a:pt x="96" y="158"/>
                </a:cubicBezTo>
                <a:cubicBezTo>
                  <a:pt x="90" y="164"/>
                  <a:pt x="85" y="179"/>
                  <a:pt x="77" y="188"/>
                </a:cubicBezTo>
                <a:cubicBezTo>
                  <a:pt x="74" y="190"/>
                  <a:pt x="71" y="190"/>
                  <a:pt x="67" y="190"/>
                </a:cubicBezTo>
                <a:cubicBezTo>
                  <a:pt x="65" y="190"/>
                  <a:pt x="62" y="189"/>
                  <a:pt x="60" y="191"/>
                </a:cubicBezTo>
                <a:cubicBezTo>
                  <a:pt x="59" y="192"/>
                  <a:pt x="58" y="193"/>
                  <a:pt x="58" y="195"/>
                </a:cubicBezTo>
                <a:cubicBezTo>
                  <a:pt x="58" y="196"/>
                  <a:pt x="59" y="197"/>
                  <a:pt x="59" y="197"/>
                </a:cubicBezTo>
                <a:cubicBezTo>
                  <a:pt x="56" y="197"/>
                  <a:pt x="53" y="198"/>
                  <a:pt x="51" y="202"/>
                </a:cubicBezTo>
                <a:cubicBezTo>
                  <a:pt x="45" y="211"/>
                  <a:pt x="45" y="217"/>
                  <a:pt x="34" y="222"/>
                </a:cubicBezTo>
                <a:cubicBezTo>
                  <a:pt x="23" y="227"/>
                  <a:pt x="22" y="218"/>
                  <a:pt x="17" y="222"/>
                </a:cubicBezTo>
                <a:cubicBezTo>
                  <a:pt x="13" y="226"/>
                  <a:pt x="14" y="233"/>
                  <a:pt x="11" y="235"/>
                </a:cubicBezTo>
                <a:cubicBezTo>
                  <a:pt x="7" y="238"/>
                  <a:pt x="0" y="241"/>
                  <a:pt x="2" y="246"/>
                </a:cubicBezTo>
                <a:cubicBezTo>
                  <a:pt x="3" y="250"/>
                  <a:pt x="12" y="254"/>
                  <a:pt x="14" y="252"/>
                </a:cubicBezTo>
                <a:cubicBezTo>
                  <a:pt x="16" y="250"/>
                  <a:pt x="11" y="246"/>
                  <a:pt x="11" y="246"/>
                </a:cubicBezTo>
                <a:cubicBezTo>
                  <a:pt x="65" y="216"/>
                  <a:pt x="65" y="216"/>
                  <a:pt x="65" y="216"/>
                </a:cubicBezTo>
                <a:cubicBezTo>
                  <a:pt x="65" y="217"/>
                  <a:pt x="66" y="219"/>
                  <a:pt x="67" y="220"/>
                </a:cubicBezTo>
                <a:cubicBezTo>
                  <a:pt x="69" y="221"/>
                  <a:pt x="70" y="221"/>
                  <a:pt x="72" y="220"/>
                </a:cubicBezTo>
                <a:cubicBezTo>
                  <a:pt x="73" y="220"/>
                  <a:pt x="75" y="218"/>
                  <a:pt x="76" y="217"/>
                </a:cubicBezTo>
                <a:cubicBezTo>
                  <a:pt x="82" y="211"/>
                  <a:pt x="89" y="205"/>
                  <a:pt x="96" y="198"/>
                </a:cubicBezTo>
                <a:cubicBezTo>
                  <a:pt x="98" y="197"/>
                  <a:pt x="98" y="197"/>
                  <a:pt x="98" y="197"/>
                </a:cubicBezTo>
                <a:cubicBezTo>
                  <a:pt x="100" y="203"/>
                  <a:pt x="111" y="203"/>
                  <a:pt x="113" y="200"/>
                </a:cubicBezTo>
                <a:cubicBezTo>
                  <a:pt x="116" y="197"/>
                  <a:pt x="123" y="189"/>
                  <a:pt x="132" y="189"/>
                </a:cubicBezTo>
                <a:cubicBezTo>
                  <a:pt x="141" y="188"/>
                  <a:pt x="158" y="198"/>
                  <a:pt x="165" y="198"/>
                </a:cubicBezTo>
                <a:cubicBezTo>
                  <a:pt x="169" y="197"/>
                  <a:pt x="185" y="189"/>
                  <a:pt x="193" y="184"/>
                </a:cubicBezTo>
                <a:cubicBezTo>
                  <a:pt x="194" y="185"/>
                  <a:pt x="196" y="186"/>
                  <a:pt x="197" y="186"/>
                </a:cubicBezTo>
                <a:cubicBezTo>
                  <a:pt x="200" y="185"/>
                  <a:pt x="203" y="184"/>
                  <a:pt x="204" y="181"/>
                </a:cubicBezTo>
                <a:cubicBezTo>
                  <a:pt x="204" y="178"/>
                  <a:pt x="203" y="175"/>
                  <a:pt x="201" y="172"/>
                </a:cubicBezTo>
                <a:cubicBezTo>
                  <a:pt x="198" y="168"/>
                  <a:pt x="193" y="165"/>
                  <a:pt x="187" y="164"/>
                </a:cubicBezTo>
                <a:close/>
                <a:moveTo>
                  <a:pt x="200" y="114"/>
                </a:moveTo>
                <a:cubicBezTo>
                  <a:pt x="200" y="115"/>
                  <a:pt x="200" y="116"/>
                  <a:pt x="200" y="116"/>
                </a:cubicBezTo>
                <a:cubicBezTo>
                  <a:pt x="200" y="116"/>
                  <a:pt x="197" y="114"/>
                  <a:pt x="197" y="110"/>
                </a:cubicBezTo>
                <a:cubicBezTo>
                  <a:pt x="197" y="110"/>
                  <a:pt x="200" y="112"/>
                  <a:pt x="200" y="114"/>
                </a:cubicBezTo>
                <a:close/>
                <a:moveTo>
                  <a:pt x="140" y="84"/>
                </a:moveTo>
                <a:cubicBezTo>
                  <a:pt x="133" y="82"/>
                  <a:pt x="125" y="81"/>
                  <a:pt x="119" y="76"/>
                </a:cubicBezTo>
                <a:cubicBezTo>
                  <a:pt x="117" y="74"/>
                  <a:pt x="115" y="71"/>
                  <a:pt x="114" y="67"/>
                </a:cubicBezTo>
                <a:cubicBezTo>
                  <a:pt x="121" y="70"/>
                  <a:pt x="128" y="71"/>
                  <a:pt x="135" y="73"/>
                </a:cubicBezTo>
                <a:cubicBezTo>
                  <a:pt x="146" y="76"/>
                  <a:pt x="158" y="82"/>
                  <a:pt x="160" y="93"/>
                </a:cubicBezTo>
                <a:cubicBezTo>
                  <a:pt x="160" y="94"/>
                  <a:pt x="160" y="96"/>
                  <a:pt x="160" y="97"/>
                </a:cubicBezTo>
                <a:cubicBezTo>
                  <a:pt x="155" y="91"/>
                  <a:pt x="148" y="86"/>
                  <a:pt x="140" y="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0C8FB9-2F9D-48FA-8110-FB350205C8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077" y="1770090"/>
            <a:ext cx="3838264" cy="3838264"/>
          </a:xfrm>
          <a:prstGeom prst="rect">
            <a:avLst/>
          </a:prstGeom>
        </p:spPr>
      </p:pic>
      <p:sp>
        <p:nvSpPr>
          <p:cNvPr id="391" name="Google Shape;130;p2">
            <a:extLst>
              <a:ext uri="{FF2B5EF4-FFF2-40B4-BE49-F238E27FC236}">
                <a16:creationId xmlns:a16="http://schemas.microsoft.com/office/drawing/2014/main" id="{4E071DE6-B1BB-4CAD-B95D-0E1190302ADC}"/>
              </a:ext>
            </a:extLst>
          </p:cNvPr>
          <p:cNvSpPr/>
          <p:nvPr/>
        </p:nvSpPr>
        <p:spPr>
          <a:xfrm>
            <a:off x="470129" y="1566042"/>
            <a:ext cx="4228689" cy="4231955"/>
          </a:xfrm>
          <a:prstGeom prst="frame">
            <a:avLst>
              <a:gd name="adj1" fmla="val 443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Freeform 40">
            <a:extLst>
              <a:ext uri="{FF2B5EF4-FFF2-40B4-BE49-F238E27FC236}">
                <a16:creationId xmlns:a16="http://schemas.microsoft.com/office/drawing/2014/main" id="{07F66DDB-9E8F-419B-BA82-84D6C144D253}"/>
              </a:ext>
            </a:extLst>
          </p:cNvPr>
          <p:cNvSpPr>
            <a:spLocks noEditPoints="1"/>
          </p:cNvSpPr>
          <p:nvPr/>
        </p:nvSpPr>
        <p:spPr bwMode="auto">
          <a:xfrm>
            <a:off x="-2845" y="861757"/>
            <a:ext cx="860337" cy="1065570"/>
          </a:xfrm>
          <a:custGeom>
            <a:avLst/>
            <a:gdLst>
              <a:gd name="T0" fmla="*/ 154 w 205"/>
              <a:gd name="T1" fmla="*/ 161 h 254"/>
              <a:gd name="T2" fmla="*/ 170 w 205"/>
              <a:gd name="T3" fmla="*/ 150 h 254"/>
              <a:gd name="T4" fmla="*/ 178 w 205"/>
              <a:gd name="T5" fmla="*/ 145 h 254"/>
              <a:gd name="T6" fmla="*/ 180 w 205"/>
              <a:gd name="T7" fmla="*/ 133 h 254"/>
              <a:gd name="T8" fmla="*/ 181 w 205"/>
              <a:gd name="T9" fmla="*/ 121 h 254"/>
              <a:gd name="T10" fmla="*/ 197 w 205"/>
              <a:gd name="T11" fmla="*/ 123 h 254"/>
              <a:gd name="T12" fmla="*/ 201 w 205"/>
              <a:gd name="T13" fmla="*/ 118 h 254"/>
              <a:gd name="T14" fmla="*/ 203 w 205"/>
              <a:gd name="T15" fmla="*/ 114 h 254"/>
              <a:gd name="T16" fmla="*/ 204 w 205"/>
              <a:gd name="T17" fmla="*/ 104 h 254"/>
              <a:gd name="T18" fmla="*/ 185 w 205"/>
              <a:gd name="T19" fmla="*/ 93 h 254"/>
              <a:gd name="T20" fmla="*/ 180 w 205"/>
              <a:gd name="T21" fmla="*/ 97 h 254"/>
              <a:gd name="T22" fmla="*/ 173 w 205"/>
              <a:gd name="T23" fmla="*/ 106 h 254"/>
              <a:gd name="T24" fmla="*/ 164 w 205"/>
              <a:gd name="T25" fmla="*/ 86 h 254"/>
              <a:gd name="T26" fmla="*/ 124 w 205"/>
              <a:gd name="T27" fmla="*/ 59 h 254"/>
              <a:gd name="T28" fmla="*/ 121 w 205"/>
              <a:gd name="T29" fmla="*/ 36 h 254"/>
              <a:gd name="T30" fmla="*/ 124 w 205"/>
              <a:gd name="T31" fmla="*/ 6 h 254"/>
              <a:gd name="T32" fmla="*/ 103 w 205"/>
              <a:gd name="T33" fmla="*/ 12 h 254"/>
              <a:gd name="T34" fmla="*/ 107 w 205"/>
              <a:gd name="T35" fmla="*/ 44 h 254"/>
              <a:gd name="T36" fmla="*/ 95 w 205"/>
              <a:gd name="T37" fmla="*/ 31 h 254"/>
              <a:gd name="T38" fmla="*/ 35 w 205"/>
              <a:gd name="T39" fmla="*/ 7 h 254"/>
              <a:gd name="T40" fmla="*/ 8 w 205"/>
              <a:gd name="T41" fmla="*/ 10 h 254"/>
              <a:gd name="T42" fmla="*/ 23 w 205"/>
              <a:gd name="T43" fmla="*/ 19 h 254"/>
              <a:gd name="T44" fmla="*/ 61 w 205"/>
              <a:gd name="T45" fmla="*/ 17 h 254"/>
              <a:gd name="T46" fmla="*/ 103 w 205"/>
              <a:gd name="T47" fmla="*/ 61 h 254"/>
              <a:gd name="T48" fmla="*/ 130 w 205"/>
              <a:gd name="T49" fmla="*/ 84 h 254"/>
              <a:gd name="T50" fmla="*/ 158 w 205"/>
              <a:gd name="T51" fmla="*/ 101 h 254"/>
              <a:gd name="T52" fmla="*/ 126 w 205"/>
              <a:gd name="T53" fmla="*/ 94 h 254"/>
              <a:gd name="T54" fmla="*/ 96 w 205"/>
              <a:gd name="T55" fmla="*/ 70 h 254"/>
              <a:gd name="T56" fmla="*/ 79 w 205"/>
              <a:gd name="T57" fmla="*/ 67 h 254"/>
              <a:gd name="T58" fmla="*/ 79 w 205"/>
              <a:gd name="T59" fmla="*/ 76 h 254"/>
              <a:gd name="T60" fmla="*/ 90 w 205"/>
              <a:gd name="T61" fmla="*/ 76 h 254"/>
              <a:gd name="T62" fmla="*/ 117 w 205"/>
              <a:gd name="T63" fmla="*/ 101 h 254"/>
              <a:gd name="T64" fmla="*/ 87 w 205"/>
              <a:gd name="T65" fmla="*/ 103 h 254"/>
              <a:gd name="T66" fmla="*/ 63 w 205"/>
              <a:gd name="T67" fmla="*/ 101 h 254"/>
              <a:gd name="T68" fmla="*/ 61 w 205"/>
              <a:gd name="T69" fmla="*/ 116 h 254"/>
              <a:gd name="T70" fmla="*/ 97 w 205"/>
              <a:gd name="T71" fmla="*/ 119 h 254"/>
              <a:gd name="T72" fmla="*/ 128 w 205"/>
              <a:gd name="T73" fmla="*/ 122 h 254"/>
              <a:gd name="T74" fmla="*/ 95 w 205"/>
              <a:gd name="T75" fmla="*/ 130 h 254"/>
              <a:gd name="T76" fmla="*/ 100 w 205"/>
              <a:gd name="T77" fmla="*/ 141 h 254"/>
              <a:gd name="T78" fmla="*/ 115 w 205"/>
              <a:gd name="T79" fmla="*/ 136 h 254"/>
              <a:gd name="T80" fmla="*/ 131 w 205"/>
              <a:gd name="T81" fmla="*/ 126 h 254"/>
              <a:gd name="T82" fmla="*/ 120 w 205"/>
              <a:gd name="T83" fmla="*/ 152 h 254"/>
              <a:gd name="T84" fmla="*/ 77 w 205"/>
              <a:gd name="T85" fmla="*/ 188 h 254"/>
              <a:gd name="T86" fmla="*/ 60 w 205"/>
              <a:gd name="T87" fmla="*/ 191 h 254"/>
              <a:gd name="T88" fmla="*/ 59 w 205"/>
              <a:gd name="T89" fmla="*/ 197 h 254"/>
              <a:gd name="T90" fmla="*/ 34 w 205"/>
              <a:gd name="T91" fmla="*/ 222 h 254"/>
              <a:gd name="T92" fmla="*/ 11 w 205"/>
              <a:gd name="T93" fmla="*/ 235 h 254"/>
              <a:gd name="T94" fmla="*/ 14 w 205"/>
              <a:gd name="T95" fmla="*/ 252 h 254"/>
              <a:gd name="T96" fmla="*/ 65 w 205"/>
              <a:gd name="T97" fmla="*/ 216 h 254"/>
              <a:gd name="T98" fmla="*/ 72 w 205"/>
              <a:gd name="T99" fmla="*/ 220 h 254"/>
              <a:gd name="T100" fmla="*/ 96 w 205"/>
              <a:gd name="T101" fmla="*/ 198 h 254"/>
              <a:gd name="T102" fmla="*/ 113 w 205"/>
              <a:gd name="T103" fmla="*/ 200 h 254"/>
              <a:gd name="T104" fmla="*/ 165 w 205"/>
              <a:gd name="T105" fmla="*/ 198 h 254"/>
              <a:gd name="T106" fmla="*/ 197 w 205"/>
              <a:gd name="T107" fmla="*/ 186 h 254"/>
              <a:gd name="T108" fmla="*/ 201 w 205"/>
              <a:gd name="T109" fmla="*/ 172 h 254"/>
              <a:gd name="T110" fmla="*/ 200 w 205"/>
              <a:gd name="T111" fmla="*/ 114 h 254"/>
              <a:gd name="T112" fmla="*/ 197 w 205"/>
              <a:gd name="T113" fmla="*/ 110 h 254"/>
              <a:gd name="T114" fmla="*/ 140 w 205"/>
              <a:gd name="T115" fmla="*/ 84 h 254"/>
              <a:gd name="T116" fmla="*/ 114 w 205"/>
              <a:gd name="T117" fmla="*/ 67 h 254"/>
              <a:gd name="T118" fmla="*/ 160 w 205"/>
              <a:gd name="T119" fmla="*/ 93 h 254"/>
              <a:gd name="T120" fmla="*/ 140 w 205"/>
              <a:gd name="T121" fmla="*/ 8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05" h="254">
                <a:moveTo>
                  <a:pt x="187" y="164"/>
                </a:moveTo>
                <a:cubicBezTo>
                  <a:pt x="182" y="162"/>
                  <a:pt x="167" y="162"/>
                  <a:pt x="154" y="161"/>
                </a:cubicBezTo>
                <a:cubicBezTo>
                  <a:pt x="160" y="157"/>
                  <a:pt x="166" y="152"/>
                  <a:pt x="169" y="151"/>
                </a:cubicBezTo>
                <a:cubicBezTo>
                  <a:pt x="169" y="151"/>
                  <a:pt x="169" y="150"/>
                  <a:pt x="170" y="150"/>
                </a:cubicBezTo>
                <a:cubicBezTo>
                  <a:pt x="171" y="150"/>
                  <a:pt x="172" y="149"/>
                  <a:pt x="173" y="149"/>
                </a:cubicBezTo>
                <a:cubicBezTo>
                  <a:pt x="175" y="148"/>
                  <a:pt x="177" y="147"/>
                  <a:pt x="178" y="145"/>
                </a:cubicBezTo>
                <a:cubicBezTo>
                  <a:pt x="178" y="143"/>
                  <a:pt x="177" y="141"/>
                  <a:pt x="178" y="139"/>
                </a:cubicBezTo>
                <a:cubicBezTo>
                  <a:pt x="178" y="137"/>
                  <a:pt x="179" y="135"/>
                  <a:pt x="180" y="133"/>
                </a:cubicBezTo>
                <a:cubicBezTo>
                  <a:pt x="181" y="130"/>
                  <a:pt x="180" y="127"/>
                  <a:pt x="178" y="124"/>
                </a:cubicBezTo>
                <a:cubicBezTo>
                  <a:pt x="181" y="121"/>
                  <a:pt x="181" y="121"/>
                  <a:pt x="181" y="121"/>
                </a:cubicBezTo>
                <a:cubicBezTo>
                  <a:pt x="181" y="121"/>
                  <a:pt x="189" y="128"/>
                  <a:pt x="192" y="128"/>
                </a:cubicBezTo>
                <a:cubicBezTo>
                  <a:pt x="193" y="128"/>
                  <a:pt x="195" y="126"/>
                  <a:pt x="197" y="123"/>
                </a:cubicBezTo>
                <a:cubicBezTo>
                  <a:pt x="198" y="123"/>
                  <a:pt x="199" y="124"/>
                  <a:pt x="200" y="123"/>
                </a:cubicBezTo>
                <a:cubicBezTo>
                  <a:pt x="200" y="123"/>
                  <a:pt x="201" y="120"/>
                  <a:pt x="201" y="118"/>
                </a:cubicBezTo>
                <a:cubicBezTo>
                  <a:pt x="201" y="119"/>
                  <a:pt x="201" y="119"/>
                  <a:pt x="201" y="119"/>
                </a:cubicBezTo>
                <a:cubicBezTo>
                  <a:pt x="203" y="117"/>
                  <a:pt x="203" y="114"/>
                  <a:pt x="203" y="114"/>
                </a:cubicBezTo>
                <a:cubicBezTo>
                  <a:pt x="203" y="113"/>
                  <a:pt x="203" y="113"/>
                  <a:pt x="203" y="113"/>
                </a:cubicBezTo>
                <a:cubicBezTo>
                  <a:pt x="204" y="110"/>
                  <a:pt x="205" y="106"/>
                  <a:pt x="204" y="104"/>
                </a:cubicBezTo>
                <a:cubicBezTo>
                  <a:pt x="201" y="96"/>
                  <a:pt x="195" y="88"/>
                  <a:pt x="190" y="90"/>
                </a:cubicBezTo>
                <a:cubicBezTo>
                  <a:pt x="189" y="90"/>
                  <a:pt x="187" y="92"/>
                  <a:pt x="185" y="93"/>
                </a:cubicBezTo>
                <a:cubicBezTo>
                  <a:pt x="185" y="93"/>
                  <a:pt x="185" y="92"/>
                  <a:pt x="184" y="92"/>
                </a:cubicBezTo>
                <a:cubicBezTo>
                  <a:pt x="182" y="92"/>
                  <a:pt x="180" y="97"/>
                  <a:pt x="180" y="97"/>
                </a:cubicBezTo>
                <a:cubicBezTo>
                  <a:pt x="180" y="97"/>
                  <a:pt x="180" y="98"/>
                  <a:pt x="181" y="98"/>
                </a:cubicBezTo>
                <a:cubicBezTo>
                  <a:pt x="177" y="102"/>
                  <a:pt x="173" y="106"/>
                  <a:pt x="173" y="106"/>
                </a:cubicBezTo>
                <a:cubicBezTo>
                  <a:pt x="172" y="107"/>
                  <a:pt x="172" y="107"/>
                  <a:pt x="172" y="107"/>
                </a:cubicBezTo>
                <a:cubicBezTo>
                  <a:pt x="170" y="100"/>
                  <a:pt x="168" y="93"/>
                  <a:pt x="164" y="86"/>
                </a:cubicBezTo>
                <a:cubicBezTo>
                  <a:pt x="160" y="77"/>
                  <a:pt x="154" y="69"/>
                  <a:pt x="145" y="65"/>
                </a:cubicBezTo>
                <a:cubicBezTo>
                  <a:pt x="138" y="62"/>
                  <a:pt x="131" y="61"/>
                  <a:pt x="124" y="59"/>
                </a:cubicBezTo>
                <a:cubicBezTo>
                  <a:pt x="120" y="57"/>
                  <a:pt x="117" y="55"/>
                  <a:pt x="114" y="53"/>
                </a:cubicBezTo>
                <a:cubicBezTo>
                  <a:pt x="116" y="47"/>
                  <a:pt x="119" y="41"/>
                  <a:pt x="121" y="36"/>
                </a:cubicBezTo>
                <a:cubicBezTo>
                  <a:pt x="124" y="29"/>
                  <a:pt x="127" y="22"/>
                  <a:pt x="126" y="15"/>
                </a:cubicBezTo>
                <a:cubicBezTo>
                  <a:pt x="126" y="12"/>
                  <a:pt x="125" y="9"/>
                  <a:pt x="124" y="6"/>
                </a:cubicBezTo>
                <a:cubicBezTo>
                  <a:pt x="122" y="4"/>
                  <a:pt x="119" y="3"/>
                  <a:pt x="116" y="4"/>
                </a:cubicBezTo>
                <a:cubicBezTo>
                  <a:pt x="111" y="5"/>
                  <a:pt x="108" y="12"/>
                  <a:pt x="103" y="12"/>
                </a:cubicBezTo>
                <a:cubicBezTo>
                  <a:pt x="107" y="12"/>
                  <a:pt x="113" y="14"/>
                  <a:pt x="114" y="18"/>
                </a:cubicBezTo>
                <a:cubicBezTo>
                  <a:pt x="117" y="24"/>
                  <a:pt x="109" y="38"/>
                  <a:pt x="107" y="44"/>
                </a:cubicBezTo>
                <a:cubicBezTo>
                  <a:pt x="107" y="45"/>
                  <a:pt x="107" y="45"/>
                  <a:pt x="107" y="45"/>
                </a:cubicBezTo>
                <a:cubicBezTo>
                  <a:pt x="102" y="41"/>
                  <a:pt x="98" y="36"/>
                  <a:pt x="95" y="31"/>
                </a:cubicBezTo>
                <a:cubicBezTo>
                  <a:pt x="86" y="20"/>
                  <a:pt x="77" y="9"/>
                  <a:pt x="63" y="6"/>
                </a:cubicBezTo>
                <a:cubicBezTo>
                  <a:pt x="54" y="3"/>
                  <a:pt x="45" y="6"/>
                  <a:pt x="35" y="7"/>
                </a:cubicBezTo>
                <a:cubicBezTo>
                  <a:pt x="26" y="8"/>
                  <a:pt x="15" y="7"/>
                  <a:pt x="8" y="0"/>
                </a:cubicBezTo>
                <a:cubicBezTo>
                  <a:pt x="6" y="3"/>
                  <a:pt x="7" y="7"/>
                  <a:pt x="8" y="10"/>
                </a:cubicBezTo>
                <a:cubicBezTo>
                  <a:pt x="9" y="14"/>
                  <a:pt x="12" y="17"/>
                  <a:pt x="16" y="18"/>
                </a:cubicBezTo>
                <a:cubicBezTo>
                  <a:pt x="18" y="18"/>
                  <a:pt x="20" y="18"/>
                  <a:pt x="23" y="19"/>
                </a:cubicBezTo>
                <a:cubicBezTo>
                  <a:pt x="25" y="20"/>
                  <a:pt x="27" y="22"/>
                  <a:pt x="27" y="25"/>
                </a:cubicBezTo>
                <a:cubicBezTo>
                  <a:pt x="37" y="18"/>
                  <a:pt x="49" y="14"/>
                  <a:pt x="61" y="17"/>
                </a:cubicBezTo>
                <a:cubicBezTo>
                  <a:pt x="73" y="19"/>
                  <a:pt x="83" y="27"/>
                  <a:pt x="90" y="37"/>
                </a:cubicBezTo>
                <a:cubicBezTo>
                  <a:pt x="95" y="45"/>
                  <a:pt x="97" y="54"/>
                  <a:pt x="103" y="61"/>
                </a:cubicBezTo>
                <a:cubicBezTo>
                  <a:pt x="103" y="64"/>
                  <a:pt x="104" y="67"/>
                  <a:pt x="106" y="70"/>
                </a:cubicBezTo>
                <a:cubicBezTo>
                  <a:pt x="110" y="79"/>
                  <a:pt x="121" y="82"/>
                  <a:pt x="130" y="84"/>
                </a:cubicBezTo>
                <a:cubicBezTo>
                  <a:pt x="140" y="86"/>
                  <a:pt x="150" y="89"/>
                  <a:pt x="155" y="97"/>
                </a:cubicBezTo>
                <a:cubicBezTo>
                  <a:pt x="156" y="98"/>
                  <a:pt x="157" y="100"/>
                  <a:pt x="158" y="101"/>
                </a:cubicBezTo>
                <a:cubicBezTo>
                  <a:pt x="155" y="100"/>
                  <a:pt x="151" y="100"/>
                  <a:pt x="147" y="101"/>
                </a:cubicBezTo>
                <a:cubicBezTo>
                  <a:pt x="126" y="94"/>
                  <a:pt x="126" y="94"/>
                  <a:pt x="126" y="94"/>
                </a:cubicBezTo>
                <a:cubicBezTo>
                  <a:pt x="126" y="94"/>
                  <a:pt x="122" y="86"/>
                  <a:pt x="111" y="83"/>
                </a:cubicBezTo>
                <a:cubicBezTo>
                  <a:pt x="99" y="79"/>
                  <a:pt x="96" y="70"/>
                  <a:pt x="96" y="70"/>
                </a:cubicBezTo>
                <a:cubicBezTo>
                  <a:pt x="96" y="70"/>
                  <a:pt x="93" y="62"/>
                  <a:pt x="91" y="63"/>
                </a:cubicBezTo>
                <a:cubicBezTo>
                  <a:pt x="90" y="64"/>
                  <a:pt x="79" y="64"/>
                  <a:pt x="79" y="67"/>
                </a:cubicBezTo>
                <a:cubicBezTo>
                  <a:pt x="79" y="69"/>
                  <a:pt x="81" y="70"/>
                  <a:pt x="81" y="70"/>
                </a:cubicBezTo>
                <a:cubicBezTo>
                  <a:pt x="79" y="76"/>
                  <a:pt x="79" y="76"/>
                  <a:pt x="79" y="76"/>
                </a:cubicBezTo>
                <a:cubicBezTo>
                  <a:pt x="85" y="76"/>
                  <a:pt x="85" y="76"/>
                  <a:pt x="85" y="76"/>
                </a:cubicBezTo>
                <a:cubicBezTo>
                  <a:pt x="90" y="76"/>
                  <a:pt x="90" y="76"/>
                  <a:pt x="90" y="76"/>
                </a:cubicBezTo>
                <a:cubicBezTo>
                  <a:pt x="93" y="79"/>
                  <a:pt x="96" y="84"/>
                  <a:pt x="99" y="87"/>
                </a:cubicBezTo>
                <a:cubicBezTo>
                  <a:pt x="105" y="92"/>
                  <a:pt x="107" y="100"/>
                  <a:pt x="117" y="101"/>
                </a:cubicBezTo>
                <a:cubicBezTo>
                  <a:pt x="118" y="102"/>
                  <a:pt x="118" y="102"/>
                  <a:pt x="118" y="102"/>
                </a:cubicBezTo>
                <a:cubicBezTo>
                  <a:pt x="113" y="102"/>
                  <a:pt x="93" y="103"/>
                  <a:pt x="87" y="103"/>
                </a:cubicBezTo>
                <a:cubicBezTo>
                  <a:pt x="81" y="103"/>
                  <a:pt x="73" y="103"/>
                  <a:pt x="73" y="103"/>
                </a:cubicBezTo>
                <a:cubicBezTo>
                  <a:pt x="73" y="103"/>
                  <a:pt x="69" y="100"/>
                  <a:pt x="63" y="101"/>
                </a:cubicBezTo>
                <a:cubicBezTo>
                  <a:pt x="57" y="102"/>
                  <a:pt x="63" y="107"/>
                  <a:pt x="63" y="107"/>
                </a:cubicBezTo>
                <a:cubicBezTo>
                  <a:pt x="63" y="107"/>
                  <a:pt x="59" y="113"/>
                  <a:pt x="61" y="116"/>
                </a:cubicBezTo>
                <a:cubicBezTo>
                  <a:pt x="62" y="119"/>
                  <a:pt x="76" y="113"/>
                  <a:pt x="76" y="113"/>
                </a:cubicBezTo>
                <a:cubicBezTo>
                  <a:pt x="76" y="113"/>
                  <a:pt x="88" y="116"/>
                  <a:pt x="97" y="119"/>
                </a:cubicBezTo>
                <a:cubicBezTo>
                  <a:pt x="107" y="122"/>
                  <a:pt x="117" y="113"/>
                  <a:pt x="117" y="113"/>
                </a:cubicBezTo>
                <a:cubicBezTo>
                  <a:pt x="128" y="122"/>
                  <a:pt x="128" y="122"/>
                  <a:pt x="128" y="122"/>
                </a:cubicBezTo>
                <a:cubicBezTo>
                  <a:pt x="126" y="123"/>
                  <a:pt x="125" y="125"/>
                  <a:pt x="123" y="126"/>
                </a:cubicBezTo>
                <a:cubicBezTo>
                  <a:pt x="115" y="132"/>
                  <a:pt x="104" y="134"/>
                  <a:pt x="95" y="130"/>
                </a:cubicBezTo>
                <a:cubicBezTo>
                  <a:pt x="96" y="133"/>
                  <a:pt x="97" y="136"/>
                  <a:pt x="98" y="138"/>
                </a:cubicBezTo>
                <a:cubicBezTo>
                  <a:pt x="98" y="140"/>
                  <a:pt x="99" y="141"/>
                  <a:pt x="100" y="141"/>
                </a:cubicBezTo>
                <a:cubicBezTo>
                  <a:pt x="101" y="142"/>
                  <a:pt x="102" y="141"/>
                  <a:pt x="103" y="141"/>
                </a:cubicBezTo>
                <a:cubicBezTo>
                  <a:pt x="107" y="140"/>
                  <a:pt x="111" y="138"/>
                  <a:pt x="115" y="136"/>
                </a:cubicBezTo>
                <a:cubicBezTo>
                  <a:pt x="120" y="135"/>
                  <a:pt x="125" y="133"/>
                  <a:pt x="129" y="129"/>
                </a:cubicBezTo>
                <a:cubicBezTo>
                  <a:pt x="130" y="128"/>
                  <a:pt x="130" y="127"/>
                  <a:pt x="131" y="126"/>
                </a:cubicBezTo>
                <a:cubicBezTo>
                  <a:pt x="134" y="128"/>
                  <a:pt x="134" y="128"/>
                  <a:pt x="134" y="128"/>
                </a:cubicBezTo>
                <a:cubicBezTo>
                  <a:pt x="131" y="136"/>
                  <a:pt x="120" y="152"/>
                  <a:pt x="120" y="152"/>
                </a:cubicBezTo>
                <a:cubicBezTo>
                  <a:pt x="120" y="152"/>
                  <a:pt x="103" y="151"/>
                  <a:pt x="96" y="158"/>
                </a:cubicBezTo>
                <a:cubicBezTo>
                  <a:pt x="90" y="164"/>
                  <a:pt x="85" y="179"/>
                  <a:pt x="77" y="188"/>
                </a:cubicBezTo>
                <a:cubicBezTo>
                  <a:pt x="74" y="190"/>
                  <a:pt x="71" y="190"/>
                  <a:pt x="67" y="190"/>
                </a:cubicBezTo>
                <a:cubicBezTo>
                  <a:pt x="65" y="190"/>
                  <a:pt x="62" y="189"/>
                  <a:pt x="60" y="191"/>
                </a:cubicBezTo>
                <a:cubicBezTo>
                  <a:pt x="59" y="192"/>
                  <a:pt x="58" y="193"/>
                  <a:pt x="58" y="195"/>
                </a:cubicBezTo>
                <a:cubicBezTo>
                  <a:pt x="58" y="196"/>
                  <a:pt x="59" y="197"/>
                  <a:pt x="59" y="197"/>
                </a:cubicBezTo>
                <a:cubicBezTo>
                  <a:pt x="56" y="197"/>
                  <a:pt x="53" y="198"/>
                  <a:pt x="51" y="202"/>
                </a:cubicBezTo>
                <a:cubicBezTo>
                  <a:pt x="45" y="211"/>
                  <a:pt x="45" y="217"/>
                  <a:pt x="34" y="222"/>
                </a:cubicBezTo>
                <a:cubicBezTo>
                  <a:pt x="23" y="227"/>
                  <a:pt x="22" y="218"/>
                  <a:pt x="17" y="222"/>
                </a:cubicBezTo>
                <a:cubicBezTo>
                  <a:pt x="13" y="226"/>
                  <a:pt x="14" y="233"/>
                  <a:pt x="11" y="235"/>
                </a:cubicBezTo>
                <a:cubicBezTo>
                  <a:pt x="7" y="238"/>
                  <a:pt x="0" y="241"/>
                  <a:pt x="2" y="246"/>
                </a:cubicBezTo>
                <a:cubicBezTo>
                  <a:pt x="3" y="250"/>
                  <a:pt x="12" y="254"/>
                  <a:pt x="14" y="252"/>
                </a:cubicBezTo>
                <a:cubicBezTo>
                  <a:pt x="16" y="250"/>
                  <a:pt x="11" y="246"/>
                  <a:pt x="11" y="246"/>
                </a:cubicBezTo>
                <a:cubicBezTo>
                  <a:pt x="65" y="216"/>
                  <a:pt x="65" y="216"/>
                  <a:pt x="65" y="216"/>
                </a:cubicBezTo>
                <a:cubicBezTo>
                  <a:pt x="65" y="217"/>
                  <a:pt x="66" y="219"/>
                  <a:pt x="67" y="220"/>
                </a:cubicBezTo>
                <a:cubicBezTo>
                  <a:pt x="69" y="221"/>
                  <a:pt x="70" y="221"/>
                  <a:pt x="72" y="220"/>
                </a:cubicBezTo>
                <a:cubicBezTo>
                  <a:pt x="73" y="220"/>
                  <a:pt x="75" y="218"/>
                  <a:pt x="76" y="217"/>
                </a:cubicBezTo>
                <a:cubicBezTo>
                  <a:pt x="82" y="211"/>
                  <a:pt x="89" y="205"/>
                  <a:pt x="96" y="198"/>
                </a:cubicBezTo>
                <a:cubicBezTo>
                  <a:pt x="98" y="197"/>
                  <a:pt x="98" y="197"/>
                  <a:pt x="98" y="197"/>
                </a:cubicBezTo>
                <a:cubicBezTo>
                  <a:pt x="100" y="203"/>
                  <a:pt x="111" y="203"/>
                  <a:pt x="113" y="200"/>
                </a:cubicBezTo>
                <a:cubicBezTo>
                  <a:pt x="116" y="197"/>
                  <a:pt x="123" y="189"/>
                  <a:pt x="132" y="189"/>
                </a:cubicBezTo>
                <a:cubicBezTo>
                  <a:pt x="141" y="188"/>
                  <a:pt x="158" y="198"/>
                  <a:pt x="165" y="198"/>
                </a:cubicBezTo>
                <a:cubicBezTo>
                  <a:pt x="169" y="197"/>
                  <a:pt x="185" y="189"/>
                  <a:pt x="193" y="184"/>
                </a:cubicBezTo>
                <a:cubicBezTo>
                  <a:pt x="194" y="185"/>
                  <a:pt x="196" y="186"/>
                  <a:pt x="197" y="186"/>
                </a:cubicBezTo>
                <a:cubicBezTo>
                  <a:pt x="200" y="185"/>
                  <a:pt x="203" y="184"/>
                  <a:pt x="204" y="181"/>
                </a:cubicBezTo>
                <a:cubicBezTo>
                  <a:pt x="204" y="178"/>
                  <a:pt x="203" y="175"/>
                  <a:pt x="201" y="172"/>
                </a:cubicBezTo>
                <a:cubicBezTo>
                  <a:pt x="198" y="168"/>
                  <a:pt x="193" y="165"/>
                  <a:pt x="187" y="164"/>
                </a:cubicBezTo>
                <a:close/>
                <a:moveTo>
                  <a:pt x="200" y="114"/>
                </a:moveTo>
                <a:cubicBezTo>
                  <a:pt x="200" y="115"/>
                  <a:pt x="200" y="116"/>
                  <a:pt x="200" y="116"/>
                </a:cubicBezTo>
                <a:cubicBezTo>
                  <a:pt x="200" y="116"/>
                  <a:pt x="197" y="114"/>
                  <a:pt x="197" y="110"/>
                </a:cubicBezTo>
                <a:cubicBezTo>
                  <a:pt x="197" y="110"/>
                  <a:pt x="200" y="112"/>
                  <a:pt x="200" y="114"/>
                </a:cubicBezTo>
                <a:close/>
                <a:moveTo>
                  <a:pt x="140" y="84"/>
                </a:moveTo>
                <a:cubicBezTo>
                  <a:pt x="133" y="82"/>
                  <a:pt x="125" y="81"/>
                  <a:pt x="119" y="76"/>
                </a:cubicBezTo>
                <a:cubicBezTo>
                  <a:pt x="117" y="74"/>
                  <a:pt x="115" y="71"/>
                  <a:pt x="114" y="67"/>
                </a:cubicBezTo>
                <a:cubicBezTo>
                  <a:pt x="121" y="70"/>
                  <a:pt x="128" y="71"/>
                  <a:pt x="135" y="73"/>
                </a:cubicBezTo>
                <a:cubicBezTo>
                  <a:pt x="146" y="76"/>
                  <a:pt x="158" y="82"/>
                  <a:pt x="160" y="93"/>
                </a:cubicBezTo>
                <a:cubicBezTo>
                  <a:pt x="160" y="94"/>
                  <a:pt x="160" y="96"/>
                  <a:pt x="160" y="97"/>
                </a:cubicBezTo>
                <a:cubicBezTo>
                  <a:pt x="155" y="91"/>
                  <a:pt x="148" y="86"/>
                  <a:pt x="140" y="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: Rounded Corners 395">
            <a:extLst>
              <a:ext uri="{FF2B5EF4-FFF2-40B4-BE49-F238E27FC236}">
                <a16:creationId xmlns:a16="http://schemas.microsoft.com/office/drawing/2014/main" id="{5D12143A-0745-49A1-9B5E-FD842708A891}"/>
              </a:ext>
            </a:extLst>
          </p:cNvPr>
          <p:cNvSpPr/>
          <p:nvPr/>
        </p:nvSpPr>
        <p:spPr>
          <a:xfrm>
            <a:off x="5461879" y="1594302"/>
            <a:ext cx="5990163" cy="4190683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33312" y="2141457"/>
            <a:ext cx="508671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solidFill>
                  <a:srgbClr val="C00000"/>
                </a:solidFill>
              </a:rPr>
              <a:t>送金する  </a:t>
            </a:r>
            <a:r>
              <a:rPr lang="en-US" altLang="ja-JP" sz="2000" dirty="0">
                <a:solidFill>
                  <a:srgbClr val="C00000"/>
                </a:solidFill>
              </a:rPr>
              <a:t>(</a:t>
            </a:r>
            <a:r>
              <a:rPr lang="ja-JP" altLang="en-US" sz="2000" dirty="0">
                <a:solidFill>
                  <a:srgbClr val="C00000"/>
                </a:solidFill>
              </a:rPr>
              <a:t>そうきんする</a:t>
            </a:r>
            <a:r>
              <a:rPr lang="en-US" altLang="ja-JP" sz="2000" dirty="0">
                <a:solidFill>
                  <a:srgbClr val="C00000"/>
                </a:solidFill>
              </a:rPr>
              <a:t>)    : </a:t>
            </a:r>
            <a:r>
              <a:rPr lang="en-US" altLang="ja-JP" sz="2000" dirty="0" err="1">
                <a:solidFill>
                  <a:srgbClr val="C00000"/>
                </a:solidFill>
              </a:rPr>
              <a:t>Chuyển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tiền</a:t>
            </a:r>
            <a:endParaRPr lang="en-US" altLang="ja-JP" sz="2000" dirty="0">
              <a:solidFill>
                <a:srgbClr val="C00000"/>
              </a:solidFill>
            </a:endParaRPr>
          </a:p>
          <a:p>
            <a:r>
              <a:rPr lang="ja-JP" altLang="en-US" sz="2000" dirty="0">
                <a:solidFill>
                  <a:srgbClr val="C00000"/>
                </a:solidFill>
              </a:rPr>
              <a:t>放送する  </a:t>
            </a:r>
            <a:r>
              <a:rPr lang="en-US" altLang="ja-JP" sz="2000" dirty="0">
                <a:solidFill>
                  <a:srgbClr val="C00000"/>
                </a:solidFill>
              </a:rPr>
              <a:t>(</a:t>
            </a:r>
            <a:r>
              <a:rPr lang="ja-JP" altLang="en-US" sz="2000" dirty="0">
                <a:solidFill>
                  <a:srgbClr val="C00000"/>
                </a:solidFill>
              </a:rPr>
              <a:t>ほうそうする</a:t>
            </a:r>
            <a:r>
              <a:rPr lang="en-US" altLang="ja-JP" sz="2000" dirty="0">
                <a:solidFill>
                  <a:srgbClr val="C00000"/>
                </a:solidFill>
              </a:rPr>
              <a:t>)    : Phát thanh</a:t>
            </a:r>
          </a:p>
          <a:p>
            <a:r>
              <a:rPr lang="ja-JP" altLang="en-US" sz="2000" dirty="0">
                <a:solidFill>
                  <a:srgbClr val="C00000"/>
                </a:solidFill>
              </a:rPr>
              <a:t>送付           </a:t>
            </a:r>
            <a:r>
              <a:rPr lang="en-US" altLang="ja-JP" sz="2000" dirty="0">
                <a:solidFill>
                  <a:srgbClr val="C00000"/>
                </a:solidFill>
              </a:rPr>
              <a:t>(</a:t>
            </a:r>
            <a:r>
              <a:rPr lang="ja-JP" altLang="en-US" sz="2000" dirty="0">
                <a:solidFill>
                  <a:srgbClr val="C00000"/>
                </a:solidFill>
              </a:rPr>
              <a:t>そうふ</a:t>
            </a:r>
            <a:r>
              <a:rPr lang="en-US" altLang="ja-JP" sz="2000" dirty="0">
                <a:solidFill>
                  <a:srgbClr val="C00000"/>
                </a:solidFill>
              </a:rPr>
              <a:t>)                 : </a:t>
            </a:r>
            <a:r>
              <a:rPr lang="en-US" altLang="ja-JP" sz="2000" dirty="0" err="1">
                <a:solidFill>
                  <a:srgbClr val="C00000"/>
                </a:solidFill>
              </a:rPr>
              <a:t>Việc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chuyển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tiền</a:t>
            </a:r>
            <a:endParaRPr lang="en-US" altLang="ja-JP" sz="2000" dirty="0">
              <a:solidFill>
                <a:srgbClr val="C00000"/>
              </a:solidFill>
            </a:endParaRPr>
          </a:p>
          <a:p>
            <a:r>
              <a:rPr lang="ja-JP" altLang="en-US" sz="2000" dirty="0">
                <a:solidFill>
                  <a:srgbClr val="C00000"/>
                </a:solidFill>
              </a:rPr>
              <a:t>伝送</a:t>
            </a:r>
            <a:r>
              <a:rPr lang="en-US" altLang="ja-JP" sz="2000" dirty="0">
                <a:solidFill>
                  <a:srgbClr val="C00000"/>
                </a:solidFill>
              </a:rPr>
              <a:t>           (</a:t>
            </a:r>
            <a:r>
              <a:rPr lang="ja-JP" altLang="en-US" sz="2000" dirty="0">
                <a:solidFill>
                  <a:srgbClr val="C00000"/>
                </a:solidFill>
              </a:rPr>
              <a:t>でんそう</a:t>
            </a:r>
            <a:r>
              <a:rPr lang="en-US" altLang="ja-JP" sz="2000" dirty="0">
                <a:solidFill>
                  <a:srgbClr val="C00000"/>
                </a:solidFill>
              </a:rPr>
              <a:t>)            : </a:t>
            </a:r>
            <a:r>
              <a:rPr lang="en-US" altLang="ja-JP" sz="2000" dirty="0" err="1">
                <a:solidFill>
                  <a:srgbClr val="C00000"/>
                </a:solidFill>
              </a:rPr>
              <a:t>Truyền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thông</a:t>
            </a:r>
            <a:endParaRPr lang="en-US" altLang="ja-JP" sz="2000" dirty="0">
              <a:solidFill>
                <a:srgbClr val="C00000"/>
              </a:solidFill>
            </a:endParaRPr>
          </a:p>
          <a:p>
            <a:r>
              <a:rPr lang="ja-JP" altLang="en-US" sz="2000" dirty="0">
                <a:solidFill>
                  <a:srgbClr val="C00000"/>
                </a:solidFill>
              </a:rPr>
              <a:t>送別会    （そうべつかい）</a:t>
            </a:r>
            <a:r>
              <a:rPr lang="en-US" altLang="ja-JP" sz="2000" dirty="0">
                <a:solidFill>
                  <a:srgbClr val="C00000"/>
                </a:solidFill>
              </a:rPr>
              <a:t>: </a:t>
            </a:r>
            <a:r>
              <a:rPr lang="en-US" altLang="ja-JP" sz="2000" dirty="0" err="1">
                <a:solidFill>
                  <a:srgbClr val="C00000"/>
                </a:solidFill>
              </a:rPr>
              <a:t>Bữa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tiệc</a:t>
            </a:r>
            <a:r>
              <a:rPr lang="en-US" altLang="ja-JP" sz="2000" dirty="0">
                <a:solidFill>
                  <a:srgbClr val="C00000"/>
                </a:solidFill>
              </a:rPr>
              <a:t> chia </a:t>
            </a:r>
            <a:r>
              <a:rPr lang="en-US" altLang="ja-JP" sz="2000" dirty="0" err="1">
                <a:solidFill>
                  <a:srgbClr val="C00000"/>
                </a:solidFill>
              </a:rPr>
              <a:t>tay</a:t>
            </a:r>
            <a:endParaRPr lang="en-US" altLang="ja-JP" sz="2000" dirty="0">
              <a:solidFill>
                <a:srgbClr val="C00000"/>
              </a:solidFill>
            </a:endParaRPr>
          </a:p>
          <a:p>
            <a:r>
              <a:rPr lang="ja-JP" altLang="en-US" sz="2000" dirty="0">
                <a:solidFill>
                  <a:srgbClr val="C00000"/>
                </a:solidFill>
              </a:rPr>
              <a:t>送り状</a:t>
            </a:r>
            <a:r>
              <a:rPr lang="en-US" altLang="ja-JP" sz="2000" dirty="0">
                <a:solidFill>
                  <a:srgbClr val="C00000"/>
                </a:solidFill>
              </a:rPr>
              <a:t>       (</a:t>
            </a:r>
            <a:r>
              <a:rPr lang="ja-JP" altLang="en-US" sz="2000" dirty="0">
                <a:solidFill>
                  <a:srgbClr val="C00000"/>
                </a:solidFill>
              </a:rPr>
              <a:t>おくりじょう</a:t>
            </a:r>
            <a:r>
              <a:rPr lang="en-US" altLang="ja-JP" sz="2000" dirty="0">
                <a:solidFill>
                  <a:srgbClr val="C00000"/>
                </a:solidFill>
              </a:rPr>
              <a:t>)   : </a:t>
            </a:r>
            <a:r>
              <a:rPr lang="en-US" altLang="ja-JP" sz="2000" dirty="0" err="1">
                <a:solidFill>
                  <a:srgbClr val="C00000"/>
                </a:solidFill>
              </a:rPr>
              <a:t>Hóa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đơn</a:t>
            </a:r>
            <a:endParaRPr lang="en-US" altLang="ja-JP" sz="2000" dirty="0">
              <a:solidFill>
                <a:srgbClr val="C00000"/>
              </a:solidFill>
            </a:endParaRPr>
          </a:p>
          <a:p>
            <a:r>
              <a:rPr lang="ja-JP" altLang="en-US" sz="2000" dirty="0">
                <a:solidFill>
                  <a:srgbClr val="C00000"/>
                </a:solidFill>
              </a:rPr>
              <a:t>送料</a:t>
            </a:r>
            <a:r>
              <a:rPr lang="en-US" altLang="ja-JP" sz="2000" dirty="0">
                <a:solidFill>
                  <a:srgbClr val="C00000"/>
                </a:solidFill>
              </a:rPr>
              <a:t>           (</a:t>
            </a:r>
            <a:r>
              <a:rPr lang="ja-JP" altLang="en-US" sz="2000" dirty="0">
                <a:solidFill>
                  <a:srgbClr val="C00000"/>
                </a:solidFill>
              </a:rPr>
              <a:t>そうりょう</a:t>
            </a:r>
            <a:r>
              <a:rPr lang="en-US" altLang="ja-JP" sz="2000" dirty="0">
                <a:solidFill>
                  <a:srgbClr val="C00000"/>
                </a:solidFill>
              </a:rPr>
              <a:t>)        : </a:t>
            </a:r>
            <a:r>
              <a:rPr lang="en-US" altLang="ja-JP" sz="2000" dirty="0" err="1">
                <a:solidFill>
                  <a:srgbClr val="C00000"/>
                </a:solidFill>
              </a:rPr>
              <a:t>Cước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phí</a:t>
            </a:r>
            <a:endParaRPr lang="en-US" altLang="ja-JP" sz="2000" dirty="0">
              <a:solidFill>
                <a:srgbClr val="C00000"/>
              </a:solidFill>
            </a:endParaRPr>
          </a:p>
          <a:p>
            <a:r>
              <a:rPr lang="ja-JP" altLang="en-US" sz="2000" dirty="0">
                <a:solidFill>
                  <a:srgbClr val="C00000"/>
                </a:solidFill>
              </a:rPr>
              <a:t>発送する</a:t>
            </a:r>
            <a:r>
              <a:rPr lang="en-US" altLang="ja-JP" sz="2000" dirty="0">
                <a:solidFill>
                  <a:srgbClr val="C00000"/>
                </a:solidFill>
              </a:rPr>
              <a:t>  (</a:t>
            </a:r>
            <a:r>
              <a:rPr lang="ja-JP" altLang="en-US" sz="2000" dirty="0">
                <a:solidFill>
                  <a:srgbClr val="C00000"/>
                </a:solidFill>
              </a:rPr>
              <a:t>はっそうする</a:t>
            </a:r>
            <a:r>
              <a:rPr lang="en-US" altLang="ja-JP" sz="2000" dirty="0">
                <a:solidFill>
                  <a:srgbClr val="C00000"/>
                </a:solidFill>
              </a:rPr>
              <a:t>)    : Gửi </a:t>
            </a:r>
            <a:r>
              <a:rPr lang="en-US" altLang="ja-JP" sz="2000" dirty="0" err="1">
                <a:solidFill>
                  <a:srgbClr val="C00000"/>
                </a:solidFill>
              </a:rPr>
              <a:t>hàng</a:t>
            </a:r>
            <a:endParaRPr lang="en-US" altLang="ja-JP" sz="2000" dirty="0">
              <a:solidFill>
                <a:srgbClr val="C00000"/>
              </a:solidFill>
            </a:endParaRPr>
          </a:p>
          <a:p>
            <a:r>
              <a:rPr lang="ja-JP" altLang="en-US" sz="2000" dirty="0">
                <a:solidFill>
                  <a:srgbClr val="C00000"/>
                </a:solidFill>
              </a:rPr>
              <a:t>郵送</a:t>
            </a:r>
            <a:r>
              <a:rPr lang="en-US" altLang="ja-JP" sz="2000" dirty="0">
                <a:solidFill>
                  <a:srgbClr val="C00000"/>
                </a:solidFill>
              </a:rPr>
              <a:t>           (</a:t>
            </a:r>
            <a:r>
              <a:rPr lang="ja-JP" altLang="en-US" sz="2000" dirty="0">
                <a:solidFill>
                  <a:srgbClr val="C00000"/>
                </a:solidFill>
              </a:rPr>
              <a:t>ゆうそう</a:t>
            </a:r>
            <a:r>
              <a:rPr lang="en-US" altLang="ja-JP" sz="2000" dirty="0">
                <a:solidFill>
                  <a:srgbClr val="C00000"/>
                </a:solidFill>
              </a:rPr>
              <a:t>)           </a:t>
            </a:r>
            <a:r>
              <a:rPr lang="vi-VN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>
                <a:solidFill>
                  <a:srgbClr val="C00000"/>
                </a:solidFill>
              </a:rPr>
              <a:t> : </a:t>
            </a:r>
            <a:r>
              <a:rPr lang="en-US" altLang="ja-JP" sz="2000" dirty="0" err="1">
                <a:solidFill>
                  <a:srgbClr val="C00000"/>
                </a:solidFill>
              </a:rPr>
              <a:t>Thư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từ</a:t>
            </a:r>
            <a:r>
              <a:rPr lang="en-US" altLang="ja-JP" sz="2000" dirty="0">
                <a:solidFill>
                  <a:srgbClr val="C00000"/>
                </a:solidFill>
              </a:rPr>
              <a:t>, </a:t>
            </a:r>
            <a:r>
              <a:rPr lang="en-US" altLang="ja-JP" sz="2000" dirty="0" err="1">
                <a:solidFill>
                  <a:srgbClr val="C00000"/>
                </a:solidFill>
              </a:rPr>
              <a:t>thư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tín</a:t>
            </a:r>
            <a:endParaRPr lang="en-US" altLang="ja-JP" sz="2000" dirty="0">
              <a:solidFill>
                <a:srgbClr val="C00000"/>
              </a:solidFill>
            </a:endParaRPr>
          </a:p>
          <a:p>
            <a:r>
              <a:rPr lang="ja-JP" altLang="en-US" sz="2000" dirty="0">
                <a:solidFill>
                  <a:srgbClr val="C00000"/>
                </a:solidFill>
              </a:rPr>
              <a:t>言い送り  </a:t>
            </a:r>
            <a:r>
              <a:rPr lang="en-US" altLang="ja-JP" sz="2000" dirty="0">
                <a:solidFill>
                  <a:srgbClr val="C00000"/>
                </a:solidFill>
              </a:rPr>
              <a:t>(</a:t>
            </a:r>
            <a:r>
              <a:rPr lang="ja-JP" altLang="en-US" sz="2000" dirty="0">
                <a:solidFill>
                  <a:srgbClr val="C00000"/>
                </a:solidFill>
              </a:rPr>
              <a:t>いいおくり</a:t>
            </a:r>
            <a:r>
              <a:rPr lang="en-US" altLang="ja-JP" sz="2000" dirty="0">
                <a:solidFill>
                  <a:srgbClr val="C00000"/>
                </a:solidFill>
              </a:rPr>
              <a:t>)        : </a:t>
            </a:r>
            <a:r>
              <a:rPr lang="en-US" altLang="ja-JP" sz="2000" dirty="0" err="1">
                <a:solidFill>
                  <a:srgbClr val="C00000"/>
                </a:solidFill>
              </a:rPr>
              <a:t>Nhắn</a:t>
            </a:r>
            <a:r>
              <a:rPr lang="en-US" altLang="ja-JP" sz="2000" dirty="0">
                <a:solidFill>
                  <a:srgbClr val="C00000"/>
                </a:solidFill>
              </a:rPr>
              <a:t> tin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41111" y="5395941"/>
            <a:ext cx="793254" cy="1577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05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/>
            </a:gs>
            <a:gs pos="100000">
              <a:schemeClr val="accent4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41AF6E22-54F9-4B21-84F7-42549EACE767}"/>
              </a:ext>
            </a:extLst>
          </p:cNvPr>
          <p:cNvSpPr>
            <a:spLocks/>
          </p:cNvSpPr>
          <p:nvPr/>
        </p:nvSpPr>
        <p:spPr bwMode="auto">
          <a:xfrm>
            <a:off x="0" y="5797997"/>
            <a:ext cx="12192000" cy="1060003"/>
          </a:xfrm>
          <a:custGeom>
            <a:avLst/>
            <a:gdLst>
              <a:gd name="T0" fmla="*/ 2147 w 2148"/>
              <a:gd name="T1" fmla="*/ 0 h 441"/>
              <a:gd name="T2" fmla="*/ 2106 w 2148"/>
              <a:gd name="T3" fmla="*/ 17 h 441"/>
              <a:gd name="T4" fmla="*/ 2100 w 2148"/>
              <a:gd name="T5" fmla="*/ 17 h 441"/>
              <a:gd name="T6" fmla="*/ 2089 w 2148"/>
              <a:gd name="T7" fmla="*/ 16 h 441"/>
              <a:gd name="T8" fmla="*/ 2078 w 2148"/>
              <a:gd name="T9" fmla="*/ 15 h 441"/>
              <a:gd name="T10" fmla="*/ 2054 w 2148"/>
              <a:gd name="T11" fmla="*/ 20 h 441"/>
              <a:gd name="T12" fmla="*/ 2001 w 2148"/>
              <a:gd name="T13" fmla="*/ 88 h 441"/>
              <a:gd name="T14" fmla="*/ 1984 w 2148"/>
              <a:gd name="T15" fmla="*/ 90 h 441"/>
              <a:gd name="T16" fmla="*/ 1968 w 2148"/>
              <a:gd name="T17" fmla="*/ 88 h 441"/>
              <a:gd name="T18" fmla="*/ 1955 w 2148"/>
              <a:gd name="T19" fmla="*/ 87 h 441"/>
              <a:gd name="T20" fmla="*/ 1946 w 2148"/>
              <a:gd name="T21" fmla="*/ 88 h 441"/>
              <a:gd name="T22" fmla="*/ 1896 w 2148"/>
              <a:gd name="T23" fmla="*/ 131 h 441"/>
              <a:gd name="T24" fmla="*/ 1815 w 2148"/>
              <a:gd name="T25" fmla="*/ 171 h 441"/>
              <a:gd name="T26" fmla="*/ 1715 w 2148"/>
              <a:gd name="T27" fmla="*/ 201 h 441"/>
              <a:gd name="T28" fmla="*/ 1621 w 2148"/>
              <a:gd name="T29" fmla="*/ 197 h 441"/>
              <a:gd name="T30" fmla="*/ 1615 w 2148"/>
              <a:gd name="T31" fmla="*/ 197 h 441"/>
              <a:gd name="T32" fmla="*/ 1473 w 2148"/>
              <a:gd name="T33" fmla="*/ 233 h 441"/>
              <a:gd name="T34" fmla="*/ 1298 w 2148"/>
              <a:gd name="T35" fmla="*/ 269 h 441"/>
              <a:gd name="T36" fmla="*/ 1173 w 2148"/>
              <a:gd name="T37" fmla="*/ 248 h 441"/>
              <a:gd name="T38" fmla="*/ 983 w 2148"/>
              <a:gd name="T39" fmla="*/ 211 h 441"/>
              <a:gd name="T40" fmla="*/ 871 w 2148"/>
              <a:gd name="T41" fmla="*/ 230 h 441"/>
              <a:gd name="T42" fmla="*/ 859 w 2148"/>
              <a:gd name="T43" fmla="*/ 231 h 441"/>
              <a:gd name="T44" fmla="*/ 768 w 2148"/>
              <a:gd name="T45" fmla="*/ 196 h 441"/>
              <a:gd name="T46" fmla="*/ 732 w 2148"/>
              <a:gd name="T47" fmla="*/ 183 h 441"/>
              <a:gd name="T48" fmla="*/ 688 w 2148"/>
              <a:gd name="T49" fmla="*/ 191 h 441"/>
              <a:gd name="T50" fmla="*/ 642 w 2148"/>
              <a:gd name="T51" fmla="*/ 167 h 441"/>
              <a:gd name="T52" fmla="*/ 635 w 2148"/>
              <a:gd name="T53" fmla="*/ 166 h 441"/>
              <a:gd name="T54" fmla="*/ 604 w 2148"/>
              <a:gd name="T55" fmla="*/ 173 h 441"/>
              <a:gd name="T56" fmla="*/ 573 w 2148"/>
              <a:gd name="T57" fmla="*/ 179 h 441"/>
              <a:gd name="T58" fmla="*/ 570 w 2148"/>
              <a:gd name="T59" fmla="*/ 179 h 441"/>
              <a:gd name="T60" fmla="*/ 529 w 2148"/>
              <a:gd name="T61" fmla="*/ 143 h 441"/>
              <a:gd name="T62" fmla="*/ 523 w 2148"/>
              <a:gd name="T63" fmla="*/ 142 h 441"/>
              <a:gd name="T64" fmla="*/ 501 w 2148"/>
              <a:gd name="T65" fmla="*/ 149 h 441"/>
              <a:gd name="T66" fmla="*/ 464 w 2148"/>
              <a:gd name="T67" fmla="*/ 125 h 441"/>
              <a:gd name="T68" fmla="*/ 455 w 2148"/>
              <a:gd name="T69" fmla="*/ 123 h 441"/>
              <a:gd name="T70" fmla="*/ 425 w 2148"/>
              <a:gd name="T71" fmla="*/ 133 h 441"/>
              <a:gd name="T72" fmla="*/ 399 w 2148"/>
              <a:gd name="T73" fmla="*/ 143 h 441"/>
              <a:gd name="T74" fmla="*/ 399 w 2148"/>
              <a:gd name="T75" fmla="*/ 143 h 441"/>
              <a:gd name="T76" fmla="*/ 338 w 2148"/>
              <a:gd name="T77" fmla="*/ 129 h 441"/>
              <a:gd name="T78" fmla="*/ 319 w 2148"/>
              <a:gd name="T79" fmla="*/ 130 h 441"/>
              <a:gd name="T80" fmla="*/ 218 w 2148"/>
              <a:gd name="T81" fmla="*/ 195 h 441"/>
              <a:gd name="T82" fmla="*/ 212 w 2148"/>
              <a:gd name="T83" fmla="*/ 196 h 441"/>
              <a:gd name="T84" fmla="*/ 161 w 2148"/>
              <a:gd name="T85" fmla="*/ 174 h 441"/>
              <a:gd name="T86" fmla="*/ 153 w 2148"/>
              <a:gd name="T87" fmla="*/ 174 h 441"/>
              <a:gd name="T88" fmla="*/ 111 w 2148"/>
              <a:gd name="T89" fmla="*/ 187 h 441"/>
              <a:gd name="T90" fmla="*/ 60 w 2148"/>
              <a:gd name="T91" fmla="*/ 143 h 441"/>
              <a:gd name="T92" fmla="*/ 34 w 2148"/>
              <a:gd name="T93" fmla="*/ 136 h 441"/>
              <a:gd name="T94" fmla="*/ 0 w 2148"/>
              <a:gd name="T95" fmla="*/ 147 h 441"/>
              <a:gd name="T96" fmla="*/ 0 w 2148"/>
              <a:gd name="T97" fmla="*/ 441 h 441"/>
              <a:gd name="T98" fmla="*/ 2148 w 2148"/>
              <a:gd name="T99" fmla="*/ 441 h 441"/>
              <a:gd name="T100" fmla="*/ 2148 w 2148"/>
              <a:gd name="T101" fmla="*/ 0 h 441"/>
              <a:gd name="T102" fmla="*/ 2147 w 2148"/>
              <a:gd name="T103" fmla="*/ 0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148" h="441">
                <a:moveTo>
                  <a:pt x="2147" y="0"/>
                </a:moveTo>
                <a:cubicBezTo>
                  <a:pt x="2128" y="0"/>
                  <a:pt x="2125" y="14"/>
                  <a:pt x="2106" y="17"/>
                </a:cubicBezTo>
                <a:cubicBezTo>
                  <a:pt x="2104" y="17"/>
                  <a:pt x="2102" y="17"/>
                  <a:pt x="2100" y="17"/>
                </a:cubicBezTo>
                <a:cubicBezTo>
                  <a:pt x="2096" y="17"/>
                  <a:pt x="2092" y="17"/>
                  <a:pt x="2089" y="16"/>
                </a:cubicBezTo>
                <a:cubicBezTo>
                  <a:pt x="2085" y="16"/>
                  <a:pt x="2082" y="15"/>
                  <a:pt x="2078" y="15"/>
                </a:cubicBezTo>
                <a:cubicBezTo>
                  <a:pt x="2072" y="15"/>
                  <a:pt x="2065" y="16"/>
                  <a:pt x="2054" y="20"/>
                </a:cubicBezTo>
                <a:cubicBezTo>
                  <a:pt x="2027" y="31"/>
                  <a:pt x="2032" y="83"/>
                  <a:pt x="2001" y="88"/>
                </a:cubicBezTo>
                <a:cubicBezTo>
                  <a:pt x="1994" y="89"/>
                  <a:pt x="1989" y="90"/>
                  <a:pt x="1984" y="90"/>
                </a:cubicBezTo>
                <a:cubicBezTo>
                  <a:pt x="1977" y="90"/>
                  <a:pt x="1972" y="89"/>
                  <a:pt x="1968" y="88"/>
                </a:cubicBezTo>
                <a:cubicBezTo>
                  <a:pt x="1963" y="88"/>
                  <a:pt x="1959" y="87"/>
                  <a:pt x="1955" y="87"/>
                </a:cubicBezTo>
                <a:cubicBezTo>
                  <a:pt x="1952" y="87"/>
                  <a:pt x="1949" y="87"/>
                  <a:pt x="1946" y="88"/>
                </a:cubicBezTo>
                <a:cubicBezTo>
                  <a:pt x="1929" y="92"/>
                  <a:pt x="1920" y="130"/>
                  <a:pt x="1896" y="131"/>
                </a:cubicBezTo>
                <a:cubicBezTo>
                  <a:pt x="1871" y="132"/>
                  <a:pt x="1863" y="135"/>
                  <a:pt x="1815" y="171"/>
                </a:cubicBezTo>
                <a:cubicBezTo>
                  <a:pt x="1784" y="195"/>
                  <a:pt x="1760" y="201"/>
                  <a:pt x="1715" y="201"/>
                </a:cubicBezTo>
                <a:cubicBezTo>
                  <a:pt x="1691" y="201"/>
                  <a:pt x="1661" y="199"/>
                  <a:pt x="1621" y="197"/>
                </a:cubicBezTo>
                <a:cubicBezTo>
                  <a:pt x="1619" y="197"/>
                  <a:pt x="1617" y="197"/>
                  <a:pt x="1615" y="197"/>
                </a:cubicBezTo>
                <a:cubicBezTo>
                  <a:pt x="1570" y="197"/>
                  <a:pt x="1524" y="215"/>
                  <a:pt x="1473" y="233"/>
                </a:cubicBezTo>
                <a:cubicBezTo>
                  <a:pt x="1422" y="251"/>
                  <a:pt x="1365" y="269"/>
                  <a:pt x="1298" y="269"/>
                </a:cubicBezTo>
                <a:cubicBezTo>
                  <a:pt x="1260" y="269"/>
                  <a:pt x="1218" y="263"/>
                  <a:pt x="1173" y="248"/>
                </a:cubicBezTo>
                <a:cubicBezTo>
                  <a:pt x="1087" y="220"/>
                  <a:pt x="1027" y="211"/>
                  <a:pt x="983" y="211"/>
                </a:cubicBezTo>
                <a:cubicBezTo>
                  <a:pt x="921" y="211"/>
                  <a:pt x="893" y="229"/>
                  <a:pt x="871" y="230"/>
                </a:cubicBezTo>
                <a:cubicBezTo>
                  <a:pt x="867" y="231"/>
                  <a:pt x="863" y="231"/>
                  <a:pt x="859" y="231"/>
                </a:cubicBezTo>
                <a:cubicBezTo>
                  <a:pt x="825" y="231"/>
                  <a:pt x="796" y="219"/>
                  <a:pt x="768" y="196"/>
                </a:cubicBezTo>
                <a:cubicBezTo>
                  <a:pt x="756" y="186"/>
                  <a:pt x="743" y="183"/>
                  <a:pt x="732" y="183"/>
                </a:cubicBezTo>
                <a:cubicBezTo>
                  <a:pt x="712" y="183"/>
                  <a:pt x="695" y="191"/>
                  <a:pt x="688" y="191"/>
                </a:cubicBezTo>
                <a:cubicBezTo>
                  <a:pt x="677" y="191"/>
                  <a:pt x="664" y="171"/>
                  <a:pt x="642" y="167"/>
                </a:cubicBezTo>
                <a:cubicBezTo>
                  <a:pt x="640" y="166"/>
                  <a:pt x="638" y="166"/>
                  <a:pt x="635" y="166"/>
                </a:cubicBezTo>
                <a:cubicBezTo>
                  <a:pt x="626" y="166"/>
                  <a:pt x="615" y="169"/>
                  <a:pt x="604" y="173"/>
                </a:cubicBezTo>
                <a:cubicBezTo>
                  <a:pt x="593" y="176"/>
                  <a:pt x="582" y="179"/>
                  <a:pt x="573" y="179"/>
                </a:cubicBezTo>
                <a:cubicBezTo>
                  <a:pt x="572" y="179"/>
                  <a:pt x="571" y="179"/>
                  <a:pt x="570" y="179"/>
                </a:cubicBezTo>
                <a:cubicBezTo>
                  <a:pt x="550" y="177"/>
                  <a:pt x="541" y="147"/>
                  <a:pt x="529" y="143"/>
                </a:cubicBezTo>
                <a:cubicBezTo>
                  <a:pt x="527" y="143"/>
                  <a:pt x="525" y="142"/>
                  <a:pt x="523" y="142"/>
                </a:cubicBezTo>
                <a:cubicBezTo>
                  <a:pt x="514" y="142"/>
                  <a:pt x="508" y="149"/>
                  <a:pt x="501" y="149"/>
                </a:cubicBezTo>
                <a:cubicBezTo>
                  <a:pt x="492" y="149"/>
                  <a:pt x="486" y="133"/>
                  <a:pt x="464" y="125"/>
                </a:cubicBezTo>
                <a:cubicBezTo>
                  <a:pt x="461" y="124"/>
                  <a:pt x="458" y="123"/>
                  <a:pt x="455" y="123"/>
                </a:cubicBezTo>
                <a:cubicBezTo>
                  <a:pt x="445" y="123"/>
                  <a:pt x="434" y="128"/>
                  <a:pt x="425" y="133"/>
                </a:cubicBezTo>
                <a:cubicBezTo>
                  <a:pt x="415" y="138"/>
                  <a:pt x="406" y="143"/>
                  <a:pt x="399" y="143"/>
                </a:cubicBezTo>
                <a:cubicBezTo>
                  <a:pt x="399" y="143"/>
                  <a:pt x="399" y="143"/>
                  <a:pt x="399" y="143"/>
                </a:cubicBezTo>
                <a:cubicBezTo>
                  <a:pt x="385" y="143"/>
                  <a:pt x="372" y="129"/>
                  <a:pt x="338" y="129"/>
                </a:cubicBezTo>
                <a:cubicBezTo>
                  <a:pt x="332" y="129"/>
                  <a:pt x="326" y="129"/>
                  <a:pt x="319" y="130"/>
                </a:cubicBezTo>
                <a:cubicBezTo>
                  <a:pt x="272" y="136"/>
                  <a:pt x="243" y="191"/>
                  <a:pt x="218" y="195"/>
                </a:cubicBezTo>
                <a:cubicBezTo>
                  <a:pt x="216" y="195"/>
                  <a:pt x="214" y="196"/>
                  <a:pt x="212" y="196"/>
                </a:cubicBezTo>
                <a:cubicBezTo>
                  <a:pt x="191" y="196"/>
                  <a:pt x="186" y="178"/>
                  <a:pt x="161" y="174"/>
                </a:cubicBezTo>
                <a:cubicBezTo>
                  <a:pt x="158" y="174"/>
                  <a:pt x="155" y="174"/>
                  <a:pt x="153" y="174"/>
                </a:cubicBezTo>
                <a:cubicBezTo>
                  <a:pt x="133" y="174"/>
                  <a:pt x="130" y="187"/>
                  <a:pt x="111" y="187"/>
                </a:cubicBezTo>
                <a:cubicBezTo>
                  <a:pt x="91" y="187"/>
                  <a:pt x="90" y="161"/>
                  <a:pt x="60" y="143"/>
                </a:cubicBezTo>
                <a:cubicBezTo>
                  <a:pt x="51" y="138"/>
                  <a:pt x="42" y="136"/>
                  <a:pt x="34" y="136"/>
                </a:cubicBezTo>
                <a:cubicBezTo>
                  <a:pt x="15" y="136"/>
                  <a:pt x="0" y="147"/>
                  <a:pt x="0" y="147"/>
                </a:cubicBezTo>
                <a:cubicBezTo>
                  <a:pt x="0" y="441"/>
                  <a:pt x="0" y="441"/>
                  <a:pt x="0" y="441"/>
                </a:cubicBezTo>
                <a:cubicBezTo>
                  <a:pt x="2148" y="441"/>
                  <a:pt x="2148" y="441"/>
                  <a:pt x="2148" y="441"/>
                </a:cubicBezTo>
                <a:cubicBezTo>
                  <a:pt x="2148" y="0"/>
                  <a:pt x="2148" y="0"/>
                  <a:pt x="2148" y="0"/>
                </a:cubicBezTo>
                <a:cubicBezTo>
                  <a:pt x="2147" y="0"/>
                  <a:pt x="2147" y="0"/>
                  <a:pt x="2147" y="0"/>
                </a:cubicBezTo>
              </a:path>
            </a:pathLst>
          </a:custGeom>
          <a:solidFill>
            <a:srgbClr val="F9F9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00" name="Picture 399">
            <a:extLst>
              <a:ext uri="{FF2B5EF4-FFF2-40B4-BE49-F238E27FC236}">
                <a16:creationId xmlns:a16="http://schemas.microsoft.com/office/drawing/2014/main" id="{6999D93A-5B19-4882-9D9B-965619519C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06" b="24491"/>
          <a:stretch/>
        </p:blipFill>
        <p:spPr>
          <a:xfrm>
            <a:off x="-1" y="5597629"/>
            <a:ext cx="2042146" cy="1260371"/>
          </a:xfrm>
          <a:prstGeom prst="rect">
            <a:avLst/>
          </a:prstGeom>
        </p:spPr>
      </p:pic>
      <p:sp>
        <p:nvSpPr>
          <p:cNvPr id="9" name="AutoShape 3">
            <a:extLst>
              <a:ext uri="{FF2B5EF4-FFF2-40B4-BE49-F238E27FC236}">
                <a16:creationId xmlns:a16="http://schemas.microsoft.com/office/drawing/2014/main" id="{60CC8F62-3BDA-4863-A0DF-00616832BC27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0" y="658813"/>
            <a:ext cx="12192000" cy="619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F893C9A8-BAD6-4AB1-84E5-0711A7C68ED9}"/>
              </a:ext>
            </a:extLst>
          </p:cNvPr>
          <p:cNvSpPr>
            <a:spLocks/>
          </p:cNvSpPr>
          <p:nvPr/>
        </p:nvSpPr>
        <p:spPr bwMode="auto">
          <a:xfrm>
            <a:off x="10457010" y="897648"/>
            <a:ext cx="1744662" cy="677977"/>
          </a:xfrm>
          <a:custGeom>
            <a:avLst/>
            <a:gdLst>
              <a:gd name="T0" fmla="*/ 255 w 270"/>
              <a:gd name="T1" fmla="*/ 0 h 105"/>
              <a:gd name="T2" fmla="*/ 203 w 270"/>
              <a:gd name="T3" fmla="*/ 32 h 105"/>
              <a:gd name="T4" fmla="*/ 202 w 270"/>
              <a:gd name="T5" fmla="*/ 32 h 105"/>
              <a:gd name="T6" fmla="*/ 192 w 270"/>
              <a:gd name="T7" fmla="*/ 28 h 105"/>
              <a:gd name="T8" fmla="*/ 179 w 270"/>
              <a:gd name="T9" fmla="*/ 23 h 105"/>
              <a:gd name="T10" fmla="*/ 172 w 270"/>
              <a:gd name="T11" fmla="*/ 24 h 105"/>
              <a:gd name="T12" fmla="*/ 148 w 270"/>
              <a:gd name="T13" fmla="*/ 56 h 105"/>
              <a:gd name="T14" fmla="*/ 145 w 270"/>
              <a:gd name="T15" fmla="*/ 57 h 105"/>
              <a:gd name="T16" fmla="*/ 135 w 270"/>
              <a:gd name="T17" fmla="*/ 55 h 105"/>
              <a:gd name="T18" fmla="*/ 125 w 270"/>
              <a:gd name="T19" fmla="*/ 53 h 105"/>
              <a:gd name="T20" fmla="*/ 115 w 270"/>
              <a:gd name="T21" fmla="*/ 56 h 105"/>
              <a:gd name="T22" fmla="*/ 105 w 270"/>
              <a:gd name="T23" fmla="*/ 84 h 105"/>
              <a:gd name="T24" fmla="*/ 93 w 270"/>
              <a:gd name="T25" fmla="*/ 88 h 105"/>
              <a:gd name="T26" fmla="*/ 77 w 270"/>
              <a:gd name="T27" fmla="*/ 86 h 105"/>
              <a:gd name="T28" fmla="*/ 75 w 270"/>
              <a:gd name="T29" fmla="*/ 86 h 105"/>
              <a:gd name="T30" fmla="*/ 62 w 270"/>
              <a:gd name="T31" fmla="*/ 92 h 105"/>
              <a:gd name="T32" fmla="*/ 49 w 270"/>
              <a:gd name="T33" fmla="*/ 98 h 105"/>
              <a:gd name="T34" fmla="*/ 46 w 270"/>
              <a:gd name="T35" fmla="*/ 98 h 105"/>
              <a:gd name="T36" fmla="*/ 40 w 270"/>
              <a:gd name="T37" fmla="*/ 97 h 105"/>
              <a:gd name="T38" fmla="*/ 32 w 270"/>
              <a:gd name="T39" fmla="*/ 98 h 105"/>
              <a:gd name="T40" fmla="*/ 24 w 270"/>
              <a:gd name="T41" fmla="*/ 99 h 105"/>
              <a:gd name="T42" fmla="*/ 18 w 270"/>
              <a:gd name="T43" fmla="*/ 98 h 105"/>
              <a:gd name="T44" fmla="*/ 14 w 270"/>
              <a:gd name="T45" fmla="*/ 98 h 105"/>
              <a:gd name="T46" fmla="*/ 0 w 270"/>
              <a:gd name="T47" fmla="*/ 105 h 105"/>
              <a:gd name="T48" fmla="*/ 270 w 270"/>
              <a:gd name="T49" fmla="*/ 105 h 105"/>
              <a:gd name="T50" fmla="*/ 270 w 270"/>
              <a:gd name="T51" fmla="*/ 2 h 105"/>
              <a:gd name="T52" fmla="*/ 255 w 270"/>
              <a:gd name="T53" fmla="*/ 0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70" h="105">
                <a:moveTo>
                  <a:pt x="255" y="0"/>
                </a:moveTo>
                <a:cubicBezTo>
                  <a:pt x="218" y="0"/>
                  <a:pt x="219" y="30"/>
                  <a:pt x="203" y="32"/>
                </a:cubicBezTo>
                <a:cubicBezTo>
                  <a:pt x="203" y="32"/>
                  <a:pt x="202" y="32"/>
                  <a:pt x="202" y="32"/>
                </a:cubicBezTo>
                <a:cubicBezTo>
                  <a:pt x="198" y="32"/>
                  <a:pt x="195" y="30"/>
                  <a:pt x="192" y="28"/>
                </a:cubicBezTo>
                <a:cubicBezTo>
                  <a:pt x="189" y="25"/>
                  <a:pt x="185" y="23"/>
                  <a:pt x="179" y="23"/>
                </a:cubicBezTo>
                <a:cubicBezTo>
                  <a:pt x="177" y="23"/>
                  <a:pt x="175" y="23"/>
                  <a:pt x="172" y="24"/>
                </a:cubicBezTo>
                <a:cubicBezTo>
                  <a:pt x="155" y="28"/>
                  <a:pt x="158" y="53"/>
                  <a:pt x="148" y="56"/>
                </a:cubicBezTo>
                <a:cubicBezTo>
                  <a:pt x="147" y="56"/>
                  <a:pt x="146" y="57"/>
                  <a:pt x="145" y="57"/>
                </a:cubicBezTo>
                <a:cubicBezTo>
                  <a:pt x="142" y="57"/>
                  <a:pt x="138" y="56"/>
                  <a:pt x="135" y="55"/>
                </a:cubicBezTo>
                <a:cubicBezTo>
                  <a:pt x="132" y="54"/>
                  <a:pt x="128" y="53"/>
                  <a:pt x="125" y="53"/>
                </a:cubicBezTo>
                <a:cubicBezTo>
                  <a:pt x="122" y="53"/>
                  <a:pt x="118" y="54"/>
                  <a:pt x="115" y="56"/>
                </a:cubicBezTo>
                <a:cubicBezTo>
                  <a:pt x="103" y="64"/>
                  <a:pt x="114" y="77"/>
                  <a:pt x="105" y="84"/>
                </a:cubicBezTo>
                <a:cubicBezTo>
                  <a:pt x="101" y="87"/>
                  <a:pt x="97" y="88"/>
                  <a:pt x="93" y="88"/>
                </a:cubicBezTo>
                <a:cubicBezTo>
                  <a:pt x="88" y="88"/>
                  <a:pt x="83" y="87"/>
                  <a:pt x="77" y="86"/>
                </a:cubicBezTo>
                <a:cubicBezTo>
                  <a:pt x="76" y="86"/>
                  <a:pt x="75" y="86"/>
                  <a:pt x="75" y="86"/>
                </a:cubicBezTo>
                <a:cubicBezTo>
                  <a:pt x="70" y="86"/>
                  <a:pt x="66" y="89"/>
                  <a:pt x="62" y="92"/>
                </a:cubicBezTo>
                <a:cubicBezTo>
                  <a:pt x="57" y="95"/>
                  <a:pt x="53" y="98"/>
                  <a:pt x="49" y="98"/>
                </a:cubicBezTo>
                <a:cubicBezTo>
                  <a:pt x="48" y="98"/>
                  <a:pt x="47" y="98"/>
                  <a:pt x="46" y="98"/>
                </a:cubicBezTo>
                <a:cubicBezTo>
                  <a:pt x="44" y="97"/>
                  <a:pt x="42" y="97"/>
                  <a:pt x="40" y="97"/>
                </a:cubicBezTo>
                <a:cubicBezTo>
                  <a:pt x="37" y="97"/>
                  <a:pt x="35" y="97"/>
                  <a:pt x="32" y="98"/>
                </a:cubicBezTo>
                <a:cubicBezTo>
                  <a:pt x="30" y="98"/>
                  <a:pt x="27" y="99"/>
                  <a:pt x="24" y="99"/>
                </a:cubicBezTo>
                <a:cubicBezTo>
                  <a:pt x="22" y="99"/>
                  <a:pt x="20" y="99"/>
                  <a:pt x="18" y="98"/>
                </a:cubicBezTo>
                <a:cubicBezTo>
                  <a:pt x="17" y="98"/>
                  <a:pt x="15" y="98"/>
                  <a:pt x="14" y="98"/>
                </a:cubicBezTo>
                <a:cubicBezTo>
                  <a:pt x="5" y="98"/>
                  <a:pt x="0" y="105"/>
                  <a:pt x="0" y="105"/>
                </a:cubicBezTo>
                <a:cubicBezTo>
                  <a:pt x="0" y="105"/>
                  <a:pt x="268" y="105"/>
                  <a:pt x="270" y="105"/>
                </a:cubicBezTo>
                <a:cubicBezTo>
                  <a:pt x="270" y="2"/>
                  <a:pt x="270" y="2"/>
                  <a:pt x="270" y="2"/>
                </a:cubicBezTo>
                <a:cubicBezTo>
                  <a:pt x="264" y="1"/>
                  <a:pt x="259" y="0"/>
                  <a:pt x="255" y="0"/>
                </a:cubicBezTo>
              </a:path>
            </a:pathLst>
          </a:custGeom>
          <a:solidFill>
            <a:srgbClr val="F9F9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7">
            <a:extLst>
              <a:ext uri="{FF2B5EF4-FFF2-40B4-BE49-F238E27FC236}">
                <a16:creationId xmlns:a16="http://schemas.microsoft.com/office/drawing/2014/main" id="{6CEDDD69-820E-49FD-9A53-82BB86057679}"/>
              </a:ext>
            </a:extLst>
          </p:cNvPr>
          <p:cNvSpPr>
            <a:spLocks/>
          </p:cNvSpPr>
          <p:nvPr/>
        </p:nvSpPr>
        <p:spPr bwMode="auto">
          <a:xfrm flipH="1">
            <a:off x="-1" y="869970"/>
            <a:ext cx="1774483" cy="689566"/>
          </a:xfrm>
          <a:custGeom>
            <a:avLst/>
            <a:gdLst>
              <a:gd name="T0" fmla="*/ 255 w 270"/>
              <a:gd name="T1" fmla="*/ 0 h 105"/>
              <a:gd name="T2" fmla="*/ 203 w 270"/>
              <a:gd name="T3" fmla="*/ 32 h 105"/>
              <a:gd name="T4" fmla="*/ 202 w 270"/>
              <a:gd name="T5" fmla="*/ 32 h 105"/>
              <a:gd name="T6" fmla="*/ 192 w 270"/>
              <a:gd name="T7" fmla="*/ 28 h 105"/>
              <a:gd name="T8" fmla="*/ 179 w 270"/>
              <a:gd name="T9" fmla="*/ 23 h 105"/>
              <a:gd name="T10" fmla="*/ 172 w 270"/>
              <a:gd name="T11" fmla="*/ 24 h 105"/>
              <a:gd name="T12" fmla="*/ 148 w 270"/>
              <a:gd name="T13" fmla="*/ 56 h 105"/>
              <a:gd name="T14" fmla="*/ 145 w 270"/>
              <a:gd name="T15" fmla="*/ 57 h 105"/>
              <a:gd name="T16" fmla="*/ 135 w 270"/>
              <a:gd name="T17" fmla="*/ 55 h 105"/>
              <a:gd name="T18" fmla="*/ 125 w 270"/>
              <a:gd name="T19" fmla="*/ 53 h 105"/>
              <a:gd name="T20" fmla="*/ 115 w 270"/>
              <a:gd name="T21" fmla="*/ 56 h 105"/>
              <a:gd name="T22" fmla="*/ 105 w 270"/>
              <a:gd name="T23" fmla="*/ 84 h 105"/>
              <a:gd name="T24" fmla="*/ 93 w 270"/>
              <a:gd name="T25" fmla="*/ 88 h 105"/>
              <a:gd name="T26" fmla="*/ 77 w 270"/>
              <a:gd name="T27" fmla="*/ 86 h 105"/>
              <a:gd name="T28" fmla="*/ 75 w 270"/>
              <a:gd name="T29" fmla="*/ 86 h 105"/>
              <a:gd name="T30" fmla="*/ 62 w 270"/>
              <a:gd name="T31" fmla="*/ 92 h 105"/>
              <a:gd name="T32" fmla="*/ 49 w 270"/>
              <a:gd name="T33" fmla="*/ 98 h 105"/>
              <a:gd name="T34" fmla="*/ 46 w 270"/>
              <a:gd name="T35" fmla="*/ 98 h 105"/>
              <a:gd name="T36" fmla="*/ 40 w 270"/>
              <a:gd name="T37" fmla="*/ 97 h 105"/>
              <a:gd name="T38" fmla="*/ 32 w 270"/>
              <a:gd name="T39" fmla="*/ 98 h 105"/>
              <a:gd name="T40" fmla="*/ 24 w 270"/>
              <a:gd name="T41" fmla="*/ 99 h 105"/>
              <a:gd name="T42" fmla="*/ 18 w 270"/>
              <a:gd name="T43" fmla="*/ 98 h 105"/>
              <a:gd name="T44" fmla="*/ 14 w 270"/>
              <a:gd name="T45" fmla="*/ 98 h 105"/>
              <a:gd name="T46" fmla="*/ 0 w 270"/>
              <a:gd name="T47" fmla="*/ 105 h 105"/>
              <a:gd name="T48" fmla="*/ 270 w 270"/>
              <a:gd name="T49" fmla="*/ 105 h 105"/>
              <a:gd name="T50" fmla="*/ 270 w 270"/>
              <a:gd name="T51" fmla="*/ 2 h 105"/>
              <a:gd name="T52" fmla="*/ 255 w 270"/>
              <a:gd name="T53" fmla="*/ 0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70" h="105">
                <a:moveTo>
                  <a:pt x="255" y="0"/>
                </a:moveTo>
                <a:cubicBezTo>
                  <a:pt x="218" y="0"/>
                  <a:pt x="219" y="30"/>
                  <a:pt x="203" y="32"/>
                </a:cubicBezTo>
                <a:cubicBezTo>
                  <a:pt x="203" y="32"/>
                  <a:pt x="202" y="32"/>
                  <a:pt x="202" y="32"/>
                </a:cubicBezTo>
                <a:cubicBezTo>
                  <a:pt x="198" y="32"/>
                  <a:pt x="195" y="30"/>
                  <a:pt x="192" y="28"/>
                </a:cubicBezTo>
                <a:cubicBezTo>
                  <a:pt x="189" y="25"/>
                  <a:pt x="185" y="23"/>
                  <a:pt x="179" y="23"/>
                </a:cubicBezTo>
                <a:cubicBezTo>
                  <a:pt x="177" y="23"/>
                  <a:pt x="175" y="23"/>
                  <a:pt x="172" y="24"/>
                </a:cubicBezTo>
                <a:cubicBezTo>
                  <a:pt x="155" y="28"/>
                  <a:pt x="158" y="53"/>
                  <a:pt x="148" y="56"/>
                </a:cubicBezTo>
                <a:cubicBezTo>
                  <a:pt x="147" y="56"/>
                  <a:pt x="146" y="57"/>
                  <a:pt x="145" y="57"/>
                </a:cubicBezTo>
                <a:cubicBezTo>
                  <a:pt x="142" y="57"/>
                  <a:pt x="138" y="56"/>
                  <a:pt x="135" y="55"/>
                </a:cubicBezTo>
                <a:cubicBezTo>
                  <a:pt x="132" y="54"/>
                  <a:pt x="128" y="53"/>
                  <a:pt x="125" y="53"/>
                </a:cubicBezTo>
                <a:cubicBezTo>
                  <a:pt x="122" y="53"/>
                  <a:pt x="118" y="54"/>
                  <a:pt x="115" y="56"/>
                </a:cubicBezTo>
                <a:cubicBezTo>
                  <a:pt x="103" y="64"/>
                  <a:pt x="114" y="77"/>
                  <a:pt x="105" y="84"/>
                </a:cubicBezTo>
                <a:cubicBezTo>
                  <a:pt x="101" y="87"/>
                  <a:pt x="97" y="88"/>
                  <a:pt x="93" y="88"/>
                </a:cubicBezTo>
                <a:cubicBezTo>
                  <a:pt x="88" y="88"/>
                  <a:pt x="83" y="87"/>
                  <a:pt x="77" y="86"/>
                </a:cubicBezTo>
                <a:cubicBezTo>
                  <a:pt x="76" y="86"/>
                  <a:pt x="75" y="86"/>
                  <a:pt x="75" y="86"/>
                </a:cubicBezTo>
                <a:cubicBezTo>
                  <a:pt x="70" y="86"/>
                  <a:pt x="66" y="89"/>
                  <a:pt x="62" y="92"/>
                </a:cubicBezTo>
                <a:cubicBezTo>
                  <a:pt x="57" y="95"/>
                  <a:pt x="53" y="98"/>
                  <a:pt x="49" y="98"/>
                </a:cubicBezTo>
                <a:cubicBezTo>
                  <a:pt x="48" y="98"/>
                  <a:pt x="47" y="98"/>
                  <a:pt x="46" y="98"/>
                </a:cubicBezTo>
                <a:cubicBezTo>
                  <a:pt x="44" y="97"/>
                  <a:pt x="42" y="97"/>
                  <a:pt x="40" y="97"/>
                </a:cubicBezTo>
                <a:cubicBezTo>
                  <a:pt x="37" y="97"/>
                  <a:pt x="35" y="97"/>
                  <a:pt x="32" y="98"/>
                </a:cubicBezTo>
                <a:cubicBezTo>
                  <a:pt x="30" y="98"/>
                  <a:pt x="27" y="99"/>
                  <a:pt x="24" y="99"/>
                </a:cubicBezTo>
                <a:cubicBezTo>
                  <a:pt x="22" y="99"/>
                  <a:pt x="20" y="99"/>
                  <a:pt x="18" y="98"/>
                </a:cubicBezTo>
                <a:cubicBezTo>
                  <a:pt x="17" y="98"/>
                  <a:pt x="15" y="98"/>
                  <a:pt x="14" y="98"/>
                </a:cubicBezTo>
                <a:cubicBezTo>
                  <a:pt x="5" y="98"/>
                  <a:pt x="0" y="105"/>
                  <a:pt x="0" y="105"/>
                </a:cubicBezTo>
                <a:cubicBezTo>
                  <a:pt x="0" y="105"/>
                  <a:pt x="268" y="105"/>
                  <a:pt x="270" y="105"/>
                </a:cubicBezTo>
                <a:cubicBezTo>
                  <a:pt x="270" y="2"/>
                  <a:pt x="270" y="2"/>
                  <a:pt x="270" y="2"/>
                </a:cubicBezTo>
                <a:cubicBezTo>
                  <a:pt x="264" y="1"/>
                  <a:pt x="259" y="0"/>
                  <a:pt x="255" y="0"/>
                </a:cubicBezTo>
              </a:path>
            </a:pathLst>
          </a:custGeom>
          <a:solidFill>
            <a:srgbClr val="F9F9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" name="Google Shape;201;p5">
            <a:extLst>
              <a:ext uri="{FF2B5EF4-FFF2-40B4-BE49-F238E27FC236}">
                <a16:creationId xmlns:a16="http://schemas.microsoft.com/office/drawing/2014/main" id="{7B34506D-222D-456C-8575-D4B33CC9BB45}"/>
              </a:ext>
            </a:extLst>
          </p:cNvPr>
          <p:cNvSpPr/>
          <p:nvPr/>
        </p:nvSpPr>
        <p:spPr>
          <a:xfrm>
            <a:off x="474470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服</a:t>
            </a:r>
            <a:endParaRPr sz="6600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201;p5">
            <a:extLst>
              <a:ext uri="{FF2B5EF4-FFF2-40B4-BE49-F238E27FC236}">
                <a16:creationId xmlns:a16="http://schemas.microsoft.com/office/drawing/2014/main" id="{FFDEAED2-425A-462E-A58C-BD471F18BA95}"/>
              </a:ext>
            </a:extLst>
          </p:cNvPr>
          <p:cNvSpPr/>
          <p:nvPr/>
        </p:nvSpPr>
        <p:spPr>
          <a:xfrm>
            <a:off x="1502431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品</a:t>
            </a:r>
            <a:endParaRPr sz="6600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201;p5">
            <a:extLst>
              <a:ext uri="{FF2B5EF4-FFF2-40B4-BE49-F238E27FC236}">
                <a16:creationId xmlns:a16="http://schemas.microsoft.com/office/drawing/2014/main" id="{7563C460-228F-494F-A25F-48A5761F431B}"/>
              </a:ext>
            </a:extLst>
          </p:cNvPr>
          <p:cNvSpPr/>
          <p:nvPr/>
        </p:nvSpPr>
        <p:spPr>
          <a:xfrm>
            <a:off x="6634527" y="218804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切</a:t>
            </a:r>
            <a:endParaRPr sz="6600" b="1" dirty="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201;p5">
            <a:extLst>
              <a:ext uri="{FF2B5EF4-FFF2-40B4-BE49-F238E27FC236}">
                <a16:creationId xmlns:a16="http://schemas.microsoft.com/office/drawing/2014/main" id="{D46F6BF4-BCF9-4F85-866F-0F07AAAB101E}"/>
              </a:ext>
            </a:extLst>
          </p:cNvPr>
          <p:cNvSpPr/>
          <p:nvPr/>
        </p:nvSpPr>
        <p:spPr>
          <a:xfrm>
            <a:off x="5612487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送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201;p5">
            <a:extLst>
              <a:ext uri="{FF2B5EF4-FFF2-40B4-BE49-F238E27FC236}">
                <a16:creationId xmlns:a16="http://schemas.microsoft.com/office/drawing/2014/main" id="{E8ED9A27-83E8-40D2-B598-F6B8CA5B0706}"/>
              </a:ext>
            </a:extLst>
          </p:cNvPr>
          <p:cNvSpPr/>
          <p:nvPr/>
        </p:nvSpPr>
        <p:spPr>
          <a:xfrm>
            <a:off x="4584973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引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201;p5">
            <a:extLst>
              <a:ext uri="{FF2B5EF4-FFF2-40B4-BE49-F238E27FC236}">
                <a16:creationId xmlns:a16="http://schemas.microsoft.com/office/drawing/2014/main" id="{7AD68D71-406A-47BA-9F77-B24A55C9057D}"/>
              </a:ext>
            </a:extLst>
          </p:cNvPr>
          <p:cNvSpPr/>
          <p:nvPr/>
        </p:nvSpPr>
        <p:spPr>
          <a:xfrm>
            <a:off x="2529945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電</a:t>
            </a:r>
            <a:endParaRPr lang="ja-JP" altLang="en-US"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201;p5">
            <a:extLst>
              <a:ext uri="{FF2B5EF4-FFF2-40B4-BE49-F238E27FC236}">
                <a16:creationId xmlns:a16="http://schemas.microsoft.com/office/drawing/2014/main" id="{208C2554-060E-466A-83FF-5E82F62FA815}"/>
              </a:ext>
            </a:extLst>
          </p:cNvPr>
          <p:cNvSpPr/>
          <p:nvPr/>
        </p:nvSpPr>
        <p:spPr>
          <a:xfrm>
            <a:off x="3557459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別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201;p5">
            <a:extLst>
              <a:ext uri="{FF2B5EF4-FFF2-40B4-BE49-F238E27FC236}">
                <a16:creationId xmlns:a16="http://schemas.microsoft.com/office/drawing/2014/main" id="{6C1C66DB-4375-44B7-8F2C-4595BFE702CB}"/>
              </a:ext>
            </a:extLst>
          </p:cNvPr>
          <p:cNvSpPr/>
          <p:nvPr/>
        </p:nvSpPr>
        <p:spPr>
          <a:xfrm>
            <a:off x="7656567" y="213256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安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201;p5">
            <a:extLst>
              <a:ext uri="{FF2B5EF4-FFF2-40B4-BE49-F238E27FC236}">
                <a16:creationId xmlns:a16="http://schemas.microsoft.com/office/drawing/2014/main" id="{61A6EC1C-BD7E-4641-BE6A-8E92725F8080}"/>
              </a:ext>
            </a:extLst>
          </p:cNvPr>
          <p:cNvSpPr/>
          <p:nvPr/>
        </p:nvSpPr>
        <p:spPr>
          <a:xfrm>
            <a:off x="8679236" y="219684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開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201;p5">
            <a:extLst>
              <a:ext uri="{FF2B5EF4-FFF2-40B4-BE49-F238E27FC236}">
                <a16:creationId xmlns:a16="http://schemas.microsoft.com/office/drawing/2014/main" id="{D1D4FB9E-AE36-43A6-9643-2CBDCFB41C32}"/>
              </a:ext>
            </a:extLst>
          </p:cNvPr>
          <p:cNvSpPr/>
          <p:nvPr/>
        </p:nvSpPr>
        <p:spPr>
          <a:xfrm>
            <a:off x="9709699" y="211670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閉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201;p5">
            <a:extLst>
              <a:ext uri="{FF2B5EF4-FFF2-40B4-BE49-F238E27FC236}">
                <a16:creationId xmlns:a16="http://schemas.microsoft.com/office/drawing/2014/main" id="{30A3F3DC-7350-4F93-B945-494037255E7B}"/>
              </a:ext>
            </a:extLst>
          </p:cNvPr>
          <p:cNvSpPr/>
          <p:nvPr/>
        </p:nvSpPr>
        <p:spPr>
          <a:xfrm>
            <a:off x="10732691" y="219169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税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26B65D1-9DF5-4C5D-A2A7-CE9F4007B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" r="157"/>
          <a:stretch/>
        </p:blipFill>
        <p:spPr bwMode="auto">
          <a:xfrm>
            <a:off x="5234725" y="2177729"/>
            <a:ext cx="2840705" cy="89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4" name="Rectangle: Rounded Corners 393">
            <a:extLst>
              <a:ext uri="{FF2B5EF4-FFF2-40B4-BE49-F238E27FC236}">
                <a16:creationId xmlns:a16="http://schemas.microsoft.com/office/drawing/2014/main" id="{1B87B387-7B82-4B1F-9ED1-FA0B42CDB61C}"/>
              </a:ext>
            </a:extLst>
          </p:cNvPr>
          <p:cNvSpPr/>
          <p:nvPr/>
        </p:nvSpPr>
        <p:spPr>
          <a:xfrm>
            <a:off x="8610089" y="3831743"/>
            <a:ext cx="2854963" cy="1716024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Rectangle: Rounded Corners 395">
            <a:extLst>
              <a:ext uri="{FF2B5EF4-FFF2-40B4-BE49-F238E27FC236}">
                <a16:creationId xmlns:a16="http://schemas.microsoft.com/office/drawing/2014/main" id="{5D12143A-0745-49A1-9B5E-FD842708A891}"/>
              </a:ext>
            </a:extLst>
          </p:cNvPr>
          <p:cNvSpPr/>
          <p:nvPr/>
        </p:nvSpPr>
        <p:spPr>
          <a:xfrm>
            <a:off x="8597079" y="1825743"/>
            <a:ext cx="2854963" cy="1716024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DD3C12-A459-4B9B-B61A-BA83EA5270C4}"/>
              </a:ext>
            </a:extLst>
          </p:cNvPr>
          <p:cNvSpPr txBox="1"/>
          <p:nvPr/>
        </p:nvSpPr>
        <p:spPr>
          <a:xfrm>
            <a:off x="8718534" y="3887918"/>
            <a:ext cx="266276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accent2"/>
                </a:solidFill>
                <a:latin typeface="Arial" panose="020B0604020202020204" pitchFamily="34" charset="0"/>
                <a:ea typeface="NtMotoyaKyotai" panose="02020300000000000000"/>
                <a:cs typeface="Arial" panose="020B0604020202020204" pitchFamily="34" charset="0"/>
              </a:rPr>
              <a:t>KUN</a:t>
            </a:r>
            <a:endParaRPr lang="en-US" dirty="0">
              <a:solidFill>
                <a:schemeClr val="accent2"/>
              </a:solidFill>
              <a:latin typeface="Arial" panose="020B0604020202020204" pitchFamily="34" charset="0"/>
              <a:ea typeface="NtMotoyaKyotai" panose="02020300000000000000"/>
              <a:cs typeface="Arial" panose="020B0604020202020204" pitchFamily="34" charset="0"/>
            </a:endParaRPr>
          </a:p>
          <a:p>
            <a:pPr algn="ctr"/>
            <a:r>
              <a:rPr lang="ja-JP" altLang="en-US" sz="4000" dirty="0">
                <a:solidFill>
                  <a:srgbClr val="00B0F0"/>
                </a:solidFill>
                <a:latin typeface="Arial" panose="020B0604020202020204" pitchFamily="34" charset="0"/>
                <a:ea typeface="NtMotoyaKyotai" panose="02020300000000000000"/>
                <a:cs typeface="Arial" panose="020B0604020202020204" pitchFamily="34" charset="0"/>
              </a:rPr>
              <a:t>き・る</a:t>
            </a:r>
            <a:endParaRPr lang="en-US" altLang="ja-JP" sz="4000" dirty="0">
              <a:solidFill>
                <a:srgbClr val="00B0F0"/>
              </a:solidFill>
              <a:latin typeface="Arial" panose="020B0604020202020204" pitchFamily="34" charset="0"/>
              <a:ea typeface="NtMotoyaKyotai" panose="02020300000000000000"/>
              <a:cs typeface="Arial" panose="020B0604020202020204" pitchFamily="34" charset="0"/>
            </a:endParaRPr>
          </a:p>
          <a:p>
            <a:pPr algn="ctr"/>
            <a:r>
              <a:rPr lang="ja-JP" altLang="en-US" sz="4000" dirty="0">
                <a:solidFill>
                  <a:srgbClr val="00B0F0"/>
                </a:solidFill>
                <a:latin typeface="Arial" panose="020B0604020202020204" pitchFamily="34" charset="0"/>
                <a:ea typeface="NtMotoyaKyotai" panose="02020300000000000000"/>
                <a:cs typeface="Arial" panose="020B0604020202020204" pitchFamily="34" charset="0"/>
              </a:rPr>
              <a:t>き・れる</a:t>
            </a:r>
            <a:endParaRPr lang="en-US" sz="4000" dirty="0">
              <a:solidFill>
                <a:srgbClr val="00B0F0"/>
              </a:solidFill>
              <a:latin typeface="Arial" panose="020B0604020202020204" pitchFamily="34" charset="0"/>
              <a:ea typeface="NtMotoyaKyotai" panose="02020300000000000000"/>
              <a:cs typeface="Arial" panose="020B0604020202020204" pitchFamily="34" charset="0"/>
            </a:endParaRP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A125CF11-C849-47DF-929F-5F2651036639}"/>
              </a:ext>
            </a:extLst>
          </p:cNvPr>
          <p:cNvSpPr txBox="1"/>
          <p:nvPr/>
        </p:nvSpPr>
        <p:spPr>
          <a:xfrm>
            <a:off x="8696109" y="1868440"/>
            <a:ext cx="266276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NtMotoyaKyotai" panose="02020300000000000000"/>
                <a:cs typeface="Arial" panose="020B0604020202020204" pitchFamily="34" charset="0"/>
              </a:rPr>
              <a:t>ON</a:t>
            </a:r>
          </a:p>
          <a:p>
            <a:pPr algn="ctr"/>
            <a:r>
              <a:rPr lang="ja-JP" altLang="en-US" sz="4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NtMotoyaKyotai" panose="02020300000000000000"/>
                <a:cs typeface="Arial" panose="020B0604020202020204" pitchFamily="34" charset="0"/>
              </a:rPr>
              <a:t>せつ</a:t>
            </a:r>
            <a:endParaRPr lang="en-US" sz="40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NtMotoyaKyotai" panose="02020300000000000000"/>
              <a:cs typeface="Arial" panose="020B0604020202020204" pitchFamily="34" charset="0"/>
            </a:endParaRPr>
          </a:p>
        </p:txBody>
      </p:sp>
      <p:pic>
        <p:nvPicPr>
          <p:cNvPr id="498" name="Picture 497">
            <a:extLst>
              <a:ext uri="{FF2B5EF4-FFF2-40B4-BE49-F238E27FC236}">
                <a16:creationId xmlns:a16="http://schemas.microsoft.com/office/drawing/2014/main" id="{A0F09320-BD2E-4C74-B05D-C655890496F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610" b="14587"/>
          <a:stretch/>
        </p:blipFill>
        <p:spPr>
          <a:xfrm>
            <a:off x="10295792" y="5275862"/>
            <a:ext cx="1904488" cy="1582137"/>
          </a:xfrm>
          <a:prstGeom prst="rect">
            <a:avLst/>
          </a:prstGeom>
        </p:spPr>
      </p:pic>
      <p:sp>
        <p:nvSpPr>
          <p:cNvPr id="31" name="Freeform 40">
            <a:extLst>
              <a:ext uri="{FF2B5EF4-FFF2-40B4-BE49-F238E27FC236}">
                <a16:creationId xmlns:a16="http://schemas.microsoft.com/office/drawing/2014/main" id="{17B56645-3ACB-4C68-A374-8042A807C39D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11381296" y="826644"/>
            <a:ext cx="787058" cy="1065570"/>
          </a:xfrm>
          <a:custGeom>
            <a:avLst/>
            <a:gdLst>
              <a:gd name="T0" fmla="*/ 154 w 205"/>
              <a:gd name="T1" fmla="*/ 161 h 254"/>
              <a:gd name="T2" fmla="*/ 170 w 205"/>
              <a:gd name="T3" fmla="*/ 150 h 254"/>
              <a:gd name="T4" fmla="*/ 178 w 205"/>
              <a:gd name="T5" fmla="*/ 145 h 254"/>
              <a:gd name="T6" fmla="*/ 180 w 205"/>
              <a:gd name="T7" fmla="*/ 133 h 254"/>
              <a:gd name="T8" fmla="*/ 181 w 205"/>
              <a:gd name="T9" fmla="*/ 121 h 254"/>
              <a:gd name="T10" fmla="*/ 197 w 205"/>
              <a:gd name="T11" fmla="*/ 123 h 254"/>
              <a:gd name="T12" fmla="*/ 201 w 205"/>
              <a:gd name="T13" fmla="*/ 118 h 254"/>
              <a:gd name="T14" fmla="*/ 203 w 205"/>
              <a:gd name="T15" fmla="*/ 114 h 254"/>
              <a:gd name="T16" fmla="*/ 204 w 205"/>
              <a:gd name="T17" fmla="*/ 104 h 254"/>
              <a:gd name="T18" fmla="*/ 185 w 205"/>
              <a:gd name="T19" fmla="*/ 93 h 254"/>
              <a:gd name="T20" fmla="*/ 180 w 205"/>
              <a:gd name="T21" fmla="*/ 97 h 254"/>
              <a:gd name="T22" fmla="*/ 173 w 205"/>
              <a:gd name="T23" fmla="*/ 106 h 254"/>
              <a:gd name="T24" fmla="*/ 164 w 205"/>
              <a:gd name="T25" fmla="*/ 86 h 254"/>
              <a:gd name="T26" fmla="*/ 124 w 205"/>
              <a:gd name="T27" fmla="*/ 59 h 254"/>
              <a:gd name="T28" fmla="*/ 121 w 205"/>
              <a:gd name="T29" fmla="*/ 36 h 254"/>
              <a:gd name="T30" fmla="*/ 124 w 205"/>
              <a:gd name="T31" fmla="*/ 6 h 254"/>
              <a:gd name="T32" fmla="*/ 103 w 205"/>
              <a:gd name="T33" fmla="*/ 12 h 254"/>
              <a:gd name="T34" fmla="*/ 107 w 205"/>
              <a:gd name="T35" fmla="*/ 44 h 254"/>
              <a:gd name="T36" fmla="*/ 95 w 205"/>
              <a:gd name="T37" fmla="*/ 31 h 254"/>
              <a:gd name="T38" fmla="*/ 35 w 205"/>
              <a:gd name="T39" fmla="*/ 7 h 254"/>
              <a:gd name="T40" fmla="*/ 8 w 205"/>
              <a:gd name="T41" fmla="*/ 10 h 254"/>
              <a:gd name="T42" fmla="*/ 23 w 205"/>
              <a:gd name="T43" fmla="*/ 19 h 254"/>
              <a:gd name="T44" fmla="*/ 61 w 205"/>
              <a:gd name="T45" fmla="*/ 17 h 254"/>
              <a:gd name="T46" fmla="*/ 103 w 205"/>
              <a:gd name="T47" fmla="*/ 61 h 254"/>
              <a:gd name="T48" fmla="*/ 130 w 205"/>
              <a:gd name="T49" fmla="*/ 84 h 254"/>
              <a:gd name="T50" fmla="*/ 158 w 205"/>
              <a:gd name="T51" fmla="*/ 101 h 254"/>
              <a:gd name="T52" fmla="*/ 126 w 205"/>
              <a:gd name="T53" fmla="*/ 94 h 254"/>
              <a:gd name="T54" fmla="*/ 96 w 205"/>
              <a:gd name="T55" fmla="*/ 70 h 254"/>
              <a:gd name="T56" fmla="*/ 79 w 205"/>
              <a:gd name="T57" fmla="*/ 67 h 254"/>
              <a:gd name="T58" fmla="*/ 79 w 205"/>
              <a:gd name="T59" fmla="*/ 76 h 254"/>
              <a:gd name="T60" fmla="*/ 90 w 205"/>
              <a:gd name="T61" fmla="*/ 76 h 254"/>
              <a:gd name="T62" fmla="*/ 117 w 205"/>
              <a:gd name="T63" fmla="*/ 101 h 254"/>
              <a:gd name="T64" fmla="*/ 87 w 205"/>
              <a:gd name="T65" fmla="*/ 103 h 254"/>
              <a:gd name="T66" fmla="*/ 63 w 205"/>
              <a:gd name="T67" fmla="*/ 101 h 254"/>
              <a:gd name="T68" fmla="*/ 61 w 205"/>
              <a:gd name="T69" fmla="*/ 116 h 254"/>
              <a:gd name="T70" fmla="*/ 97 w 205"/>
              <a:gd name="T71" fmla="*/ 119 h 254"/>
              <a:gd name="T72" fmla="*/ 128 w 205"/>
              <a:gd name="T73" fmla="*/ 122 h 254"/>
              <a:gd name="T74" fmla="*/ 95 w 205"/>
              <a:gd name="T75" fmla="*/ 130 h 254"/>
              <a:gd name="T76" fmla="*/ 100 w 205"/>
              <a:gd name="T77" fmla="*/ 141 h 254"/>
              <a:gd name="T78" fmla="*/ 115 w 205"/>
              <a:gd name="T79" fmla="*/ 136 h 254"/>
              <a:gd name="T80" fmla="*/ 131 w 205"/>
              <a:gd name="T81" fmla="*/ 126 h 254"/>
              <a:gd name="T82" fmla="*/ 120 w 205"/>
              <a:gd name="T83" fmla="*/ 152 h 254"/>
              <a:gd name="T84" fmla="*/ 77 w 205"/>
              <a:gd name="T85" fmla="*/ 188 h 254"/>
              <a:gd name="T86" fmla="*/ 60 w 205"/>
              <a:gd name="T87" fmla="*/ 191 h 254"/>
              <a:gd name="T88" fmla="*/ 59 w 205"/>
              <a:gd name="T89" fmla="*/ 197 h 254"/>
              <a:gd name="T90" fmla="*/ 34 w 205"/>
              <a:gd name="T91" fmla="*/ 222 h 254"/>
              <a:gd name="T92" fmla="*/ 11 w 205"/>
              <a:gd name="T93" fmla="*/ 235 h 254"/>
              <a:gd name="T94" fmla="*/ 14 w 205"/>
              <a:gd name="T95" fmla="*/ 252 h 254"/>
              <a:gd name="T96" fmla="*/ 65 w 205"/>
              <a:gd name="T97" fmla="*/ 216 h 254"/>
              <a:gd name="T98" fmla="*/ 72 w 205"/>
              <a:gd name="T99" fmla="*/ 220 h 254"/>
              <a:gd name="T100" fmla="*/ 96 w 205"/>
              <a:gd name="T101" fmla="*/ 198 h 254"/>
              <a:gd name="T102" fmla="*/ 113 w 205"/>
              <a:gd name="T103" fmla="*/ 200 h 254"/>
              <a:gd name="T104" fmla="*/ 165 w 205"/>
              <a:gd name="T105" fmla="*/ 198 h 254"/>
              <a:gd name="T106" fmla="*/ 197 w 205"/>
              <a:gd name="T107" fmla="*/ 186 h 254"/>
              <a:gd name="T108" fmla="*/ 201 w 205"/>
              <a:gd name="T109" fmla="*/ 172 h 254"/>
              <a:gd name="T110" fmla="*/ 200 w 205"/>
              <a:gd name="T111" fmla="*/ 114 h 254"/>
              <a:gd name="T112" fmla="*/ 197 w 205"/>
              <a:gd name="T113" fmla="*/ 110 h 254"/>
              <a:gd name="T114" fmla="*/ 140 w 205"/>
              <a:gd name="T115" fmla="*/ 84 h 254"/>
              <a:gd name="T116" fmla="*/ 114 w 205"/>
              <a:gd name="T117" fmla="*/ 67 h 254"/>
              <a:gd name="T118" fmla="*/ 160 w 205"/>
              <a:gd name="T119" fmla="*/ 93 h 254"/>
              <a:gd name="T120" fmla="*/ 140 w 205"/>
              <a:gd name="T121" fmla="*/ 8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05" h="254">
                <a:moveTo>
                  <a:pt x="187" y="164"/>
                </a:moveTo>
                <a:cubicBezTo>
                  <a:pt x="182" y="162"/>
                  <a:pt x="167" y="162"/>
                  <a:pt x="154" y="161"/>
                </a:cubicBezTo>
                <a:cubicBezTo>
                  <a:pt x="160" y="157"/>
                  <a:pt x="166" y="152"/>
                  <a:pt x="169" y="151"/>
                </a:cubicBezTo>
                <a:cubicBezTo>
                  <a:pt x="169" y="151"/>
                  <a:pt x="169" y="150"/>
                  <a:pt x="170" y="150"/>
                </a:cubicBezTo>
                <a:cubicBezTo>
                  <a:pt x="171" y="150"/>
                  <a:pt x="172" y="149"/>
                  <a:pt x="173" y="149"/>
                </a:cubicBezTo>
                <a:cubicBezTo>
                  <a:pt x="175" y="148"/>
                  <a:pt x="177" y="147"/>
                  <a:pt x="178" y="145"/>
                </a:cubicBezTo>
                <a:cubicBezTo>
                  <a:pt x="178" y="143"/>
                  <a:pt x="177" y="141"/>
                  <a:pt x="178" y="139"/>
                </a:cubicBezTo>
                <a:cubicBezTo>
                  <a:pt x="178" y="137"/>
                  <a:pt x="179" y="135"/>
                  <a:pt x="180" y="133"/>
                </a:cubicBezTo>
                <a:cubicBezTo>
                  <a:pt x="181" y="130"/>
                  <a:pt x="180" y="127"/>
                  <a:pt x="178" y="124"/>
                </a:cubicBezTo>
                <a:cubicBezTo>
                  <a:pt x="181" y="121"/>
                  <a:pt x="181" y="121"/>
                  <a:pt x="181" y="121"/>
                </a:cubicBezTo>
                <a:cubicBezTo>
                  <a:pt x="181" y="121"/>
                  <a:pt x="189" y="128"/>
                  <a:pt x="192" y="128"/>
                </a:cubicBezTo>
                <a:cubicBezTo>
                  <a:pt x="193" y="128"/>
                  <a:pt x="195" y="126"/>
                  <a:pt x="197" y="123"/>
                </a:cubicBezTo>
                <a:cubicBezTo>
                  <a:pt x="198" y="123"/>
                  <a:pt x="199" y="124"/>
                  <a:pt x="200" y="123"/>
                </a:cubicBezTo>
                <a:cubicBezTo>
                  <a:pt x="200" y="123"/>
                  <a:pt x="201" y="120"/>
                  <a:pt x="201" y="118"/>
                </a:cubicBezTo>
                <a:cubicBezTo>
                  <a:pt x="201" y="119"/>
                  <a:pt x="201" y="119"/>
                  <a:pt x="201" y="119"/>
                </a:cubicBezTo>
                <a:cubicBezTo>
                  <a:pt x="203" y="117"/>
                  <a:pt x="203" y="114"/>
                  <a:pt x="203" y="114"/>
                </a:cubicBezTo>
                <a:cubicBezTo>
                  <a:pt x="203" y="113"/>
                  <a:pt x="203" y="113"/>
                  <a:pt x="203" y="113"/>
                </a:cubicBezTo>
                <a:cubicBezTo>
                  <a:pt x="204" y="110"/>
                  <a:pt x="205" y="106"/>
                  <a:pt x="204" y="104"/>
                </a:cubicBezTo>
                <a:cubicBezTo>
                  <a:pt x="201" y="96"/>
                  <a:pt x="195" y="88"/>
                  <a:pt x="190" y="90"/>
                </a:cubicBezTo>
                <a:cubicBezTo>
                  <a:pt x="189" y="90"/>
                  <a:pt x="187" y="92"/>
                  <a:pt x="185" y="93"/>
                </a:cubicBezTo>
                <a:cubicBezTo>
                  <a:pt x="185" y="93"/>
                  <a:pt x="185" y="92"/>
                  <a:pt x="184" y="92"/>
                </a:cubicBezTo>
                <a:cubicBezTo>
                  <a:pt x="182" y="92"/>
                  <a:pt x="180" y="97"/>
                  <a:pt x="180" y="97"/>
                </a:cubicBezTo>
                <a:cubicBezTo>
                  <a:pt x="180" y="97"/>
                  <a:pt x="180" y="98"/>
                  <a:pt x="181" y="98"/>
                </a:cubicBezTo>
                <a:cubicBezTo>
                  <a:pt x="177" y="102"/>
                  <a:pt x="173" y="106"/>
                  <a:pt x="173" y="106"/>
                </a:cubicBezTo>
                <a:cubicBezTo>
                  <a:pt x="172" y="107"/>
                  <a:pt x="172" y="107"/>
                  <a:pt x="172" y="107"/>
                </a:cubicBezTo>
                <a:cubicBezTo>
                  <a:pt x="170" y="100"/>
                  <a:pt x="168" y="93"/>
                  <a:pt x="164" y="86"/>
                </a:cubicBezTo>
                <a:cubicBezTo>
                  <a:pt x="160" y="77"/>
                  <a:pt x="154" y="69"/>
                  <a:pt x="145" y="65"/>
                </a:cubicBezTo>
                <a:cubicBezTo>
                  <a:pt x="138" y="62"/>
                  <a:pt x="131" y="61"/>
                  <a:pt x="124" y="59"/>
                </a:cubicBezTo>
                <a:cubicBezTo>
                  <a:pt x="120" y="57"/>
                  <a:pt x="117" y="55"/>
                  <a:pt x="114" y="53"/>
                </a:cubicBezTo>
                <a:cubicBezTo>
                  <a:pt x="116" y="47"/>
                  <a:pt x="119" y="41"/>
                  <a:pt x="121" y="36"/>
                </a:cubicBezTo>
                <a:cubicBezTo>
                  <a:pt x="124" y="29"/>
                  <a:pt x="127" y="22"/>
                  <a:pt x="126" y="15"/>
                </a:cubicBezTo>
                <a:cubicBezTo>
                  <a:pt x="126" y="12"/>
                  <a:pt x="125" y="9"/>
                  <a:pt x="124" y="6"/>
                </a:cubicBezTo>
                <a:cubicBezTo>
                  <a:pt x="122" y="4"/>
                  <a:pt x="119" y="3"/>
                  <a:pt x="116" y="4"/>
                </a:cubicBezTo>
                <a:cubicBezTo>
                  <a:pt x="111" y="5"/>
                  <a:pt x="108" y="12"/>
                  <a:pt x="103" y="12"/>
                </a:cubicBezTo>
                <a:cubicBezTo>
                  <a:pt x="107" y="12"/>
                  <a:pt x="113" y="14"/>
                  <a:pt x="114" y="18"/>
                </a:cubicBezTo>
                <a:cubicBezTo>
                  <a:pt x="117" y="24"/>
                  <a:pt x="109" y="38"/>
                  <a:pt x="107" y="44"/>
                </a:cubicBezTo>
                <a:cubicBezTo>
                  <a:pt x="107" y="45"/>
                  <a:pt x="107" y="45"/>
                  <a:pt x="107" y="45"/>
                </a:cubicBezTo>
                <a:cubicBezTo>
                  <a:pt x="102" y="41"/>
                  <a:pt x="98" y="36"/>
                  <a:pt x="95" y="31"/>
                </a:cubicBezTo>
                <a:cubicBezTo>
                  <a:pt x="86" y="20"/>
                  <a:pt x="77" y="9"/>
                  <a:pt x="63" y="6"/>
                </a:cubicBezTo>
                <a:cubicBezTo>
                  <a:pt x="54" y="3"/>
                  <a:pt x="45" y="6"/>
                  <a:pt x="35" y="7"/>
                </a:cubicBezTo>
                <a:cubicBezTo>
                  <a:pt x="26" y="8"/>
                  <a:pt x="15" y="7"/>
                  <a:pt x="8" y="0"/>
                </a:cubicBezTo>
                <a:cubicBezTo>
                  <a:pt x="6" y="3"/>
                  <a:pt x="7" y="7"/>
                  <a:pt x="8" y="10"/>
                </a:cubicBezTo>
                <a:cubicBezTo>
                  <a:pt x="9" y="14"/>
                  <a:pt x="12" y="17"/>
                  <a:pt x="16" y="18"/>
                </a:cubicBezTo>
                <a:cubicBezTo>
                  <a:pt x="18" y="18"/>
                  <a:pt x="20" y="18"/>
                  <a:pt x="23" y="19"/>
                </a:cubicBezTo>
                <a:cubicBezTo>
                  <a:pt x="25" y="20"/>
                  <a:pt x="27" y="22"/>
                  <a:pt x="27" y="25"/>
                </a:cubicBezTo>
                <a:cubicBezTo>
                  <a:pt x="37" y="18"/>
                  <a:pt x="49" y="14"/>
                  <a:pt x="61" y="17"/>
                </a:cubicBezTo>
                <a:cubicBezTo>
                  <a:pt x="73" y="19"/>
                  <a:pt x="83" y="27"/>
                  <a:pt x="90" y="37"/>
                </a:cubicBezTo>
                <a:cubicBezTo>
                  <a:pt x="95" y="45"/>
                  <a:pt x="97" y="54"/>
                  <a:pt x="103" y="61"/>
                </a:cubicBezTo>
                <a:cubicBezTo>
                  <a:pt x="103" y="64"/>
                  <a:pt x="104" y="67"/>
                  <a:pt x="106" y="70"/>
                </a:cubicBezTo>
                <a:cubicBezTo>
                  <a:pt x="110" y="79"/>
                  <a:pt x="121" y="82"/>
                  <a:pt x="130" y="84"/>
                </a:cubicBezTo>
                <a:cubicBezTo>
                  <a:pt x="140" y="86"/>
                  <a:pt x="150" y="89"/>
                  <a:pt x="155" y="97"/>
                </a:cubicBezTo>
                <a:cubicBezTo>
                  <a:pt x="156" y="98"/>
                  <a:pt x="157" y="100"/>
                  <a:pt x="158" y="101"/>
                </a:cubicBezTo>
                <a:cubicBezTo>
                  <a:pt x="155" y="100"/>
                  <a:pt x="151" y="100"/>
                  <a:pt x="147" y="101"/>
                </a:cubicBezTo>
                <a:cubicBezTo>
                  <a:pt x="126" y="94"/>
                  <a:pt x="126" y="94"/>
                  <a:pt x="126" y="94"/>
                </a:cubicBezTo>
                <a:cubicBezTo>
                  <a:pt x="126" y="94"/>
                  <a:pt x="122" y="86"/>
                  <a:pt x="111" y="83"/>
                </a:cubicBezTo>
                <a:cubicBezTo>
                  <a:pt x="99" y="79"/>
                  <a:pt x="96" y="70"/>
                  <a:pt x="96" y="70"/>
                </a:cubicBezTo>
                <a:cubicBezTo>
                  <a:pt x="96" y="70"/>
                  <a:pt x="93" y="62"/>
                  <a:pt x="91" y="63"/>
                </a:cubicBezTo>
                <a:cubicBezTo>
                  <a:pt x="90" y="64"/>
                  <a:pt x="79" y="64"/>
                  <a:pt x="79" y="67"/>
                </a:cubicBezTo>
                <a:cubicBezTo>
                  <a:pt x="79" y="69"/>
                  <a:pt x="81" y="70"/>
                  <a:pt x="81" y="70"/>
                </a:cubicBezTo>
                <a:cubicBezTo>
                  <a:pt x="79" y="76"/>
                  <a:pt x="79" y="76"/>
                  <a:pt x="79" y="76"/>
                </a:cubicBezTo>
                <a:cubicBezTo>
                  <a:pt x="85" y="76"/>
                  <a:pt x="85" y="76"/>
                  <a:pt x="85" y="76"/>
                </a:cubicBezTo>
                <a:cubicBezTo>
                  <a:pt x="90" y="76"/>
                  <a:pt x="90" y="76"/>
                  <a:pt x="90" y="76"/>
                </a:cubicBezTo>
                <a:cubicBezTo>
                  <a:pt x="93" y="79"/>
                  <a:pt x="96" y="84"/>
                  <a:pt x="99" y="87"/>
                </a:cubicBezTo>
                <a:cubicBezTo>
                  <a:pt x="105" y="92"/>
                  <a:pt x="107" y="100"/>
                  <a:pt x="117" y="101"/>
                </a:cubicBezTo>
                <a:cubicBezTo>
                  <a:pt x="118" y="102"/>
                  <a:pt x="118" y="102"/>
                  <a:pt x="118" y="102"/>
                </a:cubicBezTo>
                <a:cubicBezTo>
                  <a:pt x="113" y="102"/>
                  <a:pt x="93" y="103"/>
                  <a:pt x="87" y="103"/>
                </a:cubicBezTo>
                <a:cubicBezTo>
                  <a:pt x="81" y="103"/>
                  <a:pt x="73" y="103"/>
                  <a:pt x="73" y="103"/>
                </a:cubicBezTo>
                <a:cubicBezTo>
                  <a:pt x="73" y="103"/>
                  <a:pt x="69" y="100"/>
                  <a:pt x="63" y="101"/>
                </a:cubicBezTo>
                <a:cubicBezTo>
                  <a:pt x="57" y="102"/>
                  <a:pt x="63" y="107"/>
                  <a:pt x="63" y="107"/>
                </a:cubicBezTo>
                <a:cubicBezTo>
                  <a:pt x="63" y="107"/>
                  <a:pt x="59" y="113"/>
                  <a:pt x="61" y="116"/>
                </a:cubicBezTo>
                <a:cubicBezTo>
                  <a:pt x="62" y="119"/>
                  <a:pt x="76" y="113"/>
                  <a:pt x="76" y="113"/>
                </a:cubicBezTo>
                <a:cubicBezTo>
                  <a:pt x="76" y="113"/>
                  <a:pt x="88" y="116"/>
                  <a:pt x="97" y="119"/>
                </a:cubicBezTo>
                <a:cubicBezTo>
                  <a:pt x="107" y="122"/>
                  <a:pt x="117" y="113"/>
                  <a:pt x="117" y="113"/>
                </a:cubicBezTo>
                <a:cubicBezTo>
                  <a:pt x="128" y="122"/>
                  <a:pt x="128" y="122"/>
                  <a:pt x="128" y="122"/>
                </a:cubicBezTo>
                <a:cubicBezTo>
                  <a:pt x="126" y="123"/>
                  <a:pt x="125" y="125"/>
                  <a:pt x="123" y="126"/>
                </a:cubicBezTo>
                <a:cubicBezTo>
                  <a:pt x="115" y="132"/>
                  <a:pt x="104" y="134"/>
                  <a:pt x="95" y="130"/>
                </a:cubicBezTo>
                <a:cubicBezTo>
                  <a:pt x="96" y="133"/>
                  <a:pt x="97" y="136"/>
                  <a:pt x="98" y="138"/>
                </a:cubicBezTo>
                <a:cubicBezTo>
                  <a:pt x="98" y="140"/>
                  <a:pt x="99" y="141"/>
                  <a:pt x="100" y="141"/>
                </a:cubicBezTo>
                <a:cubicBezTo>
                  <a:pt x="101" y="142"/>
                  <a:pt x="102" y="141"/>
                  <a:pt x="103" y="141"/>
                </a:cubicBezTo>
                <a:cubicBezTo>
                  <a:pt x="107" y="140"/>
                  <a:pt x="111" y="138"/>
                  <a:pt x="115" y="136"/>
                </a:cubicBezTo>
                <a:cubicBezTo>
                  <a:pt x="120" y="135"/>
                  <a:pt x="125" y="133"/>
                  <a:pt x="129" y="129"/>
                </a:cubicBezTo>
                <a:cubicBezTo>
                  <a:pt x="130" y="128"/>
                  <a:pt x="130" y="127"/>
                  <a:pt x="131" y="126"/>
                </a:cubicBezTo>
                <a:cubicBezTo>
                  <a:pt x="134" y="128"/>
                  <a:pt x="134" y="128"/>
                  <a:pt x="134" y="128"/>
                </a:cubicBezTo>
                <a:cubicBezTo>
                  <a:pt x="131" y="136"/>
                  <a:pt x="120" y="152"/>
                  <a:pt x="120" y="152"/>
                </a:cubicBezTo>
                <a:cubicBezTo>
                  <a:pt x="120" y="152"/>
                  <a:pt x="103" y="151"/>
                  <a:pt x="96" y="158"/>
                </a:cubicBezTo>
                <a:cubicBezTo>
                  <a:pt x="90" y="164"/>
                  <a:pt x="85" y="179"/>
                  <a:pt x="77" y="188"/>
                </a:cubicBezTo>
                <a:cubicBezTo>
                  <a:pt x="74" y="190"/>
                  <a:pt x="71" y="190"/>
                  <a:pt x="67" y="190"/>
                </a:cubicBezTo>
                <a:cubicBezTo>
                  <a:pt x="65" y="190"/>
                  <a:pt x="62" y="189"/>
                  <a:pt x="60" y="191"/>
                </a:cubicBezTo>
                <a:cubicBezTo>
                  <a:pt x="59" y="192"/>
                  <a:pt x="58" y="193"/>
                  <a:pt x="58" y="195"/>
                </a:cubicBezTo>
                <a:cubicBezTo>
                  <a:pt x="58" y="196"/>
                  <a:pt x="59" y="197"/>
                  <a:pt x="59" y="197"/>
                </a:cubicBezTo>
                <a:cubicBezTo>
                  <a:pt x="56" y="197"/>
                  <a:pt x="53" y="198"/>
                  <a:pt x="51" y="202"/>
                </a:cubicBezTo>
                <a:cubicBezTo>
                  <a:pt x="45" y="211"/>
                  <a:pt x="45" y="217"/>
                  <a:pt x="34" y="222"/>
                </a:cubicBezTo>
                <a:cubicBezTo>
                  <a:pt x="23" y="227"/>
                  <a:pt x="22" y="218"/>
                  <a:pt x="17" y="222"/>
                </a:cubicBezTo>
                <a:cubicBezTo>
                  <a:pt x="13" y="226"/>
                  <a:pt x="14" y="233"/>
                  <a:pt x="11" y="235"/>
                </a:cubicBezTo>
                <a:cubicBezTo>
                  <a:pt x="7" y="238"/>
                  <a:pt x="0" y="241"/>
                  <a:pt x="2" y="246"/>
                </a:cubicBezTo>
                <a:cubicBezTo>
                  <a:pt x="3" y="250"/>
                  <a:pt x="12" y="254"/>
                  <a:pt x="14" y="252"/>
                </a:cubicBezTo>
                <a:cubicBezTo>
                  <a:pt x="16" y="250"/>
                  <a:pt x="11" y="246"/>
                  <a:pt x="11" y="246"/>
                </a:cubicBezTo>
                <a:cubicBezTo>
                  <a:pt x="65" y="216"/>
                  <a:pt x="65" y="216"/>
                  <a:pt x="65" y="216"/>
                </a:cubicBezTo>
                <a:cubicBezTo>
                  <a:pt x="65" y="217"/>
                  <a:pt x="66" y="219"/>
                  <a:pt x="67" y="220"/>
                </a:cubicBezTo>
                <a:cubicBezTo>
                  <a:pt x="69" y="221"/>
                  <a:pt x="70" y="221"/>
                  <a:pt x="72" y="220"/>
                </a:cubicBezTo>
                <a:cubicBezTo>
                  <a:pt x="73" y="220"/>
                  <a:pt x="75" y="218"/>
                  <a:pt x="76" y="217"/>
                </a:cubicBezTo>
                <a:cubicBezTo>
                  <a:pt x="82" y="211"/>
                  <a:pt x="89" y="205"/>
                  <a:pt x="96" y="198"/>
                </a:cubicBezTo>
                <a:cubicBezTo>
                  <a:pt x="98" y="197"/>
                  <a:pt x="98" y="197"/>
                  <a:pt x="98" y="197"/>
                </a:cubicBezTo>
                <a:cubicBezTo>
                  <a:pt x="100" y="203"/>
                  <a:pt x="111" y="203"/>
                  <a:pt x="113" y="200"/>
                </a:cubicBezTo>
                <a:cubicBezTo>
                  <a:pt x="116" y="197"/>
                  <a:pt x="123" y="189"/>
                  <a:pt x="132" y="189"/>
                </a:cubicBezTo>
                <a:cubicBezTo>
                  <a:pt x="141" y="188"/>
                  <a:pt x="158" y="198"/>
                  <a:pt x="165" y="198"/>
                </a:cubicBezTo>
                <a:cubicBezTo>
                  <a:pt x="169" y="197"/>
                  <a:pt x="185" y="189"/>
                  <a:pt x="193" y="184"/>
                </a:cubicBezTo>
                <a:cubicBezTo>
                  <a:pt x="194" y="185"/>
                  <a:pt x="196" y="186"/>
                  <a:pt x="197" y="186"/>
                </a:cubicBezTo>
                <a:cubicBezTo>
                  <a:pt x="200" y="185"/>
                  <a:pt x="203" y="184"/>
                  <a:pt x="204" y="181"/>
                </a:cubicBezTo>
                <a:cubicBezTo>
                  <a:pt x="204" y="178"/>
                  <a:pt x="203" y="175"/>
                  <a:pt x="201" y="172"/>
                </a:cubicBezTo>
                <a:cubicBezTo>
                  <a:pt x="198" y="168"/>
                  <a:pt x="193" y="165"/>
                  <a:pt x="187" y="164"/>
                </a:cubicBezTo>
                <a:close/>
                <a:moveTo>
                  <a:pt x="200" y="114"/>
                </a:moveTo>
                <a:cubicBezTo>
                  <a:pt x="200" y="115"/>
                  <a:pt x="200" y="116"/>
                  <a:pt x="200" y="116"/>
                </a:cubicBezTo>
                <a:cubicBezTo>
                  <a:pt x="200" y="116"/>
                  <a:pt x="197" y="114"/>
                  <a:pt x="197" y="110"/>
                </a:cubicBezTo>
                <a:cubicBezTo>
                  <a:pt x="197" y="110"/>
                  <a:pt x="200" y="112"/>
                  <a:pt x="200" y="114"/>
                </a:cubicBezTo>
                <a:close/>
                <a:moveTo>
                  <a:pt x="140" y="84"/>
                </a:moveTo>
                <a:cubicBezTo>
                  <a:pt x="133" y="82"/>
                  <a:pt x="125" y="81"/>
                  <a:pt x="119" y="76"/>
                </a:cubicBezTo>
                <a:cubicBezTo>
                  <a:pt x="117" y="74"/>
                  <a:pt x="115" y="71"/>
                  <a:pt x="114" y="67"/>
                </a:cubicBezTo>
                <a:cubicBezTo>
                  <a:pt x="121" y="70"/>
                  <a:pt x="128" y="71"/>
                  <a:pt x="135" y="73"/>
                </a:cubicBezTo>
                <a:cubicBezTo>
                  <a:pt x="146" y="76"/>
                  <a:pt x="158" y="82"/>
                  <a:pt x="160" y="93"/>
                </a:cubicBezTo>
                <a:cubicBezTo>
                  <a:pt x="160" y="94"/>
                  <a:pt x="160" y="96"/>
                  <a:pt x="160" y="97"/>
                </a:cubicBezTo>
                <a:cubicBezTo>
                  <a:pt x="155" y="91"/>
                  <a:pt x="148" y="86"/>
                  <a:pt x="140" y="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0C8FB9-2F9D-48FA-8110-FB350205C8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077" y="1770090"/>
            <a:ext cx="3838264" cy="3838264"/>
          </a:xfrm>
          <a:prstGeom prst="rect">
            <a:avLst/>
          </a:prstGeom>
        </p:spPr>
      </p:pic>
      <p:sp>
        <p:nvSpPr>
          <p:cNvPr id="38" name="Google Shape;130;p2">
            <a:extLst>
              <a:ext uri="{FF2B5EF4-FFF2-40B4-BE49-F238E27FC236}">
                <a16:creationId xmlns:a16="http://schemas.microsoft.com/office/drawing/2014/main" id="{DEA07FD4-8BE2-4C95-8FAB-3951BA365420}"/>
              </a:ext>
            </a:extLst>
          </p:cNvPr>
          <p:cNvSpPr/>
          <p:nvPr/>
        </p:nvSpPr>
        <p:spPr>
          <a:xfrm>
            <a:off x="5208434" y="2177729"/>
            <a:ext cx="2901453" cy="942525"/>
          </a:xfrm>
          <a:prstGeom prst="frame">
            <a:avLst>
              <a:gd name="adj1" fmla="val 443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130;p2">
            <a:extLst>
              <a:ext uri="{FF2B5EF4-FFF2-40B4-BE49-F238E27FC236}">
                <a16:creationId xmlns:a16="http://schemas.microsoft.com/office/drawing/2014/main" id="{4E071DE6-B1BB-4CAD-B95D-0E1190302ADC}"/>
              </a:ext>
            </a:extLst>
          </p:cNvPr>
          <p:cNvSpPr/>
          <p:nvPr/>
        </p:nvSpPr>
        <p:spPr>
          <a:xfrm>
            <a:off x="470129" y="1566042"/>
            <a:ext cx="4228689" cy="4231955"/>
          </a:xfrm>
          <a:prstGeom prst="frame">
            <a:avLst>
              <a:gd name="adj1" fmla="val 443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1B88739-EB33-4B23-B4DC-F0D65AF0E963}"/>
              </a:ext>
            </a:extLst>
          </p:cNvPr>
          <p:cNvSpPr/>
          <p:nvPr/>
        </p:nvSpPr>
        <p:spPr>
          <a:xfrm>
            <a:off x="5220466" y="4087188"/>
            <a:ext cx="2854963" cy="1163514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26DD48-A6A2-4063-B9CD-587AA55C8530}"/>
              </a:ext>
            </a:extLst>
          </p:cNvPr>
          <p:cNvSpPr txBox="1"/>
          <p:nvPr/>
        </p:nvSpPr>
        <p:spPr>
          <a:xfrm>
            <a:off x="5241570" y="4127122"/>
            <a:ext cx="279854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NtMotoyaKyotai" panose="02020300000000000000"/>
                <a:cs typeface="Arial" panose="020B0604020202020204" pitchFamily="34" charset="0"/>
              </a:rPr>
              <a:t>HÁN VIỆT</a:t>
            </a:r>
          </a:p>
          <a:p>
            <a:pPr algn="ctr"/>
            <a:r>
              <a:rPr lang="en-US" sz="4000" dirty="0">
                <a:solidFill>
                  <a:srgbClr val="7030A0"/>
                </a:solidFill>
                <a:latin typeface="Arial" panose="020B0604020202020204" pitchFamily="34" charset="0"/>
                <a:ea typeface="NtMotoyaKyotai" panose="02020300000000000000"/>
                <a:cs typeface="Arial" panose="020B0604020202020204" pitchFamily="34" charset="0"/>
              </a:rPr>
              <a:t>THIẾT</a:t>
            </a:r>
          </a:p>
        </p:txBody>
      </p:sp>
      <p:sp>
        <p:nvSpPr>
          <p:cNvPr id="30" name="Freeform 40">
            <a:extLst>
              <a:ext uri="{FF2B5EF4-FFF2-40B4-BE49-F238E27FC236}">
                <a16:creationId xmlns:a16="http://schemas.microsoft.com/office/drawing/2014/main" id="{07F66DDB-9E8F-419B-BA82-84D6C144D253}"/>
              </a:ext>
            </a:extLst>
          </p:cNvPr>
          <p:cNvSpPr>
            <a:spLocks noEditPoints="1"/>
          </p:cNvSpPr>
          <p:nvPr/>
        </p:nvSpPr>
        <p:spPr bwMode="auto">
          <a:xfrm>
            <a:off x="-2845" y="861757"/>
            <a:ext cx="860337" cy="1065570"/>
          </a:xfrm>
          <a:custGeom>
            <a:avLst/>
            <a:gdLst>
              <a:gd name="T0" fmla="*/ 154 w 205"/>
              <a:gd name="T1" fmla="*/ 161 h 254"/>
              <a:gd name="T2" fmla="*/ 170 w 205"/>
              <a:gd name="T3" fmla="*/ 150 h 254"/>
              <a:gd name="T4" fmla="*/ 178 w 205"/>
              <a:gd name="T5" fmla="*/ 145 h 254"/>
              <a:gd name="T6" fmla="*/ 180 w 205"/>
              <a:gd name="T7" fmla="*/ 133 h 254"/>
              <a:gd name="T8" fmla="*/ 181 w 205"/>
              <a:gd name="T9" fmla="*/ 121 h 254"/>
              <a:gd name="T10" fmla="*/ 197 w 205"/>
              <a:gd name="T11" fmla="*/ 123 h 254"/>
              <a:gd name="T12" fmla="*/ 201 w 205"/>
              <a:gd name="T13" fmla="*/ 118 h 254"/>
              <a:gd name="T14" fmla="*/ 203 w 205"/>
              <a:gd name="T15" fmla="*/ 114 h 254"/>
              <a:gd name="T16" fmla="*/ 204 w 205"/>
              <a:gd name="T17" fmla="*/ 104 h 254"/>
              <a:gd name="T18" fmla="*/ 185 w 205"/>
              <a:gd name="T19" fmla="*/ 93 h 254"/>
              <a:gd name="T20" fmla="*/ 180 w 205"/>
              <a:gd name="T21" fmla="*/ 97 h 254"/>
              <a:gd name="T22" fmla="*/ 173 w 205"/>
              <a:gd name="T23" fmla="*/ 106 h 254"/>
              <a:gd name="T24" fmla="*/ 164 w 205"/>
              <a:gd name="T25" fmla="*/ 86 h 254"/>
              <a:gd name="T26" fmla="*/ 124 w 205"/>
              <a:gd name="T27" fmla="*/ 59 h 254"/>
              <a:gd name="T28" fmla="*/ 121 w 205"/>
              <a:gd name="T29" fmla="*/ 36 h 254"/>
              <a:gd name="T30" fmla="*/ 124 w 205"/>
              <a:gd name="T31" fmla="*/ 6 h 254"/>
              <a:gd name="T32" fmla="*/ 103 w 205"/>
              <a:gd name="T33" fmla="*/ 12 h 254"/>
              <a:gd name="T34" fmla="*/ 107 w 205"/>
              <a:gd name="T35" fmla="*/ 44 h 254"/>
              <a:gd name="T36" fmla="*/ 95 w 205"/>
              <a:gd name="T37" fmla="*/ 31 h 254"/>
              <a:gd name="T38" fmla="*/ 35 w 205"/>
              <a:gd name="T39" fmla="*/ 7 h 254"/>
              <a:gd name="T40" fmla="*/ 8 w 205"/>
              <a:gd name="T41" fmla="*/ 10 h 254"/>
              <a:gd name="T42" fmla="*/ 23 w 205"/>
              <a:gd name="T43" fmla="*/ 19 h 254"/>
              <a:gd name="T44" fmla="*/ 61 w 205"/>
              <a:gd name="T45" fmla="*/ 17 h 254"/>
              <a:gd name="T46" fmla="*/ 103 w 205"/>
              <a:gd name="T47" fmla="*/ 61 h 254"/>
              <a:gd name="T48" fmla="*/ 130 w 205"/>
              <a:gd name="T49" fmla="*/ 84 h 254"/>
              <a:gd name="T50" fmla="*/ 158 w 205"/>
              <a:gd name="T51" fmla="*/ 101 h 254"/>
              <a:gd name="T52" fmla="*/ 126 w 205"/>
              <a:gd name="T53" fmla="*/ 94 h 254"/>
              <a:gd name="T54" fmla="*/ 96 w 205"/>
              <a:gd name="T55" fmla="*/ 70 h 254"/>
              <a:gd name="T56" fmla="*/ 79 w 205"/>
              <a:gd name="T57" fmla="*/ 67 h 254"/>
              <a:gd name="T58" fmla="*/ 79 w 205"/>
              <a:gd name="T59" fmla="*/ 76 h 254"/>
              <a:gd name="T60" fmla="*/ 90 w 205"/>
              <a:gd name="T61" fmla="*/ 76 h 254"/>
              <a:gd name="T62" fmla="*/ 117 w 205"/>
              <a:gd name="T63" fmla="*/ 101 h 254"/>
              <a:gd name="T64" fmla="*/ 87 w 205"/>
              <a:gd name="T65" fmla="*/ 103 h 254"/>
              <a:gd name="T66" fmla="*/ 63 w 205"/>
              <a:gd name="T67" fmla="*/ 101 h 254"/>
              <a:gd name="T68" fmla="*/ 61 w 205"/>
              <a:gd name="T69" fmla="*/ 116 h 254"/>
              <a:gd name="T70" fmla="*/ 97 w 205"/>
              <a:gd name="T71" fmla="*/ 119 h 254"/>
              <a:gd name="T72" fmla="*/ 128 w 205"/>
              <a:gd name="T73" fmla="*/ 122 h 254"/>
              <a:gd name="T74" fmla="*/ 95 w 205"/>
              <a:gd name="T75" fmla="*/ 130 h 254"/>
              <a:gd name="T76" fmla="*/ 100 w 205"/>
              <a:gd name="T77" fmla="*/ 141 h 254"/>
              <a:gd name="T78" fmla="*/ 115 w 205"/>
              <a:gd name="T79" fmla="*/ 136 h 254"/>
              <a:gd name="T80" fmla="*/ 131 w 205"/>
              <a:gd name="T81" fmla="*/ 126 h 254"/>
              <a:gd name="T82" fmla="*/ 120 w 205"/>
              <a:gd name="T83" fmla="*/ 152 h 254"/>
              <a:gd name="T84" fmla="*/ 77 w 205"/>
              <a:gd name="T85" fmla="*/ 188 h 254"/>
              <a:gd name="T86" fmla="*/ 60 w 205"/>
              <a:gd name="T87" fmla="*/ 191 h 254"/>
              <a:gd name="T88" fmla="*/ 59 w 205"/>
              <a:gd name="T89" fmla="*/ 197 h 254"/>
              <a:gd name="T90" fmla="*/ 34 w 205"/>
              <a:gd name="T91" fmla="*/ 222 h 254"/>
              <a:gd name="T92" fmla="*/ 11 w 205"/>
              <a:gd name="T93" fmla="*/ 235 h 254"/>
              <a:gd name="T94" fmla="*/ 14 w 205"/>
              <a:gd name="T95" fmla="*/ 252 h 254"/>
              <a:gd name="T96" fmla="*/ 65 w 205"/>
              <a:gd name="T97" fmla="*/ 216 h 254"/>
              <a:gd name="T98" fmla="*/ 72 w 205"/>
              <a:gd name="T99" fmla="*/ 220 h 254"/>
              <a:gd name="T100" fmla="*/ 96 w 205"/>
              <a:gd name="T101" fmla="*/ 198 h 254"/>
              <a:gd name="T102" fmla="*/ 113 w 205"/>
              <a:gd name="T103" fmla="*/ 200 h 254"/>
              <a:gd name="T104" fmla="*/ 165 w 205"/>
              <a:gd name="T105" fmla="*/ 198 h 254"/>
              <a:gd name="T106" fmla="*/ 197 w 205"/>
              <a:gd name="T107" fmla="*/ 186 h 254"/>
              <a:gd name="T108" fmla="*/ 201 w 205"/>
              <a:gd name="T109" fmla="*/ 172 h 254"/>
              <a:gd name="T110" fmla="*/ 200 w 205"/>
              <a:gd name="T111" fmla="*/ 114 h 254"/>
              <a:gd name="T112" fmla="*/ 197 w 205"/>
              <a:gd name="T113" fmla="*/ 110 h 254"/>
              <a:gd name="T114" fmla="*/ 140 w 205"/>
              <a:gd name="T115" fmla="*/ 84 h 254"/>
              <a:gd name="T116" fmla="*/ 114 w 205"/>
              <a:gd name="T117" fmla="*/ 67 h 254"/>
              <a:gd name="T118" fmla="*/ 160 w 205"/>
              <a:gd name="T119" fmla="*/ 93 h 254"/>
              <a:gd name="T120" fmla="*/ 140 w 205"/>
              <a:gd name="T121" fmla="*/ 8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05" h="254">
                <a:moveTo>
                  <a:pt x="187" y="164"/>
                </a:moveTo>
                <a:cubicBezTo>
                  <a:pt x="182" y="162"/>
                  <a:pt x="167" y="162"/>
                  <a:pt x="154" y="161"/>
                </a:cubicBezTo>
                <a:cubicBezTo>
                  <a:pt x="160" y="157"/>
                  <a:pt x="166" y="152"/>
                  <a:pt x="169" y="151"/>
                </a:cubicBezTo>
                <a:cubicBezTo>
                  <a:pt x="169" y="151"/>
                  <a:pt x="169" y="150"/>
                  <a:pt x="170" y="150"/>
                </a:cubicBezTo>
                <a:cubicBezTo>
                  <a:pt x="171" y="150"/>
                  <a:pt x="172" y="149"/>
                  <a:pt x="173" y="149"/>
                </a:cubicBezTo>
                <a:cubicBezTo>
                  <a:pt x="175" y="148"/>
                  <a:pt x="177" y="147"/>
                  <a:pt x="178" y="145"/>
                </a:cubicBezTo>
                <a:cubicBezTo>
                  <a:pt x="178" y="143"/>
                  <a:pt x="177" y="141"/>
                  <a:pt x="178" y="139"/>
                </a:cubicBezTo>
                <a:cubicBezTo>
                  <a:pt x="178" y="137"/>
                  <a:pt x="179" y="135"/>
                  <a:pt x="180" y="133"/>
                </a:cubicBezTo>
                <a:cubicBezTo>
                  <a:pt x="181" y="130"/>
                  <a:pt x="180" y="127"/>
                  <a:pt x="178" y="124"/>
                </a:cubicBezTo>
                <a:cubicBezTo>
                  <a:pt x="181" y="121"/>
                  <a:pt x="181" y="121"/>
                  <a:pt x="181" y="121"/>
                </a:cubicBezTo>
                <a:cubicBezTo>
                  <a:pt x="181" y="121"/>
                  <a:pt x="189" y="128"/>
                  <a:pt x="192" y="128"/>
                </a:cubicBezTo>
                <a:cubicBezTo>
                  <a:pt x="193" y="128"/>
                  <a:pt x="195" y="126"/>
                  <a:pt x="197" y="123"/>
                </a:cubicBezTo>
                <a:cubicBezTo>
                  <a:pt x="198" y="123"/>
                  <a:pt x="199" y="124"/>
                  <a:pt x="200" y="123"/>
                </a:cubicBezTo>
                <a:cubicBezTo>
                  <a:pt x="200" y="123"/>
                  <a:pt x="201" y="120"/>
                  <a:pt x="201" y="118"/>
                </a:cubicBezTo>
                <a:cubicBezTo>
                  <a:pt x="201" y="119"/>
                  <a:pt x="201" y="119"/>
                  <a:pt x="201" y="119"/>
                </a:cubicBezTo>
                <a:cubicBezTo>
                  <a:pt x="203" y="117"/>
                  <a:pt x="203" y="114"/>
                  <a:pt x="203" y="114"/>
                </a:cubicBezTo>
                <a:cubicBezTo>
                  <a:pt x="203" y="113"/>
                  <a:pt x="203" y="113"/>
                  <a:pt x="203" y="113"/>
                </a:cubicBezTo>
                <a:cubicBezTo>
                  <a:pt x="204" y="110"/>
                  <a:pt x="205" y="106"/>
                  <a:pt x="204" y="104"/>
                </a:cubicBezTo>
                <a:cubicBezTo>
                  <a:pt x="201" y="96"/>
                  <a:pt x="195" y="88"/>
                  <a:pt x="190" y="90"/>
                </a:cubicBezTo>
                <a:cubicBezTo>
                  <a:pt x="189" y="90"/>
                  <a:pt x="187" y="92"/>
                  <a:pt x="185" y="93"/>
                </a:cubicBezTo>
                <a:cubicBezTo>
                  <a:pt x="185" y="93"/>
                  <a:pt x="185" y="92"/>
                  <a:pt x="184" y="92"/>
                </a:cubicBezTo>
                <a:cubicBezTo>
                  <a:pt x="182" y="92"/>
                  <a:pt x="180" y="97"/>
                  <a:pt x="180" y="97"/>
                </a:cubicBezTo>
                <a:cubicBezTo>
                  <a:pt x="180" y="97"/>
                  <a:pt x="180" y="98"/>
                  <a:pt x="181" y="98"/>
                </a:cubicBezTo>
                <a:cubicBezTo>
                  <a:pt x="177" y="102"/>
                  <a:pt x="173" y="106"/>
                  <a:pt x="173" y="106"/>
                </a:cubicBezTo>
                <a:cubicBezTo>
                  <a:pt x="172" y="107"/>
                  <a:pt x="172" y="107"/>
                  <a:pt x="172" y="107"/>
                </a:cubicBezTo>
                <a:cubicBezTo>
                  <a:pt x="170" y="100"/>
                  <a:pt x="168" y="93"/>
                  <a:pt x="164" y="86"/>
                </a:cubicBezTo>
                <a:cubicBezTo>
                  <a:pt x="160" y="77"/>
                  <a:pt x="154" y="69"/>
                  <a:pt x="145" y="65"/>
                </a:cubicBezTo>
                <a:cubicBezTo>
                  <a:pt x="138" y="62"/>
                  <a:pt x="131" y="61"/>
                  <a:pt x="124" y="59"/>
                </a:cubicBezTo>
                <a:cubicBezTo>
                  <a:pt x="120" y="57"/>
                  <a:pt x="117" y="55"/>
                  <a:pt x="114" y="53"/>
                </a:cubicBezTo>
                <a:cubicBezTo>
                  <a:pt x="116" y="47"/>
                  <a:pt x="119" y="41"/>
                  <a:pt x="121" y="36"/>
                </a:cubicBezTo>
                <a:cubicBezTo>
                  <a:pt x="124" y="29"/>
                  <a:pt x="127" y="22"/>
                  <a:pt x="126" y="15"/>
                </a:cubicBezTo>
                <a:cubicBezTo>
                  <a:pt x="126" y="12"/>
                  <a:pt x="125" y="9"/>
                  <a:pt x="124" y="6"/>
                </a:cubicBezTo>
                <a:cubicBezTo>
                  <a:pt x="122" y="4"/>
                  <a:pt x="119" y="3"/>
                  <a:pt x="116" y="4"/>
                </a:cubicBezTo>
                <a:cubicBezTo>
                  <a:pt x="111" y="5"/>
                  <a:pt x="108" y="12"/>
                  <a:pt x="103" y="12"/>
                </a:cubicBezTo>
                <a:cubicBezTo>
                  <a:pt x="107" y="12"/>
                  <a:pt x="113" y="14"/>
                  <a:pt x="114" y="18"/>
                </a:cubicBezTo>
                <a:cubicBezTo>
                  <a:pt x="117" y="24"/>
                  <a:pt x="109" y="38"/>
                  <a:pt x="107" y="44"/>
                </a:cubicBezTo>
                <a:cubicBezTo>
                  <a:pt x="107" y="45"/>
                  <a:pt x="107" y="45"/>
                  <a:pt x="107" y="45"/>
                </a:cubicBezTo>
                <a:cubicBezTo>
                  <a:pt x="102" y="41"/>
                  <a:pt x="98" y="36"/>
                  <a:pt x="95" y="31"/>
                </a:cubicBezTo>
                <a:cubicBezTo>
                  <a:pt x="86" y="20"/>
                  <a:pt x="77" y="9"/>
                  <a:pt x="63" y="6"/>
                </a:cubicBezTo>
                <a:cubicBezTo>
                  <a:pt x="54" y="3"/>
                  <a:pt x="45" y="6"/>
                  <a:pt x="35" y="7"/>
                </a:cubicBezTo>
                <a:cubicBezTo>
                  <a:pt x="26" y="8"/>
                  <a:pt x="15" y="7"/>
                  <a:pt x="8" y="0"/>
                </a:cubicBezTo>
                <a:cubicBezTo>
                  <a:pt x="6" y="3"/>
                  <a:pt x="7" y="7"/>
                  <a:pt x="8" y="10"/>
                </a:cubicBezTo>
                <a:cubicBezTo>
                  <a:pt x="9" y="14"/>
                  <a:pt x="12" y="17"/>
                  <a:pt x="16" y="18"/>
                </a:cubicBezTo>
                <a:cubicBezTo>
                  <a:pt x="18" y="18"/>
                  <a:pt x="20" y="18"/>
                  <a:pt x="23" y="19"/>
                </a:cubicBezTo>
                <a:cubicBezTo>
                  <a:pt x="25" y="20"/>
                  <a:pt x="27" y="22"/>
                  <a:pt x="27" y="25"/>
                </a:cubicBezTo>
                <a:cubicBezTo>
                  <a:pt x="37" y="18"/>
                  <a:pt x="49" y="14"/>
                  <a:pt x="61" y="17"/>
                </a:cubicBezTo>
                <a:cubicBezTo>
                  <a:pt x="73" y="19"/>
                  <a:pt x="83" y="27"/>
                  <a:pt x="90" y="37"/>
                </a:cubicBezTo>
                <a:cubicBezTo>
                  <a:pt x="95" y="45"/>
                  <a:pt x="97" y="54"/>
                  <a:pt x="103" y="61"/>
                </a:cubicBezTo>
                <a:cubicBezTo>
                  <a:pt x="103" y="64"/>
                  <a:pt x="104" y="67"/>
                  <a:pt x="106" y="70"/>
                </a:cubicBezTo>
                <a:cubicBezTo>
                  <a:pt x="110" y="79"/>
                  <a:pt x="121" y="82"/>
                  <a:pt x="130" y="84"/>
                </a:cubicBezTo>
                <a:cubicBezTo>
                  <a:pt x="140" y="86"/>
                  <a:pt x="150" y="89"/>
                  <a:pt x="155" y="97"/>
                </a:cubicBezTo>
                <a:cubicBezTo>
                  <a:pt x="156" y="98"/>
                  <a:pt x="157" y="100"/>
                  <a:pt x="158" y="101"/>
                </a:cubicBezTo>
                <a:cubicBezTo>
                  <a:pt x="155" y="100"/>
                  <a:pt x="151" y="100"/>
                  <a:pt x="147" y="101"/>
                </a:cubicBezTo>
                <a:cubicBezTo>
                  <a:pt x="126" y="94"/>
                  <a:pt x="126" y="94"/>
                  <a:pt x="126" y="94"/>
                </a:cubicBezTo>
                <a:cubicBezTo>
                  <a:pt x="126" y="94"/>
                  <a:pt x="122" y="86"/>
                  <a:pt x="111" y="83"/>
                </a:cubicBezTo>
                <a:cubicBezTo>
                  <a:pt x="99" y="79"/>
                  <a:pt x="96" y="70"/>
                  <a:pt x="96" y="70"/>
                </a:cubicBezTo>
                <a:cubicBezTo>
                  <a:pt x="96" y="70"/>
                  <a:pt x="93" y="62"/>
                  <a:pt x="91" y="63"/>
                </a:cubicBezTo>
                <a:cubicBezTo>
                  <a:pt x="90" y="64"/>
                  <a:pt x="79" y="64"/>
                  <a:pt x="79" y="67"/>
                </a:cubicBezTo>
                <a:cubicBezTo>
                  <a:pt x="79" y="69"/>
                  <a:pt x="81" y="70"/>
                  <a:pt x="81" y="70"/>
                </a:cubicBezTo>
                <a:cubicBezTo>
                  <a:pt x="79" y="76"/>
                  <a:pt x="79" y="76"/>
                  <a:pt x="79" y="76"/>
                </a:cubicBezTo>
                <a:cubicBezTo>
                  <a:pt x="85" y="76"/>
                  <a:pt x="85" y="76"/>
                  <a:pt x="85" y="76"/>
                </a:cubicBezTo>
                <a:cubicBezTo>
                  <a:pt x="90" y="76"/>
                  <a:pt x="90" y="76"/>
                  <a:pt x="90" y="76"/>
                </a:cubicBezTo>
                <a:cubicBezTo>
                  <a:pt x="93" y="79"/>
                  <a:pt x="96" y="84"/>
                  <a:pt x="99" y="87"/>
                </a:cubicBezTo>
                <a:cubicBezTo>
                  <a:pt x="105" y="92"/>
                  <a:pt x="107" y="100"/>
                  <a:pt x="117" y="101"/>
                </a:cubicBezTo>
                <a:cubicBezTo>
                  <a:pt x="118" y="102"/>
                  <a:pt x="118" y="102"/>
                  <a:pt x="118" y="102"/>
                </a:cubicBezTo>
                <a:cubicBezTo>
                  <a:pt x="113" y="102"/>
                  <a:pt x="93" y="103"/>
                  <a:pt x="87" y="103"/>
                </a:cubicBezTo>
                <a:cubicBezTo>
                  <a:pt x="81" y="103"/>
                  <a:pt x="73" y="103"/>
                  <a:pt x="73" y="103"/>
                </a:cubicBezTo>
                <a:cubicBezTo>
                  <a:pt x="73" y="103"/>
                  <a:pt x="69" y="100"/>
                  <a:pt x="63" y="101"/>
                </a:cubicBezTo>
                <a:cubicBezTo>
                  <a:pt x="57" y="102"/>
                  <a:pt x="63" y="107"/>
                  <a:pt x="63" y="107"/>
                </a:cubicBezTo>
                <a:cubicBezTo>
                  <a:pt x="63" y="107"/>
                  <a:pt x="59" y="113"/>
                  <a:pt x="61" y="116"/>
                </a:cubicBezTo>
                <a:cubicBezTo>
                  <a:pt x="62" y="119"/>
                  <a:pt x="76" y="113"/>
                  <a:pt x="76" y="113"/>
                </a:cubicBezTo>
                <a:cubicBezTo>
                  <a:pt x="76" y="113"/>
                  <a:pt x="88" y="116"/>
                  <a:pt x="97" y="119"/>
                </a:cubicBezTo>
                <a:cubicBezTo>
                  <a:pt x="107" y="122"/>
                  <a:pt x="117" y="113"/>
                  <a:pt x="117" y="113"/>
                </a:cubicBezTo>
                <a:cubicBezTo>
                  <a:pt x="128" y="122"/>
                  <a:pt x="128" y="122"/>
                  <a:pt x="128" y="122"/>
                </a:cubicBezTo>
                <a:cubicBezTo>
                  <a:pt x="126" y="123"/>
                  <a:pt x="125" y="125"/>
                  <a:pt x="123" y="126"/>
                </a:cubicBezTo>
                <a:cubicBezTo>
                  <a:pt x="115" y="132"/>
                  <a:pt x="104" y="134"/>
                  <a:pt x="95" y="130"/>
                </a:cubicBezTo>
                <a:cubicBezTo>
                  <a:pt x="96" y="133"/>
                  <a:pt x="97" y="136"/>
                  <a:pt x="98" y="138"/>
                </a:cubicBezTo>
                <a:cubicBezTo>
                  <a:pt x="98" y="140"/>
                  <a:pt x="99" y="141"/>
                  <a:pt x="100" y="141"/>
                </a:cubicBezTo>
                <a:cubicBezTo>
                  <a:pt x="101" y="142"/>
                  <a:pt x="102" y="141"/>
                  <a:pt x="103" y="141"/>
                </a:cubicBezTo>
                <a:cubicBezTo>
                  <a:pt x="107" y="140"/>
                  <a:pt x="111" y="138"/>
                  <a:pt x="115" y="136"/>
                </a:cubicBezTo>
                <a:cubicBezTo>
                  <a:pt x="120" y="135"/>
                  <a:pt x="125" y="133"/>
                  <a:pt x="129" y="129"/>
                </a:cubicBezTo>
                <a:cubicBezTo>
                  <a:pt x="130" y="128"/>
                  <a:pt x="130" y="127"/>
                  <a:pt x="131" y="126"/>
                </a:cubicBezTo>
                <a:cubicBezTo>
                  <a:pt x="134" y="128"/>
                  <a:pt x="134" y="128"/>
                  <a:pt x="134" y="128"/>
                </a:cubicBezTo>
                <a:cubicBezTo>
                  <a:pt x="131" y="136"/>
                  <a:pt x="120" y="152"/>
                  <a:pt x="120" y="152"/>
                </a:cubicBezTo>
                <a:cubicBezTo>
                  <a:pt x="120" y="152"/>
                  <a:pt x="103" y="151"/>
                  <a:pt x="96" y="158"/>
                </a:cubicBezTo>
                <a:cubicBezTo>
                  <a:pt x="90" y="164"/>
                  <a:pt x="85" y="179"/>
                  <a:pt x="77" y="188"/>
                </a:cubicBezTo>
                <a:cubicBezTo>
                  <a:pt x="74" y="190"/>
                  <a:pt x="71" y="190"/>
                  <a:pt x="67" y="190"/>
                </a:cubicBezTo>
                <a:cubicBezTo>
                  <a:pt x="65" y="190"/>
                  <a:pt x="62" y="189"/>
                  <a:pt x="60" y="191"/>
                </a:cubicBezTo>
                <a:cubicBezTo>
                  <a:pt x="59" y="192"/>
                  <a:pt x="58" y="193"/>
                  <a:pt x="58" y="195"/>
                </a:cubicBezTo>
                <a:cubicBezTo>
                  <a:pt x="58" y="196"/>
                  <a:pt x="59" y="197"/>
                  <a:pt x="59" y="197"/>
                </a:cubicBezTo>
                <a:cubicBezTo>
                  <a:pt x="56" y="197"/>
                  <a:pt x="53" y="198"/>
                  <a:pt x="51" y="202"/>
                </a:cubicBezTo>
                <a:cubicBezTo>
                  <a:pt x="45" y="211"/>
                  <a:pt x="45" y="217"/>
                  <a:pt x="34" y="222"/>
                </a:cubicBezTo>
                <a:cubicBezTo>
                  <a:pt x="23" y="227"/>
                  <a:pt x="22" y="218"/>
                  <a:pt x="17" y="222"/>
                </a:cubicBezTo>
                <a:cubicBezTo>
                  <a:pt x="13" y="226"/>
                  <a:pt x="14" y="233"/>
                  <a:pt x="11" y="235"/>
                </a:cubicBezTo>
                <a:cubicBezTo>
                  <a:pt x="7" y="238"/>
                  <a:pt x="0" y="241"/>
                  <a:pt x="2" y="246"/>
                </a:cubicBezTo>
                <a:cubicBezTo>
                  <a:pt x="3" y="250"/>
                  <a:pt x="12" y="254"/>
                  <a:pt x="14" y="252"/>
                </a:cubicBezTo>
                <a:cubicBezTo>
                  <a:pt x="16" y="250"/>
                  <a:pt x="11" y="246"/>
                  <a:pt x="11" y="246"/>
                </a:cubicBezTo>
                <a:cubicBezTo>
                  <a:pt x="65" y="216"/>
                  <a:pt x="65" y="216"/>
                  <a:pt x="65" y="216"/>
                </a:cubicBezTo>
                <a:cubicBezTo>
                  <a:pt x="65" y="217"/>
                  <a:pt x="66" y="219"/>
                  <a:pt x="67" y="220"/>
                </a:cubicBezTo>
                <a:cubicBezTo>
                  <a:pt x="69" y="221"/>
                  <a:pt x="70" y="221"/>
                  <a:pt x="72" y="220"/>
                </a:cubicBezTo>
                <a:cubicBezTo>
                  <a:pt x="73" y="220"/>
                  <a:pt x="75" y="218"/>
                  <a:pt x="76" y="217"/>
                </a:cubicBezTo>
                <a:cubicBezTo>
                  <a:pt x="82" y="211"/>
                  <a:pt x="89" y="205"/>
                  <a:pt x="96" y="198"/>
                </a:cubicBezTo>
                <a:cubicBezTo>
                  <a:pt x="98" y="197"/>
                  <a:pt x="98" y="197"/>
                  <a:pt x="98" y="197"/>
                </a:cubicBezTo>
                <a:cubicBezTo>
                  <a:pt x="100" y="203"/>
                  <a:pt x="111" y="203"/>
                  <a:pt x="113" y="200"/>
                </a:cubicBezTo>
                <a:cubicBezTo>
                  <a:pt x="116" y="197"/>
                  <a:pt x="123" y="189"/>
                  <a:pt x="132" y="189"/>
                </a:cubicBezTo>
                <a:cubicBezTo>
                  <a:pt x="141" y="188"/>
                  <a:pt x="158" y="198"/>
                  <a:pt x="165" y="198"/>
                </a:cubicBezTo>
                <a:cubicBezTo>
                  <a:pt x="169" y="197"/>
                  <a:pt x="185" y="189"/>
                  <a:pt x="193" y="184"/>
                </a:cubicBezTo>
                <a:cubicBezTo>
                  <a:pt x="194" y="185"/>
                  <a:pt x="196" y="186"/>
                  <a:pt x="197" y="186"/>
                </a:cubicBezTo>
                <a:cubicBezTo>
                  <a:pt x="200" y="185"/>
                  <a:pt x="203" y="184"/>
                  <a:pt x="204" y="181"/>
                </a:cubicBezTo>
                <a:cubicBezTo>
                  <a:pt x="204" y="178"/>
                  <a:pt x="203" y="175"/>
                  <a:pt x="201" y="172"/>
                </a:cubicBezTo>
                <a:cubicBezTo>
                  <a:pt x="198" y="168"/>
                  <a:pt x="193" y="165"/>
                  <a:pt x="187" y="164"/>
                </a:cubicBezTo>
                <a:close/>
                <a:moveTo>
                  <a:pt x="200" y="114"/>
                </a:moveTo>
                <a:cubicBezTo>
                  <a:pt x="200" y="115"/>
                  <a:pt x="200" y="116"/>
                  <a:pt x="200" y="116"/>
                </a:cubicBezTo>
                <a:cubicBezTo>
                  <a:pt x="200" y="116"/>
                  <a:pt x="197" y="114"/>
                  <a:pt x="197" y="110"/>
                </a:cubicBezTo>
                <a:cubicBezTo>
                  <a:pt x="197" y="110"/>
                  <a:pt x="200" y="112"/>
                  <a:pt x="200" y="114"/>
                </a:cubicBezTo>
                <a:close/>
                <a:moveTo>
                  <a:pt x="140" y="84"/>
                </a:moveTo>
                <a:cubicBezTo>
                  <a:pt x="133" y="82"/>
                  <a:pt x="125" y="81"/>
                  <a:pt x="119" y="76"/>
                </a:cubicBezTo>
                <a:cubicBezTo>
                  <a:pt x="117" y="74"/>
                  <a:pt x="115" y="71"/>
                  <a:pt x="114" y="67"/>
                </a:cubicBezTo>
                <a:cubicBezTo>
                  <a:pt x="121" y="70"/>
                  <a:pt x="128" y="71"/>
                  <a:pt x="135" y="73"/>
                </a:cubicBezTo>
                <a:cubicBezTo>
                  <a:pt x="146" y="76"/>
                  <a:pt x="158" y="82"/>
                  <a:pt x="160" y="93"/>
                </a:cubicBezTo>
                <a:cubicBezTo>
                  <a:pt x="160" y="94"/>
                  <a:pt x="160" y="96"/>
                  <a:pt x="160" y="97"/>
                </a:cubicBezTo>
                <a:cubicBezTo>
                  <a:pt x="155" y="91"/>
                  <a:pt x="148" y="86"/>
                  <a:pt x="140" y="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641111" y="5395941"/>
            <a:ext cx="793254" cy="1577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96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" grpId="0" animBg="1"/>
      <p:bldP spid="396" grpId="0" animBg="1"/>
      <p:bldP spid="4" grpId="0"/>
      <p:bldP spid="399" grpId="0"/>
      <p:bldP spid="38" grpId="0" animBg="1"/>
      <p:bldP spid="391" grpId="0" animBg="1"/>
      <p:bldP spid="39" grpId="0" animBg="1"/>
      <p:bldP spid="40" grpId="0"/>
      <p:bldP spid="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/>
            </a:gs>
            <a:gs pos="100000">
              <a:schemeClr val="accent4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41AF6E22-54F9-4B21-84F7-42549EACE767}"/>
              </a:ext>
            </a:extLst>
          </p:cNvPr>
          <p:cNvSpPr>
            <a:spLocks/>
          </p:cNvSpPr>
          <p:nvPr/>
        </p:nvSpPr>
        <p:spPr bwMode="auto">
          <a:xfrm>
            <a:off x="0" y="5797997"/>
            <a:ext cx="12192000" cy="1060003"/>
          </a:xfrm>
          <a:custGeom>
            <a:avLst/>
            <a:gdLst>
              <a:gd name="T0" fmla="*/ 2147 w 2148"/>
              <a:gd name="T1" fmla="*/ 0 h 441"/>
              <a:gd name="T2" fmla="*/ 2106 w 2148"/>
              <a:gd name="T3" fmla="*/ 17 h 441"/>
              <a:gd name="T4" fmla="*/ 2100 w 2148"/>
              <a:gd name="T5" fmla="*/ 17 h 441"/>
              <a:gd name="T6" fmla="*/ 2089 w 2148"/>
              <a:gd name="T7" fmla="*/ 16 h 441"/>
              <a:gd name="T8" fmla="*/ 2078 w 2148"/>
              <a:gd name="T9" fmla="*/ 15 h 441"/>
              <a:gd name="T10" fmla="*/ 2054 w 2148"/>
              <a:gd name="T11" fmla="*/ 20 h 441"/>
              <a:gd name="T12" fmla="*/ 2001 w 2148"/>
              <a:gd name="T13" fmla="*/ 88 h 441"/>
              <a:gd name="T14" fmla="*/ 1984 w 2148"/>
              <a:gd name="T15" fmla="*/ 90 h 441"/>
              <a:gd name="T16" fmla="*/ 1968 w 2148"/>
              <a:gd name="T17" fmla="*/ 88 h 441"/>
              <a:gd name="T18" fmla="*/ 1955 w 2148"/>
              <a:gd name="T19" fmla="*/ 87 h 441"/>
              <a:gd name="T20" fmla="*/ 1946 w 2148"/>
              <a:gd name="T21" fmla="*/ 88 h 441"/>
              <a:gd name="T22" fmla="*/ 1896 w 2148"/>
              <a:gd name="T23" fmla="*/ 131 h 441"/>
              <a:gd name="T24" fmla="*/ 1815 w 2148"/>
              <a:gd name="T25" fmla="*/ 171 h 441"/>
              <a:gd name="T26" fmla="*/ 1715 w 2148"/>
              <a:gd name="T27" fmla="*/ 201 h 441"/>
              <a:gd name="T28" fmla="*/ 1621 w 2148"/>
              <a:gd name="T29" fmla="*/ 197 h 441"/>
              <a:gd name="T30" fmla="*/ 1615 w 2148"/>
              <a:gd name="T31" fmla="*/ 197 h 441"/>
              <a:gd name="T32" fmla="*/ 1473 w 2148"/>
              <a:gd name="T33" fmla="*/ 233 h 441"/>
              <a:gd name="T34" fmla="*/ 1298 w 2148"/>
              <a:gd name="T35" fmla="*/ 269 h 441"/>
              <a:gd name="T36" fmla="*/ 1173 w 2148"/>
              <a:gd name="T37" fmla="*/ 248 h 441"/>
              <a:gd name="T38" fmla="*/ 983 w 2148"/>
              <a:gd name="T39" fmla="*/ 211 h 441"/>
              <a:gd name="T40" fmla="*/ 871 w 2148"/>
              <a:gd name="T41" fmla="*/ 230 h 441"/>
              <a:gd name="T42" fmla="*/ 859 w 2148"/>
              <a:gd name="T43" fmla="*/ 231 h 441"/>
              <a:gd name="T44" fmla="*/ 768 w 2148"/>
              <a:gd name="T45" fmla="*/ 196 h 441"/>
              <a:gd name="T46" fmla="*/ 732 w 2148"/>
              <a:gd name="T47" fmla="*/ 183 h 441"/>
              <a:gd name="T48" fmla="*/ 688 w 2148"/>
              <a:gd name="T49" fmla="*/ 191 h 441"/>
              <a:gd name="T50" fmla="*/ 642 w 2148"/>
              <a:gd name="T51" fmla="*/ 167 h 441"/>
              <a:gd name="T52" fmla="*/ 635 w 2148"/>
              <a:gd name="T53" fmla="*/ 166 h 441"/>
              <a:gd name="T54" fmla="*/ 604 w 2148"/>
              <a:gd name="T55" fmla="*/ 173 h 441"/>
              <a:gd name="T56" fmla="*/ 573 w 2148"/>
              <a:gd name="T57" fmla="*/ 179 h 441"/>
              <a:gd name="T58" fmla="*/ 570 w 2148"/>
              <a:gd name="T59" fmla="*/ 179 h 441"/>
              <a:gd name="T60" fmla="*/ 529 w 2148"/>
              <a:gd name="T61" fmla="*/ 143 h 441"/>
              <a:gd name="T62" fmla="*/ 523 w 2148"/>
              <a:gd name="T63" fmla="*/ 142 h 441"/>
              <a:gd name="T64" fmla="*/ 501 w 2148"/>
              <a:gd name="T65" fmla="*/ 149 h 441"/>
              <a:gd name="T66" fmla="*/ 464 w 2148"/>
              <a:gd name="T67" fmla="*/ 125 h 441"/>
              <a:gd name="T68" fmla="*/ 455 w 2148"/>
              <a:gd name="T69" fmla="*/ 123 h 441"/>
              <a:gd name="T70" fmla="*/ 425 w 2148"/>
              <a:gd name="T71" fmla="*/ 133 h 441"/>
              <a:gd name="T72" fmla="*/ 399 w 2148"/>
              <a:gd name="T73" fmla="*/ 143 h 441"/>
              <a:gd name="T74" fmla="*/ 399 w 2148"/>
              <a:gd name="T75" fmla="*/ 143 h 441"/>
              <a:gd name="T76" fmla="*/ 338 w 2148"/>
              <a:gd name="T77" fmla="*/ 129 h 441"/>
              <a:gd name="T78" fmla="*/ 319 w 2148"/>
              <a:gd name="T79" fmla="*/ 130 h 441"/>
              <a:gd name="T80" fmla="*/ 218 w 2148"/>
              <a:gd name="T81" fmla="*/ 195 h 441"/>
              <a:gd name="T82" fmla="*/ 212 w 2148"/>
              <a:gd name="T83" fmla="*/ 196 h 441"/>
              <a:gd name="T84" fmla="*/ 161 w 2148"/>
              <a:gd name="T85" fmla="*/ 174 h 441"/>
              <a:gd name="T86" fmla="*/ 153 w 2148"/>
              <a:gd name="T87" fmla="*/ 174 h 441"/>
              <a:gd name="T88" fmla="*/ 111 w 2148"/>
              <a:gd name="T89" fmla="*/ 187 h 441"/>
              <a:gd name="T90" fmla="*/ 60 w 2148"/>
              <a:gd name="T91" fmla="*/ 143 h 441"/>
              <a:gd name="T92" fmla="*/ 34 w 2148"/>
              <a:gd name="T93" fmla="*/ 136 h 441"/>
              <a:gd name="T94" fmla="*/ 0 w 2148"/>
              <a:gd name="T95" fmla="*/ 147 h 441"/>
              <a:gd name="T96" fmla="*/ 0 w 2148"/>
              <a:gd name="T97" fmla="*/ 441 h 441"/>
              <a:gd name="T98" fmla="*/ 2148 w 2148"/>
              <a:gd name="T99" fmla="*/ 441 h 441"/>
              <a:gd name="T100" fmla="*/ 2148 w 2148"/>
              <a:gd name="T101" fmla="*/ 0 h 441"/>
              <a:gd name="T102" fmla="*/ 2147 w 2148"/>
              <a:gd name="T103" fmla="*/ 0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148" h="441">
                <a:moveTo>
                  <a:pt x="2147" y="0"/>
                </a:moveTo>
                <a:cubicBezTo>
                  <a:pt x="2128" y="0"/>
                  <a:pt x="2125" y="14"/>
                  <a:pt x="2106" y="17"/>
                </a:cubicBezTo>
                <a:cubicBezTo>
                  <a:pt x="2104" y="17"/>
                  <a:pt x="2102" y="17"/>
                  <a:pt x="2100" y="17"/>
                </a:cubicBezTo>
                <a:cubicBezTo>
                  <a:pt x="2096" y="17"/>
                  <a:pt x="2092" y="17"/>
                  <a:pt x="2089" y="16"/>
                </a:cubicBezTo>
                <a:cubicBezTo>
                  <a:pt x="2085" y="16"/>
                  <a:pt x="2082" y="15"/>
                  <a:pt x="2078" y="15"/>
                </a:cubicBezTo>
                <a:cubicBezTo>
                  <a:pt x="2072" y="15"/>
                  <a:pt x="2065" y="16"/>
                  <a:pt x="2054" y="20"/>
                </a:cubicBezTo>
                <a:cubicBezTo>
                  <a:pt x="2027" y="31"/>
                  <a:pt x="2032" y="83"/>
                  <a:pt x="2001" y="88"/>
                </a:cubicBezTo>
                <a:cubicBezTo>
                  <a:pt x="1994" y="89"/>
                  <a:pt x="1989" y="90"/>
                  <a:pt x="1984" y="90"/>
                </a:cubicBezTo>
                <a:cubicBezTo>
                  <a:pt x="1977" y="90"/>
                  <a:pt x="1972" y="89"/>
                  <a:pt x="1968" y="88"/>
                </a:cubicBezTo>
                <a:cubicBezTo>
                  <a:pt x="1963" y="88"/>
                  <a:pt x="1959" y="87"/>
                  <a:pt x="1955" y="87"/>
                </a:cubicBezTo>
                <a:cubicBezTo>
                  <a:pt x="1952" y="87"/>
                  <a:pt x="1949" y="87"/>
                  <a:pt x="1946" y="88"/>
                </a:cubicBezTo>
                <a:cubicBezTo>
                  <a:pt x="1929" y="92"/>
                  <a:pt x="1920" y="130"/>
                  <a:pt x="1896" y="131"/>
                </a:cubicBezTo>
                <a:cubicBezTo>
                  <a:pt x="1871" y="132"/>
                  <a:pt x="1863" y="135"/>
                  <a:pt x="1815" y="171"/>
                </a:cubicBezTo>
                <a:cubicBezTo>
                  <a:pt x="1784" y="195"/>
                  <a:pt x="1760" y="201"/>
                  <a:pt x="1715" y="201"/>
                </a:cubicBezTo>
                <a:cubicBezTo>
                  <a:pt x="1691" y="201"/>
                  <a:pt x="1661" y="199"/>
                  <a:pt x="1621" y="197"/>
                </a:cubicBezTo>
                <a:cubicBezTo>
                  <a:pt x="1619" y="197"/>
                  <a:pt x="1617" y="197"/>
                  <a:pt x="1615" y="197"/>
                </a:cubicBezTo>
                <a:cubicBezTo>
                  <a:pt x="1570" y="197"/>
                  <a:pt x="1524" y="215"/>
                  <a:pt x="1473" y="233"/>
                </a:cubicBezTo>
                <a:cubicBezTo>
                  <a:pt x="1422" y="251"/>
                  <a:pt x="1365" y="269"/>
                  <a:pt x="1298" y="269"/>
                </a:cubicBezTo>
                <a:cubicBezTo>
                  <a:pt x="1260" y="269"/>
                  <a:pt x="1218" y="263"/>
                  <a:pt x="1173" y="248"/>
                </a:cubicBezTo>
                <a:cubicBezTo>
                  <a:pt x="1087" y="220"/>
                  <a:pt x="1027" y="211"/>
                  <a:pt x="983" y="211"/>
                </a:cubicBezTo>
                <a:cubicBezTo>
                  <a:pt x="921" y="211"/>
                  <a:pt x="893" y="229"/>
                  <a:pt x="871" y="230"/>
                </a:cubicBezTo>
                <a:cubicBezTo>
                  <a:pt x="867" y="231"/>
                  <a:pt x="863" y="231"/>
                  <a:pt x="859" y="231"/>
                </a:cubicBezTo>
                <a:cubicBezTo>
                  <a:pt x="825" y="231"/>
                  <a:pt x="796" y="219"/>
                  <a:pt x="768" y="196"/>
                </a:cubicBezTo>
                <a:cubicBezTo>
                  <a:pt x="756" y="186"/>
                  <a:pt x="743" y="183"/>
                  <a:pt x="732" y="183"/>
                </a:cubicBezTo>
                <a:cubicBezTo>
                  <a:pt x="712" y="183"/>
                  <a:pt x="695" y="191"/>
                  <a:pt x="688" y="191"/>
                </a:cubicBezTo>
                <a:cubicBezTo>
                  <a:pt x="677" y="191"/>
                  <a:pt x="664" y="171"/>
                  <a:pt x="642" y="167"/>
                </a:cubicBezTo>
                <a:cubicBezTo>
                  <a:pt x="640" y="166"/>
                  <a:pt x="638" y="166"/>
                  <a:pt x="635" y="166"/>
                </a:cubicBezTo>
                <a:cubicBezTo>
                  <a:pt x="626" y="166"/>
                  <a:pt x="615" y="169"/>
                  <a:pt x="604" y="173"/>
                </a:cubicBezTo>
                <a:cubicBezTo>
                  <a:pt x="593" y="176"/>
                  <a:pt x="582" y="179"/>
                  <a:pt x="573" y="179"/>
                </a:cubicBezTo>
                <a:cubicBezTo>
                  <a:pt x="572" y="179"/>
                  <a:pt x="571" y="179"/>
                  <a:pt x="570" y="179"/>
                </a:cubicBezTo>
                <a:cubicBezTo>
                  <a:pt x="550" y="177"/>
                  <a:pt x="541" y="147"/>
                  <a:pt x="529" y="143"/>
                </a:cubicBezTo>
                <a:cubicBezTo>
                  <a:pt x="527" y="143"/>
                  <a:pt x="525" y="142"/>
                  <a:pt x="523" y="142"/>
                </a:cubicBezTo>
                <a:cubicBezTo>
                  <a:pt x="514" y="142"/>
                  <a:pt x="508" y="149"/>
                  <a:pt x="501" y="149"/>
                </a:cubicBezTo>
                <a:cubicBezTo>
                  <a:pt x="492" y="149"/>
                  <a:pt x="486" y="133"/>
                  <a:pt x="464" y="125"/>
                </a:cubicBezTo>
                <a:cubicBezTo>
                  <a:pt x="461" y="124"/>
                  <a:pt x="458" y="123"/>
                  <a:pt x="455" y="123"/>
                </a:cubicBezTo>
                <a:cubicBezTo>
                  <a:pt x="445" y="123"/>
                  <a:pt x="434" y="128"/>
                  <a:pt x="425" y="133"/>
                </a:cubicBezTo>
                <a:cubicBezTo>
                  <a:pt x="415" y="138"/>
                  <a:pt x="406" y="143"/>
                  <a:pt x="399" y="143"/>
                </a:cubicBezTo>
                <a:cubicBezTo>
                  <a:pt x="399" y="143"/>
                  <a:pt x="399" y="143"/>
                  <a:pt x="399" y="143"/>
                </a:cubicBezTo>
                <a:cubicBezTo>
                  <a:pt x="385" y="143"/>
                  <a:pt x="372" y="129"/>
                  <a:pt x="338" y="129"/>
                </a:cubicBezTo>
                <a:cubicBezTo>
                  <a:pt x="332" y="129"/>
                  <a:pt x="326" y="129"/>
                  <a:pt x="319" y="130"/>
                </a:cubicBezTo>
                <a:cubicBezTo>
                  <a:pt x="272" y="136"/>
                  <a:pt x="243" y="191"/>
                  <a:pt x="218" y="195"/>
                </a:cubicBezTo>
                <a:cubicBezTo>
                  <a:pt x="216" y="195"/>
                  <a:pt x="214" y="196"/>
                  <a:pt x="212" y="196"/>
                </a:cubicBezTo>
                <a:cubicBezTo>
                  <a:pt x="191" y="196"/>
                  <a:pt x="186" y="178"/>
                  <a:pt x="161" y="174"/>
                </a:cubicBezTo>
                <a:cubicBezTo>
                  <a:pt x="158" y="174"/>
                  <a:pt x="155" y="174"/>
                  <a:pt x="153" y="174"/>
                </a:cubicBezTo>
                <a:cubicBezTo>
                  <a:pt x="133" y="174"/>
                  <a:pt x="130" y="187"/>
                  <a:pt x="111" y="187"/>
                </a:cubicBezTo>
                <a:cubicBezTo>
                  <a:pt x="91" y="187"/>
                  <a:pt x="90" y="161"/>
                  <a:pt x="60" y="143"/>
                </a:cubicBezTo>
                <a:cubicBezTo>
                  <a:pt x="51" y="138"/>
                  <a:pt x="42" y="136"/>
                  <a:pt x="34" y="136"/>
                </a:cubicBezTo>
                <a:cubicBezTo>
                  <a:pt x="15" y="136"/>
                  <a:pt x="0" y="147"/>
                  <a:pt x="0" y="147"/>
                </a:cubicBezTo>
                <a:cubicBezTo>
                  <a:pt x="0" y="441"/>
                  <a:pt x="0" y="441"/>
                  <a:pt x="0" y="441"/>
                </a:cubicBezTo>
                <a:cubicBezTo>
                  <a:pt x="2148" y="441"/>
                  <a:pt x="2148" y="441"/>
                  <a:pt x="2148" y="441"/>
                </a:cubicBezTo>
                <a:cubicBezTo>
                  <a:pt x="2148" y="0"/>
                  <a:pt x="2148" y="0"/>
                  <a:pt x="2148" y="0"/>
                </a:cubicBezTo>
                <a:cubicBezTo>
                  <a:pt x="2147" y="0"/>
                  <a:pt x="2147" y="0"/>
                  <a:pt x="2147" y="0"/>
                </a:cubicBezTo>
              </a:path>
            </a:pathLst>
          </a:custGeom>
          <a:solidFill>
            <a:srgbClr val="F9F9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00" name="Picture 399">
            <a:extLst>
              <a:ext uri="{FF2B5EF4-FFF2-40B4-BE49-F238E27FC236}">
                <a16:creationId xmlns:a16="http://schemas.microsoft.com/office/drawing/2014/main" id="{6999D93A-5B19-4882-9D9B-965619519C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06" b="24491"/>
          <a:stretch/>
        </p:blipFill>
        <p:spPr>
          <a:xfrm>
            <a:off x="-1" y="5597629"/>
            <a:ext cx="2042146" cy="1260371"/>
          </a:xfrm>
          <a:prstGeom prst="rect">
            <a:avLst/>
          </a:prstGeom>
        </p:spPr>
      </p:pic>
      <p:sp>
        <p:nvSpPr>
          <p:cNvPr id="9" name="AutoShape 3">
            <a:extLst>
              <a:ext uri="{FF2B5EF4-FFF2-40B4-BE49-F238E27FC236}">
                <a16:creationId xmlns:a16="http://schemas.microsoft.com/office/drawing/2014/main" id="{60CC8F62-3BDA-4863-A0DF-00616832BC27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0" y="658813"/>
            <a:ext cx="12192000" cy="619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F893C9A8-BAD6-4AB1-84E5-0711A7C68ED9}"/>
              </a:ext>
            </a:extLst>
          </p:cNvPr>
          <p:cNvSpPr>
            <a:spLocks/>
          </p:cNvSpPr>
          <p:nvPr/>
        </p:nvSpPr>
        <p:spPr bwMode="auto">
          <a:xfrm>
            <a:off x="10457010" y="897648"/>
            <a:ext cx="1744662" cy="677977"/>
          </a:xfrm>
          <a:custGeom>
            <a:avLst/>
            <a:gdLst>
              <a:gd name="T0" fmla="*/ 255 w 270"/>
              <a:gd name="T1" fmla="*/ 0 h 105"/>
              <a:gd name="T2" fmla="*/ 203 w 270"/>
              <a:gd name="T3" fmla="*/ 32 h 105"/>
              <a:gd name="T4" fmla="*/ 202 w 270"/>
              <a:gd name="T5" fmla="*/ 32 h 105"/>
              <a:gd name="T6" fmla="*/ 192 w 270"/>
              <a:gd name="T7" fmla="*/ 28 h 105"/>
              <a:gd name="T8" fmla="*/ 179 w 270"/>
              <a:gd name="T9" fmla="*/ 23 h 105"/>
              <a:gd name="T10" fmla="*/ 172 w 270"/>
              <a:gd name="T11" fmla="*/ 24 h 105"/>
              <a:gd name="T12" fmla="*/ 148 w 270"/>
              <a:gd name="T13" fmla="*/ 56 h 105"/>
              <a:gd name="T14" fmla="*/ 145 w 270"/>
              <a:gd name="T15" fmla="*/ 57 h 105"/>
              <a:gd name="T16" fmla="*/ 135 w 270"/>
              <a:gd name="T17" fmla="*/ 55 h 105"/>
              <a:gd name="T18" fmla="*/ 125 w 270"/>
              <a:gd name="T19" fmla="*/ 53 h 105"/>
              <a:gd name="T20" fmla="*/ 115 w 270"/>
              <a:gd name="T21" fmla="*/ 56 h 105"/>
              <a:gd name="T22" fmla="*/ 105 w 270"/>
              <a:gd name="T23" fmla="*/ 84 h 105"/>
              <a:gd name="T24" fmla="*/ 93 w 270"/>
              <a:gd name="T25" fmla="*/ 88 h 105"/>
              <a:gd name="T26" fmla="*/ 77 w 270"/>
              <a:gd name="T27" fmla="*/ 86 h 105"/>
              <a:gd name="T28" fmla="*/ 75 w 270"/>
              <a:gd name="T29" fmla="*/ 86 h 105"/>
              <a:gd name="T30" fmla="*/ 62 w 270"/>
              <a:gd name="T31" fmla="*/ 92 h 105"/>
              <a:gd name="T32" fmla="*/ 49 w 270"/>
              <a:gd name="T33" fmla="*/ 98 h 105"/>
              <a:gd name="T34" fmla="*/ 46 w 270"/>
              <a:gd name="T35" fmla="*/ 98 h 105"/>
              <a:gd name="T36" fmla="*/ 40 w 270"/>
              <a:gd name="T37" fmla="*/ 97 h 105"/>
              <a:gd name="T38" fmla="*/ 32 w 270"/>
              <a:gd name="T39" fmla="*/ 98 h 105"/>
              <a:gd name="T40" fmla="*/ 24 w 270"/>
              <a:gd name="T41" fmla="*/ 99 h 105"/>
              <a:gd name="T42" fmla="*/ 18 w 270"/>
              <a:gd name="T43" fmla="*/ 98 h 105"/>
              <a:gd name="T44" fmla="*/ 14 w 270"/>
              <a:gd name="T45" fmla="*/ 98 h 105"/>
              <a:gd name="T46" fmla="*/ 0 w 270"/>
              <a:gd name="T47" fmla="*/ 105 h 105"/>
              <a:gd name="T48" fmla="*/ 270 w 270"/>
              <a:gd name="T49" fmla="*/ 105 h 105"/>
              <a:gd name="T50" fmla="*/ 270 w 270"/>
              <a:gd name="T51" fmla="*/ 2 h 105"/>
              <a:gd name="T52" fmla="*/ 255 w 270"/>
              <a:gd name="T53" fmla="*/ 0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70" h="105">
                <a:moveTo>
                  <a:pt x="255" y="0"/>
                </a:moveTo>
                <a:cubicBezTo>
                  <a:pt x="218" y="0"/>
                  <a:pt x="219" y="30"/>
                  <a:pt x="203" y="32"/>
                </a:cubicBezTo>
                <a:cubicBezTo>
                  <a:pt x="203" y="32"/>
                  <a:pt x="202" y="32"/>
                  <a:pt x="202" y="32"/>
                </a:cubicBezTo>
                <a:cubicBezTo>
                  <a:pt x="198" y="32"/>
                  <a:pt x="195" y="30"/>
                  <a:pt x="192" y="28"/>
                </a:cubicBezTo>
                <a:cubicBezTo>
                  <a:pt x="189" y="25"/>
                  <a:pt x="185" y="23"/>
                  <a:pt x="179" y="23"/>
                </a:cubicBezTo>
                <a:cubicBezTo>
                  <a:pt x="177" y="23"/>
                  <a:pt x="175" y="23"/>
                  <a:pt x="172" y="24"/>
                </a:cubicBezTo>
                <a:cubicBezTo>
                  <a:pt x="155" y="28"/>
                  <a:pt x="158" y="53"/>
                  <a:pt x="148" y="56"/>
                </a:cubicBezTo>
                <a:cubicBezTo>
                  <a:pt x="147" y="56"/>
                  <a:pt x="146" y="57"/>
                  <a:pt x="145" y="57"/>
                </a:cubicBezTo>
                <a:cubicBezTo>
                  <a:pt x="142" y="57"/>
                  <a:pt x="138" y="56"/>
                  <a:pt x="135" y="55"/>
                </a:cubicBezTo>
                <a:cubicBezTo>
                  <a:pt x="132" y="54"/>
                  <a:pt x="128" y="53"/>
                  <a:pt x="125" y="53"/>
                </a:cubicBezTo>
                <a:cubicBezTo>
                  <a:pt x="122" y="53"/>
                  <a:pt x="118" y="54"/>
                  <a:pt x="115" y="56"/>
                </a:cubicBezTo>
                <a:cubicBezTo>
                  <a:pt x="103" y="64"/>
                  <a:pt x="114" y="77"/>
                  <a:pt x="105" y="84"/>
                </a:cubicBezTo>
                <a:cubicBezTo>
                  <a:pt x="101" y="87"/>
                  <a:pt x="97" y="88"/>
                  <a:pt x="93" y="88"/>
                </a:cubicBezTo>
                <a:cubicBezTo>
                  <a:pt x="88" y="88"/>
                  <a:pt x="83" y="87"/>
                  <a:pt x="77" y="86"/>
                </a:cubicBezTo>
                <a:cubicBezTo>
                  <a:pt x="76" y="86"/>
                  <a:pt x="75" y="86"/>
                  <a:pt x="75" y="86"/>
                </a:cubicBezTo>
                <a:cubicBezTo>
                  <a:pt x="70" y="86"/>
                  <a:pt x="66" y="89"/>
                  <a:pt x="62" y="92"/>
                </a:cubicBezTo>
                <a:cubicBezTo>
                  <a:pt x="57" y="95"/>
                  <a:pt x="53" y="98"/>
                  <a:pt x="49" y="98"/>
                </a:cubicBezTo>
                <a:cubicBezTo>
                  <a:pt x="48" y="98"/>
                  <a:pt x="47" y="98"/>
                  <a:pt x="46" y="98"/>
                </a:cubicBezTo>
                <a:cubicBezTo>
                  <a:pt x="44" y="97"/>
                  <a:pt x="42" y="97"/>
                  <a:pt x="40" y="97"/>
                </a:cubicBezTo>
                <a:cubicBezTo>
                  <a:pt x="37" y="97"/>
                  <a:pt x="35" y="97"/>
                  <a:pt x="32" y="98"/>
                </a:cubicBezTo>
                <a:cubicBezTo>
                  <a:pt x="30" y="98"/>
                  <a:pt x="27" y="99"/>
                  <a:pt x="24" y="99"/>
                </a:cubicBezTo>
                <a:cubicBezTo>
                  <a:pt x="22" y="99"/>
                  <a:pt x="20" y="99"/>
                  <a:pt x="18" y="98"/>
                </a:cubicBezTo>
                <a:cubicBezTo>
                  <a:pt x="17" y="98"/>
                  <a:pt x="15" y="98"/>
                  <a:pt x="14" y="98"/>
                </a:cubicBezTo>
                <a:cubicBezTo>
                  <a:pt x="5" y="98"/>
                  <a:pt x="0" y="105"/>
                  <a:pt x="0" y="105"/>
                </a:cubicBezTo>
                <a:cubicBezTo>
                  <a:pt x="0" y="105"/>
                  <a:pt x="268" y="105"/>
                  <a:pt x="270" y="105"/>
                </a:cubicBezTo>
                <a:cubicBezTo>
                  <a:pt x="270" y="2"/>
                  <a:pt x="270" y="2"/>
                  <a:pt x="270" y="2"/>
                </a:cubicBezTo>
                <a:cubicBezTo>
                  <a:pt x="264" y="1"/>
                  <a:pt x="259" y="0"/>
                  <a:pt x="255" y="0"/>
                </a:cubicBezTo>
              </a:path>
            </a:pathLst>
          </a:custGeom>
          <a:solidFill>
            <a:srgbClr val="F9F9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7">
            <a:extLst>
              <a:ext uri="{FF2B5EF4-FFF2-40B4-BE49-F238E27FC236}">
                <a16:creationId xmlns:a16="http://schemas.microsoft.com/office/drawing/2014/main" id="{6CEDDD69-820E-49FD-9A53-82BB86057679}"/>
              </a:ext>
            </a:extLst>
          </p:cNvPr>
          <p:cNvSpPr>
            <a:spLocks/>
          </p:cNvSpPr>
          <p:nvPr/>
        </p:nvSpPr>
        <p:spPr bwMode="auto">
          <a:xfrm flipH="1">
            <a:off x="-1" y="869970"/>
            <a:ext cx="1774483" cy="689566"/>
          </a:xfrm>
          <a:custGeom>
            <a:avLst/>
            <a:gdLst>
              <a:gd name="T0" fmla="*/ 255 w 270"/>
              <a:gd name="T1" fmla="*/ 0 h 105"/>
              <a:gd name="T2" fmla="*/ 203 w 270"/>
              <a:gd name="T3" fmla="*/ 32 h 105"/>
              <a:gd name="T4" fmla="*/ 202 w 270"/>
              <a:gd name="T5" fmla="*/ 32 h 105"/>
              <a:gd name="T6" fmla="*/ 192 w 270"/>
              <a:gd name="T7" fmla="*/ 28 h 105"/>
              <a:gd name="T8" fmla="*/ 179 w 270"/>
              <a:gd name="T9" fmla="*/ 23 h 105"/>
              <a:gd name="T10" fmla="*/ 172 w 270"/>
              <a:gd name="T11" fmla="*/ 24 h 105"/>
              <a:gd name="T12" fmla="*/ 148 w 270"/>
              <a:gd name="T13" fmla="*/ 56 h 105"/>
              <a:gd name="T14" fmla="*/ 145 w 270"/>
              <a:gd name="T15" fmla="*/ 57 h 105"/>
              <a:gd name="T16" fmla="*/ 135 w 270"/>
              <a:gd name="T17" fmla="*/ 55 h 105"/>
              <a:gd name="T18" fmla="*/ 125 w 270"/>
              <a:gd name="T19" fmla="*/ 53 h 105"/>
              <a:gd name="T20" fmla="*/ 115 w 270"/>
              <a:gd name="T21" fmla="*/ 56 h 105"/>
              <a:gd name="T22" fmla="*/ 105 w 270"/>
              <a:gd name="T23" fmla="*/ 84 h 105"/>
              <a:gd name="T24" fmla="*/ 93 w 270"/>
              <a:gd name="T25" fmla="*/ 88 h 105"/>
              <a:gd name="T26" fmla="*/ 77 w 270"/>
              <a:gd name="T27" fmla="*/ 86 h 105"/>
              <a:gd name="T28" fmla="*/ 75 w 270"/>
              <a:gd name="T29" fmla="*/ 86 h 105"/>
              <a:gd name="T30" fmla="*/ 62 w 270"/>
              <a:gd name="T31" fmla="*/ 92 h 105"/>
              <a:gd name="T32" fmla="*/ 49 w 270"/>
              <a:gd name="T33" fmla="*/ 98 h 105"/>
              <a:gd name="T34" fmla="*/ 46 w 270"/>
              <a:gd name="T35" fmla="*/ 98 h 105"/>
              <a:gd name="T36" fmla="*/ 40 w 270"/>
              <a:gd name="T37" fmla="*/ 97 h 105"/>
              <a:gd name="T38" fmla="*/ 32 w 270"/>
              <a:gd name="T39" fmla="*/ 98 h 105"/>
              <a:gd name="T40" fmla="*/ 24 w 270"/>
              <a:gd name="T41" fmla="*/ 99 h 105"/>
              <a:gd name="T42" fmla="*/ 18 w 270"/>
              <a:gd name="T43" fmla="*/ 98 h 105"/>
              <a:gd name="T44" fmla="*/ 14 w 270"/>
              <a:gd name="T45" fmla="*/ 98 h 105"/>
              <a:gd name="T46" fmla="*/ 0 w 270"/>
              <a:gd name="T47" fmla="*/ 105 h 105"/>
              <a:gd name="T48" fmla="*/ 270 w 270"/>
              <a:gd name="T49" fmla="*/ 105 h 105"/>
              <a:gd name="T50" fmla="*/ 270 w 270"/>
              <a:gd name="T51" fmla="*/ 2 h 105"/>
              <a:gd name="T52" fmla="*/ 255 w 270"/>
              <a:gd name="T53" fmla="*/ 0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70" h="105">
                <a:moveTo>
                  <a:pt x="255" y="0"/>
                </a:moveTo>
                <a:cubicBezTo>
                  <a:pt x="218" y="0"/>
                  <a:pt x="219" y="30"/>
                  <a:pt x="203" y="32"/>
                </a:cubicBezTo>
                <a:cubicBezTo>
                  <a:pt x="203" y="32"/>
                  <a:pt x="202" y="32"/>
                  <a:pt x="202" y="32"/>
                </a:cubicBezTo>
                <a:cubicBezTo>
                  <a:pt x="198" y="32"/>
                  <a:pt x="195" y="30"/>
                  <a:pt x="192" y="28"/>
                </a:cubicBezTo>
                <a:cubicBezTo>
                  <a:pt x="189" y="25"/>
                  <a:pt x="185" y="23"/>
                  <a:pt x="179" y="23"/>
                </a:cubicBezTo>
                <a:cubicBezTo>
                  <a:pt x="177" y="23"/>
                  <a:pt x="175" y="23"/>
                  <a:pt x="172" y="24"/>
                </a:cubicBezTo>
                <a:cubicBezTo>
                  <a:pt x="155" y="28"/>
                  <a:pt x="158" y="53"/>
                  <a:pt x="148" y="56"/>
                </a:cubicBezTo>
                <a:cubicBezTo>
                  <a:pt x="147" y="56"/>
                  <a:pt x="146" y="57"/>
                  <a:pt x="145" y="57"/>
                </a:cubicBezTo>
                <a:cubicBezTo>
                  <a:pt x="142" y="57"/>
                  <a:pt x="138" y="56"/>
                  <a:pt x="135" y="55"/>
                </a:cubicBezTo>
                <a:cubicBezTo>
                  <a:pt x="132" y="54"/>
                  <a:pt x="128" y="53"/>
                  <a:pt x="125" y="53"/>
                </a:cubicBezTo>
                <a:cubicBezTo>
                  <a:pt x="122" y="53"/>
                  <a:pt x="118" y="54"/>
                  <a:pt x="115" y="56"/>
                </a:cubicBezTo>
                <a:cubicBezTo>
                  <a:pt x="103" y="64"/>
                  <a:pt x="114" y="77"/>
                  <a:pt x="105" y="84"/>
                </a:cubicBezTo>
                <a:cubicBezTo>
                  <a:pt x="101" y="87"/>
                  <a:pt x="97" y="88"/>
                  <a:pt x="93" y="88"/>
                </a:cubicBezTo>
                <a:cubicBezTo>
                  <a:pt x="88" y="88"/>
                  <a:pt x="83" y="87"/>
                  <a:pt x="77" y="86"/>
                </a:cubicBezTo>
                <a:cubicBezTo>
                  <a:pt x="76" y="86"/>
                  <a:pt x="75" y="86"/>
                  <a:pt x="75" y="86"/>
                </a:cubicBezTo>
                <a:cubicBezTo>
                  <a:pt x="70" y="86"/>
                  <a:pt x="66" y="89"/>
                  <a:pt x="62" y="92"/>
                </a:cubicBezTo>
                <a:cubicBezTo>
                  <a:pt x="57" y="95"/>
                  <a:pt x="53" y="98"/>
                  <a:pt x="49" y="98"/>
                </a:cubicBezTo>
                <a:cubicBezTo>
                  <a:pt x="48" y="98"/>
                  <a:pt x="47" y="98"/>
                  <a:pt x="46" y="98"/>
                </a:cubicBezTo>
                <a:cubicBezTo>
                  <a:pt x="44" y="97"/>
                  <a:pt x="42" y="97"/>
                  <a:pt x="40" y="97"/>
                </a:cubicBezTo>
                <a:cubicBezTo>
                  <a:pt x="37" y="97"/>
                  <a:pt x="35" y="97"/>
                  <a:pt x="32" y="98"/>
                </a:cubicBezTo>
                <a:cubicBezTo>
                  <a:pt x="30" y="98"/>
                  <a:pt x="27" y="99"/>
                  <a:pt x="24" y="99"/>
                </a:cubicBezTo>
                <a:cubicBezTo>
                  <a:pt x="22" y="99"/>
                  <a:pt x="20" y="99"/>
                  <a:pt x="18" y="98"/>
                </a:cubicBezTo>
                <a:cubicBezTo>
                  <a:pt x="17" y="98"/>
                  <a:pt x="15" y="98"/>
                  <a:pt x="14" y="98"/>
                </a:cubicBezTo>
                <a:cubicBezTo>
                  <a:pt x="5" y="98"/>
                  <a:pt x="0" y="105"/>
                  <a:pt x="0" y="105"/>
                </a:cubicBezTo>
                <a:cubicBezTo>
                  <a:pt x="0" y="105"/>
                  <a:pt x="268" y="105"/>
                  <a:pt x="270" y="105"/>
                </a:cubicBezTo>
                <a:cubicBezTo>
                  <a:pt x="270" y="2"/>
                  <a:pt x="270" y="2"/>
                  <a:pt x="270" y="2"/>
                </a:cubicBezTo>
                <a:cubicBezTo>
                  <a:pt x="264" y="1"/>
                  <a:pt x="259" y="0"/>
                  <a:pt x="255" y="0"/>
                </a:cubicBezTo>
              </a:path>
            </a:pathLst>
          </a:custGeom>
          <a:solidFill>
            <a:srgbClr val="F9F9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" name="Google Shape;201;p5">
            <a:extLst>
              <a:ext uri="{FF2B5EF4-FFF2-40B4-BE49-F238E27FC236}">
                <a16:creationId xmlns:a16="http://schemas.microsoft.com/office/drawing/2014/main" id="{7B34506D-222D-456C-8575-D4B33CC9BB45}"/>
              </a:ext>
            </a:extLst>
          </p:cNvPr>
          <p:cNvSpPr/>
          <p:nvPr/>
        </p:nvSpPr>
        <p:spPr>
          <a:xfrm>
            <a:off x="474470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服</a:t>
            </a:r>
            <a:endParaRPr sz="6600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201;p5">
            <a:extLst>
              <a:ext uri="{FF2B5EF4-FFF2-40B4-BE49-F238E27FC236}">
                <a16:creationId xmlns:a16="http://schemas.microsoft.com/office/drawing/2014/main" id="{FFDEAED2-425A-462E-A58C-BD471F18BA95}"/>
              </a:ext>
            </a:extLst>
          </p:cNvPr>
          <p:cNvSpPr/>
          <p:nvPr/>
        </p:nvSpPr>
        <p:spPr>
          <a:xfrm>
            <a:off x="1502431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品</a:t>
            </a:r>
            <a:endParaRPr sz="6600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201;p5">
            <a:extLst>
              <a:ext uri="{FF2B5EF4-FFF2-40B4-BE49-F238E27FC236}">
                <a16:creationId xmlns:a16="http://schemas.microsoft.com/office/drawing/2014/main" id="{7563C460-228F-494F-A25F-48A5761F431B}"/>
              </a:ext>
            </a:extLst>
          </p:cNvPr>
          <p:cNvSpPr/>
          <p:nvPr/>
        </p:nvSpPr>
        <p:spPr>
          <a:xfrm>
            <a:off x="6634527" y="218804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切</a:t>
            </a:r>
            <a:endParaRPr sz="6600" b="1" dirty="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201;p5">
            <a:extLst>
              <a:ext uri="{FF2B5EF4-FFF2-40B4-BE49-F238E27FC236}">
                <a16:creationId xmlns:a16="http://schemas.microsoft.com/office/drawing/2014/main" id="{D46F6BF4-BCF9-4F85-866F-0F07AAAB101E}"/>
              </a:ext>
            </a:extLst>
          </p:cNvPr>
          <p:cNvSpPr/>
          <p:nvPr/>
        </p:nvSpPr>
        <p:spPr>
          <a:xfrm>
            <a:off x="5612487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送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201;p5">
            <a:extLst>
              <a:ext uri="{FF2B5EF4-FFF2-40B4-BE49-F238E27FC236}">
                <a16:creationId xmlns:a16="http://schemas.microsoft.com/office/drawing/2014/main" id="{E8ED9A27-83E8-40D2-B598-F6B8CA5B0706}"/>
              </a:ext>
            </a:extLst>
          </p:cNvPr>
          <p:cNvSpPr/>
          <p:nvPr/>
        </p:nvSpPr>
        <p:spPr>
          <a:xfrm>
            <a:off x="4584973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引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201;p5">
            <a:extLst>
              <a:ext uri="{FF2B5EF4-FFF2-40B4-BE49-F238E27FC236}">
                <a16:creationId xmlns:a16="http://schemas.microsoft.com/office/drawing/2014/main" id="{7AD68D71-406A-47BA-9F77-B24A55C9057D}"/>
              </a:ext>
            </a:extLst>
          </p:cNvPr>
          <p:cNvSpPr/>
          <p:nvPr/>
        </p:nvSpPr>
        <p:spPr>
          <a:xfrm>
            <a:off x="2529945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電</a:t>
            </a:r>
            <a:endParaRPr lang="ja-JP" altLang="en-US"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201;p5">
            <a:extLst>
              <a:ext uri="{FF2B5EF4-FFF2-40B4-BE49-F238E27FC236}">
                <a16:creationId xmlns:a16="http://schemas.microsoft.com/office/drawing/2014/main" id="{208C2554-060E-466A-83FF-5E82F62FA815}"/>
              </a:ext>
            </a:extLst>
          </p:cNvPr>
          <p:cNvSpPr/>
          <p:nvPr/>
        </p:nvSpPr>
        <p:spPr>
          <a:xfrm>
            <a:off x="3557459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別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201;p5">
            <a:extLst>
              <a:ext uri="{FF2B5EF4-FFF2-40B4-BE49-F238E27FC236}">
                <a16:creationId xmlns:a16="http://schemas.microsoft.com/office/drawing/2014/main" id="{6C1C66DB-4375-44B7-8F2C-4595BFE702CB}"/>
              </a:ext>
            </a:extLst>
          </p:cNvPr>
          <p:cNvSpPr/>
          <p:nvPr/>
        </p:nvSpPr>
        <p:spPr>
          <a:xfrm>
            <a:off x="7656567" y="213256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安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201;p5">
            <a:extLst>
              <a:ext uri="{FF2B5EF4-FFF2-40B4-BE49-F238E27FC236}">
                <a16:creationId xmlns:a16="http://schemas.microsoft.com/office/drawing/2014/main" id="{61A6EC1C-BD7E-4641-BE6A-8E92725F8080}"/>
              </a:ext>
            </a:extLst>
          </p:cNvPr>
          <p:cNvSpPr/>
          <p:nvPr/>
        </p:nvSpPr>
        <p:spPr>
          <a:xfrm>
            <a:off x="8679236" y="219684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開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201;p5">
            <a:extLst>
              <a:ext uri="{FF2B5EF4-FFF2-40B4-BE49-F238E27FC236}">
                <a16:creationId xmlns:a16="http://schemas.microsoft.com/office/drawing/2014/main" id="{D1D4FB9E-AE36-43A6-9643-2CBDCFB41C32}"/>
              </a:ext>
            </a:extLst>
          </p:cNvPr>
          <p:cNvSpPr/>
          <p:nvPr/>
        </p:nvSpPr>
        <p:spPr>
          <a:xfrm>
            <a:off x="9709699" y="211670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閉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201;p5">
            <a:extLst>
              <a:ext uri="{FF2B5EF4-FFF2-40B4-BE49-F238E27FC236}">
                <a16:creationId xmlns:a16="http://schemas.microsoft.com/office/drawing/2014/main" id="{30A3F3DC-7350-4F93-B945-494037255E7B}"/>
              </a:ext>
            </a:extLst>
          </p:cNvPr>
          <p:cNvSpPr/>
          <p:nvPr/>
        </p:nvSpPr>
        <p:spPr>
          <a:xfrm>
            <a:off x="10732691" y="219169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税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8" name="Picture 497">
            <a:extLst>
              <a:ext uri="{FF2B5EF4-FFF2-40B4-BE49-F238E27FC236}">
                <a16:creationId xmlns:a16="http://schemas.microsoft.com/office/drawing/2014/main" id="{A0F09320-BD2E-4C74-B05D-C655890496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610" b="14587"/>
          <a:stretch/>
        </p:blipFill>
        <p:spPr>
          <a:xfrm>
            <a:off x="10295792" y="5275862"/>
            <a:ext cx="1904488" cy="1582137"/>
          </a:xfrm>
          <a:prstGeom prst="rect">
            <a:avLst/>
          </a:prstGeom>
        </p:spPr>
      </p:pic>
      <p:sp>
        <p:nvSpPr>
          <p:cNvPr id="31" name="Freeform 40">
            <a:extLst>
              <a:ext uri="{FF2B5EF4-FFF2-40B4-BE49-F238E27FC236}">
                <a16:creationId xmlns:a16="http://schemas.microsoft.com/office/drawing/2014/main" id="{17B56645-3ACB-4C68-A374-8042A807C39D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11381296" y="826644"/>
            <a:ext cx="787058" cy="1065570"/>
          </a:xfrm>
          <a:custGeom>
            <a:avLst/>
            <a:gdLst>
              <a:gd name="T0" fmla="*/ 154 w 205"/>
              <a:gd name="T1" fmla="*/ 161 h 254"/>
              <a:gd name="T2" fmla="*/ 170 w 205"/>
              <a:gd name="T3" fmla="*/ 150 h 254"/>
              <a:gd name="T4" fmla="*/ 178 w 205"/>
              <a:gd name="T5" fmla="*/ 145 h 254"/>
              <a:gd name="T6" fmla="*/ 180 w 205"/>
              <a:gd name="T7" fmla="*/ 133 h 254"/>
              <a:gd name="T8" fmla="*/ 181 w 205"/>
              <a:gd name="T9" fmla="*/ 121 h 254"/>
              <a:gd name="T10" fmla="*/ 197 w 205"/>
              <a:gd name="T11" fmla="*/ 123 h 254"/>
              <a:gd name="T12" fmla="*/ 201 w 205"/>
              <a:gd name="T13" fmla="*/ 118 h 254"/>
              <a:gd name="T14" fmla="*/ 203 w 205"/>
              <a:gd name="T15" fmla="*/ 114 h 254"/>
              <a:gd name="T16" fmla="*/ 204 w 205"/>
              <a:gd name="T17" fmla="*/ 104 h 254"/>
              <a:gd name="T18" fmla="*/ 185 w 205"/>
              <a:gd name="T19" fmla="*/ 93 h 254"/>
              <a:gd name="T20" fmla="*/ 180 w 205"/>
              <a:gd name="T21" fmla="*/ 97 h 254"/>
              <a:gd name="T22" fmla="*/ 173 w 205"/>
              <a:gd name="T23" fmla="*/ 106 h 254"/>
              <a:gd name="T24" fmla="*/ 164 w 205"/>
              <a:gd name="T25" fmla="*/ 86 h 254"/>
              <a:gd name="T26" fmla="*/ 124 w 205"/>
              <a:gd name="T27" fmla="*/ 59 h 254"/>
              <a:gd name="T28" fmla="*/ 121 w 205"/>
              <a:gd name="T29" fmla="*/ 36 h 254"/>
              <a:gd name="T30" fmla="*/ 124 w 205"/>
              <a:gd name="T31" fmla="*/ 6 h 254"/>
              <a:gd name="T32" fmla="*/ 103 w 205"/>
              <a:gd name="T33" fmla="*/ 12 h 254"/>
              <a:gd name="T34" fmla="*/ 107 w 205"/>
              <a:gd name="T35" fmla="*/ 44 h 254"/>
              <a:gd name="T36" fmla="*/ 95 w 205"/>
              <a:gd name="T37" fmla="*/ 31 h 254"/>
              <a:gd name="T38" fmla="*/ 35 w 205"/>
              <a:gd name="T39" fmla="*/ 7 h 254"/>
              <a:gd name="T40" fmla="*/ 8 w 205"/>
              <a:gd name="T41" fmla="*/ 10 h 254"/>
              <a:gd name="T42" fmla="*/ 23 w 205"/>
              <a:gd name="T43" fmla="*/ 19 h 254"/>
              <a:gd name="T44" fmla="*/ 61 w 205"/>
              <a:gd name="T45" fmla="*/ 17 h 254"/>
              <a:gd name="T46" fmla="*/ 103 w 205"/>
              <a:gd name="T47" fmla="*/ 61 h 254"/>
              <a:gd name="T48" fmla="*/ 130 w 205"/>
              <a:gd name="T49" fmla="*/ 84 h 254"/>
              <a:gd name="T50" fmla="*/ 158 w 205"/>
              <a:gd name="T51" fmla="*/ 101 h 254"/>
              <a:gd name="T52" fmla="*/ 126 w 205"/>
              <a:gd name="T53" fmla="*/ 94 h 254"/>
              <a:gd name="T54" fmla="*/ 96 w 205"/>
              <a:gd name="T55" fmla="*/ 70 h 254"/>
              <a:gd name="T56" fmla="*/ 79 w 205"/>
              <a:gd name="T57" fmla="*/ 67 h 254"/>
              <a:gd name="T58" fmla="*/ 79 w 205"/>
              <a:gd name="T59" fmla="*/ 76 h 254"/>
              <a:gd name="T60" fmla="*/ 90 w 205"/>
              <a:gd name="T61" fmla="*/ 76 h 254"/>
              <a:gd name="T62" fmla="*/ 117 w 205"/>
              <a:gd name="T63" fmla="*/ 101 h 254"/>
              <a:gd name="T64" fmla="*/ 87 w 205"/>
              <a:gd name="T65" fmla="*/ 103 h 254"/>
              <a:gd name="T66" fmla="*/ 63 w 205"/>
              <a:gd name="T67" fmla="*/ 101 h 254"/>
              <a:gd name="T68" fmla="*/ 61 w 205"/>
              <a:gd name="T69" fmla="*/ 116 h 254"/>
              <a:gd name="T70" fmla="*/ 97 w 205"/>
              <a:gd name="T71" fmla="*/ 119 h 254"/>
              <a:gd name="T72" fmla="*/ 128 w 205"/>
              <a:gd name="T73" fmla="*/ 122 h 254"/>
              <a:gd name="T74" fmla="*/ 95 w 205"/>
              <a:gd name="T75" fmla="*/ 130 h 254"/>
              <a:gd name="T76" fmla="*/ 100 w 205"/>
              <a:gd name="T77" fmla="*/ 141 h 254"/>
              <a:gd name="T78" fmla="*/ 115 w 205"/>
              <a:gd name="T79" fmla="*/ 136 h 254"/>
              <a:gd name="T80" fmla="*/ 131 w 205"/>
              <a:gd name="T81" fmla="*/ 126 h 254"/>
              <a:gd name="T82" fmla="*/ 120 w 205"/>
              <a:gd name="T83" fmla="*/ 152 h 254"/>
              <a:gd name="T84" fmla="*/ 77 w 205"/>
              <a:gd name="T85" fmla="*/ 188 h 254"/>
              <a:gd name="T86" fmla="*/ 60 w 205"/>
              <a:gd name="T87" fmla="*/ 191 h 254"/>
              <a:gd name="T88" fmla="*/ 59 w 205"/>
              <a:gd name="T89" fmla="*/ 197 h 254"/>
              <a:gd name="T90" fmla="*/ 34 w 205"/>
              <a:gd name="T91" fmla="*/ 222 h 254"/>
              <a:gd name="T92" fmla="*/ 11 w 205"/>
              <a:gd name="T93" fmla="*/ 235 h 254"/>
              <a:gd name="T94" fmla="*/ 14 w 205"/>
              <a:gd name="T95" fmla="*/ 252 h 254"/>
              <a:gd name="T96" fmla="*/ 65 w 205"/>
              <a:gd name="T97" fmla="*/ 216 h 254"/>
              <a:gd name="T98" fmla="*/ 72 w 205"/>
              <a:gd name="T99" fmla="*/ 220 h 254"/>
              <a:gd name="T100" fmla="*/ 96 w 205"/>
              <a:gd name="T101" fmla="*/ 198 h 254"/>
              <a:gd name="T102" fmla="*/ 113 w 205"/>
              <a:gd name="T103" fmla="*/ 200 h 254"/>
              <a:gd name="T104" fmla="*/ 165 w 205"/>
              <a:gd name="T105" fmla="*/ 198 h 254"/>
              <a:gd name="T106" fmla="*/ 197 w 205"/>
              <a:gd name="T107" fmla="*/ 186 h 254"/>
              <a:gd name="T108" fmla="*/ 201 w 205"/>
              <a:gd name="T109" fmla="*/ 172 h 254"/>
              <a:gd name="T110" fmla="*/ 200 w 205"/>
              <a:gd name="T111" fmla="*/ 114 h 254"/>
              <a:gd name="T112" fmla="*/ 197 w 205"/>
              <a:gd name="T113" fmla="*/ 110 h 254"/>
              <a:gd name="T114" fmla="*/ 140 w 205"/>
              <a:gd name="T115" fmla="*/ 84 h 254"/>
              <a:gd name="T116" fmla="*/ 114 w 205"/>
              <a:gd name="T117" fmla="*/ 67 h 254"/>
              <a:gd name="T118" fmla="*/ 160 w 205"/>
              <a:gd name="T119" fmla="*/ 93 h 254"/>
              <a:gd name="T120" fmla="*/ 140 w 205"/>
              <a:gd name="T121" fmla="*/ 8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05" h="254">
                <a:moveTo>
                  <a:pt x="187" y="164"/>
                </a:moveTo>
                <a:cubicBezTo>
                  <a:pt x="182" y="162"/>
                  <a:pt x="167" y="162"/>
                  <a:pt x="154" y="161"/>
                </a:cubicBezTo>
                <a:cubicBezTo>
                  <a:pt x="160" y="157"/>
                  <a:pt x="166" y="152"/>
                  <a:pt x="169" y="151"/>
                </a:cubicBezTo>
                <a:cubicBezTo>
                  <a:pt x="169" y="151"/>
                  <a:pt x="169" y="150"/>
                  <a:pt x="170" y="150"/>
                </a:cubicBezTo>
                <a:cubicBezTo>
                  <a:pt x="171" y="150"/>
                  <a:pt x="172" y="149"/>
                  <a:pt x="173" y="149"/>
                </a:cubicBezTo>
                <a:cubicBezTo>
                  <a:pt x="175" y="148"/>
                  <a:pt x="177" y="147"/>
                  <a:pt x="178" y="145"/>
                </a:cubicBezTo>
                <a:cubicBezTo>
                  <a:pt x="178" y="143"/>
                  <a:pt x="177" y="141"/>
                  <a:pt x="178" y="139"/>
                </a:cubicBezTo>
                <a:cubicBezTo>
                  <a:pt x="178" y="137"/>
                  <a:pt x="179" y="135"/>
                  <a:pt x="180" y="133"/>
                </a:cubicBezTo>
                <a:cubicBezTo>
                  <a:pt x="181" y="130"/>
                  <a:pt x="180" y="127"/>
                  <a:pt x="178" y="124"/>
                </a:cubicBezTo>
                <a:cubicBezTo>
                  <a:pt x="181" y="121"/>
                  <a:pt x="181" y="121"/>
                  <a:pt x="181" y="121"/>
                </a:cubicBezTo>
                <a:cubicBezTo>
                  <a:pt x="181" y="121"/>
                  <a:pt x="189" y="128"/>
                  <a:pt x="192" y="128"/>
                </a:cubicBezTo>
                <a:cubicBezTo>
                  <a:pt x="193" y="128"/>
                  <a:pt x="195" y="126"/>
                  <a:pt x="197" y="123"/>
                </a:cubicBezTo>
                <a:cubicBezTo>
                  <a:pt x="198" y="123"/>
                  <a:pt x="199" y="124"/>
                  <a:pt x="200" y="123"/>
                </a:cubicBezTo>
                <a:cubicBezTo>
                  <a:pt x="200" y="123"/>
                  <a:pt x="201" y="120"/>
                  <a:pt x="201" y="118"/>
                </a:cubicBezTo>
                <a:cubicBezTo>
                  <a:pt x="201" y="119"/>
                  <a:pt x="201" y="119"/>
                  <a:pt x="201" y="119"/>
                </a:cubicBezTo>
                <a:cubicBezTo>
                  <a:pt x="203" y="117"/>
                  <a:pt x="203" y="114"/>
                  <a:pt x="203" y="114"/>
                </a:cubicBezTo>
                <a:cubicBezTo>
                  <a:pt x="203" y="113"/>
                  <a:pt x="203" y="113"/>
                  <a:pt x="203" y="113"/>
                </a:cubicBezTo>
                <a:cubicBezTo>
                  <a:pt x="204" y="110"/>
                  <a:pt x="205" y="106"/>
                  <a:pt x="204" y="104"/>
                </a:cubicBezTo>
                <a:cubicBezTo>
                  <a:pt x="201" y="96"/>
                  <a:pt x="195" y="88"/>
                  <a:pt x="190" y="90"/>
                </a:cubicBezTo>
                <a:cubicBezTo>
                  <a:pt x="189" y="90"/>
                  <a:pt x="187" y="92"/>
                  <a:pt x="185" y="93"/>
                </a:cubicBezTo>
                <a:cubicBezTo>
                  <a:pt x="185" y="93"/>
                  <a:pt x="185" y="92"/>
                  <a:pt x="184" y="92"/>
                </a:cubicBezTo>
                <a:cubicBezTo>
                  <a:pt x="182" y="92"/>
                  <a:pt x="180" y="97"/>
                  <a:pt x="180" y="97"/>
                </a:cubicBezTo>
                <a:cubicBezTo>
                  <a:pt x="180" y="97"/>
                  <a:pt x="180" y="98"/>
                  <a:pt x="181" y="98"/>
                </a:cubicBezTo>
                <a:cubicBezTo>
                  <a:pt x="177" y="102"/>
                  <a:pt x="173" y="106"/>
                  <a:pt x="173" y="106"/>
                </a:cubicBezTo>
                <a:cubicBezTo>
                  <a:pt x="172" y="107"/>
                  <a:pt x="172" y="107"/>
                  <a:pt x="172" y="107"/>
                </a:cubicBezTo>
                <a:cubicBezTo>
                  <a:pt x="170" y="100"/>
                  <a:pt x="168" y="93"/>
                  <a:pt x="164" y="86"/>
                </a:cubicBezTo>
                <a:cubicBezTo>
                  <a:pt x="160" y="77"/>
                  <a:pt x="154" y="69"/>
                  <a:pt x="145" y="65"/>
                </a:cubicBezTo>
                <a:cubicBezTo>
                  <a:pt x="138" y="62"/>
                  <a:pt x="131" y="61"/>
                  <a:pt x="124" y="59"/>
                </a:cubicBezTo>
                <a:cubicBezTo>
                  <a:pt x="120" y="57"/>
                  <a:pt x="117" y="55"/>
                  <a:pt x="114" y="53"/>
                </a:cubicBezTo>
                <a:cubicBezTo>
                  <a:pt x="116" y="47"/>
                  <a:pt x="119" y="41"/>
                  <a:pt x="121" y="36"/>
                </a:cubicBezTo>
                <a:cubicBezTo>
                  <a:pt x="124" y="29"/>
                  <a:pt x="127" y="22"/>
                  <a:pt x="126" y="15"/>
                </a:cubicBezTo>
                <a:cubicBezTo>
                  <a:pt x="126" y="12"/>
                  <a:pt x="125" y="9"/>
                  <a:pt x="124" y="6"/>
                </a:cubicBezTo>
                <a:cubicBezTo>
                  <a:pt x="122" y="4"/>
                  <a:pt x="119" y="3"/>
                  <a:pt x="116" y="4"/>
                </a:cubicBezTo>
                <a:cubicBezTo>
                  <a:pt x="111" y="5"/>
                  <a:pt x="108" y="12"/>
                  <a:pt x="103" y="12"/>
                </a:cubicBezTo>
                <a:cubicBezTo>
                  <a:pt x="107" y="12"/>
                  <a:pt x="113" y="14"/>
                  <a:pt x="114" y="18"/>
                </a:cubicBezTo>
                <a:cubicBezTo>
                  <a:pt x="117" y="24"/>
                  <a:pt x="109" y="38"/>
                  <a:pt x="107" y="44"/>
                </a:cubicBezTo>
                <a:cubicBezTo>
                  <a:pt x="107" y="45"/>
                  <a:pt x="107" y="45"/>
                  <a:pt x="107" y="45"/>
                </a:cubicBezTo>
                <a:cubicBezTo>
                  <a:pt x="102" y="41"/>
                  <a:pt x="98" y="36"/>
                  <a:pt x="95" y="31"/>
                </a:cubicBezTo>
                <a:cubicBezTo>
                  <a:pt x="86" y="20"/>
                  <a:pt x="77" y="9"/>
                  <a:pt x="63" y="6"/>
                </a:cubicBezTo>
                <a:cubicBezTo>
                  <a:pt x="54" y="3"/>
                  <a:pt x="45" y="6"/>
                  <a:pt x="35" y="7"/>
                </a:cubicBezTo>
                <a:cubicBezTo>
                  <a:pt x="26" y="8"/>
                  <a:pt x="15" y="7"/>
                  <a:pt x="8" y="0"/>
                </a:cubicBezTo>
                <a:cubicBezTo>
                  <a:pt x="6" y="3"/>
                  <a:pt x="7" y="7"/>
                  <a:pt x="8" y="10"/>
                </a:cubicBezTo>
                <a:cubicBezTo>
                  <a:pt x="9" y="14"/>
                  <a:pt x="12" y="17"/>
                  <a:pt x="16" y="18"/>
                </a:cubicBezTo>
                <a:cubicBezTo>
                  <a:pt x="18" y="18"/>
                  <a:pt x="20" y="18"/>
                  <a:pt x="23" y="19"/>
                </a:cubicBezTo>
                <a:cubicBezTo>
                  <a:pt x="25" y="20"/>
                  <a:pt x="27" y="22"/>
                  <a:pt x="27" y="25"/>
                </a:cubicBezTo>
                <a:cubicBezTo>
                  <a:pt x="37" y="18"/>
                  <a:pt x="49" y="14"/>
                  <a:pt x="61" y="17"/>
                </a:cubicBezTo>
                <a:cubicBezTo>
                  <a:pt x="73" y="19"/>
                  <a:pt x="83" y="27"/>
                  <a:pt x="90" y="37"/>
                </a:cubicBezTo>
                <a:cubicBezTo>
                  <a:pt x="95" y="45"/>
                  <a:pt x="97" y="54"/>
                  <a:pt x="103" y="61"/>
                </a:cubicBezTo>
                <a:cubicBezTo>
                  <a:pt x="103" y="64"/>
                  <a:pt x="104" y="67"/>
                  <a:pt x="106" y="70"/>
                </a:cubicBezTo>
                <a:cubicBezTo>
                  <a:pt x="110" y="79"/>
                  <a:pt x="121" y="82"/>
                  <a:pt x="130" y="84"/>
                </a:cubicBezTo>
                <a:cubicBezTo>
                  <a:pt x="140" y="86"/>
                  <a:pt x="150" y="89"/>
                  <a:pt x="155" y="97"/>
                </a:cubicBezTo>
                <a:cubicBezTo>
                  <a:pt x="156" y="98"/>
                  <a:pt x="157" y="100"/>
                  <a:pt x="158" y="101"/>
                </a:cubicBezTo>
                <a:cubicBezTo>
                  <a:pt x="155" y="100"/>
                  <a:pt x="151" y="100"/>
                  <a:pt x="147" y="101"/>
                </a:cubicBezTo>
                <a:cubicBezTo>
                  <a:pt x="126" y="94"/>
                  <a:pt x="126" y="94"/>
                  <a:pt x="126" y="94"/>
                </a:cubicBezTo>
                <a:cubicBezTo>
                  <a:pt x="126" y="94"/>
                  <a:pt x="122" y="86"/>
                  <a:pt x="111" y="83"/>
                </a:cubicBezTo>
                <a:cubicBezTo>
                  <a:pt x="99" y="79"/>
                  <a:pt x="96" y="70"/>
                  <a:pt x="96" y="70"/>
                </a:cubicBezTo>
                <a:cubicBezTo>
                  <a:pt x="96" y="70"/>
                  <a:pt x="93" y="62"/>
                  <a:pt x="91" y="63"/>
                </a:cubicBezTo>
                <a:cubicBezTo>
                  <a:pt x="90" y="64"/>
                  <a:pt x="79" y="64"/>
                  <a:pt x="79" y="67"/>
                </a:cubicBezTo>
                <a:cubicBezTo>
                  <a:pt x="79" y="69"/>
                  <a:pt x="81" y="70"/>
                  <a:pt x="81" y="70"/>
                </a:cubicBezTo>
                <a:cubicBezTo>
                  <a:pt x="79" y="76"/>
                  <a:pt x="79" y="76"/>
                  <a:pt x="79" y="76"/>
                </a:cubicBezTo>
                <a:cubicBezTo>
                  <a:pt x="85" y="76"/>
                  <a:pt x="85" y="76"/>
                  <a:pt x="85" y="76"/>
                </a:cubicBezTo>
                <a:cubicBezTo>
                  <a:pt x="90" y="76"/>
                  <a:pt x="90" y="76"/>
                  <a:pt x="90" y="76"/>
                </a:cubicBezTo>
                <a:cubicBezTo>
                  <a:pt x="93" y="79"/>
                  <a:pt x="96" y="84"/>
                  <a:pt x="99" y="87"/>
                </a:cubicBezTo>
                <a:cubicBezTo>
                  <a:pt x="105" y="92"/>
                  <a:pt x="107" y="100"/>
                  <a:pt x="117" y="101"/>
                </a:cubicBezTo>
                <a:cubicBezTo>
                  <a:pt x="118" y="102"/>
                  <a:pt x="118" y="102"/>
                  <a:pt x="118" y="102"/>
                </a:cubicBezTo>
                <a:cubicBezTo>
                  <a:pt x="113" y="102"/>
                  <a:pt x="93" y="103"/>
                  <a:pt x="87" y="103"/>
                </a:cubicBezTo>
                <a:cubicBezTo>
                  <a:pt x="81" y="103"/>
                  <a:pt x="73" y="103"/>
                  <a:pt x="73" y="103"/>
                </a:cubicBezTo>
                <a:cubicBezTo>
                  <a:pt x="73" y="103"/>
                  <a:pt x="69" y="100"/>
                  <a:pt x="63" y="101"/>
                </a:cubicBezTo>
                <a:cubicBezTo>
                  <a:pt x="57" y="102"/>
                  <a:pt x="63" y="107"/>
                  <a:pt x="63" y="107"/>
                </a:cubicBezTo>
                <a:cubicBezTo>
                  <a:pt x="63" y="107"/>
                  <a:pt x="59" y="113"/>
                  <a:pt x="61" y="116"/>
                </a:cubicBezTo>
                <a:cubicBezTo>
                  <a:pt x="62" y="119"/>
                  <a:pt x="76" y="113"/>
                  <a:pt x="76" y="113"/>
                </a:cubicBezTo>
                <a:cubicBezTo>
                  <a:pt x="76" y="113"/>
                  <a:pt x="88" y="116"/>
                  <a:pt x="97" y="119"/>
                </a:cubicBezTo>
                <a:cubicBezTo>
                  <a:pt x="107" y="122"/>
                  <a:pt x="117" y="113"/>
                  <a:pt x="117" y="113"/>
                </a:cubicBezTo>
                <a:cubicBezTo>
                  <a:pt x="128" y="122"/>
                  <a:pt x="128" y="122"/>
                  <a:pt x="128" y="122"/>
                </a:cubicBezTo>
                <a:cubicBezTo>
                  <a:pt x="126" y="123"/>
                  <a:pt x="125" y="125"/>
                  <a:pt x="123" y="126"/>
                </a:cubicBezTo>
                <a:cubicBezTo>
                  <a:pt x="115" y="132"/>
                  <a:pt x="104" y="134"/>
                  <a:pt x="95" y="130"/>
                </a:cubicBezTo>
                <a:cubicBezTo>
                  <a:pt x="96" y="133"/>
                  <a:pt x="97" y="136"/>
                  <a:pt x="98" y="138"/>
                </a:cubicBezTo>
                <a:cubicBezTo>
                  <a:pt x="98" y="140"/>
                  <a:pt x="99" y="141"/>
                  <a:pt x="100" y="141"/>
                </a:cubicBezTo>
                <a:cubicBezTo>
                  <a:pt x="101" y="142"/>
                  <a:pt x="102" y="141"/>
                  <a:pt x="103" y="141"/>
                </a:cubicBezTo>
                <a:cubicBezTo>
                  <a:pt x="107" y="140"/>
                  <a:pt x="111" y="138"/>
                  <a:pt x="115" y="136"/>
                </a:cubicBezTo>
                <a:cubicBezTo>
                  <a:pt x="120" y="135"/>
                  <a:pt x="125" y="133"/>
                  <a:pt x="129" y="129"/>
                </a:cubicBezTo>
                <a:cubicBezTo>
                  <a:pt x="130" y="128"/>
                  <a:pt x="130" y="127"/>
                  <a:pt x="131" y="126"/>
                </a:cubicBezTo>
                <a:cubicBezTo>
                  <a:pt x="134" y="128"/>
                  <a:pt x="134" y="128"/>
                  <a:pt x="134" y="128"/>
                </a:cubicBezTo>
                <a:cubicBezTo>
                  <a:pt x="131" y="136"/>
                  <a:pt x="120" y="152"/>
                  <a:pt x="120" y="152"/>
                </a:cubicBezTo>
                <a:cubicBezTo>
                  <a:pt x="120" y="152"/>
                  <a:pt x="103" y="151"/>
                  <a:pt x="96" y="158"/>
                </a:cubicBezTo>
                <a:cubicBezTo>
                  <a:pt x="90" y="164"/>
                  <a:pt x="85" y="179"/>
                  <a:pt x="77" y="188"/>
                </a:cubicBezTo>
                <a:cubicBezTo>
                  <a:pt x="74" y="190"/>
                  <a:pt x="71" y="190"/>
                  <a:pt x="67" y="190"/>
                </a:cubicBezTo>
                <a:cubicBezTo>
                  <a:pt x="65" y="190"/>
                  <a:pt x="62" y="189"/>
                  <a:pt x="60" y="191"/>
                </a:cubicBezTo>
                <a:cubicBezTo>
                  <a:pt x="59" y="192"/>
                  <a:pt x="58" y="193"/>
                  <a:pt x="58" y="195"/>
                </a:cubicBezTo>
                <a:cubicBezTo>
                  <a:pt x="58" y="196"/>
                  <a:pt x="59" y="197"/>
                  <a:pt x="59" y="197"/>
                </a:cubicBezTo>
                <a:cubicBezTo>
                  <a:pt x="56" y="197"/>
                  <a:pt x="53" y="198"/>
                  <a:pt x="51" y="202"/>
                </a:cubicBezTo>
                <a:cubicBezTo>
                  <a:pt x="45" y="211"/>
                  <a:pt x="45" y="217"/>
                  <a:pt x="34" y="222"/>
                </a:cubicBezTo>
                <a:cubicBezTo>
                  <a:pt x="23" y="227"/>
                  <a:pt x="22" y="218"/>
                  <a:pt x="17" y="222"/>
                </a:cubicBezTo>
                <a:cubicBezTo>
                  <a:pt x="13" y="226"/>
                  <a:pt x="14" y="233"/>
                  <a:pt x="11" y="235"/>
                </a:cubicBezTo>
                <a:cubicBezTo>
                  <a:pt x="7" y="238"/>
                  <a:pt x="0" y="241"/>
                  <a:pt x="2" y="246"/>
                </a:cubicBezTo>
                <a:cubicBezTo>
                  <a:pt x="3" y="250"/>
                  <a:pt x="12" y="254"/>
                  <a:pt x="14" y="252"/>
                </a:cubicBezTo>
                <a:cubicBezTo>
                  <a:pt x="16" y="250"/>
                  <a:pt x="11" y="246"/>
                  <a:pt x="11" y="246"/>
                </a:cubicBezTo>
                <a:cubicBezTo>
                  <a:pt x="65" y="216"/>
                  <a:pt x="65" y="216"/>
                  <a:pt x="65" y="216"/>
                </a:cubicBezTo>
                <a:cubicBezTo>
                  <a:pt x="65" y="217"/>
                  <a:pt x="66" y="219"/>
                  <a:pt x="67" y="220"/>
                </a:cubicBezTo>
                <a:cubicBezTo>
                  <a:pt x="69" y="221"/>
                  <a:pt x="70" y="221"/>
                  <a:pt x="72" y="220"/>
                </a:cubicBezTo>
                <a:cubicBezTo>
                  <a:pt x="73" y="220"/>
                  <a:pt x="75" y="218"/>
                  <a:pt x="76" y="217"/>
                </a:cubicBezTo>
                <a:cubicBezTo>
                  <a:pt x="82" y="211"/>
                  <a:pt x="89" y="205"/>
                  <a:pt x="96" y="198"/>
                </a:cubicBezTo>
                <a:cubicBezTo>
                  <a:pt x="98" y="197"/>
                  <a:pt x="98" y="197"/>
                  <a:pt x="98" y="197"/>
                </a:cubicBezTo>
                <a:cubicBezTo>
                  <a:pt x="100" y="203"/>
                  <a:pt x="111" y="203"/>
                  <a:pt x="113" y="200"/>
                </a:cubicBezTo>
                <a:cubicBezTo>
                  <a:pt x="116" y="197"/>
                  <a:pt x="123" y="189"/>
                  <a:pt x="132" y="189"/>
                </a:cubicBezTo>
                <a:cubicBezTo>
                  <a:pt x="141" y="188"/>
                  <a:pt x="158" y="198"/>
                  <a:pt x="165" y="198"/>
                </a:cubicBezTo>
                <a:cubicBezTo>
                  <a:pt x="169" y="197"/>
                  <a:pt x="185" y="189"/>
                  <a:pt x="193" y="184"/>
                </a:cubicBezTo>
                <a:cubicBezTo>
                  <a:pt x="194" y="185"/>
                  <a:pt x="196" y="186"/>
                  <a:pt x="197" y="186"/>
                </a:cubicBezTo>
                <a:cubicBezTo>
                  <a:pt x="200" y="185"/>
                  <a:pt x="203" y="184"/>
                  <a:pt x="204" y="181"/>
                </a:cubicBezTo>
                <a:cubicBezTo>
                  <a:pt x="204" y="178"/>
                  <a:pt x="203" y="175"/>
                  <a:pt x="201" y="172"/>
                </a:cubicBezTo>
                <a:cubicBezTo>
                  <a:pt x="198" y="168"/>
                  <a:pt x="193" y="165"/>
                  <a:pt x="187" y="164"/>
                </a:cubicBezTo>
                <a:close/>
                <a:moveTo>
                  <a:pt x="200" y="114"/>
                </a:moveTo>
                <a:cubicBezTo>
                  <a:pt x="200" y="115"/>
                  <a:pt x="200" y="116"/>
                  <a:pt x="200" y="116"/>
                </a:cubicBezTo>
                <a:cubicBezTo>
                  <a:pt x="200" y="116"/>
                  <a:pt x="197" y="114"/>
                  <a:pt x="197" y="110"/>
                </a:cubicBezTo>
                <a:cubicBezTo>
                  <a:pt x="197" y="110"/>
                  <a:pt x="200" y="112"/>
                  <a:pt x="200" y="114"/>
                </a:cubicBezTo>
                <a:close/>
                <a:moveTo>
                  <a:pt x="140" y="84"/>
                </a:moveTo>
                <a:cubicBezTo>
                  <a:pt x="133" y="82"/>
                  <a:pt x="125" y="81"/>
                  <a:pt x="119" y="76"/>
                </a:cubicBezTo>
                <a:cubicBezTo>
                  <a:pt x="117" y="74"/>
                  <a:pt x="115" y="71"/>
                  <a:pt x="114" y="67"/>
                </a:cubicBezTo>
                <a:cubicBezTo>
                  <a:pt x="121" y="70"/>
                  <a:pt x="128" y="71"/>
                  <a:pt x="135" y="73"/>
                </a:cubicBezTo>
                <a:cubicBezTo>
                  <a:pt x="146" y="76"/>
                  <a:pt x="158" y="82"/>
                  <a:pt x="160" y="93"/>
                </a:cubicBezTo>
                <a:cubicBezTo>
                  <a:pt x="160" y="94"/>
                  <a:pt x="160" y="96"/>
                  <a:pt x="160" y="97"/>
                </a:cubicBezTo>
                <a:cubicBezTo>
                  <a:pt x="155" y="91"/>
                  <a:pt x="148" y="86"/>
                  <a:pt x="140" y="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0C8FB9-2F9D-48FA-8110-FB350205C8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077" y="1770090"/>
            <a:ext cx="3838264" cy="3838264"/>
          </a:xfrm>
          <a:prstGeom prst="rect">
            <a:avLst/>
          </a:prstGeom>
        </p:spPr>
      </p:pic>
      <p:sp>
        <p:nvSpPr>
          <p:cNvPr id="391" name="Google Shape;130;p2">
            <a:extLst>
              <a:ext uri="{FF2B5EF4-FFF2-40B4-BE49-F238E27FC236}">
                <a16:creationId xmlns:a16="http://schemas.microsoft.com/office/drawing/2014/main" id="{4E071DE6-B1BB-4CAD-B95D-0E1190302ADC}"/>
              </a:ext>
            </a:extLst>
          </p:cNvPr>
          <p:cNvSpPr/>
          <p:nvPr/>
        </p:nvSpPr>
        <p:spPr>
          <a:xfrm>
            <a:off x="470129" y="1566042"/>
            <a:ext cx="4228689" cy="4231955"/>
          </a:xfrm>
          <a:prstGeom prst="frame">
            <a:avLst>
              <a:gd name="adj1" fmla="val 443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Freeform 40">
            <a:extLst>
              <a:ext uri="{FF2B5EF4-FFF2-40B4-BE49-F238E27FC236}">
                <a16:creationId xmlns:a16="http://schemas.microsoft.com/office/drawing/2014/main" id="{07F66DDB-9E8F-419B-BA82-84D6C144D253}"/>
              </a:ext>
            </a:extLst>
          </p:cNvPr>
          <p:cNvSpPr>
            <a:spLocks noEditPoints="1"/>
          </p:cNvSpPr>
          <p:nvPr/>
        </p:nvSpPr>
        <p:spPr bwMode="auto">
          <a:xfrm>
            <a:off x="-2845" y="861757"/>
            <a:ext cx="860337" cy="1065570"/>
          </a:xfrm>
          <a:custGeom>
            <a:avLst/>
            <a:gdLst>
              <a:gd name="T0" fmla="*/ 154 w 205"/>
              <a:gd name="T1" fmla="*/ 161 h 254"/>
              <a:gd name="T2" fmla="*/ 170 w 205"/>
              <a:gd name="T3" fmla="*/ 150 h 254"/>
              <a:gd name="T4" fmla="*/ 178 w 205"/>
              <a:gd name="T5" fmla="*/ 145 h 254"/>
              <a:gd name="T6" fmla="*/ 180 w 205"/>
              <a:gd name="T7" fmla="*/ 133 h 254"/>
              <a:gd name="T8" fmla="*/ 181 w 205"/>
              <a:gd name="T9" fmla="*/ 121 h 254"/>
              <a:gd name="T10" fmla="*/ 197 w 205"/>
              <a:gd name="T11" fmla="*/ 123 h 254"/>
              <a:gd name="T12" fmla="*/ 201 w 205"/>
              <a:gd name="T13" fmla="*/ 118 h 254"/>
              <a:gd name="T14" fmla="*/ 203 w 205"/>
              <a:gd name="T15" fmla="*/ 114 h 254"/>
              <a:gd name="T16" fmla="*/ 204 w 205"/>
              <a:gd name="T17" fmla="*/ 104 h 254"/>
              <a:gd name="T18" fmla="*/ 185 w 205"/>
              <a:gd name="T19" fmla="*/ 93 h 254"/>
              <a:gd name="T20" fmla="*/ 180 w 205"/>
              <a:gd name="T21" fmla="*/ 97 h 254"/>
              <a:gd name="T22" fmla="*/ 173 w 205"/>
              <a:gd name="T23" fmla="*/ 106 h 254"/>
              <a:gd name="T24" fmla="*/ 164 w 205"/>
              <a:gd name="T25" fmla="*/ 86 h 254"/>
              <a:gd name="T26" fmla="*/ 124 w 205"/>
              <a:gd name="T27" fmla="*/ 59 h 254"/>
              <a:gd name="T28" fmla="*/ 121 w 205"/>
              <a:gd name="T29" fmla="*/ 36 h 254"/>
              <a:gd name="T30" fmla="*/ 124 w 205"/>
              <a:gd name="T31" fmla="*/ 6 h 254"/>
              <a:gd name="T32" fmla="*/ 103 w 205"/>
              <a:gd name="T33" fmla="*/ 12 h 254"/>
              <a:gd name="T34" fmla="*/ 107 w 205"/>
              <a:gd name="T35" fmla="*/ 44 h 254"/>
              <a:gd name="T36" fmla="*/ 95 w 205"/>
              <a:gd name="T37" fmla="*/ 31 h 254"/>
              <a:gd name="T38" fmla="*/ 35 w 205"/>
              <a:gd name="T39" fmla="*/ 7 h 254"/>
              <a:gd name="T40" fmla="*/ 8 w 205"/>
              <a:gd name="T41" fmla="*/ 10 h 254"/>
              <a:gd name="T42" fmla="*/ 23 w 205"/>
              <a:gd name="T43" fmla="*/ 19 h 254"/>
              <a:gd name="T44" fmla="*/ 61 w 205"/>
              <a:gd name="T45" fmla="*/ 17 h 254"/>
              <a:gd name="T46" fmla="*/ 103 w 205"/>
              <a:gd name="T47" fmla="*/ 61 h 254"/>
              <a:gd name="T48" fmla="*/ 130 w 205"/>
              <a:gd name="T49" fmla="*/ 84 h 254"/>
              <a:gd name="T50" fmla="*/ 158 w 205"/>
              <a:gd name="T51" fmla="*/ 101 h 254"/>
              <a:gd name="T52" fmla="*/ 126 w 205"/>
              <a:gd name="T53" fmla="*/ 94 h 254"/>
              <a:gd name="T54" fmla="*/ 96 w 205"/>
              <a:gd name="T55" fmla="*/ 70 h 254"/>
              <a:gd name="T56" fmla="*/ 79 w 205"/>
              <a:gd name="T57" fmla="*/ 67 h 254"/>
              <a:gd name="T58" fmla="*/ 79 w 205"/>
              <a:gd name="T59" fmla="*/ 76 h 254"/>
              <a:gd name="T60" fmla="*/ 90 w 205"/>
              <a:gd name="T61" fmla="*/ 76 h 254"/>
              <a:gd name="T62" fmla="*/ 117 w 205"/>
              <a:gd name="T63" fmla="*/ 101 h 254"/>
              <a:gd name="T64" fmla="*/ 87 w 205"/>
              <a:gd name="T65" fmla="*/ 103 h 254"/>
              <a:gd name="T66" fmla="*/ 63 w 205"/>
              <a:gd name="T67" fmla="*/ 101 h 254"/>
              <a:gd name="T68" fmla="*/ 61 w 205"/>
              <a:gd name="T69" fmla="*/ 116 h 254"/>
              <a:gd name="T70" fmla="*/ 97 w 205"/>
              <a:gd name="T71" fmla="*/ 119 h 254"/>
              <a:gd name="T72" fmla="*/ 128 w 205"/>
              <a:gd name="T73" fmla="*/ 122 h 254"/>
              <a:gd name="T74" fmla="*/ 95 w 205"/>
              <a:gd name="T75" fmla="*/ 130 h 254"/>
              <a:gd name="T76" fmla="*/ 100 w 205"/>
              <a:gd name="T77" fmla="*/ 141 h 254"/>
              <a:gd name="T78" fmla="*/ 115 w 205"/>
              <a:gd name="T79" fmla="*/ 136 h 254"/>
              <a:gd name="T80" fmla="*/ 131 w 205"/>
              <a:gd name="T81" fmla="*/ 126 h 254"/>
              <a:gd name="T82" fmla="*/ 120 w 205"/>
              <a:gd name="T83" fmla="*/ 152 h 254"/>
              <a:gd name="T84" fmla="*/ 77 w 205"/>
              <a:gd name="T85" fmla="*/ 188 h 254"/>
              <a:gd name="T86" fmla="*/ 60 w 205"/>
              <a:gd name="T87" fmla="*/ 191 h 254"/>
              <a:gd name="T88" fmla="*/ 59 w 205"/>
              <a:gd name="T89" fmla="*/ 197 h 254"/>
              <a:gd name="T90" fmla="*/ 34 w 205"/>
              <a:gd name="T91" fmla="*/ 222 h 254"/>
              <a:gd name="T92" fmla="*/ 11 w 205"/>
              <a:gd name="T93" fmla="*/ 235 h 254"/>
              <a:gd name="T94" fmla="*/ 14 w 205"/>
              <a:gd name="T95" fmla="*/ 252 h 254"/>
              <a:gd name="T96" fmla="*/ 65 w 205"/>
              <a:gd name="T97" fmla="*/ 216 h 254"/>
              <a:gd name="T98" fmla="*/ 72 w 205"/>
              <a:gd name="T99" fmla="*/ 220 h 254"/>
              <a:gd name="T100" fmla="*/ 96 w 205"/>
              <a:gd name="T101" fmla="*/ 198 h 254"/>
              <a:gd name="T102" fmla="*/ 113 w 205"/>
              <a:gd name="T103" fmla="*/ 200 h 254"/>
              <a:gd name="T104" fmla="*/ 165 w 205"/>
              <a:gd name="T105" fmla="*/ 198 h 254"/>
              <a:gd name="T106" fmla="*/ 197 w 205"/>
              <a:gd name="T107" fmla="*/ 186 h 254"/>
              <a:gd name="T108" fmla="*/ 201 w 205"/>
              <a:gd name="T109" fmla="*/ 172 h 254"/>
              <a:gd name="T110" fmla="*/ 200 w 205"/>
              <a:gd name="T111" fmla="*/ 114 h 254"/>
              <a:gd name="T112" fmla="*/ 197 w 205"/>
              <a:gd name="T113" fmla="*/ 110 h 254"/>
              <a:gd name="T114" fmla="*/ 140 w 205"/>
              <a:gd name="T115" fmla="*/ 84 h 254"/>
              <a:gd name="T116" fmla="*/ 114 w 205"/>
              <a:gd name="T117" fmla="*/ 67 h 254"/>
              <a:gd name="T118" fmla="*/ 160 w 205"/>
              <a:gd name="T119" fmla="*/ 93 h 254"/>
              <a:gd name="T120" fmla="*/ 140 w 205"/>
              <a:gd name="T121" fmla="*/ 8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05" h="254">
                <a:moveTo>
                  <a:pt x="187" y="164"/>
                </a:moveTo>
                <a:cubicBezTo>
                  <a:pt x="182" y="162"/>
                  <a:pt x="167" y="162"/>
                  <a:pt x="154" y="161"/>
                </a:cubicBezTo>
                <a:cubicBezTo>
                  <a:pt x="160" y="157"/>
                  <a:pt x="166" y="152"/>
                  <a:pt x="169" y="151"/>
                </a:cubicBezTo>
                <a:cubicBezTo>
                  <a:pt x="169" y="151"/>
                  <a:pt x="169" y="150"/>
                  <a:pt x="170" y="150"/>
                </a:cubicBezTo>
                <a:cubicBezTo>
                  <a:pt x="171" y="150"/>
                  <a:pt x="172" y="149"/>
                  <a:pt x="173" y="149"/>
                </a:cubicBezTo>
                <a:cubicBezTo>
                  <a:pt x="175" y="148"/>
                  <a:pt x="177" y="147"/>
                  <a:pt x="178" y="145"/>
                </a:cubicBezTo>
                <a:cubicBezTo>
                  <a:pt x="178" y="143"/>
                  <a:pt x="177" y="141"/>
                  <a:pt x="178" y="139"/>
                </a:cubicBezTo>
                <a:cubicBezTo>
                  <a:pt x="178" y="137"/>
                  <a:pt x="179" y="135"/>
                  <a:pt x="180" y="133"/>
                </a:cubicBezTo>
                <a:cubicBezTo>
                  <a:pt x="181" y="130"/>
                  <a:pt x="180" y="127"/>
                  <a:pt x="178" y="124"/>
                </a:cubicBezTo>
                <a:cubicBezTo>
                  <a:pt x="181" y="121"/>
                  <a:pt x="181" y="121"/>
                  <a:pt x="181" y="121"/>
                </a:cubicBezTo>
                <a:cubicBezTo>
                  <a:pt x="181" y="121"/>
                  <a:pt x="189" y="128"/>
                  <a:pt x="192" y="128"/>
                </a:cubicBezTo>
                <a:cubicBezTo>
                  <a:pt x="193" y="128"/>
                  <a:pt x="195" y="126"/>
                  <a:pt x="197" y="123"/>
                </a:cubicBezTo>
                <a:cubicBezTo>
                  <a:pt x="198" y="123"/>
                  <a:pt x="199" y="124"/>
                  <a:pt x="200" y="123"/>
                </a:cubicBezTo>
                <a:cubicBezTo>
                  <a:pt x="200" y="123"/>
                  <a:pt x="201" y="120"/>
                  <a:pt x="201" y="118"/>
                </a:cubicBezTo>
                <a:cubicBezTo>
                  <a:pt x="201" y="119"/>
                  <a:pt x="201" y="119"/>
                  <a:pt x="201" y="119"/>
                </a:cubicBezTo>
                <a:cubicBezTo>
                  <a:pt x="203" y="117"/>
                  <a:pt x="203" y="114"/>
                  <a:pt x="203" y="114"/>
                </a:cubicBezTo>
                <a:cubicBezTo>
                  <a:pt x="203" y="113"/>
                  <a:pt x="203" y="113"/>
                  <a:pt x="203" y="113"/>
                </a:cubicBezTo>
                <a:cubicBezTo>
                  <a:pt x="204" y="110"/>
                  <a:pt x="205" y="106"/>
                  <a:pt x="204" y="104"/>
                </a:cubicBezTo>
                <a:cubicBezTo>
                  <a:pt x="201" y="96"/>
                  <a:pt x="195" y="88"/>
                  <a:pt x="190" y="90"/>
                </a:cubicBezTo>
                <a:cubicBezTo>
                  <a:pt x="189" y="90"/>
                  <a:pt x="187" y="92"/>
                  <a:pt x="185" y="93"/>
                </a:cubicBezTo>
                <a:cubicBezTo>
                  <a:pt x="185" y="93"/>
                  <a:pt x="185" y="92"/>
                  <a:pt x="184" y="92"/>
                </a:cubicBezTo>
                <a:cubicBezTo>
                  <a:pt x="182" y="92"/>
                  <a:pt x="180" y="97"/>
                  <a:pt x="180" y="97"/>
                </a:cubicBezTo>
                <a:cubicBezTo>
                  <a:pt x="180" y="97"/>
                  <a:pt x="180" y="98"/>
                  <a:pt x="181" y="98"/>
                </a:cubicBezTo>
                <a:cubicBezTo>
                  <a:pt x="177" y="102"/>
                  <a:pt x="173" y="106"/>
                  <a:pt x="173" y="106"/>
                </a:cubicBezTo>
                <a:cubicBezTo>
                  <a:pt x="172" y="107"/>
                  <a:pt x="172" y="107"/>
                  <a:pt x="172" y="107"/>
                </a:cubicBezTo>
                <a:cubicBezTo>
                  <a:pt x="170" y="100"/>
                  <a:pt x="168" y="93"/>
                  <a:pt x="164" y="86"/>
                </a:cubicBezTo>
                <a:cubicBezTo>
                  <a:pt x="160" y="77"/>
                  <a:pt x="154" y="69"/>
                  <a:pt x="145" y="65"/>
                </a:cubicBezTo>
                <a:cubicBezTo>
                  <a:pt x="138" y="62"/>
                  <a:pt x="131" y="61"/>
                  <a:pt x="124" y="59"/>
                </a:cubicBezTo>
                <a:cubicBezTo>
                  <a:pt x="120" y="57"/>
                  <a:pt x="117" y="55"/>
                  <a:pt x="114" y="53"/>
                </a:cubicBezTo>
                <a:cubicBezTo>
                  <a:pt x="116" y="47"/>
                  <a:pt x="119" y="41"/>
                  <a:pt x="121" y="36"/>
                </a:cubicBezTo>
                <a:cubicBezTo>
                  <a:pt x="124" y="29"/>
                  <a:pt x="127" y="22"/>
                  <a:pt x="126" y="15"/>
                </a:cubicBezTo>
                <a:cubicBezTo>
                  <a:pt x="126" y="12"/>
                  <a:pt x="125" y="9"/>
                  <a:pt x="124" y="6"/>
                </a:cubicBezTo>
                <a:cubicBezTo>
                  <a:pt x="122" y="4"/>
                  <a:pt x="119" y="3"/>
                  <a:pt x="116" y="4"/>
                </a:cubicBezTo>
                <a:cubicBezTo>
                  <a:pt x="111" y="5"/>
                  <a:pt x="108" y="12"/>
                  <a:pt x="103" y="12"/>
                </a:cubicBezTo>
                <a:cubicBezTo>
                  <a:pt x="107" y="12"/>
                  <a:pt x="113" y="14"/>
                  <a:pt x="114" y="18"/>
                </a:cubicBezTo>
                <a:cubicBezTo>
                  <a:pt x="117" y="24"/>
                  <a:pt x="109" y="38"/>
                  <a:pt x="107" y="44"/>
                </a:cubicBezTo>
                <a:cubicBezTo>
                  <a:pt x="107" y="45"/>
                  <a:pt x="107" y="45"/>
                  <a:pt x="107" y="45"/>
                </a:cubicBezTo>
                <a:cubicBezTo>
                  <a:pt x="102" y="41"/>
                  <a:pt x="98" y="36"/>
                  <a:pt x="95" y="31"/>
                </a:cubicBezTo>
                <a:cubicBezTo>
                  <a:pt x="86" y="20"/>
                  <a:pt x="77" y="9"/>
                  <a:pt x="63" y="6"/>
                </a:cubicBezTo>
                <a:cubicBezTo>
                  <a:pt x="54" y="3"/>
                  <a:pt x="45" y="6"/>
                  <a:pt x="35" y="7"/>
                </a:cubicBezTo>
                <a:cubicBezTo>
                  <a:pt x="26" y="8"/>
                  <a:pt x="15" y="7"/>
                  <a:pt x="8" y="0"/>
                </a:cubicBezTo>
                <a:cubicBezTo>
                  <a:pt x="6" y="3"/>
                  <a:pt x="7" y="7"/>
                  <a:pt x="8" y="10"/>
                </a:cubicBezTo>
                <a:cubicBezTo>
                  <a:pt x="9" y="14"/>
                  <a:pt x="12" y="17"/>
                  <a:pt x="16" y="18"/>
                </a:cubicBezTo>
                <a:cubicBezTo>
                  <a:pt x="18" y="18"/>
                  <a:pt x="20" y="18"/>
                  <a:pt x="23" y="19"/>
                </a:cubicBezTo>
                <a:cubicBezTo>
                  <a:pt x="25" y="20"/>
                  <a:pt x="27" y="22"/>
                  <a:pt x="27" y="25"/>
                </a:cubicBezTo>
                <a:cubicBezTo>
                  <a:pt x="37" y="18"/>
                  <a:pt x="49" y="14"/>
                  <a:pt x="61" y="17"/>
                </a:cubicBezTo>
                <a:cubicBezTo>
                  <a:pt x="73" y="19"/>
                  <a:pt x="83" y="27"/>
                  <a:pt x="90" y="37"/>
                </a:cubicBezTo>
                <a:cubicBezTo>
                  <a:pt x="95" y="45"/>
                  <a:pt x="97" y="54"/>
                  <a:pt x="103" y="61"/>
                </a:cubicBezTo>
                <a:cubicBezTo>
                  <a:pt x="103" y="64"/>
                  <a:pt x="104" y="67"/>
                  <a:pt x="106" y="70"/>
                </a:cubicBezTo>
                <a:cubicBezTo>
                  <a:pt x="110" y="79"/>
                  <a:pt x="121" y="82"/>
                  <a:pt x="130" y="84"/>
                </a:cubicBezTo>
                <a:cubicBezTo>
                  <a:pt x="140" y="86"/>
                  <a:pt x="150" y="89"/>
                  <a:pt x="155" y="97"/>
                </a:cubicBezTo>
                <a:cubicBezTo>
                  <a:pt x="156" y="98"/>
                  <a:pt x="157" y="100"/>
                  <a:pt x="158" y="101"/>
                </a:cubicBezTo>
                <a:cubicBezTo>
                  <a:pt x="155" y="100"/>
                  <a:pt x="151" y="100"/>
                  <a:pt x="147" y="101"/>
                </a:cubicBezTo>
                <a:cubicBezTo>
                  <a:pt x="126" y="94"/>
                  <a:pt x="126" y="94"/>
                  <a:pt x="126" y="94"/>
                </a:cubicBezTo>
                <a:cubicBezTo>
                  <a:pt x="126" y="94"/>
                  <a:pt x="122" y="86"/>
                  <a:pt x="111" y="83"/>
                </a:cubicBezTo>
                <a:cubicBezTo>
                  <a:pt x="99" y="79"/>
                  <a:pt x="96" y="70"/>
                  <a:pt x="96" y="70"/>
                </a:cubicBezTo>
                <a:cubicBezTo>
                  <a:pt x="96" y="70"/>
                  <a:pt x="93" y="62"/>
                  <a:pt x="91" y="63"/>
                </a:cubicBezTo>
                <a:cubicBezTo>
                  <a:pt x="90" y="64"/>
                  <a:pt x="79" y="64"/>
                  <a:pt x="79" y="67"/>
                </a:cubicBezTo>
                <a:cubicBezTo>
                  <a:pt x="79" y="69"/>
                  <a:pt x="81" y="70"/>
                  <a:pt x="81" y="70"/>
                </a:cubicBezTo>
                <a:cubicBezTo>
                  <a:pt x="79" y="76"/>
                  <a:pt x="79" y="76"/>
                  <a:pt x="79" y="76"/>
                </a:cubicBezTo>
                <a:cubicBezTo>
                  <a:pt x="85" y="76"/>
                  <a:pt x="85" y="76"/>
                  <a:pt x="85" y="76"/>
                </a:cubicBezTo>
                <a:cubicBezTo>
                  <a:pt x="90" y="76"/>
                  <a:pt x="90" y="76"/>
                  <a:pt x="90" y="76"/>
                </a:cubicBezTo>
                <a:cubicBezTo>
                  <a:pt x="93" y="79"/>
                  <a:pt x="96" y="84"/>
                  <a:pt x="99" y="87"/>
                </a:cubicBezTo>
                <a:cubicBezTo>
                  <a:pt x="105" y="92"/>
                  <a:pt x="107" y="100"/>
                  <a:pt x="117" y="101"/>
                </a:cubicBezTo>
                <a:cubicBezTo>
                  <a:pt x="118" y="102"/>
                  <a:pt x="118" y="102"/>
                  <a:pt x="118" y="102"/>
                </a:cubicBezTo>
                <a:cubicBezTo>
                  <a:pt x="113" y="102"/>
                  <a:pt x="93" y="103"/>
                  <a:pt x="87" y="103"/>
                </a:cubicBezTo>
                <a:cubicBezTo>
                  <a:pt x="81" y="103"/>
                  <a:pt x="73" y="103"/>
                  <a:pt x="73" y="103"/>
                </a:cubicBezTo>
                <a:cubicBezTo>
                  <a:pt x="73" y="103"/>
                  <a:pt x="69" y="100"/>
                  <a:pt x="63" y="101"/>
                </a:cubicBezTo>
                <a:cubicBezTo>
                  <a:pt x="57" y="102"/>
                  <a:pt x="63" y="107"/>
                  <a:pt x="63" y="107"/>
                </a:cubicBezTo>
                <a:cubicBezTo>
                  <a:pt x="63" y="107"/>
                  <a:pt x="59" y="113"/>
                  <a:pt x="61" y="116"/>
                </a:cubicBezTo>
                <a:cubicBezTo>
                  <a:pt x="62" y="119"/>
                  <a:pt x="76" y="113"/>
                  <a:pt x="76" y="113"/>
                </a:cubicBezTo>
                <a:cubicBezTo>
                  <a:pt x="76" y="113"/>
                  <a:pt x="88" y="116"/>
                  <a:pt x="97" y="119"/>
                </a:cubicBezTo>
                <a:cubicBezTo>
                  <a:pt x="107" y="122"/>
                  <a:pt x="117" y="113"/>
                  <a:pt x="117" y="113"/>
                </a:cubicBezTo>
                <a:cubicBezTo>
                  <a:pt x="128" y="122"/>
                  <a:pt x="128" y="122"/>
                  <a:pt x="128" y="122"/>
                </a:cubicBezTo>
                <a:cubicBezTo>
                  <a:pt x="126" y="123"/>
                  <a:pt x="125" y="125"/>
                  <a:pt x="123" y="126"/>
                </a:cubicBezTo>
                <a:cubicBezTo>
                  <a:pt x="115" y="132"/>
                  <a:pt x="104" y="134"/>
                  <a:pt x="95" y="130"/>
                </a:cubicBezTo>
                <a:cubicBezTo>
                  <a:pt x="96" y="133"/>
                  <a:pt x="97" y="136"/>
                  <a:pt x="98" y="138"/>
                </a:cubicBezTo>
                <a:cubicBezTo>
                  <a:pt x="98" y="140"/>
                  <a:pt x="99" y="141"/>
                  <a:pt x="100" y="141"/>
                </a:cubicBezTo>
                <a:cubicBezTo>
                  <a:pt x="101" y="142"/>
                  <a:pt x="102" y="141"/>
                  <a:pt x="103" y="141"/>
                </a:cubicBezTo>
                <a:cubicBezTo>
                  <a:pt x="107" y="140"/>
                  <a:pt x="111" y="138"/>
                  <a:pt x="115" y="136"/>
                </a:cubicBezTo>
                <a:cubicBezTo>
                  <a:pt x="120" y="135"/>
                  <a:pt x="125" y="133"/>
                  <a:pt x="129" y="129"/>
                </a:cubicBezTo>
                <a:cubicBezTo>
                  <a:pt x="130" y="128"/>
                  <a:pt x="130" y="127"/>
                  <a:pt x="131" y="126"/>
                </a:cubicBezTo>
                <a:cubicBezTo>
                  <a:pt x="134" y="128"/>
                  <a:pt x="134" y="128"/>
                  <a:pt x="134" y="128"/>
                </a:cubicBezTo>
                <a:cubicBezTo>
                  <a:pt x="131" y="136"/>
                  <a:pt x="120" y="152"/>
                  <a:pt x="120" y="152"/>
                </a:cubicBezTo>
                <a:cubicBezTo>
                  <a:pt x="120" y="152"/>
                  <a:pt x="103" y="151"/>
                  <a:pt x="96" y="158"/>
                </a:cubicBezTo>
                <a:cubicBezTo>
                  <a:pt x="90" y="164"/>
                  <a:pt x="85" y="179"/>
                  <a:pt x="77" y="188"/>
                </a:cubicBezTo>
                <a:cubicBezTo>
                  <a:pt x="74" y="190"/>
                  <a:pt x="71" y="190"/>
                  <a:pt x="67" y="190"/>
                </a:cubicBezTo>
                <a:cubicBezTo>
                  <a:pt x="65" y="190"/>
                  <a:pt x="62" y="189"/>
                  <a:pt x="60" y="191"/>
                </a:cubicBezTo>
                <a:cubicBezTo>
                  <a:pt x="59" y="192"/>
                  <a:pt x="58" y="193"/>
                  <a:pt x="58" y="195"/>
                </a:cubicBezTo>
                <a:cubicBezTo>
                  <a:pt x="58" y="196"/>
                  <a:pt x="59" y="197"/>
                  <a:pt x="59" y="197"/>
                </a:cubicBezTo>
                <a:cubicBezTo>
                  <a:pt x="56" y="197"/>
                  <a:pt x="53" y="198"/>
                  <a:pt x="51" y="202"/>
                </a:cubicBezTo>
                <a:cubicBezTo>
                  <a:pt x="45" y="211"/>
                  <a:pt x="45" y="217"/>
                  <a:pt x="34" y="222"/>
                </a:cubicBezTo>
                <a:cubicBezTo>
                  <a:pt x="23" y="227"/>
                  <a:pt x="22" y="218"/>
                  <a:pt x="17" y="222"/>
                </a:cubicBezTo>
                <a:cubicBezTo>
                  <a:pt x="13" y="226"/>
                  <a:pt x="14" y="233"/>
                  <a:pt x="11" y="235"/>
                </a:cubicBezTo>
                <a:cubicBezTo>
                  <a:pt x="7" y="238"/>
                  <a:pt x="0" y="241"/>
                  <a:pt x="2" y="246"/>
                </a:cubicBezTo>
                <a:cubicBezTo>
                  <a:pt x="3" y="250"/>
                  <a:pt x="12" y="254"/>
                  <a:pt x="14" y="252"/>
                </a:cubicBezTo>
                <a:cubicBezTo>
                  <a:pt x="16" y="250"/>
                  <a:pt x="11" y="246"/>
                  <a:pt x="11" y="246"/>
                </a:cubicBezTo>
                <a:cubicBezTo>
                  <a:pt x="65" y="216"/>
                  <a:pt x="65" y="216"/>
                  <a:pt x="65" y="216"/>
                </a:cubicBezTo>
                <a:cubicBezTo>
                  <a:pt x="65" y="217"/>
                  <a:pt x="66" y="219"/>
                  <a:pt x="67" y="220"/>
                </a:cubicBezTo>
                <a:cubicBezTo>
                  <a:pt x="69" y="221"/>
                  <a:pt x="70" y="221"/>
                  <a:pt x="72" y="220"/>
                </a:cubicBezTo>
                <a:cubicBezTo>
                  <a:pt x="73" y="220"/>
                  <a:pt x="75" y="218"/>
                  <a:pt x="76" y="217"/>
                </a:cubicBezTo>
                <a:cubicBezTo>
                  <a:pt x="82" y="211"/>
                  <a:pt x="89" y="205"/>
                  <a:pt x="96" y="198"/>
                </a:cubicBezTo>
                <a:cubicBezTo>
                  <a:pt x="98" y="197"/>
                  <a:pt x="98" y="197"/>
                  <a:pt x="98" y="197"/>
                </a:cubicBezTo>
                <a:cubicBezTo>
                  <a:pt x="100" y="203"/>
                  <a:pt x="111" y="203"/>
                  <a:pt x="113" y="200"/>
                </a:cubicBezTo>
                <a:cubicBezTo>
                  <a:pt x="116" y="197"/>
                  <a:pt x="123" y="189"/>
                  <a:pt x="132" y="189"/>
                </a:cubicBezTo>
                <a:cubicBezTo>
                  <a:pt x="141" y="188"/>
                  <a:pt x="158" y="198"/>
                  <a:pt x="165" y="198"/>
                </a:cubicBezTo>
                <a:cubicBezTo>
                  <a:pt x="169" y="197"/>
                  <a:pt x="185" y="189"/>
                  <a:pt x="193" y="184"/>
                </a:cubicBezTo>
                <a:cubicBezTo>
                  <a:pt x="194" y="185"/>
                  <a:pt x="196" y="186"/>
                  <a:pt x="197" y="186"/>
                </a:cubicBezTo>
                <a:cubicBezTo>
                  <a:pt x="200" y="185"/>
                  <a:pt x="203" y="184"/>
                  <a:pt x="204" y="181"/>
                </a:cubicBezTo>
                <a:cubicBezTo>
                  <a:pt x="204" y="178"/>
                  <a:pt x="203" y="175"/>
                  <a:pt x="201" y="172"/>
                </a:cubicBezTo>
                <a:cubicBezTo>
                  <a:pt x="198" y="168"/>
                  <a:pt x="193" y="165"/>
                  <a:pt x="187" y="164"/>
                </a:cubicBezTo>
                <a:close/>
                <a:moveTo>
                  <a:pt x="200" y="114"/>
                </a:moveTo>
                <a:cubicBezTo>
                  <a:pt x="200" y="115"/>
                  <a:pt x="200" y="116"/>
                  <a:pt x="200" y="116"/>
                </a:cubicBezTo>
                <a:cubicBezTo>
                  <a:pt x="200" y="116"/>
                  <a:pt x="197" y="114"/>
                  <a:pt x="197" y="110"/>
                </a:cubicBezTo>
                <a:cubicBezTo>
                  <a:pt x="197" y="110"/>
                  <a:pt x="200" y="112"/>
                  <a:pt x="200" y="114"/>
                </a:cubicBezTo>
                <a:close/>
                <a:moveTo>
                  <a:pt x="140" y="84"/>
                </a:moveTo>
                <a:cubicBezTo>
                  <a:pt x="133" y="82"/>
                  <a:pt x="125" y="81"/>
                  <a:pt x="119" y="76"/>
                </a:cubicBezTo>
                <a:cubicBezTo>
                  <a:pt x="117" y="74"/>
                  <a:pt x="115" y="71"/>
                  <a:pt x="114" y="67"/>
                </a:cubicBezTo>
                <a:cubicBezTo>
                  <a:pt x="121" y="70"/>
                  <a:pt x="128" y="71"/>
                  <a:pt x="135" y="73"/>
                </a:cubicBezTo>
                <a:cubicBezTo>
                  <a:pt x="146" y="76"/>
                  <a:pt x="158" y="82"/>
                  <a:pt x="160" y="93"/>
                </a:cubicBezTo>
                <a:cubicBezTo>
                  <a:pt x="160" y="94"/>
                  <a:pt x="160" y="96"/>
                  <a:pt x="160" y="97"/>
                </a:cubicBezTo>
                <a:cubicBezTo>
                  <a:pt x="155" y="91"/>
                  <a:pt x="148" y="86"/>
                  <a:pt x="140" y="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: Rounded Corners 395">
            <a:extLst>
              <a:ext uri="{FF2B5EF4-FFF2-40B4-BE49-F238E27FC236}">
                <a16:creationId xmlns:a16="http://schemas.microsoft.com/office/drawing/2014/main" id="{5D12143A-0745-49A1-9B5E-FD842708A891}"/>
              </a:ext>
            </a:extLst>
          </p:cNvPr>
          <p:cNvSpPr/>
          <p:nvPr/>
        </p:nvSpPr>
        <p:spPr>
          <a:xfrm>
            <a:off x="5461879" y="1594302"/>
            <a:ext cx="5990163" cy="4190683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75842" y="1927327"/>
            <a:ext cx="567597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C00000"/>
                </a:solidFill>
              </a:rPr>
              <a:t>切符       </a:t>
            </a:r>
            <a:r>
              <a:rPr lang="en-US" altLang="ja-JP" dirty="0">
                <a:solidFill>
                  <a:srgbClr val="C00000"/>
                </a:solidFill>
              </a:rPr>
              <a:t>(</a:t>
            </a:r>
            <a:r>
              <a:rPr lang="ja-JP" altLang="en-US" dirty="0">
                <a:solidFill>
                  <a:srgbClr val="C00000"/>
                </a:solidFill>
              </a:rPr>
              <a:t>きっぷ</a:t>
            </a:r>
            <a:r>
              <a:rPr lang="en-US" altLang="ja-JP" dirty="0">
                <a:solidFill>
                  <a:srgbClr val="C00000"/>
                </a:solidFill>
              </a:rPr>
              <a:t>)            : </a:t>
            </a:r>
            <a:r>
              <a:rPr lang="en-US" altLang="ja-JP" dirty="0" err="1">
                <a:solidFill>
                  <a:srgbClr val="C00000"/>
                </a:solidFill>
              </a:rPr>
              <a:t>Vé</a:t>
            </a:r>
            <a:endParaRPr lang="en-US" altLang="ja-JP" dirty="0">
              <a:solidFill>
                <a:srgbClr val="C00000"/>
              </a:solidFill>
            </a:endParaRPr>
          </a:p>
          <a:p>
            <a:r>
              <a:rPr lang="ja-JP" altLang="en-US" dirty="0">
                <a:solidFill>
                  <a:srgbClr val="C00000"/>
                </a:solidFill>
              </a:rPr>
              <a:t>半切       </a:t>
            </a:r>
            <a:r>
              <a:rPr lang="en-US" altLang="ja-JP" dirty="0">
                <a:solidFill>
                  <a:srgbClr val="C00000"/>
                </a:solidFill>
              </a:rPr>
              <a:t>(</a:t>
            </a:r>
            <a:r>
              <a:rPr lang="ja-JP" altLang="en-US" dirty="0">
                <a:solidFill>
                  <a:srgbClr val="C00000"/>
                </a:solidFill>
              </a:rPr>
              <a:t>はんせつ</a:t>
            </a:r>
            <a:r>
              <a:rPr lang="en-US" altLang="ja-JP" dirty="0">
                <a:solidFill>
                  <a:srgbClr val="C00000"/>
                </a:solidFill>
              </a:rPr>
              <a:t>)        : Một nữa</a:t>
            </a:r>
          </a:p>
          <a:p>
            <a:r>
              <a:rPr lang="ja-JP" altLang="en-US" dirty="0">
                <a:solidFill>
                  <a:srgbClr val="C00000"/>
                </a:solidFill>
              </a:rPr>
              <a:t>切り       </a:t>
            </a:r>
            <a:r>
              <a:rPr lang="en-US" altLang="ja-JP" dirty="0">
                <a:solidFill>
                  <a:srgbClr val="C00000"/>
                </a:solidFill>
              </a:rPr>
              <a:t>(</a:t>
            </a:r>
            <a:r>
              <a:rPr lang="ja-JP" altLang="en-US" dirty="0">
                <a:solidFill>
                  <a:srgbClr val="C00000"/>
                </a:solidFill>
              </a:rPr>
              <a:t>きり</a:t>
            </a:r>
            <a:r>
              <a:rPr lang="en-US" altLang="ja-JP" dirty="0">
                <a:solidFill>
                  <a:srgbClr val="C00000"/>
                </a:solidFill>
              </a:rPr>
              <a:t>)	         : </a:t>
            </a:r>
            <a:r>
              <a:rPr lang="en-US" altLang="ja-JP" dirty="0" err="1">
                <a:solidFill>
                  <a:srgbClr val="C00000"/>
                </a:solidFill>
              </a:rPr>
              <a:t>Cắt</a:t>
            </a:r>
            <a:r>
              <a:rPr lang="en-US" altLang="ja-JP" dirty="0">
                <a:solidFill>
                  <a:srgbClr val="C00000"/>
                </a:solidFill>
              </a:rPr>
              <a:t>, thái</a:t>
            </a:r>
          </a:p>
          <a:p>
            <a:r>
              <a:rPr lang="ja-JP" altLang="en-US" dirty="0">
                <a:solidFill>
                  <a:srgbClr val="C00000"/>
                </a:solidFill>
              </a:rPr>
              <a:t>切切       </a:t>
            </a:r>
            <a:r>
              <a:rPr lang="en-US" altLang="ja-JP" dirty="0">
                <a:solidFill>
                  <a:srgbClr val="C00000"/>
                </a:solidFill>
              </a:rPr>
              <a:t>(</a:t>
            </a:r>
            <a:r>
              <a:rPr lang="ja-JP" altLang="en-US" dirty="0">
                <a:solidFill>
                  <a:srgbClr val="C00000"/>
                </a:solidFill>
              </a:rPr>
              <a:t>せつせつ</a:t>
            </a:r>
            <a:r>
              <a:rPr lang="en-US" altLang="ja-JP" dirty="0">
                <a:solidFill>
                  <a:srgbClr val="C00000"/>
                </a:solidFill>
              </a:rPr>
              <a:t>)        : </a:t>
            </a:r>
            <a:r>
              <a:rPr lang="en-US" altLang="ja-JP" dirty="0" err="1">
                <a:solidFill>
                  <a:srgbClr val="C00000"/>
                </a:solidFill>
              </a:rPr>
              <a:t>Sự</a:t>
            </a:r>
            <a:r>
              <a:rPr lang="en-US" altLang="ja-JP" dirty="0">
                <a:solidFill>
                  <a:srgbClr val="C00000"/>
                </a:solidFill>
              </a:rPr>
              <a:t> </a:t>
            </a:r>
            <a:r>
              <a:rPr lang="en-US" altLang="ja-JP" dirty="0" err="1">
                <a:solidFill>
                  <a:srgbClr val="C00000"/>
                </a:solidFill>
              </a:rPr>
              <a:t>lễ</a:t>
            </a:r>
            <a:r>
              <a:rPr lang="en-US" altLang="ja-JP" dirty="0">
                <a:solidFill>
                  <a:srgbClr val="C00000"/>
                </a:solidFill>
              </a:rPr>
              <a:t> </a:t>
            </a:r>
            <a:r>
              <a:rPr lang="en-US" altLang="ja-JP" dirty="0" err="1">
                <a:solidFill>
                  <a:srgbClr val="C00000"/>
                </a:solidFill>
              </a:rPr>
              <a:t>phép</a:t>
            </a:r>
            <a:endParaRPr lang="en-US" altLang="ja-JP" dirty="0">
              <a:solidFill>
                <a:srgbClr val="C00000"/>
              </a:solidFill>
            </a:endParaRPr>
          </a:p>
          <a:p>
            <a:r>
              <a:rPr lang="ja-JP" altLang="en-US" dirty="0">
                <a:solidFill>
                  <a:srgbClr val="C00000"/>
                </a:solidFill>
              </a:rPr>
              <a:t>大切な（たいせつな）</a:t>
            </a:r>
            <a:r>
              <a:rPr lang="en-US" altLang="ja-JP" dirty="0">
                <a:solidFill>
                  <a:srgbClr val="C00000"/>
                </a:solidFill>
              </a:rPr>
              <a:t>: </a:t>
            </a:r>
            <a:r>
              <a:rPr lang="en-US" altLang="ja-JP" dirty="0" err="1">
                <a:solidFill>
                  <a:srgbClr val="C00000"/>
                </a:solidFill>
              </a:rPr>
              <a:t>Quan</a:t>
            </a:r>
            <a:r>
              <a:rPr lang="en-US" altLang="ja-JP" dirty="0">
                <a:solidFill>
                  <a:srgbClr val="C00000"/>
                </a:solidFill>
              </a:rPr>
              <a:t> </a:t>
            </a:r>
            <a:r>
              <a:rPr lang="en-US" altLang="ja-JP" dirty="0" err="1">
                <a:solidFill>
                  <a:srgbClr val="C00000"/>
                </a:solidFill>
              </a:rPr>
              <a:t>trọng</a:t>
            </a:r>
            <a:endParaRPr lang="en-US" altLang="ja-JP" dirty="0">
              <a:solidFill>
                <a:srgbClr val="C00000"/>
              </a:solidFill>
            </a:endParaRPr>
          </a:p>
          <a:p>
            <a:r>
              <a:rPr lang="ja-JP" altLang="en-US" dirty="0">
                <a:solidFill>
                  <a:srgbClr val="C00000"/>
                </a:solidFill>
              </a:rPr>
              <a:t>切手    （きって）         </a:t>
            </a:r>
            <a:r>
              <a:rPr lang="en-US" altLang="ja-JP" dirty="0">
                <a:solidFill>
                  <a:srgbClr val="C00000"/>
                </a:solidFill>
              </a:rPr>
              <a:t>: Con </a:t>
            </a:r>
            <a:r>
              <a:rPr lang="en-US" altLang="ja-JP" dirty="0" err="1">
                <a:solidFill>
                  <a:srgbClr val="C00000"/>
                </a:solidFill>
              </a:rPr>
              <a:t>tem</a:t>
            </a:r>
            <a:endParaRPr lang="en-US" altLang="ja-JP" dirty="0">
              <a:solidFill>
                <a:srgbClr val="C00000"/>
              </a:solidFill>
            </a:endParaRPr>
          </a:p>
          <a:p>
            <a:r>
              <a:rPr lang="ja-JP" altLang="en-US" dirty="0">
                <a:solidFill>
                  <a:srgbClr val="C00000"/>
                </a:solidFill>
              </a:rPr>
              <a:t>切り下げ</a:t>
            </a:r>
            <a:r>
              <a:rPr lang="en-US" altLang="ja-JP" dirty="0">
                <a:solidFill>
                  <a:srgbClr val="C00000"/>
                </a:solidFill>
              </a:rPr>
              <a:t> (</a:t>
            </a:r>
            <a:r>
              <a:rPr lang="ja-JP" altLang="en-US" dirty="0">
                <a:solidFill>
                  <a:srgbClr val="C00000"/>
                </a:solidFill>
              </a:rPr>
              <a:t>きりさげ</a:t>
            </a:r>
            <a:r>
              <a:rPr lang="en-US" altLang="ja-JP" dirty="0">
                <a:solidFill>
                  <a:srgbClr val="C00000"/>
                </a:solidFill>
              </a:rPr>
              <a:t>)     : </a:t>
            </a:r>
            <a:r>
              <a:rPr lang="en-US" altLang="ja-JP" dirty="0" err="1">
                <a:solidFill>
                  <a:srgbClr val="C00000"/>
                </a:solidFill>
              </a:rPr>
              <a:t>Mất</a:t>
            </a:r>
            <a:r>
              <a:rPr lang="en-US" altLang="ja-JP" dirty="0">
                <a:solidFill>
                  <a:srgbClr val="C00000"/>
                </a:solidFill>
              </a:rPr>
              <a:t> </a:t>
            </a:r>
            <a:r>
              <a:rPr lang="en-US" altLang="ja-JP" dirty="0" err="1">
                <a:solidFill>
                  <a:srgbClr val="C00000"/>
                </a:solidFill>
              </a:rPr>
              <a:t>giá</a:t>
            </a:r>
            <a:r>
              <a:rPr lang="en-US" altLang="ja-JP" dirty="0">
                <a:solidFill>
                  <a:srgbClr val="C00000"/>
                </a:solidFill>
              </a:rPr>
              <a:t>, </a:t>
            </a:r>
            <a:r>
              <a:rPr lang="en-US" altLang="ja-JP" dirty="0" err="1">
                <a:solidFill>
                  <a:srgbClr val="C00000"/>
                </a:solidFill>
              </a:rPr>
              <a:t>trượt</a:t>
            </a:r>
            <a:r>
              <a:rPr lang="en-US" altLang="ja-JP" dirty="0">
                <a:solidFill>
                  <a:srgbClr val="C00000"/>
                </a:solidFill>
              </a:rPr>
              <a:t> </a:t>
            </a:r>
            <a:r>
              <a:rPr lang="en-US" altLang="ja-JP" dirty="0" err="1">
                <a:solidFill>
                  <a:srgbClr val="C00000"/>
                </a:solidFill>
              </a:rPr>
              <a:t>giá</a:t>
            </a:r>
            <a:endParaRPr lang="en-US" altLang="ja-JP" dirty="0">
              <a:solidFill>
                <a:srgbClr val="C00000"/>
              </a:solidFill>
            </a:endParaRPr>
          </a:p>
          <a:p>
            <a:r>
              <a:rPr lang="ja-JP" altLang="en-US" dirty="0">
                <a:solidFill>
                  <a:srgbClr val="C00000"/>
                </a:solidFill>
              </a:rPr>
              <a:t>切断</a:t>
            </a:r>
            <a:r>
              <a:rPr lang="en-US" altLang="ja-JP" dirty="0">
                <a:solidFill>
                  <a:srgbClr val="C00000"/>
                </a:solidFill>
              </a:rPr>
              <a:t>       (</a:t>
            </a:r>
            <a:r>
              <a:rPr lang="ja-JP" altLang="en-US" dirty="0">
                <a:solidFill>
                  <a:srgbClr val="C00000"/>
                </a:solidFill>
              </a:rPr>
              <a:t>せつだん</a:t>
            </a:r>
            <a:r>
              <a:rPr lang="en-US" altLang="ja-JP" dirty="0">
                <a:solidFill>
                  <a:srgbClr val="C00000"/>
                </a:solidFill>
              </a:rPr>
              <a:t>)        : </a:t>
            </a:r>
            <a:r>
              <a:rPr lang="en-US" altLang="ja-JP" dirty="0" err="1">
                <a:solidFill>
                  <a:srgbClr val="C00000"/>
                </a:solidFill>
              </a:rPr>
              <a:t>Sự</a:t>
            </a:r>
            <a:r>
              <a:rPr lang="en-US" altLang="ja-JP" dirty="0">
                <a:solidFill>
                  <a:srgbClr val="C00000"/>
                </a:solidFill>
              </a:rPr>
              <a:t> </a:t>
            </a:r>
            <a:r>
              <a:rPr lang="en-US" altLang="ja-JP" dirty="0" err="1">
                <a:solidFill>
                  <a:srgbClr val="C00000"/>
                </a:solidFill>
              </a:rPr>
              <a:t>phân</a:t>
            </a:r>
            <a:r>
              <a:rPr lang="en-US" altLang="ja-JP" dirty="0">
                <a:solidFill>
                  <a:srgbClr val="C00000"/>
                </a:solidFill>
              </a:rPr>
              <a:t> </a:t>
            </a:r>
            <a:r>
              <a:rPr lang="en-US" altLang="ja-JP" dirty="0" err="1">
                <a:solidFill>
                  <a:srgbClr val="C00000"/>
                </a:solidFill>
              </a:rPr>
              <a:t>đoạn</a:t>
            </a:r>
            <a:r>
              <a:rPr lang="en-US" altLang="ja-JP" dirty="0">
                <a:solidFill>
                  <a:srgbClr val="C00000"/>
                </a:solidFill>
              </a:rPr>
              <a:t>, </a:t>
            </a:r>
            <a:r>
              <a:rPr lang="en-US" altLang="ja-JP" dirty="0" err="1">
                <a:solidFill>
                  <a:srgbClr val="C00000"/>
                </a:solidFill>
              </a:rPr>
              <a:t>sự</a:t>
            </a:r>
            <a:r>
              <a:rPr lang="en-US" altLang="ja-JP" dirty="0">
                <a:solidFill>
                  <a:srgbClr val="C00000"/>
                </a:solidFill>
              </a:rPr>
              <a:t> chia </a:t>
            </a:r>
            <a:r>
              <a:rPr lang="en-US" altLang="ja-JP" dirty="0" err="1">
                <a:solidFill>
                  <a:srgbClr val="C00000"/>
                </a:solidFill>
              </a:rPr>
              <a:t>đoạn</a:t>
            </a:r>
            <a:endParaRPr lang="en-US" altLang="ja-JP" dirty="0">
              <a:solidFill>
                <a:srgbClr val="C00000"/>
              </a:solidFill>
            </a:endParaRPr>
          </a:p>
          <a:p>
            <a:r>
              <a:rPr lang="ja-JP" altLang="en-US" dirty="0">
                <a:solidFill>
                  <a:srgbClr val="C00000"/>
                </a:solidFill>
              </a:rPr>
              <a:t>親切</a:t>
            </a:r>
            <a:r>
              <a:rPr lang="en-US" altLang="ja-JP" dirty="0">
                <a:solidFill>
                  <a:srgbClr val="C00000"/>
                </a:solidFill>
              </a:rPr>
              <a:t>       (</a:t>
            </a:r>
            <a:r>
              <a:rPr lang="ja-JP" altLang="en-US" dirty="0">
                <a:solidFill>
                  <a:srgbClr val="C00000"/>
                </a:solidFill>
              </a:rPr>
              <a:t>しんせつ</a:t>
            </a:r>
            <a:r>
              <a:rPr lang="en-US" altLang="ja-JP" dirty="0">
                <a:solidFill>
                  <a:srgbClr val="C00000"/>
                </a:solidFill>
              </a:rPr>
              <a:t>)        : </a:t>
            </a:r>
            <a:r>
              <a:rPr lang="en-US" altLang="ja-JP" dirty="0" err="1">
                <a:solidFill>
                  <a:srgbClr val="C00000"/>
                </a:solidFill>
              </a:rPr>
              <a:t>Tốt</a:t>
            </a:r>
            <a:r>
              <a:rPr lang="en-US" altLang="ja-JP" dirty="0">
                <a:solidFill>
                  <a:srgbClr val="C00000"/>
                </a:solidFill>
              </a:rPr>
              <a:t> </a:t>
            </a:r>
            <a:r>
              <a:rPr lang="en-US" altLang="ja-JP" dirty="0" err="1">
                <a:solidFill>
                  <a:srgbClr val="C00000"/>
                </a:solidFill>
              </a:rPr>
              <a:t>bụng</a:t>
            </a:r>
            <a:r>
              <a:rPr lang="en-US" altLang="ja-JP" dirty="0">
                <a:solidFill>
                  <a:srgbClr val="C00000"/>
                </a:solidFill>
              </a:rPr>
              <a:t>, </a:t>
            </a:r>
            <a:r>
              <a:rPr lang="en-US" altLang="ja-JP" dirty="0" err="1">
                <a:solidFill>
                  <a:srgbClr val="C00000"/>
                </a:solidFill>
              </a:rPr>
              <a:t>tử</a:t>
            </a:r>
            <a:r>
              <a:rPr lang="en-US" altLang="ja-JP" dirty="0">
                <a:solidFill>
                  <a:srgbClr val="C00000"/>
                </a:solidFill>
              </a:rPr>
              <a:t> </a:t>
            </a:r>
            <a:r>
              <a:rPr lang="en-US" altLang="ja-JP" dirty="0" err="1">
                <a:solidFill>
                  <a:srgbClr val="C00000"/>
                </a:solidFill>
              </a:rPr>
              <a:t>tế</a:t>
            </a:r>
            <a:endParaRPr lang="en-US" altLang="ja-JP" dirty="0">
              <a:solidFill>
                <a:srgbClr val="C00000"/>
              </a:solidFill>
            </a:endParaRPr>
          </a:p>
          <a:p>
            <a:r>
              <a:rPr lang="ja-JP" altLang="en-US" dirty="0">
                <a:solidFill>
                  <a:srgbClr val="C00000"/>
                </a:solidFill>
              </a:rPr>
              <a:t>切通      </a:t>
            </a:r>
            <a:r>
              <a:rPr lang="en-US" altLang="ja-JP" dirty="0">
                <a:solidFill>
                  <a:srgbClr val="C00000"/>
                </a:solidFill>
              </a:rPr>
              <a:t> (</a:t>
            </a:r>
            <a:r>
              <a:rPr lang="ja-JP" altLang="en-US" dirty="0">
                <a:solidFill>
                  <a:srgbClr val="C00000"/>
                </a:solidFill>
              </a:rPr>
              <a:t>きりどうし</a:t>
            </a:r>
            <a:r>
              <a:rPr lang="en-US" altLang="ja-JP" dirty="0">
                <a:solidFill>
                  <a:srgbClr val="C00000"/>
                </a:solidFill>
              </a:rPr>
              <a:t>)    : </a:t>
            </a:r>
            <a:r>
              <a:rPr lang="en-US" altLang="ja-JP" dirty="0" err="1">
                <a:solidFill>
                  <a:srgbClr val="C00000"/>
                </a:solidFill>
              </a:rPr>
              <a:t>Sự</a:t>
            </a:r>
            <a:r>
              <a:rPr lang="en-US" altLang="ja-JP" dirty="0">
                <a:solidFill>
                  <a:srgbClr val="C00000"/>
                </a:solidFill>
              </a:rPr>
              <a:t> </a:t>
            </a:r>
            <a:r>
              <a:rPr lang="en-US" altLang="ja-JP" dirty="0" err="1">
                <a:solidFill>
                  <a:srgbClr val="C00000"/>
                </a:solidFill>
              </a:rPr>
              <a:t>khai</a:t>
            </a:r>
            <a:r>
              <a:rPr lang="en-US" altLang="ja-JP" dirty="0">
                <a:solidFill>
                  <a:srgbClr val="C00000"/>
                </a:solidFill>
              </a:rPr>
              <a:t> </a:t>
            </a:r>
            <a:r>
              <a:rPr lang="en-US" altLang="ja-JP" dirty="0" err="1">
                <a:solidFill>
                  <a:srgbClr val="C00000"/>
                </a:solidFill>
              </a:rPr>
              <a:t>quật</a:t>
            </a:r>
            <a:r>
              <a:rPr lang="en-US" altLang="ja-JP" dirty="0">
                <a:solidFill>
                  <a:srgbClr val="C00000"/>
                </a:solidFill>
              </a:rPr>
              <a:t>, </a:t>
            </a:r>
            <a:r>
              <a:rPr lang="en-US" altLang="ja-JP" dirty="0" err="1">
                <a:solidFill>
                  <a:srgbClr val="C00000"/>
                </a:solidFill>
              </a:rPr>
              <a:t>đào</a:t>
            </a:r>
            <a:r>
              <a:rPr lang="en-US" altLang="ja-JP" dirty="0">
                <a:solidFill>
                  <a:srgbClr val="C00000"/>
                </a:solidFill>
              </a:rPr>
              <a:t> </a:t>
            </a:r>
            <a:r>
              <a:rPr lang="en-US" altLang="ja-JP" dirty="0" err="1">
                <a:solidFill>
                  <a:srgbClr val="C00000"/>
                </a:solidFill>
              </a:rPr>
              <a:t>hố</a:t>
            </a:r>
            <a:endParaRPr lang="en-US" altLang="ja-JP" dirty="0">
              <a:solidFill>
                <a:srgbClr val="C00000"/>
              </a:solidFill>
            </a:endParaRPr>
          </a:p>
          <a:p>
            <a:r>
              <a:rPr lang="ja-JP" altLang="en-US" dirty="0">
                <a:solidFill>
                  <a:srgbClr val="C00000"/>
                </a:solidFill>
              </a:rPr>
              <a:t>一切      </a:t>
            </a:r>
            <a:r>
              <a:rPr lang="en-US" altLang="ja-JP" dirty="0">
                <a:solidFill>
                  <a:srgbClr val="C00000"/>
                </a:solidFill>
              </a:rPr>
              <a:t> (</a:t>
            </a:r>
            <a:r>
              <a:rPr lang="ja-JP" altLang="en-US" dirty="0">
                <a:solidFill>
                  <a:srgbClr val="C00000"/>
                </a:solidFill>
              </a:rPr>
              <a:t>いっさい）     </a:t>
            </a:r>
            <a:r>
              <a:rPr lang="en-US" altLang="ja-JP" dirty="0">
                <a:solidFill>
                  <a:srgbClr val="C00000"/>
                </a:solidFill>
              </a:rPr>
              <a:t>: </a:t>
            </a:r>
            <a:r>
              <a:rPr lang="en-US" altLang="ja-JP" dirty="0" err="1">
                <a:solidFill>
                  <a:srgbClr val="C00000"/>
                </a:solidFill>
              </a:rPr>
              <a:t>Nhất</a:t>
            </a:r>
            <a:r>
              <a:rPr lang="en-US" altLang="ja-JP" dirty="0">
                <a:solidFill>
                  <a:srgbClr val="C00000"/>
                </a:solidFill>
              </a:rPr>
              <a:t> </a:t>
            </a:r>
            <a:r>
              <a:rPr lang="en-US" altLang="ja-JP" dirty="0" err="1">
                <a:solidFill>
                  <a:srgbClr val="C00000"/>
                </a:solidFill>
              </a:rPr>
              <a:t>thiết</a:t>
            </a:r>
            <a:endParaRPr lang="en-US" altLang="ja-JP" dirty="0">
              <a:solidFill>
                <a:srgbClr val="C00000"/>
              </a:solidFill>
            </a:endParaRPr>
          </a:p>
          <a:p>
            <a:r>
              <a:rPr lang="ja-JP" altLang="en-US" dirty="0">
                <a:solidFill>
                  <a:srgbClr val="C00000"/>
                </a:solidFill>
              </a:rPr>
              <a:t>区切り </a:t>
            </a:r>
            <a:r>
              <a:rPr lang="en-US" altLang="ja-JP" dirty="0">
                <a:solidFill>
                  <a:srgbClr val="C00000"/>
                </a:solidFill>
              </a:rPr>
              <a:t> (</a:t>
            </a:r>
            <a:r>
              <a:rPr lang="ja-JP" altLang="en-US" dirty="0">
                <a:solidFill>
                  <a:srgbClr val="C00000"/>
                </a:solidFill>
              </a:rPr>
              <a:t>くぎり） </a:t>
            </a:r>
            <a:r>
              <a:rPr lang="en-US" altLang="ja-JP" dirty="0">
                <a:solidFill>
                  <a:srgbClr val="C00000"/>
                </a:solidFill>
              </a:rPr>
              <a:t>         : </a:t>
            </a:r>
            <a:r>
              <a:rPr lang="en-US" altLang="ja-JP" dirty="0" err="1">
                <a:solidFill>
                  <a:srgbClr val="C00000"/>
                </a:solidFill>
              </a:rPr>
              <a:t>Sự</a:t>
            </a:r>
            <a:r>
              <a:rPr lang="en-US" altLang="ja-JP" dirty="0">
                <a:solidFill>
                  <a:srgbClr val="C00000"/>
                </a:solidFill>
              </a:rPr>
              <a:t> </a:t>
            </a:r>
            <a:r>
              <a:rPr lang="en-US" altLang="ja-JP" dirty="0" err="1">
                <a:solidFill>
                  <a:srgbClr val="C00000"/>
                </a:solidFill>
              </a:rPr>
              <a:t>kết</a:t>
            </a:r>
            <a:r>
              <a:rPr lang="en-US" altLang="ja-JP" dirty="0">
                <a:solidFill>
                  <a:srgbClr val="C00000"/>
                </a:solidFill>
              </a:rPr>
              <a:t> </a:t>
            </a:r>
            <a:r>
              <a:rPr lang="en-US" altLang="ja-JP" dirty="0" err="1">
                <a:solidFill>
                  <a:srgbClr val="C00000"/>
                </a:solidFill>
              </a:rPr>
              <a:t>thúc</a:t>
            </a:r>
            <a:r>
              <a:rPr lang="en-US" altLang="ja-JP" dirty="0">
                <a:solidFill>
                  <a:srgbClr val="C00000"/>
                </a:solidFill>
              </a:rPr>
              <a:t>, </a:t>
            </a:r>
            <a:r>
              <a:rPr lang="en-US" altLang="ja-JP" dirty="0" err="1">
                <a:solidFill>
                  <a:srgbClr val="C00000"/>
                </a:solidFill>
              </a:rPr>
              <a:t>chấm</a:t>
            </a:r>
            <a:r>
              <a:rPr lang="en-US" altLang="ja-JP" dirty="0">
                <a:solidFill>
                  <a:srgbClr val="C00000"/>
                </a:solidFill>
              </a:rPr>
              <a:t> </a:t>
            </a:r>
            <a:r>
              <a:rPr lang="en-US" altLang="ja-JP" dirty="0" err="1">
                <a:solidFill>
                  <a:srgbClr val="C00000"/>
                </a:solidFill>
              </a:rPr>
              <a:t>hết</a:t>
            </a:r>
            <a:r>
              <a:rPr lang="en-US" altLang="ja-JP" dirty="0">
                <a:solidFill>
                  <a:srgbClr val="C00000"/>
                </a:solidFill>
              </a:rPr>
              <a:t>, </a:t>
            </a:r>
            <a:r>
              <a:rPr lang="en-US" altLang="ja-JP" dirty="0" err="1">
                <a:solidFill>
                  <a:srgbClr val="C00000"/>
                </a:solidFill>
              </a:rPr>
              <a:t>chấm</a:t>
            </a:r>
            <a:r>
              <a:rPr lang="en-US" altLang="ja-JP" dirty="0">
                <a:solidFill>
                  <a:srgbClr val="C00000"/>
                </a:solidFill>
              </a:rPr>
              <a:t> </a:t>
            </a:r>
            <a:r>
              <a:rPr lang="en-US" altLang="ja-JP" dirty="0" err="1">
                <a:solidFill>
                  <a:srgbClr val="C00000"/>
                </a:solidFill>
              </a:rPr>
              <a:t>câu</a:t>
            </a:r>
            <a:endParaRPr lang="en-US" altLang="ja-JP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41111" y="5395941"/>
            <a:ext cx="793254" cy="1577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21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/>
            </a:gs>
            <a:gs pos="100000">
              <a:schemeClr val="accent4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41AF6E22-54F9-4B21-84F7-42549EACE767}"/>
              </a:ext>
            </a:extLst>
          </p:cNvPr>
          <p:cNvSpPr>
            <a:spLocks/>
          </p:cNvSpPr>
          <p:nvPr/>
        </p:nvSpPr>
        <p:spPr bwMode="auto">
          <a:xfrm>
            <a:off x="0" y="5797997"/>
            <a:ext cx="12192000" cy="1060003"/>
          </a:xfrm>
          <a:custGeom>
            <a:avLst/>
            <a:gdLst>
              <a:gd name="T0" fmla="*/ 2147 w 2148"/>
              <a:gd name="T1" fmla="*/ 0 h 441"/>
              <a:gd name="T2" fmla="*/ 2106 w 2148"/>
              <a:gd name="T3" fmla="*/ 17 h 441"/>
              <a:gd name="T4" fmla="*/ 2100 w 2148"/>
              <a:gd name="T5" fmla="*/ 17 h 441"/>
              <a:gd name="T6" fmla="*/ 2089 w 2148"/>
              <a:gd name="T7" fmla="*/ 16 h 441"/>
              <a:gd name="T8" fmla="*/ 2078 w 2148"/>
              <a:gd name="T9" fmla="*/ 15 h 441"/>
              <a:gd name="T10" fmla="*/ 2054 w 2148"/>
              <a:gd name="T11" fmla="*/ 20 h 441"/>
              <a:gd name="T12" fmla="*/ 2001 w 2148"/>
              <a:gd name="T13" fmla="*/ 88 h 441"/>
              <a:gd name="T14" fmla="*/ 1984 w 2148"/>
              <a:gd name="T15" fmla="*/ 90 h 441"/>
              <a:gd name="T16" fmla="*/ 1968 w 2148"/>
              <a:gd name="T17" fmla="*/ 88 h 441"/>
              <a:gd name="T18" fmla="*/ 1955 w 2148"/>
              <a:gd name="T19" fmla="*/ 87 h 441"/>
              <a:gd name="T20" fmla="*/ 1946 w 2148"/>
              <a:gd name="T21" fmla="*/ 88 h 441"/>
              <a:gd name="T22" fmla="*/ 1896 w 2148"/>
              <a:gd name="T23" fmla="*/ 131 h 441"/>
              <a:gd name="T24" fmla="*/ 1815 w 2148"/>
              <a:gd name="T25" fmla="*/ 171 h 441"/>
              <a:gd name="T26" fmla="*/ 1715 w 2148"/>
              <a:gd name="T27" fmla="*/ 201 h 441"/>
              <a:gd name="T28" fmla="*/ 1621 w 2148"/>
              <a:gd name="T29" fmla="*/ 197 h 441"/>
              <a:gd name="T30" fmla="*/ 1615 w 2148"/>
              <a:gd name="T31" fmla="*/ 197 h 441"/>
              <a:gd name="T32" fmla="*/ 1473 w 2148"/>
              <a:gd name="T33" fmla="*/ 233 h 441"/>
              <a:gd name="T34" fmla="*/ 1298 w 2148"/>
              <a:gd name="T35" fmla="*/ 269 h 441"/>
              <a:gd name="T36" fmla="*/ 1173 w 2148"/>
              <a:gd name="T37" fmla="*/ 248 h 441"/>
              <a:gd name="T38" fmla="*/ 983 w 2148"/>
              <a:gd name="T39" fmla="*/ 211 h 441"/>
              <a:gd name="T40" fmla="*/ 871 w 2148"/>
              <a:gd name="T41" fmla="*/ 230 h 441"/>
              <a:gd name="T42" fmla="*/ 859 w 2148"/>
              <a:gd name="T43" fmla="*/ 231 h 441"/>
              <a:gd name="T44" fmla="*/ 768 w 2148"/>
              <a:gd name="T45" fmla="*/ 196 h 441"/>
              <a:gd name="T46" fmla="*/ 732 w 2148"/>
              <a:gd name="T47" fmla="*/ 183 h 441"/>
              <a:gd name="T48" fmla="*/ 688 w 2148"/>
              <a:gd name="T49" fmla="*/ 191 h 441"/>
              <a:gd name="T50" fmla="*/ 642 w 2148"/>
              <a:gd name="T51" fmla="*/ 167 h 441"/>
              <a:gd name="T52" fmla="*/ 635 w 2148"/>
              <a:gd name="T53" fmla="*/ 166 h 441"/>
              <a:gd name="T54" fmla="*/ 604 w 2148"/>
              <a:gd name="T55" fmla="*/ 173 h 441"/>
              <a:gd name="T56" fmla="*/ 573 w 2148"/>
              <a:gd name="T57" fmla="*/ 179 h 441"/>
              <a:gd name="T58" fmla="*/ 570 w 2148"/>
              <a:gd name="T59" fmla="*/ 179 h 441"/>
              <a:gd name="T60" fmla="*/ 529 w 2148"/>
              <a:gd name="T61" fmla="*/ 143 h 441"/>
              <a:gd name="T62" fmla="*/ 523 w 2148"/>
              <a:gd name="T63" fmla="*/ 142 h 441"/>
              <a:gd name="T64" fmla="*/ 501 w 2148"/>
              <a:gd name="T65" fmla="*/ 149 h 441"/>
              <a:gd name="T66" fmla="*/ 464 w 2148"/>
              <a:gd name="T67" fmla="*/ 125 h 441"/>
              <a:gd name="T68" fmla="*/ 455 w 2148"/>
              <a:gd name="T69" fmla="*/ 123 h 441"/>
              <a:gd name="T70" fmla="*/ 425 w 2148"/>
              <a:gd name="T71" fmla="*/ 133 h 441"/>
              <a:gd name="T72" fmla="*/ 399 w 2148"/>
              <a:gd name="T73" fmla="*/ 143 h 441"/>
              <a:gd name="T74" fmla="*/ 399 w 2148"/>
              <a:gd name="T75" fmla="*/ 143 h 441"/>
              <a:gd name="T76" fmla="*/ 338 w 2148"/>
              <a:gd name="T77" fmla="*/ 129 h 441"/>
              <a:gd name="T78" fmla="*/ 319 w 2148"/>
              <a:gd name="T79" fmla="*/ 130 h 441"/>
              <a:gd name="T80" fmla="*/ 218 w 2148"/>
              <a:gd name="T81" fmla="*/ 195 h 441"/>
              <a:gd name="T82" fmla="*/ 212 w 2148"/>
              <a:gd name="T83" fmla="*/ 196 h 441"/>
              <a:gd name="T84" fmla="*/ 161 w 2148"/>
              <a:gd name="T85" fmla="*/ 174 h 441"/>
              <a:gd name="T86" fmla="*/ 153 w 2148"/>
              <a:gd name="T87" fmla="*/ 174 h 441"/>
              <a:gd name="T88" fmla="*/ 111 w 2148"/>
              <a:gd name="T89" fmla="*/ 187 h 441"/>
              <a:gd name="T90" fmla="*/ 60 w 2148"/>
              <a:gd name="T91" fmla="*/ 143 h 441"/>
              <a:gd name="T92" fmla="*/ 34 w 2148"/>
              <a:gd name="T93" fmla="*/ 136 h 441"/>
              <a:gd name="T94" fmla="*/ 0 w 2148"/>
              <a:gd name="T95" fmla="*/ 147 h 441"/>
              <a:gd name="T96" fmla="*/ 0 w 2148"/>
              <a:gd name="T97" fmla="*/ 441 h 441"/>
              <a:gd name="T98" fmla="*/ 2148 w 2148"/>
              <a:gd name="T99" fmla="*/ 441 h 441"/>
              <a:gd name="T100" fmla="*/ 2148 w 2148"/>
              <a:gd name="T101" fmla="*/ 0 h 441"/>
              <a:gd name="T102" fmla="*/ 2147 w 2148"/>
              <a:gd name="T103" fmla="*/ 0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148" h="441">
                <a:moveTo>
                  <a:pt x="2147" y="0"/>
                </a:moveTo>
                <a:cubicBezTo>
                  <a:pt x="2128" y="0"/>
                  <a:pt x="2125" y="14"/>
                  <a:pt x="2106" y="17"/>
                </a:cubicBezTo>
                <a:cubicBezTo>
                  <a:pt x="2104" y="17"/>
                  <a:pt x="2102" y="17"/>
                  <a:pt x="2100" y="17"/>
                </a:cubicBezTo>
                <a:cubicBezTo>
                  <a:pt x="2096" y="17"/>
                  <a:pt x="2092" y="17"/>
                  <a:pt x="2089" y="16"/>
                </a:cubicBezTo>
                <a:cubicBezTo>
                  <a:pt x="2085" y="16"/>
                  <a:pt x="2082" y="15"/>
                  <a:pt x="2078" y="15"/>
                </a:cubicBezTo>
                <a:cubicBezTo>
                  <a:pt x="2072" y="15"/>
                  <a:pt x="2065" y="16"/>
                  <a:pt x="2054" y="20"/>
                </a:cubicBezTo>
                <a:cubicBezTo>
                  <a:pt x="2027" y="31"/>
                  <a:pt x="2032" y="83"/>
                  <a:pt x="2001" y="88"/>
                </a:cubicBezTo>
                <a:cubicBezTo>
                  <a:pt x="1994" y="89"/>
                  <a:pt x="1989" y="90"/>
                  <a:pt x="1984" y="90"/>
                </a:cubicBezTo>
                <a:cubicBezTo>
                  <a:pt x="1977" y="90"/>
                  <a:pt x="1972" y="89"/>
                  <a:pt x="1968" y="88"/>
                </a:cubicBezTo>
                <a:cubicBezTo>
                  <a:pt x="1963" y="88"/>
                  <a:pt x="1959" y="87"/>
                  <a:pt x="1955" y="87"/>
                </a:cubicBezTo>
                <a:cubicBezTo>
                  <a:pt x="1952" y="87"/>
                  <a:pt x="1949" y="87"/>
                  <a:pt x="1946" y="88"/>
                </a:cubicBezTo>
                <a:cubicBezTo>
                  <a:pt x="1929" y="92"/>
                  <a:pt x="1920" y="130"/>
                  <a:pt x="1896" y="131"/>
                </a:cubicBezTo>
                <a:cubicBezTo>
                  <a:pt x="1871" y="132"/>
                  <a:pt x="1863" y="135"/>
                  <a:pt x="1815" y="171"/>
                </a:cubicBezTo>
                <a:cubicBezTo>
                  <a:pt x="1784" y="195"/>
                  <a:pt x="1760" y="201"/>
                  <a:pt x="1715" y="201"/>
                </a:cubicBezTo>
                <a:cubicBezTo>
                  <a:pt x="1691" y="201"/>
                  <a:pt x="1661" y="199"/>
                  <a:pt x="1621" y="197"/>
                </a:cubicBezTo>
                <a:cubicBezTo>
                  <a:pt x="1619" y="197"/>
                  <a:pt x="1617" y="197"/>
                  <a:pt x="1615" y="197"/>
                </a:cubicBezTo>
                <a:cubicBezTo>
                  <a:pt x="1570" y="197"/>
                  <a:pt x="1524" y="215"/>
                  <a:pt x="1473" y="233"/>
                </a:cubicBezTo>
                <a:cubicBezTo>
                  <a:pt x="1422" y="251"/>
                  <a:pt x="1365" y="269"/>
                  <a:pt x="1298" y="269"/>
                </a:cubicBezTo>
                <a:cubicBezTo>
                  <a:pt x="1260" y="269"/>
                  <a:pt x="1218" y="263"/>
                  <a:pt x="1173" y="248"/>
                </a:cubicBezTo>
                <a:cubicBezTo>
                  <a:pt x="1087" y="220"/>
                  <a:pt x="1027" y="211"/>
                  <a:pt x="983" y="211"/>
                </a:cubicBezTo>
                <a:cubicBezTo>
                  <a:pt x="921" y="211"/>
                  <a:pt x="893" y="229"/>
                  <a:pt x="871" y="230"/>
                </a:cubicBezTo>
                <a:cubicBezTo>
                  <a:pt x="867" y="231"/>
                  <a:pt x="863" y="231"/>
                  <a:pt x="859" y="231"/>
                </a:cubicBezTo>
                <a:cubicBezTo>
                  <a:pt x="825" y="231"/>
                  <a:pt x="796" y="219"/>
                  <a:pt x="768" y="196"/>
                </a:cubicBezTo>
                <a:cubicBezTo>
                  <a:pt x="756" y="186"/>
                  <a:pt x="743" y="183"/>
                  <a:pt x="732" y="183"/>
                </a:cubicBezTo>
                <a:cubicBezTo>
                  <a:pt x="712" y="183"/>
                  <a:pt x="695" y="191"/>
                  <a:pt x="688" y="191"/>
                </a:cubicBezTo>
                <a:cubicBezTo>
                  <a:pt x="677" y="191"/>
                  <a:pt x="664" y="171"/>
                  <a:pt x="642" y="167"/>
                </a:cubicBezTo>
                <a:cubicBezTo>
                  <a:pt x="640" y="166"/>
                  <a:pt x="638" y="166"/>
                  <a:pt x="635" y="166"/>
                </a:cubicBezTo>
                <a:cubicBezTo>
                  <a:pt x="626" y="166"/>
                  <a:pt x="615" y="169"/>
                  <a:pt x="604" y="173"/>
                </a:cubicBezTo>
                <a:cubicBezTo>
                  <a:pt x="593" y="176"/>
                  <a:pt x="582" y="179"/>
                  <a:pt x="573" y="179"/>
                </a:cubicBezTo>
                <a:cubicBezTo>
                  <a:pt x="572" y="179"/>
                  <a:pt x="571" y="179"/>
                  <a:pt x="570" y="179"/>
                </a:cubicBezTo>
                <a:cubicBezTo>
                  <a:pt x="550" y="177"/>
                  <a:pt x="541" y="147"/>
                  <a:pt x="529" y="143"/>
                </a:cubicBezTo>
                <a:cubicBezTo>
                  <a:pt x="527" y="143"/>
                  <a:pt x="525" y="142"/>
                  <a:pt x="523" y="142"/>
                </a:cubicBezTo>
                <a:cubicBezTo>
                  <a:pt x="514" y="142"/>
                  <a:pt x="508" y="149"/>
                  <a:pt x="501" y="149"/>
                </a:cubicBezTo>
                <a:cubicBezTo>
                  <a:pt x="492" y="149"/>
                  <a:pt x="486" y="133"/>
                  <a:pt x="464" y="125"/>
                </a:cubicBezTo>
                <a:cubicBezTo>
                  <a:pt x="461" y="124"/>
                  <a:pt x="458" y="123"/>
                  <a:pt x="455" y="123"/>
                </a:cubicBezTo>
                <a:cubicBezTo>
                  <a:pt x="445" y="123"/>
                  <a:pt x="434" y="128"/>
                  <a:pt x="425" y="133"/>
                </a:cubicBezTo>
                <a:cubicBezTo>
                  <a:pt x="415" y="138"/>
                  <a:pt x="406" y="143"/>
                  <a:pt x="399" y="143"/>
                </a:cubicBezTo>
                <a:cubicBezTo>
                  <a:pt x="399" y="143"/>
                  <a:pt x="399" y="143"/>
                  <a:pt x="399" y="143"/>
                </a:cubicBezTo>
                <a:cubicBezTo>
                  <a:pt x="385" y="143"/>
                  <a:pt x="372" y="129"/>
                  <a:pt x="338" y="129"/>
                </a:cubicBezTo>
                <a:cubicBezTo>
                  <a:pt x="332" y="129"/>
                  <a:pt x="326" y="129"/>
                  <a:pt x="319" y="130"/>
                </a:cubicBezTo>
                <a:cubicBezTo>
                  <a:pt x="272" y="136"/>
                  <a:pt x="243" y="191"/>
                  <a:pt x="218" y="195"/>
                </a:cubicBezTo>
                <a:cubicBezTo>
                  <a:pt x="216" y="195"/>
                  <a:pt x="214" y="196"/>
                  <a:pt x="212" y="196"/>
                </a:cubicBezTo>
                <a:cubicBezTo>
                  <a:pt x="191" y="196"/>
                  <a:pt x="186" y="178"/>
                  <a:pt x="161" y="174"/>
                </a:cubicBezTo>
                <a:cubicBezTo>
                  <a:pt x="158" y="174"/>
                  <a:pt x="155" y="174"/>
                  <a:pt x="153" y="174"/>
                </a:cubicBezTo>
                <a:cubicBezTo>
                  <a:pt x="133" y="174"/>
                  <a:pt x="130" y="187"/>
                  <a:pt x="111" y="187"/>
                </a:cubicBezTo>
                <a:cubicBezTo>
                  <a:pt x="91" y="187"/>
                  <a:pt x="90" y="161"/>
                  <a:pt x="60" y="143"/>
                </a:cubicBezTo>
                <a:cubicBezTo>
                  <a:pt x="51" y="138"/>
                  <a:pt x="42" y="136"/>
                  <a:pt x="34" y="136"/>
                </a:cubicBezTo>
                <a:cubicBezTo>
                  <a:pt x="15" y="136"/>
                  <a:pt x="0" y="147"/>
                  <a:pt x="0" y="147"/>
                </a:cubicBezTo>
                <a:cubicBezTo>
                  <a:pt x="0" y="441"/>
                  <a:pt x="0" y="441"/>
                  <a:pt x="0" y="441"/>
                </a:cubicBezTo>
                <a:cubicBezTo>
                  <a:pt x="2148" y="441"/>
                  <a:pt x="2148" y="441"/>
                  <a:pt x="2148" y="441"/>
                </a:cubicBezTo>
                <a:cubicBezTo>
                  <a:pt x="2148" y="0"/>
                  <a:pt x="2148" y="0"/>
                  <a:pt x="2148" y="0"/>
                </a:cubicBezTo>
                <a:cubicBezTo>
                  <a:pt x="2147" y="0"/>
                  <a:pt x="2147" y="0"/>
                  <a:pt x="2147" y="0"/>
                </a:cubicBezTo>
              </a:path>
            </a:pathLst>
          </a:custGeom>
          <a:solidFill>
            <a:srgbClr val="F9F9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00" name="Picture 399">
            <a:extLst>
              <a:ext uri="{FF2B5EF4-FFF2-40B4-BE49-F238E27FC236}">
                <a16:creationId xmlns:a16="http://schemas.microsoft.com/office/drawing/2014/main" id="{6999D93A-5B19-4882-9D9B-965619519C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06" b="24491"/>
          <a:stretch/>
        </p:blipFill>
        <p:spPr>
          <a:xfrm>
            <a:off x="-1" y="5597629"/>
            <a:ext cx="2042146" cy="1260371"/>
          </a:xfrm>
          <a:prstGeom prst="rect">
            <a:avLst/>
          </a:prstGeom>
        </p:spPr>
      </p:pic>
      <p:sp>
        <p:nvSpPr>
          <p:cNvPr id="9" name="AutoShape 3">
            <a:extLst>
              <a:ext uri="{FF2B5EF4-FFF2-40B4-BE49-F238E27FC236}">
                <a16:creationId xmlns:a16="http://schemas.microsoft.com/office/drawing/2014/main" id="{60CC8F62-3BDA-4863-A0DF-00616832BC27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0" y="658813"/>
            <a:ext cx="12192000" cy="619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F893C9A8-BAD6-4AB1-84E5-0711A7C68ED9}"/>
              </a:ext>
            </a:extLst>
          </p:cNvPr>
          <p:cNvSpPr>
            <a:spLocks/>
          </p:cNvSpPr>
          <p:nvPr/>
        </p:nvSpPr>
        <p:spPr bwMode="auto">
          <a:xfrm>
            <a:off x="10457010" y="897648"/>
            <a:ext cx="1744662" cy="677977"/>
          </a:xfrm>
          <a:custGeom>
            <a:avLst/>
            <a:gdLst>
              <a:gd name="T0" fmla="*/ 255 w 270"/>
              <a:gd name="T1" fmla="*/ 0 h 105"/>
              <a:gd name="T2" fmla="*/ 203 w 270"/>
              <a:gd name="T3" fmla="*/ 32 h 105"/>
              <a:gd name="T4" fmla="*/ 202 w 270"/>
              <a:gd name="T5" fmla="*/ 32 h 105"/>
              <a:gd name="T6" fmla="*/ 192 w 270"/>
              <a:gd name="T7" fmla="*/ 28 h 105"/>
              <a:gd name="T8" fmla="*/ 179 w 270"/>
              <a:gd name="T9" fmla="*/ 23 h 105"/>
              <a:gd name="T10" fmla="*/ 172 w 270"/>
              <a:gd name="T11" fmla="*/ 24 h 105"/>
              <a:gd name="T12" fmla="*/ 148 w 270"/>
              <a:gd name="T13" fmla="*/ 56 h 105"/>
              <a:gd name="T14" fmla="*/ 145 w 270"/>
              <a:gd name="T15" fmla="*/ 57 h 105"/>
              <a:gd name="T16" fmla="*/ 135 w 270"/>
              <a:gd name="T17" fmla="*/ 55 h 105"/>
              <a:gd name="T18" fmla="*/ 125 w 270"/>
              <a:gd name="T19" fmla="*/ 53 h 105"/>
              <a:gd name="T20" fmla="*/ 115 w 270"/>
              <a:gd name="T21" fmla="*/ 56 h 105"/>
              <a:gd name="T22" fmla="*/ 105 w 270"/>
              <a:gd name="T23" fmla="*/ 84 h 105"/>
              <a:gd name="T24" fmla="*/ 93 w 270"/>
              <a:gd name="T25" fmla="*/ 88 h 105"/>
              <a:gd name="T26" fmla="*/ 77 w 270"/>
              <a:gd name="T27" fmla="*/ 86 h 105"/>
              <a:gd name="T28" fmla="*/ 75 w 270"/>
              <a:gd name="T29" fmla="*/ 86 h 105"/>
              <a:gd name="T30" fmla="*/ 62 w 270"/>
              <a:gd name="T31" fmla="*/ 92 h 105"/>
              <a:gd name="T32" fmla="*/ 49 w 270"/>
              <a:gd name="T33" fmla="*/ 98 h 105"/>
              <a:gd name="T34" fmla="*/ 46 w 270"/>
              <a:gd name="T35" fmla="*/ 98 h 105"/>
              <a:gd name="T36" fmla="*/ 40 w 270"/>
              <a:gd name="T37" fmla="*/ 97 h 105"/>
              <a:gd name="T38" fmla="*/ 32 w 270"/>
              <a:gd name="T39" fmla="*/ 98 h 105"/>
              <a:gd name="T40" fmla="*/ 24 w 270"/>
              <a:gd name="T41" fmla="*/ 99 h 105"/>
              <a:gd name="T42" fmla="*/ 18 w 270"/>
              <a:gd name="T43" fmla="*/ 98 h 105"/>
              <a:gd name="T44" fmla="*/ 14 w 270"/>
              <a:gd name="T45" fmla="*/ 98 h 105"/>
              <a:gd name="T46" fmla="*/ 0 w 270"/>
              <a:gd name="T47" fmla="*/ 105 h 105"/>
              <a:gd name="T48" fmla="*/ 270 w 270"/>
              <a:gd name="T49" fmla="*/ 105 h 105"/>
              <a:gd name="T50" fmla="*/ 270 w 270"/>
              <a:gd name="T51" fmla="*/ 2 h 105"/>
              <a:gd name="T52" fmla="*/ 255 w 270"/>
              <a:gd name="T53" fmla="*/ 0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70" h="105">
                <a:moveTo>
                  <a:pt x="255" y="0"/>
                </a:moveTo>
                <a:cubicBezTo>
                  <a:pt x="218" y="0"/>
                  <a:pt x="219" y="30"/>
                  <a:pt x="203" y="32"/>
                </a:cubicBezTo>
                <a:cubicBezTo>
                  <a:pt x="203" y="32"/>
                  <a:pt x="202" y="32"/>
                  <a:pt x="202" y="32"/>
                </a:cubicBezTo>
                <a:cubicBezTo>
                  <a:pt x="198" y="32"/>
                  <a:pt x="195" y="30"/>
                  <a:pt x="192" y="28"/>
                </a:cubicBezTo>
                <a:cubicBezTo>
                  <a:pt x="189" y="25"/>
                  <a:pt x="185" y="23"/>
                  <a:pt x="179" y="23"/>
                </a:cubicBezTo>
                <a:cubicBezTo>
                  <a:pt x="177" y="23"/>
                  <a:pt x="175" y="23"/>
                  <a:pt x="172" y="24"/>
                </a:cubicBezTo>
                <a:cubicBezTo>
                  <a:pt x="155" y="28"/>
                  <a:pt x="158" y="53"/>
                  <a:pt x="148" y="56"/>
                </a:cubicBezTo>
                <a:cubicBezTo>
                  <a:pt x="147" y="56"/>
                  <a:pt x="146" y="57"/>
                  <a:pt x="145" y="57"/>
                </a:cubicBezTo>
                <a:cubicBezTo>
                  <a:pt x="142" y="57"/>
                  <a:pt x="138" y="56"/>
                  <a:pt x="135" y="55"/>
                </a:cubicBezTo>
                <a:cubicBezTo>
                  <a:pt x="132" y="54"/>
                  <a:pt x="128" y="53"/>
                  <a:pt x="125" y="53"/>
                </a:cubicBezTo>
                <a:cubicBezTo>
                  <a:pt x="122" y="53"/>
                  <a:pt x="118" y="54"/>
                  <a:pt x="115" y="56"/>
                </a:cubicBezTo>
                <a:cubicBezTo>
                  <a:pt x="103" y="64"/>
                  <a:pt x="114" y="77"/>
                  <a:pt x="105" y="84"/>
                </a:cubicBezTo>
                <a:cubicBezTo>
                  <a:pt x="101" y="87"/>
                  <a:pt x="97" y="88"/>
                  <a:pt x="93" y="88"/>
                </a:cubicBezTo>
                <a:cubicBezTo>
                  <a:pt x="88" y="88"/>
                  <a:pt x="83" y="87"/>
                  <a:pt x="77" y="86"/>
                </a:cubicBezTo>
                <a:cubicBezTo>
                  <a:pt x="76" y="86"/>
                  <a:pt x="75" y="86"/>
                  <a:pt x="75" y="86"/>
                </a:cubicBezTo>
                <a:cubicBezTo>
                  <a:pt x="70" y="86"/>
                  <a:pt x="66" y="89"/>
                  <a:pt x="62" y="92"/>
                </a:cubicBezTo>
                <a:cubicBezTo>
                  <a:pt x="57" y="95"/>
                  <a:pt x="53" y="98"/>
                  <a:pt x="49" y="98"/>
                </a:cubicBezTo>
                <a:cubicBezTo>
                  <a:pt x="48" y="98"/>
                  <a:pt x="47" y="98"/>
                  <a:pt x="46" y="98"/>
                </a:cubicBezTo>
                <a:cubicBezTo>
                  <a:pt x="44" y="97"/>
                  <a:pt x="42" y="97"/>
                  <a:pt x="40" y="97"/>
                </a:cubicBezTo>
                <a:cubicBezTo>
                  <a:pt x="37" y="97"/>
                  <a:pt x="35" y="97"/>
                  <a:pt x="32" y="98"/>
                </a:cubicBezTo>
                <a:cubicBezTo>
                  <a:pt x="30" y="98"/>
                  <a:pt x="27" y="99"/>
                  <a:pt x="24" y="99"/>
                </a:cubicBezTo>
                <a:cubicBezTo>
                  <a:pt x="22" y="99"/>
                  <a:pt x="20" y="99"/>
                  <a:pt x="18" y="98"/>
                </a:cubicBezTo>
                <a:cubicBezTo>
                  <a:pt x="17" y="98"/>
                  <a:pt x="15" y="98"/>
                  <a:pt x="14" y="98"/>
                </a:cubicBezTo>
                <a:cubicBezTo>
                  <a:pt x="5" y="98"/>
                  <a:pt x="0" y="105"/>
                  <a:pt x="0" y="105"/>
                </a:cubicBezTo>
                <a:cubicBezTo>
                  <a:pt x="0" y="105"/>
                  <a:pt x="268" y="105"/>
                  <a:pt x="270" y="105"/>
                </a:cubicBezTo>
                <a:cubicBezTo>
                  <a:pt x="270" y="2"/>
                  <a:pt x="270" y="2"/>
                  <a:pt x="270" y="2"/>
                </a:cubicBezTo>
                <a:cubicBezTo>
                  <a:pt x="264" y="1"/>
                  <a:pt x="259" y="0"/>
                  <a:pt x="255" y="0"/>
                </a:cubicBezTo>
              </a:path>
            </a:pathLst>
          </a:custGeom>
          <a:solidFill>
            <a:srgbClr val="F9F9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7">
            <a:extLst>
              <a:ext uri="{FF2B5EF4-FFF2-40B4-BE49-F238E27FC236}">
                <a16:creationId xmlns:a16="http://schemas.microsoft.com/office/drawing/2014/main" id="{6CEDDD69-820E-49FD-9A53-82BB86057679}"/>
              </a:ext>
            </a:extLst>
          </p:cNvPr>
          <p:cNvSpPr>
            <a:spLocks/>
          </p:cNvSpPr>
          <p:nvPr/>
        </p:nvSpPr>
        <p:spPr bwMode="auto">
          <a:xfrm flipH="1">
            <a:off x="-1" y="869970"/>
            <a:ext cx="1774483" cy="689566"/>
          </a:xfrm>
          <a:custGeom>
            <a:avLst/>
            <a:gdLst>
              <a:gd name="T0" fmla="*/ 255 w 270"/>
              <a:gd name="T1" fmla="*/ 0 h 105"/>
              <a:gd name="T2" fmla="*/ 203 w 270"/>
              <a:gd name="T3" fmla="*/ 32 h 105"/>
              <a:gd name="T4" fmla="*/ 202 w 270"/>
              <a:gd name="T5" fmla="*/ 32 h 105"/>
              <a:gd name="T6" fmla="*/ 192 w 270"/>
              <a:gd name="T7" fmla="*/ 28 h 105"/>
              <a:gd name="T8" fmla="*/ 179 w 270"/>
              <a:gd name="T9" fmla="*/ 23 h 105"/>
              <a:gd name="T10" fmla="*/ 172 w 270"/>
              <a:gd name="T11" fmla="*/ 24 h 105"/>
              <a:gd name="T12" fmla="*/ 148 w 270"/>
              <a:gd name="T13" fmla="*/ 56 h 105"/>
              <a:gd name="T14" fmla="*/ 145 w 270"/>
              <a:gd name="T15" fmla="*/ 57 h 105"/>
              <a:gd name="T16" fmla="*/ 135 w 270"/>
              <a:gd name="T17" fmla="*/ 55 h 105"/>
              <a:gd name="T18" fmla="*/ 125 w 270"/>
              <a:gd name="T19" fmla="*/ 53 h 105"/>
              <a:gd name="T20" fmla="*/ 115 w 270"/>
              <a:gd name="T21" fmla="*/ 56 h 105"/>
              <a:gd name="T22" fmla="*/ 105 w 270"/>
              <a:gd name="T23" fmla="*/ 84 h 105"/>
              <a:gd name="T24" fmla="*/ 93 w 270"/>
              <a:gd name="T25" fmla="*/ 88 h 105"/>
              <a:gd name="T26" fmla="*/ 77 w 270"/>
              <a:gd name="T27" fmla="*/ 86 h 105"/>
              <a:gd name="T28" fmla="*/ 75 w 270"/>
              <a:gd name="T29" fmla="*/ 86 h 105"/>
              <a:gd name="T30" fmla="*/ 62 w 270"/>
              <a:gd name="T31" fmla="*/ 92 h 105"/>
              <a:gd name="T32" fmla="*/ 49 w 270"/>
              <a:gd name="T33" fmla="*/ 98 h 105"/>
              <a:gd name="T34" fmla="*/ 46 w 270"/>
              <a:gd name="T35" fmla="*/ 98 h 105"/>
              <a:gd name="T36" fmla="*/ 40 w 270"/>
              <a:gd name="T37" fmla="*/ 97 h 105"/>
              <a:gd name="T38" fmla="*/ 32 w 270"/>
              <a:gd name="T39" fmla="*/ 98 h 105"/>
              <a:gd name="T40" fmla="*/ 24 w 270"/>
              <a:gd name="T41" fmla="*/ 99 h 105"/>
              <a:gd name="T42" fmla="*/ 18 w 270"/>
              <a:gd name="T43" fmla="*/ 98 h 105"/>
              <a:gd name="T44" fmla="*/ 14 w 270"/>
              <a:gd name="T45" fmla="*/ 98 h 105"/>
              <a:gd name="T46" fmla="*/ 0 w 270"/>
              <a:gd name="T47" fmla="*/ 105 h 105"/>
              <a:gd name="T48" fmla="*/ 270 w 270"/>
              <a:gd name="T49" fmla="*/ 105 h 105"/>
              <a:gd name="T50" fmla="*/ 270 w 270"/>
              <a:gd name="T51" fmla="*/ 2 h 105"/>
              <a:gd name="T52" fmla="*/ 255 w 270"/>
              <a:gd name="T53" fmla="*/ 0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70" h="105">
                <a:moveTo>
                  <a:pt x="255" y="0"/>
                </a:moveTo>
                <a:cubicBezTo>
                  <a:pt x="218" y="0"/>
                  <a:pt x="219" y="30"/>
                  <a:pt x="203" y="32"/>
                </a:cubicBezTo>
                <a:cubicBezTo>
                  <a:pt x="203" y="32"/>
                  <a:pt x="202" y="32"/>
                  <a:pt x="202" y="32"/>
                </a:cubicBezTo>
                <a:cubicBezTo>
                  <a:pt x="198" y="32"/>
                  <a:pt x="195" y="30"/>
                  <a:pt x="192" y="28"/>
                </a:cubicBezTo>
                <a:cubicBezTo>
                  <a:pt x="189" y="25"/>
                  <a:pt x="185" y="23"/>
                  <a:pt x="179" y="23"/>
                </a:cubicBezTo>
                <a:cubicBezTo>
                  <a:pt x="177" y="23"/>
                  <a:pt x="175" y="23"/>
                  <a:pt x="172" y="24"/>
                </a:cubicBezTo>
                <a:cubicBezTo>
                  <a:pt x="155" y="28"/>
                  <a:pt x="158" y="53"/>
                  <a:pt x="148" y="56"/>
                </a:cubicBezTo>
                <a:cubicBezTo>
                  <a:pt x="147" y="56"/>
                  <a:pt x="146" y="57"/>
                  <a:pt x="145" y="57"/>
                </a:cubicBezTo>
                <a:cubicBezTo>
                  <a:pt x="142" y="57"/>
                  <a:pt x="138" y="56"/>
                  <a:pt x="135" y="55"/>
                </a:cubicBezTo>
                <a:cubicBezTo>
                  <a:pt x="132" y="54"/>
                  <a:pt x="128" y="53"/>
                  <a:pt x="125" y="53"/>
                </a:cubicBezTo>
                <a:cubicBezTo>
                  <a:pt x="122" y="53"/>
                  <a:pt x="118" y="54"/>
                  <a:pt x="115" y="56"/>
                </a:cubicBezTo>
                <a:cubicBezTo>
                  <a:pt x="103" y="64"/>
                  <a:pt x="114" y="77"/>
                  <a:pt x="105" y="84"/>
                </a:cubicBezTo>
                <a:cubicBezTo>
                  <a:pt x="101" y="87"/>
                  <a:pt x="97" y="88"/>
                  <a:pt x="93" y="88"/>
                </a:cubicBezTo>
                <a:cubicBezTo>
                  <a:pt x="88" y="88"/>
                  <a:pt x="83" y="87"/>
                  <a:pt x="77" y="86"/>
                </a:cubicBezTo>
                <a:cubicBezTo>
                  <a:pt x="76" y="86"/>
                  <a:pt x="75" y="86"/>
                  <a:pt x="75" y="86"/>
                </a:cubicBezTo>
                <a:cubicBezTo>
                  <a:pt x="70" y="86"/>
                  <a:pt x="66" y="89"/>
                  <a:pt x="62" y="92"/>
                </a:cubicBezTo>
                <a:cubicBezTo>
                  <a:pt x="57" y="95"/>
                  <a:pt x="53" y="98"/>
                  <a:pt x="49" y="98"/>
                </a:cubicBezTo>
                <a:cubicBezTo>
                  <a:pt x="48" y="98"/>
                  <a:pt x="47" y="98"/>
                  <a:pt x="46" y="98"/>
                </a:cubicBezTo>
                <a:cubicBezTo>
                  <a:pt x="44" y="97"/>
                  <a:pt x="42" y="97"/>
                  <a:pt x="40" y="97"/>
                </a:cubicBezTo>
                <a:cubicBezTo>
                  <a:pt x="37" y="97"/>
                  <a:pt x="35" y="97"/>
                  <a:pt x="32" y="98"/>
                </a:cubicBezTo>
                <a:cubicBezTo>
                  <a:pt x="30" y="98"/>
                  <a:pt x="27" y="99"/>
                  <a:pt x="24" y="99"/>
                </a:cubicBezTo>
                <a:cubicBezTo>
                  <a:pt x="22" y="99"/>
                  <a:pt x="20" y="99"/>
                  <a:pt x="18" y="98"/>
                </a:cubicBezTo>
                <a:cubicBezTo>
                  <a:pt x="17" y="98"/>
                  <a:pt x="15" y="98"/>
                  <a:pt x="14" y="98"/>
                </a:cubicBezTo>
                <a:cubicBezTo>
                  <a:pt x="5" y="98"/>
                  <a:pt x="0" y="105"/>
                  <a:pt x="0" y="105"/>
                </a:cubicBezTo>
                <a:cubicBezTo>
                  <a:pt x="0" y="105"/>
                  <a:pt x="268" y="105"/>
                  <a:pt x="270" y="105"/>
                </a:cubicBezTo>
                <a:cubicBezTo>
                  <a:pt x="270" y="2"/>
                  <a:pt x="270" y="2"/>
                  <a:pt x="270" y="2"/>
                </a:cubicBezTo>
                <a:cubicBezTo>
                  <a:pt x="264" y="1"/>
                  <a:pt x="259" y="0"/>
                  <a:pt x="255" y="0"/>
                </a:cubicBezTo>
              </a:path>
            </a:pathLst>
          </a:custGeom>
          <a:solidFill>
            <a:srgbClr val="F9F9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" name="Google Shape;201;p5">
            <a:extLst>
              <a:ext uri="{FF2B5EF4-FFF2-40B4-BE49-F238E27FC236}">
                <a16:creationId xmlns:a16="http://schemas.microsoft.com/office/drawing/2014/main" id="{7B34506D-222D-456C-8575-D4B33CC9BB45}"/>
              </a:ext>
            </a:extLst>
          </p:cNvPr>
          <p:cNvSpPr/>
          <p:nvPr/>
        </p:nvSpPr>
        <p:spPr>
          <a:xfrm>
            <a:off x="474470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服</a:t>
            </a:r>
            <a:endParaRPr sz="6600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201;p5">
            <a:extLst>
              <a:ext uri="{FF2B5EF4-FFF2-40B4-BE49-F238E27FC236}">
                <a16:creationId xmlns:a16="http://schemas.microsoft.com/office/drawing/2014/main" id="{FFDEAED2-425A-462E-A58C-BD471F18BA95}"/>
              </a:ext>
            </a:extLst>
          </p:cNvPr>
          <p:cNvSpPr/>
          <p:nvPr/>
        </p:nvSpPr>
        <p:spPr>
          <a:xfrm>
            <a:off x="1502431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品</a:t>
            </a:r>
            <a:endParaRPr sz="6600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201;p5">
            <a:extLst>
              <a:ext uri="{FF2B5EF4-FFF2-40B4-BE49-F238E27FC236}">
                <a16:creationId xmlns:a16="http://schemas.microsoft.com/office/drawing/2014/main" id="{7563C460-228F-494F-A25F-48A5761F431B}"/>
              </a:ext>
            </a:extLst>
          </p:cNvPr>
          <p:cNvSpPr/>
          <p:nvPr/>
        </p:nvSpPr>
        <p:spPr>
          <a:xfrm>
            <a:off x="6634527" y="218804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切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201;p5">
            <a:extLst>
              <a:ext uri="{FF2B5EF4-FFF2-40B4-BE49-F238E27FC236}">
                <a16:creationId xmlns:a16="http://schemas.microsoft.com/office/drawing/2014/main" id="{D46F6BF4-BCF9-4F85-866F-0F07AAAB101E}"/>
              </a:ext>
            </a:extLst>
          </p:cNvPr>
          <p:cNvSpPr/>
          <p:nvPr/>
        </p:nvSpPr>
        <p:spPr>
          <a:xfrm>
            <a:off x="5612487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送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201;p5">
            <a:extLst>
              <a:ext uri="{FF2B5EF4-FFF2-40B4-BE49-F238E27FC236}">
                <a16:creationId xmlns:a16="http://schemas.microsoft.com/office/drawing/2014/main" id="{E8ED9A27-83E8-40D2-B598-F6B8CA5B0706}"/>
              </a:ext>
            </a:extLst>
          </p:cNvPr>
          <p:cNvSpPr/>
          <p:nvPr/>
        </p:nvSpPr>
        <p:spPr>
          <a:xfrm>
            <a:off x="4584973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引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201;p5">
            <a:extLst>
              <a:ext uri="{FF2B5EF4-FFF2-40B4-BE49-F238E27FC236}">
                <a16:creationId xmlns:a16="http://schemas.microsoft.com/office/drawing/2014/main" id="{7AD68D71-406A-47BA-9F77-B24A55C9057D}"/>
              </a:ext>
            </a:extLst>
          </p:cNvPr>
          <p:cNvSpPr/>
          <p:nvPr/>
        </p:nvSpPr>
        <p:spPr>
          <a:xfrm>
            <a:off x="2529945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電</a:t>
            </a:r>
            <a:endParaRPr lang="ja-JP" altLang="en-US"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201;p5">
            <a:extLst>
              <a:ext uri="{FF2B5EF4-FFF2-40B4-BE49-F238E27FC236}">
                <a16:creationId xmlns:a16="http://schemas.microsoft.com/office/drawing/2014/main" id="{208C2554-060E-466A-83FF-5E82F62FA815}"/>
              </a:ext>
            </a:extLst>
          </p:cNvPr>
          <p:cNvSpPr/>
          <p:nvPr/>
        </p:nvSpPr>
        <p:spPr>
          <a:xfrm>
            <a:off x="3557459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別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201;p5">
            <a:extLst>
              <a:ext uri="{FF2B5EF4-FFF2-40B4-BE49-F238E27FC236}">
                <a16:creationId xmlns:a16="http://schemas.microsoft.com/office/drawing/2014/main" id="{6C1C66DB-4375-44B7-8F2C-4595BFE702CB}"/>
              </a:ext>
            </a:extLst>
          </p:cNvPr>
          <p:cNvSpPr/>
          <p:nvPr/>
        </p:nvSpPr>
        <p:spPr>
          <a:xfrm>
            <a:off x="7656567" y="213256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安</a:t>
            </a:r>
            <a:endParaRPr sz="6600" b="1" dirty="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201;p5">
            <a:extLst>
              <a:ext uri="{FF2B5EF4-FFF2-40B4-BE49-F238E27FC236}">
                <a16:creationId xmlns:a16="http://schemas.microsoft.com/office/drawing/2014/main" id="{61A6EC1C-BD7E-4641-BE6A-8E92725F8080}"/>
              </a:ext>
            </a:extLst>
          </p:cNvPr>
          <p:cNvSpPr/>
          <p:nvPr/>
        </p:nvSpPr>
        <p:spPr>
          <a:xfrm>
            <a:off x="8679236" y="219684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開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201;p5">
            <a:extLst>
              <a:ext uri="{FF2B5EF4-FFF2-40B4-BE49-F238E27FC236}">
                <a16:creationId xmlns:a16="http://schemas.microsoft.com/office/drawing/2014/main" id="{D1D4FB9E-AE36-43A6-9643-2CBDCFB41C32}"/>
              </a:ext>
            </a:extLst>
          </p:cNvPr>
          <p:cNvSpPr/>
          <p:nvPr/>
        </p:nvSpPr>
        <p:spPr>
          <a:xfrm>
            <a:off x="9709699" y="211670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閉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201;p5">
            <a:extLst>
              <a:ext uri="{FF2B5EF4-FFF2-40B4-BE49-F238E27FC236}">
                <a16:creationId xmlns:a16="http://schemas.microsoft.com/office/drawing/2014/main" id="{30A3F3DC-7350-4F93-B945-494037255E7B}"/>
              </a:ext>
            </a:extLst>
          </p:cNvPr>
          <p:cNvSpPr/>
          <p:nvPr/>
        </p:nvSpPr>
        <p:spPr>
          <a:xfrm>
            <a:off x="10732691" y="219169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税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26B65D1-9DF5-4C5D-A2A7-CE9F4007B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" r="157"/>
          <a:stretch/>
        </p:blipFill>
        <p:spPr bwMode="auto">
          <a:xfrm>
            <a:off x="5234725" y="2177729"/>
            <a:ext cx="2840705" cy="89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4" name="Rectangle: Rounded Corners 393">
            <a:extLst>
              <a:ext uri="{FF2B5EF4-FFF2-40B4-BE49-F238E27FC236}">
                <a16:creationId xmlns:a16="http://schemas.microsoft.com/office/drawing/2014/main" id="{1B87B387-7B82-4B1F-9ED1-FA0B42CDB61C}"/>
              </a:ext>
            </a:extLst>
          </p:cNvPr>
          <p:cNvSpPr/>
          <p:nvPr/>
        </p:nvSpPr>
        <p:spPr>
          <a:xfrm>
            <a:off x="8610089" y="3831743"/>
            <a:ext cx="2854963" cy="1716024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Rectangle: Rounded Corners 395">
            <a:extLst>
              <a:ext uri="{FF2B5EF4-FFF2-40B4-BE49-F238E27FC236}">
                <a16:creationId xmlns:a16="http://schemas.microsoft.com/office/drawing/2014/main" id="{5D12143A-0745-49A1-9B5E-FD842708A891}"/>
              </a:ext>
            </a:extLst>
          </p:cNvPr>
          <p:cNvSpPr/>
          <p:nvPr/>
        </p:nvSpPr>
        <p:spPr>
          <a:xfrm>
            <a:off x="8597079" y="1825743"/>
            <a:ext cx="2854963" cy="1716024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DD3C12-A459-4B9B-B61A-BA83EA5270C4}"/>
              </a:ext>
            </a:extLst>
          </p:cNvPr>
          <p:cNvSpPr txBox="1"/>
          <p:nvPr/>
        </p:nvSpPr>
        <p:spPr>
          <a:xfrm>
            <a:off x="8718534" y="3887918"/>
            <a:ext cx="266276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accent2"/>
                </a:solidFill>
                <a:latin typeface="Arial" panose="020B0604020202020204" pitchFamily="34" charset="0"/>
                <a:ea typeface="NtMotoyaKyotai" panose="02020300000000000000"/>
                <a:cs typeface="Arial" panose="020B0604020202020204" pitchFamily="34" charset="0"/>
              </a:rPr>
              <a:t>KUN</a:t>
            </a:r>
            <a:endParaRPr lang="en-US" dirty="0">
              <a:solidFill>
                <a:schemeClr val="accent2"/>
              </a:solidFill>
              <a:latin typeface="Arial" panose="020B0604020202020204" pitchFamily="34" charset="0"/>
              <a:ea typeface="NtMotoyaKyotai" panose="02020300000000000000"/>
              <a:cs typeface="Arial" panose="020B0604020202020204" pitchFamily="34" charset="0"/>
            </a:endParaRPr>
          </a:p>
          <a:p>
            <a:pPr algn="ctr"/>
            <a:r>
              <a:rPr lang="ja-JP" altLang="en-US" sz="4000" dirty="0">
                <a:solidFill>
                  <a:srgbClr val="00B0F0"/>
                </a:solidFill>
                <a:latin typeface="Arial" panose="020B0604020202020204" pitchFamily="34" charset="0"/>
                <a:ea typeface="NtMotoyaKyotai" panose="02020300000000000000"/>
                <a:cs typeface="Arial" panose="020B0604020202020204" pitchFamily="34" charset="0"/>
              </a:rPr>
              <a:t>やす・い</a:t>
            </a:r>
            <a:endParaRPr lang="en-US" sz="4000" dirty="0">
              <a:solidFill>
                <a:srgbClr val="00B0F0"/>
              </a:solidFill>
              <a:latin typeface="Arial" panose="020B0604020202020204" pitchFamily="34" charset="0"/>
              <a:ea typeface="NtMotoyaKyotai" panose="02020300000000000000"/>
              <a:cs typeface="Arial" panose="020B0604020202020204" pitchFamily="34" charset="0"/>
            </a:endParaRP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A125CF11-C849-47DF-929F-5F2651036639}"/>
              </a:ext>
            </a:extLst>
          </p:cNvPr>
          <p:cNvSpPr txBox="1"/>
          <p:nvPr/>
        </p:nvSpPr>
        <p:spPr>
          <a:xfrm>
            <a:off x="8696109" y="1868440"/>
            <a:ext cx="266276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NtMotoyaKyotai" panose="02020300000000000000"/>
                <a:cs typeface="Arial" panose="020B0604020202020204" pitchFamily="34" charset="0"/>
              </a:rPr>
              <a:t>ON</a:t>
            </a:r>
          </a:p>
          <a:p>
            <a:pPr algn="ctr"/>
            <a:r>
              <a:rPr lang="ja-JP" altLang="en-US" sz="4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NtMotoyaKyotai" panose="02020300000000000000"/>
                <a:cs typeface="Arial" panose="020B0604020202020204" pitchFamily="34" charset="0"/>
              </a:rPr>
              <a:t>あん</a:t>
            </a:r>
            <a:endParaRPr lang="en-US" sz="40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NtMotoyaKyotai" panose="02020300000000000000"/>
              <a:cs typeface="Arial" panose="020B0604020202020204" pitchFamily="34" charset="0"/>
            </a:endParaRPr>
          </a:p>
        </p:txBody>
      </p:sp>
      <p:pic>
        <p:nvPicPr>
          <p:cNvPr id="498" name="Picture 497">
            <a:extLst>
              <a:ext uri="{FF2B5EF4-FFF2-40B4-BE49-F238E27FC236}">
                <a16:creationId xmlns:a16="http://schemas.microsoft.com/office/drawing/2014/main" id="{A0F09320-BD2E-4C74-B05D-C655890496F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610" b="14587"/>
          <a:stretch/>
        </p:blipFill>
        <p:spPr>
          <a:xfrm>
            <a:off x="10295792" y="5275862"/>
            <a:ext cx="1904488" cy="1582137"/>
          </a:xfrm>
          <a:prstGeom prst="rect">
            <a:avLst/>
          </a:prstGeom>
        </p:spPr>
      </p:pic>
      <p:sp>
        <p:nvSpPr>
          <p:cNvPr id="31" name="Freeform 40">
            <a:extLst>
              <a:ext uri="{FF2B5EF4-FFF2-40B4-BE49-F238E27FC236}">
                <a16:creationId xmlns:a16="http://schemas.microsoft.com/office/drawing/2014/main" id="{17B56645-3ACB-4C68-A374-8042A807C39D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11381296" y="826644"/>
            <a:ext cx="787058" cy="1065570"/>
          </a:xfrm>
          <a:custGeom>
            <a:avLst/>
            <a:gdLst>
              <a:gd name="T0" fmla="*/ 154 w 205"/>
              <a:gd name="T1" fmla="*/ 161 h 254"/>
              <a:gd name="T2" fmla="*/ 170 w 205"/>
              <a:gd name="T3" fmla="*/ 150 h 254"/>
              <a:gd name="T4" fmla="*/ 178 w 205"/>
              <a:gd name="T5" fmla="*/ 145 h 254"/>
              <a:gd name="T6" fmla="*/ 180 w 205"/>
              <a:gd name="T7" fmla="*/ 133 h 254"/>
              <a:gd name="T8" fmla="*/ 181 w 205"/>
              <a:gd name="T9" fmla="*/ 121 h 254"/>
              <a:gd name="T10" fmla="*/ 197 w 205"/>
              <a:gd name="T11" fmla="*/ 123 h 254"/>
              <a:gd name="T12" fmla="*/ 201 w 205"/>
              <a:gd name="T13" fmla="*/ 118 h 254"/>
              <a:gd name="T14" fmla="*/ 203 w 205"/>
              <a:gd name="T15" fmla="*/ 114 h 254"/>
              <a:gd name="T16" fmla="*/ 204 w 205"/>
              <a:gd name="T17" fmla="*/ 104 h 254"/>
              <a:gd name="T18" fmla="*/ 185 w 205"/>
              <a:gd name="T19" fmla="*/ 93 h 254"/>
              <a:gd name="T20" fmla="*/ 180 w 205"/>
              <a:gd name="T21" fmla="*/ 97 h 254"/>
              <a:gd name="T22" fmla="*/ 173 w 205"/>
              <a:gd name="T23" fmla="*/ 106 h 254"/>
              <a:gd name="T24" fmla="*/ 164 w 205"/>
              <a:gd name="T25" fmla="*/ 86 h 254"/>
              <a:gd name="T26" fmla="*/ 124 w 205"/>
              <a:gd name="T27" fmla="*/ 59 h 254"/>
              <a:gd name="T28" fmla="*/ 121 w 205"/>
              <a:gd name="T29" fmla="*/ 36 h 254"/>
              <a:gd name="T30" fmla="*/ 124 w 205"/>
              <a:gd name="T31" fmla="*/ 6 h 254"/>
              <a:gd name="T32" fmla="*/ 103 w 205"/>
              <a:gd name="T33" fmla="*/ 12 h 254"/>
              <a:gd name="T34" fmla="*/ 107 w 205"/>
              <a:gd name="T35" fmla="*/ 44 h 254"/>
              <a:gd name="T36" fmla="*/ 95 w 205"/>
              <a:gd name="T37" fmla="*/ 31 h 254"/>
              <a:gd name="T38" fmla="*/ 35 w 205"/>
              <a:gd name="T39" fmla="*/ 7 h 254"/>
              <a:gd name="T40" fmla="*/ 8 w 205"/>
              <a:gd name="T41" fmla="*/ 10 h 254"/>
              <a:gd name="T42" fmla="*/ 23 w 205"/>
              <a:gd name="T43" fmla="*/ 19 h 254"/>
              <a:gd name="T44" fmla="*/ 61 w 205"/>
              <a:gd name="T45" fmla="*/ 17 h 254"/>
              <a:gd name="T46" fmla="*/ 103 w 205"/>
              <a:gd name="T47" fmla="*/ 61 h 254"/>
              <a:gd name="T48" fmla="*/ 130 w 205"/>
              <a:gd name="T49" fmla="*/ 84 h 254"/>
              <a:gd name="T50" fmla="*/ 158 w 205"/>
              <a:gd name="T51" fmla="*/ 101 h 254"/>
              <a:gd name="T52" fmla="*/ 126 w 205"/>
              <a:gd name="T53" fmla="*/ 94 h 254"/>
              <a:gd name="T54" fmla="*/ 96 w 205"/>
              <a:gd name="T55" fmla="*/ 70 h 254"/>
              <a:gd name="T56" fmla="*/ 79 w 205"/>
              <a:gd name="T57" fmla="*/ 67 h 254"/>
              <a:gd name="T58" fmla="*/ 79 w 205"/>
              <a:gd name="T59" fmla="*/ 76 h 254"/>
              <a:gd name="T60" fmla="*/ 90 w 205"/>
              <a:gd name="T61" fmla="*/ 76 h 254"/>
              <a:gd name="T62" fmla="*/ 117 w 205"/>
              <a:gd name="T63" fmla="*/ 101 h 254"/>
              <a:gd name="T64" fmla="*/ 87 w 205"/>
              <a:gd name="T65" fmla="*/ 103 h 254"/>
              <a:gd name="T66" fmla="*/ 63 w 205"/>
              <a:gd name="T67" fmla="*/ 101 h 254"/>
              <a:gd name="T68" fmla="*/ 61 w 205"/>
              <a:gd name="T69" fmla="*/ 116 h 254"/>
              <a:gd name="T70" fmla="*/ 97 w 205"/>
              <a:gd name="T71" fmla="*/ 119 h 254"/>
              <a:gd name="T72" fmla="*/ 128 w 205"/>
              <a:gd name="T73" fmla="*/ 122 h 254"/>
              <a:gd name="T74" fmla="*/ 95 w 205"/>
              <a:gd name="T75" fmla="*/ 130 h 254"/>
              <a:gd name="T76" fmla="*/ 100 w 205"/>
              <a:gd name="T77" fmla="*/ 141 h 254"/>
              <a:gd name="T78" fmla="*/ 115 w 205"/>
              <a:gd name="T79" fmla="*/ 136 h 254"/>
              <a:gd name="T80" fmla="*/ 131 w 205"/>
              <a:gd name="T81" fmla="*/ 126 h 254"/>
              <a:gd name="T82" fmla="*/ 120 w 205"/>
              <a:gd name="T83" fmla="*/ 152 h 254"/>
              <a:gd name="T84" fmla="*/ 77 w 205"/>
              <a:gd name="T85" fmla="*/ 188 h 254"/>
              <a:gd name="T86" fmla="*/ 60 w 205"/>
              <a:gd name="T87" fmla="*/ 191 h 254"/>
              <a:gd name="T88" fmla="*/ 59 w 205"/>
              <a:gd name="T89" fmla="*/ 197 h 254"/>
              <a:gd name="T90" fmla="*/ 34 w 205"/>
              <a:gd name="T91" fmla="*/ 222 h 254"/>
              <a:gd name="T92" fmla="*/ 11 w 205"/>
              <a:gd name="T93" fmla="*/ 235 h 254"/>
              <a:gd name="T94" fmla="*/ 14 w 205"/>
              <a:gd name="T95" fmla="*/ 252 h 254"/>
              <a:gd name="T96" fmla="*/ 65 w 205"/>
              <a:gd name="T97" fmla="*/ 216 h 254"/>
              <a:gd name="T98" fmla="*/ 72 w 205"/>
              <a:gd name="T99" fmla="*/ 220 h 254"/>
              <a:gd name="T100" fmla="*/ 96 w 205"/>
              <a:gd name="T101" fmla="*/ 198 h 254"/>
              <a:gd name="T102" fmla="*/ 113 w 205"/>
              <a:gd name="T103" fmla="*/ 200 h 254"/>
              <a:gd name="T104" fmla="*/ 165 w 205"/>
              <a:gd name="T105" fmla="*/ 198 h 254"/>
              <a:gd name="T106" fmla="*/ 197 w 205"/>
              <a:gd name="T107" fmla="*/ 186 h 254"/>
              <a:gd name="T108" fmla="*/ 201 w 205"/>
              <a:gd name="T109" fmla="*/ 172 h 254"/>
              <a:gd name="T110" fmla="*/ 200 w 205"/>
              <a:gd name="T111" fmla="*/ 114 h 254"/>
              <a:gd name="T112" fmla="*/ 197 w 205"/>
              <a:gd name="T113" fmla="*/ 110 h 254"/>
              <a:gd name="T114" fmla="*/ 140 w 205"/>
              <a:gd name="T115" fmla="*/ 84 h 254"/>
              <a:gd name="T116" fmla="*/ 114 w 205"/>
              <a:gd name="T117" fmla="*/ 67 h 254"/>
              <a:gd name="T118" fmla="*/ 160 w 205"/>
              <a:gd name="T119" fmla="*/ 93 h 254"/>
              <a:gd name="T120" fmla="*/ 140 w 205"/>
              <a:gd name="T121" fmla="*/ 8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05" h="254">
                <a:moveTo>
                  <a:pt x="187" y="164"/>
                </a:moveTo>
                <a:cubicBezTo>
                  <a:pt x="182" y="162"/>
                  <a:pt x="167" y="162"/>
                  <a:pt x="154" y="161"/>
                </a:cubicBezTo>
                <a:cubicBezTo>
                  <a:pt x="160" y="157"/>
                  <a:pt x="166" y="152"/>
                  <a:pt x="169" y="151"/>
                </a:cubicBezTo>
                <a:cubicBezTo>
                  <a:pt x="169" y="151"/>
                  <a:pt x="169" y="150"/>
                  <a:pt x="170" y="150"/>
                </a:cubicBezTo>
                <a:cubicBezTo>
                  <a:pt x="171" y="150"/>
                  <a:pt x="172" y="149"/>
                  <a:pt x="173" y="149"/>
                </a:cubicBezTo>
                <a:cubicBezTo>
                  <a:pt x="175" y="148"/>
                  <a:pt x="177" y="147"/>
                  <a:pt x="178" y="145"/>
                </a:cubicBezTo>
                <a:cubicBezTo>
                  <a:pt x="178" y="143"/>
                  <a:pt x="177" y="141"/>
                  <a:pt x="178" y="139"/>
                </a:cubicBezTo>
                <a:cubicBezTo>
                  <a:pt x="178" y="137"/>
                  <a:pt x="179" y="135"/>
                  <a:pt x="180" y="133"/>
                </a:cubicBezTo>
                <a:cubicBezTo>
                  <a:pt x="181" y="130"/>
                  <a:pt x="180" y="127"/>
                  <a:pt x="178" y="124"/>
                </a:cubicBezTo>
                <a:cubicBezTo>
                  <a:pt x="181" y="121"/>
                  <a:pt x="181" y="121"/>
                  <a:pt x="181" y="121"/>
                </a:cubicBezTo>
                <a:cubicBezTo>
                  <a:pt x="181" y="121"/>
                  <a:pt x="189" y="128"/>
                  <a:pt x="192" y="128"/>
                </a:cubicBezTo>
                <a:cubicBezTo>
                  <a:pt x="193" y="128"/>
                  <a:pt x="195" y="126"/>
                  <a:pt x="197" y="123"/>
                </a:cubicBezTo>
                <a:cubicBezTo>
                  <a:pt x="198" y="123"/>
                  <a:pt x="199" y="124"/>
                  <a:pt x="200" y="123"/>
                </a:cubicBezTo>
                <a:cubicBezTo>
                  <a:pt x="200" y="123"/>
                  <a:pt x="201" y="120"/>
                  <a:pt x="201" y="118"/>
                </a:cubicBezTo>
                <a:cubicBezTo>
                  <a:pt x="201" y="119"/>
                  <a:pt x="201" y="119"/>
                  <a:pt x="201" y="119"/>
                </a:cubicBezTo>
                <a:cubicBezTo>
                  <a:pt x="203" y="117"/>
                  <a:pt x="203" y="114"/>
                  <a:pt x="203" y="114"/>
                </a:cubicBezTo>
                <a:cubicBezTo>
                  <a:pt x="203" y="113"/>
                  <a:pt x="203" y="113"/>
                  <a:pt x="203" y="113"/>
                </a:cubicBezTo>
                <a:cubicBezTo>
                  <a:pt x="204" y="110"/>
                  <a:pt x="205" y="106"/>
                  <a:pt x="204" y="104"/>
                </a:cubicBezTo>
                <a:cubicBezTo>
                  <a:pt x="201" y="96"/>
                  <a:pt x="195" y="88"/>
                  <a:pt x="190" y="90"/>
                </a:cubicBezTo>
                <a:cubicBezTo>
                  <a:pt x="189" y="90"/>
                  <a:pt x="187" y="92"/>
                  <a:pt x="185" y="93"/>
                </a:cubicBezTo>
                <a:cubicBezTo>
                  <a:pt x="185" y="93"/>
                  <a:pt x="185" y="92"/>
                  <a:pt x="184" y="92"/>
                </a:cubicBezTo>
                <a:cubicBezTo>
                  <a:pt x="182" y="92"/>
                  <a:pt x="180" y="97"/>
                  <a:pt x="180" y="97"/>
                </a:cubicBezTo>
                <a:cubicBezTo>
                  <a:pt x="180" y="97"/>
                  <a:pt x="180" y="98"/>
                  <a:pt x="181" y="98"/>
                </a:cubicBezTo>
                <a:cubicBezTo>
                  <a:pt x="177" y="102"/>
                  <a:pt x="173" y="106"/>
                  <a:pt x="173" y="106"/>
                </a:cubicBezTo>
                <a:cubicBezTo>
                  <a:pt x="172" y="107"/>
                  <a:pt x="172" y="107"/>
                  <a:pt x="172" y="107"/>
                </a:cubicBezTo>
                <a:cubicBezTo>
                  <a:pt x="170" y="100"/>
                  <a:pt x="168" y="93"/>
                  <a:pt x="164" y="86"/>
                </a:cubicBezTo>
                <a:cubicBezTo>
                  <a:pt x="160" y="77"/>
                  <a:pt x="154" y="69"/>
                  <a:pt x="145" y="65"/>
                </a:cubicBezTo>
                <a:cubicBezTo>
                  <a:pt x="138" y="62"/>
                  <a:pt x="131" y="61"/>
                  <a:pt x="124" y="59"/>
                </a:cubicBezTo>
                <a:cubicBezTo>
                  <a:pt x="120" y="57"/>
                  <a:pt x="117" y="55"/>
                  <a:pt x="114" y="53"/>
                </a:cubicBezTo>
                <a:cubicBezTo>
                  <a:pt x="116" y="47"/>
                  <a:pt x="119" y="41"/>
                  <a:pt x="121" y="36"/>
                </a:cubicBezTo>
                <a:cubicBezTo>
                  <a:pt x="124" y="29"/>
                  <a:pt x="127" y="22"/>
                  <a:pt x="126" y="15"/>
                </a:cubicBezTo>
                <a:cubicBezTo>
                  <a:pt x="126" y="12"/>
                  <a:pt x="125" y="9"/>
                  <a:pt x="124" y="6"/>
                </a:cubicBezTo>
                <a:cubicBezTo>
                  <a:pt x="122" y="4"/>
                  <a:pt x="119" y="3"/>
                  <a:pt x="116" y="4"/>
                </a:cubicBezTo>
                <a:cubicBezTo>
                  <a:pt x="111" y="5"/>
                  <a:pt x="108" y="12"/>
                  <a:pt x="103" y="12"/>
                </a:cubicBezTo>
                <a:cubicBezTo>
                  <a:pt x="107" y="12"/>
                  <a:pt x="113" y="14"/>
                  <a:pt x="114" y="18"/>
                </a:cubicBezTo>
                <a:cubicBezTo>
                  <a:pt x="117" y="24"/>
                  <a:pt x="109" y="38"/>
                  <a:pt x="107" y="44"/>
                </a:cubicBezTo>
                <a:cubicBezTo>
                  <a:pt x="107" y="45"/>
                  <a:pt x="107" y="45"/>
                  <a:pt x="107" y="45"/>
                </a:cubicBezTo>
                <a:cubicBezTo>
                  <a:pt x="102" y="41"/>
                  <a:pt x="98" y="36"/>
                  <a:pt x="95" y="31"/>
                </a:cubicBezTo>
                <a:cubicBezTo>
                  <a:pt x="86" y="20"/>
                  <a:pt x="77" y="9"/>
                  <a:pt x="63" y="6"/>
                </a:cubicBezTo>
                <a:cubicBezTo>
                  <a:pt x="54" y="3"/>
                  <a:pt x="45" y="6"/>
                  <a:pt x="35" y="7"/>
                </a:cubicBezTo>
                <a:cubicBezTo>
                  <a:pt x="26" y="8"/>
                  <a:pt x="15" y="7"/>
                  <a:pt x="8" y="0"/>
                </a:cubicBezTo>
                <a:cubicBezTo>
                  <a:pt x="6" y="3"/>
                  <a:pt x="7" y="7"/>
                  <a:pt x="8" y="10"/>
                </a:cubicBezTo>
                <a:cubicBezTo>
                  <a:pt x="9" y="14"/>
                  <a:pt x="12" y="17"/>
                  <a:pt x="16" y="18"/>
                </a:cubicBezTo>
                <a:cubicBezTo>
                  <a:pt x="18" y="18"/>
                  <a:pt x="20" y="18"/>
                  <a:pt x="23" y="19"/>
                </a:cubicBezTo>
                <a:cubicBezTo>
                  <a:pt x="25" y="20"/>
                  <a:pt x="27" y="22"/>
                  <a:pt x="27" y="25"/>
                </a:cubicBezTo>
                <a:cubicBezTo>
                  <a:pt x="37" y="18"/>
                  <a:pt x="49" y="14"/>
                  <a:pt x="61" y="17"/>
                </a:cubicBezTo>
                <a:cubicBezTo>
                  <a:pt x="73" y="19"/>
                  <a:pt x="83" y="27"/>
                  <a:pt x="90" y="37"/>
                </a:cubicBezTo>
                <a:cubicBezTo>
                  <a:pt x="95" y="45"/>
                  <a:pt x="97" y="54"/>
                  <a:pt x="103" y="61"/>
                </a:cubicBezTo>
                <a:cubicBezTo>
                  <a:pt x="103" y="64"/>
                  <a:pt x="104" y="67"/>
                  <a:pt x="106" y="70"/>
                </a:cubicBezTo>
                <a:cubicBezTo>
                  <a:pt x="110" y="79"/>
                  <a:pt x="121" y="82"/>
                  <a:pt x="130" y="84"/>
                </a:cubicBezTo>
                <a:cubicBezTo>
                  <a:pt x="140" y="86"/>
                  <a:pt x="150" y="89"/>
                  <a:pt x="155" y="97"/>
                </a:cubicBezTo>
                <a:cubicBezTo>
                  <a:pt x="156" y="98"/>
                  <a:pt x="157" y="100"/>
                  <a:pt x="158" y="101"/>
                </a:cubicBezTo>
                <a:cubicBezTo>
                  <a:pt x="155" y="100"/>
                  <a:pt x="151" y="100"/>
                  <a:pt x="147" y="101"/>
                </a:cubicBezTo>
                <a:cubicBezTo>
                  <a:pt x="126" y="94"/>
                  <a:pt x="126" y="94"/>
                  <a:pt x="126" y="94"/>
                </a:cubicBezTo>
                <a:cubicBezTo>
                  <a:pt x="126" y="94"/>
                  <a:pt x="122" y="86"/>
                  <a:pt x="111" y="83"/>
                </a:cubicBezTo>
                <a:cubicBezTo>
                  <a:pt x="99" y="79"/>
                  <a:pt x="96" y="70"/>
                  <a:pt x="96" y="70"/>
                </a:cubicBezTo>
                <a:cubicBezTo>
                  <a:pt x="96" y="70"/>
                  <a:pt x="93" y="62"/>
                  <a:pt x="91" y="63"/>
                </a:cubicBezTo>
                <a:cubicBezTo>
                  <a:pt x="90" y="64"/>
                  <a:pt x="79" y="64"/>
                  <a:pt x="79" y="67"/>
                </a:cubicBezTo>
                <a:cubicBezTo>
                  <a:pt x="79" y="69"/>
                  <a:pt x="81" y="70"/>
                  <a:pt x="81" y="70"/>
                </a:cubicBezTo>
                <a:cubicBezTo>
                  <a:pt x="79" y="76"/>
                  <a:pt x="79" y="76"/>
                  <a:pt x="79" y="76"/>
                </a:cubicBezTo>
                <a:cubicBezTo>
                  <a:pt x="85" y="76"/>
                  <a:pt x="85" y="76"/>
                  <a:pt x="85" y="76"/>
                </a:cubicBezTo>
                <a:cubicBezTo>
                  <a:pt x="90" y="76"/>
                  <a:pt x="90" y="76"/>
                  <a:pt x="90" y="76"/>
                </a:cubicBezTo>
                <a:cubicBezTo>
                  <a:pt x="93" y="79"/>
                  <a:pt x="96" y="84"/>
                  <a:pt x="99" y="87"/>
                </a:cubicBezTo>
                <a:cubicBezTo>
                  <a:pt x="105" y="92"/>
                  <a:pt x="107" y="100"/>
                  <a:pt x="117" y="101"/>
                </a:cubicBezTo>
                <a:cubicBezTo>
                  <a:pt x="118" y="102"/>
                  <a:pt x="118" y="102"/>
                  <a:pt x="118" y="102"/>
                </a:cubicBezTo>
                <a:cubicBezTo>
                  <a:pt x="113" y="102"/>
                  <a:pt x="93" y="103"/>
                  <a:pt x="87" y="103"/>
                </a:cubicBezTo>
                <a:cubicBezTo>
                  <a:pt x="81" y="103"/>
                  <a:pt x="73" y="103"/>
                  <a:pt x="73" y="103"/>
                </a:cubicBezTo>
                <a:cubicBezTo>
                  <a:pt x="73" y="103"/>
                  <a:pt x="69" y="100"/>
                  <a:pt x="63" y="101"/>
                </a:cubicBezTo>
                <a:cubicBezTo>
                  <a:pt x="57" y="102"/>
                  <a:pt x="63" y="107"/>
                  <a:pt x="63" y="107"/>
                </a:cubicBezTo>
                <a:cubicBezTo>
                  <a:pt x="63" y="107"/>
                  <a:pt x="59" y="113"/>
                  <a:pt x="61" y="116"/>
                </a:cubicBezTo>
                <a:cubicBezTo>
                  <a:pt x="62" y="119"/>
                  <a:pt x="76" y="113"/>
                  <a:pt x="76" y="113"/>
                </a:cubicBezTo>
                <a:cubicBezTo>
                  <a:pt x="76" y="113"/>
                  <a:pt x="88" y="116"/>
                  <a:pt x="97" y="119"/>
                </a:cubicBezTo>
                <a:cubicBezTo>
                  <a:pt x="107" y="122"/>
                  <a:pt x="117" y="113"/>
                  <a:pt x="117" y="113"/>
                </a:cubicBezTo>
                <a:cubicBezTo>
                  <a:pt x="128" y="122"/>
                  <a:pt x="128" y="122"/>
                  <a:pt x="128" y="122"/>
                </a:cubicBezTo>
                <a:cubicBezTo>
                  <a:pt x="126" y="123"/>
                  <a:pt x="125" y="125"/>
                  <a:pt x="123" y="126"/>
                </a:cubicBezTo>
                <a:cubicBezTo>
                  <a:pt x="115" y="132"/>
                  <a:pt x="104" y="134"/>
                  <a:pt x="95" y="130"/>
                </a:cubicBezTo>
                <a:cubicBezTo>
                  <a:pt x="96" y="133"/>
                  <a:pt x="97" y="136"/>
                  <a:pt x="98" y="138"/>
                </a:cubicBezTo>
                <a:cubicBezTo>
                  <a:pt x="98" y="140"/>
                  <a:pt x="99" y="141"/>
                  <a:pt x="100" y="141"/>
                </a:cubicBezTo>
                <a:cubicBezTo>
                  <a:pt x="101" y="142"/>
                  <a:pt x="102" y="141"/>
                  <a:pt x="103" y="141"/>
                </a:cubicBezTo>
                <a:cubicBezTo>
                  <a:pt x="107" y="140"/>
                  <a:pt x="111" y="138"/>
                  <a:pt x="115" y="136"/>
                </a:cubicBezTo>
                <a:cubicBezTo>
                  <a:pt x="120" y="135"/>
                  <a:pt x="125" y="133"/>
                  <a:pt x="129" y="129"/>
                </a:cubicBezTo>
                <a:cubicBezTo>
                  <a:pt x="130" y="128"/>
                  <a:pt x="130" y="127"/>
                  <a:pt x="131" y="126"/>
                </a:cubicBezTo>
                <a:cubicBezTo>
                  <a:pt x="134" y="128"/>
                  <a:pt x="134" y="128"/>
                  <a:pt x="134" y="128"/>
                </a:cubicBezTo>
                <a:cubicBezTo>
                  <a:pt x="131" y="136"/>
                  <a:pt x="120" y="152"/>
                  <a:pt x="120" y="152"/>
                </a:cubicBezTo>
                <a:cubicBezTo>
                  <a:pt x="120" y="152"/>
                  <a:pt x="103" y="151"/>
                  <a:pt x="96" y="158"/>
                </a:cubicBezTo>
                <a:cubicBezTo>
                  <a:pt x="90" y="164"/>
                  <a:pt x="85" y="179"/>
                  <a:pt x="77" y="188"/>
                </a:cubicBezTo>
                <a:cubicBezTo>
                  <a:pt x="74" y="190"/>
                  <a:pt x="71" y="190"/>
                  <a:pt x="67" y="190"/>
                </a:cubicBezTo>
                <a:cubicBezTo>
                  <a:pt x="65" y="190"/>
                  <a:pt x="62" y="189"/>
                  <a:pt x="60" y="191"/>
                </a:cubicBezTo>
                <a:cubicBezTo>
                  <a:pt x="59" y="192"/>
                  <a:pt x="58" y="193"/>
                  <a:pt x="58" y="195"/>
                </a:cubicBezTo>
                <a:cubicBezTo>
                  <a:pt x="58" y="196"/>
                  <a:pt x="59" y="197"/>
                  <a:pt x="59" y="197"/>
                </a:cubicBezTo>
                <a:cubicBezTo>
                  <a:pt x="56" y="197"/>
                  <a:pt x="53" y="198"/>
                  <a:pt x="51" y="202"/>
                </a:cubicBezTo>
                <a:cubicBezTo>
                  <a:pt x="45" y="211"/>
                  <a:pt x="45" y="217"/>
                  <a:pt x="34" y="222"/>
                </a:cubicBezTo>
                <a:cubicBezTo>
                  <a:pt x="23" y="227"/>
                  <a:pt x="22" y="218"/>
                  <a:pt x="17" y="222"/>
                </a:cubicBezTo>
                <a:cubicBezTo>
                  <a:pt x="13" y="226"/>
                  <a:pt x="14" y="233"/>
                  <a:pt x="11" y="235"/>
                </a:cubicBezTo>
                <a:cubicBezTo>
                  <a:pt x="7" y="238"/>
                  <a:pt x="0" y="241"/>
                  <a:pt x="2" y="246"/>
                </a:cubicBezTo>
                <a:cubicBezTo>
                  <a:pt x="3" y="250"/>
                  <a:pt x="12" y="254"/>
                  <a:pt x="14" y="252"/>
                </a:cubicBezTo>
                <a:cubicBezTo>
                  <a:pt x="16" y="250"/>
                  <a:pt x="11" y="246"/>
                  <a:pt x="11" y="246"/>
                </a:cubicBezTo>
                <a:cubicBezTo>
                  <a:pt x="65" y="216"/>
                  <a:pt x="65" y="216"/>
                  <a:pt x="65" y="216"/>
                </a:cubicBezTo>
                <a:cubicBezTo>
                  <a:pt x="65" y="217"/>
                  <a:pt x="66" y="219"/>
                  <a:pt x="67" y="220"/>
                </a:cubicBezTo>
                <a:cubicBezTo>
                  <a:pt x="69" y="221"/>
                  <a:pt x="70" y="221"/>
                  <a:pt x="72" y="220"/>
                </a:cubicBezTo>
                <a:cubicBezTo>
                  <a:pt x="73" y="220"/>
                  <a:pt x="75" y="218"/>
                  <a:pt x="76" y="217"/>
                </a:cubicBezTo>
                <a:cubicBezTo>
                  <a:pt x="82" y="211"/>
                  <a:pt x="89" y="205"/>
                  <a:pt x="96" y="198"/>
                </a:cubicBezTo>
                <a:cubicBezTo>
                  <a:pt x="98" y="197"/>
                  <a:pt x="98" y="197"/>
                  <a:pt x="98" y="197"/>
                </a:cubicBezTo>
                <a:cubicBezTo>
                  <a:pt x="100" y="203"/>
                  <a:pt x="111" y="203"/>
                  <a:pt x="113" y="200"/>
                </a:cubicBezTo>
                <a:cubicBezTo>
                  <a:pt x="116" y="197"/>
                  <a:pt x="123" y="189"/>
                  <a:pt x="132" y="189"/>
                </a:cubicBezTo>
                <a:cubicBezTo>
                  <a:pt x="141" y="188"/>
                  <a:pt x="158" y="198"/>
                  <a:pt x="165" y="198"/>
                </a:cubicBezTo>
                <a:cubicBezTo>
                  <a:pt x="169" y="197"/>
                  <a:pt x="185" y="189"/>
                  <a:pt x="193" y="184"/>
                </a:cubicBezTo>
                <a:cubicBezTo>
                  <a:pt x="194" y="185"/>
                  <a:pt x="196" y="186"/>
                  <a:pt x="197" y="186"/>
                </a:cubicBezTo>
                <a:cubicBezTo>
                  <a:pt x="200" y="185"/>
                  <a:pt x="203" y="184"/>
                  <a:pt x="204" y="181"/>
                </a:cubicBezTo>
                <a:cubicBezTo>
                  <a:pt x="204" y="178"/>
                  <a:pt x="203" y="175"/>
                  <a:pt x="201" y="172"/>
                </a:cubicBezTo>
                <a:cubicBezTo>
                  <a:pt x="198" y="168"/>
                  <a:pt x="193" y="165"/>
                  <a:pt x="187" y="164"/>
                </a:cubicBezTo>
                <a:close/>
                <a:moveTo>
                  <a:pt x="200" y="114"/>
                </a:moveTo>
                <a:cubicBezTo>
                  <a:pt x="200" y="115"/>
                  <a:pt x="200" y="116"/>
                  <a:pt x="200" y="116"/>
                </a:cubicBezTo>
                <a:cubicBezTo>
                  <a:pt x="200" y="116"/>
                  <a:pt x="197" y="114"/>
                  <a:pt x="197" y="110"/>
                </a:cubicBezTo>
                <a:cubicBezTo>
                  <a:pt x="197" y="110"/>
                  <a:pt x="200" y="112"/>
                  <a:pt x="200" y="114"/>
                </a:cubicBezTo>
                <a:close/>
                <a:moveTo>
                  <a:pt x="140" y="84"/>
                </a:moveTo>
                <a:cubicBezTo>
                  <a:pt x="133" y="82"/>
                  <a:pt x="125" y="81"/>
                  <a:pt x="119" y="76"/>
                </a:cubicBezTo>
                <a:cubicBezTo>
                  <a:pt x="117" y="74"/>
                  <a:pt x="115" y="71"/>
                  <a:pt x="114" y="67"/>
                </a:cubicBezTo>
                <a:cubicBezTo>
                  <a:pt x="121" y="70"/>
                  <a:pt x="128" y="71"/>
                  <a:pt x="135" y="73"/>
                </a:cubicBezTo>
                <a:cubicBezTo>
                  <a:pt x="146" y="76"/>
                  <a:pt x="158" y="82"/>
                  <a:pt x="160" y="93"/>
                </a:cubicBezTo>
                <a:cubicBezTo>
                  <a:pt x="160" y="94"/>
                  <a:pt x="160" y="96"/>
                  <a:pt x="160" y="97"/>
                </a:cubicBezTo>
                <a:cubicBezTo>
                  <a:pt x="155" y="91"/>
                  <a:pt x="148" y="86"/>
                  <a:pt x="140" y="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0C8FB9-2F9D-48FA-8110-FB350205C8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077" y="1770090"/>
            <a:ext cx="3838264" cy="3838264"/>
          </a:xfrm>
          <a:prstGeom prst="rect">
            <a:avLst/>
          </a:prstGeom>
        </p:spPr>
      </p:pic>
      <p:sp>
        <p:nvSpPr>
          <p:cNvPr id="38" name="Google Shape;130;p2">
            <a:extLst>
              <a:ext uri="{FF2B5EF4-FFF2-40B4-BE49-F238E27FC236}">
                <a16:creationId xmlns:a16="http://schemas.microsoft.com/office/drawing/2014/main" id="{DEA07FD4-8BE2-4C95-8FAB-3951BA365420}"/>
              </a:ext>
            </a:extLst>
          </p:cNvPr>
          <p:cNvSpPr/>
          <p:nvPr/>
        </p:nvSpPr>
        <p:spPr>
          <a:xfrm>
            <a:off x="5208434" y="2177729"/>
            <a:ext cx="2901453" cy="942525"/>
          </a:xfrm>
          <a:prstGeom prst="frame">
            <a:avLst>
              <a:gd name="adj1" fmla="val 443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130;p2">
            <a:extLst>
              <a:ext uri="{FF2B5EF4-FFF2-40B4-BE49-F238E27FC236}">
                <a16:creationId xmlns:a16="http://schemas.microsoft.com/office/drawing/2014/main" id="{4E071DE6-B1BB-4CAD-B95D-0E1190302ADC}"/>
              </a:ext>
            </a:extLst>
          </p:cNvPr>
          <p:cNvSpPr/>
          <p:nvPr/>
        </p:nvSpPr>
        <p:spPr>
          <a:xfrm>
            <a:off x="470129" y="1566042"/>
            <a:ext cx="4228689" cy="4231955"/>
          </a:xfrm>
          <a:prstGeom prst="frame">
            <a:avLst>
              <a:gd name="adj1" fmla="val 443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1B88739-EB33-4B23-B4DC-F0D65AF0E963}"/>
              </a:ext>
            </a:extLst>
          </p:cNvPr>
          <p:cNvSpPr/>
          <p:nvPr/>
        </p:nvSpPr>
        <p:spPr>
          <a:xfrm>
            <a:off x="5220466" y="4087188"/>
            <a:ext cx="2854963" cy="1163514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26DD48-A6A2-4063-B9CD-587AA55C8530}"/>
              </a:ext>
            </a:extLst>
          </p:cNvPr>
          <p:cNvSpPr txBox="1"/>
          <p:nvPr/>
        </p:nvSpPr>
        <p:spPr>
          <a:xfrm>
            <a:off x="5241570" y="4127122"/>
            <a:ext cx="279854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NtMotoyaKyotai" panose="02020300000000000000"/>
                <a:cs typeface="Arial" panose="020B0604020202020204" pitchFamily="34" charset="0"/>
              </a:rPr>
              <a:t>HÁN VIỆT</a:t>
            </a:r>
          </a:p>
          <a:p>
            <a:pPr algn="ctr"/>
            <a:r>
              <a:rPr lang="en-US" sz="4000" dirty="0">
                <a:solidFill>
                  <a:srgbClr val="7030A0"/>
                </a:solidFill>
                <a:latin typeface="Arial" panose="020B0604020202020204" pitchFamily="34" charset="0"/>
                <a:ea typeface="NtMotoyaKyotai" panose="02020300000000000000"/>
                <a:cs typeface="Arial" panose="020B0604020202020204" pitchFamily="34" charset="0"/>
              </a:rPr>
              <a:t>AN</a:t>
            </a:r>
          </a:p>
        </p:txBody>
      </p:sp>
      <p:sp>
        <p:nvSpPr>
          <p:cNvPr id="30" name="Freeform 40">
            <a:extLst>
              <a:ext uri="{FF2B5EF4-FFF2-40B4-BE49-F238E27FC236}">
                <a16:creationId xmlns:a16="http://schemas.microsoft.com/office/drawing/2014/main" id="{07F66DDB-9E8F-419B-BA82-84D6C144D253}"/>
              </a:ext>
            </a:extLst>
          </p:cNvPr>
          <p:cNvSpPr>
            <a:spLocks noEditPoints="1"/>
          </p:cNvSpPr>
          <p:nvPr/>
        </p:nvSpPr>
        <p:spPr bwMode="auto">
          <a:xfrm>
            <a:off x="-2845" y="861757"/>
            <a:ext cx="860337" cy="1065570"/>
          </a:xfrm>
          <a:custGeom>
            <a:avLst/>
            <a:gdLst>
              <a:gd name="T0" fmla="*/ 154 w 205"/>
              <a:gd name="T1" fmla="*/ 161 h 254"/>
              <a:gd name="T2" fmla="*/ 170 w 205"/>
              <a:gd name="T3" fmla="*/ 150 h 254"/>
              <a:gd name="T4" fmla="*/ 178 w 205"/>
              <a:gd name="T5" fmla="*/ 145 h 254"/>
              <a:gd name="T6" fmla="*/ 180 w 205"/>
              <a:gd name="T7" fmla="*/ 133 h 254"/>
              <a:gd name="T8" fmla="*/ 181 w 205"/>
              <a:gd name="T9" fmla="*/ 121 h 254"/>
              <a:gd name="T10" fmla="*/ 197 w 205"/>
              <a:gd name="T11" fmla="*/ 123 h 254"/>
              <a:gd name="T12" fmla="*/ 201 w 205"/>
              <a:gd name="T13" fmla="*/ 118 h 254"/>
              <a:gd name="T14" fmla="*/ 203 w 205"/>
              <a:gd name="T15" fmla="*/ 114 h 254"/>
              <a:gd name="T16" fmla="*/ 204 w 205"/>
              <a:gd name="T17" fmla="*/ 104 h 254"/>
              <a:gd name="T18" fmla="*/ 185 w 205"/>
              <a:gd name="T19" fmla="*/ 93 h 254"/>
              <a:gd name="T20" fmla="*/ 180 w 205"/>
              <a:gd name="T21" fmla="*/ 97 h 254"/>
              <a:gd name="T22" fmla="*/ 173 w 205"/>
              <a:gd name="T23" fmla="*/ 106 h 254"/>
              <a:gd name="T24" fmla="*/ 164 w 205"/>
              <a:gd name="T25" fmla="*/ 86 h 254"/>
              <a:gd name="T26" fmla="*/ 124 w 205"/>
              <a:gd name="T27" fmla="*/ 59 h 254"/>
              <a:gd name="T28" fmla="*/ 121 w 205"/>
              <a:gd name="T29" fmla="*/ 36 h 254"/>
              <a:gd name="T30" fmla="*/ 124 w 205"/>
              <a:gd name="T31" fmla="*/ 6 h 254"/>
              <a:gd name="T32" fmla="*/ 103 w 205"/>
              <a:gd name="T33" fmla="*/ 12 h 254"/>
              <a:gd name="T34" fmla="*/ 107 w 205"/>
              <a:gd name="T35" fmla="*/ 44 h 254"/>
              <a:gd name="T36" fmla="*/ 95 w 205"/>
              <a:gd name="T37" fmla="*/ 31 h 254"/>
              <a:gd name="T38" fmla="*/ 35 w 205"/>
              <a:gd name="T39" fmla="*/ 7 h 254"/>
              <a:gd name="T40" fmla="*/ 8 w 205"/>
              <a:gd name="T41" fmla="*/ 10 h 254"/>
              <a:gd name="T42" fmla="*/ 23 w 205"/>
              <a:gd name="T43" fmla="*/ 19 h 254"/>
              <a:gd name="T44" fmla="*/ 61 w 205"/>
              <a:gd name="T45" fmla="*/ 17 h 254"/>
              <a:gd name="T46" fmla="*/ 103 w 205"/>
              <a:gd name="T47" fmla="*/ 61 h 254"/>
              <a:gd name="T48" fmla="*/ 130 w 205"/>
              <a:gd name="T49" fmla="*/ 84 h 254"/>
              <a:gd name="T50" fmla="*/ 158 w 205"/>
              <a:gd name="T51" fmla="*/ 101 h 254"/>
              <a:gd name="T52" fmla="*/ 126 w 205"/>
              <a:gd name="T53" fmla="*/ 94 h 254"/>
              <a:gd name="T54" fmla="*/ 96 w 205"/>
              <a:gd name="T55" fmla="*/ 70 h 254"/>
              <a:gd name="T56" fmla="*/ 79 w 205"/>
              <a:gd name="T57" fmla="*/ 67 h 254"/>
              <a:gd name="T58" fmla="*/ 79 w 205"/>
              <a:gd name="T59" fmla="*/ 76 h 254"/>
              <a:gd name="T60" fmla="*/ 90 w 205"/>
              <a:gd name="T61" fmla="*/ 76 h 254"/>
              <a:gd name="T62" fmla="*/ 117 w 205"/>
              <a:gd name="T63" fmla="*/ 101 h 254"/>
              <a:gd name="T64" fmla="*/ 87 w 205"/>
              <a:gd name="T65" fmla="*/ 103 h 254"/>
              <a:gd name="T66" fmla="*/ 63 w 205"/>
              <a:gd name="T67" fmla="*/ 101 h 254"/>
              <a:gd name="T68" fmla="*/ 61 w 205"/>
              <a:gd name="T69" fmla="*/ 116 h 254"/>
              <a:gd name="T70" fmla="*/ 97 w 205"/>
              <a:gd name="T71" fmla="*/ 119 h 254"/>
              <a:gd name="T72" fmla="*/ 128 w 205"/>
              <a:gd name="T73" fmla="*/ 122 h 254"/>
              <a:gd name="T74" fmla="*/ 95 w 205"/>
              <a:gd name="T75" fmla="*/ 130 h 254"/>
              <a:gd name="T76" fmla="*/ 100 w 205"/>
              <a:gd name="T77" fmla="*/ 141 h 254"/>
              <a:gd name="T78" fmla="*/ 115 w 205"/>
              <a:gd name="T79" fmla="*/ 136 h 254"/>
              <a:gd name="T80" fmla="*/ 131 w 205"/>
              <a:gd name="T81" fmla="*/ 126 h 254"/>
              <a:gd name="T82" fmla="*/ 120 w 205"/>
              <a:gd name="T83" fmla="*/ 152 h 254"/>
              <a:gd name="T84" fmla="*/ 77 w 205"/>
              <a:gd name="T85" fmla="*/ 188 h 254"/>
              <a:gd name="T86" fmla="*/ 60 w 205"/>
              <a:gd name="T87" fmla="*/ 191 h 254"/>
              <a:gd name="T88" fmla="*/ 59 w 205"/>
              <a:gd name="T89" fmla="*/ 197 h 254"/>
              <a:gd name="T90" fmla="*/ 34 w 205"/>
              <a:gd name="T91" fmla="*/ 222 h 254"/>
              <a:gd name="T92" fmla="*/ 11 w 205"/>
              <a:gd name="T93" fmla="*/ 235 h 254"/>
              <a:gd name="T94" fmla="*/ 14 w 205"/>
              <a:gd name="T95" fmla="*/ 252 h 254"/>
              <a:gd name="T96" fmla="*/ 65 w 205"/>
              <a:gd name="T97" fmla="*/ 216 h 254"/>
              <a:gd name="T98" fmla="*/ 72 w 205"/>
              <a:gd name="T99" fmla="*/ 220 h 254"/>
              <a:gd name="T100" fmla="*/ 96 w 205"/>
              <a:gd name="T101" fmla="*/ 198 h 254"/>
              <a:gd name="T102" fmla="*/ 113 w 205"/>
              <a:gd name="T103" fmla="*/ 200 h 254"/>
              <a:gd name="T104" fmla="*/ 165 w 205"/>
              <a:gd name="T105" fmla="*/ 198 h 254"/>
              <a:gd name="T106" fmla="*/ 197 w 205"/>
              <a:gd name="T107" fmla="*/ 186 h 254"/>
              <a:gd name="T108" fmla="*/ 201 w 205"/>
              <a:gd name="T109" fmla="*/ 172 h 254"/>
              <a:gd name="T110" fmla="*/ 200 w 205"/>
              <a:gd name="T111" fmla="*/ 114 h 254"/>
              <a:gd name="T112" fmla="*/ 197 w 205"/>
              <a:gd name="T113" fmla="*/ 110 h 254"/>
              <a:gd name="T114" fmla="*/ 140 w 205"/>
              <a:gd name="T115" fmla="*/ 84 h 254"/>
              <a:gd name="T116" fmla="*/ 114 w 205"/>
              <a:gd name="T117" fmla="*/ 67 h 254"/>
              <a:gd name="T118" fmla="*/ 160 w 205"/>
              <a:gd name="T119" fmla="*/ 93 h 254"/>
              <a:gd name="T120" fmla="*/ 140 w 205"/>
              <a:gd name="T121" fmla="*/ 8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05" h="254">
                <a:moveTo>
                  <a:pt x="187" y="164"/>
                </a:moveTo>
                <a:cubicBezTo>
                  <a:pt x="182" y="162"/>
                  <a:pt x="167" y="162"/>
                  <a:pt x="154" y="161"/>
                </a:cubicBezTo>
                <a:cubicBezTo>
                  <a:pt x="160" y="157"/>
                  <a:pt x="166" y="152"/>
                  <a:pt x="169" y="151"/>
                </a:cubicBezTo>
                <a:cubicBezTo>
                  <a:pt x="169" y="151"/>
                  <a:pt x="169" y="150"/>
                  <a:pt x="170" y="150"/>
                </a:cubicBezTo>
                <a:cubicBezTo>
                  <a:pt x="171" y="150"/>
                  <a:pt x="172" y="149"/>
                  <a:pt x="173" y="149"/>
                </a:cubicBezTo>
                <a:cubicBezTo>
                  <a:pt x="175" y="148"/>
                  <a:pt x="177" y="147"/>
                  <a:pt x="178" y="145"/>
                </a:cubicBezTo>
                <a:cubicBezTo>
                  <a:pt x="178" y="143"/>
                  <a:pt x="177" y="141"/>
                  <a:pt x="178" y="139"/>
                </a:cubicBezTo>
                <a:cubicBezTo>
                  <a:pt x="178" y="137"/>
                  <a:pt x="179" y="135"/>
                  <a:pt x="180" y="133"/>
                </a:cubicBezTo>
                <a:cubicBezTo>
                  <a:pt x="181" y="130"/>
                  <a:pt x="180" y="127"/>
                  <a:pt x="178" y="124"/>
                </a:cubicBezTo>
                <a:cubicBezTo>
                  <a:pt x="181" y="121"/>
                  <a:pt x="181" y="121"/>
                  <a:pt x="181" y="121"/>
                </a:cubicBezTo>
                <a:cubicBezTo>
                  <a:pt x="181" y="121"/>
                  <a:pt x="189" y="128"/>
                  <a:pt x="192" y="128"/>
                </a:cubicBezTo>
                <a:cubicBezTo>
                  <a:pt x="193" y="128"/>
                  <a:pt x="195" y="126"/>
                  <a:pt x="197" y="123"/>
                </a:cubicBezTo>
                <a:cubicBezTo>
                  <a:pt x="198" y="123"/>
                  <a:pt x="199" y="124"/>
                  <a:pt x="200" y="123"/>
                </a:cubicBezTo>
                <a:cubicBezTo>
                  <a:pt x="200" y="123"/>
                  <a:pt x="201" y="120"/>
                  <a:pt x="201" y="118"/>
                </a:cubicBezTo>
                <a:cubicBezTo>
                  <a:pt x="201" y="119"/>
                  <a:pt x="201" y="119"/>
                  <a:pt x="201" y="119"/>
                </a:cubicBezTo>
                <a:cubicBezTo>
                  <a:pt x="203" y="117"/>
                  <a:pt x="203" y="114"/>
                  <a:pt x="203" y="114"/>
                </a:cubicBezTo>
                <a:cubicBezTo>
                  <a:pt x="203" y="113"/>
                  <a:pt x="203" y="113"/>
                  <a:pt x="203" y="113"/>
                </a:cubicBezTo>
                <a:cubicBezTo>
                  <a:pt x="204" y="110"/>
                  <a:pt x="205" y="106"/>
                  <a:pt x="204" y="104"/>
                </a:cubicBezTo>
                <a:cubicBezTo>
                  <a:pt x="201" y="96"/>
                  <a:pt x="195" y="88"/>
                  <a:pt x="190" y="90"/>
                </a:cubicBezTo>
                <a:cubicBezTo>
                  <a:pt x="189" y="90"/>
                  <a:pt x="187" y="92"/>
                  <a:pt x="185" y="93"/>
                </a:cubicBezTo>
                <a:cubicBezTo>
                  <a:pt x="185" y="93"/>
                  <a:pt x="185" y="92"/>
                  <a:pt x="184" y="92"/>
                </a:cubicBezTo>
                <a:cubicBezTo>
                  <a:pt x="182" y="92"/>
                  <a:pt x="180" y="97"/>
                  <a:pt x="180" y="97"/>
                </a:cubicBezTo>
                <a:cubicBezTo>
                  <a:pt x="180" y="97"/>
                  <a:pt x="180" y="98"/>
                  <a:pt x="181" y="98"/>
                </a:cubicBezTo>
                <a:cubicBezTo>
                  <a:pt x="177" y="102"/>
                  <a:pt x="173" y="106"/>
                  <a:pt x="173" y="106"/>
                </a:cubicBezTo>
                <a:cubicBezTo>
                  <a:pt x="172" y="107"/>
                  <a:pt x="172" y="107"/>
                  <a:pt x="172" y="107"/>
                </a:cubicBezTo>
                <a:cubicBezTo>
                  <a:pt x="170" y="100"/>
                  <a:pt x="168" y="93"/>
                  <a:pt x="164" y="86"/>
                </a:cubicBezTo>
                <a:cubicBezTo>
                  <a:pt x="160" y="77"/>
                  <a:pt x="154" y="69"/>
                  <a:pt x="145" y="65"/>
                </a:cubicBezTo>
                <a:cubicBezTo>
                  <a:pt x="138" y="62"/>
                  <a:pt x="131" y="61"/>
                  <a:pt x="124" y="59"/>
                </a:cubicBezTo>
                <a:cubicBezTo>
                  <a:pt x="120" y="57"/>
                  <a:pt x="117" y="55"/>
                  <a:pt x="114" y="53"/>
                </a:cubicBezTo>
                <a:cubicBezTo>
                  <a:pt x="116" y="47"/>
                  <a:pt x="119" y="41"/>
                  <a:pt x="121" y="36"/>
                </a:cubicBezTo>
                <a:cubicBezTo>
                  <a:pt x="124" y="29"/>
                  <a:pt x="127" y="22"/>
                  <a:pt x="126" y="15"/>
                </a:cubicBezTo>
                <a:cubicBezTo>
                  <a:pt x="126" y="12"/>
                  <a:pt x="125" y="9"/>
                  <a:pt x="124" y="6"/>
                </a:cubicBezTo>
                <a:cubicBezTo>
                  <a:pt x="122" y="4"/>
                  <a:pt x="119" y="3"/>
                  <a:pt x="116" y="4"/>
                </a:cubicBezTo>
                <a:cubicBezTo>
                  <a:pt x="111" y="5"/>
                  <a:pt x="108" y="12"/>
                  <a:pt x="103" y="12"/>
                </a:cubicBezTo>
                <a:cubicBezTo>
                  <a:pt x="107" y="12"/>
                  <a:pt x="113" y="14"/>
                  <a:pt x="114" y="18"/>
                </a:cubicBezTo>
                <a:cubicBezTo>
                  <a:pt x="117" y="24"/>
                  <a:pt x="109" y="38"/>
                  <a:pt x="107" y="44"/>
                </a:cubicBezTo>
                <a:cubicBezTo>
                  <a:pt x="107" y="45"/>
                  <a:pt x="107" y="45"/>
                  <a:pt x="107" y="45"/>
                </a:cubicBezTo>
                <a:cubicBezTo>
                  <a:pt x="102" y="41"/>
                  <a:pt x="98" y="36"/>
                  <a:pt x="95" y="31"/>
                </a:cubicBezTo>
                <a:cubicBezTo>
                  <a:pt x="86" y="20"/>
                  <a:pt x="77" y="9"/>
                  <a:pt x="63" y="6"/>
                </a:cubicBezTo>
                <a:cubicBezTo>
                  <a:pt x="54" y="3"/>
                  <a:pt x="45" y="6"/>
                  <a:pt x="35" y="7"/>
                </a:cubicBezTo>
                <a:cubicBezTo>
                  <a:pt x="26" y="8"/>
                  <a:pt x="15" y="7"/>
                  <a:pt x="8" y="0"/>
                </a:cubicBezTo>
                <a:cubicBezTo>
                  <a:pt x="6" y="3"/>
                  <a:pt x="7" y="7"/>
                  <a:pt x="8" y="10"/>
                </a:cubicBezTo>
                <a:cubicBezTo>
                  <a:pt x="9" y="14"/>
                  <a:pt x="12" y="17"/>
                  <a:pt x="16" y="18"/>
                </a:cubicBezTo>
                <a:cubicBezTo>
                  <a:pt x="18" y="18"/>
                  <a:pt x="20" y="18"/>
                  <a:pt x="23" y="19"/>
                </a:cubicBezTo>
                <a:cubicBezTo>
                  <a:pt x="25" y="20"/>
                  <a:pt x="27" y="22"/>
                  <a:pt x="27" y="25"/>
                </a:cubicBezTo>
                <a:cubicBezTo>
                  <a:pt x="37" y="18"/>
                  <a:pt x="49" y="14"/>
                  <a:pt x="61" y="17"/>
                </a:cubicBezTo>
                <a:cubicBezTo>
                  <a:pt x="73" y="19"/>
                  <a:pt x="83" y="27"/>
                  <a:pt x="90" y="37"/>
                </a:cubicBezTo>
                <a:cubicBezTo>
                  <a:pt x="95" y="45"/>
                  <a:pt x="97" y="54"/>
                  <a:pt x="103" y="61"/>
                </a:cubicBezTo>
                <a:cubicBezTo>
                  <a:pt x="103" y="64"/>
                  <a:pt x="104" y="67"/>
                  <a:pt x="106" y="70"/>
                </a:cubicBezTo>
                <a:cubicBezTo>
                  <a:pt x="110" y="79"/>
                  <a:pt x="121" y="82"/>
                  <a:pt x="130" y="84"/>
                </a:cubicBezTo>
                <a:cubicBezTo>
                  <a:pt x="140" y="86"/>
                  <a:pt x="150" y="89"/>
                  <a:pt x="155" y="97"/>
                </a:cubicBezTo>
                <a:cubicBezTo>
                  <a:pt x="156" y="98"/>
                  <a:pt x="157" y="100"/>
                  <a:pt x="158" y="101"/>
                </a:cubicBezTo>
                <a:cubicBezTo>
                  <a:pt x="155" y="100"/>
                  <a:pt x="151" y="100"/>
                  <a:pt x="147" y="101"/>
                </a:cubicBezTo>
                <a:cubicBezTo>
                  <a:pt x="126" y="94"/>
                  <a:pt x="126" y="94"/>
                  <a:pt x="126" y="94"/>
                </a:cubicBezTo>
                <a:cubicBezTo>
                  <a:pt x="126" y="94"/>
                  <a:pt x="122" y="86"/>
                  <a:pt x="111" y="83"/>
                </a:cubicBezTo>
                <a:cubicBezTo>
                  <a:pt x="99" y="79"/>
                  <a:pt x="96" y="70"/>
                  <a:pt x="96" y="70"/>
                </a:cubicBezTo>
                <a:cubicBezTo>
                  <a:pt x="96" y="70"/>
                  <a:pt x="93" y="62"/>
                  <a:pt x="91" y="63"/>
                </a:cubicBezTo>
                <a:cubicBezTo>
                  <a:pt x="90" y="64"/>
                  <a:pt x="79" y="64"/>
                  <a:pt x="79" y="67"/>
                </a:cubicBezTo>
                <a:cubicBezTo>
                  <a:pt x="79" y="69"/>
                  <a:pt x="81" y="70"/>
                  <a:pt x="81" y="70"/>
                </a:cubicBezTo>
                <a:cubicBezTo>
                  <a:pt x="79" y="76"/>
                  <a:pt x="79" y="76"/>
                  <a:pt x="79" y="76"/>
                </a:cubicBezTo>
                <a:cubicBezTo>
                  <a:pt x="85" y="76"/>
                  <a:pt x="85" y="76"/>
                  <a:pt x="85" y="76"/>
                </a:cubicBezTo>
                <a:cubicBezTo>
                  <a:pt x="90" y="76"/>
                  <a:pt x="90" y="76"/>
                  <a:pt x="90" y="76"/>
                </a:cubicBezTo>
                <a:cubicBezTo>
                  <a:pt x="93" y="79"/>
                  <a:pt x="96" y="84"/>
                  <a:pt x="99" y="87"/>
                </a:cubicBezTo>
                <a:cubicBezTo>
                  <a:pt x="105" y="92"/>
                  <a:pt x="107" y="100"/>
                  <a:pt x="117" y="101"/>
                </a:cubicBezTo>
                <a:cubicBezTo>
                  <a:pt x="118" y="102"/>
                  <a:pt x="118" y="102"/>
                  <a:pt x="118" y="102"/>
                </a:cubicBezTo>
                <a:cubicBezTo>
                  <a:pt x="113" y="102"/>
                  <a:pt x="93" y="103"/>
                  <a:pt x="87" y="103"/>
                </a:cubicBezTo>
                <a:cubicBezTo>
                  <a:pt x="81" y="103"/>
                  <a:pt x="73" y="103"/>
                  <a:pt x="73" y="103"/>
                </a:cubicBezTo>
                <a:cubicBezTo>
                  <a:pt x="73" y="103"/>
                  <a:pt x="69" y="100"/>
                  <a:pt x="63" y="101"/>
                </a:cubicBezTo>
                <a:cubicBezTo>
                  <a:pt x="57" y="102"/>
                  <a:pt x="63" y="107"/>
                  <a:pt x="63" y="107"/>
                </a:cubicBezTo>
                <a:cubicBezTo>
                  <a:pt x="63" y="107"/>
                  <a:pt x="59" y="113"/>
                  <a:pt x="61" y="116"/>
                </a:cubicBezTo>
                <a:cubicBezTo>
                  <a:pt x="62" y="119"/>
                  <a:pt x="76" y="113"/>
                  <a:pt x="76" y="113"/>
                </a:cubicBezTo>
                <a:cubicBezTo>
                  <a:pt x="76" y="113"/>
                  <a:pt x="88" y="116"/>
                  <a:pt x="97" y="119"/>
                </a:cubicBezTo>
                <a:cubicBezTo>
                  <a:pt x="107" y="122"/>
                  <a:pt x="117" y="113"/>
                  <a:pt x="117" y="113"/>
                </a:cubicBezTo>
                <a:cubicBezTo>
                  <a:pt x="128" y="122"/>
                  <a:pt x="128" y="122"/>
                  <a:pt x="128" y="122"/>
                </a:cubicBezTo>
                <a:cubicBezTo>
                  <a:pt x="126" y="123"/>
                  <a:pt x="125" y="125"/>
                  <a:pt x="123" y="126"/>
                </a:cubicBezTo>
                <a:cubicBezTo>
                  <a:pt x="115" y="132"/>
                  <a:pt x="104" y="134"/>
                  <a:pt x="95" y="130"/>
                </a:cubicBezTo>
                <a:cubicBezTo>
                  <a:pt x="96" y="133"/>
                  <a:pt x="97" y="136"/>
                  <a:pt x="98" y="138"/>
                </a:cubicBezTo>
                <a:cubicBezTo>
                  <a:pt x="98" y="140"/>
                  <a:pt x="99" y="141"/>
                  <a:pt x="100" y="141"/>
                </a:cubicBezTo>
                <a:cubicBezTo>
                  <a:pt x="101" y="142"/>
                  <a:pt x="102" y="141"/>
                  <a:pt x="103" y="141"/>
                </a:cubicBezTo>
                <a:cubicBezTo>
                  <a:pt x="107" y="140"/>
                  <a:pt x="111" y="138"/>
                  <a:pt x="115" y="136"/>
                </a:cubicBezTo>
                <a:cubicBezTo>
                  <a:pt x="120" y="135"/>
                  <a:pt x="125" y="133"/>
                  <a:pt x="129" y="129"/>
                </a:cubicBezTo>
                <a:cubicBezTo>
                  <a:pt x="130" y="128"/>
                  <a:pt x="130" y="127"/>
                  <a:pt x="131" y="126"/>
                </a:cubicBezTo>
                <a:cubicBezTo>
                  <a:pt x="134" y="128"/>
                  <a:pt x="134" y="128"/>
                  <a:pt x="134" y="128"/>
                </a:cubicBezTo>
                <a:cubicBezTo>
                  <a:pt x="131" y="136"/>
                  <a:pt x="120" y="152"/>
                  <a:pt x="120" y="152"/>
                </a:cubicBezTo>
                <a:cubicBezTo>
                  <a:pt x="120" y="152"/>
                  <a:pt x="103" y="151"/>
                  <a:pt x="96" y="158"/>
                </a:cubicBezTo>
                <a:cubicBezTo>
                  <a:pt x="90" y="164"/>
                  <a:pt x="85" y="179"/>
                  <a:pt x="77" y="188"/>
                </a:cubicBezTo>
                <a:cubicBezTo>
                  <a:pt x="74" y="190"/>
                  <a:pt x="71" y="190"/>
                  <a:pt x="67" y="190"/>
                </a:cubicBezTo>
                <a:cubicBezTo>
                  <a:pt x="65" y="190"/>
                  <a:pt x="62" y="189"/>
                  <a:pt x="60" y="191"/>
                </a:cubicBezTo>
                <a:cubicBezTo>
                  <a:pt x="59" y="192"/>
                  <a:pt x="58" y="193"/>
                  <a:pt x="58" y="195"/>
                </a:cubicBezTo>
                <a:cubicBezTo>
                  <a:pt x="58" y="196"/>
                  <a:pt x="59" y="197"/>
                  <a:pt x="59" y="197"/>
                </a:cubicBezTo>
                <a:cubicBezTo>
                  <a:pt x="56" y="197"/>
                  <a:pt x="53" y="198"/>
                  <a:pt x="51" y="202"/>
                </a:cubicBezTo>
                <a:cubicBezTo>
                  <a:pt x="45" y="211"/>
                  <a:pt x="45" y="217"/>
                  <a:pt x="34" y="222"/>
                </a:cubicBezTo>
                <a:cubicBezTo>
                  <a:pt x="23" y="227"/>
                  <a:pt x="22" y="218"/>
                  <a:pt x="17" y="222"/>
                </a:cubicBezTo>
                <a:cubicBezTo>
                  <a:pt x="13" y="226"/>
                  <a:pt x="14" y="233"/>
                  <a:pt x="11" y="235"/>
                </a:cubicBezTo>
                <a:cubicBezTo>
                  <a:pt x="7" y="238"/>
                  <a:pt x="0" y="241"/>
                  <a:pt x="2" y="246"/>
                </a:cubicBezTo>
                <a:cubicBezTo>
                  <a:pt x="3" y="250"/>
                  <a:pt x="12" y="254"/>
                  <a:pt x="14" y="252"/>
                </a:cubicBezTo>
                <a:cubicBezTo>
                  <a:pt x="16" y="250"/>
                  <a:pt x="11" y="246"/>
                  <a:pt x="11" y="246"/>
                </a:cubicBezTo>
                <a:cubicBezTo>
                  <a:pt x="65" y="216"/>
                  <a:pt x="65" y="216"/>
                  <a:pt x="65" y="216"/>
                </a:cubicBezTo>
                <a:cubicBezTo>
                  <a:pt x="65" y="217"/>
                  <a:pt x="66" y="219"/>
                  <a:pt x="67" y="220"/>
                </a:cubicBezTo>
                <a:cubicBezTo>
                  <a:pt x="69" y="221"/>
                  <a:pt x="70" y="221"/>
                  <a:pt x="72" y="220"/>
                </a:cubicBezTo>
                <a:cubicBezTo>
                  <a:pt x="73" y="220"/>
                  <a:pt x="75" y="218"/>
                  <a:pt x="76" y="217"/>
                </a:cubicBezTo>
                <a:cubicBezTo>
                  <a:pt x="82" y="211"/>
                  <a:pt x="89" y="205"/>
                  <a:pt x="96" y="198"/>
                </a:cubicBezTo>
                <a:cubicBezTo>
                  <a:pt x="98" y="197"/>
                  <a:pt x="98" y="197"/>
                  <a:pt x="98" y="197"/>
                </a:cubicBezTo>
                <a:cubicBezTo>
                  <a:pt x="100" y="203"/>
                  <a:pt x="111" y="203"/>
                  <a:pt x="113" y="200"/>
                </a:cubicBezTo>
                <a:cubicBezTo>
                  <a:pt x="116" y="197"/>
                  <a:pt x="123" y="189"/>
                  <a:pt x="132" y="189"/>
                </a:cubicBezTo>
                <a:cubicBezTo>
                  <a:pt x="141" y="188"/>
                  <a:pt x="158" y="198"/>
                  <a:pt x="165" y="198"/>
                </a:cubicBezTo>
                <a:cubicBezTo>
                  <a:pt x="169" y="197"/>
                  <a:pt x="185" y="189"/>
                  <a:pt x="193" y="184"/>
                </a:cubicBezTo>
                <a:cubicBezTo>
                  <a:pt x="194" y="185"/>
                  <a:pt x="196" y="186"/>
                  <a:pt x="197" y="186"/>
                </a:cubicBezTo>
                <a:cubicBezTo>
                  <a:pt x="200" y="185"/>
                  <a:pt x="203" y="184"/>
                  <a:pt x="204" y="181"/>
                </a:cubicBezTo>
                <a:cubicBezTo>
                  <a:pt x="204" y="178"/>
                  <a:pt x="203" y="175"/>
                  <a:pt x="201" y="172"/>
                </a:cubicBezTo>
                <a:cubicBezTo>
                  <a:pt x="198" y="168"/>
                  <a:pt x="193" y="165"/>
                  <a:pt x="187" y="164"/>
                </a:cubicBezTo>
                <a:close/>
                <a:moveTo>
                  <a:pt x="200" y="114"/>
                </a:moveTo>
                <a:cubicBezTo>
                  <a:pt x="200" y="115"/>
                  <a:pt x="200" y="116"/>
                  <a:pt x="200" y="116"/>
                </a:cubicBezTo>
                <a:cubicBezTo>
                  <a:pt x="200" y="116"/>
                  <a:pt x="197" y="114"/>
                  <a:pt x="197" y="110"/>
                </a:cubicBezTo>
                <a:cubicBezTo>
                  <a:pt x="197" y="110"/>
                  <a:pt x="200" y="112"/>
                  <a:pt x="200" y="114"/>
                </a:cubicBezTo>
                <a:close/>
                <a:moveTo>
                  <a:pt x="140" y="84"/>
                </a:moveTo>
                <a:cubicBezTo>
                  <a:pt x="133" y="82"/>
                  <a:pt x="125" y="81"/>
                  <a:pt x="119" y="76"/>
                </a:cubicBezTo>
                <a:cubicBezTo>
                  <a:pt x="117" y="74"/>
                  <a:pt x="115" y="71"/>
                  <a:pt x="114" y="67"/>
                </a:cubicBezTo>
                <a:cubicBezTo>
                  <a:pt x="121" y="70"/>
                  <a:pt x="128" y="71"/>
                  <a:pt x="135" y="73"/>
                </a:cubicBezTo>
                <a:cubicBezTo>
                  <a:pt x="146" y="76"/>
                  <a:pt x="158" y="82"/>
                  <a:pt x="160" y="93"/>
                </a:cubicBezTo>
                <a:cubicBezTo>
                  <a:pt x="160" y="94"/>
                  <a:pt x="160" y="96"/>
                  <a:pt x="160" y="97"/>
                </a:cubicBezTo>
                <a:cubicBezTo>
                  <a:pt x="155" y="91"/>
                  <a:pt x="148" y="86"/>
                  <a:pt x="140" y="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641111" y="5395941"/>
            <a:ext cx="793254" cy="1577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03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" grpId="0" animBg="1"/>
      <p:bldP spid="396" grpId="0" animBg="1"/>
      <p:bldP spid="4" grpId="0"/>
      <p:bldP spid="399" grpId="0"/>
      <p:bldP spid="38" grpId="0" animBg="1"/>
      <p:bldP spid="391" grpId="0" animBg="1"/>
      <p:bldP spid="39" grpId="0" animBg="1"/>
      <p:bldP spid="40" grpId="0"/>
      <p:bldP spid="3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/>
            </a:gs>
            <a:gs pos="100000">
              <a:schemeClr val="accent4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41AF6E22-54F9-4B21-84F7-42549EACE767}"/>
              </a:ext>
            </a:extLst>
          </p:cNvPr>
          <p:cNvSpPr>
            <a:spLocks/>
          </p:cNvSpPr>
          <p:nvPr/>
        </p:nvSpPr>
        <p:spPr bwMode="auto">
          <a:xfrm>
            <a:off x="0" y="5797997"/>
            <a:ext cx="12192000" cy="1060003"/>
          </a:xfrm>
          <a:custGeom>
            <a:avLst/>
            <a:gdLst>
              <a:gd name="T0" fmla="*/ 2147 w 2148"/>
              <a:gd name="T1" fmla="*/ 0 h 441"/>
              <a:gd name="T2" fmla="*/ 2106 w 2148"/>
              <a:gd name="T3" fmla="*/ 17 h 441"/>
              <a:gd name="T4" fmla="*/ 2100 w 2148"/>
              <a:gd name="T5" fmla="*/ 17 h 441"/>
              <a:gd name="T6" fmla="*/ 2089 w 2148"/>
              <a:gd name="T7" fmla="*/ 16 h 441"/>
              <a:gd name="T8" fmla="*/ 2078 w 2148"/>
              <a:gd name="T9" fmla="*/ 15 h 441"/>
              <a:gd name="T10" fmla="*/ 2054 w 2148"/>
              <a:gd name="T11" fmla="*/ 20 h 441"/>
              <a:gd name="T12" fmla="*/ 2001 w 2148"/>
              <a:gd name="T13" fmla="*/ 88 h 441"/>
              <a:gd name="T14" fmla="*/ 1984 w 2148"/>
              <a:gd name="T15" fmla="*/ 90 h 441"/>
              <a:gd name="T16" fmla="*/ 1968 w 2148"/>
              <a:gd name="T17" fmla="*/ 88 h 441"/>
              <a:gd name="T18" fmla="*/ 1955 w 2148"/>
              <a:gd name="T19" fmla="*/ 87 h 441"/>
              <a:gd name="T20" fmla="*/ 1946 w 2148"/>
              <a:gd name="T21" fmla="*/ 88 h 441"/>
              <a:gd name="T22" fmla="*/ 1896 w 2148"/>
              <a:gd name="T23" fmla="*/ 131 h 441"/>
              <a:gd name="T24" fmla="*/ 1815 w 2148"/>
              <a:gd name="T25" fmla="*/ 171 h 441"/>
              <a:gd name="T26" fmla="*/ 1715 w 2148"/>
              <a:gd name="T27" fmla="*/ 201 h 441"/>
              <a:gd name="T28" fmla="*/ 1621 w 2148"/>
              <a:gd name="T29" fmla="*/ 197 h 441"/>
              <a:gd name="T30" fmla="*/ 1615 w 2148"/>
              <a:gd name="T31" fmla="*/ 197 h 441"/>
              <a:gd name="T32" fmla="*/ 1473 w 2148"/>
              <a:gd name="T33" fmla="*/ 233 h 441"/>
              <a:gd name="T34" fmla="*/ 1298 w 2148"/>
              <a:gd name="T35" fmla="*/ 269 h 441"/>
              <a:gd name="T36" fmla="*/ 1173 w 2148"/>
              <a:gd name="T37" fmla="*/ 248 h 441"/>
              <a:gd name="T38" fmla="*/ 983 w 2148"/>
              <a:gd name="T39" fmla="*/ 211 h 441"/>
              <a:gd name="T40" fmla="*/ 871 w 2148"/>
              <a:gd name="T41" fmla="*/ 230 h 441"/>
              <a:gd name="T42" fmla="*/ 859 w 2148"/>
              <a:gd name="T43" fmla="*/ 231 h 441"/>
              <a:gd name="T44" fmla="*/ 768 w 2148"/>
              <a:gd name="T45" fmla="*/ 196 h 441"/>
              <a:gd name="T46" fmla="*/ 732 w 2148"/>
              <a:gd name="T47" fmla="*/ 183 h 441"/>
              <a:gd name="T48" fmla="*/ 688 w 2148"/>
              <a:gd name="T49" fmla="*/ 191 h 441"/>
              <a:gd name="T50" fmla="*/ 642 w 2148"/>
              <a:gd name="T51" fmla="*/ 167 h 441"/>
              <a:gd name="T52" fmla="*/ 635 w 2148"/>
              <a:gd name="T53" fmla="*/ 166 h 441"/>
              <a:gd name="T54" fmla="*/ 604 w 2148"/>
              <a:gd name="T55" fmla="*/ 173 h 441"/>
              <a:gd name="T56" fmla="*/ 573 w 2148"/>
              <a:gd name="T57" fmla="*/ 179 h 441"/>
              <a:gd name="T58" fmla="*/ 570 w 2148"/>
              <a:gd name="T59" fmla="*/ 179 h 441"/>
              <a:gd name="T60" fmla="*/ 529 w 2148"/>
              <a:gd name="T61" fmla="*/ 143 h 441"/>
              <a:gd name="T62" fmla="*/ 523 w 2148"/>
              <a:gd name="T63" fmla="*/ 142 h 441"/>
              <a:gd name="T64" fmla="*/ 501 w 2148"/>
              <a:gd name="T65" fmla="*/ 149 h 441"/>
              <a:gd name="T66" fmla="*/ 464 w 2148"/>
              <a:gd name="T67" fmla="*/ 125 h 441"/>
              <a:gd name="T68" fmla="*/ 455 w 2148"/>
              <a:gd name="T69" fmla="*/ 123 h 441"/>
              <a:gd name="T70" fmla="*/ 425 w 2148"/>
              <a:gd name="T71" fmla="*/ 133 h 441"/>
              <a:gd name="T72" fmla="*/ 399 w 2148"/>
              <a:gd name="T73" fmla="*/ 143 h 441"/>
              <a:gd name="T74" fmla="*/ 399 w 2148"/>
              <a:gd name="T75" fmla="*/ 143 h 441"/>
              <a:gd name="T76" fmla="*/ 338 w 2148"/>
              <a:gd name="T77" fmla="*/ 129 h 441"/>
              <a:gd name="T78" fmla="*/ 319 w 2148"/>
              <a:gd name="T79" fmla="*/ 130 h 441"/>
              <a:gd name="T80" fmla="*/ 218 w 2148"/>
              <a:gd name="T81" fmla="*/ 195 h 441"/>
              <a:gd name="T82" fmla="*/ 212 w 2148"/>
              <a:gd name="T83" fmla="*/ 196 h 441"/>
              <a:gd name="T84" fmla="*/ 161 w 2148"/>
              <a:gd name="T85" fmla="*/ 174 h 441"/>
              <a:gd name="T86" fmla="*/ 153 w 2148"/>
              <a:gd name="T87" fmla="*/ 174 h 441"/>
              <a:gd name="T88" fmla="*/ 111 w 2148"/>
              <a:gd name="T89" fmla="*/ 187 h 441"/>
              <a:gd name="T90" fmla="*/ 60 w 2148"/>
              <a:gd name="T91" fmla="*/ 143 h 441"/>
              <a:gd name="T92" fmla="*/ 34 w 2148"/>
              <a:gd name="T93" fmla="*/ 136 h 441"/>
              <a:gd name="T94" fmla="*/ 0 w 2148"/>
              <a:gd name="T95" fmla="*/ 147 h 441"/>
              <a:gd name="T96" fmla="*/ 0 w 2148"/>
              <a:gd name="T97" fmla="*/ 441 h 441"/>
              <a:gd name="T98" fmla="*/ 2148 w 2148"/>
              <a:gd name="T99" fmla="*/ 441 h 441"/>
              <a:gd name="T100" fmla="*/ 2148 w 2148"/>
              <a:gd name="T101" fmla="*/ 0 h 441"/>
              <a:gd name="T102" fmla="*/ 2147 w 2148"/>
              <a:gd name="T103" fmla="*/ 0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148" h="441">
                <a:moveTo>
                  <a:pt x="2147" y="0"/>
                </a:moveTo>
                <a:cubicBezTo>
                  <a:pt x="2128" y="0"/>
                  <a:pt x="2125" y="14"/>
                  <a:pt x="2106" y="17"/>
                </a:cubicBezTo>
                <a:cubicBezTo>
                  <a:pt x="2104" y="17"/>
                  <a:pt x="2102" y="17"/>
                  <a:pt x="2100" y="17"/>
                </a:cubicBezTo>
                <a:cubicBezTo>
                  <a:pt x="2096" y="17"/>
                  <a:pt x="2092" y="17"/>
                  <a:pt x="2089" y="16"/>
                </a:cubicBezTo>
                <a:cubicBezTo>
                  <a:pt x="2085" y="16"/>
                  <a:pt x="2082" y="15"/>
                  <a:pt x="2078" y="15"/>
                </a:cubicBezTo>
                <a:cubicBezTo>
                  <a:pt x="2072" y="15"/>
                  <a:pt x="2065" y="16"/>
                  <a:pt x="2054" y="20"/>
                </a:cubicBezTo>
                <a:cubicBezTo>
                  <a:pt x="2027" y="31"/>
                  <a:pt x="2032" y="83"/>
                  <a:pt x="2001" y="88"/>
                </a:cubicBezTo>
                <a:cubicBezTo>
                  <a:pt x="1994" y="89"/>
                  <a:pt x="1989" y="90"/>
                  <a:pt x="1984" y="90"/>
                </a:cubicBezTo>
                <a:cubicBezTo>
                  <a:pt x="1977" y="90"/>
                  <a:pt x="1972" y="89"/>
                  <a:pt x="1968" y="88"/>
                </a:cubicBezTo>
                <a:cubicBezTo>
                  <a:pt x="1963" y="88"/>
                  <a:pt x="1959" y="87"/>
                  <a:pt x="1955" y="87"/>
                </a:cubicBezTo>
                <a:cubicBezTo>
                  <a:pt x="1952" y="87"/>
                  <a:pt x="1949" y="87"/>
                  <a:pt x="1946" y="88"/>
                </a:cubicBezTo>
                <a:cubicBezTo>
                  <a:pt x="1929" y="92"/>
                  <a:pt x="1920" y="130"/>
                  <a:pt x="1896" y="131"/>
                </a:cubicBezTo>
                <a:cubicBezTo>
                  <a:pt x="1871" y="132"/>
                  <a:pt x="1863" y="135"/>
                  <a:pt x="1815" y="171"/>
                </a:cubicBezTo>
                <a:cubicBezTo>
                  <a:pt x="1784" y="195"/>
                  <a:pt x="1760" y="201"/>
                  <a:pt x="1715" y="201"/>
                </a:cubicBezTo>
                <a:cubicBezTo>
                  <a:pt x="1691" y="201"/>
                  <a:pt x="1661" y="199"/>
                  <a:pt x="1621" y="197"/>
                </a:cubicBezTo>
                <a:cubicBezTo>
                  <a:pt x="1619" y="197"/>
                  <a:pt x="1617" y="197"/>
                  <a:pt x="1615" y="197"/>
                </a:cubicBezTo>
                <a:cubicBezTo>
                  <a:pt x="1570" y="197"/>
                  <a:pt x="1524" y="215"/>
                  <a:pt x="1473" y="233"/>
                </a:cubicBezTo>
                <a:cubicBezTo>
                  <a:pt x="1422" y="251"/>
                  <a:pt x="1365" y="269"/>
                  <a:pt x="1298" y="269"/>
                </a:cubicBezTo>
                <a:cubicBezTo>
                  <a:pt x="1260" y="269"/>
                  <a:pt x="1218" y="263"/>
                  <a:pt x="1173" y="248"/>
                </a:cubicBezTo>
                <a:cubicBezTo>
                  <a:pt x="1087" y="220"/>
                  <a:pt x="1027" y="211"/>
                  <a:pt x="983" y="211"/>
                </a:cubicBezTo>
                <a:cubicBezTo>
                  <a:pt x="921" y="211"/>
                  <a:pt x="893" y="229"/>
                  <a:pt x="871" y="230"/>
                </a:cubicBezTo>
                <a:cubicBezTo>
                  <a:pt x="867" y="231"/>
                  <a:pt x="863" y="231"/>
                  <a:pt x="859" y="231"/>
                </a:cubicBezTo>
                <a:cubicBezTo>
                  <a:pt x="825" y="231"/>
                  <a:pt x="796" y="219"/>
                  <a:pt x="768" y="196"/>
                </a:cubicBezTo>
                <a:cubicBezTo>
                  <a:pt x="756" y="186"/>
                  <a:pt x="743" y="183"/>
                  <a:pt x="732" y="183"/>
                </a:cubicBezTo>
                <a:cubicBezTo>
                  <a:pt x="712" y="183"/>
                  <a:pt x="695" y="191"/>
                  <a:pt x="688" y="191"/>
                </a:cubicBezTo>
                <a:cubicBezTo>
                  <a:pt x="677" y="191"/>
                  <a:pt x="664" y="171"/>
                  <a:pt x="642" y="167"/>
                </a:cubicBezTo>
                <a:cubicBezTo>
                  <a:pt x="640" y="166"/>
                  <a:pt x="638" y="166"/>
                  <a:pt x="635" y="166"/>
                </a:cubicBezTo>
                <a:cubicBezTo>
                  <a:pt x="626" y="166"/>
                  <a:pt x="615" y="169"/>
                  <a:pt x="604" y="173"/>
                </a:cubicBezTo>
                <a:cubicBezTo>
                  <a:pt x="593" y="176"/>
                  <a:pt x="582" y="179"/>
                  <a:pt x="573" y="179"/>
                </a:cubicBezTo>
                <a:cubicBezTo>
                  <a:pt x="572" y="179"/>
                  <a:pt x="571" y="179"/>
                  <a:pt x="570" y="179"/>
                </a:cubicBezTo>
                <a:cubicBezTo>
                  <a:pt x="550" y="177"/>
                  <a:pt x="541" y="147"/>
                  <a:pt x="529" y="143"/>
                </a:cubicBezTo>
                <a:cubicBezTo>
                  <a:pt x="527" y="143"/>
                  <a:pt x="525" y="142"/>
                  <a:pt x="523" y="142"/>
                </a:cubicBezTo>
                <a:cubicBezTo>
                  <a:pt x="514" y="142"/>
                  <a:pt x="508" y="149"/>
                  <a:pt x="501" y="149"/>
                </a:cubicBezTo>
                <a:cubicBezTo>
                  <a:pt x="492" y="149"/>
                  <a:pt x="486" y="133"/>
                  <a:pt x="464" y="125"/>
                </a:cubicBezTo>
                <a:cubicBezTo>
                  <a:pt x="461" y="124"/>
                  <a:pt x="458" y="123"/>
                  <a:pt x="455" y="123"/>
                </a:cubicBezTo>
                <a:cubicBezTo>
                  <a:pt x="445" y="123"/>
                  <a:pt x="434" y="128"/>
                  <a:pt x="425" y="133"/>
                </a:cubicBezTo>
                <a:cubicBezTo>
                  <a:pt x="415" y="138"/>
                  <a:pt x="406" y="143"/>
                  <a:pt x="399" y="143"/>
                </a:cubicBezTo>
                <a:cubicBezTo>
                  <a:pt x="399" y="143"/>
                  <a:pt x="399" y="143"/>
                  <a:pt x="399" y="143"/>
                </a:cubicBezTo>
                <a:cubicBezTo>
                  <a:pt x="385" y="143"/>
                  <a:pt x="372" y="129"/>
                  <a:pt x="338" y="129"/>
                </a:cubicBezTo>
                <a:cubicBezTo>
                  <a:pt x="332" y="129"/>
                  <a:pt x="326" y="129"/>
                  <a:pt x="319" y="130"/>
                </a:cubicBezTo>
                <a:cubicBezTo>
                  <a:pt x="272" y="136"/>
                  <a:pt x="243" y="191"/>
                  <a:pt x="218" y="195"/>
                </a:cubicBezTo>
                <a:cubicBezTo>
                  <a:pt x="216" y="195"/>
                  <a:pt x="214" y="196"/>
                  <a:pt x="212" y="196"/>
                </a:cubicBezTo>
                <a:cubicBezTo>
                  <a:pt x="191" y="196"/>
                  <a:pt x="186" y="178"/>
                  <a:pt x="161" y="174"/>
                </a:cubicBezTo>
                <a:cubicBezTo>
                  <a:pt x="158" y="174"/>
                  <a:pt x="155" y="174"/>
                  <a:pt x="153" y="174"/>
                </a:cubicBezTo>
                <a:cubicBezTo>
                  <a:pt x="133" y="174"/>
                  <a:pt x="130" y="187"/>
                  <a:pt x="111" y="187"/>
                </a:cubicBezTo>
                <a:cubicBezTo>
                  <a:pt x="91" y="187"/>
                  <a:pt x="90" y="161"/>
                  <a:pt x="60" y="143"/>
                </a:cubicBezTo>
                <a:cubicBezTo>
                  <a:pt x="51" y="138"/>
                  <a:pt x="42" y="136"/>
                  <a:pt x="34" y="136"/>
                </a:cubicBezTo>
                <a:cubicBezTo>
                  <a:pt x="15" y="136"/>
                  <a:pt x="0" y="147"/>
                  <a:pt x="0" y="147"/>
                </a:cubicBezTo>
                <a:cubicBezTo>
                  <a:pt x="0" y="441"/>
                  <a:pt x="0" y="441"/>
                  <a:pt x="0" y="441"/>
                </a:cubicBezTo>
                <a:cubicBezTo>
                  <a:pt x="2148" y="441"/>
                  <a:pt x="2148" y="441"/>
                  <a:pt x="2148" y="441"/>
                </a:cubicBezTo>
                <a:cubicBezTo>
                  <a:pt x="2148" y="0"/>
                  <a:pt x="2148" y="0"/>
                  <a:pt x="2148" y="0"/>
                </a:cubicBezTo>
                <a:cubicBezTo>
                  <a:pt x="2147" y="0"/>
                  <a:pt x="2147" y="0"/>
                  <a:pt x="2147" y="0"/>
                </a:cubicBezTo>
              </a:path>
            </a:pathLst>
          </a:custGeom>
          <a:solidFill>
            <a:srgbClr val="F9F9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00" name="Picture 399">
            <a:extLst>
              <a:ext uri="{FF2B5EF4-FFF2-40B4-BE49-F238E27FC236}">
                <a16:creationId xmlns:a16="http://schemas.microsoft.com/office/drawing/2014/main" id="{6999D93A-5B19-4882-9D9B-965619519C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06" b="24491"/>
          <a:stretch/>
        </p:blipFill>
        <p:spPr>
          <a:xfrm>
            <a:off x="-1" y="5597629"/>
            <a:ext cx="2042146" cy="1260371"/>
          </a:xfrm>
          <a:prstGeom prst="rect">
            <a:avLst/>
          </a:prstGeom>
        </p:spPr>
      </p:pic>
      <p:sp>
        <p:nvSpPr>
          <p:cNvPr id="9" name="AutoShape 3">
            <a:extLst>
              <a:ext uri="{FF2B5EF4-FFF2-40B4-BE49-F238E27FC236}">
                <a16:creationId xmlns:a16="http://schemas.microsoft.com/office/drawing/2014/main" id="{60CC8F62-3BDA-4863-A0DF-00616832BC27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0" y="658813"/>
            <a:ext cx="12192000" cy="619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F893C9A8-BAD6-4AB1-84E5-0711A7C68ED9}"/>
              </a:ext>
            </a:extLst>
          </p:cNvPr>
          <p:cNvSpPr>
            <a:spLocks/>
          </p:cNvSpPr>
          <p:nvPr/>
        </p:nvSpPr>
        <p:spPr bwMode="auto">
          <a:xfrm>
            <a:off x="10457010" y="897648"/>
            <a:ext cx="1744662" cy="677977"/>
          </a:xfrm>
          <a:custGeom>
            <a:avLst/>
            <a:gdLst>
              <a:gd name="T0" fmla="*/ 255 w 270"/>
              <a:gd name="T1" fmla="*/ 0 h 105"/>
              <a:gd name="T2" fmla="*/ 203 w 270"/>
              <a:gd name="T3" fmla="*/ 32 h 105"/>
              <a:gd name="T4" fmla="*/ 202 w 270"/>
              <a:gd name="T5" fmla="*/ 32 h 105"/>
              <a:gd name="T6" fmla="*/ 192 w 270"/>
              <a:gd name="T7" fmla="*/ 28 h 105"/>
              <a:gd name="T8" fmla="*/ 179 w 270"/>
              <a:gd name="T9" fmla="*/ 23 h 105"/>
              <a:gd name="T10" fmla="*/ 172 w 270"/>
              <a:gd name="T11" fmla="*/ 24 h 105"/>
              <a:gd name="T12" fmla="*/ 148 w 270"/>
              <a:gd name="T13" fmla="*/ 56 h 105"/>
              <a:gd name="T14" fmla="*/ 145 w 270"/>
              <a:gd name="T15" fmla="*/ 57 h 105"/>
              <a:gd name="T16" fmla="*/ 135 w 270"/>
              <a:gd name="T17" fmla="*/ 55 h 105"/>
              <a:gd name="T18" fmla="*/ 125 w 270"/>
              <a:gd name="T19" fmla="*/ 53 h 105"/>
              <a:gd name="T20" fmla="*/ 115 w 270"/>
              <a:gd name="T21" fmla="*/ 56 h 105"/>
              <a:gd name="T22" fmla="*/ 105 w 270"/>
              <a:gd name="T23" fmla="*/ 84 h 105"/>
              <a:gd name="T24" fmla="*/ 93 w 270"/>
              <a:gd name="T25" fmla="*/ 88 h 105"/>
              <a:gd name="T26" fmla="*/ 77 w 270"/>
              <a:gd name="T27" fmla="*/ 86 h 105"/>
              <a:gd name="T28" fmla="*/ 75 w 270"/>
              <a:gd name="T29" fmla="*/ 86 h 105"/>
              <a:gd name="T30" fmla="*/ 62 w 270"/>
              <a:gd name="T31" fmla="*/ 92 h 105"/>
              <a:gd name="T32" fmla="*/ 49 w 270"/>
              <a:gd name="T33" fmla="*/ 98 h 105"/>
              <a:gd name="T34" fmla="*/ 46 w 270"/>
              <a:gd name="T35" fmla="*/ 98 h 105"/>
              <a:gd name="T36" fmla="*/ 40 w 270"/>
              <a:gd name="T37" fmla="*/ 97 h 105"/>
              <a:gd name="T38" fmla="*/ 32 w 270"/>
              <a:gd name="T39" fmla="*/ 98 h 105"/>
              <a:gd name="T40" fmla="*/ 24 w 270"/>
              <a:gd name="T41" fmla="*/ 99 h 105"/>
              <a:gd name="T42" fmla="*/ 18 w 270"/>
              <a:gd name="T43" fmla="*/ 98 h 105"/>
              <a:gd name="T44" fmla="*/ 14 w 270"/>
              <a:gd name="T45" fmla="*/ 98 h 105"/>
              <a:gd name="T46" fmla="*/ 0 w 270"/>
              <a:gd name="T47" fmla="*/ 105 h 105"/>
              <a:gd name="T48" fmla="*/ 270 w 270"/>
              <a:gd name="T49" fmla="*/ 105 h 105"/>
              <a:gd name="T50" fmla="*/ 270 w 270"/>
              <a:gd name="T51" fmla="*/ 2 h 105"/>
              <a:gd name="T52" fmla="*/ 255 w 270"/>
              <a:gd name="T53" fmla="*/ 0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70" h="105">
                <a:moveTo>
                  <a:pt x="255" y="0"/>
                </a:moveTo>
                <a:cubicBezTo>
                  <a:pt x="218" y="0"/>
                  <a:pt x="219" y="30"/>
                  <a:pt x="203" y="32"/>
                </a:cubicBezTo>
                <a:cubicBezTo>
                  <a:pt x="203" y="32"/>
                  <a:pt x="202" y="32"/>
                  <a:pt x="202" y="32"/>
                </a:cubicBezTo>
                <a:cubicBezTo>
                  <a:pt x="198" y="32"/>
                  <a:pt x="195" y="30"/>
                  <a:pt x="192" y="28"/>
                </a:cubicBezTo>
                <a:cubicBezTo>
                  <a:pt x="189" y="25"/>
                  <a:pt x="185" y="23"/>
                  <a:pt x="179" y="23"/>
                </a:cubicBezTo>
                <a:cubicBezTo>
                  <a:pt x="177" y="23"/>
                  <a:pt x="175" y="23"/>
                  <a:pt x="172" y="24"/>
                </a:cubicBezTo>
                <a:cubicBezTo>
                  <a:pt x="155" y="28"/>
                  <a:pt x="158" y="53"/>
                  <a:pt x="148" y="56"/>
                </a:cubicBezTo>
                <a:cubicBezTo>
                  <a:pt x="147" y="56"/>
                  <a:pt x="146" y="57"/>
                  <a:pt x="145" y="57"/>
                </a:cubicBezTo>
                <a:cubicBezTo>
                  <a:pt x="142" y="57"/>
                  <a:pt x="138" y="56"/>
                  <a:pt x="135" y="55"/>
                </a:cubicBezTo>
                <a:cubicBezTo>
                  <a:pt x="132" y="54"/>
                  <a:pt x="128" y="53"/>
                  <a:pt x="125" y="53"/>
                </a:cubicBezTo>
                <a:cubicBezTo>
                  <a:pt x="122" y="53"/>
                  <a:pt x="118" y="54"/>
                  <a:pt x="115" y="56"/>
                </a:cubicBezTo>
                <a:cubicBezTo>
                  <a:pt x="103" y="64"/>
                  <a:pt x="114" y="77"/>
                  <a:pt x="105" y="84"/>
                </a:cubicBezTo>
                <a:cubicBezTo>
                  <a:pt x="101" y="87"/>
                  <a:pt x="97" y="88"/>
                  <a:pt x="93" y="88"/>
                </a:cubicBezTo>
                <a:cubicBezTo>
                  <a:pt x="88" y="88"/>
                  <a:pt x="83" y="87"/>
                  <a:pt x="77" y="86"/>
                </a:cubicBezTo>
                <a:cubicBezTo>
                  <a:pt x="76" y="86"/>
                  <a:pt x="75" y="86"/>
                  <a:pt x="75" y="86"/>
                </a:cubicBezTo>
                <a:cubicBezTo>
                  <a:pt x="70" y="86"/>
                  <a:pt x="66" y="89"/>
                  <a:pt x="62" y="92"/>
                </a:cubicBezTo>
                <a:cubicBezTo>
                  <a:pt x="57" y="95"/>
                  <a:pt x="53" y="98"/>
                  <a:pt x="49" y="98"/>
                </a:cubicBezTo>
                <a:cubicBezTo>
                  <a:pt x="48" y="98"/>
                  <a:pt x="47" y="98"/>
                  <a:pt x="46" y="98"/>
                </a:cubicBezTo>
                <a:cubicBezTo>
                  <a:pt x="44" y="97"/>
                  <a:pt x="42" y="97"/>
                  <a:pt x="40" y="97"/>
                </a:cubicBezTo>
                <a:cubicBezTo>
                  <a:pt x="37" y="97"/>
                  <a:pt x="35" y="97"/>
                  <a:pt x="32" y="98"/>
                </a:cubicBezTo>
                <a:cubicBezTo>
                  <a:pt x="30" y="98"/>
                  <a:pt x="27" y="99"/>
                  <a:pt x="24" y="99"/>
                </a:cubicBezTo>
                <a:cubicBezTo>
                  <a:pt x="22" y="99"/>
                  <a:pt x="20" y="99"/>
                  <a:pt x="18" y="98"/>
                </a:cubicBezTo>
                <a:cubicBezTo>
                  <a:pt x="17" y="98"/>
                  <a:pt x="15" y="98"/>
                  <a:pt x="14" y="98"/>
                </a:cubicBezTo>
                <a:cubicBezTo>
                  <a:pt x="5" y="98"/>
                  <a:pt x="0" y="105"/>
                  <a:pt x="0" y="105"/>
                </a:cubicBezTo>
                <a:cubicBezTo>
                  <a:pt x="0" y="105"/>
                  <a:pt x="268" y="105"/>
                  <a:pt x="270" y="105"/>
                </a:cubicBezTo>
                <a:cubicBezTo>
                  <a:pt x="270" y="2"/>
                  <a:pt x="270" y="2"/>
                  <a:pt x="270" y="2"/>
                </a:cubicBezTo>
                <a:cubicBezTo>
                  <a:pt x="264" y="1"/>
                  <a:pt x="259" y="0"/>
                  <a:pt x="255" y="0"/>
                </a:cubicBezTo>
              </a:path>
            </a:pathLst>
          </a:custGeom>
          <a:solidFill>
            <a:srgbClr val="F9F9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7">
            <a:extLst>
              <a:ext uri="{FF2B5EF4-FFF2-40B4-BE49-F238E27FC236}">
                <a16:creationId xmlns:a16="http://schemas.microsoft.com/office/drawing/2014/main" id="{6CEDDD69-820E-49FD-9A53-82BB86057679}"/>
              </a:ext>
            </a:extLst>
          </p:cNvPr>
          <p:cNvSpPr>
            <a:spLocks/>
          </p:cNvSpPr>
          <p:nvPr/>
        </p:nvSpPr>
        <p:spPr bwMode="auto">
          <a:xfrm flipH="1">
            <a:off x="-1" y="869970"/>
            <a:ext cx="1774483" cy="689566"/>
          </a:xfrm>
          <a:custGeom>
            <a:avLst/>
            <a:gdLst>
              <a:gd name="T0" fmla="*/ 255 w 270"/>
              <a:gd name="T1" fmla="*/ 0 h 105"/>
              <a:gd name="T2" fmla="*/ 203 w 270"/>
              <a:gd name="T3" fmla="*/ 32 h 105"/>
              <a:gd name="T4" fmla="*/ 202 w 270"/>
              <a:gd name="T5" fmla="*/ 32 h 105"/>
              <a:gd name="T6" fmla="*/ 192 w 270"/>
              <a:gd name="T7" fmla="*/ 28 h 105"/>
              <a:gd name="T8" fmla="*/ 179 w 270"/>
              <a:gd name="T9" fmla="*/ 23 h 105"/>
              <a:gd name="T10" fmla="*/ 172 w 270"/>
              <a:gd name="T11" fmla="*/ 24 h 105"/>
              <a:gd name="T12" fmla="*/ 148 w 270"/>
              <a:gd name="T13" fmla="*/ 56 h 105"/>
              <a:gd name="T14" fmla="*/ 145 w 270"/>
              <a:gd name="T15" fmla="*/ 57 h 105"/>
              <a:gd name="T16" fmla="*/ 135 w 270"/>
              <a:gd name="T17" fmla="*/ 55 h 105"/>
              <a:gd name="T18" fmla="*/ 125 w 270"/>
              <a:gd name="T19" fmla="*/ 53 h 105"/>
              <a:gd name="T20" fmla="*/ 115 w 270"/>
              <a:gd name="T21" fmla="*/ 56 h 105"/>
              <a:gd name="T22" fmla="*/ 105 w 270"/>
              <a:gd name="T23" fmla="*/ 84 h 105"/>
              <a:gd name="T24" fmla="*/ 93 w 270"/>
              <a:gd name="T25" fmla="*/ 88 h 105"/>
              <a:gd name="T26" fmla="*/ 77 w 270"/>
              <a:gd name="T27" fmla="*/ 86 h 105"/>
              <a:gd name="T28" fmla="*/ 75 w 270"/>
              <a:gd name="T29" fmla="*/ 86 h 105"/>
              <a:gd name="T30" fmla="*/ 62 w 270"/>
              <a:gd name="T31" fmla="*/ 92 h 105"/>
              <a:gd name="T32" fmla="*/ 49 w 270"/>
              <a:gd name="T33" fmla="*/ 98 h 105"/>
              <a:gd name="T34" fmla="*/ 46 w 270"/>
              <a:gd name="T35" fmla="*/ 98 h 105"/>
              <a:gd name="T36" fmla="*/ 40 w 270"/>
              <a:gd name="T37" fmla="*/ 97 h 105"/>
              <a:gd name="T38" fmla="*/ 32 w 270"/>
              <a:gd name="T39" fmla="*/ 98 h 105"/>
              <a:gd name="T40" fmla="*/ 24 w 270"/>
              <a:gd name="T41" fmla="*/ 99 h 105"/>
              <a:gd name="T42" fmla="*/ 18 w 270"/>
              <a:gd name="T43" fmla="*/ 98 h 105"/>
              <a:gd name="T44" fmla="*/ 14 w 270"/>
              <a:gd name="T45" fmla="*/ 98 h 105"/>
              <a:gd name="T46" fmla="*/ 0 w 270"/>
              <a:gd name="T47" fmla="*/ 105 h 105"/>
              <a:gd name="T48" fmla="*/ 270 w 270"/>
              <a:gd name="T49" fmla="*/ 105 h 105"/>
              <a:gd name="T50" fmla="*/ 270 w 270"/>
              <a:gd name="T51" fmla="*/ 2 h 105"/>
              <a:gd name="T52" fmla="*/ 255 w 270"/>
              <a:gd name="T53" fmla="*/ 0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70" h="105">
                <a:moveTo>
                  <a:pt x="255" y="0"/>
                </a:moveTo>
                <a:cubicBezTo>
                  <a:pt x="218" y="0"/>
                  <a:pt x="219" y="30"/>
                  <a:pt x="203" y="32"/>
                </a:cubicBezTo>
                <a:cubicBezTo>
                  <a:pt x="203" y="32"/>
                  <a:pt x="202" y="32"/>
                  <a:pt x="202" y="32"/>
                </a:cubicBezTo>
                <a:cubicBezTo>
                  <a:pt x="198" y="32"/>
                  <a:pt x="195" y="30"/>
                  <a:pt x="192" y="28"/>
                </a:cubicBezTo>
                <a:cubicBezTo>
                  <a:pt x="189" y="25"/>
                  <a:pt x="185" y="23"/>
                  <a:pt x="179" y="23"/>
                </a:cubicBezTo>
                <a:cubicBezTo>
                  <a:pt x="177" y="23"/>
                  <a:pt x="175" y="23"/>
                  <a:pt x="172" y="24"/>
                </a:cubicBezTo>
                <a:cubicBezTo>
                  <a:pt x="155" y="28"/>
                  <a:pt x="158" y="53"/>
                  <a:pt x="148" y="56"/>
                </a:cubicBezTo>
                <a:cubicBezTo>
                  <a:pt x="147" y="56"/>
                  <a:pt x="146" y="57"/>
                  <a:pt x="145" y="57"/>
                </a:cubicBezTo>
                <a:cubicBezTo>
                  <a:pt x="142" y="57"/>
                  <a:pt x="138" y="56"/>
                  <a:pt x="135" y="55"/>
                </a:cubicBezTo>
                <a:cubicBezTo>
                  <a:pt x="132" y="54"/>
                  <a:pt x="128" y="53"/>
                  <a:pt x="125" y="53"/>
                </a:cubicBezTo>
                <a:cubicBezTo>
                  <a:pt x="122" y="53"/>
                  <a:pt x="118" y="54"/>
                  <a:pt x="115" y="56"/>
                </a:cubicBezTo>
                <a:cubicBezTo>
                  <a:pt x="103" y="64"/>
                  <a:pt x="114" y="77"/>
                  <a:pt x="105" y="84"/>
                </a:cubicBezTo>
                <a:cubicBezTo>
                  <a:pt x="101" y="87"/>
                  <a:pt x="97" y="88"/>
                  <a:pt x="93" y="88"/>
                </a:cubicBezTo>
                <a:cubicBezTo>
                  <a:pt x="88" y="88"/>
                  <a:pt x="83" y="87"/>
                  <a:pt x="77" y="86"/>
                </a:cubicBezTo>
                <a:cubicBezTo>
                  <a:pt x="76" y="86"/>
                  <a:pt x="75" y="86"/>
                  <a:pt x="75" y="86"/>
                </a:cubicBezTo>
                <a:cubicBezTo>
                  <a:pt x="70" y="86"/>
                  <a:pt x="66" y="89"/>
                  <a:pt x="62" y="92"/>
                </a:cubicBezTo>
                <a:cubicBezTo>
                  <a:pt x="57" y="95"/>
                  <a:pt x="53" y="98"/>
                  <a:pt x="49" y="98"/>
                </a:cubicBezTo>
                <a:cubicBezTo>
                  <a:pt x="48" y="98"/>
                  <a:pt x="47" y="98"/>
                  <a:pt x="46" y="98"/>
                </a:cubicBezTo>
                <a:cubicBezTo>
                  <a:pt x="44" y="97"/>
                  <a:pt x="42" y="97"/>
                  <a:pt x="40" y="97"/>
                </a:cubicBezTo>
                <a:cubicBezTo>
                  <a:pt x="37" y="97"/>
                  <a:pt x="35" y="97"/>
                  <a:pt x="32" y="98"/>
                </a:cubicBezTo>
                <a:cubicBezTo>
                  <a:pt x="30" y="98"/>
                  <a:pt x="27" y="99"/>
                  <a:pt x="24" y="99"/>
                </a:cubicBezTo>
                <a:cubicBezTo>
                  <a:pt x="22" y="99"/>
                  <a:pt x="20" y="99"/>
                  <a:pt x="18" y="98"/>
                </a:cubicBezTo>
                <a:cubicBezTo>
                  <a:pt x="17" y="98"/>
                  <a:pt x="15" y="98"/>
                  <a:pt x="14" y="98"/>
                </a:cubicBezTo>
                <a:cubicBezTo>
                  <a:pt x="5" y="98"/>
                  <a:pt x="0" y="105"/>
                  <a:pt x="0" y="105"/>
                </a:cubicBezTo>
                <a:cubicBezTo>
                  <a:pt x="0" y="105"/>
                  <a:pt x="268" y="105"/>
                  <a:pt x="270" y="105"/>
                </a:cubicBezTo>
                <a:cubicBezTo>
                  <a:pt x="270" y="2"/>
                  <a:pt x="270" y="2"/>
                  <a:pt x="270" y="2"/>
                </a:cubicBezTo>
                <a:cubicBezTo>
                  <a:pt x="264" y="1"/>
                  <a:pt x="259" y="0"/>
                  <a:pt x="255" y="0"/>
                </a:cubicBezTo>
              </a:path>
            </a:pathLst>
          </a:custGeom>
          <a:solidFill>
            <a:srgbClr val="F9F9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" name="Google Shape;201;p5">
            <a:extLst>
              <a:ext uri="{FF2B5EF4-FFF2-40B4-BE49-F238E27FC236}">
                <a16:creationId xmlns:a16="http://schemas.microsoft.com/office/drawing/2014/main" id="{7B34506D-222D-456C-8575-D4B33CC9BB45}"/>
              </a:ext>
            </a:extLst>
          </p:cNvPr>
          <p:cNvSpPr/>
          <p:nvPr/>
        </p:nvSpPr>
        <p:spPr>
          <a:xfrm>
            <a:off x="474470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服</a:t>
            </a:r>
            <a:endParaRPr sz="6600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201;p5">
            <a:extLst>
              <a:ext uri="{FF2B5EF4-FFF2-40B4-BE49-F238E27FC236}">
                <a16:creationId xmlns:a16="http://schemas.microsoft.com/office/drawing/2014/main" id="{FFDEAED2-425A-462E-A58C-BD471F18BA95}"/>
              </a:ext>
            </a:extLst>
          </p:cNvPr>
          <p:cNvSpPr/>
          <p:nvPr/>
        </p:nvSpPr>
        <p:spPr>
          <a:xfrm>
            <a:off x="1502431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品</a:t>
            </a:r>
            <a:endParaRPr sz="6600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201;p5">
            <a:extLst>
              <a:ext uri="{FF2B5EF4-FFF2-40B4-BE49-F238E27FC236}">
                <a16:creationId xmlns:a16="http://schemas.microsoft.com/office/drawing/2014/main" id="{7563C460-228F-494F-A25F-48A5761F431B}"/>
              </a:ext>
            </a:extLst>
          </p:cNvPr>
          <p:cNvSpPr/>
          <p:nvPr/>
        </p:nvSpPr>
        <p:spPr>
          <a:xfrm>
            <a:off x="6634527" y="218804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切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201;p5">
            <a:extLst>
              <a:ext uri="{FF2B5EF4-FFF2-40B4-BE49-F238E27FC236}">
                <a16:creationId xmlns:a16="http://schemas.microsoft.com/office/drawing/2014/main" id="{D46F6BF4-BCF9-4F85-866F-0F07AAAB101E}"/>
              </a:ext>
            </a:extLst>
          </p:cNvPr>
          <p:cNvSpPr/>
          <p:nvPr/>
        </p:nvSpPr>
        <p:spPr>
          <a:xfrm>
            <a:off x="5612487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送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201;p5">
            <a:extLst>
              <a:ext uri="{FF2B5EF4-FFF2-40B4-BE49-F238E27FC236}">
                <a16:creationId xmlns:a16="http://schemas.microsoft.com/office/drawing/2014/main" id="{E8ED9A27-83E8-40D2-B598-F6B8CA5B0706}"/>
              </a:ext>
            </a:extLst>
          </p:cNvPr>
          <p:cNvSpPr/>
          <p:nvPr/>
        </p:nvSpPr>
        <p:spPr>
          <a:xfrm>
            <a:off x="4584973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引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201;p5">
            <a:extLst>
              <a:ext uri="{FF2B5EF4-FFF2-40B4-BE49-F238E27FC236}">
                <a16:creationId xmlns:a16="http://schemas.microsoft.com/office/drawing/2014/main" id="{7AD68D71-406A-47BA-9F77-B24A55C9057D}"/>
              </a:ext>
            </a:extLst>
          </p:cNvPr>
          <p:cNvSpPr/>
          <p:nvPr/>
        </p:nvSpPr>
        <p:spPr>
          <a:xfrm>
            <a:off x="2529945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電</a:t>
            </a:r>
            <a:endParaRPr lang="ja-JP" altLang="en-US"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201;p5">
            <a:extLst>
              <a:ext uri="{FF2B5EF4-FFF2-40B4-BE49-F238E27FC236}">
                <a16:creationId xmlns:a16="http://schemas.microsoft.com/office/drawing/2014/main" id="{208C2554-060E-466A-83FF-5E82F62FA815}"/>
              </a:ext>
            </a:extLst>
          </p:cNvPr>
          <p:cNvSpPr/>
          <p:nvPr/>
        </p:nvSpPr>
        <p:spPr>
          <a:xfrm>
            <a:off x="3557459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別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201;p5">
            <a:extLst>
              <a:ext uri="{FF2B5EF4-FFF2-40B4-BE49-F238E27FC236}">
                <a16:creationId xmlns:a16="http://schemas.microsoft.com/office/drawing/2014/main" id="{6C1C66DB-4375-44B7-8F2C-4595BFE702CB}"/>
              </a:ext>
            </a:extLst>
          </p:cNvPr>
          <p:cNvSpPr/>
          <p:nvPr/>
        </p:nvSpPr>
        <p:spPr>
          <a:xfrm>
            <a:off x="7656567" y="213256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安</a:t>
            </a:r>
            <a:endParaRPr sz="6600" b="1" dirty="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201;p5">
            <a:extLst>
              <a:ext uri="{FF2B5EF4-FFF2-40B4-BE49-F238E27FC236}">
                <a16:creationId xmlns:a16="http://schemas.microsoft.com/office/drawing/2014/main" id="{61A6EC1C-BD7E-4641-BE6A-8E92725F8080}"/>
              </a:ext>
            </a:extLst>
          </p:cNvPr>
          <p:cNvSpPr/>
          <p:nvPr/>
        </p:nvSpPr>
        <p:spPr>
          <a:xfrm>
            <a:off x="8679236" y="219684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開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201;p5">
            <a:extLst>
              <a:ext uri="{FF2B5EF4-FFF2-40B4-BE49-F238E27FC236}">
                <a16:creationId xmlns:a16="http://schemas.microsoft.com/office/drawing/2014/main" id="{D1D4FB9E-AE36-43A6-9643-2CBDCFB41C32}"/>
              </a:ext>
            </a:extLst>
          </p:cNvPr>
          <p:cNvSpPr/>
          <p:nvPr/>
        </p:nvSpPr>
        <p:spPr>
          <a:xfrm>
            <a:off x="9709699" y="211670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閉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201;p5">
            <a:extLst>
              <a:ext uri="{FF2B5EF4-FFF2-40B4-BE49-F238E27FC236}">
                <a16:creationId xmlns:a16="http://schemas.microsoft.com/office/drawing/2014/main" id="{30A3F3DC-7350-4F93-B945-494037255E7B}"/>
              </a:ext>
            </a:extLst>
          </p:cNvPr>
          <p:cNvSpPr/>
          <p:nvPr/>
        </p:nvSpPr>
        <p:spPr>
          <a:xfrm>
            <a:off x="10732691" y="219169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税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8" name="Picture 497">
            <a:extLst>
              <a:ext uri="{FF2B5EF4-FFF2-40B4-BE49-F238E27FC236}">
                <a16:creationId xmlns:a16="http://schemas.microsoft.com/office/drawing/2014/main" id="{A0F09320-BD2E-4C74-B05D-C655890496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610" b="14587"/>
          <a:stretch/>
        </p:blipFill>
        <p:spPr>
          <a:xfrm>
            <a:off x="10295792" y="5275862"/>
            <a:ext cx="1904488" cy="1582137"/>
          </a:xfrm>
          <a:prstGeom prst="rect">
            <a:avLst/>
          </a:prstGeom>
        </p:spPr>
      </p:pic>
      <p:sp>
        <p:nvSpPr>
          <p:cNvPr id="31" name="Freeform 40">
            <a:extLst>
              <a:ext uri="{FF2B5EF4-FFF2-40B4-BE49-F238E27FC236}">
                <a16:creationId xmlns:a16="http://schemas.microsoft.com/office/drawing/2014/main" id="{17B56645-3ACB-4C68-A374-8042A807C39D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11381296" y="826644"/>
            <a:ext cx="787058" cy="1065570"/>
          </a:xfrm>
          <a:custGeom>
            <a:avLst/>
            <a:gdLst>
              <a:gd name="T0" fmla="*/ 154 w 205"/>
              <a:gd name="T1" fmla="*/ 161 h 254"/>
              <a:gd name="T2" fmla="*/ 170 w 205"/>
              <a:gd name="T3" fmla="*/ 150 h 254"/>
              <a:gd name="T4" fmla="*/ 178 w 205"/>
              <a:gd name="T5" fmla="*/ 145 h 254"/>
              <a:gd name="T6" fmla="*/ 180 w 205"/>
              <a:gd name="T7" fmla="*/ 133 h 254"/>
              <a:gd name="T8" fmla="*/ 181 w 205"/>
              <a:gd name="T9" fmla="*/ 121 h 254"/>
              <a:gd name="T10" fmla="*/ 197 w 205"/>
              <a:gd name="T11" fmla="*/ 123 h 254"/>
              <a:gd name="T12" fmla="*/ 201 w 205"/>
              <a:gd name="T13" fmla="*/ 118 h 254"/>
              <a:gd name="T14" fmla="*/ 203 w 205"/>
              <a:gd name="T15" fmla="*/ 114 h 254"/>
              <a:gd name="T16" fmla="*/ 204 w 205"/>
              <a:gd name="T17" fmla="*/ 104 h 254"/>
              <a:gd name="T18" fmla="*/ 185 w 205"/>
              <a:gd name="T19" fmla="*/ 93 h 254"/>
              <a:gd name="T20" fmla="*/ 180 w 205"/>
              <a:gd name="T21" fmla="*/ 97 h 254"/>
              <a:gd name="T22" fmla="*/ 173 w 205"/>
              <a:gd name="T23" fmla="*/ 106 h 254"/>
              <a:gd name="T24" fmla="*/ 164 w 205"/>
              <a:gd name="T25" fmla="*/ 86 h 254"/>
              <a:gd name="T26" fmla="*/ 124 w 205"/>
              <a:gd name="T27" fmla="*/ 59 h 254"/>
              <a:gd name="T28" fmla="*/ 121 w 205"/>
              <a:gd name="T29" fmla="*/ 36 h 254"/>
              <a:gd name="T30" fmla="*/ 124 w 205"/>
              <a:gd name="T31" fmla="*/ 6 h 254"/>
              <a:gd name="T32" fmla="*/ 103 w 205"/>
              <a:gd name="T33" fmla="*/ 12 h 254"/>
              <a:gd name="T34" fmla="*/ 107 w 205"/>
              <a:gd name="T35" fmla="*/ 44 h 254"/>
              <a:gd name="T36" fmla="*/ 95 w 205"/>
              <a:gd name="T37" fmla="*/ 31 h 254"/>
              <a:gd name="T38" fmla="*/ 35 w 205"/>
              <a:gd name="T39" fmla="*/ 7 h 254"/>
              <a:gd name="T40" fmla="*/ 8 w 205"/>
              <a:gd name="T41" fmla="*/ 10 h 254"/>
              <a:gd name="T42" fmla="*/ 23 w 205"/>
              <a:gd name="T43" fmla="*/ 19 h 254"/>
              <a:gd name="T44" fmla="*/ 61 w 205"/>
              <a:gd name="T45" fmla="*/ 17 h 254"/>
              <a:gd name="T46" fmla="*/ 103 w 205"/>
              <a:gd name="T47" fmla="*/ 61 h 254"/>
              <a:gd name="T48" fmla="*/ 130 w 205"/>
              <a:gd name="T49" fmla="*/ 84 h 254"/>
              <a:gd name="T50" fmla="*/ 158 w 205"/>
              <a:gd name="T51" fmla="*/ 101 h 254"/>
              <a:gd name="T52" fmla="*/ 126 w 205"/>
              <a:gd name="T53" fmla="*/ 94 h 254"/>
              <a:gd name="T54" fmla="*/ 96 w 205"/>
              <a:gd name="T55" fmla="*/ 70 h 254"/>
              <a:gd name="T56" fmla="*/ 79 w 205"/>
              <a:gd name="T57" fmla="*/ 67 h 254"/>
              <a:gd name="T58" fmla="*/ 79 w 205"/>
              <a:gd name="T59" fmla="*/ 76 h 254"/>
              <a:gd name="T60" fmla="*/ 90 w 205"/>
              <a:gd name="T61" fmla="*/ 76 h 254"/>
              <a:gd name="T62" fmla="*/ 117 w 205"/>
              <a:gd name="T63" fmla="*/ 101 h 254"/>
              <a:gd name="T64" fmla="*/ 87 w 205"/>
              <a:gd name="T65" fmla="*/ 103 h 254"/>
              <a:gd name="T66" fmla="*/ 63 w 205"/>
              <a:gd name="T67" fmla="*/ 101 h 254"/>
              <a:gd name="T68" fmla="*/ 61 w 205"/>
              <a:gd name="T69" fmla="*/ 116 h 254"/>
              <a:gd name="T70" fmla="*/ 97 w 205"/>
              <a:gd name="T71" fmla="*/ 119 h 254"/>
              <a:gd name="T72" fmla="*/ 128 w 205"/>
              <a:gd name="T73" fmla="*/ 122 h 254"/>
              <a:gd name="T74" fmla="*/ 95 w 205"/>
              <a:gd name="T75" fmla="*/ 130 h 254"/>
              <a:gd name="T76" fmla="*/ 100 w 205"/>
              <a:gd name="T77" fmla="*/ 141 h 254"/>
              <a:gd name="T78" fmla="*/ 115 w 205"/>
              <a:gd name="T79" fmla="*/ 136 h 254"/>
              <a:gd name="T80" fmla="*/ 131 w 205"/>
              <a:gd name="T81" fmla="*/ 126 h 254"/>
              <a:gd name="T82" fmla="*/ 120 w 205"/>
              <a:gd name="T83" fmla="*/ 152 h 254"/>
              <a:gd name="T84" fmla="*/ 77 w 205"/>
              <a:gd name="T85" fmla="*/ 188 h 254"/>
              <a:gd name="T86" fmla="*/ 60 w 205"/>
              <a:gd name="T87" fmla="*/ 191 h 254"/>
              <a:gd name="T88" fmla="*/ 59 w 205"/>
              <a:gd name="T89" fmla="*/ 197 h 254"/>
              <a:gd name="T90" fmla="*/ 34 w 205"/>
              <a:gd name="T91" fmla="*/ 222 h 254"/>
              <a:gd name="T92" fmla="*/ 11 w 205"/>
              <a:gd name="T93" fmla="*/ 235 h 254"/>
              <a:gd name="T94" fmla="*/ 14 w 205"/>
              <a:gd name="T95" fmla="*/ 252 h 254"/>
              <a:gd name="T96" fmla="*/ 65 w 205"/>
              <a:gd name="T97" fmla="*/ 216 h 254"/>
              <a:gd name="T98" fmla="*/ 72 w 205"/>
              <a:gd name="T99" fmla="*/ 220 h 254"/>
              <a:gd name="T100" fmla="*/ 96 w 205"/>
              <a:gd name="T101" fmla="*/ 198 h 254"/>
              <a:gd name="T102" fmla="*/ 113 w 205"/>
              <a:gd name="T103" fmla="*/ 200 h 254"/>
              <a:gd name="T104" fmla="*/ 165 w 205"/>
              <a:gd name="T105" fmla="*/ 198 h 254"/>
              <a:gd name="T106" fmla="*/ 197 w 205"/>
              <a:gd name="T107" fmla="*/ 186 h 254"/>
              <a:gd name="T108" fmla="*/ 201 w 205"/>
              <a:gd name="T109" fmla="*/ 172 h 254"/>
              <a:gd name="T110" fmla="*/ 200 w 205"/>
              <a:gd name="T111" fmla="*/ 114 h 254"/>
              <a:gd name="T112" fmla="*/ 197 w 205"/>
              <a:gd name="T113" fmla="*/ 110 h 254"/>
              <a:gd name="T114" fmla="*/ 140 w 205"/>
              <a:gd name="T115" fmla="*/ 84 h 254"/>
              <a:gd name="T116" fmla="*/ 114 w 205"/>
              <a:gd name="T117" fmla="*/ 67 h 254"/>
              <a:gd name="T118" fmla="*/ 160 w 205"/>
              <a:gd name="T119" fmla="*/ 93 h 254"/>
              <a:gd name="T120" fmla="*/ 140 w 205"/>
              <a:gd name="T121" fmla="*/ 8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05" h="254">
                <a:moveTo>
                  <a:pt x="187" y="164"/>
                </a:moveTo>
                <a:cubicBezTo>
                  <a:pt x="182" y="162"/>
                  <a:pt x="167" y="162"/>
                  <a:pt x="154" y="161"/>
                </a:cubicBezTo>
                <a:cubicBezTo>
                  <a:pt x="160" y="157"/>
                  <a:pt x="166" y="152"/>
                  <a:pt x="169" y="151"/>
                </a:cubicBezTo>
                <a:cubicBezTo>
                  <a:pt x="169" y="151"/>
                  <a:pt x="169" y="150"/>
                  <a:pt x="170" y="150"/>
                </a:cubicBezTo>
                <a:cubicBezTo>
                  <a:pt x="171" y="150"/>
                  <a:pt x="172" y="149"/>
                  <a:pt x="173" y="149"/>
                </a:cubicBezTo>
                <a:cubicBezTo>
                  <a:pt x="175" y="148"/>
                  <a:pt x="177" y="147"/>
                  <a:pt x="178" y="145"/>
                </a:cubicBezTo>
                <a:cubicBezTo>
                  <a:pt x="178" y="143"/>
                  <a:pt x="177" y="141"/>
                  <a:pt x="178" y="139"/>
                </a:cubicBezTo>
                <a:cubicBezTo>
                  <a:pt x="178" y="137"/>
                  <a:pt x="179" y="135"/>
                  <a:pt x="180" y="133"/>
                </a:cubicBezTo>
                <a:cubicBezTo>
                  <a:pt x="181" y="130"/>
                  <a:pt x="180" y="127"/>
                  <a:pt x="178" y="124"/>
                </a:cubicBezTo>
                <a:cubicBezTo>
                  <a:pt x="181" y="121"/>
                  <a:pt x="181" y="121"/>
                  <a:pt x="181" y="121"/>
                </a:cubicBezTo>
                <a:cubicBezTo>
                  <a:pt x="181" y="121"/>
                  <a:pt x="189" y="128"/>
                  <a:pt x="192" y="128"/>
                </a:cubicBezTo>
                <a:cubicBezTo>
                  <a:pt x="193" y="128"/>
                  <a:pt x="195" y="126"/>
                  <a:pt x="197" y="123"/>
                </a:cubicBezTo>
                <a:cubicBezTo>
                  <a:pt x="198" y="123"/>
                  <a:pt x="199" y="124"/>
                  <a:pt x="200" y="123"/>
                </a:cubicBezTo>
                <a:cubicBezTo>
                  <a:pt x="200" y="123"/>
                  <a:pt x="201" y="120"/>
                  <a:pt x="201" y="118"/>
                </a:cubicBezTo>
                <a:cubicBezTo>
                  <a:pt x="201" y="119"/>
                  <a:pt x="201" y="119"/>
                  <a:pt x="201" y="119"/>
                </a:cubicBezTo>
                <a:cubicBezTo>
                  <a:pt x="203" y="117"/>
                  <a:pt x="203" y="114"/>
                  <a:pt x="203" y="114"/>
                </a:cubicBezTo>
                <a:cubicBezTo>
                  <a:pt x="203" y="113"/>
                  <a:pt x="203" y="113"/>
                  <a:pt x="203" y="113"/>
                </a:cubicBezTo>
                <a:cubicBezTo>
                  <a:pt x="204" y="110"/>
                  <a:pt x="205" y="106"/>
                  <a:pt x="204" y="104"/>
                </a:cubicBezTo>
                <a:cubicBezTo>
                  <a:pt x="201" y="96"/>
                  <a:pt x="195" y="88"/>
                  <a:pt x="190" y="90"/>
                </a:cubicBezTo>
                <a:cubicBezTo>
                  <a:pt x="189" y="90"/>
                  <a:pt x="187" y="92"/>
                  <a:pt x="185" y="93"/>
                </a:cubicBezTo>
                <a:cubicBezTo>
                  <a:pt x="185" y="93"/>
                  <a:pt x="185" y="92"/>
                  <a:pt x="184" y="92"/>
                </a:cubicBezTo>
                <a:cubicBezTo>
                  <a:pt x="182" y="92"/>
                  <a:pt x="180" y="97"/>
                  <a:pt x="180" y="97"/>
                </a:cubicBezTo>
                <a:cubicBezTo>
                  <a:pt x="180" y="97"/>
                  <a:pt x="180" y="98"/>
                  <a:pt x="181" y="98"/>
                </a:cubicBezTo>
                <a:cubicBezTo>
                  <a:pt x="177" y="102"/>
                  <a:pt x="173" y="106"/>
                  <a:pt x="173" y="106"/>
                </a:cubicBezTo>
                <a:cubicBezTo>
                  <a:pt x="172" y="107"/>
                  <a:pt x="172" y="107"/>
                  <a:pt x="172" y="107"/>
                </a:cubicBezTo>
                <a:cubicBezTo>
                  <a:pt x="170" y="100"/>
                  <a:pt x="168" y="93"/>
                  <a:pt x="164" y="86"/>
                </a:cubicBezTo>
                <a:cubicBezTo>
                  <a:pt x="160" y="77"/>
                  <a:pt x="154" y="69"/>
                  <a:pt x="145" y="65"/>
                </a:cubicBezTo>
                <a:cubicBezTo>
                  <a:pt x="138" y="62"/>
                  <a:pt x="131" y="61"/>
                  <a:pt x="124" y="59"/>
                </a:cubicBezTo>
                <a:cubicBezTo>
                  <a:pt x="120" y="57"/>
                  <a:pt x="117" y="55"/>
                  <a:pt x="114" y="53"/>
                </a:cubicBezTo>
                <a:cubicBezTo>
                  <a:pt x="116" y="47"/>
                  <a:pt x="119" y="41"/>
                  <a:pt x="121" y="36"/>
                </a:cubicBezTo>
                <a:cubicBezTo>
                  <a:pt x="124" y="29"/>
                  <a:pt x="127" y="22"/>
                  <a:pt x="126" y="15"/>
                </a:cubicBezTo>
                <a:cubicBezTo>
                  <a:pt x="126" y="12"/>
                  <a:pt x="125" y="9"/>
                  <a:pt x="124" y="6"/>
                </a:cubicBezTo>
                <a:cubicBezTo>
                  <a:pt x="122" y="4"/>
                  <a:pt x="119" y="3"/>
                  <a:pt x="116" y="4"/>
                </a:cubicBezTo>
                <a:cubicBezTo>
                  <a:pt x="111" y="5"/>
                  <a:pt x="108" y="12"/>
                  <a:pt x="103" y="12"/>
                </a:cubicBezTo>
                <a:cubicBezTo>
                  <a:pt x="107" y="12"/>
                  <a:pt x="113" y="14"/>
                  <a:pt x="114" y="18"/>
                </a:cubicBezTo>
                <a:cubicBezTo>
                  <a:pt x="117" y="24"/>
                  <a:pt x="109" y="38"/>
                  <a:pt x="107" y="44"/>
                </a:cubicBezTo>
                <a:cubicBezTo>
                  <a:pt x="107" y="45"/>
                  <a:pt x="107" y="45"/>
                  <a:pt x="107" y="45"/>
                </a:cubicBezTo>
                <a:cubicBezTo>
                  <a:pt x="102" y="41"/>
                  <a:pt x="98" y="36"/>
                  <a:pt x="95" y="31"/>
                </a:cubicBezTo>
                <a:cubicBezTo>
                  <a:pt x="86" y="20"/>
                  <a:pt x="77" y="9"/>
                  <a:pt x="63" y="6"/>
                </a:cubicBezTo>
                <a:cubicBezTo>
                  <a:pt x="54" y="3"/>
                  <a:pt x="45" y="6"/>
                  <a:pt x="35" y="7"/>
                </a:cubicBezTo>
                <a:cubicBezTo>
                  <a:pt x="26" y="8"/>
                  <a:pt x="15" y="7"/>
                  <a:pt x="8" y="0"/>
                </a:cubicBezTo>
                <a:cubicBezTo>
                  <a:pt x="6" y="3"/>
                  <a:pt x="7" y="7"/>
                  <a:pt x="8" y="10"/>
                </a:cubicBezTo>
                <a:cubicBezTo>
                  <a:pt x="9" y="14"/>
                  <a:pt x="12" y="17"/>
                  <a:pt x="16" y="18"/>
                </a:cubicBezTo>
                <a:cubicBezTo>
                  <a:pt x="18" y="18"/>
                  <a:pt x="20" y="18"/>
                  <a:pt x="23" y="19"/>
                </a:cubicBezTo>
                <a:cubicBezTo>
                  <a:pt x="25" y="20"/>
                  <a:pt x="27" y="22"/>
                  <a:pt x="27" y="25"/>
                </a:cubicBezTo>
                <a:cubicBezTo>
                  <a:pt x="37" y="18"/>
                  <a:pt x="49" y="14"/>
                  <a:pt x="61" y="17"/>
                </a:cubicBezTo>
                <a:cubicBezTo>
                  <a:pt x="73" y="19"/>
                  <a:pt x="83" y="27"/>
                  <a:pt x="90" y="37"/>
                </a:cubicBezTo>
                <a:cubicBezTo>
                  <a:pt x="95" y="45"/>
                  <a:pt x="97" y="54"/>
                  <a:pt x="103" y="61"/>
                </a:cubicBezTo>
                <a:cubicBezTo>
                  <a:pt x="103" y="64"/>
                  <a:pt x="104" y="67"/>
                  <a:pt x="106" y="70"/>
                </a:cubicBezTo>
                <a:cubicBezTo>
                  <a:pt x="110" y="79"/>
                  <a:pt x="121" y="82"/>
                  <a:pt x="130" y="84"/>
                </a:cubicBezTo>
                <a:cubicBezTo>
                  <a:pt x="140" y="86"/>
                  <a:pt x="150" y="89"/>
                  <a:pt x="155" y="97"/>
                </a:cubicBezTo>
                <a:cubicBezTo>
                  <a:pt x="156" y="98"/>
                  <a:pt x="157" y="100"/>
                  <a:pt x="158" y="101"/>
                </a:cubicBezTo>
                <a:cubicBezTo>
                  <a:pt x="155" y="100"/>
                  <a:pt x="151" y="100"/>
                  <a:pt x="147" y="101"/>
                </a:cubicBezTo>
                <a:cubicBezTo>
                  <a:pt x="126" y="94"/>
                  <a:pt x="126" y="94"/>
                  <a:pt x="126" y="94"/>
                </a:cubicBezTo>
                <a:cubicBezTo>
                  <a:pt x="126" y="94"/>
                  <a:pt x="122" y="86"/>
                  <a:pt x="111" y="83"/>
                </a:cubicBezTo>
                <a:cubicBezTo>
                  <a:pt x="99" y="79"/>
                  <a:pt x="96" y="70"/>
                  <a:pt x="96" y="70"/>
                </a:cubicBezTo>
                <a:cubicBezTo>
                  <a:pt x="96" y="70"/>
                  <a:pt x="93" y="62"/>
                  <a:pt x="91" y="63"/>
                </a:cubicBezTo>
                <a:cubicBezTo>
                  <a:pt x="90" y="64"/>
                  <a:pt x="79" y="64"/>
                  <a:pt x="79" y="67"/>
                </a:cubicBezTo>
                <a:cubicBezTo>
                  <a:pt x="79" y="69"/>
                  <a:pt x="81" y="70"/>
                  <a:pt x="81" y="70"/>
                </a:cubicBezTo>
                <a:cubicBezTo>
                  <a:pt x="79" y="76"/>
                  <a:pt x="79" y="76"/>
                  <a:pt x="79" y="76"/>
                </a:cubicBezTo>
                <a:cubicBezTo>
                  <a:pt x="85" y="76"/>
                  <a:pt x="85" y="76"/>
                  <a:pt x="85" y="76"/>
                </a:cubicBezTo>
                <a:cubicBezTo>
                  <a:pt x="90" y="76"/>
                  <a:pt x="90" y="76"/>
                  <a:pt x="90" y="76"/>
                </a:cubicBezTo>
                <a:cubicBezTo>
                  <a:pt x="93" y="79"/>
                  <a:pt x="96" y="84"/>
                  <a:pt x="99" y="87"/>
                </a:cubicBezTo>
                <a:cubicBezTo>
                  <a:pt x="105" y="92"/>
                  <a:pt x="107" y="100"/>
                  <a:pt x="117" y="101"/>
                </a:cubicBezTo>
                <a:cubicBezTo>
                  <a:pt x="118" y="102"/>
                  <a:pt x="118" y="102"/>
                  <a:pt x="118" y="102"/>
                </a:cubicBezTo>
                <a:cubicBezTo>
                  <a:pt x="113" y="102"/>
                  <a:pt x="93" y="103"/>
                  <a:pt x="87" y="103"/>
                </a:cubicBezTo>
                <a:cubicBezTo>
                  <a:pt x="81" y="103"/>
                  <a:pt x="73" y="103"/>
                  <a:pt x="73" y="103"/>
                </a:cubicBezTo>
                <a:cubicBezTo>
                  <a:pt x="73" y="103"/>
                  <a:pt x="69" y="100"/>
                  <a:pt x="63" y="101"/>
                </a:cubicBezTo>
                <a:cubicBezTo>
                  <a:pt x="57" y="102"/>
                  <a:pt x="63" y="107"/>
                  <a:pt x="63" y="107"/>
                </a:cubicBezTo>
                <a:cubicBezTo>
                  <a:pt x="63" y="107"/>
                  <a:pt x="59" y="113"/>
                  <a:pt x="61" y="116"/>
                </a:cubicBezTo>
                <a:cubicBezTo>
                  <a:pt x="62" y="119"/>
                  <a:pt x="76" y="113"/>
                  <a:pt x="76" y="113"/>
                </a:cubicBezTo>
                <a:cubicBezTo>
                  <a:pt x="76" y="113"/>
                  <a:pt x="88" y="116"/>
                  <a:pt x="97" y="119"/>
                </a:cubicBezTo>
                <a:cubicBezTo>
                  <a:pt x="107" y="122"/>
                  <a:pt x="117" y="113"/>
                  <a:pt x="117" y="113"/>
                </a:cubicBezTo>
                <a:cubicBezTo>
                  <a:pt x="128" y="122"/>
                  <a:pt x="128" y="122"/>
                  <a:pt x="128" y="122"/>
                </a:cubicBezTo>
                <a:cubicBezTo>
                  <a:pt x="126" y="123"/>
                  <a:pt x="125" y="125"/>
                  <a:pt x="123" y="126"/>
                </a:cubicBezTo>
                <a:cubicBezTo>
                  <a:pt x="115" y="132"/>
                  <a:pt x="104" y="134"/>
                  <a:pt x="95" y="130"/>
                </a:cubicBezTo>
                <a:cubicBezTo>
                  <a:pt x="96" y="133"/>
                  <a:pt x="97" y="136"/>
                  <a:pt x="98" y="138"/>
                </a:cubicBezTo>
                <a:cubicBezTo>
                  <a:pt x="98" y="140"/>
                  <a:pt x="99" y="141"/>
                  <a:pt x="100" y="141"/>
                </a:cubicBezTo>
                <a:cubicBezTo>
                  <a:pt x="101" y="142"/>
                  <a:pt x="102" y="141"/>
                  <a:pt x="103" y="141"/>
                </a:cubicBezTo>
                <a:cubicBezTo>
                  <a:pt x="107" y="140"/>
                  <a:pt x="111" y="138"/>
                  <a:pt x="115" y="136"/>
                </a:cubicBezTo>
                <a:cubicBezTo>
                  <a:pt x="120" y="135"/>
                  <a:pt x="125" y="133"/>
                  <a:pt x="129" y="129"/>
                </a:cubicBezTo>
                <a:cubicBezTo>
                  <a:pt x="130" y="128"/>
                  <a:pt x="130" y="127"/>
                  <a:pt x="131" y="126"/>
                </a:cubicBezTo>
                <a:cubicBezTo>
                  <a:pt x="134" y="128"/>
                  <a:pt x="134" y="128"/>
                  <a:pt x="134" y="128"/>
                </a:cubicBezTo>
                <a:cubicBezTo>
                  <a:pt x="131" y="136"/>
                  <a:pt x="120" y="152"/>
                  <a:pt x="120" y="152"/>
                </a:cubicBezTo>
                <a:cubicBezTo>
                  <a:pt x="120" y="152"/>
                  <a:pt x="103" y="151"/>
                  <a:pt x="96" y="158"/>
                </a:cubicBezTo>
                <a:cubicBezTo>
                  <a:pt x="90" y="164"/>
                  <a:pt x="85" y="179"/>
                  <a:pt x="77" y="188"/>
                </a:cubicBezTo>
                <a:cubicBezTo>
                  <a:pt x="74" y="190"/>
                  <a:pt x="71" y="190"/>
                  <a:pt x="67" y="190"/>
                </a:cubicBezTo>
                <a:cubicBezTo>
                  <a:pt x="65" y="190"/>
                  <a:pt x="62" y="189"/>
                  <a:pt x="60" y="191"/>
                </a:cubicBezTo>
                <a:cubicBezTo>
                  <a:pt x="59" y="192"/>
                  <a:pt x="58" y="193"/>
                  <a:pt x="58" y="195"/>
                </a:cubicBezTo>
                <a:cubicBezTo>
                  <a:pt x="58" y="196"/>
                  <a:pt x="59" y="197"/>
                  <a:pt x="59" y="197"/>
                </a:cubicBezTo>
                <a:cubicBezTo>
                  <a:pt x="56" y="197"/>
                  <a:pt x="53" y="198"/>
                  <a:pt x="51" y="202"/>
                </a:cubicBezTo>
                <a:cubicBezTo>
                  <a:pt x="45" y="211"/>
                  <a:pt x="45" y="217"/>
                  <a:pt x="34" y="222"/>
                </a:cubicBezTo>
                <a:cubicBezTo>
                  <a:pt x="23" y="227"/>
                  <a:pt x="22" y="218"/>
                  <a:pt x="17" y="222"/>
                </a:cubicBezTo>
                <a:cubicBezTo>
                  <a:pt x="13" y="226"/>
                  <a:pt x="14" y="233"/>
                  <a:pt x="11" y="235"/>
                </a:cubicBezTo>
                <a:cubicBezTo>
                  <a:pt x="7" y="238"/>
                  <a:pt x="0" y="241"/>
                  <a:pt x="2" y="246"/>
                </a:cubicBezTo>
                <a:cubicBezTo>
                  <a:pt x="3" y="250"/>
                  <a:pt x="12" y="254"/>
                  <a:pt x="14" y="252"/>
                </a:cubicBezTo>
                <a:cubicBezTo>
                  <a:pt x="16" y="250"/>
                  <a:pt x="11" y="246"/>
                  <a:pt x="11" y="246"/>
                </a:cubicBezTo>
                <a:cubicBezTo>
                  <a:pt x="65" y="216"/>
                  <a:pt x="65" y="216"/>
                  <a:pt x="65" y="216"/>
                </a:cubicBezTo>
                <a:cubicBezTo>
                  <a:pt x="65" y="217"/>
                  <a:pt x="66" y="219"/>
                  <a:pt x="67" y="220"/>
                </a:cubicBezTo>
                <a:cubicBezTo>
                  <a:pt x="69" y="221"/>
                  <a:pt x="70" y="221"/>
                  <a:pt x="72" y="220"/>
                </a:cubicBezTo>
                <a:cubicBezTo>
                  <a:pt x="73" y="220"/>
                  <a:pt x="75" y="218"/>
                  <a:pt x="76" y="217"/>
                </a:cubicBezTo>
                <a:cubicBezTo>
                  <a:pt x="82" y="211"/>
                  <a:pt x="89" y="205"/>
                  <a:pt x="96" y="198"/>
                </a:cubicBezTo>
                <a:cubicBezTo>
                  <a:pt x="98" y="197"/>
                  <a:pt x="98" y="197"/>
                  <a:pt x="98" y="197"/>
                </a:cubicBezTo>
                <a:cubicBezTo>
                  <a:pt x="100" y="203"/>
                  <a:pt x="111" y="203"/>
                  <a:pt x="113" y="200"/>
                </a:cubicBezTo>
                <a:cubicBezTo>
                  <a:pt x="116" y="197"/>
                  <a:pt x="123" y="189"/>
                  <a:pt x="132" y="189"/>
                </a:cubicBezTo>
                <a:cubicBezTo>
                  <a:pt x="141" y="188"/>
                  <a:pt x="158" y="198"/>
                  <a:pt x="165" y="198"/>
                </a:cubicBezTo>
                <a:cubicBezTo>
                  <a:pt x="169" y="197"/>
                  <a:pt x="185" y="189"/>
                  <a:pt x="193" y="184"/>
                </a:cubicBezTo>
                <a:cubicBezTo>
                  <a:pt x="194" y="185"/>
                  <a:pt x="196" y="186"/>
                  <a:pt x="197" y="186"/>
                </a:cubicBezTo>
                <a:cubicBezTo>
                  <a:pt x="200" y="185"/>
                  <a:pt x="203" y="184"/>
                  <a:pt x="204" y="181"/>
                </a:cubicBezTo>
                <a:cubicBezTo>
                  <a:pt x="204" y="178"/>
                  <a:pt x="203" y="175"/>
                  <a:pt x="201" y="172"/>
                </a:cubicBezTo>
                <a:cubicBezTo>
                  <a:pt x="198" y="168"/>
                  <a:pt x="193" y="165"/>
                  <a:pt x="187" y="164"/>
                </a:cubicBezTo>
                <a:close/>
                <a:moveTo>
                  <a:pt x="200" y="114"/>
                </a:moveTo>
                <a:cubicBezTo>
                  <a:pt x="200" y="115"/>
                  <a:pt x="200" y="116"/>
                  <a:pt x="200" y="116"/>
                </a:cubicBezTo>
                <a:cubicBezTo>
                  <a:pt x="200" y="116"/>
                  <a:pt x="197" y="114"/>
                  <a:pt x="197" y="110"/>
                </a:cubicBezTo>
                <a:cubicBezTo>
                  <a:pt x="197" y="110"/>
                  <a:pt x="200" y="112"/>
                  <a:pt x="200" y="114"/>
                </a:cubicBezTo>
                <a:close/>
                <a:moveTo>
                  <a:pt x="140" y="84"/>
                </a:moveTo>
                <a:cubicBezTo>
                  <a:pt x="133" y="82"/>
                  <a:pt x="125" y="81"/>
                  <a:pt x="119" y="76"/>
                </a:cubicBezTo>
                <a:cubicBezTo>
                  <a:pt x="117" y="74"/>
                  <a:pt x="115" y="71"/>
                  <a:pt x="114" y="67"/>
                </a:cubicBezTo>
                <a:cubicBezTo>
                  <a:pt x="121" y="70"/>
                  <a:pt x="128" y="71"/>
                  <a:pt x="135" y="73"/>
                </a:cubicBezTo>
                <a:cubicBezTo>
                  <a:pt x="146" y="76"/>
                  <a:pt x="158" y="82"/>
                  <a:pt x="160" y="93"/>
                </a:cubicBezTo>
                <a:cubicBezTo>
                  <a:pt x="160" y="94"/>
                  <a:pt x="160" y="96"/>
                  <a:pt x="160" y="97"/>
                </a:cubicBezTo>
                <a:cubicBezTo>
                  <a:pt x="155" y="91"/>
                  <a:pt x="148" y="86"/>
                  <a:pt x="140" y="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0C8FB9-2F9D-48FA-8110-FB350205C8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077" y="1770090"/>
            <a:ext cx="3838264" cy="3838264"/>
          </a:xfrm>
          <a:prstGeom prst="rect">
            <a:avLst/>
          </a:prstGeom>
        </p:spPr>
      </p:pic>
      <p:sp>
        <p:nvSpPr>
          <p:cNvPr id="391" name="Google Shape;130;p2">
            <a:extLst>
              <a:ext uri="{FF2B5EF4-FFF2-40B4-BE49-F238E27FC236}">
                <a16:creationId xmlns:a16="http://schemas.microsoft.com/office/drawing/2014/main" id="{4E071DE6-B1BB-4CAD-B95D-0E1190302ADC}"/>
              </a:ext>
            </a:extLst>
          </p:cNvPr>
          <p:cNvSpPr/>
          <p:nvPr/>
        </p:nvSpPr>
        <p:spPr>
          <a:xfrm>
            <a:off x="470129" y="1566042"/>
            <a:ext cx="4228689" cy="4231955"/>
          </a:xfrm>
          <a:prstGeom prst="frame">
            <a:avLst>
              <a:gd name="adj1" fmla="val 443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Freeform 40">
            <a:extLst>
              <a:ext uri="{FF2B5EF4-FFF2-40B4-BE49-F238E27FC236}">
                <a16:creationId xmlns:a16="http://schemas.microsoft.com/office/drawing/2014/main" id="{07F66DDB-9E8F-419B-BA82-84D6C144D253}"/>
              </a:ext>
            </a:extLst>
          </p:cNvPr>
          <p:cNvSpPr>
            <a:spLocks noEditPoints="1"/>
          </p:cNvSpPr>
          <p:nvPr/>
        </p:nvSpPr>
        <p:spPr bwMode="auto">
          <a:xfrm>
            <a:off x="-2845" y="861757"/>
            <a:ext cx="860337" cy="1065570"/>
          </a:xfrm>
          <a:custGeom>
            <a:avLst/>
            <a:gdLst>
              <a:gd name="T0" fmla="*/ 154 w 205"/>
              <a:gd name="T1" fmla="*/ 161 h 254"/>
              <a:gd name="T2" fmla="*/ 170 w 205"/>
              <a:gd name="T3" fmla="*/ 150 h 254"/>
              <a:gd name="T4" fmla="*/ 178 w 205"/>
              <a:gd name="T5" fmla="*/ 145 h 254"/>
              <a:gd name="T6" fmla="*/ 180 w 205"/>
              <a:gd name="T7" fmla="*/ 133 h 254"/>
              <a:gd name="T8" fmla="*/ 181 w 205"/>
              <a:gd name="T9" fmla="*/ 121 h 254"/>
              <a:gd name="T10" fmla="*/ 197 w 205"/>
              <a:gd name="T11" fmla="*/ 123 h 254"/>
              <a:gd name="T12" fmla="*/ 201 w 205"/>
              <a:gd name="T13" fmla="*/ 118 h 254"/>
              <a:gd name="T14" fmla="*/ 203 w 205"/>
              <a:gd name="T15" fmla="*/ 114 h 254"/>
              <a:gd name="T16" fmla="*/ 204 w 205"/>
              <a:gd name="T17" fmla="*/ 104 h 254"/>
              <a:gd name="T18" fmla="*/ 185 w 205"/>
              <a:gd name="T19" fmla="*/ 93 h 254"/>
              <a:gd name="T20" fmla="*/ 180 w 205"/>
              <a:gd name="T21" fmla="*/ 97 h 254"/>
              <a:gd name="T22" fmla="*/ 173 w 205"/>
              <a:gd name="T23" fmla="*/ 106 h 254"/>
              <a:gd name="T24" fmla="*/ 164 w 205"/>
              <a:gd name="T25" fmla="*/ 86 h 254"/>
              <a:gd name="T26" fmla="*/ 124 w 205"/>
              <a:gd name="T27" fmla="*/ 59 h 254"/>
              <a:gd name="T28" fmla="*/ 121 w 205"/>
              <a:gd name="T29" fmla="*/ 36 h 254"/>
              <a:gd name="T30" fmla="*/ 124 w 205"/>
              <a:gd name="T31" fmla="*/ 6 h 254"/>
              <a:gd name="T32" fmla="*/ 103 w 205"/>
              <a:gd name="T33" fmla="*/ 12 h 254"/>
              <a:gd name="T34" fmla="*/ 107 w 205"/>
              <a:gd name="T35" fmla="*/ 44 h 254"/>
              <a:gd name="T36" fmla="*/ 95 w 205"/>
              <a:gd name="T37" fmla="*/ 31 h 254"/>
              <a:gd name="T38" fmla="*/ 35 w 205"/>
              <a:gd name="T39" fmla="*/ 7 h 254"/>
              <a:gd name="T40" fmla="*/ 8 w 205"/>
              <a:gd name="T41" fmla="*/ 10 h 254"/>
              <a:gd name="T42" fmla="*/ 23 w 205"/>
              <a:gd name="T43" fmla="*/ 19 h 254"/>
              <a:gd name="T44" fmla="*/ 61 w 205"/>
              <a:gd name="T45" fmla="*/ 17 h 254"/>
              <a:gd name="T46" fmla="*/ 103 w 205"/>
              <a:gd name="T47" fmla="*/ 61 h 254"/>
              <a:gd name="T48" fmla="*/ 130 w 205"/>
              <a:gd name="T49" fmla="*/ 84 h 254"/>
              <a:gd name="T50" fmla="*/ 158 w 205"/>
              <a:gd name="T51" fmla="*/ 101 h 254"/>
              <a:gd name="T52" fmla="*/ 126 w 205"/>
              <a:gd name="T53" fmla="*/ 94 h 254"/>
              <a:gd name="T54" fmla="*/ 96 w 205"/>
              <a:gd name="T55" fmla="*/ 70 h 254"/>
              <a:gd name="T56" fmla="*/ 79 w 205"/>
              <a:gd name="T57" fmla="*/ 67 h 254"/>
              <a:gd name="T58" fmla="*/ 79 w 205"/>
              <a:gd name="T59" fmla="*/ 76 h 254"/>
              <a:gd name="T60" fmla="*/ 90 w 205"/>
              <a:gd name="T61" fmla="*/ 76 h 254"/>
              <a:gd name="T62" fmla="*/ 117 w 205"/>
              <a:gd name="T63" fmla="*/ 101 h 254"/>
              <a:gd name="T64" fmla="*/ 87 w 205"/>
              <a:gd name="T65" fmla="*/ 103 h 254"/>
              <a:gd name="T66" fmla="*/ 63 w 205"/>
              <a:gd name="T67" fmla="*/ 101 h 254"/>
              <a:gd name="T68" fmla="*/ 61 w 205"/>
              <a:gd name="T69" fmla="*/ 116 h 254"/>
              <a:gd name="T70" fmla="*/ 97 w 205"/>
              <a:gd name="T71" fmla="*/ 119 h 254"/>
              <a:gd name="T72" fmla="*/ 128 w 205"/>
              <a:gd name="T73" fmla="*/ 122 h 254"/>
              <a:gd name="T74" fmla="*/ 95 w 205"/>
              <a:gd name="T75" fmla="*/ 130 h 254"/>
              <a:gd name="T76" fmla="*/ 100 w 205"/>
              <a:gd name="T77" fmla="*/ 141 h 254"/>
              <a:gd name="T78" fmla="*/ 115 w 205"/>
              <a:gd name="T79" fmla="*/ 136 h 254"/>
              <a:gd name="T80" fmla="*/ 131 w 205"/>
              <a:gd name="T81" fmla="*/ 126 h 254"/>
              <a:gd name="T82" fmla="*/ 120 w 205"/>
              <a:gd name="T83" fmla="*/ 152 h 254"/>
              <a:gd name="T84" fmla="*/ 77 w 205"/>
              <a:gd name="T85" fmla="*/ 188 h 254"/>
              <a:gd name="T86" fmla="*/ 60 w 205"/>
              <a:gd name="T87" fmla="*/ 191 h 254"/>
              <a:gd name="T88" fmla="*/ 59 w 205"/>
              <a:gd name="T89" fmla="*/ 197 h 254"/>
              <a:gd name="T90" fmla="*/ 34 w 205"/>
              <a:gd name="T91" fmla="*/ 222 h 254"/>
              <a:gd name="T92" fmla="*/ 11 w 205"/>
              <a:gd name="T93" fmla="*/ 235 h 254"/>
              <a:gd name="T94" fmla="*/ 14 w 205"/>
              <a:gd name="T95" fmla="*/ 252 h 254"/>
              <a:gd name="T96" fmla="*/ 65 w 205"/>
              <a:gd name="T97" fmla="*/ 216 h 254"/>
              <a:gd name="T98" fmla="*/ 72 w 205"/>
              <a:gd name="T99" fmla="*/ 220 h 254"/>
              <a:gd name="T100" fmla="*/ 96 w 205"/>
              <a:gd name="T101" fmla="*/ 198 h 254"/>
              <a:gd name="T102" fmla="*/ 113 w 205"/>
              <a:gd name="T103" fmla="*/ 200 h 254"/>
              <a:gd name="T104" fmla="*/ 165 w 205"/>
              <a:gd name="T105" fmla="*/ 198 h 254"/>
              <a:gd name="T106" fmla="*/ 197 w 205"/>
              <a:gd name="T107" fmla="*/ 186 h 254"/>
              <a:gd name="T108" fmla="*/ 201 w 205"/>
              <a:gd name="T109" fmla="*/ 172 h 254"/>
              <a:gd name="T110" fmla="*/ 200 w 205"/>
              <a:gd name="T111" fmla="*/ 114 h 254"/>
              <a:gd name="T112" fmla="*/ 197 w 205"/>
              <a:gd name="T113" fmla="*/ 110 h 254"/>
              <a:gd name="T114" fmla="*/ 140 w 205"/>
              <a:gd name="T115" fmla="*/ 84 h 254"/>
              <a:gd name="T116" fmla="*/ 114 w 205"/>
              <a:gd name="T117" fmla="*/ 67 h 254"/>
              <a:gd name="T118" fmla="*/ 160 w 205"/>
              <a:gd name="T119" fmla="*/ 93 h 254"/>
              <a:gd name="T120" fmla="*/ 140 w 205"/>
              <a:gd name="T121" fmla="*/ 8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05" h="254">
                <a:moveTo>
                  <a:pt x="187" y="164"/>
                </a:moveTo>
                <a:cubicBezTo>
                  <a:pt x="182" y="162"/>
                  <a:pt x="167" y="162"/>
                  <a:pt x="154" y="161"/>
                </a:cubicBezTo>
                <a:cubicBezTo>
                  <a:pt x="160" y="157"/>
                  <a:pt x="166" y="152"/>
                  <a:pt x="169" y="151"/>
                </a:cubicBezTo>
                <a:cubicBezTo>
                  <a:pt x="169" y="151"/>
                  <a:pt x="169" y="150"/>
                  <a:pt x="170" y="150"/>
                </a:cubicBezTo>
                <a:cubicBezTo>
                  <a:pt x="171" y="150"/>
                  <a:pt x="172" y="149"/>
                  <a:pt x="173" y="149"/>
                </a:cubicBezTo>
                <a:cubicBezTo>
                  <a:pt x="175" y="148"/>
                  <a:pt x="177" y="147"/>
                  <a:pt x="178" y="145"/>
                </a:cubicBezTo>
                <a:cubicBezTo>
                  <a:pt x="178" y="143"/>
                  <a:pt x="177" y="141"/>
                  <a:pt x="178" y="139"/>
                </a:cubicBezTo>
                <a:cubicBezTo>
                  <a:pt x="178" y="137"/>
                  <a:pt x="179" y="135"/>
                  <a:pt x="180" y="133"/>
                </a:cubicBezTo>
                <a:cubicBezTo>
                  <a:pt x="181" y="130"/>
                  <a:pt x="180" y="127"/>
                  <a:pt x="178" y="124"/>
                </a:cubicBezTo>
                <a:cubicBezTo>
                  <a:pt x="181" y="121"/>
                  <a:pt x="181" y="121"/>
                  <a:pt x="181" y="121"/>
                </a:cubicBezTo>
                <a:cubicBezTo>
                  <a:pt x="181" y="121"/>
                  <a:pt x="189" y="128"/>
                  <a:pt x="192" y="128"/>
                </a:cubicBezTo>
                <a:cubicBezTo>
                  <a:pt x="193" y="128"/>
                  <a:pt x="195" y="126"/>
                  <a:pt x="197" y="123"/>
                </a:cubicBezTo>
                <a:cubicBezTo>
                  <a:pt x="198" y="123"/>
                  <a:pt x="199" y="124"/>
                  <a:pt x="200" y="123"/>
                </a:cubicBezTo>
                <a:cubicBezTo>
                  <a:pt x="200" y="123"/>
                  <a:pt x="201" y="120"/>
                  <a:pt x="201" y="118"/>
                </a:cubicBezTo>
                <a:cubicBezTo>
                  <a:pt x="201" y="119"/>
                  <a:pt x="201" y="119"/>
                  <a:pt x="201" y="119"/>
                </a:cubicBezTo>
                <a:cubicBezTo>
                  <a:pt x="203" y="117"/>
                  <a:pt x="203" y="114"/>
                  <a:pt x="203" y="114"/>
                </a:cubicBezTo>
                <a:cubicBezTo>
                  <a:pt x="203" y="113"/>
                  <a:pt x="203" y="113"/>
                  <a:pt x="203" y="113"/>
                </a:cubicBezTo>
                <a:cubicBezTo>
                  <a:pt x="204" y="110"/>
                  <a:pt x="205" y="106"/>
                  <a:pt x="204" y="104"/>
                </a:cubicBezTo>
                <a:cubicBezTo>
                  <a:pt x="201" y="96"/>
                  <a:pt x="195" y="88"/>
                  <a:pt x="190" y="90"/>
                </a:cubicBezTo>
                <a:cubicBezTo>
                  <a:pt x="189" y="90"/>
                  <a:pt x="187" y="92"/>
                  <a:pt x="185" y="93"/>
                </a:cubicBezTo>
                <a:cubicBezTo>
                  <a:pt x="185" y="93"/>
                  <a:pt x="185" y="92"/>
                  <a:pt x="184" y="92"/>
                </a:cubicBezTo>
                <a:cubicBezTo>
                  <a:pt x="182" y="92"/>
                  <a:pt x="180" y="97"/>
                  <a:pt x="180" y="97"/>
                </a:cubicBezTo>
                <a:cubicBezTo>
                  <a:pt x="180" y="97"/>
                  <a:pt x="180" y="98"/>
                  <a:pt x="181" y="98"/>
                </a:cubicBezTo>
                <a:cubicBezTo>
                  <a:pt x="177" y="102"/>
                  <a:pt x="173" y="106"/>
                  <a:pt x="173" y="106"/>
                </a:cubicBezTo>
                <a:cubicBezTo>
                  <a:pt x="172" y="107"/>
                  <a:pt x="172" y="107"/>
                  <a:pt x="172" y="107"/>
                </a:cubicBezTo>
                <a:cubicBezTo>
                  <a:pt x="170" y="100"/>
                  <a:pt x="168" y="93"/>
                  <a:pt x="164" y="86"/>
                </a:cubicBezTo>
                <a:cubicBezTo>
                  <a:pt x="160" y="77"/>
                  <a:pt x="154" y="69"/>
                  <a:pt x="145" y="65"/>
                </a:cubicBezTo>
                <a:cubicBezTo>
                  <a:pt x="138" y="62"/>
                  <a:pt x="131" y="61"/>
                  <a:pt x="124" y="59"/>
                </a:cubicBezTo>
                <a:cubicBezTo>
                  <a:pt x="120" y="57"/>
                  <a:pt x="117" y="55"/>
                  <a:pt x="114" y="53"/>
                </a:cubicBezTo>
                <a:cubicBezTo>
                  <a:pt x="116" y="47"/>
                  <a:pt x="119" y="41"/>
                  <a:pt x="121" y="36"/>
                </a:cubicBezTo>
                <a:cubicBezTo>
                  <a:pt x="124" y="29"/>
                  <a:pt x="127" y="22"/>
                  <a:pt x="126" y="15"/>
                </a:cubicBezTo>
                <a:cubicBezTo>
                  <a:pt x="126" y="12"/>
                  <a:pt x="125" y="9"/>
                  <a:pt x="124" y="6"/>
                </a:cubicBezTo>
                <a:cubicBezTo>
                  <a:pt x="122" y="4"/>
                  <a:pt x="119" y="3"/>
                  <a:pt x="116" y="4"/>
                </a:cubicBezTo>
                <a:cubicBezTo>
                  <a:pt x="111" y="5"/>
                  <a:pt x="108" y="12"/>
                  <a:pt x="103" y="12"/>
                </a:cubicBezTo>
                <a:cubicBezTo>
                  <a:pt x="107" y="12"/>
                  <a:pt x="113" y="14"/>
                  <a:pt x="114" y="18"/>
                </a:cubicBezTo>
                <a:cubicBezTo>
                  <a:pt x="117" y="24"/>
                  <a:pt x="109" y="38"/>
                  <a:pt x="107" y="44"/>
                </a:cubicBezTo>
                <a:cubicBezTo>
                  <a:pt x="107" y="45"/>
                  <a:pt x="107" y="45"/>
                  <a:pt x="107" y="45"/>
                </a:cubicBezTo>
                <a:cubicBezTo>
                  <a:pt x="102" y="41"/>
                  <a:pt x="98" y="36"/>
                  <a:pt x="95" y="31"/>
                </a:cubicBezTo>
                <a:cubicBezTo>
                  <a:pt x="86" y="20"/>
                  <a:pt x="77" y="9"/>
                  <a:pt x="63" y="6"/>
                </a:cubicBezTo>
                <a:cubicBezTo>
                  <a:pt x="54" y="3"/>
                  <a:pt x="45" y="6"/>
                  <a:pt x="35" y="7"/>
                </a:cubicBezTo>
                <a:cubicBezTo>
                  <a:pt x="26" y="8"/>
                  <a:pt x="15" y="7"/>
                  <a:pt x="8" y="0"/>
                </a:cubicBezTo>
                <a:cubicBezTo>
                  <a:pt x="6" y="3"/>
                  <a:pt x="7" y="7"/>
                  <a:pt x="8" y="10"/>
                </a:cubicBezTo>
                <a:cubicBezTo>
                  <a:pt x="9" y="14"/>
                  <a:pt x="12" y="17"/>
                  <a:pt x="16" y="18"/>
                </a:cubicBezTo>
                <a:cubicBezTo>
                  <a:pt x="18" y="18"/>
                  <a:pt x="20" y="18"/>
                  <a:pt x="23" y="19"/>
                </a:cubicBezTo>
                <a:cubicBezTo>
                  <a:pt x="25" y="20"/>
                  <a:pt x="27" y="22"/>
                  <a:pt x="27" y="25"/>
                </a:cubicBezTo>
                <a:cubicBezTo>
                  <a:pt x="37" y="18"/>
                  <a:pt x="49" y="14"/>
                  <a:pt x="61" y="17"/>
                </a:cubicBezTo>
                <a:cubicBezTo>
                  <a:pt x="73" y="19"/>
                  <a:pt x="83" y="27"/>
                  <a:pt x="90" y="37"/>
                </a:cubicBezTo>
                <a:cubicBezTo>
                  <a:pt x="95" y="45"/>
                  <a:pt x="97" y="54"/>
                  <a:pt x="103" y="61"/>
                </a:cubicBezTo>
                <a:cubicBezTo>
                  <a:pt x="103" y="64"/>
                  <a:pt x="104" y="67"/>
                  <a:pt x="106" y="70"/>
                </a:cubicBezTo>
                <a:cubicBezTo>
                  <a:pt x="110" y="79"/>
                  <a:pt x="121" y="82"/>
                  <a:pt x="130" y="84"/>
                </a:cubicBezTo>
                <a:cubicBezTo>
                  <a:pt x="140" y="86"/>
                  <a:pt x="150" y="89"/>
                  <a:pt x="155" y="97"/>
                </a:cubicBezTo>
                <a:cubicBezTo>
                  <a:pt x="156" y="98"/>
                  <a:pt x="157" y="100"/>
                  <a:pt x="158" y="101"/>
                </a:cubicBezTo>
                <a:cubicBezTo>
                  <a:pt x="155" y="100"/>
                  <a:pt x="151" y="100"/>
                  <a:pt x="147" y="101"/>
                </a:cubicBezTo>
                <a:cubicBezTo>
                  <a:pt x="126" y="94"/>
                  <a:pt x="126" y="94"/>
                  <a:pt x="126" y="94"/>
                </a:cubicBezTo>
                <a:cubicBezTo>
                  <a:pt x="126" y="94"/>
                  <a:pt x="122" y="86"/>
                  <a:pt x="111" y="83"/>
                </a:cubicBezTo>
                <a:cubicBezTo>
                  <a:pt x="99" y="79"/>
                  <a:pt x="96" y="70"/>
                  <a:pt x="96" y="70"/>
                </a:cubicBezTo>
                <a:cubicBezTo>
                  <a:pt x="96" y="70"/>
                  <a:pt x="93" y="62"/>
                  <a:pt x="91" y="63"/>
                </a:cubicBezTo>
                <a:cubicBezTo>
                  <a:pt x="90" y="64"/>
                  <a:pt x="79" y="64"/>
                  <a:pt x="79" y="67"/>
                </a:cubicBezTo>
                <a:cubicBezTo>
                  <a:pt x="79" y="69"/>
                  <a:pt x="81" y="70"/>
                  <a:pt x="81" y="70"/>
                </a:cubicBezTo>
                <a:cubicBezTo>
                  <a:pt x="79" y="76"/>
                  <a:pt x="79" y="76"/>
                  <a:pt x="79" y="76"/>
                </a:cubicBezTo>
                <a:cubicBezTo>
                  <a:pt x="85" y="76"/>
                  <a:pt x="85" y="76"/>
                  <a:pt x="85" y="76"/>
                </a:cubicBezTo>
                <a:cubicBezTo>
                  <a:pt x="90" y="76"/>
                  <a:pt x="90" y="76"/>
                  <a:pt x="90" y="76"/>
                </a:cubicBezTo>
                <a:cubicBezTo>
                  <a:pt x="93" y="79"/>
                  <a:pt x="96" y="84"/>
                  <a:pt x="99" y="87"/>
                </a:cubicBezTo>
                <a:cubicBezTo>
                  <a:pt x="105" y="92"/>
                  <a:pt x="107" y="100"/>
                  <a:pt x="117" y="101"/>
                </a:cubicBezTo>
                <a:cubicBezTo>
                  <a:pt x="118" y="102"/>
                  <a:pt x="118" y="102"/>
                  <a:pt x="118" y="102"/>
                </a:cubicBezTo>
                <a:cubicBezTo>
                  <a:pt x="113" y="102"/>
                  <a:pt x="93" y="103"/>
                  <a:pt x="87" y="103"/>
                </a:cubicBezTo>
                <a:cubicBezTo>
                  <a:pt x="81" y="103"/>
                  <a:pt x="73" y="103"/>
                  <a:pt x="73" y="103"/>
                </a:cubicBezTo>
                <a:cubicBezTo>
                  <a:pt x="73" y="103"/>
                  <a:pt x="69" y="100"/>
                  <a:pt x="63" y="101"/>
                </a:cubicBezTo>
                <a:cubicBezTo>
                  <a:pt x="57" y="102"/>
                  <a:pt x="63" y="107"/>
                  <a:pt x="63" y="107"/>
                </a:cubicBezTo>
                <a:cubicBezTo>
                  <a:pt x="63" y="107"/>
                  <a:pt x="59" y="113"/>
                  <a:pt x="61" y="116"/>
                </a:cubicBezTo>
                <a:cubicBezTo>
                  <a:pt x="62" y="119"/>
                  <a:pt x="76" y="113"/>
                  <a:pt x="76" y="113"/>
                </a:cubicBezTo>
                <a:cubicBezTo>
                  <a:pt x="76" y="113"/>
                  <a:pt x="88" y="116"/>
                  <a:pt x="97" y="119"/>
                </a:cubicBezTo>
                <a:cubicBezTo>
                  <a:pt x="107" y="122"/>
                  <a:pt x="117" y="113"/>
                  <a:pt x="117" y="113"/>
                </a:cubicBezTo>
                <a:cubicBezTo>
                  <a:pt x="128" y="122"/>
                  <a:pt x="128" y="122"/>
                  <a:pt x="128" y="122"/>
                </a:cubicBezTo>
                <a:cubicBezTo>
                  <a:pt x="126" y="123"/>
                  <a:pt x="125" y="125"/>
                  <a:pt x="123" y="126"/>
                </a:cubicBezTo>
                <a:cubicBezTo>
                  <a:pt x="115" y="132"/>
                  <a:pt x="104" y="134"/>
                  <a:pt x="95" y="130"/>
                </a:cubicBezTo>
                <a:cubicBezTo>
                  <a:pt x="96" y="133"/>
                  <a:pt x="97" y="136"/>
                  <a:pt x="98" y="138"/>
                </a:cubicBezTo>
                <a:cubicBezTo>
                  <a:pt x="98" y="140"/>
                  <a:pt x="99" y="141"/>
                  <a:pt x="100" y="141"/>
                </a:cubicBezTo>
                <a:cubicBezTo>
                  <a:pt x="101" y="142"/>
                  <a:pt x="102" y="141"/>
                  <a:pt x="103" y="141"/>
                </a:cubicBezTo>
                <a:cubicBezTo>
                  <a:pt x="107" y="140"/>
                  <a:pt x="111" y="138"/>
                  <a:pt x="115" y="136"/>
                </a:cubicBezTo>
                <a:cubicBezTo>
                  <a:pt x="120" y="135"/>
                  <a:pt x="125" y="133"/>
                  <a:pt x="129" y="129"/>
                </a:cubicBezTo>
                <a:cubicBezTo>
                  <a:pt x="130" y="128"/>
                  <a:pt x="130" y="127"/>
                  <a:pt x="131" y="126"/>
                </a:cubicBezTo>
                <a:cubicBezTo>
                  <a:pt x="134" y="128"/>
                  <a:pt x="134" y="128"/>
                  <a:pt x="134" y="128"/>
                </a:cubicBezTo>
                <a:cubicBezTo>
                  <a:pt x="131" y="136"/>
                  <a:pt x="120" y="152"/>
                  <a:pt x="120" y="152"/>
                </a:cubicBezTo>
                <a:cubicBezTo>
                  <a:pt x="120" y="152"/>
                  <a:pt x="103" y="151"/>
                  <a:pt x="96" y="158"/>
                </a:cubicBezTo>
                <a:cubicBezTo>
                  <a:pt x="90" y="164"/>
                  <a:pt x="85" y="179"/>
                  <a:pt x="77" y="188"/>
                </a:cubicBezTo>
                <a:cubicBezTo>
                  <a:pt x="74" y="190"/>
                  <a:pt x="71" y="190"/>
                  <a:pt x="67" y="190"/>
                </a:cubicBezTo>
                <a:cubicBezTo>
                  <a:pt x="65" y="190"/>
                  <a:pt x="62" y="189"/>
                  <a:pt x="60" y="191"/>
                </a:cubicBezTo>
                <a:cubicBezTo>
                  <a:pt x="59" y="192"/>
                  <a:pt x="58" y="193"/>
                  <a:pt x="58" y="195"/>
                </a:cubicBezTo>
                <a:cubicBezTo>
                  <a:pt x="58" y="196"/>
                  <a:pt x="59" y="197"/>
                  <a:pt x="59" y="197"/>
                </a:cubicBezTo>
                <a:cubicBezTo>
                  <a:pt x="56" y="197"/>
                  <a:pt x="53" y="198"/>
                  <a:pt x="51" y="202"/>
                </a:cubicBezTo>
                <a:cubicBezTo>
                  <a:pt x="45" y="211"/>
                  <a:pt x="45" y="217"/>
                  <a:pt x="34" y="222"/>
                </a:cubicBezTo>
                <a:cubicBezTo>
                  <a:pt x="23" y="227"/>
                  <a:pt x="22" y="218"/>
                  <a:pt x="17" y="222"/>
                </a:cubicBezTo>
                <a:cubicBezTo>
                  <a:pt x="13" y="226"/>
                  <a:pt x="14" y="233"/>
                  <a:pt x="11" y="235"/>
                </a:cubicBezTo>
                <a:cubicBezTo>
                  <a:pt x="7" y="238"/>
                  <a:pt x="0" y="241"/>
                  <a:pt x="2" y="246"/>
                </a:cubicBezTo>
                <a:cubicBezTo>
                  <a:pt x="3" y="250"/>
                  <a:pt x="12" y="254"/>
                  <a:pt x="14" y="252"/>
                </a:cubicBezTo>
                <a:cubicBezTo>
                  <a:pt x="16" y="250"/>
                  <a:pt x="11" y="246"/>
                  <a:pt x="11" y="246"/>
                </a:cubicBezTo>
                <a:cubicBezTo>
                  <a:pt x="65" y="216"/>
                  <a:pt x="65" y="216"/>
                  <a:pt x="65" y="216"/>
                </a:cubicBezTo>
                <a:cubicBezTo>
                  <a:pt x="65" y="217"/>
                  <a:pt x="66" y="219"/>
                  <a:pt x="67" y="220"/>
                </a:cubicBezTo>
                <a:cubicBezTo>
                  <a:pt x="69" y="221"/>
                  <a:pt x="70" y="221"/>
                  <a:pt x="72" y="220"/>
                </a:cubicBezTo>
                <a:cubicBezTo>
                  <a:pt x="73" y="220"/>
                  <a:pt x="75" y="218"/>
                  <a:pt x="76" y="217"/>
                </a:cubicBezTo>
                <a:cubicBezTo>
                  <a:pt x="82" y="211"/>
                  <a:pt x="89" y="205"/>
                  <a:pt x="96" y="198"/>
                </a:cubicBezTo>
                <a:cubicBezTo>
                  <a:pt x="98" y="197"/>
                  <a:pt x="98" y="197"/>
                  <a:pt x="98" y="197"/>
                </a:cubicBezTo>
                <a:cubicBezTo>
                  <a:pt x="100" y="203"/>
                  <a:pt x="111" y="203"/>
                  <a:pt x="113" y="200"/>
                </a:cubicBezTo>
                <a:cubicBezTo>
                  <a:pt x="116" y="197"/>
                  <a:pt x="123" y="189"/>
                  <a:pt x="132" y="189"/>
                </a:cubicBezTo>
                <a:cubicBezTo>
                  <a:pt x="141" y="188"/>
                  <a:pt x="158" y="198"/>
                  <a:pt x="165" y="198"/>
                </a:cubicBezTo>
                <a:cubicBezTo>
                  <a:pt x="169" y="197"/>
                  <a:pt x="185" y="189"/>
                  <a:pt x="193" y="184"/>
                </a:cubicBezTo>
                <a:cubicBezTo>
                  <a:pt x="194" y="185"/>
                  <a:pt x="196" y="186"/>
                  <a:pt x="197" y="186"/>
                </a:cubicBezTo>
                <a:cubicBezTo>
                  <a:pt x="200" y="185"/>
                  <a:pt x="203" y="184"/>
                  <a:pt x="204" y="181"/>
                </a:cubicBezTo>
                <a:cubicBezTo>
                  <a:pt x="204" y="178"/>
                  <a:pt x="203" y="175"/>
                  <a:pt x="201" y="172"/>
                </a:cubicBezTo>
                <a:cubicBezTo>
                  <a:pt x="198" y="168"/>
                  <a:pt x="193" y="165"/>
                  <a:pt x="187" y="164"/>
                </a:cubicBezTo>
                <a:close/>
                <a:moveTo>
                  <a:pt x="200" y="114"/>
                </a:moveTo>
                <a:cubicBezTo>
                  <a:pt x="200" y="115"/>
                  <a:pt x="200" y="116"/>
                  <a:pt x="200" y="116"/>
                </a:cubicBezTo>
                <a:cubicBezTo>
                  <a:pt x="200" y="116"/>
                  <a:pt x="197" y="114"/>
                  <a:pt x="197" y="110"/>
                </a:cubicBezTo>
                <a:cubicBezTo>
                  <a:pt x="197" y="110"/>
                  <a:pt x="200" y="112"/>
                  <a:pt x="200" y="114"/>
                </a:cubicBezTo>
                <a:close/>
                <a:moveTo>
                  <a:pt x="140" y="84"/>
                </a:moveTo>
                <a:cubicBezTo>
                  <a:pt x="133" y="82"/>
                  <a:pt x="125" y="81"/>
                  <a:pt x="119" y="76"/>
                </a:cubicBezTo>
                <a:cubicBezTo>
                  <a:pt x="117" y="74"/>
                  <a:pt x="115" y="71"/>
                  <a:pt x="114" y="67"/>
                </a:cubicBezTo>
                <a:cubicBezTo>
                  <a:pt x="121" y="70"/>
                  <a:pt x="128" y="71"/>
                  <a:pt x="135" y="73"/>
                </a:cubicBezTo>
                <a:cubicBezTo>
                  <a:pt x="146" y="76"/>
                  <a:pt x="158" y="82"/>
                  <a:pt x="160" y="93"/>
                </a:cubicBezTo>
                <a:cubicBezTo>
                  <a:pt x="160" y="94"/>
                  <a:pt x="160" y="96"/>
                  <a:pt x="160" y="97"/>
                </a:cubicBezTo>
                <a:cubicBezTo>
                  <a:pt x="155" y="91"/>
                  <a:pt x="148" y="86"/>
                  <a:pt x="140" y="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: Rounded Corners 395">
            <a:extLst>
              <a:ext uri="{FF2B5EF4-FFF2-40B4-BE49-F238E27FC236}">
                <a16:creationId xmlns:a16="http://schemas.microsoft.com/office/drawing/2014/main" id="{5D12143A-0745-49A1-9B5E-FD842708A891}"/>
              </a:ext>
            </a:extLst>
          </p:cNvPr>
          <p:cNvSpPr/>
          <p:nvPr/>
        </p:nvSpPr>
        <p:spPr>
          <a:xfrm>
            <a:off x="5461879" y="1594302"/>
            <a:ext cx="5990163" cy="4190683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75842" y="1927327"/>
            <a:ext cx="5448223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solidFill>
                  <a:srgbClr val="C00000"/>
                </a:solidFill>
              </a:rPr>
              <a:t>安全      </a:t>
            </a:r>
            <a:r>
              <a:rPr lang="en-US" altLang="ja-JP" sz="2000" dirty="0">
                <a:solidFill>
                  <a:srgbClr val="C00000"/>
                </a:solidFill>
              </a:rPr>
              <a:t>(</a:t>
            </a:r>
            <a:r>
              <a:rPr lang="ja-JP" altLang="en-US" sz="2000" dirty="0">
                <a:solidFill>
                  <a:srgbClr val="C00000"/>
                </a:solidFill>
              </a:rPr>
              <a:t>あんぜん</a:t>
            </a:r>
            <a:r>
              <a:rPr lang="en-US" altLang="ja-JP" sz="2000" dirty="0">
                <a:solidFill>
                  <a:srgbClr val="C00000"/>
                </a:solidFill>
              </a:rPr>
              <a:t>)    : An </a:t>
            </a:r>
            <a:r>
              <a:rPr lang="en-US" altLang="ja-JP" sz="2000" dirty="0" err="1">
                <a:solidFill>
                  <a:srgbClr val="C00000"/>
                </a:solidFill>
              </a:rPr>
              <a:t>toàn</a:t>
            </a:r>
            <a:endParaRPr lang="en-US" altLang="ja-JP" sz="2000" dirty="0">
              <a:solidFill>
                <a:srgbClr val="C00000"/>
              </a:solidFill>
            </a:endParaRPr>
          </a:p>
          <a:p>
            <a:r>
              <a:rPr lang="ja-JP" altLang="en-US" sz="2000" dirty="0">
                <a:solidFill>
                  <a:srgbClr val="C00000"/>
                </a:solidFill>
              </a:rPr>
              <a:t>治安      </a:t>
            </a:r>
            <a:r>
              <a:rPr lang="en-US" altLang="ja-JP" sz="2000" dirty="0">
                <a:solidFill>
                  <a:srgbClr val="C00000"/>
                </a:solidFill>
              </a:rPr>
              <a:t>(</a:t>
            </a:r>
            <a:r>
              <a:rPr lang="ja-JP" altLang="en-US" sz="2000" dirty="0">
                <a:solidFill>
                  <a:srgbClr val="C00000"/>
                </a:solidFill>
              </a:rPr>
              <a:t>ちあん</a:t>
            </a:r>
            <a:r>
              <a:rPr lang="en-US" altLang="ja-JP" sz="2000" dirty="0">
                <a:solidFill>
                  <a:srgbClr val="C00000"/>
                </a:solidFill>
              </a:rPr>
              <a:t>)        : </a:t>
            </a:r>
            <a:r>
              <a:rPr lang="en-US" altLang="ja-JP" sz="2000" dirty="0" err="1">
                <a:solidFill>
                  <a:srgbClr val="C00000"/>
                </a:solidFill>
              </a:rPr>
              <a:t>Trị</a:t>
            </a:r>
            <a:r>
              <a:rPr lang="en-US" altLang="ja-JP" sz="2000" dirty="0">
                <a:solidFill>
                  <a:srgbClr val="C00000"/>
                </a:solidFill>
              </a:rPr>
              <a:t> an</a:t>
            </a:r>
          </a:p>
          <a:p>
            <a:r>
              <a:rPr lang="ja-JP" altLang="en-US" sz="2000" dirty="0">
                <a:solidFill>
                  <a:srgbClr val="C00000"/>
                </a:solidFill>
              </a:rPr>
              <a:t>安く      </a:t>
            </a:r>
            <a:r>
              <a:rPr lang="en-US" altLang="ja-JP" sz="2000" dirty="0">
                <a:solidFill>
                  <a:srgbClr val="C00000"/>
                </a:solidFill>
              </a:rPr>
              <a:t>(</a:t>
            </a:r>
            <a:r>
              <a:rPr lang="ja-JP" altLang="en-US" sz="2000" dirty="0">
                <a:solidFill>
                  <a:srgbClr val="C00000"/>
                </a:solidFill>
              </a:rPr>
              <a:t>やすく</a:t>
            </a:r>
            <a:r>
              <a:rPr lang="en-US" altLang="ja-JP" sz="2000" dirty="0">
                <a:solidFill>
                  <a:srgbClr val="C00000"/>
                </a:solidFill>
              </a:rPr>
              <a:t>)        : </a:t>
            </a:r>
            <a:r>
              <a:rPr lang="en-US" altLang="ja-JP" sz="2000" dirty="0" err="1">
                <a:solidFill>
                  <a:srgbClr val="C00000"/>
                </a:solidFill>
              </a:rPr>
              <a:t>Rẻ</a:t>
            </a:r>
            <a:endParaRPr lang="en-US" altLang="ja-JP" sz="2000" dirty="0">
              <a:solidFill>
                <a:srgbClr val="C00000"/>
              </a:solidFill>
            </a:endParaRPr>
          </a:p>
          <a:p>
            <a:r>
              <a:rPr lang="ja-JP" altLang="en-US" sz="2000" dirty="0">
                <a:solidFill>
                  <a:srgbClr val="C00000"/>
                </a:solidFill>
              </a:rPr>
              <a:t>不安な  </a:t>
            </a:r>
            <a:r>
              <a:rPr lang="en-US" altLang="ja-JP" sz="2000" dirty="0">
                <a:solidFill>
                  <a:srgbClr val="C00000"/>
                </a:solidFill>
              </a:rPr>
              <a:t>(</a:t>
            </a:r>
            <a:r>
              <a:rPr lang="ja-JP" altLang="en-US" sz="2000" dirty="0">
                <a:solidFill>
                  <a:srgbClr val="C00000"/>
                </a:solidFill>
              </a:rPr>
              <a:t>ふあんな</a:t>
            </a:r>
            <a:r>
              <a:rPr lang="en-US" altLang="ja-JP" sz="2000" dirty="0">
                <a:solidFill>
                  <a:srgbClr val="C00000"/>
                </a:solidFill>
              </a:rPr>
              <a:t>)   : </a:t>
            </a:r>
            <a:r>
              <a:rPr lang="en-US" altLang="ja-JP" sz="2000" dirty="0" err="1">
                <a:solidFill>
                  <a:srgbClr val="C00000"/>
                </a:solidFill>
              </a:rPr>
              <a:t>Bất</a:t>
            </a:r>
            <a:r>
              <a:rPr lang="en-US" altLang="ja-JP" sz="2000" dirty="0">
                <a:solidFill>
                  <a:srgbClr val="C00000"/>
                </a:solidFill>
              </a:rPr>
              <a:t> an</a:t>
            </a:r>
          </a:p>
          <a:p>
            <a:r>
              <a:rPr lang="ja-JP" altLang="en-US" sz="2000" dirty="0">
                <a:solidFill>
                  <a:srgbClr val="C00000"/>
                </a:solidFill>
              </a:rPr>
              <a:t>安心   （あんしん）</a:t>
            </a:r>
            <a:r>
              <a:rPr lang="en-US" altLang="ja-JP" sz="2000" dirty="0">
                <a:solidFill>
                  <a:srgbClr val="C00000"/>
                </a:solidFill>
              </a:rPr>
              <a:t>:</a:t>
            </a:r>
            <a:r>
              <a:rPr lang="ja-JP" altLang="en-US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Cứu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trợ</a:t>
            </a:r>
            <a:endParaRPr lang="en-US" altLang="ja-JP" sz="2000" dirty="0">
              <a:solidFill>
                <a:srgbClr val="C00000"/>
              </a:solidFill>
            </a:endParaRPr>
          </a:p>
          <a:p>
            <a:r>
              <a:rPr lang="ja-JP" altLang="en-US" sz="2000" dirty="0">
                <a:solidFill>
                  <a:srgbClr val="C00000"/>
                </a:solidFill>
              </a:rPr>
              <a:t>安全器</a:t>
            </a:r>
            <a:r>
              <a:rPr lang="en-US" altLang="ja-JP" sz="2000" dirty="0">
                <a:solidFill>
                  <a:srgbClr val="C00000"/>
                </a:solidFill>
              </a:rPr>
              <a:t> (</a:t>
            </a:r>
            <a:r>
              <a:rPr lang="ja-JP" altLang="en-US" sz="2000" dirty="0">
                <a:solidFill>
                  <a:srgbClr val="C00000"/>
                </a:solidFill>
              </a:rPr>
              <a:t>あんぜんき</a:t>
            </a:r>
            <a:r>
              <a:rPr lang="en-US" altLang="ja-JP" sz="2000" dirty="0">
                <a:solidFill>
                  <a:srgbClr val="C00000"/>
                </a:solidFill>
              </a:rPr>
              <a:t>) : </a:t>
            </a:r>
            <a:r>
              <a:rPr lang="en-US" altLang="ja-JP" sz="2000" dirty="0" err="1">
                <a:solidFill>
                  <a:srgbClr val="C00000"/>
                </a:solidFill>
              </a:rPr>
              <a:t>Cầu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chì</a:t>
            </a:r>
            <a:endParaRPr lang="en-US" altLang="ja-JP" sz="2000" dirty="0">
              <a:solidFill>
                <a:srgbClr val="C00000"/>
              </a:solidFill>
            </a:endParaRPr>
          </a:p>
          <a:p>
            <a:r>
              <a:rPr lang="ja-JP" altLang="en-US" sz="2000" dirty="0">
                <a:solidFill>
                  <a:srgbClr val="C00000"/>
                </a:solidFill>
              </a:rPr>
              <a:t>安易</a:t>
            </a:r>
            <a:r>
              <a:rPr lang="en-US" altLang="ja-JP" sz="2000" dirty="0">
                <a:solidFill>
                  <a:srgbClr val="C00000"/>
                </a:solidFill>
              </a:rPr>
              <a:t>      (</a:t>
            </a:r>
            <a:r>
              <a:rPr lang="ja-JP" altLang="en-US" sz="2000" dirty="0">
                <a:solidFill>
                  <a:srgbClr val="C00000"/>
                </a:solidFill>
              </a:rPr>
              <a:t>あんい</a:t>
            </a:r>
            <a:r>
              <a:rPr lang="en-US" altLang="ja-JP" sz="2000" dirty="0">
                <a:solidFill>
                  <a:srgbClr val="C00000"/>
                </a:solidFill>
              </a:rPr>
              <a:t>)       : </a:t>
            </a:r>
            <a:r>
              <a:rPr lang="en-US" altLang="ja-JP" sz="2000" dirty="0" err="1">
                <a:solidFill>
                  <a:srgbClr val="C00000"/>
                </a:solidFill>
              </a:rPr>
              <a:t>Dễ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dàng</a:t>
            </a:r>
            <a:r>
              <a:rPr lang="en-US" altLang="ja-JP" sz="2000" dirty="0">
                <a:solidFill>
                  <a:srgbClr val="C00000"/>
                </a:solidFill>
              </a:rPr>
              <a:t>, </a:t>
            </a:r>
            <a:r>
              <a:rPr lang="en-US" altLang="ja-JP" sz="2000" dirty="0" err="1">
                <a:solidFill>
                  <a:srgbClr val="C00000"/>
                </a:solidFill>
              </a:rPr>
              <a:t>đơn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giản</a:t>
            </a:r>
            <a:endParaRPr lang="en-US" sz="2000" dirty="0">
              <a:solidFill>
                <a:srgbClr val="C00000"/>
              </a:solidFill>
            </a:endParaRPr>
          </a:p>
          <a:p>
            <a:r>
              <a:rPr lang="ja-JP" altLang="en-US" sz="2000" dirty="0">
                <a:solidFill>
                  <a:srgbClr val="C00000"/>
                </a:solidFill>
              </a:rPr>
              <a:t>平安      </a:t>
            </a:r>
            <a:r>
              <a:rPr lang="en-US" altLang="ja-JP" sz="2000" dirty="0">
                <a:solidFill>
                  <a:srgbClr val="C00000"/>
                </a:solidFill>
              </a:rPr>
              <a:t>(</a:t>
            </a:r>
            <a:r>
              <a:rPr lang="ja-JP" altLang="en-US" sz="2000" dirty="0">
                <a:solidFill>
                  <a:srgbClr val="C00000"/>
                </a:solidFill>
              </a:rPr>
              <a:t>へいあん</a:t>
            </a:r>
            <a:r>
              <a:rPr lang="en-US" altLang="ja-JP" sz="2000" dirty="0">
                <a:solidFill>
                  <a:srgbClr val="C00000"/>
                </a:solidFill>
              </a:rPr>
              <a:t>)   : </a:t>
            </a:r>
            <a:r>
              <a:rPr lang="en-US" altLang="ja-JP" sz="2000" dirty="0" err="1">
                <a:solidFill>
                  <a:srgbClr val="C00000"/>
                </a:solidFill>
              </a:rPr>
              <a:t>Bình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tĩnh</a:t>
            </a:r>
            <a:endParaRPr lang="en-US" altLang="ja-JP" sz="2000" dirty="0">
              <a:solidFill>
                <a:srgbClr val="C00000"/>
              </a:solidFill>
            </a:endParaRPr>
          </a:p>
          <a:p>
            <a:r>
              <a:rPr lang="ja-JP" altLang="en-US" sz="2000" dirty="0">
                <a:solidFill>
                  <a:srgbClr val="C00000"/>
                </a:solidFill>
              </a:rPr>
              <a:t>安物　</a:t>
            </a:r>
            <a:r>
              <a:rPr lang="en-US" altLang="ja-JP" sz="2000" dirty="0">
                <a:solidFill>
                  <a:srgbClr val="C00000"/>
                </a:solidFill>
              </a:rPr>
              <a:t>  (</a:t>
            </a:r>
            <a:r>
              <a:rPr lang="ja-JP" altLang="en-US" sz="2000" dirty="0">
                <a:solidFill>
                  <a:srgbClr val="C00000"/>
                </a:solidFill>
              </a:rPr>
              <a:t>やすもの）</a:t>
            </a:r>
            <a:r>
              <a:rPr lang="en-US" altLang="ja-JP" sz="2000" dirty="0">
                <a:solidFill>
                  <a:srgbClr val="C00000"/>
                </a:solidFill>
              </a:rPr>
              <a:t>: </a:t>
            </a:r>
            <a:r>
              <a:rPr lang="en-US" altLang="ja-JP" sz="2000" dirty="0" err="1">
                <a:solidFill>
                  <a:srgbClr val="C00000"/>
                </a:solidFill>
              </a:rPr>
              <a:t>Đồ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rẻ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tiền</a:t>
            </a:r>
            <a:endParaRPr lang="en-US" altLang="ja-JP" sz="2000" dirty="0">
              <a:solidFill>
                <a:srgbClr val="C00000"/>
              </a:solidFill>
            </a:endParaRPr>
          </a:p>
          <a:p>
            <a:r>
              <a:rPr lang="ja-JP" altLang="en-US" sz="2000" dirty="0">
                <a:solidFill>
                  <a:srgbClr val="C00000"/>
                </a:solidFill>
              </a:rPr>
              <a:t>安気      </a:t>
            </a:r>
            <a:r>
              <a:rPr lang="en-US" altLang="ja-JP" sz="2000" dirty="0">
                <a:solidFill>
                  <a:srgbClr val="C00000"/>
                </a:solidFill>
              </a:rPr>
              <a:t>(</a:t>
            </a:r>
            <a:r>
              <a:rPr lang="ja-JP" altLang="en-US" sz="2000" dirty="0">
                <a:solidFill>
                  <a:srgbClr val="C00000"/>
                </a:solidFill>
              </a:rPr>
              <a:t>あんき）    </a:t>
            </a:r>
            <a:r>
              <a:rPr lang="en-US" altLang="ja-JP" sz="2000" dirty="0">
                <a:solidFill>
                  <a:srgbClr val="C00000"/>
                </a:solidFill>
              </a:rPr>
              <a:t> : </a:t>
            </a:r>
            <a:r>
              <a:rPr lang="vi-VN" altLang="ja-JP" sz="2000" dirty="0">
                <a:solidFill>
                  <a:srgbClr val="C00000"/>
                </a:solidFill>
              </a:rPr>
              <a:t>S</a:t>
            </a:r>
            <a:r>
              <a:rPr lang="en-US" altLang="ja-JP" sz="2000" dirty="0">
                <a:solidFill>
                  <a:srgbClr val="C00000"/>
                </a:solidFill>
              </a:rPr>
              <a:t>ự </a:t>
            </a:r>
            <a:r>
              <a:rPr lang="en-US" altLang="ja-JP" sz="2000" dirty="0" err="1">
                <a:solidFill>
                  <a:srgbClr val="C00000"/>
                </a:solidFill>
              </a:rPr>
              <a:t>thoải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mái</a:t>
            </a:r>
            <a:r>
              <a:rPr lang="en-US" altLang="ja-JP" sz="2000" dirty="0">
                <a:solidFill>
                  <a:srgbClr val="C00000"/>
                </a:solidFill>
              </a:rPr>
              <a:t>, an </a:t>
            </a:r>
            <a:r>
              <a:rPr lang="en-US" altLang="ja-JP" sz="2000" dirty="0" err="1">
                <a:solidFill>
                  <a:srgbClr val="C00000"/>
                </a:solidFill>
              </a:rPr>
              <a:t>tâm</a:t>
            </a:r>
            <a:r>
              <a:rPr lang="en-US" altLang="ja-JP" sz="2000" dirty="0">
                <a:solidFill>
                  <a:srgbClr val="C00000"/>
                </a:solidFill>
              </a:rPr>
              <a:t>, </a:t>
            </a:r>
            <a:r>
              <a:rPr lang="en-US" altLang="ja-JP" sz="2000" dirty="0" err="1">
                <a:solidFill>
                  <a:srgbClr val="C00000"/>
                </a:solidFill>
              </a:rPr>
              <a:t>vô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tư</a:t>
            </a:r>
            <a:endParaRPr lang="en-US" altLang="ja-JP" sz="2000" dirty="0">
              <a:solidFill>
                <a:srgbClr val="C00000"/>
              </a:solidFill>
            </a:endParaRPr>
          </a:p>
          <a:p>
            <a:r>
              <a:rPr lang="ja-JP" altLang="en-US" sz="2000" dirty="0">
                <a:solidFill>
                  <a:srgbClr val="C00000"/>
                </a:solidFill>
              </a:rPr>
              <a:t>安危      </a:t>
            </a:r>
            <a:r>
              <a:rPr lang="en-US" altLang="ja-JP" sz="2000" dirty="0">
                <a:solidFill>
                  <a:srgbClr val="C00000"/>
                </a:solidFill>
              </a:rPr>
              <a:t>(</a:t>
            </a:r>
            <a:r>
              <a:rPr lang="ja-JP" altLang="en-US" sz="2000" dirty="0">
                <a:solidFill>
                  <a:srgbClr val="C00000"/>
                </a:solidFill>
              </a:rPr>
              <a:t>あんき）     </a:t>
            </a:r>
            <a:r>
              <a:rPr lang="en-US" altLang="ja-JP" sz="2000" dirty="0">
                <a:solidFill>
                  <a:srgbClr val="C00000"/>
                </a:solidFill>
              </a:rPr>
              <a:t>: </a:t>
            </a:r>
            <a:r>
              <a:rPr lang="vi-VN" altLang="ja-JP" sz="2000" dirty="0">
                <a:solidFill>
                  <a:srgbClr val="C00000"/>
                </a:solidFill>
              </a:rPr>
              <a:t>S</a:t>
            </a:r>
            <a:r>
              <a:rPr lang="en-US" altLang="ja-JP" sz="2000" dirty="0">
                <a:solidFill>
                  <a:srgbClr val="C00000"/>
                </a:solidFill>
              </a:rPr>
              <a:t>ự an </a:t>
            </a:r>
            <a:r>
              <a:rPr lang="en-US" altLang="ja-JP" sz="2000" dirty="0" err="1">
                <a:solidFill>
                  <a:srgbClr val="C00000"/>
                </a:solidFill>
              </a:rPr>
              <a:t>nguy</a:t>
            </a:r>
            <a:r>
              <a:rPr lang="en-US" altLang="ja-JP" sz="2000" dirty="0">
                <a:solidFill>
                  <a:srgbClr val="C00000"/>
                </a:solidFill>
              </a:rPr>
              <a:t>, </a:t>
            </a:r>
            <a:r>
              <a:rPr lang="en-US" altLang="ja-JP" sz="2000" dirty="0" err="1">
                <a:solidFill>
                  <a:srgbClr val="C00000"/>
                </a:solidFill>
              </a:rPr>
              <a:t>vận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mệnh</a:t>
            </a:r>
            <a:endParaRPr lang="en-US" altLang="ja-JP" sz="2000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41111" y="5395941"/>
            <a:ext cx="793254" cy="1577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52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/>
            </a:gs>
            <a:gs pos="100000">
              <a:schemeClr val="accent4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41AF6E22-54F9-4B21-84F7-42549EACE767}"/>
              </a:ext>
            </a:extLst>
          </p:cNvPr>
          <p:cNvSpPr>
            <a:spLocks/>
          </p:cNvSpPr>
          <p:nvPr/>
        </p:nvSpPr>
        <p:spPr bwMode="auto">
          <a:xfrm>
            <a:off x="0" y="5797997"/>
            <a:ext cx="12192000" cy="1060003"/>
          </a:xfrm>
          <a:custGeom>
            <a:avLst/>
            <a:gdLst>
              <a:gd name="T0" fmla="*/ 2147 w 2148"/>
              <a:gd name="T1" fmla="*/ 0 h 441"/>
              <a:gd name="T2" fmla="*/ 2106 w 2148"/>
              <a:gd name="T3" fmla="*/ 17 h 441"/>
              <a:gd name="T4" fmla="*/ 2100 w 2148"/>
              <a:gd name="T5" fmla="*/ 17 h 441"/>
              <a:gd name="T6" fmla="*/ 2089 w 2148"/>
              <a:gd name="T7" fmla="*/ 16 h 441"/>
              <a:gd name="T8" fmla="*/ 2078 w 2148"/>
              <a:gd name="T9" fmla="*/ 15 h 441"/>
              <a:gd name="T10" fmla="*/ 2054 w 2148"/>
              <a:gd name="T11" fmla="*/ 20 h 441"/>
              <a:gd name="T12" fmla="*/ 2001 w 2148"/>
              <a:gd name="T13" fmla="*/ 88 h 441"/>
              <a:gd name="T14" fmla="*/ 1984 w 2148"/>
              <a:gd name="T15" fmla="*/ 90 h 441"/>
              <a:gd name="T16" fmla="*/ 1968 w 2148"/>
              <a:gd name="T17" fmla="*/ 88 h 441"/>
              <a:gd name="T18" fmla="*/ 1955 w 2148"/>
              <a:gd name="T19" fmla="*/ 87 h 441"/>
              <a:gd name="T20" fmla="*/ 1946 w 2148"/>
              <a:gd name="T21" fmla="*/ 88 h 441"/>
              <a:gd name="T22" fmla="*/ 1896 w 2148"/>
              <a:gd name="T23" fmla="*/ 131 h 441"/>
              <a:gd name="T24" fmla="*/ 1815 w 2148"/>
              <a:gd name="T25" fmla="*/ 171 h 441"/>
              <a:gd name="T26" fmla="*/ 1715 w 2148"/>
              <a:gd name="T27" fmla="*/ 201 h 441"/>
              <a:gd name="T28" fmla="*/ 1621 w 2148"/>
              <a:gd name="T29" fmla="*/ 197 h 441"/>
              <a:gd name="T30" fmla="*/ 1615 w 2148"/>
              <a:gd name="T31" fmla="*/ 197 h 441"/>
              <a:gd name="T32" fmla="*/ 1473 w 2148"/>
              <a:gd name="T33" fmla="*/ 233 h 441"/>
              <a:gd name="T34" fmla="*/ 1298 w 2148"/>
              <a:gd name="T35" fmla="*/ 269 h 441"/>
              <a:gd name="T36" fmla="*/ 1173 w 2148"/>
              <a:gd name="T37" fmla="*/ 248 h 441"/>
              <a:gd name="T38" fmla="*/ 983 w 2148"/>
              <a:gd name="T39" fmla="*/ 211 h 441"/>
              <a:gd name="T40" fmla="*/ 871 w 2148"/>
              <a:gd name="T41" fmla="*/ 230 h 441"/>
              <a:gd name="T42" fmla="*/ 859 w 2148"/>
              <a:gd name="T43" fmla="*/ 231 h 441"/>
              <a:gd name="T44" fmla="*/ 768 w 2148"/>
              <a:gd name="T45" fmla="*/ 196 h 441"/>
              <a:gd name="T46" fmla="*/ 732 w 2148"/>
              <a:gd name="T47" fmla="*/ 183 h 441"/>
              <a:gd name="T48" fmla="*/ 688 w 2148"/>
              <a:gd name="T49" fmla="*/ 191 h 441"/>
              <a:gd name="T50" fmla="*/ 642 w 2148"/>
              <a:gd name="T51" fmla="*/ 167 h 441"/>
              <a:gd name="T52" fmla="*/ 635 w 2148"/>
              <a:gd name="T53" fmla="*/ 166 h 441"/>
              <a:gd name="T54" fmla="*/ 604 w 2148"/>
              <a:gd name="T55" fmla="*/ 173 h 441"/>
              <a:gd name="T56" fmla="*/ 573 w 2148"/>
              <a:gd name="T57" fmla="*/ 179 h 441"/>
              <a:gd name="T58" fmla="*/ 570 w 2148"/>
              <a:gd name="T59" fmla="*/ 179 h 441"/>
              <a:gd name="T60" fmla="*/ 529 w 2148"/>
              <a:gd name="T61" fmla="*/ 143 h 441"/>
              <a:gd name="T62" fmla="*/ 523 w 2148"/>
              <a:gd name="T63" fmla="*/ 142 h 441"/>
              <a:gd name="T64" fmla="*/ 501 w 2148"/>
              <a:gd name="T65" fmla="*/ 149 h 441"/>
              <a:gd name="T66" fmla="*/ 464 w 2148"/>
              <a:gd name="T67" fmla="*/ 125 h 441"/>
              <a:gd name="T68" fmla="*/ 455 w 2148"/>
              <a:gd name="T69" fmla="*/ 123 h 441"/>
              <a:gd name="T70" fmla="*/ 425 w 2148"/>
              <a:gd name="T71" fmla="*/ 133 h 441"/>
              <a:gd name="T72" fmla="*/ 399 w 2148"/>
              <a:gd name="T73" fmla="*/ 143 h 441"/>
              <a:gd name="T74" fmla="*/ 399 w 2148"/>
              <a:gd name="T75" fmla="*/ 143 h 441"/>
              <a:gd name="T76" fmla="*/ 338 w 2148"/>
              <a:gd name="T77" fmla="*/ 129 h 441"/>
              <a:gd name="T78" fmla="*/ 319 w 2148"/>
              <a:gd name="T79" fmla="*/ 130 h 441"/>
              <a:gd name="T80" fmla="*/ 218 w 2148"/>
              <a:gd name="T81" fmla="*/ 195 h 441"/>
              <a:gd name="T82" fmla="*/ 212 w 2148"/>
              <a:gd name="T83" fmla="*/ 196 h 441"/>
              <a:gd name="T84" fmla="*/ 161 w 2148"/>
              <a:gd name="T85" fmla="*/ 174 h 441"/>
              <a:gd name="T86" fmla="*/ 153 w 2148"/>
              <a:gd name="T87" fmla="*/ 174 h 441"/>
              <a:gd name="T88" fmla="*/ 111 w 2148"/>
              <a:gd name="T89" fmla="*/ 187 h 441"/>
              <a:gd name="T90" fmla="*/ 60 w 2148"/>
              <a:gd name="T91" fmla="*/ 143 h 441"/>
              <a:gd name="T92" fmla="*/ 34 w 2148"/>
              <a:gd name="T93" fmla="*/ 136 h 441"/>
              <a:gd name="T94" fmla="*/ 0 w 2148"/>
              <a:gd name="T95" fmla="*/ 147 h 441"/>
              <a:gd name="T96" fmla="*/ 0 w 2148"/>
              <a:gd name="T97" fmla="*/ 441 h 441"/>
              <a:gd name="T98" fmla="*/ 2148 w 2148"/>
              <a:gd name="T99" fmla="*/ 441 h 441"/>
              <a:gd name="T100" fmla="*/ 2148 w 2148"/>
              <a:gd name="T101" fmla="*/ 0 h 441"/>
              <a:gd name="T102" fmla="*/ 2147 w 2148"/>
              <a:gd name="T103" fmla="*/ 0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148" h="441">
                <a:moveTo>
                  <a:pt x="2147" y="0"/>
                </a:moveTo>
                <a:cubicBezTo>
                  <a:pt x="2128" y="0"/>
                  <a:pt x="2125" y="14"/>
                  <a:pt x="2106" y="17"/>
                </a:cubicBezTo>
                <a:cubicBezTo>
                  <a:pt x="2104" y="17"/>
                  <a:pt x="2102" y="17"/>
                  <a:pt x="2100" y="17"/>
                </a:cubicBezTo>
                <a:cubicBezTo>
                  <a:pt x="2096" y="17"/>
                  <a:pt x="2092" y="17"/>
                  <a:pt x="2089" y="16"/>
                </a:cubicBezTo>
                <a:cubicBezTo>
                  <a:pt x="2085" y="16"/>
                  <a:pt x="2082" y="15"/>
                  <a:pt x="2078" y="15"/>
                </a:cubicBezTo>
                <a:cubicBezTo>
                  <a:pt x="2072" y="15"/>
                  <a:pt x="2065" y="16"/>
                  <a:pt x="2054" y="20"/>
                </a:cubicBezTo>
                <a:cubicBezTo>
                  <a:pt x="2027" y="31"/>
                  <a:pt x="2032" y="83"/>
                  <a:pt x="2001" y="88"/>
                </a:cubicBezTo>
                <a:cubicBezTo>
                  <a:pt x="1994" y="89"/>
                  <a:pt x="1989" y="90"/>
                  <a:pt x="1984" y="90"/>
                </a:cubicBezTo>
                <a:cubicBezTo>
                  <a:pt x="1977" y="90"/>
                  <a:pt x="1972" y="89"/>
                  <a:pt x="1968" y="88"/>
                </a:cubicBezTo>
                <a:cubicBezTo>
                  <a:pt x="1963" y="88"/>
                  <a:pt x="1959" y="87"/>
                  <a:pt x="1955" y="87"/>
                </a:cubicBezTo>
                <a:cubicBezTo>
                  <a:pt x="1952" y="87"/>
                  <a:pt x="1949" y="87"/>
                  <a:pt x="1946" y="88"/>
                </a:cubicBezTo>
                <a:cubicBezTo>
                  <a:pt x="1929" y="92"/>
                  <a:pt x="1920" y="130"/>
                  <a:pt x="1896" y="131"/>
                </a:cubicBezTo>
                <a:cubicBezTo>
                  <a:pt x="1871" y="132"/>
                  <a:pt x="1863" y="135"/>
                  <a:pt x="1815" y="171"/>
                </a:cubicBezTo>
                <a:cubicBezTo>
                  <a:pt x="1784" y="195"/>
                  <a:pt x="1760" y="201"/>
                  <a:pt x="1715" y="201"/>
                </a:cubicBezTo>
                <a:cubicBezTo>
                  <a:pt x="1691" y="201"/>
                  <a:pt x="1661" y="199"/>
                  <a:pt x="1621" y="197"/>
                </a:cubicBezTo>
                <a:cubicBezTo>
                  <a:pt x="1619" y="197"/>
                  <a:pt x="1617" y="197"/>
                  <a:pt x="1615" y="197"/>
                </a:cubicBezTo>
                <a:cubicBezTo>
                  <a:pt x="1570" y="197"/>
                  <a:pt x="1524" y="215"/>
                  <a:pt x="1473" y="233"/>
                </a:cubicBezTo>
                <a:cubicBezTo>
                  <a:pt x="1422" y="251"/>
                  <a:pt x="1365" y="269"/>
                  <a:pt x="1298" y="269"/>
                </a:cubicBezTo>
                <a:cubicBezTo>
                  <a:pt x="1260" y="269"/>
                  <a:pt x="1218" y="263"/>
                  <a:pt x="1173" y="248"/>
                </a:cubicBezTo>
                <a:cubicBezTo>
                  <a:pt x="1087" y="220"/>
                  <a:pt x="1027" y="211"/>
                  <a:pt x="983" y="211"/>
                </a:cubicBezTo>
                <a:cubicBezTo>
                  <a:pt x="921" y="211"/>
                  <a:pt x="893" y="229"/>
                  <a:pt x="871" y="230"/>
                </a:cubicBezTo>
                <a:cubicBezTo>
                  <a:pt x="867" y="231"/>
                  <a:pt x="863" y="231"/>
                  <a:pt x="859" y="231"/>
                </a:cubicBezTo>
                <a:cubicBezTo>
                  <a:pt x="825" y="231"/>
                  <a:pt x="796" y="219"/>
                  <a:pt x="768" y="196"/>
                </a:cubicBezTo>
                <a:cubicBezTo>
                  <a:pt x="756" y="186"/>
                  <a:pt x="743" y="183"/>
                  <a:pt x="732" y="183"/>
                </a:cubicBezTo>
                <a:cubicBezTo>
                  <a:pt x="712" y="183"/>
                  <a:pt x="695" y="191"/>
                  <a:pt x="688" y="191"/>
                </a:cubicBezTo>
                <a:cubicBezTo>
                  <a:pt x="677" y="191"/>
                  <a:pt x="664" y="171"/>
                  <a:pt x="642" y="167"/>
                </a:cubicBezTo>
                <a:cubicBezTo>
                  <a:pt x="640" y="166"/>
                  <a:pt x="638" y="166"/>
                  <a:pt x="635" y="166"/>
                </a:cubicBezTo>
                <a:cubicBezTo>
                  <a:pt x="626" y="166"/>
                  <a:pt x="615" y="169"/>
                  <a:pt x="604" y="173"/>
                </a:cubicBezTo>
                <a:cubicBezTo>
                  <a:pt x="593" y="176"/>
                  <a:pt x="582" y="179"/>
                  <a:pt x="573" y="179"/>
                </a:cubicBezTo>
                <a:cubicBezTo>
                  <a:pt x="572" y="179"/>
                  <a:pt x="571" y="179"/>
                  <a:pt x="570" y="179"/>
                </a:cubicBezTo>
                <a:cubicBezTo>
                  <a:pt x="550" y="177"/>
                  <a:pt x="541" y="147"/>
                  <a:pt x="529" y="143"/>
                </a:cubicBezTo>
                <a:cubicBezTo>
                  <a:pt x="527" y="143"/>
                  <a:pt x="525" y="142"/>
                  <a:pt x="523" y="142"/>
                </a:cubicBezTo>
                <a:cubicBezTo>
                  <a:pt x="514" y="142"/>
                  <a:pt x="508" y="149"/>
                  <a:pt x="501" y="149"/>
                </a:cubicBezTo>
                <a:cubicBezTo>
                  <a:pt x="492" y="149"/>
                  <a:pt x="486" y="133"/>
                  <a:pt x="464" y="125"/>
                </a:cubicBezTo>
                <a:cubicBezTo>
                  <a:pt x="461" y="124"/>
                  <a:pt x="458" y="123"/>
                  <a:pt x="455" y="123"/>
                </a:cubicBezTo>
                <a:cubicBezTo>
                  <a:pt x="445" y="123"/>
                  <a:pt x="434" y="128"/>
                  <a:pt x="425" y="133"/>
                </a:cubicBezTo>
                <a:cubicBezTo>
                  <a:pt x="415" y="138"/>
                  <a:pt x="406" y="143"/>
                  <a:pt x="399" y="143"/>
                </a:cubicBezTo>
                <a:cubicBezTo>
                  <a:pt x="399" y="143"/>
                  <a:pt x="399" y="143"/>
                  <a:pt x="399" y="143"/>
                </a:cubicBezTo>
                <a:cubicBezTo>
                  <a:pt x="385" y="143"/>
                  <a:pt x="372" y="129"/>
                  <a:pt x="338" y="129"/>
                </a:cubicBezTo>
                <a:cubicBezTo>
                  <a:pt x="332" y="129"/>
                  <a:pt x="326" y="129"/>
                  <a:pt x="319" y="130"/>
                </a:cubicBezTo>
                <a:cubicBezTo>
                  <a:pt x="272" y="136"/>
                  <a:pt x="243" y="191"/>
                  <a:pt x="218" y="195"/>
                </a:cubicBezTo>
                <a:cubicBezTo>
                  <a:pt x="216" y="195"/>
                  <a:pt x="214" y="196"/>
                  <a:pt x="212" y="196"/>
                </a:cubicBezTo>
                <a:cubicBezTo>
                  <a:pt x="191" y="196"/>
                  <a:pt x="186" y="178"/>
                  <a:pt x="161" y="174"/>
                </a:cubicBezTo>
                <a:cubicBezTo>
                  <a:pt x="158" y="174"/>
                  <a:pt x="155" y="174"/>
                  <a:pt x="153" y="174"/>
                </a:cubicBezTo>
                <a:cubicBezTo>
                  <a:pt x="133" y="174"/>
                  <a:pt x="130" y="187"/>
                  <a:pt x="111" y="187"/>
                </a:cubicBezTo>
                <a:cubicBezTo>
                  <a:pt x="91" y="187"/>
                  <a:pt x="90" y="161"/>
                  <a:pt x="60" y="143"/>
                </a:cubicBezTo>
                <a:cubicBezTo>
                  <a:pt x="51" y="138"/>
                  <a:pt x="42" y="136"/>
                  <a:pt x="34" y="136"/>
                </a:cubicBezTo>
                <a:cubicBezTo>
                  <a:pt x="15" y="136"/>
                  <a:pt x="0" y="147"/>
                  <a:pt x="0" y="147"/>
                </a:cubicBezTo>
                <a:cubicBezTo>
                  <a:pt x="0" y="441"/>
                  <a:pt x="0" y="441"/>
                  <a:pt x="0" y="441"/>
                </a:cubicBezTo>
                <a:cubicBezTo>
                  <a:pt x="2148" y="441"/>
                  <a:pt x="2148" y="441"/>
                  <a:pt x="2148" y="441"/>
                </a:cubicBezTo>
                <a:cubicBezTo>
                  <a:pt x="2148" y="0"/>
                  <a:pt x="2148" y="0"/>
                  <a:pt x="2148" y="0"/>
                </a:cubicBezTo>
                <a:cubicBezTo>
                  <a:pt x="2147" y="0"/>
                  <a:pt x="2147" y="0"/>
                  <a:pt x="2147" y="0"/>
                </a:cubicBezTo>
              </a:path>
            </a:pathLst>
          </a:custGeom>
          <a:solidFill>
            <a:srgbClr val="F9F9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00" name="Picture 399">
            <a:extLst>
              <a:ext uri="{FF2B5EF4-FFF2-40B4-BE49-F238E27FC236}">
                <a16:creationId xmlns:a16="http://schemas.microsoft.com/office/drawing/2014/main" id="{6999D93A-5B19-4882-9D9B-965619519C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06" b="24491"/>
          <a:stretch/>
        </p:blipFill>
        <p:spPr>
          <a:xfrm>
            <a:off x="-1" y="5597629"/>
            <a:ext cx="2042146" cy="1260371"/>
          </a:xfrm>
          <a:prstGeom prst="rect">
            <a:avLst/>
          </a:prstGeom>
        </p:spPr>
      </p:pic>
      <p:sp>
        <p:nvSpPr>
          <p:cNvPr id="9" name="AutoShape 3">
            <a:extLst>
              <a:ext uri="{FF2B5EF4-FFF2-40B4-BE49-F238E27FC236}">
                <a16:creationId xmlns:a16="http://schemas.microsoft.com/office/drawing/2014/main" id="{60CC8F62-3BDA-4863-A0DF-00616832BC27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0" y="658813"/>
            <a:ext cx="12192000" cy="619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F893C9A8-BAD6-4AB1-84E5-0711A7C68ED9}"/>
              </a:ext>
            </a:extLst>
          </p:cNvPr>
          <p:cNvSpPr>
            <a:spLocks/>
          </p:cNvSpPr>
          <p:nvPr/>
        </p:nvSpPr>
        <p:spPr bwMode="auto">
          <a:xfrm>
            <a:off x="10457010" y="897648"/>
            <a:ext cx="1744662" cy="677977"/>
          </a:xfrm>
          <a:custGeom>
            <a:avLst/>
            <a:gdLst>
              <a:gd name="T0" fmla="*/ 255 w 270"/>
              <a:gd name="T1" fmla="*/ 0 h 105"/>
              <a:gd name="T2" fmla="*/ 203 w 270"/>
              <a:gd name="T3" fmla="*/ 32 h 105"/>
              <a:gd name="T4" fmla="*/ 202 w 270"/>
              <a:gd name="T5" fmla="*/ 32 h 105"/>
              <a:gd name="T6" fmla="*/ 192 w 270"/>
              <a:gd name="T7" fmla="*/ 28 h 105"/>
              <a:gd name="T8" fmla="*/ 179 w 270"/>
              <a:gd name="T9" fmla="*/ 23 h 105"/>
              <a:gd name="T10" fmla="*/ 172 w 270"/>
              <a:gd name="T11" fmla="*/ 24 h 105"/>
              <a:gd name="T12" fmla="*/ 148 w 270"/>
              <a:gd name="T13" fmla="*/ 56 h 105"/>
              <a:gd name="T14" fmla="*/ 145 w 270"/>
              <a:gd name="T15" fmla="*/ 57 h 105"/>
              <a:gd name="T16" fmla="*/ 135 w 270"/>
              <a:gd name="T17" fmla="*/ 55 h 105"/>
              <a:gd name="T18" fmla="*/ 125 w 270"/>
              <a:gd name="T19" fmla="*/ 53 h 105"/>
              <a:gd name="T20" fmla="*/ 115 w 270"/>
              <a:gd name="T21" fmla="*/ 56 h 105"/>
              <a:gd name="T22" fmla="*/ 105 w 270"/>
              <a:gd name="T23" fmla="*/ 84 h 105"/>
              <a:gd name="T24" fmla="*/ 93 w 270"/>
              <a:gd name="T25" fmla="*/ 88 h 105"/>
              <a:gd name="T26" fmla="*/ 77 w 270"/>
              <a:gd name="T27" fmla="*/ 86 h 105"/>
              <a:gd name="T28" fmla="*/ 75 w 270"/>
              <a:gd name="T29" fmla="*/ 86 h 105"/>
              <a:gd name="T30" fmla="*/ 62 w 270"/>
              <a:gd name="T31" fmla="*/ 92 h 105"/>
              <a:gd name="T32" fmla="*/ 49 w 270"/>
              <a:gd name="T33" fmla="*/ 98 h 105"/>
              <a:gd name="T34" fmla="*/ 46 w 270"/>
              <a:gd name="T35" fmla="*/ 98 h 105"/>
              <a:gd name="T36" fmla="*/ 40 w 270"/>
              <a:gd name="T37" fmla="*/ 97 h 105"/>
              <a:gd name="T38" fmla="*/ 32 w 270"/>
              <a:gd name="T39" fmla="*/ 98 h 105"/>
              <a:gd name="T40" fmla="*/ 24 w 270"/>
              <a:gd name="T41" fmla="*/ 99 h 105"/>
              <a:gd name="T42" fmla="*/ 18 w 270"/>
              <a:gd name="T43" fmla="*/ 98 h 105"/>
              <a:gd name="T44" fmla="*/ 14 w 270"/>
              <a:gd name="T45" fmla="*/ 98 h 105"/>
              <a:gd name="T46" fmla="*/ 0 w 270"/>
              <a:gd name="T47" fmla="*/ 105 h 105"/>
              <a:gd name="T48" fmla="*/ 270 w 270"/>
              <a:gd name="T49" fmla="*/ 105 h 105"/>
              <a:gd name="T50" fmla="*/ 270 w 270"/>
              <a:gd name="T51" fmla="*/ 2 h 105"/>
              <a:gd name="T52" fmla="*/ 255 w 270"/>
              <a:gd name="T53" fmla="*/ 0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70" h="105">
                <a:moveTo>
                  <a:pt x="255" y="0"/>
                </a:moveTo>
                <a:cubicBezTo>
                  <a:pt x="218" y="0"/>
                  <a:pt x="219" y="30"/>
                  <a:pt x="203" y="32"/>
                </a:cubicBezTo>
                <a:cubicBezTo>
                  <a:pt x="203" y="32"/>
                  <a:pt x="202" y="32"/>
                  <a:pt x="202" y="32"/>
                </a:cubicBezTo>
                <a:cubicBezTo>
                  <a:pt x="198" y="32"/>
                  <a:pt x="195" y="30"/>
                  <a:pt x="192" y="28"/>
                </a:cubicBezTo>
                <a:cubicBezTo>
                  <a:pt x="189" y="25"/>
                  <a:pt x="185" y="23"/>
                  <a:pt x="179" y="23"/>
                </a:cubicBezTo>
                <a:cubicBezTo>
                  <a:pt x="177" y="23"/>
                  <a:pt x="175" y="23"/>
                  <a:pt x="172" y="24"/>
                </a:cubicBezTo>
                <a:cubicBezTo>
                  <a:pt x="155" y="28"/>
                  <a:pt x="158" y="53"/>
                  <a:pt x="148" y="56"/>
                </a:cubicBezTo>
                <a:cubicBezTo>
                  <a:pt x="147" y="56"/>
                  <a:pt x="146" y="57"/>
                  <a:pt x="145" y="57"/>
                </a:cubicBezTo>
                <a:cubicBezTo>
                  <a:pt x="142" y="57"/>
                  <a:pt x="138" y="56"/>
                  <a:pt x="135" y="55"/>
                </a:cubicBezTo>
                <a:cubicBezTo>
                  <a:pt x="132" y="54"/>
                  <a:pt x="128" y="53"/>
                  <a:pt x="125" y="53"/>
                </a:cubicBezTo>
                <a:cubicBezTo>
                  <a:pt x="122" y="53"/>
                  <a:pt x="118" y="54"/>
                  <a:pt x="115" y="56"/>
                </a:cubicBezTo>
                <a:cubicBezTo>
                  <a:pt x="103" y="64"/>
                  <a:pt x="114" y="77"/>
                  <a:pt x="105" y="84"/>
                </a:cubicBezTo>
                <a:cubicBezTo>
                  <a:pt x="101" y="87"/>
                  <a:pt x="97" y="88"/>
                  <a:pt x="93" y="88"/>
                </a:cubicBezTo>
                <a:cubicBezTo>
                  <a:pt x="88" y="88"/>
                  <a:pt x="83" y="87"/>
                  <a:pt x="77" y="86"/>
                </a:cubicBezTo>
                <a:cubicBezTo>
                  <a:pt x="76" y="86"/>
                  <a:pt x="75" y="86"/>
                  <a:pt x="75" y="86"/>
                </a:cubicBezTo>
                <a:cubicBezTo>
                  <a:pt x="70" y="86"/>
                  <a:pt x="66" y="89"/>
                  <a:pt x="62" y="92"/>
                </a:cubicBezTo>
                <a:cubicBezTo>
                  <a:pt x="57" y="95"/>
                  <a:pt x="53" y="98"/>
                  <a:pt x="49" y="98"/>
                </a:cubicBezTo>
                <a:cubicBezTo>
                  <a:pt x="48" y="98"/>
                  <a:pt x="47" y="98"/>
                  <a:pt x="46" y="98"/>
                </a:cubicBezTo>
                <a:cubicBezTo>
                  <a:pt x="44" y="97"/>
                  <a:pt x="42" y="97"/>
                  <a:pt x="40" y="97"/>
                </a:cubicBezTo>
                <a:cubicBezTo>
                  <a:pt x="37" y="97"/>
                  <a:pt x="35" y="97"/>
                  <a:pt x="32" y="98"/>
                </a:cubicBezTo>
                <a:cubicBezTo>
                  <a:pt x="30" y="98"/>
                  <a:pt x="27" y="99"/>
                  <a:pt x="24" y="99"/>
                </a:cubicBezTo>
                <a:cubicBezTo>
                  <a:pt x="22" y="99"/>
                  <a:pt x="20" y="99"/>
                  <a:pt x="18" y="98"/>
                </a:cubicBezTo>
                <a:cubicBezTo>
                  <a:pt x="17" y="98"/>
                  <a:pt x="15" y="98"/>
                  <a:pt x="14" y="98"/>
                </a:cubicBezTo>
                <a:cubicBezTo>
                  <a:pt x="5" y="98"/>
                  <a:pt x="0" y="105"/>
                  <a:pt x="0" y="105"/>
                </a:cubicBezTo>
                <a:cubicBezTo>
                  <a:pt x="0" y="105"/>
                  <a:pt x="268" y="105"/>
                  <a:pt x="270" y="105"/>
                </a:cubicBezTo>
                <a:cubicBezTo>
                  <a:pt x="270" y="2"/>
                  <a:pt x="270" y="2"/>
                  <a:pt x="270" y="2"/>
                </a:cubicBezTo>
                <a:cubicBezTo>
                  <a:pt x="264" y="1"/>
                  <a:pt x="259" y="0"/>
                  <a:pt x="255" y="0"/>
                </a:cubicBezTo>
              </a:path>
            </a:pathLst>
          </a:custGeom>
          <a:solidFill>
            <a:srgbClr val="F9F9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7">
            <a:extLst>
              <a:ext uri="{FF2B5EF4-FFF2-40B4-BE49-F238E27FC236}">
                <a16:creationId xmlns:a16="http://schemas.microsoft.com/office/drawing/2014/main" id="{6CEDDD69-820E-49FD-9A53-82BB86057679}"/>
              </a:ext>
            </a:extLst>
          </p:cNvPr>
          <p:cNvSpPr>
            <a:spLocks/>
          </p:cNvSpPr>
          <p:nvPr/>
        </p:nvSpPr>
        <p:spPr bwMode="auto">
          <a:xfrm flipH="1">
            <a:off x="-1" y="869970"/>
            <a:ext cx="1774483" cy="689566"/>
          </a:xfrm>
          <a:custGeom>
            <a:avLst/>
            <a:gdLst>
              <a:gd name="T0" fmla="*/ 255 w 270"/>
              <a:gd name="T1" fmla="*/ 0 h 105"/>
              <a:gd name="T2" fmla="*/ 203 w 270"/>
              <a:gd name="T3" fmla="*/ 32 h 105"/>
              <a:gd name="T4" fmla="*/ 202 w 270"/>
              <a:gd name="T5" fmla="*/ 32 h 105"/>
              <a:gd name="T6" fmla="*/ 192 w 270"/>
              <a:gd name="T7" fmla="*/ 28 h 105"/>
              <a:gd name="T8" fmla="*/ 179 w 270"/>
              <a:gd name="T9" fmla="*/ 23 h 105"/>
              <a:gd name="T10" fmla="*/ 172 w 270"/>
              <a:gd name="T11" fmla="*/ 24 h 105"/>
              <a:gd name="T12" fmla="*/ 148 w 270"/>
              <a:gd name="T13" fmla="*/ 56 h 105"/>
              <a:gd name="T14" fmla="*/ 145 w 270"/>
              <a:gd name="T15" fmla="*/ 57 h 105"/>
              <a:gd name="T16" fmla="*/ 135 w 270"/>
              <a:gd name="T17" fmla="*/ 55 h 105"/>
              <a:gd name="T18" fmla="*/ 125 w 270"/>
              <a:gd name="T19" fmla="*/ 53 h 105"/>
              <a:gd name="T20" fmla="*/ 115 w 270"/>
              <a:gd name="T21" fmla="*/ 56 h 105"/>
              <a:gd name="T22" fmla="*/ 105 w 270"/>
              <a:gd name="T23" fmla="*/ 84 h 105"/>
              <a:gd name="T24" fmla="*/ 93 w 270"/>
              <a:gd name="T25" fmla="*/ 88 h 105"/>
              <a:gd name="T26" fmla="*/ 77 w 270"/>
              <a:gd name="T27" fmla="*/ 86 h 105"/>
              <a:gd name="T28" fmla="*/ 75 w 270"/>
              <a:gd name="T29" fmla="*/ 86 h 105"/>
              <a:gd name="T30" fmla="*/ 62 w 270"/>
              <a:gd name="T31" fmla="*/ 92 h 105"/>
              <a:gd name="T32" fmla="*/ 49 w 270"/>
              <a:gd name="T33" fmla="*/ 98 h 105"/>
              <a:gd name="T34" fmla="*/ 46 w 270"/>
              <a:gd name="T35" fmla="*/ 98 h 105"/>
              <a:gd name="T36" fmla="*/ 40 w 270"/>
              <a:gd name="T37" fmla="*/ 97 h 105"/>
              <a:gd name="T38" fmla="*/ 32 w 270"/>
              <a:gd name="T39" fmla="*/ 98 h 105"/>
              <a:gd name="T40" fmla="*/ 24 w 270"/>
              <a:gd name="T41" fmla="*/ 99 h 105"/>
              <a:gd name="T42" fmla="*/ 18 w 270"/>
              <a:gd name="T43" fmla="*/ 98 h 105"/>
              <a:gd name="T44" fmla="*/ 14 w 270"/>
              <a:gd name="T45" fmla="*/ 98 h 105"/>
              <a:gd name="T46" fmla="*/ 0 w 270"/>
              <a:gd name="T47" fmla="*/ 105 h 105"/>
              <a:gd name="T48" fmla="*/ 270 w 270"/>
              <a:gd name="T49" fmla="*/ 105 h 105"/>
              <a:gd name="T50" fmla="*/ 270 w 270"/>
              <a:gd name="T51" fmla="*/ 2 h 105"/>
              <a:gd name="T52" fmla="*/ 255 w 270"/>
              <a:gd name="T53" fmla="*/ 0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70" h="105">
                <a:moveTo>
                  <a:pt x="255" y="0"/>
                </a:moveTo>
                <a:cubicBezTo>
                  <a:pt x="218" y="0"/>
                  <a:pt x="219" y="30"/>
                  <a:pt x="203" y="32"/>
                </a:cubicBezTo>
                <a:cubicBezTo>
                  <a:pt x="203" y="32"/>
                  <a:pt x="202" y="32"/>
                  <a:pt x="202" y="32"/>
                </a:cubicBezTo>
                <a:cubicBezTo>
                  <a:pt x="198" y="32"/>
                  <a:pt x="195" y="30"/>
                  <a:pt x="192" y="28"/>
                </a:cubicBezTo>
                <a:cubicBezTo>
                  <a:pt x="189" y="25"/>
                  <a:pt x="185" y="23"/>
                  <a:pt x="179" y="23"/>
                </a:cubicBezTo>
                <a:cubicBezTo>
                  <a:pt x="177" y="23"/>
                  <a:pt x="175" y="23"/>
                  <a:pt x="172" y="24"/>
                </a:cubicBezTo>
                <a:cubicBezTo>
                  <a:pt x="155" y="28"/>
                  <a:pt x="158" y="53"/>
                  <a:pt x="148" y="56"/>
                </a:cubicBezTo>
                <a:cubicBezTo>
                  <a:pt x="147" y="56"/>
                  <a:pt x="146" y="57"/>
                  <a:pt x="145" y="57"/>
                </a:cubicBezTo>
                <a:cubicBezTo>
                  <a:pt x="142" y="57"/>
                  <a:pt x="138" y="56"/>
                  <a:pt x="135" y="55"/>
                </a:cubicBezTo>
                <a:cubicBezTo>
                  <a:pt x="132" y="54"/>
                  <a:pt x="128" y="53"/>
                  <a:pt x="125" y="53"/>
                </a:cubicBezTo>
                <a:cubicBezTo>
                  <a:pt x="122" y="53"/>
                  <a:pt x="118" y="54"/>
                  <a:pt x="115" y="56"/>
                </a:cubicBezTo>
                <a:cubicBezTo>
                  <a:pt x="103" y="64"/>
                  <a:pt x="114" y="77"/>
                  <a:pt x="105" y="84"/>
                </a:cubicBezTo>
                <a:cubicBezTo>
                  <a:pt x="101" y="87"/>
                  <a:pt x="97" y="88"/>
                  <a:pt x="93" y="88"/>
                </a:cubicBezTo>
                <a:cubicBezTo>
                  <a:pt x="88" y="88"/>
                  <a:pt x="83" y="87"/>
                  <a:pt x="77" y="86"/>
                </a:cubicBezTo>
                <a:cubicBezTo>
                  <a:pt x="76" y="86"/>
                  <a:pt x="75" y="86"/>
                  <a:pt x="75" y="86"/>
                </a:cubicBezTo>
                <a:cubicBezTo>
                  <a:pt x="70" y="86"/>
                  <a:pt x="66" y="89"/>
                  <a:pt x="62" y="92"/>
                </a:cubicBezTo>
                <a:cubicBezTo>
                  <a:pt x="57" y="95"/>
                  <a:pt x="53" y="98"/>
                  <a:pt x="49" y="98"/>
                </a:cubicBezTo>
                <a:cubicBezTo>
                  <a:pt x="48" y="98"/>
                  <a:pt x="47" y="98"/>
                  <a:pt x="46" y="98"/>
                </a:cubicBezTo>
                <a:cubicBezTo>
                  <a:pt x="44" y="97"/>
                  <a:pt x="42" y="97"/>
                  <a:pt x="40" y="97"/>
                </a:cubicBezTo>
                <a:cubicBezTo>
                  <a:pt x="37" y="97"/>
                  <a:pt x="35" y="97"/>
                  <a:pt x="32" y="98"/>
                </a:cubicBezTo>
                <a:cubicBezTo>
                  <a:pt x="30" y="98"/>
                  <a:pt x="27" y="99"/>
                  <a:pt x="24" y="99"/>
                </a:cubicBezTo>
                <a:cubicBezTo>
                  <a:pt x="22" y="99"/>
                  <a:pt x="20" y="99"/>
                  <a:pt x="18" y="98"/>
                </a:cubicBezTo>
                <a:cubicBezTo>
                  <a:pt x="17" y="98"/>
                  <a:pt x="15" y="98"/>
                  <a:pt x="14" y="98"/>
                </a:cubicBezTo>
                <a:cubicBezTo>
                  <a:pt x="5" y="98"/>
                  <a:pt x="0" y="105"/>
                  <a:pt x="0" y="105"/>
                </a:cubicBezTo>
                <a:cubicBezTo>
                  <a:pt x="0" y="105"/>
                  <a:pt x="268" y="105"/>
                  <a:pt x="270" y="105"/>
                </a:cubicBezTo>
                <a:cubicBezTo>
                  <a:pt x="270" y="2"/>
                  <a:pt x="270" y="2"/>
                  <a:pt x="270" y="2"/>
                </a:cubicBezTo>
                <a:cubicBezTo>
                  <a:pt x="264" y="1"/>
                  <a:pt x="259" y="0"/>
                  <a:pt x="255" y="0"/>
                </a:cubicBezTo>
              </a:path>
            </a:pathLst>
          </a:custGeom>
          <a:solidFill>
            <a:srgbClr val="F9F9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" name="Google Shape;201;p5">
            <a:extLst>
              <a:ext uri="{FF2B5EF4-FFF2-40B4-BE49-F238E27FC236}">
                <a16:creationId xmlns:a16="http://schemas.microsoft.com/office/drawing/2014/main" id="{7B34506D-222D-456C-8575-D4B33CC9BB45}"/>
              </a:ext>
            </a:extLst>
          </p:cNvPr>
          <p:cNvSpPr/>
          <p:nvPr/>
        </p:nvSpPr>
        <p:spPr>
          <a:xfrm>
            <a:off x="474470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服</a:t>
            </a:r>
            <a:endParaRPr sz="6600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201;p5">
            <a:extLst>
              <a:ext uri="{FF2B5EF4-FFF2-40B4-BE49-F238E27FC236}">
                <a16:creationId xmlns:a16="http://schemas.microsoft.com/office/drawing/2014/main" id="{FFDEAED2-425A-462E-A58C-BD471F18BA95}"/>
              </a:ext>
            </a:extLst>
          </p:cNvPr>
          <p:cNvSpPr/>
          <p:nvPr/>
        </p:nvSpPr>
        <p:spPr>
          <a:xfrm>
            <a:off x="1502431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品</a:t>
            </a:r>
            <a:endParaRPr sz="6600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201;p5">
            <a:extLst>
              <a:ext uri="{FF2B5EF4-FFF2-40B4-BE49-F238E27FC236}">
                <a16:creationId xmlns:a16="http://schemas.microsoft.com/office/drawing/2014/main" id="{7563C460-228F-494F-A25F-48A5761F431B}"/>
              </a:ext>
            </a:extLst>
          </p:cNvPr>
          <p:cNvSpPr/>
          <p:nvPr/>
        </p:nvSpPr>
        <p:spPr>
          <a:xfrm>
            <a:off x="6634527" y="218804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切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201;p5">
            <a:extLst>
              <a:ext uri="{FF2B5EF4-FFF2-40B4-BE49-F238E27FC236}">
                <a16:creationId xmlns:a16="http://schemas.microsoft.com/office/drawing/2014/main" id="{D46F6BF4-BCF9-4F85-866F-0F07AAAB101E}"/>
              </a:ext>
            </a:extLst>
          </p:cNvPr>
          <p:cNvSpPr/>
          <p:nvPr/>
        </p:nvSpPr>
        <p:spPr>
          <a:xfrm>
            <a:off x="5612487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送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201;p5">
            <a:extLst>
              <a:ext uri="{FF2B5EF4-FFF2-40B4-BE49-F238E27FC236}">
                <a16:creationId xmlns:a16="http://schemas.microsoft.com/office/drawing/2014/main" id="{E8ED9A27-83E8-40D2-B598-F6B8CA5B0706}"/>
              </a:ext>
            </a:extLst>
          </p:cNvPr>
          <p:cNvSpPr/>
          <p:nvPr/>
        </p:nvSpPr>
        <p:spPr>
          <a:xfrm>
            <a:off x="4584973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引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201;p5">
            <a:extLst>
              <a:ext uri="{FF2B5EF4-FFF2-40B4-BE49-F238E27FC236}">
                <a16:creationId xmlns:a16="http://schemas.microsoft.com/office/drawing/2014/main" id="{7AD68D71-406A-47BA-9F77-B24A55C9057D}"/>
              </a:ext>
            </a:extLst>
          </p:cNvPr>
          <p:cNvSpPr/>
          <p:nvPr/>
        </p:nvSpPr>
        <p:spPr>
          <a:xfrm>
            <a:off x="2529945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電</a:t>
            </a:r>
            <a:endParaRPr lang="ja-JP" altLang="en-US"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201;p5">
            <a:extLst>
              <a:ext uri="{FF2B5EF4-FFF2-40B4-BE49-F238E27FC236}">
                <a16:creationId xmlns:a16="http://schemas.microsoft.com/office/drawing/2014/main" id="{208C2554-060E-466A-83FF-5E82F62FA815}"/>
              </a:ext>
            </a:extLst>
          </p:cNvPr>
          <p:cNvSpPr/>
          <p:nvPr/>
        </p:nvSpPr>
        <p:spPr>
          <a:xfrm>
            <a:off x="3557459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別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201;p5">
            <a:extLst>
              <a:ext uri="{FF2B5EF4-FFF2-40B4-BE49-F238E27FC236}">
                <a16:creationId xmlns:a16="http://schemas.microsoft.com/office/drawing/2014/main" id="{6C1C66DB-4375-44B7-8F2C-4595BFE702CB}"/>
              </a:ext>
            </a:extLst>
          </p:cNvPr>
          <p:cNvSpPr/>
          <p:nvPr/>
        </p:nvSpPr>
        <p:spPr>
          <a:xfrm>
            <a:off x="7656567" y="213256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安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201;p5">
            <a:extLst>
              <a:ext uri="{FF2B5EF4-FFF2-40B4-BE49-F238E27FC236}">
                <a16:creationId xmlns:a16="http://schemas.microsoft.com/office/drawing/2014/main" id="{61A6EC1C-BD7E-4641-BE6A-8E92725F8080}"/>
              </a:ext>
            </a:extLst>
          </p:cNvPr>
          <p:cNvSpPr/>
          <p:nvPr/>
        </p:nvSpPr>
        <p:spPr>
          <a:xfrm>
            <a:off x="8679236" y="219684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開</a:t>
            </a:r>
            <a:endParaRPr sz="6600" b="1" dirty="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201;p5">
            <a:extLst>
              <a:ext uri="{FF2B5EF4-FFF2-40B4-BE49-F238E27FC236}">
                <a16:creationId xmlns:a16="http://schemas.microsoft.com/office/drawing/2014/main" id="{D1D4FB9E-AE36-43A6-9643-2CBDCFB41C32}"/>
              </a:ext>
            </a:extLst>
          </p:cNvPr>
          <p:cNvSpPr/>
          <p:nvPr/>
        </p:nvSpPr>
        <p:spPr>
          <a:xfrm>
            <a:off x="9709699" y="211670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閉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201;p5">
            <a:extLst>
              <a:ext uri="{FF2B5EF4-FFF2-40B4-BE49-F238E27FC236}">
                <a16:creationId xmlns:a16="http://schemas.microsoft.com/office/drawing/2014/main" id="{30A3F3DC-7350-4F93-B945-494037255E7B}"/>
              </a:ext>
            </a:extLst>
          </p:cNvPr>
          <p:cNvSpPr/>
          <p:nvPr/>
        </p:nvSpPr>
        <p:spPr>
          <a:xfrm>
            <a:off x="10732691" y="219169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税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26B65D1-9DF5-4C5D-A2A7-CE9F4007B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" r="157"/>
          <a:stretch/>
        </p:blipFill>
        <p:spPr bwMode="auto">
          <a:xfrm>
            <a:off x="5234725" y="2177729"/>
            <a:ext cx="2840705" cy="89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4" name="Rectangle: Rounded Corners 393">
            <a:extLst>
              <a:ext uri="{FF2B5EF4-FFF2-40B4-BE49-F238E27FC236}">
                <a16:creationId xmlns:a16="http://schemas.microsoft.com/office/drawing/2014/main" id="{1B87B387-7B82-4B1F-9ED1-FA0B42CDB61C}"/>
              </a:ext>
            </a:extLst>
          </p:cNvPr>
          <p:cNvSpPr/>
          <p:nvPr/>
        </p:nvSpPr>
        <p:spPr>
          <a:xfrm>
            <a:off x="8610089" y="3831743"/>
            <a:ext cx="2854963" cy="1716024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Rectangle: Rounded Corners 395">
            <a:extLst>
              <a:ext uri="{FF2B5EF4-FFF2-40B4-BE49-F238E27FC236}">
                <a16:creationId xmlns:a16="http://schemas.microsoft.com/office/drawing/2014/main" id="{5D12143A-0745-49A1-9B5E-FD842708A891}"/>
              </a:ext>
            </a:extLst>
          </p:cNvPr>
          <p:cNvSpPr/>
          <p:nvPr/>
        </p:nvSpPr>
        <p:spPr>
          <a:xfrm>
            <a:off x="8597079" y="1825743"/>
            <a:ext cx="2854963" cy="1716024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DD3C12-A459-4B9B-B61A-BA83EA5270C4}"/>
              </a:ext>
            </a:extLst>
          </p:cNvPr>
          <p:cNvSpPr txBox="1"/>
          <p:nvPr/>
        </p:nvSpPr>
        <p:spPr>
          <a:xfrm>
            <a:off x="8718534" y="3887918"/>
            <a:ext cx="266276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accent2"/>
                </a:solidFill>
                <a:latin typeface="Arial" panose="020B0604020202020204" pitchFamily="34" charset="0"/>
                <a:ea typeface="NtMotoyaKyotai" panose="02020300000000000000"/>
                <a:cs typeface="Arial" panose="020B0604020202020204" pitchFamily="34" charset="0"/>
              </a:rPr>
              <a:t>KUN</a:t>
            </a:r>
            <a:endParaRPr lang="en-US" dirty="0">
              <a:solidFill>
                <a:schemeClr val="accent2"/>
              </a:solidFill>
              <a:latin typeface="Arial" panose="020B0604020202020204" pitchFamily="34" charset="0"/>
              <a:ea typeface="NtMotoyaKyotai" panose="02020300000000000000"/>
              <a:cs typeface="Arial" panose="020B0604020202020204" pitchFamily="34" charset="0"/>
            </a:endParaRPr>
          </a:p>
          <a:p>
            <a:pPr algn="ctr"/>
            <a:r>
              <a:rPr lang="ja-JP" altLang="en-US" sz="4000" dirty="0">
                <a:solidFill>
                  <a:srgbClr val="00B0F0"/>
                </a:solidFill>
                <a:latin typeface="Arial" panose="020B0604020202020204" pitchFamily="34" charset="0"/>
                <a:ea typeface="NtMotoyaKyotai" panose="02020300000000000000"/>
                <a:cs typeface="Arial" panose="020B0604020202020204" pitchFamily="34" charset="0"/>
              </a:rPr>
              <a:t>あ・く</a:t>
            </a:r>
            <a:endParaRPr lang="en-US" altLang="ja-JP" sz="4000" dirty="0">
              <a:solidFill>
                <a:srgbClr val="00B0F0"/>
              </a:solidFill>
              <a:latin typeface="Arial" panose="020B0604020202020204" pitchFamily="34" charset="0"/>
              <a:ea typeface="NtMotoyaKyotai" panose="02020300000000000000"/>
              <a:cs typeface="Arial" panose="020B0604020202020204" pitchFamily="34" charset="0"/>
            </a:endParaRPr>
          </a:p>
          <a:p>
            <a:pPr algn="ctr"/>
            <a:r>
              <a:rPr lang="ja-JP" altLang="en-US" sz="4000" dirty="0">
                <a:solidFill>
                  <a:srgbClr val="00B0F0"/>
                </a:solidFill>
                <a:latin typeface="Arial" panose="020B0604020202020204" pitchFamily="34" charset="0"/>
                <a:ea typeface="NtMotoyaKyotai" panose="02020300000000000000"/>
                <a:cs typeface="Arial" panose="020B0604020202020204" pitchFamily="34" charset="0"/>
              </a:rPr>
              <a:t>あ・ける</a:t>
            </a:r>
            <a:endParaRPr lang="en-US" sz="4000" dirty="0">
              <a:solidFill>
                <a:srgbClr val="00B0F0"/>
              </a:solidFill>
              <a:latin typeface="Arial" panose="020B0604020202020204" pitchFamily="34" charset="0"/>
              <a:ea typeface="NtMotoyaKyotai" panose="02020300000000000000"/>
              <a:cs typeface="Arial" panose="020B0604020202020204" pitchFamily="34" charset="0"/>
            </a:endParaRP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A125CF11-C849-47DF-929F-5F2651036639}"/>
              </a:ext>
            </a:extLst>
          </p:cNvPr>
          <p:cNvSpPr txBox="1"/>
          <p:nvPr/>
        </p:nvSpPr>
        <p:spPr>
          <a:xfrm>
            <a:off x="8696109" y="1868440"/>
            <a:ext cx="266276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NtMotoyaKyotai" panose="02020300000000000000"/>
                <a:cs typeface="Arial" panose="020B0604020202020204" pitchFamily="34" charset="0"/>
              </a:rPr>
              <a:t>ON</a:t>
            </a:r>
          </a:p>
          <a:p>
            <a:pPr algn="ctr"/>
            <a:r>
              <a:rPr lang="ja-JP" altLang="en-US" sz="4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NtMotoyaKyotai" panose="02020300000000000000"/>
                <a:cs typeface="Arial" panose="020B0604020202020204" pitchFamily="34" charset="0"/>
              </a:rPr>
              <a:t>かい</a:t>
            </a:r>
            <a:endParaRPr lang="en-US" sz="40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NtMotoyaKyotai" panose="02020300000000000000"/>
              <a:cs typeface="Arial" panose="020B0604020202020204" pitchFamily="34" charset="0"/>
            </a:endParaRPr>
          </a:p>
        </p:txBody>
      </p:sp>
      <p:pic>
        <p:nvPicPr>
          <p:cNvPr id="498" name="Picture 497">
            <a:extLst>
              <a:ext uri="{FF2B5EF4-FFF2-40B4-BE49-F238E27FC236}">
                <a16:creationId xmlns:a16="http://schemas.microsoft.com/office/drawing/2014/main" id="{A0F09320-BD2E-4C74-B05D-C655890496F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610" b="14587"/>
          <a:stretch/>
        </p:blipFill>
        <p:spPr>
          <a:xfrm>
            <a:off x="10295792" y="5275862"/>
            <a:ext cx="1904488" cy="1582137"/>
          </a:xfrm>
          <a:prstGeom prst="rect">
            <a:avLst/>
          </a:prstGeom>
        </p:spPr>
      </p:pic>
      <p:sp>
        <p:nvSpPr>
          <p:cNvPr id="31" name="Freeform 40">
            <a:extLst>
              <a:ext uri="{FF2B5EF4-FFF2-40B4-BE49-F238E27FC236}">
                <a16:creationId xmlns:a16="http://schemas.microsoft.com/office/drawing/2014/main" id="{17B56645-3ACB-4C68-A374-8042A807C39D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11381296" y="826644"/>
            <a:ext cx="787058" cy="1065570"/>
          </a:xfrm>
          <a:custGeom>
            <a:avLst/>
            <a:gdLst>
              <a:gd name="T0" fmla="*/ 154 w 205"/>
              <a:gd name="T1" fmla="*/ 161 h 254"/>
              <a:gd name="T2" fmla="*/ 170 w 205"/>
              <a:gd name="T3" fmla="*/ 150 h 254"/>
              <a:gd name="T4" fmla="*/ 178 w 205"/>
              <a:gd name="T5" fmla="*/ 145 h 254"/>
              <a:gd name="T6" fmla="*/ 180 w 205"/>
              <a:gd name="T7" fmla="*/ 133 h 254"/>
              <a:gd name="T8" fmla="*/ 181 w 205"/>
              <a:gd name="T9" fmla="*/ 121 h 254"/>
              <a:gd name="T10" fmla="*/ 197 w 205"/>
              <a:gd name="T11" fmla="*/ 123 h 254"/>
              <a:gd name="T12" fmla="*/ 201 w 205"/>
              <a:gd name="T13" fmla="*/ 118 h 254"/>
              <a:gd name="T14" fmla="*/ 203 w 205"/>
              <a:gd name="T15" fmla="*/ 114 h 254"/>
              <a:gd name="T16" fmla="*/ 204 w 205"/>
              <a:gd name="T17" fmla="*/ 104 h 254"/>
              <a:gd name="T18" fmla="*/ 185 w 205"/>
              <a:gd name="T19" fmla="*/ 93 h 254"/>
              <a:gd name="T20" fmla="*/ 180 w 205"/>
              <a:gd name="T21" fmla="*/ 97 h 254"/>
              <a:gd name="T22" fmla="*/ 173 w 205"/>
              <a:gd name="T23" fmla="*/ 106 h 254"/>
              <a:gd name="T24" fmla="*/ 164 w 205"/>
              <a:gd name="T25" fmla="*/ 86 h 254"/>
              <a:gd name="T26" fmla="*/ 124 w 205"/>
              <a:gd name="T27" fmla="*/ 59 h 254"/>
              <a:gd name="T28" fmla="*/ 121 w 205"/>
              <a:gd name="T29" fmla="*/ 36 h 254"/>
              <a:gd name="T30" fmla="*/ 124 w 205"/>
              <a:gd name="T31" fmla="*/ 6 h 254"/>
              <a:gd name="T32" fmla="*/ 103 w 205"/>
              <a:gd name="T33" fmla="*/ 12 h 254"/>
              <a:gd name="T34" fmla="*/ 107 w 205"/>
              <a:gd name="T35" fmla="*/ 44 h 254"/>
              <a:gd name="T36" fmla="*/ 95 w 205"/>
              <a:gd name="T37" fmla="*/ 31 h 254"/>
              <a:gd name="T38" fmla="*/ 35 w 205"/>
              <a:gd name="T39" fmla="*/ 7 h 254"/>
              <a:gd name="T40" fmla="*/ 8 w 205"/>
              <a:gd name="T41" fmla="*/ 10 h 254"/>
              <a:gd name="T42" fmla="*/ 23 w 205"/>
              <a:gd name="T43" fmla="*/ 19 h 254"/>
              <a:gd name="T44" fmla="*/ 61 w 205"/>
              <a:gd name="T45" fmla="*/ 17 h 254"/>
              <a:gd name="T46" fmla="*/ 103 w 205"/>
              <a:gd name="T47" fmla="*/ 61 h 254"/>
              <a:gd name="T48" fmla="*/ 130 w 205"/>
              <a:gd name="T49" fmla="*/ 84 h 254"/>
              <a:gd name="T50" fmla="*/ 158 w 205"/>
              <a:gd name="T51" fmla="*/ 101 h 254"/>
              <a:gd name="T52" fmla="*/ 126 w 205"/>
              <a:gd name="T53" fmla="*/ 94 h 254"/>
              <a:gd name="T54" fmla="*/ 96 w 205"/>
              <a:gd name="T55" fmla="*/ 70 h 254"/>
              <a:gd name="T56" fmla="*/ 79 w 205"/>
              <a:gd name="T57" fmla="*/ 67 h 254"/>
              <a:gd name="T58" fmla="*/ 79 w 205"/>
              <a:gd name="T59" fmla="*/ 76 h 254"/>
              <a:gd name="T60" fmla="*/ 90 w 205"/>
              <a:gd name="T61" fmla="*/ 76 h 254"/>
              <a:gd name="T62" fmla="*/ 117 w 205"/>
              <a:gd name="T63" fmla="*/ 101 h 254"/>
              <a:gd name="T64" fmla="*/ 87 w 205"/>
              <a:gd name="T65" fmla="*/ 103 h 254"/>
              <a:gd name="T66" fmla="*/ 63 w 205"/>
              <a:gd name="T67" fmla="*/ 101 h 254"/>
              <a:gd name="T68" fmla="*/ 61 w 205"/>
              <a:gd name="T69" fmla="*/ 116 h 254"/>
              <a:gd name="T70" fmla="*/ 97 w 205"/>
              <a:gd name="T71" fmla="*/ 119 h 254"/>
              <a:gd name="T72" fmla="*/ 128 w 205"/>
              <a:gd name="T73" fmla="*/ 122 h 254"/>
              <a:gd name="T74" fmla="*/ 95 w 205"/>
              <a:gd name="T75" fmla="*/ 130 h 254"/>
              <a:gd name="T76" fmla="*/ 100 w 205"/>
              <a:gd name="T77" fmla="*/ 141 h 254"/>
              <a:gd name="T78" fmla="*/ 115 w 205"/>
              <a:gd name="T79" fmla="*/ 136 h 254"/>
              <a:gd name="T80" fmla="*/ 131 w 205"/>
              <a:gd name="T81" fmla="*/ 126 h 254"/>
              <a:gd name="T82" fmla="*/ 120 w 205"/>
              <a:gd name="T83" fmla="*/ 152 h 254"/>
              <a:gd name="T84" fmla="*/ 77 w 205"/>
              <a:gd name="T85" fmla="*/ 188 h 254"/>
              <a:gd name="T86" fmla="*/ 60 w 205"/>
              <a:gd name="T87" fmla="*/ 191 h 254"/>
              <a:gd name="T88" fmla="*/ 59 w 205"/>
              <a:gd name="T89" fmla="*/ 197 h 254"/>
              <a:gd name="T90" fmla="*/ 34 w 205"/>
              <a:gd name="T91" fmla="*/ 222 h 254"/>
              <a:gd name="T92" fmla="*/ 11 w 205"/>
              <a:gd name="T93" fmla="*/ 235 h 254"/>
              <a:gd name="T94" fmla="*/ 14 w 205"/>
              <a:gd name="T95" fmla="*/ 252 h 254"/>
              <a:gd name="T96" fmla="*/ 65 w 205"/>
              <a:gd name="T97" fmla="*/ 216 h 254"/>
              <a:gd name="T98" fmla="*/ 72 w 205"/>
              <a:gd name="T99" fmla="*/ 220 h 254"/>
              <a:gd name="T100" fmla="*/ 96 w 205"/>
              <a:gd name="T101" fmla="*/ 198 h 254"/>
              <a:gd name="T102" fmla="*/ 113 w 205"/>
              <a:gd name="T103" fmla="*/ 200 h 254"/>
              <a:gd name="T104" fmla="*/ 165 w 205"/>
              <a:gd name="T105" fmla="*/ 198 h 254"/>
              <a:gd name="T106" fmla="*/ 197 w 205"/>
              <a:gd name="T107" fmla="*/ 186 h 254"/>
              <a:gd name="T108" fmla="*/ 201 w 205"/>
              <a:gd name="T109" fmla="*/ 172 h 254"/>
              <a:gd name="T110" fmla="*/ 200 w 205"/>
              <a:gd name="T111" fmla="*/ 114 h 254"/>
              <a:gd name="T112" fmla="*/ 197 w 205"/>
              <a:gd name="T113" fmla="*/ 110 h 254"/>
              <a:gd name="T114" fmla="*/ 140 w 205"/>
              <a:gd name="T115" fmla="*/ 84 h 254"/>
              <a:gd name="T116" fmla="*/ 114 w 205"/>
              <a:gd name="T117" fmla="*/ 67 h 254"/>
              <a:gd name="T118" fmla="*/ 160 w 205"/>
              <a:gd name="T119" fmla="*/ 93 h 254"/>
              <a:gd name="T120" fmla="*/ 140 w 205"/>
              <a:gd name="T121" fmla="*/ 8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05" h="254">
                <a:moveTo>
                  <a:pt x="187" y="164"/>
                </a:moveTo>
                <a:cubicBezTo>
                  <a:pt x="182" y="162"/>
                  <a:pt x="167" y="162"/>
                  <a:pt x="154" y="161"/>
                </a:cubicBezTo>
                <a:cubicBezTo>
                  <a:pt x="160" y="157"/>
                  <a:pt x="166" y="152"/>
                  <a:pt x="169" y="151"/>
                </a:cubicBezTo>
                <a:cubicBezTo>
                  <a:pt x="169" y="151"/>
                  <a:pt x="169" y="150"/>
                  <a:pt x="170" y="150"/>
                </a:cubicBezTo>
                <a:cubicBezTo>
                  <a:pt x="171" y="150"/>
                  <a:pt x="172" y="149"/>
                  <a:pt x="173" y="149"/>
                </a:cubicBezTo>
                <a:cubicBezTo>
                  <a:pt x="175" y="148"/>
                  <a:pt x="177" y="147"/>
                  <a:pt x="178" y="145"/>
                </a:cubicBezTo>
                <a:cubicBezTo>
                  <a:pt x="178" y="143"/>
                  <a:pt x="177" y="141"/>
                  <a:pt x="178" y="139"/>
                </a:cubicBezTo>
                <a:cubicBezTo>
                  <a:pt x="178" y="137"/>
                  <a:pt x="179" y="135"/>
                  <a:pt x="180" y="133"/>
                </a:cubicBezTo>
                <a:cubicBezTo>
                  <a:pt x="181" y="130"/>
                  <a:pt x="180" y="127"/>
                  <a:pt x="178" y="124"/>
                </a:cubicBezTo>
                <a:cubicBezTo>
                  <a:pt x="181" y="121"/>
                  <a:pt x="181" y="121"/>
                  <a:pt x="181" y="121"/>
                </a:cubicBezTo>
                <a:cubicBezTo>
                  <a:pt x="181" y="121"/>
                  <a:pt x="189" y="128"/>
                  <a:pt x="192" y="128"/>
                </a:cubicBezTo>
                <a:cubicBezTo>
                  <a:pt x="193" y="128"/>
                  <a:pt x="195" y="126"/>
                  <a:pt x="197" y="123"/>
                </a:cubicBezTo>
                <a:cubicBezTo>
                  <a:pt x="198" y="123"/>
                  <a:pt x="199" y="124"/>
                  <a:pt x="200" y="123"/>
                </a:cubicBezTo>
                <a:cubicBezTo>
                  <a:pt x="200" y="123"/>
                  <a:pt x="201" y="120"/>
                  <a:pt x="201" y="118"/>
                </a:cubicBezTo>
                <a:cubicBezTo>
                  <a:pt x="201" y="119"/>
                  <a:pt x="201" y="119"/>
                  <a:pt x="201" y="119"/>
                </a:cubicBezTo>
                <a:cubicBezTo>
                  <a:pt x="203" y="117"/>
                  <a:pt x="203" y="114"/>
                  <a:pt x="203" y="114"/>
                </a:cubicBezTo>
                <a:cubicBezTo>
                  <a:pt x="203" y="113"/>
                  <a:pt x="203" y="113"/>
                  <a:pt x="203" y="113"/>
                </a:cubicBezTo>
                <a:cubicBezTo>
                  <a:pt x="204" y="110"/>
                  <a:pt x="205" y="106"/>
                  <a:pt x="204" y="104"/>
                </a:cubicBezTo>
                <a:cubicBezTo>
                  <a:pt x="201" y="96"/>
                  <a:pt x="195" y="88"/>
                  <a:pt x="190" y="90"/>
                </a:cubicBezTo>
                <a:cubicBezTo>
                  <a:pt x="189" y="90"/>
                  <a:pt x="187" y="92"/>
                  <a:pt x="185" y="93"/>
                </a:cubicBezTo>
                <a:cubicBezTo>
                  <a:pt x="185" y="93"/>
                  <a:pt x="185" y="92"/>
                  <a:pt x="184" y="92"/>
                </a:cubicBezTo>
                <a:cubicBezTo>
                  <a:pt x="182" y="92"/>
                  <a:pt x="180" y="97"/>
                  <a:pt x="180" y="97"/>
                </a:cubicBezTo>
                <a:cubicBezTo>
                  <a:pt x="180" y="97"/>
                  <a:pt x="180" y="98"/>
                  <a:pt x="181" y="98"/>
                </a:cubicBezTo>
                <a:cubicBezTo>
                  <a:pt x="177" y="102"/>
                  <a:pt x="173" y="106"/>
                  <a:pt x="173" y="106"/>
                </a:cubicBezTo>
                <a:cubicBezTo>
                  <a:pt x="172" y="107"/>
                  <a:pt x="172" y="107"/>
                  <a:pt x="172" y="107"/>
                </a:cubicBezTo>
                <a:cubicBezTo>
                  <a:pt x="170" y="100"/>
                  <a:pt x="168" y="93"/>
                  <a:pt x="164" y="86"/>
                </a:cubicBezTo>
                <a:cubicBezTo>
                  <a:pt x="160" y="77"/>
                  <a:pt x="154" y="69"/>
                  <a:pt x="145" y="65"/>
                </a:cubicBezTo>
                <a:cubicBezTo>
                  <a:pt x="138" y="62"/>
                  <a:pt x="131" y="61"/>
                  <a:pt x="124" y="59"/>
                </a:cubicBezTo>
                <a:cubicBezTo>
                  <a:pt x="120" y="57"/>
                  <a:pt x="117" y="55"/>
                  <a:pt x="114" y="53"/>
                </a:cubicBezTo>
                <a:cubicBezTo>
                  <a:pt x="116" y="47"/>
                  <a:pt x="119" y="41"/>
                  <a:pt x="121" y="36"/>
                </a:cubicBezTo>
                <a:cubicBezTo>
                  <a:pt x="124" y="29"/>
                  <a:pt x="127" y="22"/>
                  <a:pt x="126" y="15"/>
                </a:cubicBezTo>
                <a:cubicBezTo>
                  <a:pt x="126" y="12"/>
                  <a:pt x="125" y="9"/>
                  <a:pt x="124" y="6"/>
                </a:cubicBezTo>
                <a:cubicBezTo>
                  <a:pt x="122" y="4"/>
                  <a:pt x="119" y="3"/>
                  <a:pt x="116" y="4"/>
                </a:cubicBezTo>
                <a:cubicBezTo>
                  <a:pt x="111" y="5"/>
                  <a:pt x="108" y="12"/>
                  <a:pt x="103" y="12"/>
                </a:cubicBezTo>
                <a:cubicBezTo>
                  <a:pt x="107" y="12"/>
                  <a:pt x="113" y="14"/>
                  <a:pt x="114" y="18"/>
                </a:cubicBezTo>
                <a:cubicBezTo>
                  <a:pt x="117" y="24"/>
                  <a:pt x="109" y="38"/>
                  <a:pt x="107" y="44"/>
                </a:cubicBezTo>
                <a:cubicBezTo>
                  <a:pt x="107" y="45"/>
                  <a:pt x="107" y="45"/>
                  <a:pt x="107" y="45"/>
                </a:cubicBezTo>
                <a:cubicBezTo>
                  <a:pt x="102" y="41"/>
                  <a:pt x="98" y="36"/>
                  <a:pt x="95" y="31"/>
                </a:cubicBezTo>
                <a:cubicBezTo>
                  <a:pt x="86" y="20"/>
                  <a:pt x="77" y="9"/>
                  <a:pt x="63" y="6"/>
                </a:cubicBezTo>
                <a:cubicBezTo>
                  <a:pt x="54" y="3"/>
                  <a:pt x="45" y="6"/>
                  <a:pt x="35" y="7"/>
                </a:cubicBezTo>
                <a:cubicBezTo>
                  <a:pt x="26" y="8"/>
                  <a:pt x="15" y="7"/>
                  <a:pt x="8" y="0"/>
                </a:cubicBezTo>
                <a:cubicBezTo>
                  <a:pt x="6" y="3"/>
                  <a:pt x="7" y="7"/>
                  <a:pt x="8" y="10"/>
                </a:cubicBezTo>
                <a:cubicBezTo>
                  <a:pt x="9" y="14"/>
                  <a:pt x="12" y="17"/>
                  <a:pt x="16" y="18"/>
                </a:cubicBezTo>
                <a:cubicBezTo>
                  <a:pt x="18" y="18"/>
                  <a:pt x="20" y="18"/>
                  <a:pt x="23" y="19"/>
                </a:cubicBezTo>
                <a:cubicBezTo>
                  <a:pt x="25" y="20"/>
                  <a:pt x="27" y="22"/>
                  <a:pt x="27" y="25"/>
                </a:cubicBezTo>
                <a:cubicBezTo>
                  <a:pt x="37" y="18"/>
                  <a:pt x="49" y="14"/>
                  <a:pt x="61" y="17"/>
                </a:cubicBezTo>
                <a:cubicBezTo>
                  <a:pt x="73" y="19"/>
                  <a:pt x="83" y="27"/>
                  <a:pt x="90" y="37"/>
                </a:cubicBezTo>
                <a:cubicBezTo>
                  <a:pt x="95" y="45"/>
                  <a:pt x="97" y="54"/>
                  <a:pt x="103" y="61"/>
                </a:cubicBezTo>
                <a:cubicBezTo>
                  <a:pt x="103" y="64"/>
                  <a:pt x="104" y="67"/>
                  <a:pt x="106" y="70"/>
                </a:cubicBezTo>
                <a:cubicBezTo>
                  <a:pt x="110" y="79"/>
                  <a:pt x="121" y="82"/>
                  <a:pt x="130" y="84"/>
                </a:cubicBezTo>
                <a:cubicBezTo>
                  <a:pt x="140" y="86"/>
                  <a:pt x="150" y="89"/>
                  <a:pt x="155" y="97"/>
                </a:cubicBezTo>
                <a:cubicBezTo>
                  <a:pt x="156" y="98"/>
                  <a:pt x="157" y="100"/>
                  <a:pt x="158" y="101"/>
                </a:cubicBezTo>
                <a:cubicBezTo>
                  <a:pt x="155" y="100"/>
                  <a:pt x="151" y="100"/>
                  <a:pt x="147" y="101"/>
                </a:cubicBezTo>
                <a:cubicBezTo>
                  <a:pt x="126" y="94"/>
                  <a:pt x="126" y="94"/>
                  <a:pt x="126" y="94"/>
                </a:cubicBezTo>
                <a:cubicBezTo>
                  <a:pt x="126" y="94"/>
                  <a:pt x="122" y="86"/>
                  <a:pt x="111" y="83"/>
                </a:cubicBezTo>
                <a:cubicBezTo>
                  <a:pt x="99" y="79"/>
                  <a:pt x="96" y="70"/>
                  <a:pt x="96" y="70"/>
                </a:cubicBezTo>
                <a:cubicBezTo>
                  <a:pt x="96" y="70"/>
                  <a:pt x="93" y="62"/>
                  <a:pt x="91" y="63"/>
                </a:cubicBezTo>
                <a:cubicBezTo>
                  <a:pt x="90" y="64"/>
                  <a:pt x="79" y="64"/>
                  <a:pt x="79" y="67"/>
                </a:cubicBezTo>
                <a:cubicBezTo>
                  <a:pt x="79" y="69"/>
                  <a:pt x="81" y="70"/>
                  <a:pt x="81" y="70"/>
                </a:cubicBezTo>
                <a:cubicBezTo>
                  <a:pt x="79" y="76"/>
                  <a:pt x="79" y="76"/>
                  <a:pt x="79" y="76"/>
                </a:cubicBezTo>
                <a:cubicBezTo>
                  <a:pt x="85" y="76"/>
                  <a:pt x="85" y="76"/>
                  <a:pt x="85" y="76"/>
                </a:cubicBezTo>
                <a:cubicBezTo>
                  <a:pt x="90" y="76"/>
                  <a:pt x="90" y="76"/>
                  <a:pt x="90" y="76"/>
                </a:cubicBezTo>
                <a:cubicBezTo>
                  <a:pt x="93" y="79"/>
                  <a:pt x="96" y="84"/>
                  <a:pt x="99" y="87"/>
                </a:cubicBezTo>
                <a:cubicBezTo>
                  <a:pt x="105" y="92"/>
                  <a:pt x="107" y="100"/>
                  <a:pt x="117" y="101"/>
                </a:cubicBezTo>
                <a:cubicBezTo>
                  <a:pt x="118" y="102"/>
                  <a:pt x="118" y="102"/>
                  <a:pt x="118" y="102"/>
                </a:cubicBezTo>
                <a:cubicBezTo>
                  <a:pt x="113" y="102"/>
                  <a:pt x="93" y="103"/>
                  <a:pt x="87" y="103"/>
                </a:cubicBezTo>
                <a:cubicBezTo>
                  <a:pt x="81" y="103"/>
                  <a:pt x="73" y="103"/>
                  <a:pt x="73" y="103"/>
                </a:cubicBezTo>
                <a:cubicBezTo>
                  <a:pt x="73" y="103"/>
                  <a:pt x="69" y="100"/>
                  <a:pt x="63" y="101"/>
                </a:cubicBezTo>
                <a:cubicBezTo>
                  <a:pt x="57" y="102"/>
                  <a:pt x="63" y="107"/>
                  <a:pt x="63" y="107"/>
                </a:cubicBezTo>
                <a:cubicBezTo>
                  <a:pt x="63" y="107"/>
                  <a:pt x="59" y="113"/>
                  <a:pt x="61" y="116"/>
                </a:cubicBezTo>
                <a:cubicBezTo>
                  <a:pt x="62" y="119"/>
                  <a:pt x="76" y="113"/>
                  <a:pt x="76" y="113"/>
                </a:cubicBezTo>
                <a:cubicBezTo>
                  <a:pt x="76" y="113"/>
                  <a:pt x="88" y="116"/>
                  <a:pt x="97" y="119"/>
                </a:cubicBezTo>
                <a:cubicBezTo>
                  <a:pt x="107" y="122"/>
                  <a:pt x="117" y="113"/>
                  <a:pt x="117" y="113"/>
                </a:cubicBezTo>
                <a:cubicBezTo>
                  <a:pt x="128" y="122"/>
                  <a:pt x="128" y="122"/>
                  <a:pt x="128" y="122"/>
                </a:cubicBezTo>
                <a:cubicBezTo>
                  <a:pt x="126" y="123"/>
                  <a:pt x="125" y="125"/>
                  <a:pt x="123" y="126"/>
                </a:cubicBezTo>
                <a:cubicBezTo>
                  <a:pt x="115" y="132"/>
                  <a:pt x="104" y="134"/>
                  <a:pt x="95" y="130"/>
                </a:cubicBezTo>
                <a:cubicBezTo>
                  <a:pt x="96" y="133"/>
                  <a:pt x="97" y="136"/>
                  <a:pt x="98" y="138"/>
                </a:cubicBezTo>
                <a:cubicBezTo>
                  <a:pt x="98" y="140"/>
                  <a:pt x="99" y="141"/>
                  <a:pt x="100" y="141"/>
                </a:cubicBezTo>
                <a:cubicBezTo>
                  <a:pt x="101" y="142"/>
                  <a:pt x="102" y="141"/>
                  <a:pt x="103" y="141"/>
                </a:cubicBezTo>
                <a:cubicBezTo>
                  <a:pt x="107" y="140"/>
                  <a:pt x="111" y="138"/>
                  <a:pt x="115" y="136"/>
                </a:cubicBezTo>
                <a:cubicBezTo>
                  <a:pt x="120" y="135"/>
                  <a:pt x="125" y="133"/>
                  <a:pt x="129" y="129"/>
                </a:cubicBezTo>
                <a:cubicBezTo>
                  <a:pt x="130" y="128"/>
                  <a:pt x="130" y="127"/>
                  <a:pt x="131" y="126"/>
                </a:cubicBezTo>
                <a:cubicBezTo>
                  <a:pt x="134" y="128"/>
                  <a:pt x="134" y="128"/>
                  <a:pt x="134" y="128"/>
                </a:cubicBezTo>
                <a:cubicBezTo>
                  <a:pt x="131" y="136"/>
                  <a:pt x="120" y="152"/>
                  <a:pt x="120" y="152"/>
                </a:cubicBezTo>
                <a:cubicBezTo>
                  <a:pt x="120" y="152"/>
                  <a:pt x="103" y="151"/>
                  <a:pt x="96" y="158"/>
                </a:cubicBezTo>
                <a:cubicBezTo>
                  <a:pt x="90" y="164"/>
                  <a:pt x="85" y="179"/>
                  <a:pt x="77" y="188"/>
                </a:cubicBezTo>
                <a:cubicBezTo>
                  <a:pt x="74" y="190"/>
                  <a:pt x="71" y="190"/>
                  <a:pt x="67" y="190"/>
                </a:cubicBezTo>
                <a:cubicBezTo>
                  <a:pt x="65" y="190"/>
                  <a:pt x="62" y="189"/>
                  <a:pt x="60" y="191"/>
                </a:cubicBezTo>
                <a:cubicBezTo>
                  <a:pt x="59" y="192"/>
                  <a:pt x="58" y="193"/>
                  <a:pt x="58" y="195"/>
                </a:cubicBezTo>
                <a:cubicBezTo>
                  <a:pt x="58" y="196"/>
                  <a:pt x="59" y="197"/>
                  <a:pt x="59" y="197"/>
                </a:cubicBezTo>
                <a:cubicBezTo>
                  <a:pt x="56" y="197"/>
                  <a:pt x="53" y="198"/>
                  <a:pt x="51" y="202"/>
                </a:cubicBezTo>
                <a:cubicBezTo>
                  <a:pt x="45" y="211"/>
                  <a:pt x="45" y="217"/>
                  <a:pt x="34" y="222"/>
                </a:cubicBezTo>
                <a:cubicBezTo>
                  <a:pt x="23" y="227"/>
                  <a:pt x="22" y="218"/>
                  <a:pt x="17" y="222"/>
                </a:cubicBezTo>
                <a:cubicBezTo>
                  <a:pt x="13" y="226"/>
                  <a:pt x="14" y="233"/>
                  <a:pt x="11" y="235"/>
                </a:cubicBezTo>
                <a:cubicBezTo>
                  <a:pt x="7" y="238"/>
                  <a:pt x="0" y="241"/>
                  <a:pt x="2" y="246"/>
                </a:cubicBezTo>
                <a:cubicBezTo>
                  <a:pt x="3" y="250"/>
                  <a:pt x="12" y="254"/>
                  <a:pt x="14" y="252"/>
                </a:cubicBezTo>
                <a:cubicBezTo>
                  <a:pt x="16" y="250"/>
                  <a:pt x="11" y="246"/>
                  <a:pt x="11" y="246"/>
                </a:cubicBezTo>
                <a:cubicBezTo>
                  <a:pt x="65" y="216"/>
                  <a:pt x="65" y="216"/>
                  <a:pt x="65" y="216"/>
                </a:cubicBezTo>
                <a:cubicBezTo>
                  <a:pt x="65" y="217"/>
                  <a:pt x="66" y="219"/>
                  <a:pt x="67" y="220"/>
                </a:cubicBezTo>
                <a:cubicBezTo>
                  <a:pt x="69" y="221"/>
                  <a:pt x="70" y="221"/>
                  <a:pt x="72" y="220"/>
                </a:cubicBezTo>
                <a:cubicBezTo>
                  <a:pt x="73" y="220"/>
                  <a:pt x="75" y="218"/>
                  <a:pt x="76" y="217"/>
                </a:cubicBezTo>
                <a:cubicBezTo>
                  <a:pt x="82" y="211"/>
                  <a:pt x="89" y="205"/>
                  <a:pt x="96" y="198"/>
                </a:cubicBezTo>
                <a:cubicBezTo>
                  <a:pt x="98" y="197"/>
                  <a:pt x="98" y="197"/>
                  <a:pt x="98" y="197"/>
                </a:cubicBezTo>
                <a:cubicBezTo>
                  <a:pt x="100" y="203"/>
                  <a:pt x="111" y="203"/>
                  <a:pt x="113" y="200"/>
                </a:cubicBezTo>
                <a:cubicBezTo>
                  <a:pt x="116" y="197"/>
                  <a:pt x="123" y="189"/>
                  <a:pt x="132" y="189"/>
                </a:cubicBezTo>
                <a:cubicBezTo>
                  <a:pt x="141" y="188"/>
                  <a:pt x="158" y="198"/>
                  <a:pt x="165" y="198"/>
                </a:cubicBezTo>
                <a:cubicBezTo>
                  <a:pt x="169" y="197"/>
                  <a:pt x="185" y="189"/>
                  <a:pt x="193" y="184"/>
                </a:cubicBezTo>
                <a:cubicBezTo>
                  <a:pt x="194" y="185"/>
                  <a:pt x="196" y="186"/>
                  <a:pt x="197" y="186"/>
                </a:cubicBezTo>
                <a:cubicBezTo>
                  <a:pt x="200" y="185"/>
                  <a:pt x="203" y="184"/>
                  <a:pt x="204" y="181"/>
                </a:cubicBezTo>
                <a:cubicBezTo>
                  <a:pt x="204" y="178"/>
                  <a:pt x="203" y="175"/>
                  <a:pt x="201" y="172"/>
                </a:cubicBezTo>
                <a:cubicBezTo>
                  <a:pt x="198" y="168"/>
                  <a:pt x="193" y="165"/>
                  <a:pt x="187" y="164"/>
                </a:cubicBezTo>
                <a:close/>
                <a:moveTo>
                  <a:pt x="200" y="114"/>
                </a:moveTo>
                <a:cubicBezTo>
                  <a:pt x="200" y="115"/>
                  <a:pt x="200" y="116"/>
                  <a:pt x="200" y="116"/>
                </a:cubicBezTo>
                <a:cubicBezTo>
                  <a:pt x="200" y="116"/>
                  <a:pt x="197" y="114"/>
                  <a:pt x="197" y="110"/>
                </a:cubicBezTo>
                <a:cubicBezTo>
                  <a:pt x="197" y="110"/>
                  <a:pt x="200" y="112"/>
                  <a:pt x="200" y="114"/>
                </a:cubicBezTo>
                <a:close/>
                <a:moveTo>
                  <a:pt x="140" y="84"/>
                </a:moveTo>
                <a:cubicBezTo>
                  <a:pt x="133" y="82"/>
                  <a:pt x="125" y="81"/>
                  <a:pt x="119" y="76"/>
                </a:cubicBezTo>
                <a:cubicBezTo>
                  <a:pt x="117" y="74"/>
                  <a:pt x="115" y="71"/>
                  <a:pt x="114" y="67"/>
                </a:cubicBezTo>
                <a:cubicBezTo>
                  <a:pt x="121" y="70"/>
                  <a:pt x="128" y="71"/>
                  <a:pt x="135" y="73"/>
                </a:cubicBezTo>
                <a:cubicBezTo>
                  <a:pt x="146" y="76"/>
                  <a:pt x="158" y="82"/>
                  <a:pt x="160" y="93"/>
                </a:cubicBezTo>
                <a:cubicBezTo>
                  <a:pt x="160" y="94"/>
                  <a:pt x="160" y="96"/>
                  <a:pt x="160" y="97"/>
                </a:cubicBezTo>
                <a:cubicBezTo>
                  <a:pt x="155" y="91"/>
                  <a:pt x="148" y="86"/>
                  <a:pt x="140" y="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0C8FB9-2F9D-48FA-8110-FB350205C8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077" y="1770090"/>
            <a:ext cx="3838264" cy="3838264"/>
          </a:xfrm>
          <a:prstGeom prst="rect">
            <a:avLst/>
          </a:prstGeom>
        </p:spPr>
      </p:pic>
      <p:sp>
        <p:nvSpPr>
          <p:cNvPr id="38" name="Google Shape;130;p2">
            <a:extLst>
              <a:ext uri="{FF2B5EF4-FFF2-40B4-BE49-F238E27FC236}">
                <a16:creationId xmlns:a16="http://schemas.microsoft.com/office/drawing/2014/main" id="{DEA07FD4-8BE2-4C95-8FAB-3951BA365420}"/>
              </a:ext>
            </a:extLst>
          </p:cNvPr>
          <p:cNvSpPr/>
          <p:nvPr/>
        </p:nvSpPr>
        <p:spPr>
          <a:xfrm>
            <a:off x="5208434" y="2177729"/>
            <a:ext cx="2901453" cy="942525"/>
          </a:xfrm>
          <a:prstGeom prst="frame">
            <a:avLst>
              <a:gd name="adj1" fmla="val 443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130;p2">
            <a:extLst>
              <a:ext uri="{FF2B5EF4-FFF2-40B4-BE49-F238E27FC236}">
                <a16:creationId xmlns:a16="http://schemas.microsoft.com/office/drawing/2014/main" id="{4E071DE6-B1BB-4CAD-B95D-0E1190302ADC}"/>
              </a:ext>
            </a:extLst>
          </p:cNvPr>
          <p:cNvSpPr/>
          <p:nvPr/>
        </p:nvSpPr>
        <p:spPr>
          <a:xfrm>
            <a:off x="470129" y="1566042"/>
            <a:ext cx="4228689" cy="4231955"/>
          </a:xfrm>
          <a:prstGeom prst="frame">
            <a:avLst>
              <a:gd name="adj1" fmla="val 443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1B88739-EB33-4B23-B4DC-F0D65AF0E963}"/>
              </a:ext>
            </a:extLst>
          </p:cNvPr>
          <p:cNvSpPr/>
          <p:nvPr/>
        </p:nvSpPr>
        <p:spPr>
          <a:xfrm>
            <a:off x="5220466" y="4087188"/>
            <a:ext cx="2854963" cy="1163514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26DD48-A6A2-4063-B9CD-587AA55C8530}"/>
              </a:ext>
            </a:extLst>
          </p:cNvPr>
          <p:cNvSpPr txBox="1"/>
          <p:nvPr/>
        </p:nvSpPr>
        <p:spPr>
          <a:xfrm>
            <a:off x="5241570" y="4127122"/>
            <a:ext cx="279854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NtMotoyaKyotai" panose="02020300000000000000"/>
                <a:cs typeface="Arial" panose="020B0604020202020204" pitchFamily="34" charset="0"/>
              </a:rPr>
              <a:t>HÁN VIỆT</a:t>
            </a:r>
          </a:p>
          <a:p>
            <a:pPr algn="ctr"/>
            <a:r>
              <a:rPr lang="en-US" sz="4000" dirty="0">
                <a:solidFill>
                  <a:srgbClr val="7030A0"/>
                </a:solidFill>
                <a:latin typeface="Arial" panose="020B0604020202020204" pitchFamily="34" charset="0"/>
                <a:ea typeface="NtMotoyaKyotai" panose="02020300000000000000"/>
                <a:cs typeface="Arial" panose="020B0604020202020204" pitchFamily="34" charset="0"/>
              </a:rPr>
              <a:t>KHAI</a:t>
            </a:r>
          </a:p>
        </p:txBody>
      </p:sp>
      <p:sp>
        <p:nvSpPr>
          <p:cNvPr id="30" name="Freeform 40">
            <a:extLst>
              <a:ext uri="{FF2B5EF4-FFF2-40B4-BE49-F238E27FC236}">
                <a16:creationId xmlns:a16="http://schemas.microsoft.com/office/drawing/2014/main" id="{07F66DDB-9E8F-419B-BA82-84D6C144D253}"/>
              </a:ext>
            </a:extLst>
          </p:cNvPr>
          <p:cNvSpPr>
            <a:spLocks noEditPoints="1"/>
          </p:cNvSpPr>
          <p:nvPr/>
        </p:nvSpPr>
        <p:spPr bwMode="auto">
          <a:xfrm>
            <a:off x="-2845" y="861757"/>
            <a:ext cx="860337" cy="1065570"/>
          </a:xfrm>
          <a:custGeom>
            <a:avLst/>
            <a:gdLst>
              <a:gd name="T0" fmla="*/ 154 w 205"/>
              <a:gd name="T1" fmla="*/ 161 h 254"/>
              <a:gd name="T2" fmla="*/ 170 w 205"/>
              <a:gd name="T3" fmla="*/ 150 h 254"/>
              <a:gd name="T4" fmla="*/ 178 w 205"/>
              <a:gd name="T5" fmla="*/ 145 h 254"/>
              <a:gd name="T6" fmla="*/ 180 w 205"/>
              <a:gd name="T7" fmla="*/ 133 h 254"/>
              <a:gd name="T8" fmla="*/ 181 w 205"/>
              <a:gd name="T9" fmla="*/ 121 h 254"/>
              <a:gd name="T10" fmla="*/ 197 w 205"/>
              <a:gd name="T11" fmla="*/ 123 h 254"/>
              <a:gd name="T12" fmla="*/ 201 w 205"/>
              <a:gd name="T13" fmla="*/ 118 h 254"/>
              <a:gd name="T14" fmla="*/ 203 w 205"/>
              <a:gd name="T15" fmla="*/ 114 h 254"/>
              <a:gd name="T16" fmla="*/ 204 w 205"/>
              <a:gd name="T17" fmla="*/ 104 h 254"/>
              <a:gd name="T18" fmla="*/ 185 w 205"/>
              <a:gd name="T19" fmla="*/ 93 h 254"/>
              <a:gd name="T20" fmla="*/ 180 w 205"/>
              <a:gd name="T21" fmla="*/ 97 h 254"/>
              <a:gd name="T22" fmla="*/ 173 w 205"/>
              <a:gd name="T23" fmla="*/ 106 h 254"/>
              <a:gd name="T24" fmla="*/ 164 w 205"/>
              <a:gd name="T25" fmla="*/ 86 h 254"/>
              <a:gd name="T26" fmla="*/ 124 w 205"/>
              <a:gd name="T27" fmla="*/ 59 h 254"/>
              <a:gd name="T28" fmla="*/ 121 w 205"/>
              <a:gd name="T29" fmla="*/ 36 h 254"/>
              <a:gd name="T30" fmla="*/ 124 w 205"/>
              <a:gd name="T31" fmla="*/ 6 h 254"/>
              <a:gd name="T32" fmla="*/ 103 w 205"/>
              <a:gd name="T33" fmla="*/ 12 h 254"/>
              <a:gd name="T34" fmla="*/ 107 w 205"/>
              <a:gd name="T35" fmla="*/ 44 h 254"/>
              <a:gd name="T36" fmla="*/ 95 w 205"/>
              <a:gd name="T37" fmla="*/ 31 h 254"/>
              <a:gd name="T38" fmla="*/ 35 w 205"/>
              <a:gd name="T39" fmla="*/ 7 h 254"/>
              <a:gd name="T40" fmla="*/ 8 w 205"/>
              <a:gd name="T41" fmla="*/ 10 h 254"/>
              <a:gd name="T42" fmla="*/ 23 w 205"/>
              <a:gd name="T43" fmla="*/ 19 h 254"/>
              <a:gd name="T44" fmla="*/ 61 w 205"/>
              <a:gd name="T45" fmla="*/ 17 h 254"/>
              <a:gd name="T46" fmla="*/ 103 w 205"/>
              <a:gd name="T47" fmla="*/ 61 h 254"/>
              <a:gd name="T48" fmla="*/ 130 w 205"/>
              <a:gd name="T49" fmla="*/ 84 h 254"/>
              <a:gd name="T50" fmla="*/ 158 w 205"/>
              <a:gd name="T51" fmla="*/ 101 h 254"/>
              <a:gd name="T52" fmla="*/ 126 w 205"/>
              <a:gd name="T53" fmla="*/ 94 h 254"/>
              <a:gd name="T54" fmla="*/ 96 w 205"/>
              <a:gd name="T55" fmla="*/ 70 h 254"/>
              <a:gd name="T56" fmla="*/ 79 w 205"/>
              <a:gd name="T57" fmla="*/ 67 h 254"/>
              <a:gd name="T58" fmla="*/ 79 w 205"/>
              <a:gd name="T59" fmla="*/ 76 h 254"/>
              <a:gd name="T60" fmla="*/ 90 w 205"/>
              <a:gd name="T61" fmla="*/ 76 h 254"/>
              <a:gd name="T62" fmla="*/ 117 w 205"/>
              <a:gd name="T63" fmla="*/ 101 h 254"/>
              <a:gd name="T64" fmla="*/ 87 w 205"/>
              <a:gd name="T65" fmla="*/ 103 h 254"/>
              <a:gd name="T66" fmla="*/ 63 w 205"/>
              <a:gd name="T67" fmla="*/ 101 h 254"/>
              <a:gd name="T68" fmla="*/ 61 w 205"/>
              <a:gd name="T69" fmla="*/ 116 h 254"/>
              <a:gd name="T70" fmla="*/ 97 w 205"/>
              <a:gd name="T71" fmla="*/ 119 h 254"/>
              <a:gd name="T72" fmla="*/ 128 w 205"/>
              <a:gd name="T73" fmla="*/ 122 h 254"/>
              <a:gd name="T74" fmla="*/ 95 w 205"/>
              <a:gd name="T75" fmla="*/ 130 h 254"/>
              <a:gd name="T76" fmla="*/ 100 w 205"/>
              <a:gd name="T77" fmla="*/ 141 h 254"/>
              <a:gd name="T78" fmla="*/ 115 w 205"/>
              <a:gd name="T79" fmla="*/ 136 h 254"/>
              <a:gd name="T80" fmla="*/ 131 w 205"/>
              <a:gd name="T81" fmla="*/ 126 h 254"/>
              <a:gd name="T82" fmla="*/ 120 w 205"/>
              <a:gd name="T83" fmla="*/ 152 h 254"/>
              <a:gd name="T84" fmla="*/ 77 w 205"/>
              <a:gd name="T85" fmla="*/ 188 h 254"/>
              <a:gd name="T86" fmla="*/ 60 w 205"/>
              <a:gd name="T87" fmla="*/ 191 h 254"/>
              <a:gd name="T88" fmla="*/ 59 w 205"/>
              <a:gd name="T89" fmla="*/ 197 h 254"/>
              <a:gd name="T90" fmla="*/ 34 w 205"/>
              <a:gd name="T91" fmla="*/ 222 h 254"/>
              <a:gd name="T92" fmla="*/ 11 w 205"/>
              <a:gd name="T93" fmla="*/ 235 h 254"/>
              <a:gd name="T94" fmla="*/ 14 w 205"/>
              <a:gd name="T95" fmla="*/ 252 h 254"/>
              <a:gd name="T96" fmla="*/ 65 w 205"/>
              <a:gd name="T97" fmla="*/ 216 h 254"/>
              <a:gd name="T98" fmla="*/ 72 w 205"/>
              <a:gd name="T99" fmla="*/ 220 h 254"/>
              <a:gd name="T100" fmla="*/ 96 w 205"/>
              <a:gd name="T101" fmla="*/ 198 h 254"/>
              <a:gd name="T102" fmla="*/ 113 w 205"/>
              <a:gd name="T103" fmla="*/ 200 h 254"/>
              <a:gd name="T104" fmla="*/ 165 w 205"/>
              <a:gd name="T105" fmla="*/ 198 h 254"/>
              <a:gd name="T106" fmla="*/ 197 w 205"/>
              <a:gd name="T107" fmla="*/ 186 h 254"/>
              <a:gd name="T108" fmla="*/ 201 w 205"/>
              <a:gd name="T109" fmla="*/ 172 h 254"/>
              <a:gd name="T110" fmla="*/ 200 w 205"/>
              <a:gd name="T111" fmla="*/ 114 h 254"/>
              <a:gd name="T112" fmla="*/ 197 w 205"/>
              <a:gd name="T113" fmla="*/ 110 h 254"/>
              <a:gd name="T114" fmla="*/ 140 w 205"/>
              <a:gd name="T115" fmla="*/ 84 h 254"/>
              <a:gd name="T116" fmla="*/ 114 w 205"/>
              <a:gd name="T117" fmla="*/ 67 h 254"/>
              <a:gd name="T118" fmla="*/ 160 w 205"/>
              <a:gd name="T119" fmla="*/ 93 h 254"/>
              <a:gd name="T120" fmla="*/ 140 w 205"/>
              <a:gd name="T121" fmla="*/ 8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05" h="254">
                <a:moveTo>
                  <a:pt x="187" y="164"/>
                </a:moveTo>
                <a:cubicBezTo>
                  <a:pt x="182" y="162"/>
                  <a:pt x="167" y="162"/>
                  <a:pt x="154" y="161"/>
                </a:cubicBezTo>
                <a:cubicBezTo>
                  <a:pt x="160" y="157"/>
                  <a:pt x="166" y="152"/>
                  <a:pt x="169" y="151"/>
                </a:cubicBezTo>
                <a:cubicBezTo>
                  <a:pt x="169" y="151"/>
                  <a:pt x="169" y="150"/>
                  <a:pt x="170" y="150"/>
                </a:cubicBezTo>
                <a:cubicBezTo>
                  <a:pt x="171" y="150"/>
                  <a:pt x="172" y="149"/>
                  <a:pt x="173" y="149"/>
                </a:cubicBezTo>
                <a:cubicBezTo>
                  <a:pt x="175" y="148"/>
                  <a:pt x="177" y="147"/>
                  <a:pt x="178" y="145"/>
                </a:cubicBezTo>
                <a:cubicBezTo>
                  <a:pt x="178" y="143"/>
                  <a:pt x="177" y="141"/>
                  <a:pt x="178" y="139"/>
                </a:cubicBezTo>
                <a:cubicBezTo>
                  <a:pt x="178" y="137"/>
                  <a:pt x="179" y="135"/>
                  <a:pt x="180" y="133"/>
                </a:cubicBezTo>
                <a:cubicBezTo>
                  <a:pt x="181" y="130"/>
                  <a:pt x="180" y="127"/>
                  <a:pt x="178" y="124"/>
                </a:cubicBezTo>
                <a:cubicBezTo>
                  <a:pt x="181" y="121"/>
                  <a:pt x="181" y="121"/>
                  <a:pt x="181" y="121"/>
                </a:cubicBezTo>
                <a:cubicBezTo>
                  <a:pt x="181" y="121"/>
                  <a:pt x="189" y="128"/>
                  <a:pt x="192" y="128"/>
                </a:cubicBezTo>
                <a:cubicBezTo>
                  <a:pt x="193" y="128"/>
                  <a:pt x="195" y="126"/>
                  <a:pt x="197" y="123"/>
                </a:cubicBezTo>
                <a:cubicBezTo>
                  <a:pt x="198" y="123"/>
                  <a:pt x="199" y="124"/>
                  <a:pt x="200" y="123"/>
                </a:cubicBezTo>
                <a:cubicBezTo>
                  <a:pt x="200" y="123"/>
                  <a:pt x="201" y="120"/>
                  <a:pt x="201" y="118"/>
                </a:cubicBezTo>
                <a:cubicBezTo>
                  <a:pt x="201" y="119"/>
                  <a:pt x="201" y="119"/>
                  <a:pt x="201" y="119"/>
                </a:cubicBezTo>
                <a:cubicBezTo>
                  <a:pt x="203" y="117"/>
                  <a:pt x="203" y="114"/>
                  <a:pt x="203" y="114"/>
                </a:cubicBezTo>
                <a:cubicBezTo>
                  <a:pt x="203" y="113"/>
                  <a:pt x="203" y="113"/>
                  <a:pt x="203" y="113"/>
                </a:cubicBezTo>
                <a:cubicBezTo>
                  <a:pt x="204" y="110"/>
                  <a:pt x="205" y="106"/>
                  <a:pt x="204" y="104"/>
                </a:cubicBezTo>
                <a:cubicBezTo>
                  <a:pt x="201" y="96"/>
                  <a:pt x="195" y="88"/>
                  <a:pt x="190" y="90"/>
                </a:cubicBezTo>
                <a:cubicBezTo>
                  <a:pt x="189" y="90"/>
                  <a:pt x="187" y="92"/>
                  <a:pt x="185" y="93"/>
                </a:cubicBezTo>
                <a:cubicBezTo>
                  <a:pt x="185" y="93"/>
                  <a:pt x="185" y="92"/>
                  <a:pt x="184" y="92"/>
                </a:cubicBezTo>
                <a:cubicBezTo>
                  <a:pt x="182" y="92"/>
                  <a:pt x="180" y="97"/>
                  <a:pt x="180" y="97"/>
                </a:cubicBezTo>
                <a:cubicBezTo>
                  <a:pt x="180" y="97"/>
                  <a:pt x="180" y="98"/>
                  <a:pt x="181" y="98"/>
                </a:cubicBezTo>
                <a:cubicBezTo>
                  <a:pt x="177" y="102"/>
                  <a:pt x="173" y="106"/>
                  <a:pt x="173" y="106"/>
                </a:cubicBezTo>
                <a:cubicBezTo>
                  <a:pt x="172" y="107"/>
                  <a:pt x="172" y="107"/>
                  <a:pt x="172" y="107"/>
                </a:cubicBezTo>
                <a:cubicBezTo>
                  <a:pt x="170" y="100"/>
                  <a:pt x="168" y="93"/>
                  <a:pt x="164" y="86"/>
                </a:cubicBezTo>
                <a:cubicBezTo>
                  <a:pt x="160" y="77"/>
                  <a:pt x="154" y="69"/>
                  <a:pt x="145" y="65"/>
                </a:cubicBezTo>
                <a:cubicBezTo>
                  <a:pt x="138" y="62"/>
                  <a:pt x="131" y="61"/>
                  <a:pt x="124" y="59"/>
                </a:cubicBezTo>
                <a:cubicBezTo>
                  <a:pt x="120" y="57"/>
                  <a:pt x="117" y="55"/>
                  <a:pt x="114" y="53"/>
                </a:cubicBezTo>
                <a:cubicBezTo>
                  <a:pt x="116" y="47"/>
                  <a:pt x="119" y="41"/>
                  <a:pt x="121" y="36"/>
                </a:cubicBezTo>
                <a:cubicBezTo>
                  <a:pt x="124" y="29"/>
                  <a:pt x="127" y="22"/>
                  <a:pt x="126" y="15"/>
                </a:cubicBezTo>
                <a:cubicBezTo>
                  <a:pt x="126" y="12"/>
                  <a:pt x="125" y="9"/>
                  <a:pt x="124" y="6"/>
                </a:cubicBezTo>
                <a:cubicBezTo>
                  <a:pt x="122" y="4"/>
                  <a:pt x="119" y="3"/>
                  <a:pt x="116" y="4"/>
                </a:cubicBezTo>
                <a:cubicBezTo>
                  <a:pt x="111" y="5"/>
                  <a:pt x="108" y="12"/>
                  <a:pt x="103" y="12"/>
                </a:cubicBezTo>
                <a:cubicBezTo>
                  <a:pt x="107" y="12"/>
                  <a:pt x="113" y="14"/>
                  <a:pt x="114" y="18"/>
                </a:cubicBezTo>
                <a:cubicBezTo>
                  <a:pt x="117" y="24"/>
                  <a:pt x="109" y="38"/>
                  <a:pt x="107" y="44"/>
                </a:cubicBezTo>
                <a:cubicBezTo>
                  <a:pt x="107" y="45"/>
                  <a:pt x="107" y="45"/>
                  <a:pt x="107" y="45"/>
                </a:cubicBezTo>
                <a:cubicBezTo>
                  <a:pt x="102" y="41"/>
                  <a:pt x="98" y="36"/>
                  <a:pt x="95" y="31"/>
                </a:cubicBezTo>
                <a:cubicBezTo>
                  <a:pt x="86" y="20"/>
                  <a:pt x="77" y="9"/>
                  <a:pt x="63" y="6"/>
                </a:cubicBezTo>
                <a:cubicBezTo>
                  <a:pt x="54" y="3"/>
                  <a:pt x="45" y="6"/>
                  <a:pt x="35" y="7"/>
                </a:cubicBezTo>
                <a:cubicBezTo>
                  <a:pt x="26" y="8"/>
                  <a:pt x="15" y="7"/>
                  <a:pt x="8" y="0"/>
                </a:cubicBezTo>
                <a:cubicBezTo>
                  <a:pt x="6" y="3"/>
                  <a:pt x="7" y="7"/>
                  <a:pt x="8" y="10"/>
                </a:cubicBezTo>
                <a:cubicBezTo>
                  <a:pt x="9" y="14"/>
                  <a:pt x="12" y="17"/>
                  <a:pt x="16" y="18"/>
                </a:cubicBezTo>
                <a:cubicBezTo>
                  <a:pt x="18" y="18"/>
                  <a:pt x="20" y="18"/>
                  <a:pt x="23" y="19"/>
                </a:cubicBezTo>
                <a:cubicBezTo>
                  <a:pt x="25" y="20"/>
                  <a:pt x="27" y="22"/>
                  <a:pt x="27" y="25"/>
                </a:cubicBezTo>
                <a:cubicBezTo>
                  <a:pt x="37" y="18"/>
                  <a:pt x="49" y="14"/>
                  <a:pt x="61" y="17"/>
                </a:cubicBezTo>
                <a:cubicBezTo>
                  <a:pt x="73" y="19"/>
                  <a:pt x="83" y="27"/>
                  <a:pt x="90" y="37"/>
                </a:cubicBezTo>
                <a:cubicBezTo>
                  <a:pt x="95" y="45"/>
                  <a:pt x="97" y="54"/>
                  <a:pt x="103" y="61"/>
                </a:cubicBezTo>
                <a:cubicBezTo>
                  <a:pt x="103" y="64"/>
                  <a:pt x="104" y="67"/>
                  <a:pt x="106" y="70"/>
                </a:cubicBezTo>
                <a:cubicBezTo>
                  <a:pt x="110" y="79"/>
                  <a:pt x="121" y="82"/>
                  <a:pt x="130" y="84"/>
                </a:cubicBezTo>
                <a:cubicBezTo>
                  <a:pt x="140" y="86"/>
                  <a:pt x="150" y="89"/>
                  <a:pt x="155" y="97"/>
                </a:cubicBezTo>
                <a:cubicBezTo>
                  <a:pt x="156" y="98"/>
                  <a:pt x="157" y="100"/>
                  <a:pt x="158" y="101"/>
                </a:cubicBezTo>
                <a:cubicBezTo>
                  <a:pt x="155" y="100"/>
                  <a:pt x="151" y="100"/>
                  <a:pt x="147" y="101"/>
                </a:cubicBezTo>
                <a:cubicBezTo>
                  <a:pt x="126" y="94"/>
                  <a:pt x="126" y="94"/>
                  <a:pt x="126" y="94"/>
                </a:cubicBezTo>
                <a:cubicBezTo>
                  <a:pt x="126" y="94"/>
                  <a:pt x="122" y="86"/>
                  <a:pt x="111" y="83"/>
                </a:cubicBezTo>
                <a:cubicBezTo>
                  <a:pt x="99" y="79"/>
                  <a:pt x="96" y="70"/>
                  <a:pt x="96" y="70"/>
                </a:cubicBezTo>
                <a:cubicBezTo>
                  <a:pt x="96" y="70"/>
                  <a:pt x="93" y="62"/>
                  <a:pt x="91" y="63"/>
                </a:cubicBezTo>
                <a:cubicBezTo>
                  <a:pt x="90" y="64"/>
                  <a:pt x="79" y="64"/>
                  <a:pt x="79" y="67"/>
                </a:cubicBezTo>
                <a:cubicBezTo>
                  <a:pt x="79" y="69"/>
                  <a:pt x="81" y="70"/>
                  <a:pt x="81" y="70"/>
                </a:cubicBezTo>
                <a:cubicBezTo>
                  <a:pt x="79" y="76"/>
                  <a:pt x="79" y="76"/>
                  <a:pt x="79" y="76"/>
                </a:cubicBezTo>
                <a:cubicBezTo>
                  <a:pt x="85" y="76"/>
                  <a:pt x="85" y="76"/>
                  <a:pt x="85" y="76"/>
                </a:cubicBezTo>
                <a:cubicBezTo>
                  <a:pt x="90" y="76"/>
                  <a:pt x="90" y="76"/>
                  <a:pt x="90" y="76"/>
                </a:cubicBezTo>
                <a:cubicBezTo>
                  <a:pt x="93" y="79"/>
                  <a:pt x="96" y="84"/>
                  <a:pt x="99" y="87"/>
                </a:cubicBezTo>
                <a:cubicBezTo>
                  <a:pt x="105" y="92"/>
                  <a:pt x="107" y="100"/>
                  <a:pt x="117" y="101"/>
                </a:cubicBezTo>
                <a:cubicBezTo>
                  <a:pt x="118" y="102"/>
                  <a:pt x="118" y="102"/>
                  <a:pt x="118" y="102"/>
                </a:cubicBezTo>
                <a:cubicBezTo>
                  <a:pt x="113" y="102"/>
                  <a:pt x="93" y="103"/>
                  <a:pt x="87" y="103"/>
                </a:cubicBezTo>
                <a:cubicBezTo>
                  <a:pt x="81" y="103"/>
                  <a:pt x="73" y="103"/>
                  <a:pt x="73" y="103"/>
                </a:cubicBezTo>
                <a:cubicBezTo>
                  <a:pt x="73" y="103"/>
                  <a:pt x="69" y="100"/>
                  <a:pt x="63" y="101"/>
                </a:cubicBezTo>
                <a:cubicBezTo>
                  <a:pt x="57" y="102"/>
                  <a:pt x="63" y="107"/>
                  <a:pt x="63" y="107"/>
                </a:cubicBezTo>
                <a:cubicBezTo>
                  <a:pt x="63" y="107"/>
                  <a:pt x="59" y="113"/>
                  <a:pt x="61" y="116"/>
                </a:cubicBezTo>
                <a:cubicBezTo>
                  <a:pt x="62" y="119"/>
                  <a:pt x="76" y="113"/>
                  <a:pt x="76" y="113"/>
                </a:cubicBezTo>
                <a:cubicBezTo>
                  <a:pt x="76" y="113"/>
                  <a:pt x="88" y="116"/>
                  <a:pt x="97" y="119"/>
                </a:cubicBezTo>
                <a:cubicBezTo>
                  <a:pt x="107" y="122"/>
                  <a:pt x="117" y="113"/>
                  <a:pt x="117" y="113"/>
                </a:cubicBezTo>
                <a:cubicBezTo>
                  <a:pt x="128" y="122"/>
                  <a:pt x="128" y="122"/>
                  <a:pt x="128" y="122"/>
                </a:cubicBezTo>
                <a:cubicBezTo>
                  <a:pt x="126" y="123"/>
                  <a:pt x="125" y="125"/>
                  <a:pt x="123" y="126"/>
                </a:cubicBezTo>
                <a:cubicBezTo>
                  <a:pt x="115" y="132"/>
                  <a:pt x="104" y="134"/>
                  <a:pt x="95" y="130"/>
                </a:cubicBezTo>
                <a:cubicBezTo>
                  <a:pt x="96" y="133"/>
                  <a:pt x="97" y="136"/>
                  <a:pt x="98" y="138"/>
                </a:cubicBezTo>
                <a:cubicBezTo>
                  <a:pt x="98" y="140"/>
                  <a:pt x="99" y="141"/>
                  <a:pt x="100" y="141"/>
                </a:cubicBezTo>
                <a:cubicBezTo>
                  <a:pt x="101" y="142"/>
                  <a:pt x="102" y="141"/>
                  <a:pt x="103" y="141"/>
                </a:cubicBezTo>
                <a:cubicBezTo>
                  <a:pt x="107" y="140"/>
                  <a:pt x="111" y="138"/>
                  <a:pt x="115" y="136"/>
                </a:cubicBezTo>
                <a:cubicBezTo>
                  <a:pt x="120" y="135"/>
                  <a:pt x="125" y="133"/>
                  <a:pt x="129" y="129"/>
                </a:cubicBezTo>
                <a:cubicBezTo>
                  <a:pt x="130" y="128"/>
                  <a:pt x="130" y="127"/>
                  <a:pt x="131" y="126"/>
                </a:cubicBezTo>
                <a:cubicBezTo>
                  <a:pt x="134" y="128"/>
                  <a:pt x="134" y="128"/>
                  <a:pt x="134" y="128"/>
                </a:cubicBezTo>
                <a:cubicBezTo>
                  <a:pt x="131" y="136"/>
                  <a:pt x="120" y="152"/>
                  <a:pt x="120" y="152"/>
                </a:cubicBezTo>
                <a:cubicBezTo>
                  <a:pt x="120" y="152"/>
                  <a:pt x="103" y="151"/>
                  <a:pt x="96" y="158"/>
                </a:cubicBezTo>
                <a:cubicBezTo>
                  <a:pt x="90" y="164"/>
                  <a:pt x="85" y="179"/>
                  <a:pt x="77" y="188"/>
                </a:cubicBezTo>
                <a:cubicBezTo>
                  <a:pt x="74" y="190"/>
                  <a:pt x="71" y="190"/>
                  <a:pt x="67" y="190"/>
                </a:cubicBezTo>
                <a:cubicBezTo>
                  <a:pt x="65" y="190"/>
                  <a:pt x="62" y="189"/>
                  <a:pt x="60" y="191"/>
                </a:cubicBezTo>
                <a:cubicBezTo>
                  <a:pt x="59" y="192"/>
                  <a:pt x="58" y="193"/>
                  <a:pt x="58" y="195"/>
                </a:cubicBezTo>
                <a:cubicBezTo>
                  <a:pt x="58" y="196"/>
                  <a:pt x="59" y="197"/>
                  <a:pt x="59" y="197"/>
                </a:cubicBezTo>
                <a:cubicBezTo>
                  <a:pt x="56" y="197"/>
                  <a:pt x="53" y="198"/>
                  <a:pt x="51" y="202"/>
                </a:cubicBezTo>
                <a:cubicBezTo>
                  <a:pt x="45" y="211"/>
                  <a:pt x="45" y="217"/>
                  <a:pt x="34" y="222"/>
                </a:cubicBezTo>
                <a:cubicBezTo>
                  <a:pt x="23" y="227"/>
                  <a:pt x="22" y="218"/>
                  <a:pt x="17" y="222"/>
                </a:cubicBezTo>
                <a:cubicBezTo>
                  <a:pt x="13" y="226"/>
                  <a:pt x="14" y="233"/>
                  <a:pt x="11" y="235"/>
                </a:cubicBezTo>
                <a:cubicBezTo>
                  <a:pt x="7" y="238"/>
                  <a:pt x="0" y="241"/>
                  <a:pt x="2" y="246"/>
                </a:cubicBezTo>
                <a:cubicBezTo>
                  <a:pt x="3" y="250"/>
                  <a:pt x="12" y="254"/>
                  <a:pt x="14" y="252"/>
                </a:cubicBezTo>
                <a:cubicBezTo>
                  <a:pt x="16" y="250"/>
                  <a:pt x="11" y="246"/>
                  <a:pt x="11" y="246"/>
                </a:cubicBezTo>
                <a:cubicBezTo>
                  <a:pt x="65" y="216"/>
                  <a:pt x="65" y="216"/>
                  <a:pt x="65" y="216"/>
                </a:cubicBezTo>
                <a:cubicBezTo>
                  <a:pt x="65" y="217"/>
                  <a:pt x="66" y="219"/>
                  <a:pt x="67" y="220"/>
                </a:cubicBezTo>
                <a:cubicBezTo>
                  <a:pt x="69" y="221"/>
                  <a:pt x="70" y="221"/>
                  <a:pt x="72" y="220"/>
                </a:cubicBezTo>
                <a:cubicBezTo>
                  <a:pt x="73" y="220"/>
                  <a:pt x="75" y="218"/>
                  <a:pt x="76" y="217"/>
                </a:cubicBezTo>
                <a:cubicBezTo>
                  <a:pt x="82" y="211"/>
                  <a:pt x="89" y="205"/>
                  <a:pt x="96" y="198"/>
                </a:cubicBezTo>
                <a:cubicBezTo>
                  <a:pt x="98" y="197"/>
                  <a:pt x="98" y="197"/>
                  <a:pt x="98" y="197"/>
                </a:cubicBezTo>
                <a:cubicBezTo>
                  <a:pt x="100" y="203"/>
                  <a:pt x="111" y="203"/>
                  <a:pt x="113" y="200"/>
                </a:cubicBezTo>
                <a:cubicBezTo>
                  <a:pt x="116" y="197"/>
                  <a:pt x="123" y="189"/>
                  <a:pt x="132" y="189"/>
                </a:cubicBezTo>
                <a:cubicBezTo>
                  <a:pt x="141" y="188"/>
                  <a:pt x="158" y="198"/>
                  <a:pt x="165" y="198"/>
                </a:cubicBezTo>
                <a:cubicBezTo>
                  <a:pt x="169" y="197"/>
                  <a:pt x="185" y="189"/>
                  <a:pt x="193" y="184"/>
                </a:cubicBezTo>
                <a:cubicBezTo>
                  <a:pt x="194" y="185"/>
                  <a:pt x="196" y="186"/>
                  <a:pt x="197" y="186"/>
                </a:cubicBezTo>
                <a:cubicBezTo>
                  <a:pt x="200" y="185"/>
                  <a:pt x="203" y="184"/>
                  <a:pt x="204" y="181"/>
                </a:cubicBezTo>
                <a:cubicBezTo>
                  <a:pt x="204" y="178"/>
                  <a:pt x="203" y="175"/>
                  <a:pt x="201" y="172"/>
                </a:cubicBezTo>
                <a:cubicBezTo>
                  <a:pt x="198" y="168"/>
                  <a:pt x="193" y="165"/>
                  <a:pt x="187" y="164"/>
                </a:cubicBezTo>
                <a:close/>
                <a:moveTo>
                  <a:pt x="200" y="114"/>
                </a:moveTo>
                <a:cubicBezTo>
                  <a:pt x="200" y="115"/>
                  <a:pt x="200" y="116"/>
                  <a:pt x="200" y="116"/>
                </a:cubicBezTo>
                <a:cubicBezTo>
                  <a:pt x="200" y="116"/>
                  <a:pt x="197" y="114"/>
                  <a:pt x="197" y="110"/>
                </a:cubicBezTo>
                <a:cubicBezTo>
                  <a:pt x="197" y="110"/>
                  <a:pt x="200" y="112"/>
                  <a:pt x="200" y="114"/>
                </a:cubicBezTo>
                <a:close/>
                <a:moveTo>
                  <a:pt x="140" y="84"/>
                </a:moveTo>
                <a:cubicBezTo>
                  <a:pt x="133" y="82"/>
                  <a:pt x="125" y="81"/>
                  <a:pt x="119" y="76"/>
                </a:cubicBezTo>
                <a:cubicBezTo>
                  <a:pt x="117" y="74"/>
                  <a:pt x="115" y="71"/>
                  <a:pt x="114" y="67"/>
                </a:cubicBezTo>
                <a:cubicBezTo>
                  <a:pt x="121" y="70"/>
                  <a:pt x="128" y="71"/>
                  <a:pt x="135" y="73"/>
                </a:cubicBezTo>
                <a:cubicBezTo>
                  <a:pt x="146" y="76"/>
                  <a:pt x="158" y="82"/>
                  <a:pt x="160" y="93"/>
                </a:cubicBezTo>
                <a:cubicBezTo>
                  <a:pt x="160" y="94"/>
                  <a:pt x="160" y="96"/>
                  <a:pt x="160" y="97"/>
                </a:cubicBezTo>
                <a:cubicBezTo>
                  <a:pt x="155" y="91"/>
                  <a:pt x="148" y="86"/>
                  <a:pt x="140" y="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641111" y="5395941"/>
            <a:ext cx="793254" cy="1577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59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" grpId="0" animBg="1"/>
      <p:bldP spid="396" grpId="0" animBg="1"/>
      <p:bldP spid="4" grpId="0"/>
      <p:bldP spid="399" grpId="0"/>
      <p:bldP spid="38" grpId="0" animBg="1"/>
      <p:bldP spid="391" grpId="0" animBg="1"/>
      <p:bldP spid="39" grpId="0" animBg="1"/>
      <p:bldP spid="40" grpId="0"/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Freeform: Shape 490">
            <a:extLst>
              <a:ext uri="{FF2B5EF4-FFF2-40B4-BE49-F238E27FC236}">
                <a16:creationId xmlns:a16="http://schemas.microsoft.com/office/drawing/2014/main" id="{0DCEB907-9D01-4F0B-8D28-D61F819B4B7B}"/>
              </a:ext>
            </a:extLst>
          </p:cNvPr>
          <p:cNvSpPr>
            <a:spLocks/>
          </p:cNvSpPr>
          <p:nvPr/>
        </p:nvSpPr>
        <p:spPr bwMode="auto">
          <a:xfrm rot="20099535" flipH="1">
            <a:off x="-190244" y="791181"/>
            <a:ext cx="12770056" cy="8279319"/>
          </a:xfrm>
          <a:custGeom>
            <a:avLst/>
            <a:gdLst>
              <a:gd name="connsiteX0" fmla="*/ 0 w 12770056"/>
              <a:gd name="connsiteY0" fmla="*/ 4652768 h 8279319"/>
              <a:gd name="connsiteX1" fmla="*/ 112732 w 12770056"/>
              <a:gd name="connsiteY1" fmla="*/ 4611716 h 8279319"/>
              <a:gd name="connsiteX2" fmla="*/ 2606301 w 12770056"/>
              <a:gd name="connsiteY2" fmla="*/ 4137835 h 8279319"/>
              <a:gd name="connsiteX3" fmla="*/ 6357256 w 12770056"/>
              <a:gd name="connsiteY3" fmla="*/ 2525519 h 8279319"/>
              <a:gd name="connsiteX4" fmla="*/ 10996219 w 12770056"/>
              <a:gd name="connsiteY4" fmla="*/ 64879 h 8279319"/>
              <a:gd name="connsiteX5" fmla="*/ 11318597 w 12770056"/>
              <a:gd name="connsiteY5" fmla="*/ 0 h 8279319"/>
              <a:gd name="connsiteX6" fmla="*/ 12770056 w 12770056"/>
              <a:gd name="connsiteY6" fmla="*/ 3111565 h 8279319"/>
              <a:gd name="connsiteX7" fmla="*/ 1691685 w 12770056"/>
              <a:gd name="connsiteY7" fmla="*/ 8279319 h 8279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70056" h="8279319">
                <a:moveTo>
                  <a:pt x="0" y="4652768"/>
                </a:moveTo>
                <a:lnTo>
                  <a:pt x="112732" y="4611716"/>
                </a:lnTo>
                <a:cubicBezTo>
                  <a:pt x="881739" y="4349417"/>
                  <a:pt x="1764864" y="4268835"/>
                  <a:pt x="2606301" y="4137835"/>
                </a:cubicBezTo>
                <a:cubicBezTo>
                  <a:pt x="4083951" y="3908716"/>
                  <a:pt x="5435303" y="3331676"/>
                  <a:pt x="6357256" y="2525519"/>
                </a:cubicBezTo>
                <a:cubicBezTo>
                  <a:pt x="7626518" y="1430841"/>
                  <a:pt x="9208360" y="474588"/>
                  <a:pt x="10996219" y="64879"/>
                </a:cubicBezTo>
                <a:lnTo>
                  <a:pt x="11318597" y="0"/>
                </a:lnTo>
                <a:lnTo>
                  <a:pt x="12770056" y="3111565"/>
                </a:lnTo>
                <a:lnTo>
                  <a:pt x="1691685" y="827931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90" name="Freeform: Shape 489">
            <a:extLst>
              <a:ext uri="{FF2B5EF4-FFF2-40B4-BE49-F238E27FC236}">
                <a16:creationId xmlns:a16="http://schemas.microsoft.com/office/drawing/2014/main" id="{B78CE525-6DD7-47EB-B9DC-B00140A4C0D0}"/>
              </a:ext>
            </a:extLst>
          </p:cNvPr>
          <p:cNvSpPr>
            <a:spLocks/>
          </p:cNvSpPr>
          <p:nvPr/>
        </p:nvSpPr>
        <p:spPr bwMode="auto">
          <a:xfrm rot="1500465">
            <a:off x="-403448" y="950839"/>
            <a:ext cx="12770056" cy="8279319"/>
          </a:xfrm>
          <a:custGeom>
            <a:avLst/>
            <a:gdLst>
              <a:gd name="connsiteX0" fmla="*/ 0 w 12770056"/>
              <a:gd name="connsiteY0" fmla="*/ 4652768 h 8279319"/>
              <a:gd name="connsiteX1" fmla="*/ 112732 w 12770056"/>
              <a:gd name="connsiteY1" fmla="*/ 4611716 h 8279319"/>
              <a:gd name="connsiteX2" fmla="*/ 2606301 w 12770056"/>
              <a:gd name="connsiteY2" fmla="*/ 4137835 h 8279319"/>
              <a:gd name="connsiteX3" fmla="*/ 6357256 w 12770056"/>
              <a:gd name="connsiteY3" fmla="*/ 2525519 h 8279319"/>
              <a:gd name="connsiteX4" fmla="*/ 10996219 w 12770056"/>
              <a:gd name="connsiteY4" fmla="*/ 64879 h 8279319"/>
              <a:gd name="connsiteX5" fmla="*/ 11318597 w 12770056"/>
              <a:gd name="connsiteY5" fmla="*/ 0 h 8279319"/>
              <a:gd name="connsiteX6" fmla="*/ 12770056 w 12770056"/>
              <a:gd name="connsiteY6" fmla="*/ 3111565 h 8279319"/>
              <a:gd name="connsiteX7" fmla="*/ 1691685 w 12770056"/>
              <a:gd name="connsiteY7" fmla="*/ 8279319 h 8279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70056" h="8279319">
                <a:moveTo>
                  <a:pt x="0" y="4652768"/>
                </a:moveTo>
                <a:lnTo>
                  <a:pt x="112732" y="4611716"/>
                </a:lnTo>
                <a:cubicBezTo>
                  <a:pt x="881739" y="4349417"/>
                  <a:pt x="1764864" y="4268835"/>
                  <a:pt x="2606301" y="4137835"/>
                </a:cubicBezTo>
                <a:cubicBezTo>
                  <a:pt x="4083951" y="3908716"/>
                  <a:pt x="5435303" y="3331676"/>
                  <a:pt x="6357256" y="2525519"/>
                </a:cubicBezTo>
                <a:cubicBezTo>
                  <a:pt x="7626518" y="1430841"/>
                  <a:pt x="9208360" y="474588"/>
                  <a:pt x="10996219" y="64879"/>
                </a:cubicBezTo>
                <a:lnTo>
                  <a:pt x="11318597" y="0"/>
                </a:lnTo>
                <a:lnTo>
                  <a:pt x="12770056" y="3111565"/>
                </a:lnTo>
                <a:lnTo>
                  <a:pt x="1691685" y="827931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6595" name="Group 6594">
            <a:extLst>
              <a:ext uri="{FF2B5EF4-FFF2-40B4-BE49-F238E27FC236}">
                <a16:creationId xmlns:a16="http://schemas.microsoft.com/office/drawing/2014/main" id="{D8F6C4F8-B116-4C89-9C54-B82B41A4802D}"/>
              </a:ext>
            </a:extLst>
          </p:cNvPr>
          <p:cNvGrpSpPr/>
          <p:nvPr/>
        </p:nvGrpSpPr>
        <p:grpSpPr>
          <a:xfrm>
            <a:off x="8367693" y="3640829"/>
            <a:ext cx="1193213" cy="1869979"/>
            <a:chOff x="-1473200" y="2206625"/>
            <a:chExt cx="1547813" cy="2425700"/>
          </a:xfrm>
        </p:grpSpPr>
        <p:sp>
          <p:nvSpPr>
            <p:cNvPr id="6411" name="Freeform 153">
              <a:extLst>
                <a:ext uri="{FF2B5EF4-FFF2-40B4-BE49-F238E27FC236}">
                  <a16:creationId xmlns:a16="http://schemas.microsoft.com/office/drawing/2014/main" id="{22972C53-D9C7-4771-BECB-F250BF71CB2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44625" y="3387725"/>
              <a:ext cx="214313" cy="82550"/>
            </a:xfrm>
            <a:custGeom>
              <a:avLst/>
              <a:gdLst>
                <a:gd name="T0" fmla="*/ 44 w 44"/>
                <a:gd name="T1" fmla="*/ 0 h 17"/>
                <a:gd name="T2" fmla="*/ 0 w 44"/>
                <a:gd name="T3" fmla="*/ 16 h 17"/>
                <a:gd name="T4" fmla="*/ 1 w 44"/>
                <a:gd name="T5" fmla="*/ 16 h 17"/>
                <a:gd name="T6" fmla="*/ 4 w 44"/>
                <a:gd name="T7" fmla="*/ 15 h 17"/>
                <a:gd name="T8" fmla="*/ 4 w 44"/>
                <a:gd name="T9" fmla="*/ 15 h 17"/>
                <a:gd name="T10" fmla="*/ 4 w 44"/>
                <a:gd name="T11" fmla="*/ 15 h 17"/>
                <a:gd name="T12" fmla="*/ 4 w 44"/>
                <a:gd name="T13" fmla="*/ 15 h 17"/>
                <a:gd name="T14" fmla="*/ 8 w 44"/>
                <a:gd name="T15" fmla="*/ 17 h 17"/>
                <a:gd name="T16" fmla="*/ 21 w 44"/>
                <a:gd name="T17" fmla="*/ 14 h 17"/>
                <a:gd name="T18" fmla="*/ 33 w 44"/>
                <a:gd name="T19" fmla="*/ 10 h 17"/>
                <a:gd name="T20" fmla="*/ 39 w 44"/>
                <a:gd name="T21" fmla="*/ 8 h 17"/>
                <a:gd name="T22" fmla="*/ 43 w 44"/>
                <a:gd name="T23" fmla="*/ 2 h 17"/>
                <a:gd name="T24" fmla="*/ 43 w 44"/>
                <a:gd name="T25" fmla="*/ 2 h 17"/>
                <a:gd name="T26" fmla="*/ 44 w 44"/>
                <a:gd name="T2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" h="17">
                  <a:moveTo>
                    <a:pt x="44" y="0"/>
                  </a:moveTo>
                  <a:cubicBezTo>
                    <a:pt x="30" y="6"/>
                    <a:pt x="15" y="11"/>
                    <a:pt x="0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2" y="16"/>
                    <a:pt x="2" y="16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6"/>
                    <a:pt x="5" y="17"/>
                    <a:pt x="8" y="17"/>
                  </a:cubicBezTo>
                  <a:cubicBezTo>
                    <a:pt x="10" y="17"/>
                    <a:pt x="15" y="17"/>
                    <a:pt x="21" y="14"/>
                  </a:cubicBezTo>
                  <a:cubicBezTo>
                    <a:pt x="25" y="13"/>
                    <a:pt x="29" y="11"/>
                    <a:pt x="33" y="10"/>
                  </a:cubicBezTo>
                  <a:cubicBezTo>
                    <a:pt x="35" y="9"/>
                    <a:pt x="37" y="9"/>
                    <a:pt x="39" y="8"/>
                  </a:cubicBezTo>
                  <a:cubicBezTo>
                    <a:pt x="41" y="7"/>
                    <a:pt x="42" y="5"/>
                    <a:pt x="43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4" y="1"/>
                    <a:pt x="44" y="0"/>
                    <a:pt x="44" y="0"/>
                  </a:cubicBezTo>
                </a:path>
              </a:pathLst>
            </a:custGeom>
            <a:solidFill>
              <a:srgbClr val="E5AF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594" name="Group 6593">
              <a:extLst>
                <a:ext uri="{FF2B5EF4-FFF2-40B4-BE49-F238E27FC236}">
                  <a16:creationId xmlns:a16="http://schemas.microsoft.com/office/drawing/2014/main" id="{D1CCC3D4-A13D-42D4-AA0F-FECD9794F347}"/>
                </a:ext>
              </a:extLst>
            </p:cNvPr>
            <p:cNvGrpSpPr/>
            <p:nvPr/>
          </p:nvGrpSpPr>
          <p:grpSpPr>
            <a:xfrm>
              <a:off x="-1473200" y="2206625"/>
              <a:ext cx="1547813" cy="2425700"/>
              <a:chOff x="-1473200" y="2206625"/>
              <a:chExt cx="1547813" cy="2425700"/>
            </a:xfrm>
          </p:grpSpPr>
          <p:sp>
            <p:nvSpPr>
              <p:cNvPr id="6405" name="Freeform 147">
                <a:extLst>
                  <a:ext uri="{FF2B5EF4-FFF2-40B4-BE49-F238E27FC236}">
                    <a16:creationId xmlns:a16="http://schemas.microsoft.com/office/drawing/2014/main" id="{989EB759-F208-47F3-87F1-060F96C901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473200" y="3319463"/>
                <a:ext cx="247650" cy="165100"/>
              </a:xfrm>
              <a:custGeom>
                <a:avLst/>
                <a:gdLst>
                  <a:gd name="T0" fmla="*/ 29 w 51"/>
                  <a:gd name="T1" fmla="*/ 3 h 34"/>
                  <a:gd name="T2" fmla="*/ 6 w 51"/>
                  <a:gd name="T3" fmla="*/ 13 h 34"/>
                  <a:gd name="T4" fmla="*/ 3 w 51"/>
                  <a:gd name="T5" fmla="*/ 16 h 34"/>
                  <a:gd name="T6" fmla="*/ 3 w 51"/>
                  <a:gd name="T7" fmla="*/ 19 h 34"/>
                  <a:gd name="T8" fmla="*/ 0 w 51"/>
                  <a:gd name="T9" fmla="*/ 22 h 34"/>
                  <a:gd name="T10" fmla="*/ 3 w 51"/>
                  <a:gd name="T11" fmla="*/ 25 h 34"/>
                  <a:gd name="T12" fmla="*/ 3 w 51"/>
                  <a:gd name="T13" fmla="*/ 28 h 34"/>
                  <a:gd name="T14" fmla="*/ 5 w 51"/>
                  <a:gd name="T15" fmla="*/ 30 h 34"/>
                  <a:gd name="T16" fmla="*/ 10 w 51"/>
                  <a:gd name="T17" fmla="*/ 29 h 34"/>
                  <a:gd name="T18" fmla="*/ 27 w 51"/>
                  <a:gd name="T19" fmla="*/ 28 h 34"/>
                  <a:gd name="T20" fmla="*/ 39 w 51"/>
                  <a:gd name="T21" fmla="*/ 24 h 34"/>
                  <a:gd name="T22" fmla="*/ 45 w 51"/>
                  <a:gd name="T23" fmla="*/ 22 h 34"/>
                  <a:gd name="T24" fmla="*/ 50 w 51"/>
                  <a:gd name="T25" fmla="*/ 9 h 34"/>
                  <a:gd name="T26" fmla="*/ 40 w 51"/>
                  <a:gd name="T27" fmla="*/ 1 h 34"/>
                  <a:gd name="T28" fmla="*/ 29 w 51"/>
                  <a:gd name="T29" fmla="*/ 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1" h="34">
                    <a:moveTo>
                      <a:pt x="29" y="3"/>
                    </a:moveTo>
                    <a:cubicBezTo>
                      <a:pt x="21" y="7"/>
                      <a:pt x="14" y="10"/>
                      <a:pt x="6" y="13"/>
                    </a:cubicBezTo>
                    <a:cubicBezTo>
                      <a:pt x="5" y="14"/>
                      <a:pt x="4" y="15"/>
                      <a:pt x="3" y="16"/>
                    </a:cubicBezTo>
                    <a:cubicBezTo>
                      <a:pt x="2" y="17"/>
                      <a:pt x="2" y="18"/>
                      <a:pt x="3" y="19"/>
                    </a:cubicBezTo>
                    <a:cubicBezTo>
                      <a:pt x="2" y="19"/>
                      <a:pt x="0" y="21"/>
                      <a:pt x="0" y="22"/>
                    </a:cubicBezTo>
                    <a:cubicBezTo>
                      <a:pt x="0" y="24"/>
                      <a:pt x="1" y="25"/>
                      <a:pt x="3" y="25"/>
                    </a:cubicBezTo>
                    <a:cubicBezTo>
                      <a:pt x="2" y="26"/>
                      <a:pt x="2" y="28"/>
                      <a:pt x="3" y="28"/>
                    </a:cubicBezTo>
                    <a:cubicBezTo>
                      <a:pt x="4" y="29"/>
                      <a:pt x="4" y="30"/>
                      <a:pt x="5" y="30"/>
                    </a:cubicBezTo>
                    <a:cubicBezTo>
                      <a:pt x="8" y="30"/>
                      <a:pt x="7" y="30"/>
                      <a:pt x="10" y="29"/>
                    </a:cubicBezTo>
                    <a:cubicBezTo>
                      <a:pt x="10" y="30"/>
                      <a:pt x="11" y="34"/>
                      <a:pt x="27" y="28"/>
                    </a:cubicBezTo>
                    <a:cubicBezTo>
                      <a:pt x="31" y="27"/>
                      <a:pt x="35" y="25"/>
                      <a:pt x="39" y="24"/>
                    </a:cubicBezTo>
                    <a:cubicBezTo>
                      <a:pt x="41" y="23"/>
                      <a:pt x="43" y="23"/>
                      <a:pt x="45" y="22"/>
                    </a:cubicBezTo>
                    <a:cubicBezTo>
                      <a:pt x="49" y="19"/>
                      <a:pt x="51" y="14"/>
                      <a:pt x="50" y="9"/>
                    </a:cubicBezTo>
                    <a:cubicBezTo>
                      <a:pt x="49" y="5"/>
                      <a:pt x="45" y="1"/>
                      <a:pt x="40" y="1"/>
                    </a:cubicBezTo>
                    <a:cubicBezTo>
                      <a:pt x="36" y="0"/>
                      <a:pt x="32" y="2"/>
                      <a:pt x="29" y="3"/>
                    </a:cubicBezTo>
                  </a:path>
                </a:pathLst>
              </a:custGeom>
              <a:solidFill>
                <a:srgbClr val="FCC0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6593" name="Group 6592">
                <a:extLst>
                  <a:ext uri="{FF2B5EF4-FFF2-40B4-BE49-F238E27FC236}">
                    <a16:creationId xmlns:a16="http://schemas.microsoft.com/office/drawing/2014/main" id="{F12D1189-8B30-4FF5-9DF7-C60886D8560B}"/>
                  </a:ext>
                </a:extLst>
              </p:cNvPr>
              <p:cNvGrpSpPr/>
              <p:nvPr/>
            </p:nvGrpSpPr>
            <p:grpSpPr>
              <a:xfrm>
                <a:off x="-1404937" y="2206625"/>
                <a:ext cx="1479550" cy="2425700"/>
                <a:chOff x="-1404937" y="2206625"/>
                <a:chExt cx="1479550" cy="2425700"/>
              </a:xfrm>
            </p:grpSpPr>
            <p:sp>
              <p:nvSpPr>
                <p:cNvPr id="6391" name="Freeform 133">
                  <a:extLst>
                    <a:ext uri="{FF2B5EF4-FFF2-40B4-BE49-F238E27FC236}">
                      <a16:creationId xmlns:a16="http://schemas.microsoft.com/office/drawing/2014/main" id="{6777A82A-08CE-4CA1-8774-5B4BF76C21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63650" y="4451350"/>
                  <a:ext cx="388938" cy="180975"/>
                </a:xfrm>
                <a:custGeom>
                  <a:avLst/>
                  <a:gdLst>
                    <a:gd name="T0" fmla="*/ 77 w 80"/>
                    <a:gd name="T1" fmla="*/ 25 h 37"/>
                    <a:gd name="T2" fmla="*/ 66 w 80"/>
                    <a:gd name="T3" fmla="*/ 36 h 37"/>
                    <a:gd name="T4" fmla="*/ 11 w 80"/>
                    <a:gd name="T5" fmla="*/ 37 h 37"/>
                    <a:gd name="T6" fmla="*/ 2 w 80"/>
                    <a:gd name="T7" fmla="*/ 33 h 37"/>
                    <a:gd name="T8" fmla="*/ 4 w 80"/>
                    <a:gd name="T9" fmla="*/ 30 h 37"/>
                    <a:gd name="T10" fmla="*/ 31 w 80"/>
                    <a:gd name="T11" fmla="*/ 20 h 37"/>
                    <a:gd name="T12" fmla="*/ 42 w 80"/>
                    <a:gd name="T13" fmla="*/ 8 h 37"/>
                    <a:gd name="T14" fmla="*/ 45 w 80"/>
                    <a:gd name="T15" fmla="*/ 0 h 37"/>
                    <a:gd name="T16" fmla="*/ 69 w 80"/>
                    <a:gd name="T17" fmla="*/ 0 h 37"/>
                    <a:gd name="T18" fmla="*/ 70 w 80"/>
                    <a:gd name="T19" fmla="*/ 4 h 37"/>
                    <a:gd name="T20" fmla="*/ 75 w 80"/>
                    <a:gd name="T21" fmla="*/ 20 h 37"/>
                    <a:gd name="T22" fmla="*/ 77 w 80"/>
                    <a:gd name="T23" fmla="*/ 25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0" h="37">
                      <a:moveTo>
                        <a:pt x="77" y="25"/>
                      </a:moveTo>
                      <a:cubicBezTo>
                        <a:pt x="78" y="30"/>
                        <a:pt x="80" y="37"/>
                        <a:pt x="66" y="36"/>
                      </a:cubicBezTo>
                      <a:cubicBezTo>
                        <a:pt x="39" y="33"/>
                        <a:pt x="40" y="37"/>
                        <a:pt x="11" y="37"/>
                      </a:cubicBezTo>
                      <a:cubicBezTo>
                        <a:pt x="0" y="37"/>
                        <a:pt x="2" y="35"/>
                        <a:pt x="2" y="33"/>
                      </a:cubicBezTo>
                      <a:cubicBezTo>
                        <a:pt x="2" y="32"/>
                        <a:pt x="2" y="31"/>
                        <a:pt x="4" y="30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7" y="18"/>
                        <a:pt x="41" y="14"/>
                        <a:pt x="42" y="8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70" y="4"/>
                        <a:pt x="70" y="4"/>
                        <a:pt x="70" y="4"/>
                      </a:cubicBezTo>
                      <a:cubicBezTo>
                        <a:pt x="70" y="10"/>
                        <a:pt x="71" y="15"/>
                        <a:pt x="75" y="20"/>
                      </a:cubicBezTo>
                      <a:cubicBezTo>
                        <a:pt x="76" y="21"/>
                        <a:pt x="76" y="23"/>
                        <a:pt x="77" y="25"/>
                      </a:cubicBezTo>
                    </a:path>
                  </a:pathLst>
                </a:custGeom>
                <a:solidFill>
                  <a:srgbClr val="FCC08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92" name="Freeform 134">
                  <a:extLst>
                    <a:ext uri="{FF2B5EF4-FFF2-40B4-BE49-F238E27FC236}">
                      <a16:creationId xmlns:a16="http://schemas.microsoft.com/office/drawing/2014/main" id="{2ACD408D-A63A-4253-B48C-9D620D618B3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1108075" y="4573588"/>
                  <a:ext cx="233363" cy="53975"/>
                </a:xfrm>
                <a:custGeom>
                  <a:avLst/>
                  <a:gdLst>
                    <a:gd name="T0" fmla="*/ 37 w 48"/>
                    <a:gd name="T1" fmla="*/ 11 h 11"/>
                    <a:gd name="T2" fmla="*/ 37 w 48"/>
                    <a:gd name="T3" fmla="*/ 11 h 11"/>
                    <a:gd name="T4" fmla="*/ 37 w 48"/>
                    <a:gd name="T5" fmla="*/ 11 h 11"/>
                    <a:gd name="T6" fmla="*/ 37 w 48"/>
                    <a:gd name="T7" fmla="*/ 11 h 11"/>
                    <a:gd name="T8" fmla="*/ 34 w 48"/>
                    <a:gd name="T9" fmla="*/ 11 h 11"/>
                    <a:gd name="T10" fmla="*/ 34 w 48"/>
                    <a:gd name="T11" fmla="*/ 11 h 11"/>
                    <a:gd name="T12" fmla="*/ 34 w 48"/>
                    <a:gd name="T13" fmla="*/ 11 h 11"/>
                    <a:gd name="T14" fmla="*/ 33 w 48"/>
                    <a:gd name="T15" fmla="*/ 11 h 11"/>
                    <a:gd name="T16" fmla="*/ 34 w 48"/>
                    <a:gd name="T17" fmla="*/ 11 h 11"/>
                    <a:gd name="T18" fmla="*/ 33 w 48"/>
                    <a:gd name="T19" fmla="*/ 11 h 11"/>
                    <a:gd name="T20" fmla="*/ 33 w 48"/>
                    <a:gd name="T21" fmla="*/ 11 h 11"/>
                    <a:gd name="T22" fmla="*/ 33 w 48"/>
                    <a:gd name="T23" fmla="*/ 11 h 11"/>
                    <a:gd name="T24" fmla="*/ 33 w 48"/>
                    <a:gd name="T25" fmla="*/ 11 h 11"/>
                    <a:gd name="T26" fmla="*/ 18 w 48"/>
                    <a:gd name="T27" fmla="*/ 10 h 11"/>
                    <a:gd name="T28" fmla="*/ 0 w 48"/>
                    <a:gd name="T29" fmla="*/ 11 h 11"/>
                    <a:gd name="T30" fmla="*/ 18 w 48"/>
                    <a:gd name="T31" fmla="*/ 10 h 11"/>
                    <a:gd name="T32" fmla="*/ 18 w 48"/>
                    <a:gd name="T33" fmla="*/ 10 h 11"/>
                    <a:gd name="T34" fmla="*/ 18 w 48"/>
                    <a:gd name="T35" fmla="*/ 10 h 11"/>
                    <a:gd name="T36" fmla="*/ 18 w 48"/>
                    <a:gd name="T37" fmla="*/ 10 h 11"/>
                    <a:gd name="T38" fmla="*/ 18 w 48"/>
                    <a:gd name="T39" fmla="*/ 10 h 11"/>
                    <a:gd name="T40" fmla="*/ 45 w 48"/>
                    <a:gd name="T41" fmla="*/ 0 h 11"/>
                    <a:gd name="T42" fmla="*/ 37 w 48"/>
                    <a:gd name="T43" fmla="*/ 11 h 11"/>
                    <a:gd name="T44" fmla="*/ 45 w 48"/>
                    <a:gd name="T4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8" h="11">
                      <a:moveTo>
                        <a:pt x="37" y="11"/>
                      </a:moveTo>
                      <a:cubicBezTo>
                        <a:pt x="37" y="11"/>
                        <a:pt x="37" y="11"/>
                        <a:pt x="37" y="11"/>
                      </a:cubicBezTo>
                      <a:cubicBezTo>
                        <a:pt x="37" y="11"/>
                        <a:pt x="37" y="11"/>
                        <a:pt x="37" y="11"/>
                      </a:cubicBezTo>
                      <a:cubicBezTo>
                        <a:pt x="37" y="11"/>
                        <a:pt x="37" y="11"/>
                        <a:pt x="37" y="11"/>
                      </a:cubicBezTo>
                      <a:moveTo>
                        <a:pt x="34" y="11"/>
                      </a:move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moveTo>
                        <a:pt x="33" y="11"/>
                      </a:moveTo>
                      <a:cubicBezTo>
                        <a:pt x="33" y="11"/>
                        <a:pt x="34" y="11"/>
                        <a:pt x="34" y="11"/>
                      </a:cubicBezTo>
                      <a:cubicBezTo>
                        <a:pt x="34" y="11"/>
                        <a:pt x="33" y="11"/>
                        <a:pt x="33" y="11"/>
                      </a:cubicBezTo>
                      <a:moveTo>
                        <a:pt x="33" y="11"/>
                      </a:moveTo>
                      <a:cubicBezTo>
                        <a:pt x="33" y="11"/>
                        <a:pt x="33" y="11"/>
                        <a:pt x="33" y="11"/>
                      </a:cubicBezTo>
                      <a:cubicBezTo>
                        <a:pt x="33" y="11"/>
                        <a:pt x="33" y="11"/>
                        <a:pt x="33" y="11"/>
                      </a:cubicBezTo>
                      <a:moveTo>
                        <a:pt x="18" y="10"/>
                      </a:moveTo>
                      <a:cubicBezTo>
                        <a:pt x="11" y="10"/>
                        <a:pt x="7" y="11"/>
                        <a:pt x="0" y="11"/>
                      </a:cubicBezTo>
                      <a:cubicBezTo>
                        <a:pt x="7" y="11"/>
                        <a:pt x="11" y="10"/>
                        <a:pt x="18" y="10"/>
                      </a:cubicBezTo>
                      <a:moveTo>
                        <a:pt x="18" y="10"/>
                      </a:move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moveTo>
                        <a:pt x="45" y="0"/>
                      </a:moveTo>
                      <a:cubicBezTo>
                        <a:pt x="46" y="5"/>
                        <a:pt x="48" y="11"/>
                        <a:pt x="37" y="11"/>
                      </a:cubicBezTo>
                      <a:cubicBezTo>
                        <a:pt x="48" y="11"/>
                        <a:pt x="46" y="5"/>
                        <a:pt x="45" y="0"/>
                      </a:cubicBezTo>
                    </a:path>
                  </a:pathLst>
                </a:custGeom>
                <a:solidFill>
                  <a:srgbClr val="E8E8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93" name="Freeform 135">
                  <a:extLst>
                    <a:ext uri="{FF2B5EF4-FFF2-40B4-BE49-F238E27FC236}">
                      <a16:creationId xmlns:a16="http://schemas.microsoft.com/office/drawing/2014/main" id="{DBA3843D-7D28-43B9-81A5-A299BD50E5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58887" y="4543425"/>
                  <a:ext cx="384175" cy="88900"/>
                </a:xfrm>
                <a:custGeom>
                  <a:avLst/>
                  <a:gdLst>
                    <a:gd name="T0" fmla="*/ 45 w 79"/>
                    <a:gd name="T1" fmla="*/ 0 h 18"/>
                    <a:gd name="T2" fmla="*/ 42 w 79"/>
                    <a:gd name="T3" fmla="*/ 8 h 18"/>
                    <a:gd name="T4" fmla="*/ 18 w 79"/>
                    <a:gd name="T5" fmla="*/ 15 h 18"/>
                    <a:gd name="T6" fmla="*/ 1 w 79"/>
                    <a:gd name="T7" fmla="*/ 14 h 18"/>
                    <a:gd name="T8" fmla="*/ 1 w 79"/>
                    <a:gd name="T9" fmla="*/ 14 h 18"/>
                    <a:gd name="T10" fmla="*/ 1 w 79"/>
                    <a:gd name="T11" fmla="*/ 14 h 18"/>
                    <a:gd name="T12" fmla="*/ 0 w 79"/>
                    <a:gd name="T13" fmla="*/ 15 h 18"/>
                    <a:gd name="T14" fmla="*/ 10 w 79"/>
                    <a:gd name="T15" fmla="*/ 18 h 18"/>
                    <a:gd name="T16" fmla="*/ 31 w 79"/>
                    <a:gd name="T17" fmla="*/ 17 h 18"/>
                    <a:gd name="T18" fmla="*/ 49 w 79"/>
                    <a:gd name="T19" fmla="*/ 16 h 18"/>
                    <a:gd name="T20" fmla="*/ 49 w 79"/>
                    <a:gd name="T21" fmla="*/ 16 h 18"/>
                    <a:gd name="T22" fmla="*/ 49 w 79"/>
                    <a:gd name="T23" fmla="*/ 16 h 18"/>
                    <a:gd name="T24" fmla="*/ 49 w 79"/>
                    <a:gd name="T25" fmla="*/ 16 h 18"/>
                    <a:gd name="T26" fmla="*/ 49 w 79"/>
                    <a:gd name="T27" fmla="*/ 16 h 18"/>
                    <a:gd name="T28" fmla="*/ 64 w 79"/>
                    <a:gd name="T29" fmla="*/ 17 h 18"/>
                    <a:gd name="T30" fmla="*/ 64 w 79"/>
                    <a:gd name="T31" fmla="*/ 17 h 18"/>
                    <a:gd name="T32" fmla="*/ 64 w 79"/>
                    <a:gd name="T33" fmla="*/ 17 h 18"/>
                    <a:gd name="T34" fmla="*/ 65 w 79"/>
                    <a:gd name="T35" fmla="*/ 17 h 18"/>
                    <a:gd name="T36" fmla="*/ 65 w 79"/>
                    <a:gd name="T37" fmla="*/ 17 h 18"/>
                    <a:gd name="T38" fmla="*/ 65 w 79"/>
                    <a:gd name="T39" fmla="*/ 17 h 18"/>
                    <a:gd name="T40" fmla="*/ 65 w 79"/>
                    <a:gd name="T41" fmla="*/ 17 h 18"/>
                    <a:gd name="T42" fmla="*/ 68 w 79"/>
                    <a:gd name="T43" fmla="*/ 17 h 18"/>
                    <a:gd name="T44" fmla="*/ 68 w 79"/>
                    <a:gd name="T45" fmla="*/ 17 h 18"/>
                    <a:gd name="T46" fmla="*/ 68 w 79"/>
                    <a:gd name="T47" fmla="*/ 17 h 18"/>
                    <a:gd name="T48" fmla="*/ 76 w 79"/>
                    <a:gd name="T49" fmla="*/ 6 h 18"/>
                    <a:gd name="T50" fmla="*/ 76 w 79"/>
                    <a:gd name="T51" fmla="*/ 6 h 18"/>
                    <a:gd name="T52" fmla="*/ 76 w 79"/>
                    <a:gd name="T53" fmla="*/ 6 h 18"/>
                    <a:gd name="T54" fmla="*/ 75 w 79"/>
                    <a:gd name="T55" fmla="*/ 4 h 18"/>
                    <a:gd name="T56" fmla="*/ 75 w 79"/>
                    <a:gd name="T57" fmla="*/ 4 h 18"/>
                    <a:gd name="T58" fmla="*/ 74 w 79"/>
                    <a:gd name="T59" fmla="*/ 4 h 18"/>
                    <a:gd name="T60" fmla="*/ 73 w 79"/>
                    <a:gd name="T61" fmla="*/ 4 h 18"/>
                    <a:gd name="T62" fmla="*/ 73 w 79"/>
                    <a:gd name="T63" fmla="*/ 4 h 18"/>
                    <a:gd name="T64" fmla="*/ 72 w 79"/>
                    <a:gd name="T65" fmla="*/ 4 h 18"/>
                    <a:gd name="T66" fmla="*/ 72 w 79"/>
                    <a:gd name="T67" fmla="*/ 4 h 18"/>
                    <a:gd name="T68" fmla="*/ 71 w 79"/>
                    <a:gd name="T69" fmla="*/ 3 h 18"/>
                    <a:gd name="T70" fmla="*/ 71 w 79"/>
                    <a:gd name="T71" fmla="*/ 3 h 18"/>
                    <a:gd name="T72" fmla="*/ 45 w 79"/>
                    <a:gd name="T73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79" h="18">
                      <a:moveTo>
                        <a:pt x="45" y="0"/>
                      </a:moveTo>
                      <a:cubicBezTo>
                        <a:pt x="45" y="3"/>
                        <a:pt x="44" y="5"/>
                        <a:pt x="42" y="8"/>
                      </a:cubicBezTo>
                      <a:cubicBezTo>
                        <a:pt x="36" y="13"/>
                        <a:pt x="27" y="15"/>
                        <a:pt x="18" y="15"/>
                      </a:cubicBezTo>
                      <a:cubicBezTo>
                        <a:pt x="12" y="15"/>
                        <a:pt x="6" y="14"/>
                        <a:pt x="1" y="14"/>
                      </a:cubicBezTo>
                      <a:cubicBezTo>
                        <a:pt x="1" y="14"/>
                        <a:pt x="1" y="14"/>
                        <a:pt x="1" y="14"/>
                      </a:cubicBezTo>
                      <a:cubicBezTo>
                        <a:pt x="1" y="14"/>
                        <a:pt x="1" y="14"/>
                        <a:pt x="1" y="14"/>
                      </a:cubicBezTo>
                      <a:cubicBezTo>
                        <a:pt x="1" y="15"/>
                        <a:pt x="0" y="15"/>
                        <a:pt x="0" y="15"/>
                      </a:cubicBezTo>
                      <a:cubicBezTo>
                        <a:pt x="0" y="17"/>
                        <a:pt x="1" y="18"/>
                        <a:pt x="10" y="18"/>
                      </a:cubicBezTo>
                      <a:cubicBezTo>
                        <a:pt x="20" y="18"/>
                        <a:pt x="26" y="18"/>
                        <a:pt x="31" y="17"/>
                      </a:cubicBezTo>
                      <a:cubicBezTo>
                        <a:pt x="38" y="17"/>
                        <a:pt x="42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53" y="16"/>
                        <a:pt x="58" y="16"/>
                        <a:pt x="64" y="17"/>
                      </a:cubicBezTo>
                      <a:cubicBezTo>
                        <a:pt x="64" y="17"/>
                        <a:pt x="64" y="17"/>
                        <a:pt x="64" y="17"/>
                      </a:cubicBezTo>
                      <a:cubicBezTo>
                        <a:pt x="64" y="17"/>
                        <a:pt x="64" y="17"/>
                        <a:pt x="64" y="17"/>
                      </a:cubicBezTo>
                      <a:cubicBezTo>
                        <a:pt x="64" y="17"/>
                        <a:pt x="65" y="17"/>
                        <a:pt x="65" y="17"/>
                      </a:cubicBezTo>
                      <a:cubicBezTo>
                        <a:pt x="65" y="17"/>
                        <a:pt x="65" y="17"/>
                        <a:pt x="65" y="17"/>
                      </a:cubicBezTo>
                      <a:cubicBezTo>
                        <a:pt x="65" y="17"/>
                        <a:pt x="65" y="17"/>
                        <a:pt x="65" y="17"/>
                      </a:cubicBezTo>
                      <a:cubicBezTo>
                        <a:pt x="65" y="17"/>
                        <a:pt x="65" y="17"/>
                        <a:pt x="65" y="17"/>
                      </a:cubicBezTo>
                      <a:cubicBezTo>
                        <a:pt x="66" y="17"/>
                        <a:pt x="67" y="17"/>
                        <a:pt x="68" y="17"/>
                      </a:cubicBezTo>
                      <a:cubicBezTo>
                        <a:pt x="68" y="17"/>
                        <a:pt x="68" y="17"/>
                        <a:pt x="68" y="17"/>
                      </a:cubicBezTo>
                      <a:cubicBezTo>
                        <a:pt x="68" y="17"/>
                        <a:pt x="68" y="17"/>
                        <a:pt x="68" y="17"/>
                      </a:cubicBezTo>
                      <a:cubicBezTo>
                        <a:pt x="79" y="17"/>
                        <a:pt x="77" y="11"/>
                        <a:pt x="76" y="6"/>
                      </a:cubicBezTo>
                      <a:cubicBezTo>
                        <a:pt x="76" y="6"/>
                        <a:pt x="76" y="6"/>
                        <a:pt x="76" y="6"/>
                      </a:cubicBezTo>
                      <a:cubicBezTo>
                        <a:pt x="76" y="6"/>
                        <a:pt x="76" y="6"/>
                        <a:pt x="76" y="6"/>
                      </a:cubicBezTo>
                      <a:cubicBezTo>
                        <a:pt x="76" y="5"/>
                        <a:pt x="75" y="5"/>
                        <a:pt x="75" y="4"/>
                      </a:cubicBezTo>
                      <a:cubicBezTo>
                        <a:pt x="75" y="4"/>
                        <a:pt x="75" y="4"/>
                        <a:pt x="75" y="4"/>
                      </a:cubicBezTo>
                      <a:cubicBezTo>
                        <a:pt x="75" y="4"/>
                        <a:pt x="74" y="4"/>
                        <a:pt x="74" y="4"/>
                      </a:cubicBezTo>
                      <a:cubicBezTo>
                        <a:pt x="73" y="4"/>
                        <a:pt x="73" y="4"/>
                        <a:pt x="73" y="4"/>
                      </a:cubicBezTo>
                      <a:cubicBezTo>
                        <a:pt x="73" y="4"/>
                        <a:pt x="73" y="4"/>
                        <a:pt x="73" y="4"/>
                      </a:cubicBezTo>
                      <a:cubicBezTo>
                        <a:pt x="73" y="4"/>
                        <a:pt x="73" y="4"/>
                        <a:pt x="72" y="4"/>
                      </a:cubicBezTo>
                      <a:cubicBezTo>
                        <a:pt x="72" y="4"/>
                        <a:pt x="72" y="4"/>
                        <a:pt x="72" y="4"/>
                      </a:cubicBezTo>
                      <a:cubicBezTo>
                        <a:pt x="72" y="3"/>
                        <a:pt x="72" y="3"/>
                        <a:pt x="71" y="3"/>
                      </a:cubicBezTo>
                      <a:cubicBezTo>
                        <a:pt x="71" y="3"/>
                        <a:pt x="71" y="3"/>
                        <a:pt x="71" y="3"/>
                      </a:cubicBezTo>
                      <a:cubicBezTo>
                        <a:pt x="63" y="2"/>
                        <a:pt x="54" y="0"/>
                        <a:pt x="45" y="0"/>
                      </a:cubicBezTo>
                    </a:path>
                  </a:pathLst>
                </a:custGeom>
                <a:solidFill>
                  <a:srgbClr val="E5AF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94" name="Freeform 136">
                  <a:extLst>
                    <a:ext uri="{FF2B5EF4-FFF2-40B4-BE49-F238E27FC236}">
                      <a16:creationId xmlns:a16="http://schemas.microsoft.com/office/drawing/2014/main" id="{B4A3E012-50BC-4F8F-A8E8-28CA72C824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73037" y="4479925"/>
                  <a:ext cx="247650" cy="136525"/>
                </a:xfrm>
                <a:custGeom>
                  <a:avLst/>
                  <a:gdLst>
                    <a:gd name="T0" fmla="*/ 2 w 51"/>
                    <a:gd name="T1" fmla="*/ 7 h 28"/>
                    <a:gd name="T2" fmla="*/ 1 w 51"/>
                    <a:gd name="T3" fmla="*/ 14 h 28"/>
                    <a:gd name="T4" fmla="*/ 0 w 51"/>
                    <a:gd name="T5" fmla="*/ 20 h 28"/>
                    <a:gd name="T6" fmla="*/ 7 w 51"/>
                    <a:gd name="T7" fmla="*/ 28 h 28"/>
                    <a:gd name="T8" fmla="*/ 28 w 51"/>
                    <a:gd name="T9" fmla="*/ 28 h 28"/>
                    <a:gd name="T10" fmla="*/ 48 w 51"/>
                    <a:gd name="T11" fmla="*/ 27 h 28"/>
                    <a:gd name="T12" fmla="*/ 50 w 51"/>
                    <a:gd name="T13" fmla="*/ 23 h 28"/>
                    <a:gd name="T14" fmla="*/ 38 w 51"/>
                    <a:gd name="T15" fmla="*/ 13 h 28"/>
                    <a:gd name="T16" fmla="*/ 10 w 51"/>
                    <a:gd name="T17" fmla="*/ 2 h 28"/>
                    <a:gd name="T18" fmla="*/ 2 w 51"/>
                    <a:gd name="T19" fmla="*/ 7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1" h="28">
                      <a:moveTo>
                        <a:pt x="2" y="7"/>
                      </a:moveTo>
                      <a:cubicBezTo>
                        <a:pt x="1" y="9"/>
                        <a:pt x="1" y="12"/>
                        <a:pt x="1" y="14"/>
                      </a:cubicBezTo>
                      <a:cubicBezTo>
                        <a:pt x="1" y="16"/>
                        <a:pt x="0" y="18"/>
                        <a:pt x="0" y="20"/>
                      </a:cubicBezTo>
                      <a:cubicBezTo>
                        <a:pt x="0" y="24"/>
                        <a:pt x="3" y="28"/>
                        <a:pt x="7" y="28"/>
                      </a:cubicBezTo>
                      <a:cubicBezTo>
                        <a:pt x="15" y="27"/>
                        <a:pt x="22" y="28"/>
                        <a:pt x="28" y="28"/>
                      </a:cubicBezTo>
                      <a:cubicBezTo>
                        <a:pt x="35" y="28"/>
                        <a:pt x="41" y="28"/>
                        <a:pt x="48" y="27"/>
                      </a:cubicBezTo>
                      <a:cubicBezTo>
                        <a:pt x="50" y="27"/>
                        <a:pt x="51" y="25"/>
                        <a:pt x="50" y="23"/>
                      </a:cubicBezTo>
                      <a:cubicBezTo>
                        <a:pt x="47" y="19"/>
                        <a:pt x="42" y="17"/>
                        <a:pt x="38" y="13"/>
                      </a:cubicBezTo>
                      <a:cubicBezTo>
                        <a:pt x="31" y="7"/>
                        <a:pt x="19" y="0"/>
                        <a:pt x="10" y="2"/>
                      </a:cubicBezTo>
                      <a:cubicBezTo>
                        <a:pt x="7" y="3"/>
                        <a:pt x="3" y="5"/>
                        <a:pt x="2" y="7"/>
                      </a:cubicBezTo>
                    </a:path>
                  </a:pathLst>
                </a:custGeom>
                <a:solidFill>
                  <a:srgbClr val="FFD9A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95" name="Freeform 137">
                  <a:extLst>
                    <a:ext uri="{FF2B5EF4-FFF2-40B4-BE49-F238E27FC236}">
                      <a16:creationId xmlns:a16="http://schemas.microsoft.com/office/drawing/2014/main" id="{31A95F3D-001C-4A71-A8FE-E0990E3AD6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03312" y="3255963"/>
                  <a:ext cx="1114425" cy="1355725"/>
                </a:xfrm>
                <a:custGeom>
                  <a:avLst/>
                  <a:gdLst>
                    <a:gd name="T0" fmla="*/ 229 w 229"/>
                    <a:gd name="T1" fmla="*/ 264 h 278"/>
                    <a:gd name="T2" fmla="*/ 163 w 229"/>
                    <a:gd name="T3" fmla="*/ 273 h 278"/>
                    <a:gd name="T4" fmla="*/ 146 w 229"/>
                    <a:gd name="T5" fmla="*/ 276 h 278"/>
                    <a:gd name="T6" fmla="*/ 137 w 229"/>
                    <a:gd name="T7" fmla="*/ 277 h 278"/>
                    <a:gd name="T8" fmla="*/ 98 w 229"/>
                    <a:gd name="T9" fmla="*/ 273 h 278"/>
                    <a:gd name="T10" fmla="*/ 88 w 229"/>
                    <a:gd name="T11" fmla="*/ 267 h 278"/>
                    <a:gd name="T12" fmla="*/ 41 w 229"/>
                    <a:gd name="T13" fmla="*/ 268 h 278"/>
                    <a:gd name="T14" fmla="*/ 0 w 229"/>
                    <a:gd name="T15" fmla="*/ 264 h 278"/>
                    <a:gd name="T16" fmla="*/ 0 w 229"/>
                    <a:gd name="T17" fmla="*/ 262 h 278"/>
                    <a:gd name="T18" fmla="*/ 22 w 229"/>
                    <a:gd name="T19" fmla="*/ 121 h 278"/>
                    <a:gd name="T20" fmla="*/ 52 w 229"/>
                    <a:gd name="T21" fmla="*/ 24 h 278"/>
                    <a:gd name="T22" fmla="*/ 57 w 229"/>
                    <a:gd name="T23" fmla="*/ 9 h 278"/>
                    <a:gd name="T24" fmla="*/ 136 w 229"/>
                    <a:gd name="T25" fmla="*/ 0 h 278"/>
                    <a:gd name="T26" fmla="*/ 145 w 229"/>
                    <a:gd name="T27" fmla="*/ 17 h 278"/>
                    <a:gd name="T28" fmla="*/ 157 w 229"/>
                    <a:gd name="T29" fmla="*/ 58 h 278"/>
                    <a:gd name="T30" fmla="*/ 229 w 229"/>
                    <a:gd name="T31" fmla="*/ 264 h 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29" h="278">
                      <a:moveTo>
                        <a:pt x="229" y="264"/>
                      </a:moveTo>
                      <a:cubicBezTo>
                        <a:pt x="206" y="262"/>
                        <a:pt x="185" y="268"/>
                        <a:pt x="163" y="273"/>
                      </a:cubicBezTo>
                      <a:cubicBezTo>
                        <a:pt x="158" y="274"/>
                        <a:pt x="152" y="276"/>
                        <a:pt x="146" y="276"/>
                      </a:cubicBezTo>
                      <a:cubicBezTo>
                        <a:pt x="143" y="277"/>
                        <a:pt x="140" y="277"/>
                        <a:pt x="137" y="277"/>
                      </a:cubicBezTo>
                      <a:cubicBezTo>
                        <a:pt x="124" y="278"/>
                        <a:pt x="112" y="277"/>
                        <a:pt x="98" y="273"/>
                      </a:cubicBezTo>
                      <a:cubicBezTo>
                        <a:pt x="88" y="267"/>
                        <a:pt x="88" y="267"/>
                        <a:pt x="88" y="267"/>
                      </a:cubicBezTo>
                      <a:cubicBezTo>
                        <a:pt x="77" y="275"/>
                        <a:pt x="61" y="272"/>
                        <a:pt x="41" y="268"/>
                      </a:cubicBezTo>
                      <a:cubicBezTo>
                        <a:pt x="28" y="265"/>
                        <a:pt x="14" y="263"/>
                        <a:pt x="0" y="264"/>
                      </a:cubicBezTo>
                      <a:cubicBezTo>
                        <a:pt x="0" y="262"/>
                        <a:pt x="0" y="262"/>
                        <a:pt x="0" y="262"/>
                      </a:cubicBezTo>
                      <a:cubicBezTo>
                        <a:pt x="22" y="121"/>
                        <a:pt x="22" y="121"/>
                        <a:pt x="22" y="121"/>
                      </a:cubicBezTo>
                      <a:cubicBezTo>
                        <a:pt x="52" y="24"/>
                        <a:pt x="52" y="24"/>
                        <a:pt x="52" y="24"/>
                      </a:cubicBezTo>
                      <a:cubicBezTo>
                        <a:pt x="57" y="9"/>
                        <a:pt x="57" y="9"/>
                        <a:pt x="57" y="9"/>
                      </a:cubicBezTo>
                      <a:cubicBezTo>
                        <a:pt x="136" y="0"/>
                        <a:pt x="136" y="0"/>
                        <a:pt x="136" y="0"/>
                      </a:cubicBezTo>
                      <a:cubicBezTo>
                        <a:pt x="139" y="5"/>
                        <a:pt x="142" y="11"/>
                        <a:pt x="145" y="17"/>
                      </a:cubicBezTo>
                      <a:cubicBezTo>
                        <a:pt x="151" y="30"/>
                        <a:pt x="155" y="43"/>
                        <a:pt x="157" y="58"/>
                      </a:cubicBezTo>
                      <a:cubicBezTo>
                        <a:pt x="229" y="264"/>
                        <a:pt x="229" y="264"/>
                        <a:pt x="229" y="264"/>
                      </a:cubicBezTo>
                    </a:path>
                  </a:pathLst>
                </a:custGeom>
                <a:solidFill>
                  <a:srgbClr val="5D31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96" name="Freeform 138">
                  <a:extLst>
                    <a:ext uri="{FF2B5EF4-FFF2-40B4-BE49-F238E27FC236}">
                      <a16:creationId xmlns:a16="http://schemas.microsoft.com/office/drawing/2014/main" id="{5F72EE39-5685-4D74-8427-EF73CD2339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98550" y="4538663"/>
                  <a:ext cx="28575" cy="4763"/>
                </a:xfrm>
                <a:custGeom>
                  <a:avLst/>
                  <a:gdLst>
                    <a:gd name="T0" fmla="*/ 6 w 6"/>
                    <a:gd name="T1" fmla="*/ 0 h 1"/>
                    <a:gd name="T2" fmla="*/ 0 w 6"/>
                    <a:gd name="T3" fmla="*/ 1 h 1"/>
                    <a:gd name="T4" fmla="*/ 0 w 6"/>
                    <a:gd name="T5" fmla="*/ 1 h 1"/>
                    <a:gd name="T6" fmla="*/ 6 w 6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6" y="0"/>
                      </a:moveTo>
                      <a:cubicBezTo>
                        <a:pt x="4" y="0"/>
                        <a:pt x="2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0"/>
                        <a:pt x="4" y="0"/>
                        <a:pt x="6" y="0"/>
                      </a:cubicBezTo>
                    </a:path>
                  </a:pathLst>
                </a:custGeom>
                <a:solidFill>
                  <a:srgbClr val="B98F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97" name="Freeform 139">
                  <a:extLst>
                    <a:ext uri="{FF2B5EF4-FFF2-40B4-BE49-F238E27FC236}">
                      <a16:creationId xmlns:a16="http://schemas.microsoft.com/office/drawing/2014/main" id="{86DF64CE-906A-40E9-B02F-9EECEA5F2F1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1103312" y="4543425"/>
                  <a:ext cx="428625" cy="39688"/>
                </a:xfrm>
                <a:custGeom>
                  <a:avLst/>
                  <a:gdLst>
                    <a:gd name="T0" fmla="*/ 88 w 88"/>
                    <a:gd name="T1" fmla="*/ 3 h 8"/>
                    <a:gd name="T2" fmla="*/ 71 w 88"/>
                    <a:gd name="T3" fmla="*/ 8 h 8"/>
                    <a:gd name="T4" fmla="*/ 88 w 88"/>
                    <a:gd name="T5" fmla="*/ 3 h 8"/>
                    <a:gd name="T6" fmla="*/ 0 w 88"/>
                    <a:gd name="T7" fmla="*/ 0 h 8"/>
                    <a:gd name="T8" fmla="*/ 0 w 88"/>
                    <a:gd name="T9" fmla="*/ 0 h 8"/>
                    <a:gd name="T10" fmla="*/ 0 w 88"/>
                    <a:gd name="T1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8" h="8">
                      <a:moveTo>
                        <a:pt x="88" y="3"/>
                      </a:moveTo>
                      <a:cubicBezTo>
                        <a:pt x="83" y="7"/>
                        <a:pt x="77" y="8"/>
                        <a:pt x="71" y="8"/>
                      </a:cubicBezTo>
                      <a:cubicBezTo>
                        <a:pt x="77" y="8"/>
                        <a:pt x="83" y="7"/>
                        <a:pt x="88" y="3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BBBBB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98" name="Freeform 140">
                  <a:extLst>
                    <a:ext uri="{FF2B5EF4-FFF2-40B4-BE49-F238E27FC236}">
                      <a16:creationId xmlns:a16="http://schemas.microsoft.com/office/drawing/2014/main" id="{6360B067-F481-4B76-9BBE-51DC7DF922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03312" y="3460750"/>
                  <a:ext cx="1114425" cy="1150938"/>
                </a:xfrm>
                <a:custGeom>
                  <a:avLst/>
                  <a:gdLst>
                    <a:gd name="T0" fmla="*/ 137 w 229"/>
                    <a:gd name="T1" fmla="*/ 0 h 236"/>
                    <a:gd name="T2" fmla="*/ 138 w 229"/>
                    <a:gd name="T3" fmla="*/ 6 h 236"/>
                    <a:gd name="T4" fmla="*/ 128 w 229"/>
                    <a:gd name="T5" fmla="*/ 37 h 236"/>
                    <a:gd name="T6" fmla="*/ 128 w 229"/>
                    <a:gd name="T7" fmla="*/ 37 h 236"/>
                    <a:gd name="T8" fmla="*/ 125 w 229"/>
                    <a:gd name="T9" fmla="*/ 40 h 236"/>
                    <a:gd name="T10" fmla="*/ 152 w 229"/>
                    <a:gd name="T11" fmla="*/ 213 h 236"/>
                    <a:gd name="T12" fmla="*/ 133 w 229"/>
                    <a:gd name="T13" fmla="*/ 213 h 236"/>
                    <a:gd name="T14" fmla="*/ 129 w 229"/>
                    <a:gd name="T15" fmla="*/ 226 h 236"/>
                    <a:gd name="T16" fmla="*/ 77 w 229"/>
                    <a:gd name="T17" fmla="*/ 179 h 236"/>
                    <a:gd name="T18" fmla="*/ 31 w 229"/>
                    <a:gd name="T19" fmla="*/ 213 h 236"/>
                    <a:gd name="T20" fmla="*/ 0 w 229"/>
                    <a:gd name="T21" fmla="*/ 220 h 236"/>
                    <a:gd name="T22" fmla="*/ 0 w 229"/>
                    <a:gd name="T23" fmla="*/ 222 h 236"/>
                    <a:gd name="T24" fmla="*/ 0 w 229"/>
                    <a:gd name="T25" fmla="*/ 222 h 236"/>
                    <a:gd name="T26" fmla="*/ 7 w 229"/>
                    <a:gd name="T27" fmla="*/ 221 h 236"/>
                    <a:gd name="T28" fmla="*/ 7 w 229"/>
                    <a:gd name="T29" fmla="*/ 221 h 236"/>
                    <a:gd name="T30" fmla="*/ 7 w 229"/>
                    <a:gd name="T31" fmla="*/ 221 h 236"/>
                    <a:gd name="T32" fmla="*/ 39 w 229"/>
                    <a:gd name="T33" fmla="*/ 225 h 236"/>
                    <a:gd name="T34" fmla="*/ 40 w 229"/>
                    <a:gd name="T35" fmla="*/ 226 h 236"/>
                    <a:gd name="T36" fmla="*/ 41 w 229"/>
                    <a:gd name="T37" fmla="*/ 226 h 236"/>
                    <a:gd name="T38" fmla="*/ 43 w 229"/>
                    <a:gd name="T39" fmla="*/ 226 h 236"/>
                    <a:gd name="T40" fmla="*/ 43 w 229"/>
                    <a:gd name="T41" fmla="*/ 226 h 236"/>
                    <a:gd name="T42" fmla="*/ 44 w 229"/>
                    <a:gd name="T43" fmla="*/ 226 h 236"/>
                    <a:gd name="T44" fmla="*/ 70 w 229"/>
                    <a:gd name="T45" fmla="*/ 230 h 236"/>
                    <a:gd name="T46" fmla="*/ 71 w 229"/>
                    <a:gd name="T47" fmla="*/ 230 h 236"/>
                    <a:gd name="T48" fmla="*/ 88 w 229"/>
                    <a:gd name="T49" fmla="*/ 225 h 236"/>
                    <a:gd name="T50" fmla="*/ 98 w 229"/>
                    <a:gd name="T51" fmla="*/ 231 h 236"/>
                    <a:gd name="T52" fmla="*/ 105 w 229"/>
                    <a:gd name="T53" fmla="*/ 233 h 236"/>
                    <a:gd name="T54" fmla="*/ 105 w 229"/>
                    <a:gd name="T55" fmla="*/ 233 h 236"/>
                    <a:gd name="T56" fmla="*/ 126 w 229"/>
                    <a:gd name="T57" fmla="*/ 236 h 236"/>
                    <a:gd name="T58" fmla="*/ 129 w 229"/>
                    <a:gd name="T59" fmla="*/ 236 h 236"/>
                    <a:gd name="T60" fmla="*/ 137 w 229"/>
                    <a:gd name="T61" fmla="*/ 235 h 236"/>
                    <a:gd name="T62" fmla="*/ 146 w 229"/>
                    <a:gd name="T63" fmla="*/ 234 h 236"/>
                    <a:gd name="T64" fmla="*/ 163 w 229"/>
                    <a:gd name="T65" fmla="*/ 231 h 236"/>
                    <a:gd name="T66" fmla="*/ 219 w 229"/>
                    <a:gd name="T67" fmla="*/ 222 h 236"/>
                    <a:gd name="T68" fmla="*/ 157 w 229"/>
                    <a:gd name="T69" fmla="*/ 16 h 236"/>
                    <a:gd name="T70" fmla="*/ 154 w 229"/>
                    <a:gd name="T71" fmla="*/ 2 h 236"/>
                    <a:gd name="T72" fmla="*/ 138 w 229"/>
                    <a:gd name="T73" fmla="*/ 0 h 2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229" h="236">
                      <a:moveTo>
                        <a:pt x="138" y="0"/>
                      </a:move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37" y="1"/>
                        <a:pt x="138" y="3"/>
                        <a:pt x="138" y="6"/>
                      </a:cubicBezTo>
                      <a:cubicBezTo>
                        <a:pt x="138" y="9"/>
                        <a:pt x="137" y="13"/>
                        <a:pt x="137" y="15"/>
                      </a:cubicBezTo>
                      <a:cubicBezTo>
                        <a:pt x="134" y="24"/>
                        <a:pt x="131" y="29"/>
                        <a:pt x="128" y="37"/>
                      </a:cubicBezTo>
                      <a:cubicBezTo>
                        <a:pt x="128" y="37"/>
                        <a:pt x="128" y="37"/>
                        <a:pt x="128" y="37"/>
                      </a:cubicBezTo>
                      <a:cubicBezTo>
                        <a:pt x="128" y="37"/>
                        <a:pt x="128" y="37"/>
                        <a:pt x="128" y="37"/>
                      </a:cubicBezTo>
                      <a:cubicBezTo>
                        <a:pt x="128" y="37"/>
                        <a:pt x="128" y="37"/>
                        <a:pt x="128" y="37"/>
                      </a:cubicBezTo>
                      <a:cubicBezTo>
                        <a:pt x="127" y="39"/>
                        <a:pt x="126" y="40"/>
                        <a:pt x="125" y="40"/>
                      </a:cubicBezTo>
                      <a:cubicBezTo>
                        <a:pt x="177" y="68"/>
                        <a:pt x="195" y="152"/>
                        <a:pt x="162" y="201"/>
                      </a:cubicBezTo>
                      <a:cubicBezTo>
                        <a:pt x="159" y="205"/>
                        <a:pt x="156" y="209"/>
                        <a:pt x="152" y="213"/>
                      </a:cubicBezTo>
                      <a:cubicBezTo>
                        <a:pt x="132" y="178"/>
                        <a:pt x="118" y="140"/>
                        <a:pt x="111" y="100"/>
                      </a:cubicBezTo>
                      <a:cubicBezTo>
                        <a:pt x="110" y="139"/>
                        <a:pt x="118" y="178"/>
                        <a:pt x="133" y="213"/>
                      </a:cubicBezTo>
                      <a:cubicBezTo>
                        <a:pt x="135" y="216"/>
                        <a:pt x="136" y="219"/>
                        <a:pt x="138" y="222"/>
                      </a:cubicBezTo>
                      <a:cubicBezTo>
                        <a:pt x="135" y="224"/>
                        <a:pt x="132" y="225"/>
                        <a:pt x="129" y="226"/>
                      </a:cubicBezTo>
                      <a:cubicBezTo>
                        <a:pt x="94" y="181"/>
                        <a:pt x="79" y="120"/>
                        <a:pt x="89" y="63"/>
                      </a:cubicBezTo>
                      <a:cubicBezTo>
                        <a:pt x="76" y="100"/>
                        <a:pt x="72" y="140"/>
                        <a:pt x="77" y="179"/>
                      </a:cubicBezTo>
                      <a:cubicBezTo>
                        <a:pt x="75" y="186"/>
                        <a:pt x="71" y="194"/>
                        <a:pt x="65" y="199"/>
                      </a:cubicBezTo>
                      <a:cubicBezTo>
                        <a:pt x="56" y="208"/>
                        <a:pt x="44" y="211"/>
                        <a:pt x="31" y="213"/>
                      </a:cubicBezTo>
                      <a:cubicBezTo>
                        <a:pt x="21" y="215"/>
                        <a:pt x="10" y="218"/>
                        <a:pt x="0" y="220"/>
                      </a:cubicBezTo>
                      <a:cubicBezTo>
                        <a:pt x="0" y="220"/>
                        <a:pt x="0" y="220"/>
                        <a:pt x="0" y="220"/>
                      </a:cubicBezTo>
                      <a:cubicBezTo>
                        <a:pt x="0" y="222"/>
                        <a:pt x="0" y="222"/>
                        <a:pt x="0" y="222"/>
                      </a:cubicBezTo>
                      <a:cubicBezTo>
                        <a:pt x="0" y="222"/>
                        <a:pt x="0" y="222"/>
                        <a:pt x="0" y="222"/>
                      </a:cubicBezTo>
                      <a:cubicBezTo>
                        <a:pt x="0" y="222"/>
                        <a:pt x="0" y="222"/>
                        <a:pt x="0" y="222"/>
                      </a:cubicBezTo>
                      <a:cubicBezTo>
                        <a:pt x="0" y="222"/>
                        <a:pt x="0" y="222"/>
                        <a:pt x="0" y="222"/>
                      </a:cubicBezTo>
                      <a:cubicBezTo>
                        <a:pt x="0" y="222"/>
                        <a:pt x="1" y="222"/>
                        <a:pt x="1" y="222"/>
                      </a:cubicBezTo>
                      <a:cubicBezTo>
                        <a:pt x="3" y="221"/>
                        <a:pt x="5" y="221"/>
                        <a:pt x="7" y="221"/>
                      </a:cubicBezTo>
                      <a:cubicBezTo>
                        <a:pt x="7" y="221"/>
                        <a:pt x="7" y="221"/>
                        <a:pt x="7" y="221"/>
                      </a:cubicBezTo>
                      <a:cubicBezTo>
                        <a:pt x="7" y="221"/>
                        <a:pt x="7" y="221"/>
                        <a:pt x="7" y="221"/>
                      </a:cubicBezTo>
                      <a:cubicBezTo>
                        <a:pt x="7" y="221"/>
                        <a:pt x="7" y="221"/>
                        <a:pt x="7" y="221"/>
                      </a:cubicBezTo>
                      <a:cubicBezTo>
                        <a:pt x="7" y="221"/>
                        <a:pt x="7" y="221"/>
                        <a:pt x="7" y="221"/>
                      </a:cubicBezTo>
                      <a:cubicBezTo>
                        <a:pt x="18" y="221"/>
                        <a:pt x="29" y="223"/>
                        <a:pt x="39" y="225"/>
                      </a:cubicBezTo>
                      <a:cubicBezTo>
                        <a:pt x="39" y="225"/>
                        <a:pt x="39" y="225"/>
                        <a:pt x="39" y="225"/>
                      </a:cubicBezTo>
                      <a:cubicBezTo>
                        <a:pt x="40" y="225"/>
                        <a:pt x="40" y="225"/>
                        <a:pt x="40" y="226"/>
                      </a:cubicBezTo>
                      <a:cubicBezTo>
                        <a:pt x="40" y="226"/>
                        <a:pt x="40" y="226"/>
                        <a:pt x="40" y="226"/>
                      </a:cubicBezTo>
                      <a:cubicBezTo>
                        <a:pt x="41" y="226"/>
                        <a:pt x="41" y="226"/>
                        <a:pt x="41" y="226"/>
                      </a:cubicBezTo>
                      <a:cubicBezTo>
                        <a:pt x="41" y="226"/>
                        <a:pt x="41" y="226"/>
                        <a:pt x="41" y="226"/>
                      </a:cubicBezTo>
                      <a:cubicBezTo>
                        <a:pt x="41" y="226"/>
                        <a:pt x="41" y="226"/>
                        <a:pt x="42" y="226"/>
                      </a:cubicBezTo>
                      <a:cubicBezTo>
                        <a:pt x="42" y="226"/>
                        <a:pt x="43" y="226"/>
                        <a:pt x="43" y="226"/>
                      </a:cubicBezTo>
                      <a:cubicBezTo>
                        <a:pt x="43" y="226"/>
                        <a:pt x="43" y="226"/>
                        <a:pt x="43" y="226"/>
                      </a:cubicBezTo>
                      <a:cubicBezTo>
                        <a:pt x="43" y="226"/>
                        <a:pt x="43" y="226"/>
                        <a:pt x="43" y="226"/>
                      </a:cubicBezTo>
                      <a:cubicBezTo>
                        <a:pt x="43" y="226"/>
                        <a:pt x="43" y="226"/>
                        <a:pt x="44" y="226"/>
                      </a:cubicBezTo>
                      <a:cubicBezTo>
                        <a:pt x="44" y="226"/>
                        <a:pt x="44" y="226"/>
                        <a:pt x="44" y="226"/>
                      </a:cubicBezTo>
                      <a:cubicBezTo>
                        <a:pt x="44" y="226"/>
                        <a:pt x="44" y="226"/>
                        <a:pt x="44" y="226"/>
                      </a:cubicBezTo>
                      <a:cubicBezTo>
                        <a:pt x="54" y="228"/>
                        <a:pt x="63" y="230"/>
                        <a:pt x="70" y="230"/>
                      </a:cubicBezTo>
                      <a:cubicBezTo>
                        <a:pt x="71" y="230"/>
                        <a:pt x="71" y="230"/>
                        <a:pt x="71" y="230"/>
                      </a:cubicBezTo>
                      <a:cubicBezTo>
                        <a:pt x="71" y="230"/>
                        <a:pt x="71" y="230"/>
                        <a:pt x="71" y="230"/>
                      </a:cubicBezTo>
                      <a:cubicBezTo>
                        <a:pt x="77" y="230"/>
                        <a:pt x="83" y="229"/>
                        <a:pt x="88" y="225"/>
                      </a:cubicBezTo>
                      <a:cubicBezTo>
                        <a:pt x="88" y="225"/>
                        <a:pt x="88" y="225"/>
                        <a:pt x="88" y="225"/>
                      </a:cubicBezTo>
                      <a:cubicBezTo>
                        <a:pt x="98" y="231"/>
                        <a:pt x="98" y="231"/>
                        <a:pt x="98" y="231"/>
                      </a:cubicBezTo>
                      <a:cubicBezTo>
                        <a:pt x="98" y="231"/>
                        <a:pt x="98" y="231"/>
                        <a:pt x="98" y="231"/>
                      </a:cubicBezTo>
                      <a:cubicBezTo>
                        <a:pt x="98" y="231"/>
                        <a:pt x="98" y="231"/>
                        <a:pt x="98" y="231"/>
                      </a:cubicBezTo>
                      <a:cubicBezTo>
                        <a:pt x="100" y="232"/>
                        <a:pt x="103" y="232"/>
                        <a:pt x="105" y="233"/>
                      </a:cubicBezTo>
                      <a:cubicBezTo>
                        <a:pt x="105" y="233"/>
                        <a:pt x="105" y="233"/>
                        <a:pt x="105" y="233"/>
                      </a:cubicBezTo>
                      <a:cubicBezTo>
                        <a:pt x="105" y="233"/>
                        <a:pt x="105" y="233"/>
                        <a:pt x="105" y="233"/>
                      </a:cubicBezTo>
                      <a:cubicBezTo>
                        <a:pt x="112" y="235"/>
                        <a:pt x="119" y="235"/>
                        <a:pt x="125" y="236"/>
                      </a:cubicBezTo>
                      <a:cubicBezTo>
                        <a:pt x="126" y="236"/>
                        <a:pt x="126" y="236"/>
                        <a:pt x="126" y="236"/>
                      </a:cubicBezTo>
                      <a:cubicBezTo>
                        <a:pt x="127" y="236"/>
                        <a:pt x="127" y="236"/>
                        <a:pt x="128" y="236"/>
                      </a:cubicBezTo>
                      <a:cubicBezTo>
                        <a:pt x="129" y="236"/>
                        <a:pt x="129" y="236"/>
                        <a:pt x="129" y="236"/>
                      </a:cubicBezTo>
                      <a:cubicBezTo>
                        <a:pt x="129" y="236"/>
                        <a:pt x="129" y="236"/>
                        <a:pt x="129" y="236"/>
                      </a:cubicBezTo>
                      <a:cubicBezTo>
                        <a:pt x="132" y="236"/>
                        <a:pt x="134" y="236"/>
                        <a:pt x="137" y="235"/>
                      </a:cubicBezTo>
                      <a:cubicBezTo>
                        <a:pt x="137" y="235"/>
                        <a:pt x="137" y="235"/>
                        <a:pt x="137" y="235"/>
                      </a:cubicBezTo>
                      <a:cubicBezTo>
                        <a:pt x="140" y="235"/>
                        <a:pt x="143" y="235"/>
                        <a:pt x="146" y="234"/>
                      </a:cubicBezTo>
                      <a:cubicBezTo>
                        <a:pt x="146" y="234"/>
                        <a:pt x="146" y="234"/>
                        <a:pt x="146" y="234"/>
                      </a:cubicBezTo>
                      <a:cubicBezTo>
                        <a:pt x="152" y="234"/>
                        <a:pt x="158" y="232"/>
                        <a:pt x="163" y="231"/>
                      </a:cubicBezTo>
                      <a:cubicBezTo>
                        <a:pt x="163" y="231"/>
                        <a:pt x="163" y="231"/>
                        <a:pt x="163" y="231"/>
                      </a:cubicBezTo>
                      <a:cubicBezTo>
                        <a:pt x="182" y="227"/>
                        <a:pt x="200" y="222"/>
                        <a:pt x="219" y="222"/>
                      </a:cubicBezTo>
                      <a:cubicBezTo>
                        <a:pt x="222" y="222"/>
                        <a:pt x="226" y="222"/>
                        <a:pt x="229" y="222"/>
                      </a:cubicBezTo>
                      <a:cubicBezTo>
                        <a:pt x="157" y="16"/>
                        <a:pt x="157" y="16"/>
                        <a:pt x="157" y="16"/>
                      </a:cubicBezTo>
                      <a:cubicBezTo>
                        <a:pt x="156" y="11"/>
                        <a:pt x="155" y="6"/>
                        <a:pt x="154" y="2"/>
                      </a:cubicBezTo>
                      <a:cubicBezTo>
                        <a:pt x="154" y="2"/>
                        <a:pt x="154" y="2"/>
                        <a:pt x="154" y="2"/>
                      </a:cubicBezTo>
                      <a:cubicBezTo>
                        <a:pt x="153" y="2"/>
                        <a:pt x="151" y="2"/>
                        <a:pt x="150" y="2"/>
                      </a:cubicBezTo>
                      <a:cubicBezTo>
                        <a:pt x="146" y="2"/>
                        <a:pt x="142" y="1"/>
                        <a:pt x="138" y="0"/>
                      </a:cubicBezTo>
                    </a:path>
                  </a:pathLst>
                </a:custGeom>
                <a:solidFill>
                  <a:srgbClr val="4A2B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99" name="Freeform 141">
                  <a:extLst>
                    <a:ext uri="{FF2B5EF4-FFF2-40B4-BE49-F238E27FC236}">
                      <a16:creationId xmlns:a16="http://schemas.microsoft.com/office/drawing/2014/main" id="{820F5139-EE8A-4746-BF2D-A90ADA8869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850900" y="3230563"/>
                  <a:ext cx="482600" cy="176213"/>
                </a:xfrm>
                <a:custGeom>
                  <a:avLst/>
                  <a:gdLst>
                    <a:gd name="T0" fmla="*/ 99 w 99"/>
                    <a:gd name="T1" fmla="*/ 20 h 36"/>
                    <a:gd name="T2" fmla="*/ 93 w 99"/>
                    <a:gd name="T3" fmla="*/ 22 h 36"/>
                    <a:gd name="T4" fmla="*/ 0 w 99"/>
                    <a:gd name="T5" fmla="*/ 29 h 36"/>
                    <a:gd name="T6" fmla="*/ 5 w 99"/>
                    <a:gd name="T7" fmla="*/ 14 h 36"/>
                    <a:gd name="T8" fmla="*/ 91 w 99"/>
                    <a:gd name="T9" fmla="*/ 0 h 36"/>
                    <a:gd name="T10" fmla="*/ 99 w 99"/>
                    <a:gd name="T11" fmla="*/ 2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9" h="36">
                      <a:moveTo>
                        <a:pt x="99" y="20"/>
                      </a:moveTo>
                      <a:cubicBezTo>
                        <a:pt x="97" y="20"/>
                        <a:pt x="95" y="21"/>
                        <a:pt x="93" y="22"/>
                      </a:cubicBezTo>
                      <a:cubicBezTo>
                        <a:pt x="58" y="34"/>
                        <a:pt x="29" y="36"/>
                        <a:pt x="0" y="29"/>
                      </a:cubicBezTo>
                      <a:cubicBezTo>
                        <a:pt x="5" y="14"/>
                        <a:pt x="5" y="14"/>
                        <a:pt x="5" y="14"/>
                      </a:cubicBezTo>
                      <a:cubicBezTo>
                        <a:pt x="91" y="0"/>
                        <a:pt x="91" y="0"/>
                        <a:pt x="91" y="0"/>
                      </a:cubicBezTo>
                      <a:cubicBezTo>
                        <a:pt x="99" y="20"/>
                        <a:pt x="99" y="20"/>
                        <a:pt x="99" y="20"/>
                      </a:cubicBezTo>
                    </a:path>
                  </a:pathLst>
                </a:custGeom>
                <a:solidFill>
                  <a:srgbClr val="FEC3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00" name="Freeform 142">
                  <a:extLst>
                    <a:ext uri="{FF2B5EF4-FFF2-40B4-BE49-F238E27FC236}">
                      <a16:creationId xmlns:a16="http://schemas.microsoft.com/office/drawing/2014/main" id="{3B517979-740E-4EEB-A023-2E22162B0D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82637" y="3357563"/>
                  <a:ext cx="88900" cy="331788"/>
                </a:xfrm>
                <a:custGeom>
                  <a:avLst/>
                  <a:gdLst>
                    <a:gd name="T0" fmla="*/ 56 w 56"/>
                    <a:gd name="T1" fmla="*/ 209 h 209"/>
                    <a:gd name="T2" fmla="*/ 0 w 56"/>
                    <a:gd name="T3" fmla="*/ 209 h 209"/>
                    <a:gd name="T4" fmla="*/ 10 w 56"/>
                    <a:gd name="T5" fmla="*/ 6 h 209"/>
                    <a:gd name="T6" fmla="*/ 34 w 56"/>
                    <a:gd name="T7" fmla="*/ 0 h 209"/>
                    <a:gd name="T8" fmla="*/ 56 w 56"/>
                    <a:gd name="T9" fmla="*/ 209 h 2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209">
                      <a:moveTo>
                        <a:pt x="56" y="209"/>
                      </a:moveTo>
                      <a:lnTo>
                        <a:pt x="0" y="209"/>
                      </a:lnTo>
                      <a:lnTo>
                        <a:pt x="10" y="6"/>
                      </a:lnTo>
                      <a:lnTo>
                        <a:pt x="34" y="0"/>
                      </a:lnTo>
                      <a:lnTo>
                        <a:pt x="56" y="209"/>
                      </a:lnTo>
                      <a:close/>
                    </a:path>
                  </a:pathLst>
                </a:custGeom>
                <a:solidFill>
                  <a:srgbClr val="FEC3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01" name="Freeform 143">
                  <a:extLst>
                    <a:ext uri="{FF2B5EF4-FFF2-40B4-BE49-F238E27FC236}">
                      <a16:creationId xmlns:a16="http://schemas.microsoft.com/office/drawing/2014/main" id="{4E1101B8-FC48-449B-B8E6-91E700D72A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820737" y="3352800"/>
                  <a:ext cx="82550" cy="293688"/>
                </a:xfrm>
                <a:custGeom>
                  <a:avLst/>
                  <a:gdLst>
                    <a:gd name="T0" fmla="*/ 52 w 52"/>
                    <a:gd name="T1" fmla="*/ 185 h 185"/>
                    <a:gd name="T2" fmla="*/ 0 w 52"/>
                    <a:gd name="T3" fmla="*/ 185 h 185"/>
                    <a:gd name="T4" fmla="*/ 24 w 52"/>
                    <a:gd name="T5" fmla="*/ 0 h 185"/>
                    <a:gd name="T6" fmla="*/ 43 w 52"/>
                    <a:gd name="T7" fmla="*/ 6 h 185"/>
                    <a:gd name="T8" fmla="*/ 52 w 52"/>
                    <a:gd name="T9" fmla="*/ 185 h 1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185">
                      <a:moveTo>
                        <a:pt x="52" y="185"/>
                      </a:moveTo>
                      <a:lnTo>
                        <a:pt x="0" y="185"/>
                      </a:lnTo>
                      <a:lnTo>
                        <a:pt x="24" y="0"/>
                      </a:lnTo>
                      <a:lnTo>
                        <a:pt x="43" y="6"/>
                      </a:lnTo>
                      <a:lnTo>
                        <a:pt x="52" y="185"/>
                      </a:lnTo>
                      <a:close/>
                    </a:path>
                  </a:pathLst>
                </a:custGeom>
                <a:solidFill>
                  <a:srgbClr val="FEC3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02" name="Freeform 144">
                  <a:extLst>
                    <a:ext uri="{FF2B5EF4-FFF2-40B4-BE49-F238E27FC236}">
                      <a16:creationId xmlns:a16="http://schemas.microsoft.com/office/drawing/2014/main" id="{486DC17F-7D24-476F-A312-E4773ECDE4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317625" y="3230563"/>
                  <a:ext cx="223838" cy="190500"/>
                </a:xfrm>
                <a:custGeom>
                  <a:avLst/>
                  <a:gdLst>
                    <a:gd name="T0" fmla="*/ 29 w 46"/>
                    <a:gd name="T1" fmla="*/ 0 h 39"/>
                    <a:gd name="T2" fmla="*/ 22 w 46"/>
                    <a:gd name="T3" fmla="*/ 5 h 39"/>
                    <a:gd name="T4" fmla="*/ 0 w 46"/>
                    <a:gd name="T5" fmla="*/ 26 h 39"/>
                    <a:gd name="T6" fmla="*/ 9 w 46"/>
                    <a:gd name="T7" fmla="*/ 39 h 39"/>
                    <a:gd name="T8" fmla="*/ 46 w 46"/>
                    <a:gd name="T9" fmla="*/ 13 h 39"/>
                    <a:gd name="T10" fmla="*/ 30 w 46"/>
                    <a:gd name="T11" fmla="*/ 3 h 39"/>
                    <a:gd name="T12" fmla="*/ 29 w 46"/>
                    <a:gd name="T13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6" h="39">
                      <a:moveTo>
                        <a:pt x="29" y="0"/>
                      </a:moveTo>
                      <a:cubicBezTo>
                        <a:pt x="28" y="0"/>
                        <a:pt x="23" y="5"/>
                        <a:pt x="22" y="5"/>
                      </a:cubicBezTo>
                      <a:cubicBezTo>
                        <a:pt x="14" y="11"/>
                        <a:pt x="8" y="20"/>
                        <a:pt x="0" y="26"/>
                      </a:cubicBezTo>
                      <a:cubicBezTo>
                        <a:pt x="4" y="30"/>
                        <a:pt x="7" y="34"/>
                        <a:pt x="9" y="39"/>
                      </a:cubicBezTo>
                      <a:cubicBezTo>
                        <a:pt x="20" y="35"/>
                        <a:pt x="36" y="18"/>
                        <a:pt x="46" y="13"/>
                      </a:cubicBezTo>
                      <a:cubicBezTo>
                        <a:pt x="41" y="8"/>
                        <a:pt x="35" y="8"/>
                        <a:pt x="30" y="3"/>
                      </a:cubicBezTo>
                      <a:cubicBezTo>
                        <a:pt x="30" y="2"/>
                        <a:pt x="30" y="1"/>
                        <a:pt x="29" y="0"/>
                      </a:cubicBezTo>
                    </a:path>
                  </a:pathLst>
                </a:custGeom>
                <a:solidFill>
                  <a:srgbClr val="F2CEA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03" name="Freeform 145">
                  <a:extLst>
                    <a:ext uri="{FF2B5EF4-FFF2-40B4-BE49-F238E27FC236}">
                      <a16:creationId xmlns:a16="http://schemas.microsoft.com/office/drawing/2014/main" id="{6BA2B969-61D0-4B41-A6A5-DFA01AB9E0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93787" y="2728913"/>
                  <a:ext cx="331788" cy="468313"/>
                </a:xfrm>
                <a:custGeom>
                  <a:avLst/>
                  <a:gdLst>
                    <a:gd name="T0" fmla="*/ 34 w 68"/>
                    <a:gd name="T1" fmla="*/ 84 h 96"/>
                    <a:gd name="T2" fmla="*/ 68 w 68"/>
                    <a:gd name="T3" fmla="*/ 33 h 96"/>
                    <a:gd name="T4" fmla="*/ 36 w 68"/>
                    <a:gd name="T5" fmla="*/ 0 h 96"/>
                    <a:gd name="T6" fmla="*/ 10 w 68"/>
                    <a:gd name="T7" fmla="*/ 58 h 96"/>
                    <a:gd name="T8" fmla="*/ 34 w 68"/>
                    <a:gd name="T9" fmla="*/ 84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96">
                      <a:moveTo>
                        <a:pt x="34" y="84"/>
                      </a:moveTo>
                      <a:cubicBezTo>
                        <a:pt x="68" y="33"/>
                        <a:pt x="68" y="33"/>
                        <a:pt x="68" y="33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10" y="58"/>
                        <a:pt x="10" y="58"/>
                        <a:pt x="10" y="58"/>
                      </a:cubicBezTo>
                      <a:cubicBezTo>
                        <a:pt x="0" y="76"/>
                        <a:pt x="22" y="96"/>
                        <a:pt x="34" y="84"/>
                      </a:cubicBezTo>
                    </a:path>
                  </a:pathLst>
                </a:custGeom>
                <a:solidFill>
                  <a:srgbClr val="ED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04" name="Freeform 146">
                  <a:extLst>
                    <a:ext uri="{FF2B5EF4-FFF2-40B4-BE49-F238E27FC236}">
                      <a16:creationId xmlns:a16="http://schemas.microsoft.com/office/drawing/2014/main" id="{36FB9B29-A234-41CE-984F-AEC60EA024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84287" y="3030538"/>
                  <a:ext cx="365125" cy="390525"/>
                </a:xfrm>
                <a:custGeom>
                  <a:avLst/>
                  <a:gdLst>
                    <a:gd name="T0" fmla="*/ 31 w 75"/>
                    <a:gd name="T1" fmla="*/ 80 h 80"/>
                    <a:gd name="T2" fmla="*/ 75 w 75"/>
                    <a:gd name="T3" fmla="*/ 19 h 80"/>
                    <a:gd name="T4" fmla="*/ 49 w 75"/>
                    <a:gd name="T5" fmla="*/ 0 h 80"/>
                    <a:gd name="T6" fmla="*/ 0 w 75"/>
                    <a:gd name="T7" fmla="*/ 59 h 80"/>
                    <a:gd name="T8" fmla="*/ 31 w 75"/>
                    <a:gd name="T9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80">
                      <a:moveTo>
                        <a:pt x="31" y="80"/>
                      </a:moveTo>
                      <a:cubicBezTo>
                        <a:pt x="44" y="69"/>
                        <a:pt x="62" y="41"/>
                        <a:pt x="75" y="19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17" y="64"/>
                        <a:pt x="18" y="77"/>
                        <a:pt x="31" y="80"/>
                      </a:cubicBezTo>
                    </a:path>
                  </a:pathLst>
                </a:custGeom>
                <a:solidFill>
                  <a:srgbClr val="ED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06" name="Freeform 148">
                  <a:extLst>
                    <a:ext uri="{FF2B5EF4-FFF2-40B4-BE49-F238E27FC236}">
                      <a16:creationId xmlns:a16="http://schemas.microsoft.com/office/drawing/2014/main" id="{2AF91DDB-793E-437F-95A2-6CB41271B4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404937" y="3275013"/>
                  <a:ext cx="160338" cy="112713"/>
                </a:xfrm>
                <a:custGeom>
                  <a:avLst/>
                  <a:gdLst>
                    <a:gd name="T0" fmla="*/ 13 w 33"/>
                    <a:gd name="T1" fmla="*/ 16 h 23"/>
                    <a:gd name="T2" fmla="*/ 21 w 33"/>
                    <a:gd name="T3" fmla="*/ 22 h 23"/>
                    <a:gd name="T4" fmla="*/ 30 w 33"/>
                    <a:gd name="T5" fmla="*/ 20 h 23"/>
                    <a:gd name="T6" fmla="*/ 32 w 33"/>
                    <a:gd name="T7" fmla="*/ 18 h 23"/>
                    <a:gd name="T8" fmla="*/ 32 w 33"/>
                    <a:gd name="T9" fmla="*/ 15 h 23"/>
                    <a:gd name="T10" fmla="*/ 30 w 33"/>
                    <a:gd name="T11" fmla="*/ 12 h 23"/>
                    <a:gd name="T12" fmla="*/ 21 w 33"/>
                    <a:gd name="T13" fmla="*/ 8 h 23"/>
                    <a:gd name="T14" fmla="*/ 12 w 33"/>
                    <a:gd name="T15" fmla="*/ 7 h 23"/>
                    <a:gd name="T16" fmla="*/ 5 w 33"/>
                    <a:gd name="T17" fmla="*/ 3 h 23"/>
                    <a:gd name="T18" fmla="*/ 4 w 33"/>
                    <a:gd name="T19" fmla="*/ 1 h 23"/>
                    <a:gd name="T20" fmla="*/ 2 w 33"/>
                    <a:gd name="T21" fmla="*/ 1 h 23"/>
                    <a:gd name="T22" fmla="*/ 0 w 33"/>
                    <a:gd name="T23" fmla="*/ 2 h 23"/>
                    <a:gd name="T24" fmla="*/ 0 w 33"/>
                    <a:gd name="T25" fmla="*/ 5 h 23"/>
                    <a:gd name="T26" fmla="*/ 7 w 33"/>
                    <a:gd name="T27" fmla="*/ 11 h 23"/>
                    <a:gd name="T28" fmla="*/ 10 w 33"/>
                    <a:gd name="T29" fmla="*/ 12 h 23"/>
                    <a:gd name="T30" fmla="*/ 13 w 33"/>
                    <a:gd name="T31" fmla="*/ 16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3" h="23">
                      <a:moveTo>
                        <a:pt x="13" y="16"/>
                      </a:moveTo>
                      <a:cubicBezTo>
                        <a:pt x="14" y="19"/>
                        <a:pt x="17" y="22"/>
                        <a:pt x="21" y="22"/>
                      </a:cubicBezTo>
                      <a:cubicBezTo>
                        <a:pt x="24" y="23"/>
                        <a:pt x="27" y="22"/>
                        <a:pt x="30" y="20"/>
                      </a:cubicBezTo>
                      <a:cubicBezTo>
                        <a:pt x="31" y="20"/>
                        <a:pt x="32" y="19"/>
                        <a:pt x="32" y="18"/>
                      </a:cubicBezTo>
                      <a:cubicBezTo>
                        <a:pt x="33" y="17"/>
                        <a:pt x="33" y="16"/>
                        <a:pt x="32" y="15"/>
                      </a:cubicBezTo>
                      <a:cubicBezTo>
                        <a:pt x="32" y="14"/>
                        <a:pt x="31" y="13"/>
                        <a:pt x="30" y="12"/>
                      </a:cubicBezTo>
                      <a:cubicBezTo>
                        <a:pt x="27" y="10"/>
                        <a:pt x="24" y="9"/>
                        <a:pt x="21" y="8"/>
                      </a:cubicBezTo>
                      <a:cubicBezTo>
                        <a:pt x="18" y="8"/>
                        <a:pt x="15" y="8"/>
                        <a:pt x="12" y="7"/>
                      </a:cubicBezTo>
                      <a:cubicBezTo>
                        <a:pt x="10" y="7"/>
                        <a:pt x="7" y="6"/>
                        <a:pt x="5" y="3"/>
                      </a:cubicBezTo>
                      <a:cubicBezTo>
                        <a:pt x="5" y="3"/>
                        <a:pt x="4" y="2"/>
                        <a:pt x="4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1"/>
                        <a:pt x="0" y="1"/>
                        <a:pt x="0" y="2"/>
                      </a:cubicBezTo>
                      <a:cubicBezTo>
                        <a:pt x="0" y="3"/>
                        <a:pt x="0" y="4"/>
                        <a:pt x="0" y="5"/>
                      </a:cubicBezTo>
                      <a:cubicBezTo>
                        <a:pt x="1" y="7"/>
                        <a:pt x="4" y="10"/>
                        <a:pt x="7" y="11"/>
                      </a:cubicBezTo>
                      <a:cubicBezTo>
                        <a:pt x="8" y="11"/>
                        <a:pt x="9" y="12"/>
                        <a:pt x="10" y="12"/>
                      </a:cubicBezTo>
                      <a:cubicBezTo>
                        <a:pt x="11" y="13"/>
                        <a:pt x="12" y="15"/>
                        <a:pt x="13" y="16"/>
                      </a:cubicBezTo>
                      <a:close/>
                    </a:path>
                  </a:pathLst>
                </a:custGeom>
                <a:solidFill>
                  <a:srgbClr val="FCC08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07" name="Freeform 149">
                  <a:extLst>
                    <a:ext uri="{FF2B5EF4-FFF2-40B4-BE49-F238E27FC236}">
                      <a16:creationId xmlns:a16="http://schemas.microsoft.com/office/drawing/2014/main" id="{35BEB816-5E9C-4957-B362-1F781CE354C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1200150" y="3089275"/>
                  <a:ext cx="306388" cy="331788"/>
                </a:xfrm>
                <a:custGeom>
                  <a:avLst/>
                  <a:gdLst>
                    <a:gd name="T0" fmla="*/ 14 w 63"/>
                    <a:gd name="T1" fmla="*/ 68 h 68"/>
                    <a:gd name="T2" fmla="*/ 13 w 63"/>
                    <a:gd name="T3" fmla="*/ 68 h 68"/>
                    <a:gd name="T4" fmla="*/ 13 w 63"/>
                    <a:gd name="T5" fmla="*/ 68 h 68"/>
                    <a:gd name="T6" fmla="*/ 13 w 63"/>
                    <a:gd name="T7" fmla="*/ 68 h 68"/>
                    <a:gd name="T8" fmla="*/ 13 w 63"/>
                    <a:gd name="T9" fmla="*/ 68 h 68"/>
                    <a:gd name="T10" fmla="*/ 13 w 63"/>
                    <a:gd name="T11" fmla="*/ 68 h 68"/>
                    <a:gd name="T12" fmla="*/ 13 w 63"/>
                    <a:gd name="T13" fmla="*/ 68 h 68"/>
                    <a:gd name="T14" fmla="*/ 13 w 63"/>
                    <a:gd name="T15" fmla="*/ 68 h 68"/>
                    <a:gd name="T16" fmla="*/ 12 w 63"/>
                    <a:gd name="T17" fmla="*/ 68 h 68"/>
                    <a:gd name="T18" fmla="*/ 12 w 63"/>
                    <a:gd name="T19" fmla="*/ 68 h 68"/>
                    <a:gd name="T20" fmla="*/ 12 w 63"/>
                    <a:gd name="T21" fmla="*/ 68 h 68"/>
                    <a:gd name="T22" fmla="*/ 12 w 63"/>
                    <a:gd name="T23" fmla="*/ 68 h 68"/>
                    <a:gd name="T24" fmla="*/ 12 w 63"/>
                    <a:gd name="T25" fmla="*/ 67 h 68"/>
                    <a:gd name="T26" fmla="*/ 12 w 63"/>
                    <a:gd name="T27" fmla="*/ 67 h 68"/>
                    <a:gd name="T28" fmla="*/ 12 w 63"/>
                    <a:gd name="T29" fmla="*/ 67 h 68"/>
                    <a:gd name="T30" fmla="*/ 11 w 63"/>
                    <a:gd name="T31" fmla="*/ 67 h 68"/>
                    <a:gd name="T32" fmla="*/ 11 w 63"/>
                    <a:gd name="T33" fmla="*/ 67 h 68"/>
                    <a:gd name="T34" fmla="*/ 11 w 63"/>
                    <a:gd name="T35" fmla="*/ 67 h 68"/>
                    <a:gd name="T36" fmla="*/ 11 w 63"/>
                    <a:gd name="T37" fmla="*/ 67 h 68"/>
                    <a:gd name="T38" fmla="*/ 11 w 63"/>
                    <a:gd name="T39" fmla="*/ 67 h 68"/>
                    <a:gd name="T40" fmla="*/ 11 w 63"/>
                    <a:gd name="T41" fmla="*/ 67 h 68"/>
                    <a:gd name="T42" fmla="*/ 11 w 63"/>
                    <a:gd name="T43" fmla="*/ 67 h 68"/>
                    <a:gd name="T44" fmla="*/ 11 w 63"/>
                    <a:gd name="T45" fmla="*/ 67 h 68"/>
                    <a:gd name="T46" fmla="*/ 10 w 63"/>
                    <a:gd name="T47" fmla="*/ 67 h 68"/>
                    <a:gd name="T48" fmla="*/ 10 w 63"/>
                    <a:gd name="T49" fmla="*/ 67 h 68"/>
                    <a:gd name="T50" fmla="*/ 10 w 63"/>
                    <a:gd name="T51" fmla="*/ 67 h 68"/>
                    <a:gd name="T52" fmla="*/ 10 w 63"/>
                    <a:gd name="T53" fmla="*/ 67 h 68"/>
                    <a:gd name="T54" fmla="*/ 10 w 63"/>
                    <a:gd name="T55" fmla="*/ 67 h 68"/>
                    <a:gd name="T56" fmla="*/ 10 w 63"/>
                    <a:gd name="T57" fmla="*/ 67 h 68"/>
                    <a:gd name="T58" fmla="*/ 10 w 63"/>
                    <a:gd name="T59" fmla="*/ 67 h 68"/>
                    <a:gd name="T60" fmla="*/ 10 w 63"/>
                    <a:gd name="T61" fmla="*/ 67 h 68"/>
                    <a:gd name="T62" fmla="*/ 9 w 63"/>
                    <a:gd name="T63" fmla="*/ 66 h 68"/>
                    <a:gd name="T64" fmla="*/ 9 w 63"/>
                    <a:gd name="T65" fmla="*/ 66 h 68"/>
                    <a:gd name="T66" fmla="*/ 9 w 63"/>
                    <a:gd name="T67" fmla="*/ 66 h 68"/>
                    <a:gd name="T68" fmla="*/ 9 w 63"/>
                    <a:gd name="T69" fmla="*/ 66 h 68"/>
                    <a:gd name="T70" fmla="*/ 9 w 63"/>
                    <a:gd name="T71" fmla="*/ 66 h 68"/>
                    <a:gd name="T72" fmla="*/ 9 w 63"/>
                    <a:gd name="T73" fmla="*/ 66 h 68"/>
                    <a:gd name="T74" fmla="*/ 9 w 63"/>
                    <a:gd name="T75" fmla="*/ 66 h 68"/>
                    <a:gd name="T76" fmla="*/ 8 w 63"/>
                    <a:gd name="T77" fmla="*/ 66 h 68"/>
                    <a:gd name="T78" fmla="*/ 8 w 63"/>
                    <a:gd name="T79" fmla="*/ 66 h 68"/>
                    <a:gd name="T80" fmla="*/ 8 w 63"/>
                    <a:gd name="T81" fmla="*/ 66 h 68"/>
                    <a:gd name="T82" fmla="*/ 8 w 63"/>
                    <a:gd name="T83" fmla="*/ 66 h 68"/>
                    <a:gd name="T84" fmla="*/ 8 w 63"/>
                    <a:gd name="T85" fmla="*/ 66 h 68"/>
                    <a:gd name="T86" fmla="*/ 8 w 63"/>
                    <a:gd name="T87" fmla="*/ 66 h 68"/>
                    <a:gd name="T88" fmla="*/ 8 w 63"/>
                    <a:gd name="T89" fmla="*/ 66 h 68"/>
                    <a:gd name="T90" fmla="*/ 8 w 63"/>
                    <a:gd name="T91" fmla="*/ 65 h 68"/>
                    <a:gd name="T92" fmla="*/ 8 w 63"/>
                    <a:gd name="T93" fmla="*/ 65 h 68"/>
                    <a:gd name="T94" fmla="*/ 7 w 63"/>
                    <a:gd name="T95" fmla="*/ 65 h 68"/>
                    <a:gd name="T96" fmla="*/ 7 w 63"/>
                    <a:gd name="T97" fmla="*/ 65 h 68"/>
                    <a:gd name="T98" fmla="*/ 7 w 63"/>
                    <a:gd name="T99" fmla="*/ 65 h 68"/>
                    <a:gd name="T100" fmla="*/ 7 w 63"/>
                    <a:gd name="T101" fmla="*/ 65 h 68"/>
                    <a:gd name="T102" fmla="*/ 58 w 63"/>
                    <a:gd name="T103" fmla="*/ 7 h 68"/>
                    <a:gd name="T104" fmla="*/ 63 w 63"/>
                    <a:gd name="T105" fmla="*/ 0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63" h="68">
                      <a:moveTo>
                        <a:pt x="14" y="68"/>
                      </a:moveTo>
                      <a:cubicBezTo>
                        <a:pt x="14" y="68"/>
                        <a:pt x="14" y="68"/>
                        <a:pt x="14" y="68"/>
                      </a:cubicBezTo>
                      <a:cubicBezTo>
                        <a:pt x="14" y="68"/>
                        <a:pt x="14" y="68"/>
                        <a:pt x="14" y="68"/>
                      </a:cubicBezTo>
                      <a:moveTo>
                        <a:pt x="13" y="68"/>
                      </a:moveTo>
                      <a:cubicBezTo>
                        <a:pt x="13" y="68"/>
                        <a:pt x="13" y="68"/>
                        <a:pt x="13" y="68"/>
                      </a:cubicBezTo>
                      <a:cubicBezTo>
                        <a:pt x="13" y="68"/>
                        <a:pt x="13" y="68"/>
                        <a:pt x="13" y="68"/>
                      </a:cubicBezTo>
                      <a:moveTo>
                        <a:pt x="13" y="68"/>
                      </a:moveTo>
                      <a:cubicBezTo>
                        <a:pt x="13" y="68"/>
                        <a:pt x="13" y="68"/>
                        <a:pt x="13" y="68"/>
                      </a:cubicBezTo>
                      <a:cubicBezTo>
                        <a:pt x="13" y="68"/>
                        <a:pt x="13" y="68"/>
                        <a:pt x="13" y="68"/>
                      </a:cubicBezTo>
                      <a:moveTo>
                        <a:pt x="13" y="68"/>
                      </a:moveTo>
                      <a:cubicBezTo>
                        <a:pt x="13" y="68"/>
                        <a:pt x="13" y="68"/>
                        <a:pt x="13" y="68"/>
                      </a:cubicBezTo>
                      <a:cubicBezTo>
                        <a:pt x="13" y="68"/>
                        <a:pt x="13" y="68"/>
                        <a:pt x="13" y="68"/>
                      </a:cubicBezTo>
                      <a:moveTo>
                        <a:pt x="13" y="68"/>
                      </a:moveTo>
                      <a:cubicBezTo>
                        <a:pt x="13" y="68"/>
                        <a:pt x="13" y="68"/>
                        <a:pt x="13" y="68"/>
                      </a:cubicBezTo>
                      <a:cubicBezTo>
                        <a:pt x="13" y="68"/>
                        <a:pt x="13" y="68"/>
                        <a:pt x="13" y="68"/>
                      </a:cubicBezTo>
                      <a:moveTo>
                        <a:pt x="13" y="68"/>
                      </a:moveTo>
                      <a:cubicBezTo>
                        <a:pt x="13" y="68"/>
                        <a:pt x="13" y="68"/>
                        <a:pt x="13" y="68"/>
                      </a:cubicBezTo>
                      <a:cubicBezTo>
                        <a:pt x="13" y="68"/>
                        <a:pt x="13" y="68"/>
                        <a:pt x="13" y="68"/>
                      </a:cubicBezTo>
                      <a:moveTo>
                        <a:pt x="13" y="68"/>
                      </a:moveTo>
                      <a:cubicBezTo>
                        <a:pt x="13" y="68"/>
                        <a:pt x="13" y="68"/>
                        <a:pt x="13" y="68"/>
                      </a:cubicBezTo>
                      <a:cubicBezTo>
                        <a:pt x="13" y="68"/>
                        <a:pt x="13" y="68"/>
                        <a:pt x="13" y="68"/>
                      </a:cubicBezTo>
                      <a:moveTo>
                        <a:pt x="13" y="68"/>
                      </a:moveTo>
                      <a:cubicBezTo>
                        <a:pt x="13" y="68"/>
                        <a:pt x="13" y="68"/>
                        <a:pt x="13" y="68"/>
                      </a:cubicBezTo>
                      <a:cubicBezTo>
                        <a:pt x="13" y="68"/>
                        <a:pt x="13" y="68"/>
                        <a:pt x="13" y="68"/>
                      </a:cubicBezTo>
                      <a:moveTo>
                        <a:pt x="12" y="68"/>
                      </a:moveTo>
                      <a:cubicBezTo>
                        <a:pt x="12" y="68"/>
                        <a:pt x="12" y="68"/>
                        <a:pt x="12" y="68"/>
                      </a:cubicBezTo>
                      <a:cubicBezTo>
                        <a:pt x="12" y="68"/>
                        <a:pt x="12" y="68"/>
                        <a:pt x="12" y="68"/>
                      </a:cubicBezTo>
                      <a:moveTo>
                        <a:pt x="12" y="68"/>
                      </a:moveTo>
                      <a:cubicBezTo>
                        <a:pt x="12" y="68"/>
                        <a:pt x="12" y="68"/>
                        <a:pt x="12" y="68"/>
                      </a:cubicBezTo>
                      <a:cubicBezTo>
                        <a:pt x="12" y="68"/>
                        <a:pt x="12" y="68"/>
                        <a:pt x="12" y="68"/>
                      </a:cubicBezTo>
                      <a:moveTo>
                        <a:pt x="12" y="68"/>
                      </a:moveTo>
                      <a:cubicBezTo>
                        <a:pt x="12" y="68"/>
                        <a:pt x="12" y="68"/>
                        <a:pt x="12" y="68"/>
                      </a:cubicBezTo>
                      <a:cubicBezTo>
                        <a:pt x="12" y="68"/>
                        <a:pt x="12" y="68"/>
                        <a:pt x="12" y="68"/>
                      </a:cubicBezTo>
                      <a:moveTo>
                        <a:pt x="12" y="68"/>
                      </a:moveTo>
                      <a:cubicBezTo>
                        <a:pt x="12" y="68"/>
                        <a:pt x="12" y="68"/>
                        <a:pt x="12" y="68"/>
                      </a:cubicBezTo>
                      <a:cubicBezTo>
                        <a:pt x="12" y="68"/>
                        <a:pt x="12" y="68"/>
                        <a:pt x="12" y="68"/>
                      </a:cubicBezTo>
                      <a:moveTo>
                        <a:pt x="12" y="67"/>
                      </a:moveTo>
                      <a:cubicBezTo>
                        <a:pt x="12" y="67"/>
                        <a:pt x="12" y="67"/>
                        <a:pt x="12" y="67"/>
                      </a:cubicBezTo>
                      <a:cubicBezTo>
                        <a:pt x="12" y="67"/>
                        <a:pt x="12" y="67"/>
                        <a:pt x="12" y="67"/>
                      </a:cubicBezTo>
                      <a:moveTo>
                        <a:pt x="12" y="67"/>
                      </a:moveTo>
                      <a:cubicBezTo>
                        <a:pt x="12" y="67"/>
                        <a:pt x="12" y="67"/>
                        <a:pt x="12" y="67"/>
                      </a:cubicBezTo>
                      <a:cubicBezTo>
                        <a:pt x="12" y="67"/>
                        <a:pt x="12" y="67"/>
                        <a:pt x="12" y="67"/>
                      </a:cubicBezTo>
                      <a:moveTo>
                        <a:pt x="12" y="67"/>
                      </a:moveTo>
                      <a:cubicBezTo>
                        <a:pt x="12" y="67"/>
                        <a:pt x="12" y="67"/>
                        <a:pt x="12" y="67"/>
                      </a:cubicBezTo>
                      <a:cubicBezTo>
                        <a:pt x="12" y="67"/>
                        <a:pt x="12" y="67"/>
                        <a:pt x="12" y="67"/>
                      </a:cubicBezTo>
                      <a:moveTo>
                        <a:pt x="11" y="67"/>
                      </a:moveTo>
                      <a:cubicBezTo>
                        <a:pt x="11" y="67"/>
                        <a:pt x="11" y="67"/>
                        <a:pt x="11" y="67"/>
                      </a:cubicBezTo>
                      <a:cubicBezTo>
                        <a:pt x="11" y="67"/>
                        <a:pt x="11" y="67"/>
                        <a:pt x="11" y="67"/>
                      </a:cubicBezTo>
                      <a:moveTo>
                        <a:pt x="11" y="67"/>
                      </a:moveTo>
                      <a:cubicBezTo>
                        <a:pt x="11" y="67"/>
                        <a:pt x="11" y="67"/>
                        <a:pt x="11" y="67"/>
                      </a:cubicBezTo>
                      <a:cubicBezTo>
                        <a:pt x="11" y="67"/>
                        <a:pt x="11" y="67"/>
                        <a:pt x="11" y="67"/>
                      </a:cubicBezTo>
                      <a:moveTo>
                        <a:pt x="11" y="67"/>
                      </a:moveTo>
                      <a:cubicBezTo>
                        <a:pt x="11" y="67"/>
                        <a:pt x="11" y="67"/>
                        <a:pt x="11" y="67"/>
                      </a:cubicBezTo>
                      <a:cubicBezTo>
                        <a:pt x="11" y="67"/>
                        <a:pt x="11" y="67"/>
                        <a:pt x="11" y="67"/>
                      </a:cubicBezTo>
                      <a:moveTo>
                        <a:pt x="11" y="67"/>
                      </a:moveTo>
                      <a:cubicBezTo>
                        <a:pt x="11" y="67"/>
                        <a:pt x="11" y="67"/>
                        <a:pt x="11" y="67"/>
                      </a:cubicBezTo>
                      <a:cubicBezTo>
                        <a:pt x="11" y="67"/>
                        <a:pt x="11" y="67"/>
                        <a:pt x="11" y="67"/>
                      </a:cubicBezTo>
                      <a:moveTo>
                        <a:pt x="11" y="67"/>
                      </a:moveTo>
                      <a:cubicBezTo>
                        <a:pt x="11" y="67"/>
                        <a:pt x="11" y="67"/>
                        <a:pt x="11" y="67"/>
                      </a:cubicBezTo>
                      <a:cubicBezTo>
                        <a:pt x="11" y="67"/>
                        <a:pt x="11" y="67"/>
                        <a:pt x="11" y="67"/>
                      </a:cubicBezTo>
                      <a:moveTo>
                        <a:pt x="11" y="67"/>
                      </a:moveTo>
                      <a:cubicBezTo>
                        <a:pt x="11" y="67"/>
                        <a:pt x="11" y="67"/>
                        <a:pt x="11" y="67"/>
                      </a:cubicBezTo>
                      <a:cubicBezTo>
                        <a:pt x="11" y="67"/>
                        <a:pt x="11" y="67"/>
                        <a:pt x="11" y="67"/>
                      </a:cubicBezTo>
                      <a:moveTo>
                        <a:pt x="11" y="67"/>
                      </a:moveTo>
                      <a:cubicBezTo>
                        <a:pt x="11" y="67"/>
                        <a:pt x="11" y="67"/>
                        <a:pt x="11" y="67"/>
                      </a:cubicBezTo>
                      <a:cubicBezTo>
                        <a:pt x="11" y="67"/>
                        <a:pt x="11" y="67"/>
                        <a:pt x="11" y="67"/>
                      </a:cubicBezTo>
                      <a:moveTo>
                        <a:pt x="11" y="67"/>
                      </a:moveTo>
                      <a:cubicBezTo>
                        <a:pt x="11" y="67"/>
                        <a:pt x="11" y="67"/>
                        <a:pt x="11" y="67"/>
                      </a:cubicBezTo>
                      <a:cubicBezTo>
                        <a:pt x="11" y="67"/>
                        <a:pt x="11" y="67"/>
                        <a:pt x="11" y="67"/>
                      </a:cubicBezTo>
                      <a:moveTo>
                        <a:pt x="10" y="67"/>
                      </a:moveTo>
                      <a:cubicBezTo>
                        <a:pt x="10" y="67"/>
                        <a:pt x="10" y="67"/>
                        <a:pt x="10" y="67"/>
                      </a:cubicBezTo>
                      <a:cubicBezTo>
                        <a:pt x="10" y="67"/>
                        <a:pt x="10" y="67"/>
                        <a:pt x="10" y="67"/>
                      </a:cubicBezTo>
                      <a:moveTo>
                        <a:pt x="10" y="67"/>
                      </a:moveTo>
                      <a:cubicBezTo>
                        <a:pt x="10" y="67"/>
                        <a:pt x="10" y="67"/>
                        <a:pt x="10" y="67"/>
                      </a:cubicBezTo>
                      <a:cubicBezTo>
                        <a:pt x="10" y="67"/>
                        <a:pt x="10" y="67"/>
                        <a:pt x="10" y="67"/>
                      </a:cubicBezTo>
                      <a:moveTo>
                        <a:pt x="10" y="67"/>
                      </a:moveTo>
                      <a:cubicBezTo>
                        <a:pt x="10" y="67"/>
                        <a:pt x="10" y="67"/>
                        <a:pt x="10" y="67"/>
                      </a:cubicBezTo>
                      <a:cubicBezTo>
                        <a:pt x="10" y="67"/>
                        <a:pt x="10" y="67"/>
                        <a:pt x="10" y="67"/>
                      </a:cubicBezTo>
                      <a:moveTo>
                        <a:pt x="10" y="67"/>
                      </a:moveTo>
                      <a:cubicBezTo>
                        <a:pt x="10" y="67"/>
                        <a:pt x="10" y="67"/>
                        <a:pt x="10" y="67"/>
                      </a:cubicBezTo>
                      <a:cubicBezTo>
                        <a:pt x="10" y="67"/>
                        <a:pt x="10" y="67"/>
                        <a:pt x="10" y="67"/>
                      </a:cubicBezTo>
                      <a:moveTo>
                        <a:pt x="10" y="67"/>
                      </a:moveTo>
                      <a:cubicBezTo>
                        <a:pt x="10" y="67"/>
                        <a:pt x="10" y="67"/>
                        <a:pt x="10" y="67"/>
                      </a:cubicBezTo>
                      <a:cubicBezTo>
                        <a:pt x="10" y="67"/>
                        <a:pt x="10" y="67"/>
                        <a:pt x="10" y="67"/>
                      </a:cubicBezTo>
                      <a:moveTo>
                        <a:pt x="10" y="67"/>
                      </a:moveTo>
                      <a:cubicBezTo>
                        <a:pt x="10" y="67"/>
                        <a:pt x="10" y="67"/>
                        <a:pt x="10" y="67"/>
                      </a:cubicBezTo>
                      <a:cubicBezTo>
                        <a:pt x="10" y="67"/>
                        <a:pt x="10" y="67"/>
                        <a:pt x="10" y="67"/>
                      </a:cubicBezTo>
                      <a:moveTo>
                        <a:pt x="10" y="67"/>
                      </a:moveTo>
                      <a:cubicBezTo>
                        <a:pt x="10" y="67"/>
                        <a:pt x="10" y="67"/>
                        <a:pt x="10" y="67"/>
                      </a:cubicBezTo>
                      <a:cubicBezTo>
                        <a:pt x="10" y="67"/>
                        <a:pt x="10" y="67"/>
                        <a:pt x="10" y="67"/>
                      </a:cubicBezTo>
                      <a:moveTo>
                        <a:pt x="10" y="67"/>
                      </a:moveTo>
                      <a:cubicBezTo>
                        <a:pt x="10" y="67"/>
                        <a:pt x="10" y="67"/>
                        <a:pt x="10" y="67"/>
                      </a:cubicBezTo>
                      <a:cubicBezTo>
                        <a:pt x="10" y="67"/>
                        <a:pt x="10" y="67"/>
                        <a:pt x="10" y="67"/>
                      </a:cubicBezTo>
                      <a:moveTo>
                        <a:pt x="9" y="66"/>
                      </a:moveTo>
                      <a:cubicBezTo>
                        <a:pt x="9" y="66"/>
                        <a:pt x="9" y="66"/>
                        <a:pt x="9" y="66"/>
                      </a:cubicBezTo>
                      <a:cubicBezTo>
                        <a:pt x="9" y="66"/>
                        <a:pt x="9" y="66"/>
                        <a:pt x="9" y="66"/>
                      </a:cubicBezTo>
                      <a:moveTo>
                        <a:pt x="9" y="66"/>
                      </a:moveTo>
                      <a:cubicBezTo>
                        <a:pt x="9" y="66"/>
                        <a:pt x="9" y="66"/>
                        <a:pt x="9" y="66"/>
                      </a:cubicBezTo>
                      <a:cubicBezTo>
                        <a:pt x="9" y="66"/>
                        <a:pt x="9" y="66"/>
                        <a:pt x="9" y="66"/>
                      </a:cubicBezTo>
                      <a:moveTo>
                        <a:pt x="9" y="66"/>
                      </a:moveTo>
                      <a:cubicBezTo>
                        <a:pt x="9" y="66"/>
                        <a:pt x="9" y="66"/>
                        <a:pt x="9" y="66"/>
                      </a:cubicBezTo>
                      <a:cubicBezTo>
                        <a:pt x="9" y="66"/>
                        <a:pt x="9" y="66"/>
                        <a:pt x="9" y="66"/>
                      </a:cubicBezTo>
                      <a:moveTo>
                        <a:pt x="9" y="66"/>
                      </a:moveTo>
                      <a:cubicBezTo>
                        <a:pt x="9" y="66"/>
                        <a:pt x="9" y="66"/>
                        <a:pt x="9" y="66"/>
                      </a:cubicBezTo>
                      <a:cubicBezTo>
                        <a:pt x="9" y="66"/>
                        <a:pt x="9" y="66"/>
                        <a:pt x="9" y="66"/>
                      </a:cubicBezTo>
                      <a:moveTo>
                        <a:pt x="9" y="66"/>
                      </a:moveTo>
                      <a:cubicBezTo>
                        <a:pt x="9" y="66"/>
                        <a:pt x="9" y="66"/>
                        <a:pt x="9" y="66"/>
                      </a:cubicBezTo>
                      <a:cubicBezTo>
                        <a:pt x="9" y="66"/>
                        <a:pt x="9" y="66"/>
                        <a:pt x="9" y="66"/>
                      </a:cubicBezTo>
                      <a:moveTo>
                        <a:pt x="9" y="66"/>
                      </a:moveTo>
                      <a:cubicBezTo>
                        <a:pt x="9" y="66"/>
                        <a:pt x="9" y="66"/>
                        <a:pt x="9" y="66"/>
                      </a:cubicBezTo>
                      <a:cubicBezTo>
                        <a:pt x="9" y="66"/>
                        <a:pt x="9" y="66"/>
                        <a:pt x="9" y="66"/>
                      </a:cubicBezTo>
                      <a:moveTo>
                        <a:pt x="9" y="66"/>
                      </a:moveTo>
                      <a:cubicBezTo>
                        <a:pt x="9" y="66"/>
                        <a:pt x="9" y="66"/>
                        <a:pt x="9" y="66"/>
                      </a:cubicBezTo>
                      <a:cubicBezTo>
                        <a:pt x="9" y="66"/>
                        <a:pt x="9" y="66"/>
                        <a:pt x="9" y="66"/>
                      </a:cubicBezTo>
                      <a:moveTo>
                        <a:pt x="8" y="66"/>
                      </a:moveTo>
                      <a:cubicBezTo>
                        <a:pt x="8" y="66"/>
                        <a:pt x="8" y="66"/>
                        <a:pt x="8" y="66"/>
                      </a:cubicBezTo>
                      <a:cubicBezTo>
                        <a:pt x="8" y="66"/>
                        <a:pt x="8" y="66"/>
                        <a:pt x="8" y="66"/>
                      </a:cubicBezTo>
                      <a:moveTo>
                        <a:pt x="8" y="66"/>
                      </a:moveTo>
                      <a:cubicBezTo>
                        <a:pt x="8" y="66"/>
                        <a:pt x="8" y="66"/>
                        <a:pt x="8" y="66"/>
                      </a:cubicBezTo>
                      <a:cubicBezTo>
                        <a:pt x="8" y="66"/>
                        <a:pt x="8" y="66"/>
                        <a:pt x="8" y="66"/>
                      </a:cubicBezTo>
                      <a:moveTo>
                        <a:pt x="8" y="66"/>
                      </a:moveTo>
                      <a:cubicBezTo>
                        <a:pt x="8" y="66"/>
                        <a:pt x="8" y="66"/>
                        <a:pt x="8" y="66"/>
                      </a:cubicBezTo>
                      <a:cubicBezTo>
                        <a:pt x="8" y="66"/>
                        <a:pt x="8" y="66"/>
                        <a:pt x="8" y="66"/>
                      </a:cubicBezTo>
                      <a:moveTo>
                        <a:pt x="8" y="66"/>
                      </a:moveTo>
                      <a:cubicBezTo>
                        <a:pt x="8" y="66"/>
                        <a:pt x="8" y="66"/>
                        <a:pt x="8" y="66"/>
                      </a:cubicBezTo>
                      <a:cubicBezTo>
                        <a:pt x="8" y="66"/>
                        <a:pt x="8" y="66"/>
                        <a:pt x="8" y="66"/>
                      </a:cubicBezTo>
                      <a:moveTo>
                        <a:pt x="8" y="66"/>
                      </a:moveTo>
                      <a:cubicBezTo>
                        <a:pt x="8" y="66"/>
                        <a:pt x="8" y="66"/>
                        <a:pt x="8" y="66"/>
                      </a:cubicBezTo>
                      <a:cubicBezTo>
                        <a:pt x="8" y="66"/>
                        <a:pt x="8" y="66"/>
                        <a:pt x="8" y="66"/>
                      </a:cubicBezTo>
                      <a:moveTo>
                        <a:pt x="8" y="66"/>
                      </a:moveTo>
                      <a:cubicBezTo>
                        <a:pt x="8" y="66"/>
                        <a:pt x="8" y="66"/>
                        <a:pt x="8" y="66"/>
                      </a:cubicBezTo>
                      <a:cubicBezTo>
                        <a:pt x="8" y="66"/>
                        <a:pt x="8" y="66"/>
                        <a:pt x="8" y="66"/>
                      </a:cubicBezTo>
                      <a:moveTo>
                        <a:pt x="8" y="66"/>
                      </a:moveTo>
                      <a:cubicBezTo>
                        <a:pt x="8" y="66"/>
                        <a:pt x="8" y="66"/>
                        <a:pt x="8" y="66"/>
                      </a:cubicBezTo>
                      <a:cubicBezTo>
                        <a:pt x="8" y="66"/>
                        <a:pt x="8" y="66"/>
                        <a:pt x="8" y="66"/>
                      </a:cubicBezTo>
                      <a:moveTo>
                        <a:pt x="8" y="65"/>
                      </a:moveTo>
                      <a:cubicBezTo>
                        <a:pt x="8" y="65"/>
                        <a:pt x="8" y="66"/>
                        <a:pt x="8" y="66"/>
                      </a:cubicBezTo>
                      <a:cubicBezTo>
                        <a:pt x="8" y="66"/>
                        <a:pt x="8" y="65"/>
                        <a:pt x="8" y="65"/>
                      </a:cubicBezTo>
                      <a:moveTo>
                        <a:pt x="8" y="65"/>
                      </a:moveTo>
                      <a:cubicBezTo>
                        <a:pt x="8" y="65"/>
                        <a:pt x="8" y="65"/>
                        <a:pt x="8" y="65"/>
                      </a:cubicBezTo>
                      <a:cubicBezTo>
                        <a:pt x="8" y="65"/>
                        <a:pt x="8" y="65"/>
                        <a:pt x="8" y="65"/>
                      </a:cubicBezTo>
                      <a:moveTo>
                        <a:pt x="7" y="65"/>
                      </a:moveTo>
                      <a:cubicBezTo>
                        <a:pt x="7" y="65"/>
                        <a:pt x="7" y="65"/>
                        <a:pt x="7" y="65"/>
                      </a:cubicBezTo>
                      <a:cubicBezTo>
                        <a:pt x="7" y="65"/>
                        <a:pt x="7" y="65"/>
                        <a:pt x="7" y="65"/>
                      </a:cubicBezTo>
                      <a:moveTo>
                        <a:pt x="7" y="65"/>
                      </a:moveTo>
                      <a:cubicBezTo>
                        <a:pt x="7" y="65"/>
                        <a:pt x="7" y="65"/>
                        <a:pt x="7" y="65"/>
                      </a:cubicBezTo>
                      <a:cubicBezTo>
                        <a:pt x="7" y="65"/>
                        <a:pt x="7" y="65"/>
                        <a:pt x="7" y="65"/>
                      </a:cubicBezTo>
                      <a:moveTo>
                        <a:pt x="7" y="65"/>
                      </a:moveTo>
                      <a:cubicBezTo>
                        <a:pt x="7" y="65"/>
                        <a:pt x="7" y="65"/>
                        <a:pt x="7" y="65"/>
                      </a:cubicBezTo>
                      <a:cubicBezTo>
                        <a:pt x="7" y="65"/>
                        <a:pt x="7" y="65"/>
                        <a:pt x="7" y="65"/>
                      </a:cubicBezTo>
                      <a:moveTo>
                        <a:pt x="0" y="59"/>
                      </a:move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2" y="61"/>
                        <a:pt x="4" y="63"/>
                        <a:pt x="7" y="65"/>
                      </a:cubicBezTo>
                      <a:cubicBezTo>
                        <a:pt x="4" y="63"/>
                        <a:pt x="2" y="61"/>
                        <a:pt x="0" y="59"/>
                      </a:cubicBezTo>
                      <a:moveTo>
                        <a:pt x="63" y="0"/>
                      </a:moveTo>
                      <a:cubicBezTo>
                        <a:pt x="58" y="7"/>
                        <a:pt x="58" y="7"/>
                        <a:pt x="58" y="7"/>
                      </a:cubicBezTo>
                      <a:cubicBezTo>
                        <a:pt x="58" y="7"/>
                        <a:pt x="58" y="7"/>
                        <a:pt x="58" y="7"/>
                      </a:cubicBezTo>
                      <a:cubicBezTo>
                        <a:pt x="58" y="7"/>
                        <a:pt x="58" y="7"/>
                        <a:pt x="58" y="7"/>
                      </a:cubicBezTo>
                      <a:cubicBezTo>
                        <a:pt x="63" y="0"/>
                        <a:pt x="63" y="0"/>
                        <a:pt x="63" y="0"/>
                      </a:cubicBezTo>
                      <a:cubicBezTo>
                        <a:pt x="63" y="0"/>
                        <a:pt x="63" y="0"/>
                        <a:pt x="63" y="0"/>
                      </a:cubicBezTo>
                    </a:path>
                  </a:pathLst>
                </a:custGeom>
                <a:solidFill>
                  <a:srgbClr val="E8E8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08" name="Freeform 150">
                  <a:extLst>
                    <a:ext uri="{FF2B5EF4-FFF2-40B4-BE49-F238E27FC236}">
                      <a16:creationId xmlns:a16="http://schemas.microsoft.com/office/drawing/2014/main" id="{BF897DF7-009F-4C74-9223-61E12A3B51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35075" y="3371850"/>
                  <a:ext cx="34925" cy="25400"/>
                </a:xfrm>
                <a:custGeom>
                  <a:avLst/>
                  <a:gdLst>
                    <a:gd name="T0" fmla="*/ 6 w 7"/>
                    <a:gd name="T1" fmla="*/ 0 h 5"/>
                    <a:gd name="T2" fmla="*/ 1 w 7"/>
                    <a:gd name="T3" fmla="*/ 3 h 5"/>
                    <a:gd name="T4" fmla="*/ 0 w 7"/>
                    <a:gd name="T5" fmla="*/ 5 h 5"/>
                    <a:gd name="T6" fmla="*/ 7 w 7"/>
                    <a:gd name="T7" fmla="*/ 1 h 5"/>
                    <a:gd name="T8" fmla="*/ 7 w 7"/>
                    <a:gd name="T9" fmla="*/ 1 h 5"/>
                    <a:gd name="T10" fmla="*/ 7 w 7"/>
                    <a:gd name="T11" fmla="*/ 1 h 5"/>
                    <a:gd name="T12" fmla="*/ 6 w 7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5">
                      <a:moveTo>
                        <a:pt x="6" y="0"/>
                      </a:moveTo>
                      <a:cubicBezTo>
                        <a:pt x="5" y="1"/>
                        <a:pt x="3" y="2"/>
                        <a:pt x="1" y="3"/>
                      </a:cubicBezTo>
                      <a:cubicBezTo>
                        <a:pt x="1" y="3"/>
                        <a:pt x="1" y="4"/>
                        <a:pt x="0" y="5"/>
                      </a:cubicBezTo>
                      <a:cubicBezTo>
                        <a:pt x="2" y="4"/>
                        <a:pt x="5" y="2"/>
                        <a:pt x="7" y="1"/>
                      </a:cubicBezTo>
                      <a:cubicBezTo>
                        <a:pt x="7" y="1"/>
                        <a:pt x="7" y="1"/>
                        <a:pt x="7" y="1"/>
                      </a:cubicBezTo>
                      <a:cubicBezTo>
                        <a:pt x="7" y="1"/>
                        <a:pt x="7" y="1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</a:path>
                  </a:pathLst>
                </a:custGeom>
                <a:solidFill>
                  <a:srgbClr val="DCBC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09" name="Freeform 151">
                  <a:extLst>
                    <a:ext uri="{FF2B5EF4-FFF2-40B4-BE49-F238E27FC236}">
                      <a16:creationId xmlns:a16="http://schemas.microsoft.com/office/drawing/2014/main" id="{65B31313-0404-422A-B9CA-DFECA93050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47737" y="2849563"/>
                  <a:ext cx="53975" cy="274638"/>
                </a:xfrm>
                <a:custGeom>
                  <a:avLst/>
                  <a:gdLst>
                    <a:gd name="T0" fmla="*/ 4 w 11"/>
                    <a:gd name="T1" fmla="*/ 0 h 56"/>
                    <a:gd name="T2" fmla="*/ 0 w 11"/>
                    <a:gd name="T3" fmla="*/ 51 h 56"/>
                    <a:gd name="T4" fmla="*/ 6 w 11"/>
                    <a:gd name="T5" fmla="*/ 56 h 56"/>
                    <a:gd name="T6" fmla="*/ 11 w 11"/>
                    <a:gd name="T7" fmla="*/ 49 h 56"/>
                    <a:gd name="T8" fmla="*/ 4 w 11"/>
                    <a:gd name="T9" fmla="*/ 0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56">
                      <a:moveTo>
                        <a:pt x="4" y="0"/>
                      </a:moveTo>
                      <a:cubicBezTo>
                        <a:pt x="3" y="18"/>
                        <a:pt x="4" y="35"/>
                        <a:pt x="0" y="51"/>
                      </a:cubicBezTo>
                      <a:cubicBezTo>
                        <a:pt x="6" y="56"/>
                        <a:pt x="6" y="56"/>
                        <a:pt x="6" y="56"/>
                      </a:cubicBezTo>
                      <a:cubicBezTo>
                        <a:pt x="11" y="49"/>
                        <a:pt x="11" y="49"/>
                        <a:pt x="11" y="49"/>
                      </a:cubicBezTo>
                      <a:cubicBezTo>
                        <a:pt x="7" y="34"/>
                        <a:pt x="5" y="18"/>
                        <a:pt x="4" y="0"/>
                      </a:cubicBezTo>
                    </a:path>
                  </a:pathLst>
                </a:custGeom>
                <a:solidFill>
                  <a:srgbClr val="D8D8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10" name="Freeform 152">
                  <a:extLst>
                    <a:ext uri="{FF2B5EF4-FFF2-40B4-BE49-F238E27FC236}">
                      <a16:creationId xmlns:a16="http://schemas.microsoft.com/office/drawing/2014/main" id="{BE498E6C-52C0-43B4-8745-CB93C07913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04912" y="3098800"/>
                  <a:ext cx="285750" cy="322263"/>
                </a:xfrm>
                <a:custGeom>
                  <a:avLst/>
                  <a:gdLst>
                    <a:gd name="T0" fmla="*/ 42 w 59"/>
                    <a:gd name="T1" fmla="*/ 23 h 66"/>
                    <a:gd name="T2" fmla="*/ 1 w 59"/>
                    <a:gd name="T3" fmla="*/ 57 h 66"/>
                    <a:gd name="T4" fmla="*/ 8 w 59"/>
                    <a:gd name="T5" fmla="*/ 63 h 66"/>
                    <a:gd name="T6" fmla="*/ 8 w 59"/>
                    <a:gd name="T7" fmla="*/ 63 h 66"/>
                    <a:gd name="T8" fmla="*/ 8 w 59"/>
                    <a:gd name="T9" fmla="*/ 63 h 66"/>
                    <a:gd name="T10" fmla="*/ 9 w 59"/>
                    <a:gd name="T11" fmla="*/ 63 h 66"/>
                    <a:gd name="T12" fmla="*/ 9 w 59"/>
                    <a:gd name="T13" fmla="*/ 63 h 66"/>
                    <a:gd name="T14" fmla="*/ 9 w 59"/>
                    <a:gd name="T15" fmla="*/ 64 h 66"/>
                    <a:gd name="T16" fmla="*/ 9 w 59"/>
                    <a:gd name="T17" fmla="*/ 64 h 66"/>
                    <a:gd name="T18" fmla="*/ 9 w 59"/>
                    <a:gd name="T19" fmla="*/ 64 h 66"/>
                    <a:gd name="T20" fmla="*/ 9 w 59"/>
                    <a:gd name="T21" fmla="*/ 64 h 66"/>
                    <a:gd name="T22" fmla="*/ 9 w 59"/>
                    <a:gd name="T23" fmla="*/ 64 h 66"/>
                    <a:gd name="T24" fmla="*/ 9 w 59"/>
                    <a:gd name="T25" fmla="*/ 64 h 66"/>
                    <a:gd name="T26" fmla="*/ 9 w 59"/>
                    <a:gd name="T27" fmla="*/ 64 h 66"/>
                    <a:gd name="T28" fmla="*/ 10 w 59"/>
                    <a:gd name="T29" fmla="*/ 64 h 66"/>
                    <a:gd name="T30" fmla="*/ 10 w 59"/>
                    <a:gd name="T31" fmla="*/ 64 h 66"/>
                    <a:gd name="T32" fmla="*/ 10 w 59"/>
                    <a:gd name="T33" fmla="*/ 64 h 66"/>
                    <a:gd name="T34" fmla="*/ 10 w 59"/>
                    <a:gd name="T35" fmla="*/ 64 h 66"/>
                    <a:gd name="T36" fmla="*/ 10 w 59"/>
                    <a:gd name="T37" fmla="*/ 64 h 66"/>
                    <a:gd name="T38" fmla="*/ 10 w 59"/>
                    <a:gd name="T39" fmla="*/ 64 h 66"/>
                    <a:gd name="T40" fmla="*/ 10 w 59"/>
                    <a:gd name="T41" fmla="*/ 64 h 66"/>
                    <a:gd name="T42" fmla="*/ 11 w 59"/>
                    <a:gd name="T43" fmla="*/ 65 h 66"/>
                    <a:gd name="T44" fmla="*/ 11 w 59"/>
                    <a:gd name="T45" fmla="*/ 65 h 66"/>
                    <a:gd name="T46" fmla="*/ 11 w 59"/>
                    <a:gd name="T47" fmla="*/ 65 h 66"/>
                    <a:gd name="T48" fmla="*/ 11 w 59"/>
                    <a:gd name="T49" fmla="*/ 65 h 66"/>
                    <a:gd name="T50" fmla="*/ 11 w 59"/>
                    <a:gd name="T51" fmla="*/ 65 h 66"/>
                    <a:gd name="T52" fmla="*/ 11 w 59"/>
                    <a:gd name="T53" fmla="*/ 65 h 66"/>
                    <a:gd name="T54" fmla="*/ 11 w 59"/>
                    <a:gd name="T55" fmla="*/ 65 h 66"/>
                    <a:gd name="T56" fmla="*/ 11 w 59"/>
                    <a:gd name="T57" fmla="*/ 65 h 66"/>
                    <a:gd name="T58" fmla="*/ 12 w 59"/>
                    <a:gd name="T59" fmla="*/ 65 h 66"/>
                    <a:gd name="T60" fmla="*/ 12 w 59"/>
                    <a:gd name="T61" fmla="*/ 65 h 66"/>
                    <a:gd name="T62" fmla="*/ 12 w 59"/>
                    <a:gd name="T63" fmla="*/ 65 h 66"/>
                    <a:gd name="T64" fmla="*/ 12 w 59"/>
                    <a:gd name="T65" fmla="*/ 65 h 66"/>
                    <a:gd name="T66" fmla="*/ 12 w 59"/>
                    <a:gd name="T67" fmla="*/ 65 h 66"/>
                    <a:gd name="T68" fmla="*/ 12 w 59"/>
                    <a:gd name="T69" fmla="*/ 65 h 66"/>
                    <a:gd name="T70" fmla="*/ 12 w 59"/>
                    <a:gd name="T71" fmla="*/ 65 h 66"/>
                    <a:gd name="T72" fmla="*/ 12 w 59"/>
                    <a:gd name="T73" fmla="*/ 65 h 66"/>
                    <a:gd name="T74" fmla="*/ 13 w 59"/>
                    <a:gd name="T75" fmla="*/ 65 h 66"/>
                    <a:gd name="T76" fmla="*/ 13 w 59"/>
                    <a:gd name="T77" fmla="*/ 65 h 66"/>
                    <a:gd name="T78" fmla="*/ 13 w 59"/>
                    <a:gd name="T79" fmla="*/ 65 h 66"/>
                    <a:gd name="T80" fmla="*/ 13 w 59"/>
                    <a:gd name="T81" fmla="*/ 66 h 66"/>
                    <a:gd name="T82" fmla="*/ 13 w 59"/>
                    <a:gd name="T83" fmla="*/ 66 h 66"/>
                    <a:gd name="T84" fmla="*/ 13 w 59"/>
                    <a:gd name="T85" fmla="*/ 66 h 66"/>
                    <a:gd name="T86" fmla="*/ 13 w 59"/>
                    <a:gd name="T87" fmla="*/ 66 h 66"/>
                    <a:gd name="T88" fmla="*/ 14 w 59"/>
                    <a:gd name="T89" fmla="*/ 66 h 66"/>
                    <a:gd name="T90" fmla="*/ 14 w 59"/>
                    <a:gd name="T91" fmla="*/ 66 h 66"/>
                    <a:gd name="T92" fmla="*/ 14 w 59"/>
                    <a:gd name="T93" fmla="*/ 66 h 66"/>
                    <a:gd name="T94" fmla="*/ 14 w 59"/>
                    <a:gd name="T95" fmla="*/ 66 h 66"/>
                    <a:gd name="T96" fmla="*/ 14 w 59"/>
                    <a:gd name="T97" fmla="*/ 66 h 66"/>
                    <a:gd name="T98" fmla="*/ 14 w 59"/>
                    <a:gd name="T99" fmla="*/ 66 h 66"/>
                    <a:gd name="T100" fmla="*/ 14 w 59"/>
                    <a:gd name="T101" fmla="*/ 66 h 66"/>
                    <a:gd name="T102" fmla="*/ 15 w 59"/>
                    <a:gd name="T103" fmla="*/ 66 h 66"/>
                    <a:gd name="T104" fmla="*/ 15 w 59"/>
                    <a:gd name="T105" fmla="*/ 66 h 66"/>
                    <a:gd name="T106" fmla="*/ 59 w 59"/>
                    <a:gd name="T107" fmla="*/ 5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9" h="66">
                      <a:moveTo>
                        <a:pt x="53" y="0"/>
                      </a:moveTo>
                      <a:cubicBezTo>
                        <a:pt x="51" y="8"/>
                        <a:pt x="47" y="15"/>
                        <a:pt x="42" y="23"/>
                      </a:cubicBezTo>
                      <a:cubicBezTo>
                        <a:pt x="30" y="37"/>
                        <a:pt x="16" y="48"/>
                        <a:pt x="0" y="56"/>
                      </a:cubicBezTo>
                      <a:cubicBezTo>
                        <a:pt x="1" y="56"/>
                        <a:pt x="1" y="56"/>
                        <a:pt x="1" y="57"/>
                      </a:cubicBezTo>
                      <a:cubicBezTo>
                        <a:pt x="3" y="59"/>
                        <a:pt x="5" y="61"/>
                        <a:pt x="8" y="63"/>
                      </a:cubicBezTo>
                      <a:cubicBezTo>
                        <a:pt x="8" y="63"/>
                        <a:pt x="8" y="63"/>
                        <a:pt x="8" y="63"/>
                      </a:cubicBezTo>
                      <a:cubicBezTo>
                        <a:pt x="8" y="63"/>
                        <a:pt x="8" y="63"/>
                        <a:pt x="8" y="63"/>
                      </a:cubicBezTo>
                      <a:cubicBezTo>
                        <a:pt x="8" y="63"/>
                        <a:pt x="8" y="63"/>
                        <a:pt x="8" y="63"/>
                      </a:cubicBezTo>
                      <a:cubicBezTo>
                        <a:pt x="8" y="63"/>
                        <a:pt x="8" y="63"/>
                        <a:pt x="8" y="63"/>
                      </a:cubicBezTo>
                      <a:cubicBezTo>
                        <a:pt x="8" y="63"/>
                        <a:pt x="8" y="63"/>
                        <a:pt x="8" y="63"/>
                      </a:cubicBezTo>
                      <a:cubicBezTo>
                        <a:pt x="8" y="63"/>
                        <a:pt x="8" y="63"/>
                        <a:pt x="8" y="63"/>
                      </a:cubicBezTo>
                      <a:cubicBezTo>
                        <a:pt x="8" y="63"/>
                        <a:pt x="9" y="63"/>
                        <a:pt x="9" y="63"/>
                      </a:cubicBezTo>
                      <a:cubicBezTo>
                        <a:pt x="9" y="63"/>
                        <a:pt x="9" y="63"/>
                        <a:pt x="9" y="63"/>
                      </a:cubicBezTo>
                      <a:cubicBezTo>
                        <a:pt x="9" y="63"/>
                        <a:pt x="9" y="63"/>
                        <a:pt x="9" y="63"/>
                      </a:cubicBezTo>
                      <a:cubicBezTo>
                        <a:pt x="9" y="63"/>
                        <a:pt x="9" y="64"/>
                        <a:pt x="9" y="64"/>
                      </a:cubicBezTo>
                      <a:cubicBezTo>
                        <a:pt x="9" y="64"/>
                        <a:pt x="9" y="64"/>
                        <a:pt x="9" y="64"/>
                      </a:cubicBezTo>
                      <a:cubicBezTo>
                        <a:pt x="9" y="64"/>
                        <a:pt x="9" y="64"/>
                        <a:pt x="9" y="64"/>
                      </a:cubicBezTo>
                      <a:cubicBezTo>
                        <a:pt x="9" y="64"/>
                        <a:pt x="9" y="64"/>
                        <a:pt x="9" y="64"/>
                      </a:cubicBezTo>
                      <a:cubicBezTo>
                        <a:pt x="9" y="64"/>
                        <a:pt x="9" y="64"/>
                        <a:pt x="9" y="64"/>
                      </a:cubicBezTo>
                      <a:cubicBezTo>
                        <a:pt x="9" y="64"/>
                        <a:pt x="9" y="64"/>
                        <a:pt x="9" y="64"/>
                      </a:cubicBezTo>
                      <a:cubicBezTo>
                        <a:pt x="9" y="64"/>
                        <a:pt x="9" y="64"/>
                        <a:pt x="9" y="64"/>
                      </a:cubicBezTo>
                      <a:cubicBezTo>
                        <a:pt x="9" y="64"/>
                        <a:pt x="9" y="64"/>
                        <a:pt x="9" y="64"/>
                      </a:cubicBezTo>
                      <a:cubicBezTo>
                        <a:pt x="9" y="64"/>
                        <a:pt x="9" y="64"/>
                        <a:pt x="9" y="64"/>
                      </a:cubicBezTo>
                      <a:cubicBezTo>
                        <a:pt x="9" y="64"/>
                        <a:pt x="9" y="64"/>
                        <a:pt x="9" y="64"/>
                      </a:cubicBezTo>
                      <a:cubicBezTo>
                        <a:pt x="9" y="64"/>
                        <a:pt x="9" y="64"/>
                        <a:pt x="9" y="64"/>
                      </a:cubicBezTo>
                      <a:cubicBezTo>
                        <a:pt x="9" y="64"/>
                        <a:pt x="9" y="64"/>
                        <a:pt x="9" y="64"/>
                      </a:cubicBezTo>
                      <a:cubicBezTo>
                        <a:pt x="9" y="64"/>
                        <a:pt x="9" y="64"/>
                        <a:pt x="9" y="64"/>
                      </a:cubicBezTo>
                      <a:cubicBezTo>
                        <a:pt x="9" y="64"/>
                        <a:pt x="9" y="64"/>
                        <a:pt x="9" y="64"/>
                      </a:cubicBezTo>
                      <a:cubicBezTo>
                        <a:pt x="9" y="64"/>
                        <a:pt x="9" y="64"/>
                        <a:pt x="9" y="64"/>
                      </a:cubicBezTo>
                      <a:cubicBezTo>
                        <a:pt x="10" y="64"/>
                        <a:pt x="10" y="64"/>
                        <a:pt x="10" y="64"/>
                      </a:cubicBezTo>
                      <a:cubicBezTo>
                        <a:pt x="10" y="64"/>
                        <a:pt x="10" y="64"/>
                        <a:pt x="10" y="64"/>
                      </a:cubicBezTo>
                      <a:cubicBezTo>
                        <a:pt x="10" y="64"/>
                        <a:pt x="10" y="64"/>
                        <a:pt x="10" y="64"/>
                      </a:cubicBezTo>
                      <a:cubicBezTo>
                        <a:pt x="10" y="64"/>
                        <a:pt x="10" y="64"/>
                        <a:pt x="10" y="64"/>
                      </a:cubicBezTo>
                      <a:cubicBezTo>
                        <a:pt x="10" y="64"/>
                        <a:pt x="10" y="64"/>
                        <a:pt x="10" y="64"/>
                      </a:cubicBezTo>
                      <a:cubicBezTo>
                        <a:pt x="10" y="64"/>
                        <a:pt x="10" y="64"/>
                        <a:pt x="10" y="64"/>
                      </a:cubicBezTo>
                      <a:cubicBezTo>
                        <a:pt x="10" y="64"/>
                        <a:pt x="10" y="64"/>
                        <a:pt x="10" y="64"/>
                      </a:cubicBezTo>
                      <a:cubicBezTo>
                        <a:pt x="10" y="64"/>
                        <a:pt x="10" y="64"/>
                        <a:pt x="10" y="64"/>
                      </a:cubicBezTo>
                      <a:cubicBezTo>
                        <a:pt x="10" y="64"/>
                        <a:pt x="10" y="64"/>
                        <a:pt x="10" y="64"/>
                      </a:cubicBezTo>
                      <a:cubicBezTo>
                        <a:pt x="10" y="64"/>
                        <a:pt x="10" y="64"/>
                        <a:pt x="10" y="64"/>
                      </a:cubicBezTo>
                      <a:cubicBezTo>
                        <a:pt x="10" y="64"/>
                        <a:pt x="10" y="64"/>
                        <a:pt x="10" y="64"/>
                      </a:cubicBezTo>
                      <a:cubicBezTo>
                        <a:pt x="10" y="64"/>
                        <a:pt x="10" y="64"/>
                        <a:pt x="10" y="64"/>
                      </a:cubicBezTo>
                      <a:cubicBezTo>
                        <a:pt x="10" y="64"/>
                        <a:pt x="10" y="64"/>
                        <a:pt x="10" y="64"/>
                      </a:cubicBezTo>
                      <a:cubicBezTo>
                        <a:pt x="10" y="64"/>
                        <a:pt x="10" y="64"/>
                        <a:pt x="10" y="64"/>
                      </a:cubicBezTo>
                      <a:cubicBezTo>
                        <a:pt x="10" y="64"/>
                        <a:pt x="10" y="65"/>
                        <a:pt x="11" y="65"/>
                      </a:cubicBezTo>
                      <a:cubicBezTo>
                        <a:pt x="11" y="65"/>
                        <a:pt x="11" y="65"/>
                        <a:pt x="11" y="65"/>
                      </a:cubicBezTo>
                      <a:cubicBezTo>
                        <a:pt x="11" y="65"/>
                        <a:pt x="11" y="65"/>
                        <a:pt x="11" y="65"/>
                      </a:cubicBezTo>
                      <a:cubicBezTo>
                        <a:pt x="11" y="65"/>
                        <a:pt x="11" y="65"/>
                        <a:pt x="11" y="65"/>
                      </a:cubicBezTo>
                      <a:cubicBezTo>
                        <a:pt x="11" y="65"/>
                        <a:pt x="11" y="65"/>
                        <a:pt x="11" y="65"/>
                      </a:cubicBezTo>
                      <a:cubicBezTo>
                        <a:pt x="11" y="65"/>
                        <a:pt x="11" y="65"/>
                        <a:pt x="11" y="65"/>
                      </a:cubicBezTo>
                      <a:cubicBezTo>
                        <a:pt x="11" y="65"/>
                        <a:pt x="11" y="65"/>
                        <a:pt x="11" y="65"/>
                      </a:cubicBezTo>
                      <a:cubicBezTo>
                        <a:pt x="11" y="65"/>
                        <a:pt x="11" y="65"/>
                        <a:pt x="11" y="65"/>
                      </a:cubicBezTo>
                      <a:cubicBezTo>
                        <a:pt x="11" y="65"/>
                        <a:pt x="11" y="65"/>
                        <a:pt x="11" y="65"/>
                      </a:cubicBezTo>
                      <a:cubicBezTo>
                        <a:pt x="11" y="65"/>
                        <a:pt x="11" y="65"/>
                        <a:pt x="11" y="65"/>
                      </a:cubicBezTo>
                      <a:cubicBezTo>
                        <a:pt x="11" y="65"/>
                        <a:pt x="11" y="65"/>
                        <a:pt x="11" y="65"/>
                      </a:cubicBezTo>
                      <a:cubicBezTo>
                        <a:pt x="11" y="65"/>
                        <a:pt x="11" y="65"/>
                        <a:pt x="11" y="65"/>
                      </a:cubicBezTo>
                      <a:cubicBezTo>
                        <a:pt x="11" y="65"/>
                        <a:pt x="11" y="65"/>
                        <a:pt x="11" y="65"/>
                      </a:cubicBezTo>
                      <a:cubicBezTo>
                        <a:pt x="11" y="65"/>
                        <a:pt x="11" y="65"/>
                        <a:pt x="11" y="65"/>
                      </a:cubicBezTo>
                      <a:cubicBezTo>
                        <a:pt x="11" y="65"/>
                        <a:pt x="11" y="65"/>
                        <a:pt x="11" y="65"/>
                      </a:cubicBezTo>
                      <a:cubicBezTo>
                        <a:pt x="11" y="65"/>
                        <a:pt x="11" y="65"/>
                        <a:pt x="11" y="65"/>
                      </a:cubicBezTo>
                      <a:cubicBezTo>
                        <a:pt x="11" y="65"/>
                        <a:pt x="11" y="65"/>
                        <a:pt x="12" y="65"/>
                      </a:cubicBezTo>
                      <a:cubicBezTo>
                        <a:pt x="12" y="65"/>
                        <a:pt x="12" y="65"/>
                        <a:pt x="12" y="65"/>
                      </a:cubicBezTo>
                      <a:cubicBezTo>
                        <a:pt x="12" y="65"/>
                        <a:pt x="12" y="65"/>
                        <a:pt x="12" y="65"/>
                      </a:cubicBezTo>
                      <a:cubicBezTo>
                        <a:pt x="12" y="65"/>
                        <a:pt x="12" y="65"/>
                        <a:pt x="12" y="65"/>
                      </a:cubicBezTo>
                      <a:cubicBezTo>
                        <a:pt x="12" y="65"/>
                        <a:pt x="12" y="65"/>
                        <a:pt x="12" y="65"/>
                      </a:cubicBezTo>
                      <a:cubicBezTo>
                        <a:pt x="12" y="65"/>
                        <a:pt x="12" y="65"/>
                        <a:pt x="12" y="65"/>
                      </a:cubicBezTo>
                      <a:cubicBezTo>
                        <a:pt x="12" y="65"/>
                        <a:pt x="12" y="65"/>
                        <a:pt x="12" y="65"/>
                      </a:cubicBezTo>
                      <a:cubicBezTo>
                        <a:pt x="12" y="65"/>
                        <a:pt x="12" y="65"/>
                        <a:pt x="12" y="65"/>
                      </a:cubicBezTo>
                      <a:cubicBezTo>
                        <a:pt x="12" y="65"/>
                        <a:pt x="12" y="65"/>
                        <a:pt x="12" y="65"/>
                      </a:cubicBezTo>
                      <a:cubicBezTo>
                        <a:pt x="12" y="65"/>
                        <a:pt x="12" y="65"/>
                        <a:pt x="12" y="65"/>
                      </a:cubicBezTo>
                      <a:cubicBezTo>
                        <a:pt x="12" y="65"/>
                        <a:pt x="12" y="65"/>
                        <a:pt x="12" y="65"/>
                      </a:cubicBezTo>
                      <a:cubicBezTo>
                        <a:pt x="12" y="65"/>
                        <a:pt x="12" y="65"/>
                        <a:pt x="12" y="65"/>
                      </a:cubicBezTo>
                      <a:cubicBezTo>
                        <a:pt x="12" y="65"/>
                        <a:pt x="12" y="65"/>
                        <a:pt x="12" y="65"/>
                      </a:cubicBezTo>
                      <a:cubicBezTo>
                        <a:pt x="12" y="65"/>
                        <a:pt x="12" y="65"/>
                        <a:pt x="12" y="65"/>
                      </a:cubicBezTo>
                      <a:cubicBezTo>
                        <a:pt x="12" y="65"/>
                        <a:pt x="12" y="65"/>
                        <a:pt x="12" y="65"/>
                      </a:cubicBezTo>
                      <a:cubicBezTo>
                        <a:pt x="12" y="65"/>
                        <a:pt x="12" y="65"/>
                        <a:pt x="12" y="65"/>
                      </a:cubicBezTo>
                      <a:cubicBezTo>
                        <a:pt x="13" y="65"/>
                        <a:pt x="13" y="65"/>
                        <a:pt x="13" y="65"/>
                      </a:cubicBezTo>
                      <a:cubicBezTo>
                        <a:pt x="13" y="65"/>
                        <a:pt x="13" y="65"/>
                        <a:pt x="13" y="65"/>
                      </a:cubicBezTo>
                      <a:cubicBezTo>
                        <a:pt x="13" y="65"/>
                        <a:pt x="13" y="65"/>
                        <a:pt x="13" y="65"/>
                      </a:cubicBezTo>
                      <a:cubicBezTo>
                        <a:pt x="13" y="65"/>
                        <a:pt x="13" y="65"/>
                        <a:pt x="13" y="65"/>
                      </a:cubicBezTo>
                      <a:cubicBezTo>
                        <a:pt x="13" y="65"/>
                        <a:pt x="13" y="65"/>
                        <a:pt x="13" y="65"/>
                      </a:cubicBezTo>
                      <a:cubicBezTo>
                        <a:pt x="13" y="65"/>
                        <a:pt x="13" y="65"/>
                        <a:pt x="13" y="65"/>
                      </a:cubicBezTo>
                      <a:cubicBezTo>
                        <a:pt x="13" y="65"/>
                        <a:pt x="13" y="65"/>
                        <a:pt x="13" y="66"/>
                      </a:cubicBezTo>
                      <a:cubicBezTo>
                        <a:pt x="13" y="66"/>
                        <a:pt x="13" y="66"/>
                        <a:pt x="13" y="66"/>
                      </a:cubicBezTo>
                      <a:cubicBezTo>
                        <a:pt x="13" y="66"/>
                        <a:pt x="13" y="66"/>
                        <a:pt x="13" y="66"/>
                      </a:cubicBezTo>
                      <a:cubicBezTo>
                        <a:pt x="13" y="66"/>
                        <a:pt x="13" y="66"/>
                        <a:pt x="13" y="66"/>
                      </a:cubicBezTo>
                      <a:cubicBezTo>
                        <a:pt x="13" y="66"/>
                        <a:pt x="13" y="66"/>
                        <a:pt x="13" y="66"/>
                      </a:cubicBezTo>
                      <a:cubicBezTo>
                        <a:pt x="13" y="66"/>
                        <a:pt x="13" y="66"/>
                        <a:pt x="13" y="66"/>
                      </a:cubicBezTo>
                      <a:cubicBezTo>
                        <a:pt x="13" y="66"/>
                        <a:pt x="13" y="66"/>
                        <a:pt x="13" y="66"/>
                      </a:cubicBezTo>
                      <a:cubicBezTo>
                        <a:pt x="13" y="66"/>
                        <a:pt x="13" y="66"/>
                        <a:pt x="13" y="66"/>
                      </a:cubicBezTo>
                      <a:cubicBezTo>
                        <a:pt x="13" y="66"/>
                        <a:pt x="14" y="66"/>
                        <a:pt x="14" y="66"/>
                      </a:cubicBezTo>
                      <a:cubicBezTo>
                        <a:pt x="14" y="66"/>
                        <a:pt x="14" y="66"/>
                        <a:pt x="14" y="66"/>
                      </a:cubicBezTo>
                      <a:cubicBezTo>
                        <a:pt x="14" y="66"/>
                        <a:pt x="14" y="66"/>
                        <a:pt x="14" y="66"/>
                      </a:cubicBezTo>
                      <a:cubicBezTo>
                        <a:pt x="14" y="66"/>
                        <a:pt x="14" y="66"/>
                        <a:pt x="14" y="66"/>
                      </a:cubicBezTo>
                      <a:cubicBezTo>
                        <a:pt x="14" y="66"/>
                        <a:pt x="14" y="66"/>
                        <a:pt x="14" y="66"/>
                      </a:cubicBezTo>
                      <a:cubicBezTo>
                        <a:pt x="14" y="66"/>
                        <a:pt x="14" y="66"/>
                        <a:pt x="14" y="66"/>
                      </a:cubicBezTo>
                      <a:cubicBezTo>
                        <a:pt x="14" y="66"/>
                        <a:pt x="14" y="66"/>
                        <a:pt x="14" y="66"/>
                      </a:cubicBezTo>
                      <a:cubicBezTo>
                        <a:pt x="14" y="66"/>
                        <a:pt x="14" y="66"/>
                        <a:pt x="14" y="66"/>
                      </a:cubicBezTo>
                      <a:cubicBezTo>
                        <a:pt x="14" y="66"/>
                        <a:pt x="14" y="66"/>
                        <a:pt x="14" y="66"/>
                      </a:cubicBezTo>
                      <a:cubicBezTo>
                        <a:pt x="14" y="66"/>
                        <a:pt x="14" y="66"/>
                        <a:pt x="14" y="66"/>
                      </a:cubicBezTo>
                      <a:cubicBezTo>
                        <a:pt x="14" y="66"/>
                        <a:pt x="14" y="66"/>
                        <a:pt x="14" y="66"/>
                      </a:cubicBezTo>
                      <a:cubicBezTo>
                        <a:pt x="14" y="66"/>
                        <a:pt x="14" y="66"/>
                        <a:pt x="14" y="66"/>
                      </a:cubicBezTo>
                      <a:cubicBezTo>
                        <a:pt x="14" y="66"/>
                        <a:pt x="14" y="66"/>
                        <a:pt x="14" y="66"/>
                      </a:cubicBezTo>
                      <a:cubicBezTo>
                        <a:pt x="14" y="66"/>
                        <a:pt x="14" y="66"/>
                        <a:pt x="14" y="66"/>
                      </a:cubicBezTo>
                      <a:cubicBezTo>
                        <a:pt x="14" y="66"/>
                        <a:pt x="15" y="66"/>
                        <a:pt x="15" y="66"/>
                      </a:cubicBezTo>
                      <a:cubicBezTo>
                        <a:pt x="15" y="66"/>
                        <a:pt x="15" y="66"/>
                        <a:pt x="15" y="66"/>
                      </a:cubicBezTo>
                      <a:cubicBezTo>
                        <a:pt x="15" y="66"/>
                        <a:pt x="15" y="66"/>
                        <a:pt x="15" y="66"/>
                      </a:cubicBezTo>
                      <a:cubicBezTo>
                        <a:pt x="28" y="55"/>
                        <a:pt x="46" y="27"/>
                        <a:pt x="59" y="5"/>
                      </a:cubicBezTo>
                      <a:cubicBezTo>
                        <a:pt x="59" y="5"/>
                        <a:pt x="59" y="5"/>
                        <a:pt x="59" y="5"/>
                      </a:cubicBezTo>
                      <a:cubicBezTo>
                        <a:pt x="53" y="0"/>
                        <a:pt x="53" y="0"/>
                        <a:pt x="53" y="0"/>
                      </a:cubicBezTo>
                    </a:path>
                  </a:pathLst>
                </a:custGeom>
                <a:solidFill>
                  <a:srgbClr val="D8D8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12" name="Freeform 154">
                  <a:extLst>
                    <a:ext uri="{FF2B5EF4-FFF2-40B4-BE49-F238E27FC236}">
                      <a16:creationId xmlns:a16="http://schemas.microsoft.com/office/drawing/2014/main" id="{1FB2DFBF-A43D-4831-9D2F-C782E8027E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28687" y="2616200"/>
                  <a:ext cx="579438" cy="741363"/>
                </a:xfrm>
                <a:custGeom>
                  <a:avLst/>
                  <a:gdLst>
                    <a:gd name="T0" fmla="*/ 100 w 119"/>
                    <a:gd name="T1" fmla="*/ 131 h 152"/>
                    <a:gd name="T2" fmla="*/ 21 w 119"/>
                    <a:gd name="T3" fmla="*/ 140 h 152"/>
                    <a:gd name="T4" fmla="*/ 0 w 119"/>
                    <a:gd name="T5" fmla="*/ 32 h 152"/>
                    <a:gd name="T6" fmla="*/ 15 w 119"/>
                    <a:gd name="T7" fmla="*/ 13 h 152"/>
                    <a:gd name="T8" fmla="*/ 37 w 119"/>
                    <a:gd name="T9" fmla="*/ 7 h 152"/>
                    <a:gd name="T10" fmla="*/ 69 w 119"/>
                    <a:gd name="T11" fmla="*/ 0 h 152"/>
                    <a:gd name="T12" fmla="*/ 110 w 119"/>
                    <a:gd name="T13" fmla="*/ 14 h 152"/>
                    <a:gd name="T14" fmla="*/ 100 w 119"/>
                    <a:gd name="T15" fmla="*/ 131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19" h="152">
                      <a:moveTo>
                        <a:pt x="100" y="131"/>
                      </a:moveTo>
                      <a:cubicBezTo>
                        <a:pt x="70" y="140"/>
                        <a:pt x="44" y="152"/>
                        <a:pt x="21" y="140"/>
                      </a:cubicBezTo>
                      <a:cubicBezTo>
                        <a:pt x="8" y="108"/>
                        <a:pt x="0" y="77"/>
                        <a:pt x="0" y="32"/>
                      </a:cubicBezTo>
                      <a:cubicBezTo>
                        <a:pt x="0" y="23"/>
                        <a:pt x="6" y="15"/>
                        <a:pt x="15" y="13"/>
                      </a:cubicBezTo>
                      <a:cubicBezTo>
                        <a:pt x="37" y="7"/>
                        <a:pt x="37" y="7"/>
                        <a:pt x="37" y="7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110" y="14"/>
                        <a:pt x="110" y="14"/>
                        <a:pt x="110" y="14"/>
                      </a:cubicBezTo>
                      <a:cubicBezTo>
                        <a:pt x="119" y="59"/>
                        <a:pt x="116" y="93"/>
                        <a:pt x="100" y="131"/>
                      </a:cubicBezTo>
                    </a:path>
                  </a:pathLst>
                </a:custGeom>
                <a:solidFill>
                  <a:srgbClr val="ED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13" name="Freeform 155">
                  <a:extLst>
                    <a:ext uri="{FF2B5EF4-FFF2-40B4-BE49-F238E27FC236}">
                      <a16:creationId xmlns:a16="http://schemas.microsoft.com/office/drawing/2014/main" id="{EB17A148-7B10-44FD-BC47-72A4B88779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57237" y="2470150"/>
                  <a:ext cx="165100" cy="385763"/>
                </a:xfrm>
                <a:custGeom>
                  <a:avLst/>
                  <a:gdLst>
                    <a:gd name="T0" fmla="*/ 0 w 34"/>
                    <a:gd name="T1" fmla="*/ 4 h 79"/>
                    <a:gd name="T2" fmla="*/ 1 w 34"/>
                    <a:gd name="T3" fmla="*/ 11 h 79"/>
                    <a:gd name="T4" fmla="*/ 1 w 34"/>
                    <a:gd name="T5" fmla="*/ 14 h 79"/>
                    <a:gd name="T6" fmla="*/ 3 w 34"/>
                    <a:gd name="T7" fmla="*/ 24 h 79"/>
                    <a:gd name="T8" fmla="*/ 2 w 34"/>
                    <a:gd name="T9" fmla="*/ 31 h 79"/>
                    <a:gd name="T10" fmla="*/ 2 w 34"/>
                    <a:gd name="T11" fmla="*/ 37 h 79"/>
                    <a:gd name="T12" fmla="*/ 3 w 34"/>
                    <a:gd name="T13" fmla="*/ 39 h 79"/>
                    <a:gd name="T14" fmla="*/ 4 w 34"/>
                    <a:gd name="T15" fmla="*/ 79 h 79"/>
                    <a:gd name="T16" fmla="*/ 34 w 34"/>
                    <a:gd name="T17" fmla="*/ 30 h 79"/>
                    <a:gd name="T18" fmla="*/ 34 w 34"/>
                    <a:gd name="T19" fmla="*/ 0 h 79"/>
                    <a:gd name="T20" fmla="*/ 28 w 34"/>
                    <a:gd name="T21" fmla="*/ 1 h 79"/>
                    <a:gd name="T22" fmla="*/ 22 w 34"/>
                    <a:gd name="T23" fmla="*/ 2 h 79"/>
                    <a:gd name="T24" fmla="*/ 18 w 34"/>
                    <a:gd name="T25" fmla="*/ 2 h 79"/>
                    <a:gd name="T26" fmla="*/ 0 w 34"/>
                    <a:gd name="T27" fmla="*/ 4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4" h="79">
                      <a:moveTo>
                        <a:pt x="0" y="4"/>
                      </a:moveTo>
                      <a:cubicBezTo>
                        <a:pt x="1" y="11"/>
                        <a:pt x="1" y="11"/>
                        <a:pt x="1" y="11"/>
                      </a:cubicBezTo>
                      <a:cubicBezTo>
                        <a:pt x="1" y="14"/>
                        <a:pt x="1" y="14"/>
                        <a:pt x="1" y="14"/>
                      </a:cubicBezTo>
                      <a:cubicBezTo>
                        <a:pt x="3" y="24"/>
                        <a:pt x="3" y="24"/>
                        <a:pt x="3" y="24"/>
                      </a:cubicBezTo>
                      <a:cubicBezTo>
                        <a:pt x="2" y="31"/>
                        <a:pt x="2" y="31"/>
                        <a:pt x="2" y="31"/>
                      </a:cubicBezTo>
                      <a:cubicBezTo>
                        <a:pt x="2" y="31"/>
                        <a:pt x="2" y="33"/>
                        <a:pt x="2" y="37"/>
                      </a:cubicBezTo>
                      <a:cubicBezTo>
                        <a:pt x="2" y="37"/>
                        <a:pt x="3" y="38"/>
                        <a:pt x="3" y="39"/>
                      </a:cubicBezTo>
                      <a:cubicBezTo>
                        <a:pt x="5" y="53"/>
                        <a:pt x="4" y="79"/>
                        <a:pt x="4" y="79"/>
                      </a:cubicBezTo>
                      <a:cubicBezTo>
                        <a:pt x="4" y="79"/>
                        <a:pt x="31" y="35"/>
                        <a:pt x="34" y="3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28" y="1"/>
                        <a:pt x="28" y="1"/>
                        <a:pt x="28" y="1"/>
                      </a:cubicBezTo>
                      <a:cubicBezTo>
                        <a:pt x="22" y="2"/>
                        <a:pt x="22" y="2"/>
                        <a:pt x="22" y="2"/>
                      </a:cubicBezTo>
                      <a:cubicBezTo>
                        <a:pt x="18" y="2"/>
                        <a:pt x="18" y="2"/>
                        <a:pt x="18" y="2"/>
                      </a:cubicBezTo>
                      <a:cubicBezTo>
                        <a:pt x="0" y="4"/>
                        <a:pt x="0" y="4"/>
                        <a:pt x="0" y="4"/>
                      </a:cubicBezTo>
                    </a:path>
                  </a:pathLst>
                </a:custGeom>
                <a:solidFill>
                  <a:srgbClr val="FCC08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14" name="Freeform 156">
                  <a:extLst>
                    <a:ext uri="{FF2B5EF4-FFF2-40B4-BE49-F238E27FC236}">
                      <a16:creationId xmlns:a16="http://schemas.microsoft.com/office/drawing/2014/main" id="{63FFCA97-82F2-4205-BA97-F2C7671BC49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801687" y="2644775"/>
                  <a:ext cx="53975" cy="20638"/>
                </a:xfrm>
                <a:custGeom>
                  <a:avLst/>
                  <a:gdLst>
                    <a:gd name="T0" fmla="*/ 11 w 11"/>
                    <a:gd name="T1" fmla="*/ 1 h 4"/>
                    <a:gd name="T2" fmla="*/ 0 w 11"/>
                    <a:gd name="T3" fmla="*/ 4 h 4"/>
                    <a:gd name="T4" fmla="*/ 0 w 11"/>
                    <a:gd name="T5" fmla="*/ 4 h 4"/>
                    <a:gd name="T6" fmla="*/ 11 w 11"/>
                    <a:gd name="T7" fmla="*/ 1 h 4"/>
                    <a:gd name="T8" fmla="*/ 11 w 11"/>
                    <a:gd name="T9" fmla="*/ 1 h 4"/>
                    <a:gd name="T10" fmla="*/ 11 w 11"/>
                    <a:gd name="T11" fmla="*/ 1 h 4"/>
                    <a:gd name="T12" fmla="*/ 11 w 11"/>
                    <a:gd name="T13" fmla="*/ 0 h 4"/>
                    <a:gd name="T14" fmla="*/ 11 w 11"/>
                    <a:gd name="T15" fmla="*/ 1 h 4"/>
                    <a:gd name="T16" fmla="*/ 11 w 11"/>
                    <a:gd name="T1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" h="4">
                      <a:moveTo>
                        <a:pt x="11" y="1"/>
                      </a:move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moveTo>
                        <a:pt x="11" y="0"/>
                      </a:moveTo>
                      <a:cubicBezTo>
                        <a:pt x="11" y="0"/>
                        <a:pt x="11" y="0"/>
                        <a:pt x="11" y="1"/>
                      </a:cubicBezTo>
                      <a:cubicBezTo>
                        <a:pt x="11" y="0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E8E8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15" name="Freeform 157">
                  <a:extLst>
                    <a:ext uri="{FF2B5EF4-FFF2-40B4-BE49-F238E27FC236}">
                      <a16:creationId xmlns:a16="http://schemas.microsoft.com/office/drawing/2014/main" id="{771DFCF0-0DFC-46EC-BBB5-D17EC2269D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801687" y="2649538"/>
                  <a:ext cx="58738" cy="20638"/>
                </a:xfrm>
                <a:custGeom>
                  <a:avLst/>
                  <a:gdLst>
                    <a:gd name="T0" fmla="*/ 11 w 12"/>
                    <a:gd name="T1" fmla="*/ 0 h 4"/>
                    <a:gd name="T2" fmla="*/ 11 w 12"/>
                    <a:gd name="T3" fmla="*/ 0 h 4"/>
                    <a:gd name="T4" fmla="*/ 0 w 12"/>
                    <a:gd name="T5" fmla="*/ 3 h 4"/>
                    <a:gd name="T6" fmla="*/ 9 w 12"/>
                    <a:gd name="T7" fmla="*/ 4 h 4"/>
                    <a:gd name="T8" fmla="*/ 12 w 12"/>
                    <a:gd name="T9" fmla="*/ 4 h 4"/>
                    <a:gd name="T10" fmla="*/ 12 w 12"/>
                    <a:gd name="T11" fmla="*/ 2 h 4"/>
                    <a:gd name="T12" fmla="*/ 11 w 12"/>
                    <a:gd name="T13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4">
                      <a:moveTo>
                        <a:pt x="11" y="0"/>
                      </a:move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3"/>
                        <a:pt x="4" y="4"/>
                        <a:pt x="9" y="4"/>
                      </a:cubicBezTo>
                      <a:cubicBezTo>
                        <a:pt x="10" y="4"/>
                        <a:pt x="11" y="4"/>
                        <a:pt x="12" y="4"/>
                      </a:cubicBezTo>
                      <a:cubicBezTo>
                        <a:pt x="12" y="3"/>
                        <a:pt x="12" y="3"/>
                        <a:pt x="12" y="2"/>
                      </a:cubicBezTo>
                      <a:cubicBezTo>
                        <a:pt x="12" y="1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D8D8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16" name="Freeform 158">
                  <a:extLst>
                    <a:ext uri="{FF2B5EF4-FFF2-40B4-BE49-F238E27FC236}">
                      <a16:creationId xmlns:a16="http://schemas.microsoft.com/office/drawing/2014/main" id="{C1F3A9C3-7872-4E3B-8904-3FC4406E70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52475" y="2522538"/>
                  <a:ext cx="96838" cy="147638"/>
                </a:xfrm>
                <a:custGeom>
                  <a:avLst/>
                  <a:gdLst>
                    <a:gd name="T0" fmla="*/ 19 w 20"/>
                    <a:gd name="T1" fmla="*/ 0 h 30"/>
                    <a:gd name="T2" fmla="*/ 0 w 20"/>
                    <a:gd name="T3" fmla="*/ 0 h 30"/>
                    <a:gd name="T4" fmla="*/ 0 w 20"/>
                    <a:gd name="T5" fmla="*/ 3 h 30"/>
                    <a:gd name="T6" fmla="*/ 2 w 20"/>
                    <a:gd name="T7" fmla="*/ 13 h 30"/>
                    <a:gd name="T8" fmla="*/ 1 w 20"/>
                    <a:gd name="T9" fmla="*/ 20 h 30"/>
                    <a:gd name="T10" fmla="*/ 1 w 20"/>
                    <a:gd name="T11" fmla="*/ 20 h 30"/>
                    <a:gd name="T12" fmla="*/ 1 w 20"/>
                    <a:gd name="T13" fmla="*/ 25 h 30"/>
                    <a:gd name="T14" fmla="*/ 1 w 20"/>
                    <a:gd name="T15" fmla="*/ 26 h 30"/>
                    <a:gd name="T16" fmla="*/ 1 w 20"/>
                    <a:gd name="T17" fmla="*/ 26 h 30"/>
                    <a:gd name="T18" fmla="*/ 1 w 20"/>
                    <a:gd name="T19" fmla="*/ 26 h 30"/>
                    <a:gd name="T20" fmla="*/ 1 w 20"/>
                    <a:gd name="T21" fmla="*/ 26 h 30"/>
                    <a:gd name="T22" fmla="*/ 2 w 20"/>
                    <a:gd name="T23" fmla="*/ 28 h 30"/>
                    <a:gd name="T24" fmla="*/ 2 w 20"/>
                    <a:gd name="T25" fmla="*/ 30 h 30"/>
                    <a:gd name="T26" fmla="*/ 17 w 20"/>
                    <a:gd name="T27" fmla="*/ 21 h 30"/>
                    <a:gd name="T28" fmla="*/ 19 w 20"/>
                    <a:gd name="T29" fmla="*/ 8 h 30"/>
                    <a:gd name="T30" fmla="*/ 19 w 20"/>
                    <a:gd name="T3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0" h="30">
                      <a:moveTo>
                        <a:pt x="19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1" y="20"/>
                        <a:pt x="1" y="23"/>
                        <a:pt x="1" y="25"/>
                      </a:cubicBezTo>
                      <a:cubicBezTo>
                        <a:pt x="1" y="25"/>
                        <a:pt x="1" y="25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2" y="27"/>
                        <a:pt x="2" y="28"/>
                      </a:cubicBezTo>
                      <a:cubicBezTo>
                        <a:pt x="2" y="29"/>
                        <a:pt x="2" y="29"/>
                        <a:pt x="2" y="30"/>
                      </a:cubicBezTo>
                      <a:cubicBezTo>
                        <a:pt x="7" y="29"/>
                        <a:pt x="13" y="27"/>
                        <a:pt x="17" y="21"/>
                      </a:cubicBezTo>
                      <a:cubicBezTo>
                        <a:pt x="20" y="15"/>
                        <a:pt x="19" y="13"/>
                        <a:pt x="19" y="8"/>
                      </a:cubicBezTo>
                      <a:cubicBezTo>
                        <a:pt x="19" y="0"/>
                        <a:pt x="19" y="0"/>
                        <a:pt x="19" y="0"/>
                      </a:cubicBezTo>
                    </a:path>
                  </a:pathLst>
                </a:custGeom>
                <a:solidFill>
                  <a:srgbClr val="E5AF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17" name="Freeform 159">
                  <a:extLst>
                    <a:ext uri="{FF2B5EF4-FFF2-40B4-BE49-F238E27FC236}">
                      <a16:creationId xmlns:a16="http://schemas.microsoft.com/office/drawing/2014/main" id="{A41E856F-2DDD-4F33-92BF-5E3A0FB93C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846137" y="2206625"/>
                  <a:ext cx="293688" cy="423863"/>
                </a:xfrm>
                <a:custGeom>
                  <a:avLst/>
                  <a:gdLst>
                    <a:gd name="T0" fmla="*/ 0 w 60"/>
                    <a:gd name="T1" fmla="*/ 64 h 87"/>
                    <a:gd name="T2" fmla="*/ 5 w 60"/>
                    <a:gd name="T3" fmla="*/ 65 h 87"/>
                    <a:gd name="T4" fmla="*/ 6 w 60"/>
                    <a:gd name="T5" fmla="*/ 74 h 87"/>
                    <a:gd name="T6" fmla="*/ 20 w 60"/>
                    <a:gd name="T7" fmla="*/ 85 h 87"/>
                    <a:gd name="T8" fmla="*/ 34 w 60"/>
                    <a:gd name="T9" fmla="*/ 79 h 87"/>
                    <a:gd name="T10" fmla="*/ 39 w 60"/>
                    <a:gd name="T11" fmla="*/ 61 h 87"/>
                    <a:gd name="T12" fmla="*/ 39 w 60"/>
                    <a:gd name="T13" fmla="*/ 61 h 87"/>
                    <a:gd name="T14" fmla="*/ 39 w 60"/>
                    <a:gd name="T15" fmla="*/ 61 h 87"/>
                    <a:gd name="T16" fmla="*/ 39 w 60"/>
                    <a:gd name="T17" fmla="*/ 61 h 87"/>
                    <a:gd name="T18" fmla="*/ 52 w 60"/>
                    <a:gd name="T19" fmla="*/ 62 h 87"/>
                    <a:gd name="T20" fmla="*/ 58 w 60"/>
                    <a:gd name="T21" fmla="*/ 35 h 87"/>
                    <a:gd name="T22" fmla="*/ 58 w 60"/>
                    <a:gd name="T23" fmla="*/ 34 h 87"/>
                    <a:gd name="T24" fmla="*/ 3 w 60"/>
                    <a:gd name="T25" fmla="*/ 41 h 87"/>
                    <a:gd name="T26" fmla="*/ 4 w 60"/>
                    <a:gd name="T27" fmla="*/ 49 h 87"/>
                    <a:gd name="T28" fmla="*/ 0 w 60"/>
                    <a:gd name="T29" fmla="*/ 61 h 87"/>
                    <a:gd name="T30" fmla="*/ 0 w 60"/>
                    <a:gd name="T31" fmla="*/ 64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0" h="87">
                      <a:moveTo>
                        <a:pt x="0" y="64"/>
                      </a:moveTo>
                      <a:cubicBezTo>
                        <a:pt x="1" y="64"/>
                        <a:pt x="5" y="65"/>
                        <a:pt x="5" y="65"/>
                      </a:cubicBezTo>
                      <a:cubicBezTo>
                        <a:pt x="5" y="65"/>
                        <a:pt x="6" y="72"/>
                        <a:pt x="6" y="74"/>
                      </a:cubicBezTo>
                      <a:cubicBezTo>
                        <a:pt x="9" y="87"/>
                        <a:pt x="14" y="87"/>
                        <a:pt x="20" y="85"/>
                      </a:cubicBezTo>
                      <a:cubicBezTo>
                        <a:pt x="21" y="85"/>
                        <a:pt x="30" y="82"/>
                        <a:pt x="34" y="79"/>
                      </a:cubicBezTo>
                      <a:cubicBezTo>
                        <a:pt x="37" y="77"/>
                        <a:pt x="36" y="74"/>
                        <a:pt x="39" y="61"/>
                      </a:cubicBezTo>
                      <a:cubicBezTo>
                        <a:pt x="39" y="61"/>
                        <a:pt x="39" y="61"/>
                        <a:pt x="39" y="61"/>
                      </a:cubicBezTo>
                      <a:cubicBezTo>
                        <a:pt x="39" y="61"/>
                        <a:pt x="39" y="61"/>
                        <a:pt x="39" y="61"/>
                      </a:cubicBezTo>
                      <a:cubicBezTo>
                        <a:pt x="39" y="61"/>
                        <a:pt x="39" y="61"/>
                        <a:pt x="39" y="61"/>
                      </a:cubicBezTo>
                      <a:cubicBezTo>
                        <a:pt x="52" y="62"/>
                        <a:pt x="52" y="62"/>
                        <a:pt x="52" y="62"/>
                      </a:cubicBezTo>
                      <a:cubicBezTo>
                        <a:pt x="60" y="51"/>
                        <a:pt x="58" y="36"/>
                        <a:pt x="58" y="35"/>
                      </a:cubicBezTo>
                      <a:cubicBezTo>
                        <a:pt x="58" y="34"/>
                        <a:pt x="58" y="34"/>
                        <a:pt x="58" y="34"/>
                      </a:cubicBezTo>
                      <a:cubicBezTo>
                        <a:pt x="57" y="11"/>
                        <a:pt x="5" y="0"/>
                        <a:pt x="3" y="41"/>
                      </a:cubicBezTo>
                      <a:cubicBezTo>
                        <a:pt x="2" y="46"/>
                        <a:pt x="4" y="49"/>
                        <a:pt x="4" y="49"/>
                      </a:cubicBezTo>
                      <a:cubicBezTo>
                        <a:pt x="3" y="53"/>
                        <a:pt x="1" y="57"/>
                        <a:pt x="0" y="61"/>
                      </a:cubicBezTo>
                      <a:cubicBezTo>
                        <a:pt x="0" y="62"/>
                        <a:pt x="0" y="63"/>
                        <a:pt x="0" y="64"/>
                      </a:cubicBezTo>
                      <a:close/>
                    </a:path>
                  </a:pathLst>
                </a:custGeom>
                <a:solidFill>
                  <a:srgbClr val="FCC08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18" name="Freeform 160">
                  <a:extLst>
                    <a:ext uri="{FF2B5EF4-FFF2-40B4-BE49-F238E27FC236}">
                      <a16:creationId xmlns:a16="http://schemas.microsoft.com/office/drawing/2014/main" id="{4F8CC512-4ABF-4CBE-B065-311461B600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830262" y="2270125"/>
                  <a:ext cx="282575" cy="292100"/>
                </a:xfrm>
                <a:custGeom>
                  <a:avLst/>
                  <a:gdLst>
                    <a:gd name="T0" fmla="*/ 3 w 58"/>
                    <a:gd name="T1" fmla="*/ 20 h 60"/>
                    <a:gd name="T2" fmla="*/ 27 w 58"/>
                    <a:gd name="T3" fmla="*/ 38 h 60"/>
                    <a:gd name="T4" fmla="*/ 35 w 58"/>
                    <a:gd name="T5" fmla="*/ 45 h 60"/>
                    <a:gd name="T6" fmla="*/ 35 w 58"/>
                    <a:gd name="T7" fmla="*/ 48 h 60"/>
                    <a:gd name="T8" fmla="*/ 35 w 58"/>
                    <a:gd name="T9" fmla="*/ 51 h 60"/>
                    <a:gd name="T10" fmla="*/ 48 w 58"/>
                    <a:gd name="T11" fmla="*/ 60 h 60"/>
                    <a:gd name="T12" fmla="*/ 57 w 58"/>
                    <a:gd name="T13" fmla="*/ 40 h 60"/>
                    <a:gd name="T14" fmla="*/ 58 w 58"/>
                    <a:gd name="T15" fmla="*/ 24 h 60"/>
                    <a:gd name="T16" fmla="*/ 48 w 58"/>
                    <a:gd name="T17" fmla="*/ 7 h 60"/>
                    <a:gd name="T18" fmla="*/ 26 w 58"/>
                    <a:gd name="T19" fmla="*/ 0 h 60"/>
                    <a:gd name="T20" fmla="*/ 2 w 58"/>
                    <a:gd name="T21" fmla="*/ 10 h 60"/>
                    <a:gd name="T22" fmla="*/ 3 w 58"/>
                    <a:gd name="T23" fmla="*/ 2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8" h="60">
                      <a:moveTo>
                        <a:pt x="3" y="20"/>
                      </a:moveTo>
                      <a:cubicBezTo>
                        <a:pt x="23" y="20"/>
                        <a:pt x="28" y="22"/>
                        <a:pt x="27" y="38"/>
                      </a:cubicBezTo>
                      <a:cubicBezTo>
                        <a:pt x="30" y="38"/>
                        <a:pt x="35" y="39"/>
                        <a:pt x="35" y="45"/>
                      </a:cubicBezTo>
                      <a:cubicBezTo>
                        <a:pt x="35" y="46"/>
                        <a:pt x="35" y="47"/>
                        <a:pt x="35" y="48"/>
                      </a:cubicBezTo>
                      <a:cubicBezTo>
                        <a:pt x="35" y="49"/>
                        <a:pt x="35" y="50"/>
                        <a:pt x="35" y="51"/>
                      </a:cubicBezTo>
                      <a:cubicBezTo>
                        <a:pt x="36" y="59"/>
                        <a:pt x="42" y="60"/>
                        <a:pt x="48" y="60"/>
                      </a:cubicBezTo>
                      <a:cubicBezTo>
                        <a:pt x="52" y="60"/>
                        <a:pt x="56" y="45"/>
                        <a:pt x="57" y="40"/>
                      </a:cubicBezTo>
                      <a:cubicBezTo>
                        <a:pt x="58" y="32"/>
                        <a:pt x="58" y="32"/>
                        <a:pt x="58" y="24"/>
                      </a:cubicBezTo>
                      <a:cubicBezTo>
                        <a:pt x="58" y="15"/>
                        <a:pt x="54" y="11"/>
                        <a:pt x="48" y="7"/>
                      </a:cubicBezTo>
                      <a:cubicBezTo>
                        <a:pt x="42" y="2"/>
                        <a:pt x="34" y="0"/>
                        <a:pt x="26" y="0"/>
                      </a:cubicBezTo>
                      <a:cubicBezTo>
                        <a:pt x="15" y="0"/>
                        <a:pt x="7" y="3"/>
                        <a:pt x="2" y="10"/>
                      </a:cubicBezTo>
                      <a:cubicBezTo>
                        <a:pt x="0" y="13"/>
                        <a:pt x="0" y="20"/>
                        <a:pt x="3" y="20"/>
                      </a:cubicBezTo>
                      <a:close/>
                    </a:path>
                  </a:pathLst>
                </a:custGeom>
                <a:solidFill>
                  <a:srgbClr val="3C3C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19" name="Freeform 161">
                  <a:extLst>
                    <a:ext uri="{FF2B5EF4-FFF2-40B4-BE49-F238E27FC236}">
                      <a16:creationId xmlns:a16="http://schemas.microsoft.com/office/drawing/2014/main" id="{BDD339A0-7E0B-4F99-B4C1-87B2177D2F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79450" y="2416175"/>
                  <a:ext cx="47625" cy="101600"/>
                </a:xfrm>
                <a:custGeom>
                  <a:avLst/>
                  <a:gdLst>
                    <a:gd name="T0" fmla="*/ 10 w 10"/>
                    <a:gd name="T1" fmla="*/ 8 h 21"/>
                    <a:gd name="T2" fmla="*/ 3 w 10"/>
                    <a:gd name="T3" fmla="*/ 18 h 21"/>
                    <a:gd name="T4" fmla="*/ 0 w 10"/>
                    <a:gd name="T5" fmla="*/ 9 h 21"/>
                    <a:gd name="T6" fmla="*/ 5 w 10"/>
                    <a:gd name="T7" fmla="*/ 1 h 21"/>
                    <a:gd name="T8" fmla="*/ 10 w 10"/>
                    <a:gd name="T9" fmla="*/ 8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21">
                      <a:moveTo>
                        <a:pt x="10" y="8"/>
                      </a:moveTo>
                      <a:cubicBezTo>
                        <a:pt x="9" y="14"/>
                        <a:pt x="7" y="21"/>
                        <a:pt x="3" y="18"/>
                      </a:cubicBezTo>
                      <a:cubicBezTo>
                        <a:pt x="1" y="16"/>
                        <a:pt x="0" y="13"/>
                        <a:pt x="0" y="9"/>
                      </a:cubicBezTo>
                      <a:cubicBezTo>
                        <a:pt x="0" y="4"/>
                        <a:pt x="2" y="2"/>
                        <a:pt x="5" y="1"/>
                      </a:cubicBezTo>
                      <a:cubicBezTo>
                        <a:pt x="8" y="0"/>
                        <a:pt x="10" y="4"/>
                        <a:pt x="10" y="8"/>
                      </a:cubicBezTo>
                      <a:close/>
                    </a:path>
                  </a:pathLst>
                </a:custGeom>
                <a:solidFill>
                  <a:srgbClr val="FCC08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20" name="Freeform 162">
                  <a:extLst>
                    <a:ext uri="{FF2B5EF4-FFF2-40B4-BE49-F238E27FC236}">
                      <a16:creationId xmlns:a16="http://schemas.microsoft.com/office/drawing/2014/main" id="{3540C4B6-DDCD-444E-9045-2497DF3F45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33400" y="3371850"/>
                  <a:ext cx="0" cy="4763"/>
                </a:xfrm>
                <a:custGeom>
                  <a:avLst/>
                  <a:gdLst>
                    <a:gd name="T0" fmla="*/ 0 h 1"/>
                    <a:gd name="T1" fmla="*/ 1 h 1"/>
                    <a:gd name="T2" fmla="*/ 1 h 1"/>
                    <a:gd name="T3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562F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21" name="Freeform 163">
                  <a:extLst>
                    <a:ext uri="{FF2B5EF4-FFF2-40B4-BE49-F238E27FC236}">
                      <a16:creationId xmlns:a16="http://schemas.microsoft.com/office/drawing/2014/main" id="{D30CF1DA-B53A-4DFE-A4D2-B8258205A5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47712" y="3279775"/>
                  <a:ext cx="238125" cy="96838"/>
                </a:xfrm>
                <a:custGeom>
                  <a:avLst/>
                  <a:gdLst>
                    <a:gd name="T0" fmla="*/ 49 w 49"/>
                    <a:gd name="T1" fmla="*/ 0 h 20"/>
                    <a:gd name="T2" fmla="*/ 6 w 49"/>
                    <a:gd name="T3" fmla="*/ 9 h 20"/>
                    <a:gd name="T4" fmla="*/ 0 w 49"/>
                    <a:gd name="T5" fmla="*/ 9 h 20"/>
                    <a:gd name="T6" fmla="*/ 44 w 49"/>
                    <a:gd name="T7" fmla="*/ 20 h 20"/>
                    <a:gd name="T8" fmla="*/ 44 w 49"/>
                    <a:gd name="T9" fmla="*/ 19 h 20"/>
                    <a:gd name="T10" fmla="*/ 49 w 49"/>
                    <a:gd name="T11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9" h="20">
                      <a:moveTo>
                        <a:pt x="49" y="0"/>
                      </a:moveTo>
                      <a:cubicBezTo>
                        <a:pt x="33" y="5"/>
                        <a:pt x="19" y="9"/>
                        <a:pt x="6" y="9"/>
                      </a:cubicBezTo>
                      <a:cubicBezTo>
                        <a:pt x="4" y="9"/>
                        <a:pt x="2" y="9"/>
                        <a:pt x="0" y="9"/>
                      </a:cubicBezTo>
                      <a:cubicBezTo>
                        <a:pt x="16" y="15"/>
                        <a:pt x="31" y="19"/>
                        <a:pt x="44" y="20"/>
                      </a:cubicBezTo>
                      <a:cubicBezTo>
                        <a:pt x="44" y="20"/>
                        <a:pt x="44" y="20"/>
                        <a:pt x="44" y="19"/>
                      </a:cubicBezTo>
                      <a:cubicBezTo>
                        <a:pt x="49" y="0"/>
                        <a:pt x="49" y="0"/>
                        <a:pt x="49" y="0"/>
                      </a:cubicBezTo>
                    </a:path>
                  </a:pathLst>
                </a:custGeom>
                <a:solidFill>
                  <a:srgbClr val="E7B2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22" name="Freeform 164">
                  <a:extLst>
                    <a:ext uri="{FF2B5EF4-FFF2-40B4-BE49-F238E27FC236}">
                      <a16:creationId xmlns:a16="http://schemas.microsoft.com/office/drawing/2014/main" id="{4062248E-8B78-49E2-B621-0D631C6402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47712" y="2816225"/>
                  <a:ext cx="277813" cy="508000"/>
                </a:xfrm>
                <a:custGeom>
                  <a:avLst/>
                  <a:gdLst>
                    <a:gd name="T0" fmla="*/ 53 w 57"/>
                    <a:gd name="T1" fmla="*/ 0 h 104"/>
                    <a:gd name="T2" fmla="*/ 51 w 57"/>
                    <a:gd name="T3" fmla="*/ 55 h 104"/>
                    <a:gd name="T4" fmla="*/ 0 w 57"/>
                    <a:gd name="T5" fmla="*/ 104 h 104"/>
                    <a:gd name="T6" fmla="*/ 0 w 57"/>
                    <a:gd name="T7" fmla="*/ 104 h 104"/>
                    <a:gd name="T8" fmla="*/ 6 w 57"/>
                    <a:gd name="T9" fmla="*/ 104 h 104"/>
                    <a:gd name="T10" fmla="*/ 49 w 57"/>
                    <a:gd name="T11" fmla="*/ 95 h 104"/>
                    <a:gd name="T12" fmla="*/ 57 w 57"/>
                    <a:gd name="T13" fmla="*/ 56 h 104"/>
                    <a:gd name="T14" fmla="*/ 53 w 57"/>
                    <a:gd name="T15" fmla="*/ 0 h 104"/>
                    <a:gd name="T16" fmla="*/ 53 w 57"/>
                    <a:gd name="T17" fmla="*/ 0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7" h="104">
                      <a:moveTo>
                        <a:pt x="53" y="0"/>
                      </a:moveTo>
                      <a:cubicBezTo>
                        <a:pt x="51" y="55"/>
                        <a:pt x="51" y="55"/>
                        <a:pt x="51" y="55"/>
                      </a:cubicBezTo>
                      <a:cubicBezTo>
                        <a:pt x="50" y="80"/>
                        <a:pt x="30" y="95"/>
                        <a:pt x="0" y="104"/>
                      </a:cubicBezTo>
                      <a:cubicBezTo>
                        <a:pt x="0" y="104"/>
                        <a:pt x="0" y="104"/>
                        <a:pt x="0" y="104"/>
                      </a:cubicBezTo>
                      <a:cubicBezTo>
                        <a:pt x="2" y="104"/>
                        <a:pt x="4" y="104"/>
                        <a:pt x="6" y="104"/>
                      </a:cubicBezTo>
                      <a:cubicBezTo>
                        <a:pt x="19" y="104"/>
                        <a:pt x="33" y="100"/>
                        <a:pt x="49" y="95"/>
                      </a:cubicBezTo>
                      <a:cubicBezTo>
                        <a:pt x="57" y="56"/>
                        <a:pt x="57" y="56"/>
                        <a:pt x="57" y="56"/>
                      </a:cubicBezTo>
                      <a:cubicBezTo>
                        <a:pt x="53" y="0"/>
                        <a:pt x="53" y="0"/>
                        <a:pt x="53" y="0"/>
                      </a:cubicBezTo>
                      <a:cubicBezTo>
                        <a:pt x="53" y="0"/>
                        <a:pt x="53" y="0"/>
                        <a:pt x="53" y="0"/>
                      </a:cubicBezTo>
                    </a:path>
                  </a:pathLst>
                </a:custGeom>
                <a:solidFill>
                  <a:srgbClr val="D8D8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23" name="Freeform 165">
                  <a:extLst>
                    <a:ext uri="{FF2B5EF4-FFF2-40B4-BE49-F238E27FC236}">
                      <a16:creationId xmlns:a16="http://schemas.microsoft.com/office/drawing/2014/main" id="{C9F1766E-0F85-46D2-BC4D-E7C51CD550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73087" y="3314700"/>
                  <a:ext cx="185738" cy="360363"/>
                </a:xfrm>
                <a:custGeom>
                  <a:avLst/>
                  <a:gdLst>
                    <a:gd name="T0" fmla="*/ 19 w 38"/>
                    <a:gd name="T1" fmla="*/ 67 h 74"/>
                    <a:gd name="T2" fmla="*/ 13 w 38"/>
                    <a:gd name="T3" fmla="*/ 69 h 74"/>
                    <a:gd name="T4" fmla="*/ 8 w 38"/>
                    <a:gd name="T5" fmla="*/ 71 h 74"/>
                    <a:gd name="T6" fmla="*/ 4 w 38"/>
                    <a:gd name="T7" fmla="*/ 72 h 74"/>
                    <a:gd name="T8" fmla="*/ 4 w 38"/>
                    <a:gd name="T9" fmla="*/ 68 h 74"/>
                    <a:gd name="T10" fmla="*/ 1 w 38"/>
                    <a:gd name="T11" fmla="*/ 63 h 74"/>
                    <a:gd name="T12" fmla="*/ 5 w 38"/>
                    <a:gd name="T13" fmla="*/ 39 h 74"/>
                    <a:gd name="T14" fmla="*/ 10 w 38"/>
                    <a:gd name="T15" fmla="*/ 29 h 74"/>
                    <a:gd name="T16" fmla="*/ 14 w 38"/>
                    <a:gd name="T17" fmla="*/ 24 h 74"/>
                    <a:gd name="T18" fmla="*/ 17 w 38"/>
                    <a:gd name="T19" fmla="*/ 3 h 74"/>
                    <a:gd name="T20" fmla="*/ 38 w 38"/>
                    <a:gd name="T21" fmla="*/ 10 h 74"/>
                    <a:gd name="T22" fmla="*/ 28 w 38"/>
                    <a:gd name="T23" fmla="*/ 30 h 74"/>
                    <a:gd name="T24" fmla="*/ 28 w 38"/>
                    <a:gd name="T25" fmla="*/ 45 h 74"/>
                    <a:gd name="T26" fmla="*/ 19 w 38"/>
                    <a:gd name="T27" fmla="*/ 67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8" h="74">
                      <a:moveTo>
                        <a:pt x="19" y="67"/>
                      </a:moveTo>
                      <a:cubicBezTo>
                        <a:pt x="17" y="72"/>
                        <a:pt x="13" y="70"/>
                        <a:pt x="13" y="69"/>
                      </a:cubicBezTo>
                      <a:cubicBezTo>
                        <a:pt x="12" y="72"/>
                        <a:pt x="9" y="74"/>
                        <a:pt x="8" y="71"/>
                      </a:cubicBezTo>
                      <a:cubicBezTo>
                        <a:pt x="7" y="72"/>
                        <a:pt x="6" y="73"/>
                        <a:pt x="4" y="72"/>
                      </a:cubicBezTo>
                      <a:cubicBezTo>
                        <a:pt x="3" y="70"/>
                        <a:pt x="4" y="69"/>
                        <a:pt x="4" y="68"/>
                      </a:cubicBezTo>
                      <a:cubicBezTo>
                        <a:pt x="3" y="68"/>
                        <a:pt x="0" y="68"/>
                        <a:pt x="1" y="63"/>
                      </a:cubicBezTo>
                      <a:cubicBezTo>
                        <a:pt x="3" y="54"/>
                        <a:pt x="4" y="47"/>
                        <a:pt x="5" y="39"/>
                      </a:cubicBezTo>
                      <a:cubicBezTo>
                        <a:pt x="6" y="35"/>
                        <a:pt x="8" y="32"/>
                        <a:pt x="10" y="29"/>
                      </a:cubicBezTo>
                      <a:cubicBezTo>
                        <a:pt x="10" y="28"/>
                        <a:pt x="13" y="25"/>
                        <a:pt x="14" y="24"/>
                      </a:cubicBezTo>
                      <a:cubicBezTo>
                        <a:pt x="15" y="19"/>
                        <a:pt x="17" y="9"/>
                        <a:pt x="17" y="3"/>
                      </a:cubicBezTo>
                      <a:cubicBezTo>
                        <a:pt x="23" y="0"/>
                        <a:pt x="30" y="7"/>
                        <a:pt x="38" y="10"/>
                      </a:cubicBezTo>
                      <a:cubicBezTo>
                        <a:pt x="35" y="17"/>
                        <a:pt x="31" y="23"/>
                        <a:pt x="28" y="30"/>
                      </a:cubicBezTo>
                      <a:cubicBezTo>
                        <a:pt x="29" y="31"/>
                        <a:pt x="29" y="42"/>
                        <a:pt x="28" y="45"/>
                      </a:cubicBezTo>
                      <a:cubicBezTo>
                        <a:pt x="25" y="54"/>
                        <a:pt x="22" y="59"/>
                        <a:pt x="19" y="67"/>
                      </a:cubicBezTo>
                    </a:path>
                  </a:pathLst>
                </a:custGeom>
                <a:solidFill>
                  <a:srgbClr val="FCC08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24" name="Freeform 166">
                  <a:extLst>
                    <a:ext uri="{FF2B5EF4-FFF2-40B4-BE49-F238E27FC236}">
                      <a16:creationId xmlns:a16="http://schemas.microsoft.com/office/drawing/2014/main" id="{EC0EBD95-4C84-4FB1-9BE7-11BF1989AD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01662" y="3430588"/>
                  <a:ext cx="106363" cy="103188"/>
                </a:xfrm>
                <a:custGeom>
                  <a:avLst/>
                  <a:gdLst>
                    <a:gd name="T0" fmla="*/ 15 w 22"/>
                    <a:gd name="T1" fmla="*/ 17 h 21"/>
                    <a:gd name="T2" fmla="*/ 19 w 22"/>
                    <a:gd name="T3" fmla="*/ 12 h 21"/>
                    <a:gd name="T4" fmla="*/ 22 w 22"/>
                    <a:gd name="T5" fmla="*/ 8 h 21"/>
                    <a:gd name="T6" fmla="*/ 22 w 22"/>
                    <a:gd name="T7" fmla="*/ 4 h 21"/>
                    <a:gd name="T8" fmla="*/ 21 w 22"/>
                    <a:gd name="T9" fmla="*/ 2 h 21"/>
                    <a:gd name="T10" fmla="*/ 11 w 22"/>
                    <a:gd name="T11" fmla="*/ 12 h 21"/>
                    <a:gd name="T12" fmla="*/ 5 w 22"/>
                    <a:gd name="T13" fmla="*/ 16 h 21"/>
                    <a:gd name="T14" fmla="*/ 2 w 22"/>
                    <a:gd name="T15" fmla="*/ 16 h 21"/>
                    <a:gd name="T16" fmla="*/ 0 w 22"/>
                    <a:gd name="T17" fmla="*/ 18 h 21"/>
                    <a:gd name="T18" fmla="*/ 1 w 22"/>
                    <a:gd name="T19" fmla="*/ 20 h 21"/>
                    <a:gd name="T20" fmla="*/ 8 w 22"/>
                    <a:gd name="T21" fmla="*/ 20 h 21"/>
                    <a:gd name="T22" fmla="*/ 15 w 22"/>
                    <a:gd name="T23" fmla="*/ 1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2" h="21">
                      <a:moveTo>
                        <a:pt x="15" y="17"/>
                      </a:moveTo>
                      <a:cubicBezTo>
                        <a:pt x="16" y="15"/>
                        <a:pt x="17" y="13"/>
                        <a:pt x="19" y="12"/>
                      </a:cubicBezTo>
                      <a:cubicBezTo>
                        <a:pt x="20" y="11"/>
                        <a:pt x="21" y="9"/>
                        <a:pt x="22" y="8"/>
                      </a:cubicBezTo>
                      <a:cubicBezTo>
                        <a:pt x="22" y="6"/>
                        <a:pt x="22" y="5"/>
                        <a:pt x="22" y="4"/>
                      </a:cubicBezTo>
                      <a:cubicBezTo>
                        <a:pt x="21" y="2"/>
                        <a:pt x="21" y="3"/>
                        <a:pt x="21" y="2"/>
                      </a:cubicBezTo>
                      <a:cubicBezTo>
                        <a:pt x="17" y="0"/>
                        <a:pt x="12" y="10"/>
                        <a:pt x="11" y="12"/>
                      </a:cubicBezTo>
                      <a:cubicBezTo>
                        <a:pt x="9" y="14"/>
                        <a:pt x="7" y="15"/>
                        <a:pt x="5" y="16"/>
                      </a:cubicBezTo>
                      <a:cubicBezTo>
                        <a:pt x="4" y="16"/>
                        <a:pt x="3" y="16"/>
                        <a:pt x="2" y="16"/>
                      </a:cubicBezTo>
                      <a:cubicBezTo>
                        <a:pt x="1" y="16"/>
                        <a:pt x="0" y="17"/>
                        <a:pt x="0" y="18"/>
                      </a:cubicBezTo>
                      <a:cubicBezTo>
                        <a:pt x="0" y="19"/>
                        <a:pt x="1" y="20"/>
                        <a:pt x="1" y="20"/>
                      </a:cubicBezTo>
                      <a:cubicBezTo>
                        <a:pt x="3" y="21"/>
                        <a:pt x="6" y="21"/>
                        <a:pt x="8" y="20"/>
                      </a:cubicBezTo>
                      <a:cubicBezTo>
                        <a:pt x="10" y="19"/>
                        <a:pt x="13" y="18"/>
                        <a:pt x="15" y="17"/>
                      </a:cubicBezTo>
                      <a:close/>
                    </a:path>
                  </a:pathLst>
                </a:custGeom>
                <a:solidFill>
                  <a:srgbClr val="FCC08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25" name="Freeform 167">
                  <a:extLst>
                    <a:ext uri="{FF2B5EF4-FFF2-40B4-BE49-F238E27FC236}">
                      <a16:creationId xmlns:a16="http://schemas.microsoft.com/office/drawing/2014/main" id="{D06DBE14-0D43-4026-8FBC-C5A968A80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00062" y="2654300"/>
                  <a:ext cx="200025" cy="533400"/>
                </a:xfrm>
                <a:custGeom>
                  <a:avLst/>
                  <a:gdLst>
                    <a:gd name="T0" fmla="*/ 41 w 41"/>
                    <a:gd name="T1" fmla="*/ 93 h 109"/>
                    <a:gd name="T2" fmla="*/ 37 w 41"/>
                    <a:gd name="T3" fmla="*/ 23 h 109"/>
                    <a:gd name="T4" fmla="*/ 1 w 41"/>
                    <a:gd name="T5" fmla="*/ 24 h 109"/>
                    <a:gd name="T6" fmla="*/ 6 w 41"/>
                    <a:gd name="T7" fmla="*/ 89 h 109"/>
                    <a:gd name="T8" fmla="*/ 41 w 41"/>
                    <a:gd name="T9" fmla="*/ 93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109">
                      <a:moveTo>
                        <a:pt x="41" y="93"/>
                      </a:moveTo>
                      <a:cubicBezTo>
                        <a:pt x="37" y="23"/>
                        <a:pt x="37" y="23"/>
                        <a:pt x="37" y="23"/>
                      </a:cubicBezTo>
                      <a:cubicBezTo>
                        <a:pt x="33" y="0"/>
                        <a:pt x="0" y="3"/>
                        <a:pt x="1" y="24"/>
                      </a:cubicBezTo>
                      <a:cubicBezTo>
                        <a:pt x="6" y="89"/>
                        <a:pt x="6" y="89"/>
                        <a:pt x="6" y="89"/>
                      </a:cubicBezTo>
                      <a:cubicBezTo>
                        <a:pt x="5" y="109"/>
                        <a:pt x="36" y="108"/>
                        <a:pt x="41" y="93"/>
                      </a:cubicBezTo>
                    </a:path>
                  </a:pathLst>
                </a:custGeom>
                <a:solidFill>
                  <a:srgbClr val="ED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26" name="Freeform 168">
                  <a:extLst>
                    <a:ext uri="{FF2B5EF4-FFF2-40B4-BE49-F238E27FC236}">
                      <a16:creationId xmlns:a16="http://schemas.microsoft.com/office/drawing/2014/main" id="{577BF23A-0E9F-480F-AAA9-6C9159288A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47687" y="3089275"/>
                  <a:ext cx="247650" cy="385763"/>
                </a:xfrm>
                <a:custGeom>
                  <a:avLst/>
                  <a:gdLst>
                    <a:gd name="T0" fmla="*/ 40 w 51"/>
                    <a:gd name="T1" fmla="*/ 78 h 79"/>
                    <a:gd name="T2" fmla="*/ 51 w 51"/>
                    <a:gd name="T3" fmla="*/ 4 h 79"/>
                    <a:gd name="T4" fmla="*/ 16 w 51"/>
                    <a:gd name="T5" fmla="*/ 0 h 79"/>
                    <a:gd name="T6" fmla="*/ 0 w 51"/>
                    <a:gd name="T7" fmla="*/ 72 h 79"/>
                    <a:gd name="T8" fmla="*/ 22 w 51"/>
                    <a:gd name="T9" fmla="*/ 75 h 79"/>
                    <a:gd name="T10" fmla="*/ 40 w 51"/>
                    <a:gd name="T11" fmla="*/ 78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1" h="79">
                      <a:moveTo>
                        <a:pt x="40" y="78"/>
                      </a:moveTo>
                      <a:cubicBezTo>
                        <a:pt x="48" y="62"/>
                        <a:pt x="49" y="30"/>
                        <a:pt x="51" y="4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0" y="72"/>
                        <a:pt x="0" y="72"/>
                        <a:pt x="0" y="72"/>
                      </a:cubicBezTo>
                      <a:cubicBezTo>
                        <a:pt x="9" y="71"/>
                        <a:pt x="16" y="73"/>
                        <a:pt x="22" y="75"/>
                      </a:cubicBezTo>
                      <a:cubicBezTo>
                        <a:pt x="28" y="77"/>
                        <a:pt x="34" y="79"/>
                        <a:pt x="40" y="78"/>
                      </a:cubicBezTo>
                    </a:path>
                  </a:pathLst>
                </a:custGeom>
                <a:solidFill>
                  <a:srgbClr val="ED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27" name="Freeform 169">
                  <a:extLst>
                    <a:ext uri="{FF2B5EF4-FFF2-40B4-BE49-F238E27FC236}">
                      <a16:creationId xmlns:a16="http://schemas.microsoft.com/office/drawing/2014/main" id="{5053E973-4F06-4188-BD09-B92BC23AAC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889000" y="3021013"/>
                  <a:ext cx="219075" cy="254000"/>
                </a:xfrm>
                <a:custGeom>
                  <a:avLst/>
                  <a:gdLst>
                    <a:gd name="T0" fmla="*/ 0 w 45"/>
                    <a:gd name="T1" fmla="*/ 0 h 52"/>
                    <a:gd name="T2" fmla="*/ 14 w 45"/>
                    <a:gd name="T3" fmla="*/ 33 h 52"/>
                    <a:gd name="T4" fmla="*/ 45 w 45"/>
                    <a:gd name="T5" fmla="*/ 52 h 52"/>
                    <a:gd name="T6" fmla="*/ 0 w 45"/>
                    <a:gd name="T7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5" h="52">
                      <a:moveTo>
                        <a:pt x="0" y="0"/>
                      </a:moveTo>
                      <a:cubicBezTo>
                        <a:pt x="1" y="12"/>
                        <a:pt x="6" y="24"/>
                        <a:pt x="14" y="33"/>
                      </a:cubicBezTo>
                      <a:cubicBezTo>
                        <a:pt x="22" y="43"/>
                        <a:pt x="33" y="49"/>
                        <a:pt x="45" y="52"/>
                      </a:cubicBezTo>
                      <a:cubicBezTo>
                        <a:pt x="26" y="39"/>
                        <a:pt x="8" y="22"/>
                        <a:pt x="0" y="0"/>
                      </a:cubicBezTo>
                    </a:path>
                  </a:pathLst>
                </a:custGeom>
                <a:solidFill>
                  <a:srgbClr val="D8D8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28" name="Freeform 170">
                  <a:extLst>
                    <a:ext uri="{FF2B5EF4-FFF2-40B4-BE49-F238E27FC236}">
                      <a16:creationId xmlns:a16="http://schemas.microsoft.com/office/drawing/2014/main" id="{D09780EF-7931-4F4A-A910-AC081902FA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846137" y="3176588"/>
                  <a:ext cx="141288" cy="112713"/>
                </a:xfrm>
                <a:custGeom>
                  <a:avLst/>
                  <a:gdLst>
                    <a:gd name="T0" fmla="*/ 0 w 29"/>
                    <a:gd name="T1" fmla="*/ 0 h 23"/>
                    <a:gd name="T2" fmla="*/ 29 w 29"/>
                    <a:gd name="T3" fmla="*/ 23 h 23"/>
                    <a:gd name="T4" fmla="*/ 0 w 29"/>
                    <a:gd name="T5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9" h="23">
                      <a:moveTo>
                        <a:pt x="0" y="0"/>
                      </a:moveTo>
                      <a:cubicBezTo>
                        <a:pt x="5" y="11"/>
                        <a:pt x="15" y="22"/>
                        <a:pt x="29" y="23"/>
                      </a:cubicBezTo>
                      <a:cubicBezTo>
                        <a:pt x="17" y="16"/>
                        <a:pt x="8" y="9"/>
                        <a:pt x="0" y="0"/>
                      </a:cubicBezTo>
                    </a:path>
                  </a:pathLst>
                </a:custGeom>
                <a:solidFill>
                  <a:srgbClr val="D8D8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29" name="Freeform 171">
                  <a:extLst>
                    <a:ext uri="{FF2B5EF4-FFF2-40B4-BE49-F238E27FC236}">
                      <a16:creationId xmlns:a16="http://schemas.microsoft.com/office/drawing/2014/main" id="{E0CAACEC-7909-4A1B-959B-A7AA587A143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479425" y="3460750"/>
                  <a:ext cx="47625" cy="180975"/>
                </a:xfrm>
                <a:custGeom>
                  <a:avLst/>
                  <a:gdLst>
                    <a:gd name="T0" fmla="*/ 0 w 10"/>
                    <a:gd name="T1" fmla="*/ 37 h 37"/>
                    <a:gd name="T2" fmla="*/ 0 w 10"/>
                    <a:gd name="T3" fmla="*/ 37 h 37"/>
                    <a:gd name="T4" fmla="*/ 0 w 10"/>
                    <a:gd name="T5" fmla="*/ 37 h 37"/>
                    <a:gd name="T6" fmla="*/ 10 w 10"/>
                    <a:gd name="T7" fmla="*/ 0 h 37"/>
                    <a:gd name="T8" fmla="*/ 9 w 10"/>
                    <a:gd name="T9" fmla="*/ 0 h 37"/>
                    <a:gd name="T10" fmla="*/ 10 w 10"/>
                    <a:gd name="T11" fmla="*/ 0 h 37"/>
                    <a:gd name="T12" fmla="*/ 10 w 10"/>
                    <a:gd name="T13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" h="37">
                      <a:moveTo>
                        <a:pt x="0" y="37"/>
                      </a:move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0" y="37"/>
                        <a:pt x="0" y="37"/>
                      </a:cubicBezTo>
                      <a:moveTo>
                        <a:pt x="10" y="0"/>
                      </a:move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</a:path>
                  </a:pathLst>
                </a:custGeom>
                <a:solidFill>
                  <a:srgbClr val="452A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30" name="Freeform 172">
                  <a:extLst>
                    <a:ext uri="{FF2B5EF4-FFF2-40B4-BE49-F238E27FC236}">
                      <a16:creationId xmlns:a16="http://schemas.microsoft.com/office/drawing/2014/main" id="{E0AF23B4-C877-4847-99A3-E8F020F738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00062" y="3656013"/>
                  <a:ext cx="4763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  <a:gd name="T3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562F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31" name="Freeform 173">
                  <a:extLst>
                    <a:ext uri="{FF2B5EF4-FFF2-40B4-BE49-F238E27FC236}">
                      <a16:creationId xmlns:a16="http://schemas.microsoft.com/office/drawing/2014/main" id="{0C0EB0F5-9BFF-476C-9ADD-5CFFA864FF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95300" y="3641725"/>
                  <a:ext cx="15875" cy="14288"/>
                </a:xfrm>
                <a:custGeom>
                  <a:avLst/>
                  <a:gdLst>
                    <a:gd name="T0" fmla="*/ 3 w 3"/>
                    <a:gd name="T1" fmla="*/ 0 h 3"/>
                    <a:gd name="T2" fmla="*/ 0 w 3"/>
                    <a:gd name="T3" fmla="*/ 3 h 3"/>
                    <a:gd name="T4" fmla="*/ 0 w 3"/>
                    <a:gd name="T5" fmla="*/ 3 h 3"/>
                    <a:gd name="T6" fmla="*/ 3 w 3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cubicBezTo>
                        <a:pt x="2" y="2"/>
                        <a:pt x="1" y="3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1" y="3"/>
                        <a:pt x="2" y="2"/>
                        <a:pt x="3" y="0"/>
                      </a:cubicBezTo>
                    </a:path>
                  </a:pathLst>
                </a:custGeom>
                <a:solidFill>
                  <a:srgbClr val="452A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32" name="Freeform 174">
                  <a:extLst>
                    <a:ext uri="{FF2B5EF4-FFF2-40B4-BE49-F238E27FC236}">
                      <a16:creationId xmlns:a16="http://schemas.microsoft.com/office/drawing/2014/main" id="{F76B8B5B-1B7F-4AC1-B660-C3E9F355647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552450" y="3651250"/>
                  <a:ext cx="52388" cy="14288"/>
                </a:xfrm>
                <a:custGeom>
                  <a:avLst/>
                  <a:gdLst>
                    <a:gd name="T0" fmla="*/ 6 w 11"/>
                    <a:gd name="T1" fmla="*/ 3 h 3"/>
                    <a:gd name="T2" fmla="*/ 6 w 11"/>
                    <a:gd name="T3" fmla="*/ 3 h 3"/>
                    <a:gd name="T4" fmla="*/ 6 w 11"/>
                    <a:gd name="T5" fmla="*/ 3 h 3"/>
                    <a:gd name="T6" fmla="*/ 6 w 11"/>
                    <a:gd name="T7" fmla="*/ 3 h 3"/>
                    <a:gd name="T8" fmla="*/ 2 w 11"/>
                    <a:gd name="T9" fmla="*/ 3 h 3"/>
                    <a:gd name="T10" fmla="*/ 2 w 11"/>
                    <a:gd name="T11" fmla="*/ 3 h 3"/>
                    <a:gd name="T12" fmla="*/ 2 w 11"/>
                    <a:gd name="T13" fmla="*/ 3 h 3"/>
                    <a:gd name="T14" fmla="*/ 2 w 11"/>
                    <a:gd name="T15" fmla="*/ 3 h 3"/>
                    <a:gd name="T16" fmla="*/ 1 w 11"/>
                    <a:gd name="T17" fmla="*/ 3 h 3"/>
                    <a:gd name="T18" fmla="*/ 1 w 11"/>
                    <a:gd name="T19" fmla="*/ 3 h 3"/>
                    <a:gd name="T20" fmla="*/ 1 w 11"/>
                    <a:gd name="T21" fmla="*/ 3 h 3"/>
                    <a:gd name="T22" fmla="*/ 0 w 11"/>
                    <a:gd name="T23" fmla="*/ 3 h 3"/>
                    <a:gd name="T24" fmla="*/ 0 w 11"/>
                    <a:gd name="T25" fmla="*/ 3 h 3"/>
                    <a:gd name="T26" fmla="*/ 0 w 11"/>
                    <a:gd name="T27" fmla="*/ 3 h 3"/>
                    <a:gd name="T28" fmla="*/ 0 w 11"/>
                    <a:gd name="T29" fmla="*/ 2 h 3"/>
                    <a:gd name="T30" fmla="*/ 0 w 11"/>
                    <a:gd name="T31" fmla="*/ 3 h 3"/>
                    <a:gd name="T32" fmla="*/ 0 w 11"/>
                    <a:gd name="T33" fmla="*/ 2 h 3"/>
                    <a:gd name="T34" fmla="*/ 0 w 11"/>
                    <a:gd name="T35" fmla="*/ 2 h 3"/>
                    <a:gd name="T36" fmla="*/ 0 w 11"/>
                    <a:gd name="T37" fmla="*/ 2 h 3"/>
                    <a:gd name="T38" fmla="*/ 0 w 11"/>
                    <a:gd name="T39" fmla="*/ 2 h 3"/>
                    <a:gd name="T40" fmla="*/ 0 w 11"/>
                    <a:gd name="T41" fmla="*/ 2 h 3"/>
                    <a:gd name="T42" fmla="*/ 0 w 11"/>
                    <a:gd name="T43" fmla="*/ 2 h 3"/>
                    <a:gd name="T44" fmla="*/ 0 w 11"/>
                    <a:gd name="T45" fmla="*/ 2 h 3"/>
                    <a:gd name="T46" fmla="*/ 0 w 11"/>
                    <a:gd name="T47" fmla="*/ 2 h 3"/>
                    <a:gd name="T48" fmla="*/ 0 w 11"/>
                    <a:gd name="T49" fmla="*/ 2 h 3"/>
                    <a:gd name="T50" fmla="*/ 0 w 11"/>
                    <a:gd name="T51" fmla="*/ 2 h 3"/>
                    <a:gd name="T52" fmla="*/ 0 w 11"/>
                    <a:gd name="T53" fmla="*/ 2 h 3"/>
                    <a:gd name="T54" fmla="*/ 0 w 11"/>
                    <a:gd name="T55" fmla="*/ 2 h 3"/>
                    <a:gd name="T56" fmla="*/ 0 w 11"/>
                    <a:gd name="T57" fmla="*/ 2 h 3"/>
                    <a:gd name="T58" fmla="*/ 4 w 11"/>
                    <a:gd name="T59" fmla="*/ 2 h 3"/>
                    <a:gd name="T60" fmla="*/ 2 w 11"/>
                    <a:gd name="T61" fmla="*/ 3 h 3"/>
                    <a:gd name="T62" fmla="*/ 4 w 11"/>
                    <a:gd name="T63" fmla="*/ 2 h 3"/>
                    <a:gd name="T64" fmla="*/ 4 w 11"/>
                    <a:gd name="T65" fmla="*/ 2 h 3"/>
                    <a:gd name="T66" fmla="*/ 4 w 11"/>
                    <a:gd name="T67" fmla="*/ 2 h 3"/>
                    <a:gd name="T68" fmla="*/ 4 w 11"/>
                    <a:gd name="T69" fmla="*/ 2 h 3"/>
                    <a:gd name="T70" fmla="*/ 11 w 11"/>
                    <a:gd name="T71" fmla="*/ 1 h 3"/>
                    <a:gd name="T72" fmla="*/ 11 w 11"/>
                    <a:gd name="T73" fmla="*/ 1 h 3"/>
                    <a:gd name="T74" fmla="*/ 11 w 11"/>
                    <a:gd name="T75" fmla="*/ 1 h 3"/>
                    <a:gd name="T76" fmla="*/ 11 w 11"/>
                    <a:gd name="T77" fmla="*/ 1 h 3"/>
                    <a:gd name="T78" fmla="*/ 9 w 11"/>
                    <a:gd name="T79" fmla="*/ 0 h 3"/>
                    <a:gd name="T80" fmla="*/ 6 w 11"/>
                    <a:gd name="T81" fmla="*/ 3 h 3"/>
                    <a:gd name="T82" fmla="*/ 9 w 11"/>
                    <a:gd name="T83" fmla="*/ 0 h 3"/>
                    <a:gd name="T84" fmla="*/ 9 w 11"/>
                    <a:gd name="T85" fmla="*/ 0 h 3"/>
                    <a:gd name="T86" fmla="*/ 9 w 11"/>
                    <a:gd name="T87" fmla="*/ 0 h 3"/>
                    <a:gd name="T88" fmla="*/ 9 w 11"/>
                    <a:gd name="T8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1" h="3">
                      <a:moveTo>
                        <a:pt x="6" y="3"/>
                      </a:move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moveTo>
                        <a:pt x="2" y="3"/>
                      </a:move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moveTo>
                        <a:pt x="1" y="3"/>
                      </a:move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moveTo>
                        <a:pt x="0" y="3"/>
                      </a:move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moveTo>
                        <a:pt x="0" y="2"/>
                      </a:moveTo>
                      <a:cubicBezTo>
                        <a:pt x="0" y="2"/>
                        <a:pt x="0" y="3"/>
                        <a:pt x="0" y="3"/>
                      </a:cubicBezTo>
                      <a:cubicBezTo>
                        <a:pt x="0" y="3"/>
                        <a:pt x="0" y="2"/>
                        <a:pt x="0" y="2"/>
                      </a:cubicBezTo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moveTo>
                        <a:pt x="4" y="2"/>
                      </a:moveTo>
                      <a:cubicBezTo>
                        <a:pt x="3" y="3"/>
                        <a:pt x="3" y="3"/>
                        <a:pt x="2" y="3"/>
                      </a:cubicBezTo>
                      <a:cubicBezTo>
                        <a:pt x="3" y="3"/>
                        <a:pt x="3" y="3"/>
                        <a:pt x="4" y="2"/>
                      </a:cubicBezTo>
                      <a:moveTo>
                        <a:pt x="4" y="2"/>
                      </a:move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moveTo>
                        <a:pt x="11" y="1"/>
                      </a:move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moveTo>
                        <a:pt x="9" y="0"/>
                      </a:moveTo>
                      <a:cubicBezTo>
                        <a:pt x="9" y="2"/>
                        <a:pt x="7" y="3"/>
                        <a:pt x="6" y="3"/>
                      </a:cubicBezTo>
                      <a:cubicBezTo>
                        <a:pt x="7" y="3"/>
                        <a:pt x="9" y="2"/>
                        <a:pt x="9" y="0"/>
                      </a:cubicBezTo>
                      <a:moveTo>
                        <a:pt x="9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9" y="0"/>
                        <a:pt x="9" y="0"/>
                        <a:pt x="9" y="0"/>
                      </a:cubicBezTo>
                    </a:path>
                  </a:pathLst>
                </a:custGeom>
                <a:solidFill>
                  <a:srgbClr val="562F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33" name="Freeform 175">
                  <a:extLst>
                    <a:ext uri="{FF2B5EF4-FFF2-40B4-BE49-F238E27FC236}">
                      <a16:creationId xmlns:a16="http://schemas.microsoft.com/office/drawing/2014/main" id="{E0A63434-23F4-484F-BADA-3BDBB6D0F8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52450" y="3446463"/>
                  <a:ext cx="120650" cy="219075"/>
                </a:xfrm>
                <a:custGeom>
                  <a:avLst/>
                  <a:gdLst>
                    <a:gd name="T0" fmla="*/ 15 w 25"/>
                    <a:gd name="T1" fmla="*/ 0 h 45"/>
                    <a:gd name="T2" fmla="*/ 0 w 25"/>
                    <a:gd name="T3" fmla="*/ 43 h 45"/>
                    <a:gd name="T4" fmla="*/ 0 w 25"/>
                    <a:gd name="T5" fmla="*/ 44 h 45"/>
                    <a:gd name="T6" fmla="*/ 0 w 25"/>
                    <a:gd name="T7" fmla="*/ 44 h 45"/>
                    <a:gd name="T8" fmla="*/ 0 w 25"/>
                    <a:gd name="T9" fmla="*/ 44 h 45"/>
                    <a:gd name="T10" fmla="*/ 0 w 25"/>
                    <a:gd name="T11" fmla="*/ 44 h 45"/>
                    <a:gd name="T12" fmla="*/ 0 w 25"/>
                    <a:gd name="T13" fmla="*/ 44 h 45"/>
                    <a:gd name="T14" fmla="*/ 0 w 25"/>
                    <a:gd name="T15" fmla="*/ 44 h 45"/>
                    <a:gd name="T16" fmla="*/ 0 w 25"/>
                    <a:gd name="T17" fmla="*/ 44 h 45"/>
                    <a:gd name="T18" fmla="*/ 0 w 25"/>
                    <a:gd name="T19" fmla="*/ 44 h 45"/>
                    <a:gd name="T20" fmla="*/ 0 w 25"/>
                    <a:gd name="T21" fmla="*/ 44 h 45"/>
                    <a:gd name="T22" fmla="*/ 0 w 25"/>
                    <a:gd name="T23" fmla="*/ 45 h 45"/>
                    <a:gd name="T24" fmla="*/ 0 w 25"/>
                    <a:gd name="T25" fmla="*/ 45 h 45"/>
                    <a:gd name="T26" fmla="*/ 0 w 25"/>
                    <a:gd name="T27" fmla="*/ 45 h 45"/>
                    <a:gd name="T28" fmla="*/ 0 w 25"/>
                    <a:gd name="T29" fmla="*/ 45 h 45"/>
                    <a:gd name="T30" fmla="*/ 1 w 25"/>
                    <a:gd name="T31" fmla="*/ 45 h 45"/>
                    <a:gd name="T32" fmla="*/ 1 w 25"/>
                    <a:gd name="T33" fmla="*/ 45 h 45"/>
                    <a:gd name="T34" fmla="*/ 2 w 25"/>
                    <a:gd name="T35" fmla="*/ 45 h 45"/>
                    <a:gd name="T36" fmla="*/ 2 w 25"/>
                    <a:gd name="T37" fmla="*/ 45 h 45"/>
                    <a:gd name="T38" fmla="*/ 2 w 25"/>
                    <a:gd name="T39" fmla="*/ 45 h 45"/>
                    <a:gd name="T40" fmla="*/ 4 w 25"/>
                    <a:gd name="T41" fmla="*/ 44 h 45"/>
                    <a:gd name="T42" fmla="*/ 4 w 25"/>
                    <a:gd name="T43" fmla="*/ 44 h 45"/>
                    <a:gd name="T44" fmla="*/ 4 w 25"/>
                    <a:gd name="T45" fmla="*/ 44 h 45"/>
                    <a:gd name="T46" fmla="*/ 4 w 25"/>
                    <a:gd name="T47" fmla="*/ 44 h 45"/>
                    <a:gd name="T48" fmla="*/ 6 w 25"/>
                    <a:gd name="T49" fmla="*/ 45 h 45"/>
                    <a:gd name="T50" fmla="*/ 6 w 25"/>
                    <a:gd name="T51" fmla="*/ 45 h 45"/>
                    <a:gd name="T52" fmla="*/ 6 w 25"/>
                    <a:gd name="T53" fmla="*/ 45 h 45"/>
                    <a:gd name="T54" fmla="*/ 9 w 25"/>
                    <a:gd name="T55" fmla="*/ 42 h 45"/>
                    <a:gd name="T56" fmla="*/ 9 w 25"/>
                    <a:gd name="T57" fmla="*/ 42 h 45"/>
                    <a:gd name="T58" fmla="*/ 9 w 25"/>
                    <a:gd name="T59" fmla="*/ 42 h 45"/>
                    <a:gd name="T60" fmla="*/ 9 w 25"/>
                    <a:gd name="T61" fmla="*/ 42 h 45"/>
                    <a:gd name="T62" fmla="*/ 11 w 25"/>
                    <a:gd name="T63" fmla="*/ 43 h 45"/>
                    <a:gd name="T64" fmla="*/ 11 w 25"/>
                    <a:gd name="T65" fmla="*/ 43 h 45"/>
                    <a:gd name="T66" fmla="*/ 11 w 25"/>
                    <a:gd name="T67" fmla="*/ 43 h 45"/>
                    <a:gd name="T68" fmla="*/ 12 w 25"/>
                    <a:gd name="T69" fmla="*/ 43 h 45"/>
                    <a:gd name="T70" fmla="*/ 15 w 25"/>
                    <a:gd name="T71" fmla="*/ 40 h 45"/>
                    <a:gd name="T72" fmla="*/ 15 w 25"/>
                    <a:gd name="T73" fmla="*/ 40 h 45"/>
                    <a:gd name="T74" fmla="*/ 15 w 25"/>
                    <a:gd name="T75" fmla="*/ 40 h 45"/>
                    <a:gd name="T76" fmla="*/ 15 w 25"/>
                    <a:gd name="T77" fmla="*/ 40 h 45"/>
                    <a:gd name="T78" fmla="*/ 24 w 25"/>
                    <a:gd name="T79" fmla="*/ 18 h 45"/>
                    <a:gd name="T80" fmla="*/ 25 w 25"/>
                    <a:gd name="T81" fmla="*/ 9 h 45"/>
                    <a:gd name="T82" fmla="*/ 24 w 25"/>
                    <a:gd name="T83" fmla="*/ 3 h 45"/>
                    <a:gd name="T84" fmla="*/ 24 w 25"/>
                    <a:gd name="T85" fmla="*/ 3 h 45"/>
                    <a:gd name="T86" fmla="*/ 24 w 25"/>
                    <a:gd name="T87" fmla="*/ 3 h 45"/>
                    <a:gd name="T88" fmla="*/ 25 w 25"/>
                    <a:gd name="T89" fmla="*/ 3 h 45"/>
                    <a:gd name="T90" fmla="*/ 23 w 25"/>
                    <a:gd name="T91" fmla="*/ 2 h 45"/>
                    <a:gd name="T92" fmla="*/ 15 w 25"/>
                    <a:gd name="T93" fmla="*/ 0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25" h="45">
                      <a:moveTo>
                        <a:pt x="15" y="0"/>
                      </a:moveTo>
                      <a:cubicBezTo>
                        <a:pt x="24" y="17"/>
                        <a:pt x="13" y="32"/>
                        <a:pt x="0" y="43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0" y="44"/>
                        <a:pt x="0" y="45"/>
                        <a:pt x="0" y="45"/>
                      </a:cubicBez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0" y="45"/>
                        <a:pt x="0" y="45"/>
                        <a:pt x="1" y="45"/>
                      </a:cubicBezTo>
                      <a:cubicBezTo>
                        <a:pt x="1" y="45"/>
                        <a:pt x="1" y="45"/>
                        <a:pt x="1" y="45"/>
                      </a:cubicBezTo>
                      <a:cubicBezTo>
                        <a:pt x="1" y="45"/>
                        <a:pt x="1" y="45"/>
                        <a:pt x="2" y="45"/>
                      </a:cubicBezTo>
                      <a:cubicBezTo>
                        <a:pt x="2" y="45"/>
                        <a:pt x="2" y="45"/>
                        <a:pt x="2" y="45"/>
                      </a:cubicBezTo>
                      <a:cubicBezTo>
                        <a:pt x="2" y="45"/>
                        <a:pt x="2" y="45"/>
                        <a:pt x="2" y="45"/>
                      </a:cubicBezTo>
                      <a:cubicBezTo>
                        <a:pt x="3" y="45"/>
                        <a:pt x="3" y="45"/>
                        <a:pt x="4" y="44"/>
                      </a:cubicBezTo>
                      <a:cubicBezTo>
                        <a:pt x="4" y="44"/>
                        <a:pt x="4" y="44"/>
                        <a:pt x="4" y="44"/>
                      </a:cubicBezTo>
                      <a:cubicBezTo>
                        <a:pt x="4" y="44"/>
                        <a:pt x="4" y="44"/>
                        <a:pt x="4" y="44"/>
                      </a:cubicBezTo>
                      <a:cubicBezTo>
                        <a:pt x="4" y="44"/>
                        <a:pt x="4" y="44"/>
                        <a:pt x="4" y="44"/>
                      </a:cubicBezTo>
                      <a:cubicBezTo>
                        <a:pt x="4" y="45"/>
                        <a:pt x="5" y="45"/>
                        <a:pt x="6" y="45"/>
                      </a:cubicBezTo>
                      <a:cubicBezTo>
                        <a:pt x="6" y="45"/>
                        <a:pt x="6" y="45"/>
                        <a:pt x="6" y="45"/>
                      </a:cubicBezTo>
                      <a:cubicBezTo>
                        <a:pt x="6" y="45"/>
                        <a:pt x="6" y="45"/>
                        <a:pt x="6" y="45"/>
                      </a:cubicBezTo>
                      <a:cubicBezTo>
                        <a:pt x="7" y="45"/>
                        <a:pt x="9" y="44"/>
                        <a:pt x="9" y="42"/>
                      </a:cubicBezTo>
                      <a:cubicBezTo>
                        <a:pt x="9" y="42"/>
                        <a:pt x="9" y="42"/>
                        <a:pt x="9" y="42"/>
                      </a:cubicBezTo>
                      <a:cubicBezTo>
                        <a:pt x="9" y="42"/>
                        <a:pt x="9" y="42"/>
                        <a:pt x="9" y="42"/>
                      </a:cubicBezTo>
                      <a:cubicBezTo>
                        <a:pt x="9" y="42"/>
                        <a:pt x="9" y="42"/>
                        <a:pt x="9" y="42"/>
                      </a:cubicBezTo>
                      <a:cubicBezTo>
                        <a:pt x="9" y="42"/>
                        <a:pt x="10" y="43"/>
                        <a:pt x="11" y="43"/>
                      </a:cubicBezTo>
                      <a:cubicBezTo>
                        <a:pt x="11" y="43"/>
                        <a:pt x="11" y="43"/>
                        <a:pt x="11" y="43"/>
                      </a:cubicBezTo>
                      <a:cubicBezTo>
                        <a:pt x="11" y="43"/>
                        <a:pt x="11" y="43"/>
                        <a:pt x="11" y="43"/>
                      </a:cubicBezTo>
                      <a:cubicBezTo>
                        <a:pt x="11" y="43"/>
                        <a:pt x="12" y="43"/>
                        <a:pt x="12" y="43"/>
                      </a:cubicBezTo>
                      <a:cubicBezTo>
                        <a:pt x="13" y="43"/>
                        <a:pt x="14" y="42"/>
                        <a:pt x="15" y="40"/>
                      </a:cubicBezTo>
                      <a:cubicBezTo>
                        <a:pt x="15" y="40"/>
                        <a:pt x="15" y="40"/>
                        <a:pt x="15" y="40"/>
                      </a:cubicBezTo>
                      <a:cubicBezTo>
                        <a:pt x="15" y="40"/>
                        <a:pt x="15" y="40"/>
                        <a:pt x="15" y="40"/>
                      </a:cubicBezTo>
                      <a:cubicBezTo>
                        <a:pt x="15" y="40"/>
                        <a:pt x="15" y="40"/>
                        <a:pt x="15" y="40"/>
                      </a:cubicBezTo>
                      <a:cubicBezTo>
                        <a:pt x="18" y="32"/>
                        <a:pt x="21" y="27"/>
                        <a:pt x="24" y="18"/>
                      </a:cubicBezTo>
                      <a:cubicBezTo>
                        <a:pt x="24" y="16"/>
                        <a:pt x="25" y="12"/>
                        <a:pt x="25" y="9"/>
                      </a:cubicBezTo>
                      <a:cubicBezTo>
                        <a:pt x="25" y="6"/>
                        <a:pt x="24" y="4"/>
                        <a:pt x="24" y="3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4" y="3"/>
                        <a:pt x="25" y="3"/>
                        <a:pt x="25" y="3"/>
                      </a:cubicBezTo>
                      <a:cubicBezTo>
                        <a:pt x="24" y="2"/>
                        <a:pt x="23" y="2"/>
                        <a:pt x="23" y="2"/>
                      </a:cubicBezTo>
                      <a:cubicBezTo>
                        <a:pt x="20" y="1"/>
                        <a:pt x="18" y="0"/>
                        <a:pt x="15" y="0"/>
                      </a:cubicBezTo>
                    </a:path>
                  </a:pathLst>
                </a:custGeom>
                <a:solidFill>
                  <a:srgbClr val="E5AF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34" name="Freeform 176">
                  <a:extLst>
                    <a:ext uri="{FF2B5EF4-FFF2-40B4-BE49-F238E27FC236}">
                      <a16:creationId xmlns:a16="http://schemas.microsoft.com/office/drawing/2014/main" id="{56CEA13F-06A1-4316-8B57-B80F44DC03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28612" y="2816225"/>
                  <a:ext cx="28575" cy="292100"/>
                </a:xfrm>
                <a:custGeom>
                  <a:avLst/>
                  <a:gdLst>
                    <a:gd name="T0" fmla="*/ 2 w 6"/>
                    <a:gd name="T1" fmla="*/ 0 h 60"/>
                    <a:gd name="T2" fmla="*/ 1 w 6"/>
                    <a:gd name="T3" fmla="*/ 59 h 60"/>
                    <a:gd name="T4" fmla="*/ 6 w 6"/>
                    <a:gd name="T5" fmla="*/ 60 h 60"/>
                    <a:gd name="T6" fmla="*/ 6 w 6"/>
                    <a:gd name="T7" fmla="*/ 60 h 60"/>
                    <a:gd name="T8" fmla="*/ 2 w 6"/>
                    <a:gd name="T9" fmla="*/ 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60">
                      <a:moveTo>
                        <a:pt x="2" y="0"/>
                      </a:moveTo>
                      <a:cubicBezTo>
                        <a:pt x="0" y="18"/>
                        <a:pt x="2" y="39"/>
                        <a:pt x="1" y="59"/>
                      </a:cubicBezTo>
                      <a:cubicBezTo>
                        <a:pt x="6" y="60"/>
                        <a:pt x="6" y="60"/>
                        <a:pt x="6" y="60"/>
                      </a:cubicBezTo>
                      <a:cubicBezTo>
                        <a:pt x="6" y="60"/>
                        <a:pt x="6" y="60"/>
                        <a:pt x="6" y="6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D8D8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35" name="Freeform 177">
                  <a:extLst>
                    <a:ext uri="{FF2B5EF4-FFF2-40B4-BE49-F238E27FC236}">
                      <a16:creationId xmlns:a16="http://schemas.microsoft.com/office/drawing/2014/main" id="{AFD9EA20-1165-4742-907F-EBDEDC56FE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85775" y="3103563"/>
                  <a:ext cx="185738" cy="366713"/>
                </a:xfrm>
                <a:custGeom>
                  <a:avLst/>
                  <a:gdLst>
                    <a:gd name="T0" fmla="*/ 33 w 38"/>
                    <a:gd name="T1" fmla="*/ 0 h 75"/>
                    <a:gd name="T2" fmla="*/ 0 w 38"/>
                    <a:gd name="T3" fmla="*/ 69 h 75"/>
                    <a:gd name="T4" fmla="*/ 1 w 38"/>
                    <a:gd name="T5" fmla="*/ 70 h 75"/>
                    <a:gd name="T6" fmla="*/ 9 w 38"/>
                    <a:gd name="T7" fmla="*/ 72 h 75"/>
                    <a:gd name="T8" fmla="*/ 11 w 38"/>
                    <a:gd name="T9" fmla="*/ 73 h 75"/>
                    <a:gd name="T10" fmla="*/ 11 w 38"/>
                    <a:gd name="T11" fmla="*/ 73 h 75"/>
                    <a:gd name="T12" fmla="*/ 11 w 38"/>
                    <a:gd name="T13" fmla="*/ 73 h 75"/>
                    <a:gd name="T14" fmla="*/ 23 w 38"/>
                    <a:gd name="T15" fmla="*/ 75 h 75"/>
                    <a:gd name="T16" fmla="*/ 27 w 38"/>
                    <a:gd name="T17" fmla="*/ 75 h 75"/>
                    <a:gd name="T18" fmla="*/ 38 w 38"/>
                    <a:gd name="T19" fmla="*/ 1 h 75"/>
                    <a:gd name="T20" fmla="*/ 33 w 38"/>
                    <a:gd name="T21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8" h="75">
                      <a:moveTo>
                        <a:pt x="33" y="0"/>
                      </a:moveTo>
                      <a:cubicBezTo>
                        <a:pt x="33" y="29"/>
                        <a:pt x="28" y="56"/>
                        <a:pt x="0" y="69"/>
                      </a:cubicBezTo>
                      <a:cubicBezTo>
                        <a:pt x="0" y="69"/>
                        <a:pt x="0" y="69"/>
                        <a:pt x="1" y="70"/>
                      </a:cubicBezTo>
                      <a:cubicBezTo>
                        <a:pt x="4" y="70"/>
                        <a:pt x="6" y="71"/>
                        <a:pt x="9" y="72"/>
                      </a:cubicBezTo>
                      <a:cubicBezTo>
                        <a:pt x="9" y="72"/>
                        <a:pt x="10" y="72"/>
                        <a:pt x="11" y="73"/>
                      </a:cubicBezTo>
                      <a:cubicBezTo>
                        <a:pt x="11" y="73"/>
                        <a:pt x="11" y="73"/>
                        <a:pt x="11" y="73"/>
                      </a:cubicBezTo>
                      <a:cubicBezTo>
                        <a:pt x="11" y="73"/>
                        <a:pt x="11" y="73"/>
                        <a:pt x="11" y="73"/>
                      </a:cubicBezTo>
                      <a:cubicBezTo>
                        <a:pt x="15" y="74"/>
                        <a:pt x="19" y="75"/>
                        <a:pt x="23" y="75"/>
                      </a:cubicBezTo>
                      <a:cubicBezTo>
                        <a:pt x="24" y="75"/>
                        <a:pt x="26" y="75"/>
                        <a:pt x="27" y="75"/>
                      </a:cubicBezTo>
                      <a:cubicBezTo>
                        <a:pt x="35" y="59"/>
                        <a:pt x="36" y="27"/>
                        <a:pt x="38" y="1"/>
                      </a:cubicBezTo>
                      <a:cubicBezTo>
                        <a:pt x="33" y="0"/>
                        <a:pt x="33" y="0"/>
                        <a:pt x="33" y="0"/>
                      </a:cubicBezTo>
                    </a:path>
                  </a:pathLst>
                </a:custGeom>
                <a:solidFill>
                  <a:srgbClr val="D8D8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36" name="Freeform 178">
                  <a:extLst>
                    <a:ext uri="{FF2B5EF4-FFF2-40B4-BE49-F238E27FC236}">
                      <a16:creationId xmlns:a16="http://schemas.microsoft.com/office/drawing/2014/main" id="{397FD1EB-2C75-4D4E-A3AC-A12D1115FD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73037" y="4479925"/>
                  <a:ext cx="247650" cy="136525"/>
                </a:xfrm>
                <a:custGeom>
                  <a:avLst/>
                  <a:gdLst>
                    <a:gd name="T0" fmla="*/ 2 w 51"/>
                    <a:gd name="T1" fmla="*/ 7 h 28"/>
                    <a:gd name="T2" fmla="*/ 1 w 51"/>
                    <a:gd name="T3" fmla="*/ 14 h 28"/>
                    <a:gd name="T4" fmla="*/ 0 w 51"/>
                    <a:gd name="T5" fmla="*/ 20 h 28"/>
                    <a:gd name="T6" fmla="*/ 7 w 51"/>
                    <a:gd name="T7" fmla="*/ 28 h 28"/>
                    <a:gd name="T8" fmla="*/ 48 w 51"/>
                    <a:gd name="T9" fmla="*/ 27 h 28"/>
                    <a:gd name="T10" fmla="*/ 50 w 51"/>
                    <a:gd name="T11" fmla="*/ 23 h 28"/>
                    <a:gd name="T12" fmla="*/ 38 w 51"/>
                    <a:gd name="T13" fmla="*/ 13 h 28"/>
                    <a:gd name="T14" fmla="*/ 10 w 51"/>
                    <a:gd name="T15" fmla="*/ 2 h 28"/>
                    <a:gd name="T16" fmla="*/ 2 w 51"/>
                    <a:gd name="T17" fmla="*/ 7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1" h="28">
                      <a:moveTo>
                        <a:pt x="2" y="7"/>
                      </a:moveTo>
                      <a:cubicBezTo>
                        <a:pt x="1" y="9"/>
                        <a:pt x="1" y="12"/>
                        <a:pt x="1" y="14"/>
                      </a:cubicBezTo>
                      <a:cubicBezTo>
                        <a:pt x="1" y="16"/>
                        <a:pt x="0" y="18"/>
                        <a:pt x="0" y="20"/>
                      </a:cubicBezTo>
                      <a:cubicBezTo>
                        <a:pt x="0" y="24"/>
                        <a:pt x="3" y="28"/>
                        <a:pt x="7" y="28"/>
                      </a:cubicBezTo>
                      <a:cubicBezTo>
                        <a:pt x="25" y="27"/>
                        <a:pt x="35" y="28"/>
                        <a:pt x="48" y="27"/>
                      </a:cubicBezTo>
                      <a:cubicBezTo>
                        <a:pt x="50" y="27"/>
                        <a:pt x="51" y="25"/>
                        <a:pt x="50" y="23"/>
                      </a:cubicBezTo>
                      <a:cubicBezTo>
                        <a:pt x="47" y="19"/>
                        <a:pt x="42" y="17"/>
                        <a:pt x="38" y="13"/>
                      </a:cubicBezTo>
                      <a:cubicBezTo>
                        <a:pt x="31" y="7"/>
                        <a:pt x="19" y="0"/>
                        <a:pt x="10" y="2"/>
                      </a:cubicBezTo>
                      <a:cubicBezTo>
                        <a:pt x="7" y="3"/>
                        <a:pt x="3" y="5"/>
                        <a:pt x="2" y="7"/>
                      </a:cubicBezTo>
                      <a:close/>
                    </a:path>
                  </a:pathLst>
                </a:custGeom>
                <a:solidFill>
                  <a:srgbClr val="FCC08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6596" name="Group 6595">
            <a:extLst>
              <a:ext uri="{FF2B5EF4-FFF2-40B4-BE49-F238E27FC236}">
                <a16:creationId xmlns:a16="http://schemas.microsoft.com/office/drawing/2014/main" id="{6DD7ABAF-B5B0-491C-B243-41AA2D660790}"/>
              </a:ext>
            </a:extLst>
          </p:cNvPr>
          <p:cNvGrpSpPr/>
          <p:nvPr/>
        </p:nvGrpSpPr>
        <p:grpSpPr>
          <a:xfrm>
            <a:off x="4415370" y="3675095"/>
            <a:ext cx="1415946" cy="1835713"/>
            <a:chOff x="-3246437" y="2270125"/>
            <a:chExt cx="1836737" cy="2381251"/>
          </a:xfrm>
        </p:grpSpPr>
        <p:sp>
          <p:nvSpPr>
            <p:cNvPr id="6437" name="Freeform 179">
              <a:extLst>
                <a:ext uri="{FF2B5EF4-FFF2-40B4-BE49-F238E27FC236}">
                  <a16:creationId xmlns:a16="http://schemas.microsoft.com/office/drawing/2014/main" id="{C14315A8-249F-4DA1-B9C2-FC1FCAB0799E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89137" y="4305300"/>
              <a:ext cx="452438" cy="306388"/>
            </a:xfrm>
            <a:custGeom>
              <a:avLst/>
              <a:gdLst>
                <a:gd name="T0" fmla="*/ 7 w 93"/>
                <a:gd name="T1" fmla="*/ 26 h 63"/>
                <a:gd name="T2" fmla="*/ 8 w 93"/>
                <a:gd name="T3" fmla="*/ 36 h 63"/>
                <a:gd name="T4" fmla="*/ 18 w 93"/>
                <a:gd name="T5" fmla="*/ 44 h 63"/>
                <a:gd name="T6" fmla="*/ 32 w 93"/>
                <a:gd name="T7" fmla="*/ 47 h 63"/>
                <a:gd name="T8" fmla="*/ 42 w 93"/>
                <a:gd name="T9" fmla="*/ 54 h 63"/>
                <a:gd name="T10" fmla="*/ 67 w 93"/>
                <a:gd name="T11" fmla="*/ 63 h 63"/>
                <a:gd name="T12" fmla="*/ 87 w 93"/>
                <a:gd name="T13" fmla="*/ 63 h 63"/>
                <a:gd name="T14" fmla="*/ 91 w 93"/>
                <a:gd name="T15" fmla="*/ 55 h 63"/>
                <a:gd name="T16" fmla="*/ 84 w 93"/>
                <a:gd name="T17" fmla="*/ 51 h 63"/>
                <a:gd name="T18" fmla="*/ 64 w 93"/>
                <a:gd name="T19" fmla="*/ 36 h 63"/>
                <a:gd name="T20" fmla="*/ 37 w 93"/>
                <a:gd name="T21" fmla="*/ 2 h 63"/>
                <a:gd name="T22" fmla="*/ 31 w 93"/>
                <a:gd name="T23" fmla="*/ 1 h 63"/>
                <a:gd name="T24" fmla="*/ 26 w 93"/>
                <a:gd name="T25" fmla="*/ 1 h 63"/>
                <a:gd name="T26" fmla="*/ 12 w 93"/>
                <a:gd name="T27" fmla="*/ 3 h 63"/>
                <a:gd name="T28" fmla="*/ 0 w 93"/>
                <a:gd name="T29" fmla="*/ 6 h 63"/>
                <a:gd name="T30" fmla="*/ 7 w 93"/>
                <a:gd name="T31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" h="63">
                  <a:moveTo>
                    <a:pt x="7" y="26"/>
                  </a:moveTo>
                  <a:cubicBezTo>
                    <a:pt x="7" y="29"/>
                    <a:pt x="6" y="33"/>
                    <a:pt x="8" y="36"/>
                  </a:cubicBezTo>
                  <a:cubicBezTo>
                    <a:pt x="9" y="40"/>
                    <a:pt x="14" y="43"/>
                    <a:pt x="18" y="44"/>
                  </a:cubicBezTo>
                  <a:cubicBezTo>
                    <a:pt x="23" y="45"/>
                    <a:pt x="28" y="45"/>
                    <a:pt x="32" y="47"/>
                  </a:cubicBezTo>
                  <a:cubicBezTo>
                    <a:pt x="36" y="48"/>
                    <a:pt x="39" y="51"/>
                    <a:pt x="42" y="54"/>
                  </a:cubicBezTo>
                  <a:cubicBezTo>
                    <a:pt x="49" y="59"/>
                    <a:pt x="58" y="62"/>
                    <a:pt x="67" y="63"/>
                  </a:cubicBezTo>
                  <a:cubicBezTo>
                    <a:pt x="74" y="63"/>
                    <a:pt x="81" y="63"/>
                    <a:pt x="87" y="63"/>
                  </a:cubicBezTo>
                  <a:cubicBezTo>
                    <a:pt x="91" y="62"/>
                    <a:pt x="93" y="58"/>
                    <a:pt x="91" y="55"/>
                  </a:cubicBezTo>
                  <a:cubicBezTo>
                    <a:pt x="89" y="53"/>
                    <a:pt x="87" y="53"/>
                    <a:pt x="84" y="51"/>
                  </a:cubicBezTo>
                  <a:cubicBezTo>
                    <a:pt x="79" y="48"/>
                    <a:pt x="69" y="41"/>
                    <a:pt x="64" y="36"/>
                  </a:cubicBezTo>
                  <a:cubicBezTo>
                    <a:pt x="54" y="24"/>
                    <a:pt x="48" y="13"/>
                    <a:pt x="37" y="2"/>
                  </a:cubicBezTo>
                  <a:cubicBezTo>
                    <a:pt x="35" y="0"/>
                    <a:pt x="33" y="1"/>
                    <a:pt x="31" y="1"/>
                  </a:cubicBezTo>
                  <a:cubicBezTo>
                    <a:pt x="29" y="1"/>
                    <a:pt x="27" y="2"/>
                    <a:pt x="26" y="1"/>
                  </a:cubicBezTo>
                  <a:cubicBezTo>
                    <a:pt x="21" y="0"/>
                    <a:pt x="17" y="2"/>
                    <a:pt x="12" y="3"/>
                  </a:cubicBezTo>
                  <a:cubicBezTo>
                    <a:pt x="8" y="5"/>
                    <a:pt x="4" y="6"/>
                    <a:pt x="0" y="6"/>
                  </a:cubicBezTo>
                  <a:cubicBezTo>
                    <a:pt x="5" y="12"/>
                    <a:pt x="7" y="19"/>
                    <a:pt x="7" y="26"/>
                  </a:cubicBezTo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38" name="Freeform 180">
              <a:extLst>
                <a:ext uri="{FF2B5EF4-FFF2-40B4-BE49-F238E27FC236}">
                  <a16:creationId xmlns:a16="http://schemas.microsoft.com/office/drawing/2014/main" id="{0EC88C4E-B5BC-4B89-81A0-A82C752D0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71762" y="3519488"/>
              <a:ext cx="760413" cy="623888"/>
            </a:xfrm>
            <a:custGeom>
              <a:avLst/>
              <a:gdLst>
                <a:gd name="T0" fmla="*/ 84 w 156"/>
                <a:gd name="T1" fmla="*/ 92 h 128"/>
                <a:gd name="T2" fmla="*/ 21 w 156"/>
                <a:gd name="T3" fmla="*/ 46 h 128"/>
                <a:gd name="T4" fmla="*/ 18 w 156"/>
                <a:gd name="T5" fmla="*/ 0 h 128"/>
                <a:gd name="T6" fmla="*/ 72 w 156"/>
                <a:gd name="T7" fmla="*/ 27 h 128"/>
                <a:gd name="T8" fmla="*/ 126 w 156"/>
                <a:gd name="T9" fmla="*/ 60 h 128"/>
                <a:gd name="T10" fmla="*/ 84 w 156"/>
                <a:gd name="T11" fmla="*/ 9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128">
                  <a:moveTo>
                    <a:pt x="84" y="92"/>
                  </a:moveTo>
                  <a:cubicBezTo>
                    <a:pt x="21" y="46"/>
                    <a:pt x="21" y="46"/>
                    <a:pt x="21" y="46"/>
                  </a:cubicBezTo>
                  <a:cubicBezTo>
                    <a:pt x="0" y="31"/>
                    <a:pt x="5" y="11"/>
                    <a:pt x="18" y="0"/>
                  </a:cubicBezTo>
                  <a:cubicBezTo>
                    <a:pt x="72" y="27"/>
                    <a:pt x="72" y="27"/>
                    <a:pt x="72" y="27"/>
                  </a:cubicBezTo>
                  <a:cubicBezTo>
                    <a:pt x="126" y="60"/>
                    <a:pt x="126" y="60"/>
                    <a:pt x="126" y="60"/>
                  </a:cubicBezTo>
                  <a:cubicBezTo>
                    <a:pt x="156" y="82"/>
                    <a:pt x="125" y="128"/>
                    <a:pt x="84" y="92"/>
                  </a:cubicBezTo>
                </a:path>
              </a:pathLst>
            </a:custGeom>
            <a:solidFill>
              <a:srgbClr val="5D31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39" name="Freeform 181">
              <a:extLst>
                <a:ext uri="{FF2B5EF4-FFF2-40B4-BE49-F238E27FC236}">
                  <a16:creationId xmlns:a16="http://schemas.microsoft.com/office/drawing/2014/main" id="{C72C7243-4A6D-4DAB-83A8-767DF5AB3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98687" y="3870325"/>
              <a:ext cx="476250" cy="581025"/>
            </a:xfrm>
            <a:custGeom>
              <a:avLst/>
              <a:gdLst>
                <a:gd name="T0" fmla="*/ 41 w 98"/>
                <a:gd name="T1" fmla="*/ 119 h 119"/>
                <a:gd name="T2" fmla="*/ 98 w 98"/>
                <a:gd name="T3" fmla="*/ 109 h 119"/>
                <a:gd name="T4" fmla="*/ 39 w 98"/>
                <a:gd name="T5" fmla="*/ 0 h 119"/>
                <a:gd name="T6" fmla="*/ 0 w 98"/>
                <a:gd name="T7" fmla="*/ 28 h 119"/>
                <a:gd name="T8" fmla="*/ 41 w 98"/>
                <a:gd name="T9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119">
                  <a:moveTo>
                    <a:pt x="41" y="119"/>
                  </a:moveTo>
                  <a:cubicBezTo>
                    <a:pt x="98" y="109"/>
                    <a:pt x="98" y="109"/>
                    <a:pt x="98" y="109"/>
                  </a:cubicBezTo>
                  <a:cubicBezTo>
                    <a:pt x="80" y="85"/>
                    <a:pt x="60" y="47"/>
                    <a:pt x="39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6" y="59"/>
                    <a:pt x="9" y="81"/>
                    <a:pt x="41" y="119"/>
                  </a:cubicBezTo>
                </a:path>
              </a:pathLst>
            </a:custGeom>
            <a:solidFill>
              <a:srgbClr val="5D31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40" name="Freeform 182">
              <a:extLst>
                <a:ext uri="{FF2B5EF4-FFF2-40B4-BE49-F238E27FC236}">
                  <a16:creationId xmlns:a16="http://schemas.microsoft.com/office/drawing/2014/main" id="{FF04A235-03D8-45D4-8623-DCC3948F6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850" y="4338638"/>
              <a:ext cx="4763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41" name="Freeform 183">
              <a:extLst>
                <a:ext uri="{FF2B5EF4-FFF2-40B4-BE49-F238E27FC236}">
                  <a16:creationId xmlns:a16="http://schemas.microsoft.com/office/drawing/2014/main" id="{2202D792-FD62-41DA-96E3-50AC6F5BDA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262187" y="3968750"/>
              <a:ext cx="73025" cy="92075"/>
            </a:xfrm>
            <a:custGeom>
              <a:avLst/>
              <a:gdLst>
                <a:gd name="T0" fmla="*/ 13 w 15"/>
                <a:gd name="T1" fmla="*/ 9 h 19"/>
                <a:gd name="T2" fmla="*/ 15 w 15"/>
                <a:gd name="T3" fmla="*/ 19 h 19"/>
                <a:gd name="T4" fmla="*/ 13 w 15"/>
                <a:gd name="T5" fmla="*/ 9 h 19"/>
                <a:gd name="T6" fmla="*/ 13 w 15"/>
                <a:gd name="T7" fmla="*/ 9 h 19"/>
                <a:gd name="T8" fmla="*/ 1 w 15"/>
                <a:gd name="T9" fmla="*/ 1 h 19"/>
                <a:gd name="T10" fmla="*/ 1 w 15"/>
                <a:gd name="T11" fmla="*/ 1 h 19"/>
                <a:gd name="T12" fmla="*/ 1 w 15"/>
                <a:gd name="T13" fmla="*/ 1 h 19"/>
                <a:gd name="T14" fmla="*/ 1 w 15"/>
                <a:gd name="T15" fmla="*/ 1 h 19"/>
                <a:gd name="T16" fmla="*/ 1 w 15"/>
                <a:gd name="T17" fmla="*/ 1 h 19"/>
                <a:gd name="T18" fmla="*/ 1 w 15"/>
                <a:gd name="T19" fmla="*/ 1 h 19"/>
                <a:gd name="T20" fmla="*/ 1 w 15"/>
                <a:gd name="T21" fmla="*/ 1 h 19"/>
                <a:gd name="T22" fmla="*/ 1 w 15"/>
                <a:gd name="T23" fmla="*/ 1 h 19"/>
                <a:gd name="T24" fmla="*/ 1 w 15"/>
                <a:gd name="T25" fmla="*/ 1 h 19"/>
                <a:gd name="T26" fmla="*/ 1 w 15"/>
                <a:gd name="T27" fmla="*/ 1 h 19"/>
                <a:gd name="T28" fmla="*/ 1 w 15"/>
                <a:gd name="T29" fmla="*/ 1 h 19"/>
                <a:gd name="T30" fmla="*/ 1 w 15"/>
                <a:gd name="T31" fmla="*/ 1 h 19"/>
                <a:gd name="T32" fmla="*/ 0 w 15"/>
                <a:gd name="T33" fmla="*/ 1 h 19"/>
                <a:gd name="T34" fmla="*/ 1 w 15"/>
                <a:gd name="T35" fmla="*/ 1 h 19"/>
                <a:gd name="T36" fmla="*/ 0 w 15"/>
                <a:gd name="T37" fmla="*/ 1 h 19"/>
                <a:gd name="T38" fmla="*/ 0 w 15"/>
                <a:gd name="T39" fmla="*/ 1 h 19"/>
                <a:gd name="T40" fmla="*/ 0 w 15"/>
                <a:gd name="T41" fmla="*/ 1 h 19"/>
                <a:gd name="T42" fmla="*/ 0 w 15"/>
                <a:gd name="T43" fmla="*/ 1 h 19"/>
                <a:gd name="T44" fmla="*/ 0 w 15"/>
                <a:gd name="T45" fmla="*/ 0 h 19"/>
                <a:gd name="T46" fmla="*/ 0 w 15"/>
                <a:gd name="T47" fmla="*/ 1 h 19"/>
                <a:gd name="T48" fmla="*/ 0 w 15"/>
                <a:gd name="T49" fmla="*/ 0 h 19"/>
                <a:gd name="T50" fmla="*/ 0 w 15"/>
                <a:gd name="T51" fmla="*/ 0 h 19"/>
                <a:gd name="T52" fmla="*/ 0 w 15"/>
                <a:gd name="T53" fmla="*/ 0 h 19"/>
                <a:gd name="T54" fmla="*/ 0 w 15"/>
                <a:gd name="T55" fmla="*/ 0 h 19"/>
                <a:gd name="T56" fmla="*/ 0 w 15"/>
                <a:gd name="T57" fmla="*/ 0 h 19"/>
                <a:gd name="T58" fmla="*/ 0 w 15"/>
                <a:gd name="T59" fmla="*/ 0 h 19"/>
                <a:gd name="T60" fmla="*/ 0 w 15"/>
                <a:gd name="T6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" h="19">
                  <a:moveTo>
                    <a:pt x="13" y="9"/>
                  </a:moveTo>
                  <a:cubicBezTo>
                    <a:pt x="14" y="13"/>
                    <a:pt x="15" y="16"/>
                    <a:pt x="15" y="19"/>
                  </a:cubicBezTo>
                  <a:cubicBezTo>
                    <a:pt x="15" y="16"/>
                    <a:pt x="14" y="13"/>
                    <a:pt x="13" y="9"/>
                  </a:cubicBezTo>
                  <a:cubicBezTo>
                    <a:pt x="13" y="9"/>
                    <a:pt x="13" y="9"/>
                    <a:pt x="13" y="9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2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42" name="Freeform 184">
              <a:extLst>
                <a:ext uri="{FF2B5EF4-FFF2-40B4-BE49-F238E27FC236}">
                  <a16:creationId xmlns:a16="http://schemas.microsoft.com/office/drawing/2014/main" id="{1D34F1BB-7CB3-4754-A051-2B04C80C3EBA}"/>
                </a:ext>
              </a:extLst>
            </p:cNvPr>
            <p:cNvSpPr>
              <a:spLocks/>
            </p:cNvSpPr>
            <p:nvPr/>
          </p:nvSpPr>
          <p:spPr bwMode="auto">
            <a:xfrm>
              <a:off x="-2593975" y="3641725"/>
              <a:ext cx="468313" cy="369888"/>
            </a:xfrm>
            <a:custGeom>
              <a:avLst/>
              <a:gdLst>
                <a:gd name="T0" fmla="*/ 51 w 96"/>
                <a:gd name="T1" fmla="*/ 0 h 76"/>
                <a:gd name="T2" fmla="*/ 44 w 96"/>
                <a:gd name="T3" fmla="*/ 25 h 76"/>
                <a:gd name="T4" fmla="*/ 23 w 96"/>
                <a:gd name="T5" fmla="*/ 18 h 76"/>
                <a:gd name="T6" fmla="*/ 20 w 96"/>
                <a:gd name="T7" fmla="*/ 17 h 76"/>
                <a:gd name="T8" fmla="*/ 20 w 96"/>
                <a:gd name="T9" fmla="*/ 17 h 76"/>
                <a:gd name="T10" fmla="*/ 19 w 96"/>
                <a:gd name="T11" fmla="*/ 16 h 76"/>
                <a:gd name="T12" fmla="*/ 19 w 96"/>
                <a:gd name="T13" fmla="*/ 16 h 76"/>
                <a:gd name="T14" fmla="*/ 9 w 96"/>
                <a:gd name="T15" fmla="*/ 14 h 76"/>
                <a:gd name="T16" fmla="*/ 9 w 96"/>
                <a:gd name="T17" fmla="*/ 14 h 76"/>
                <a:gd name="T18" fmla="*/ 0 w 96"/>
                <a:gd name="T19" fmla="*/ 11 h 76"/>
                <a:gd name="T20" fmla="*/ 48 w 96"/>
                <a:gd name="T21" fmla="*/ 26 h 76"/>
                <a:gd name="T22" fmla="*/ 63 w 96"/>
                <a:gd name="T23" fmla="*/ 63 h 76"/>
                <a:gd name="T24" fmla="*/ 62 w 96"/>
                <a:gd name="T25" fmla="*/ 63 h 76"/>
                <a:gd name="T26" fmla="*/ 68 w 96"/>
                <a:gd name="T27" fmla="*/ 67 h 76"/>
                <a:gd name="T28" fmla="*/ 68 w 96"/>
                <a:gd name="T29" fmla="*/ 67 h 76"/>
                <a:gd name="T30" fmla="*/ 68 w 96"/>
                <a:gd name="T31" fmla="*/ 67 h 76"/>
                <a:gd name="T32" fmla="*/ 68 w 96"/>
                <a:gd name="T33" fmla="*/ 67 h 76"/>
                <a:gd name="T34" fmla="*/ 68 w 96"/>
                <a:gd name="T35" fmla="*/ 67 h 76"/>
                <a:gd name="T36" fmla="*/ 68 w 96"/>
                <a:gd name="T37" fmla="*/ 67 h 76"/>
                <a:gd name="T38" fmla="*/ 68 w 96"/>
                <a:gd name="T39" fmla="*/ 68 h 76"/>
                <a:gd name="T40" fmla="*/ 68 w 96"/>
                <a:gd name="T41" fmla="*/ 68 h 76"/>
                <a:gd name="T42" fmla="*/ 68 w 96"/>
                <a:gd name="T43" fmla="*/ 68 h 76"/>
                <a:gd name="T44" fmla="*/ 68 w 96"/>
                <a:gd name="T45" fmla="*/ 68 h 76"/>
                <a:gd name="T46" fmla="*/ 69 w 96"/>
                <a:gd name="T47" fmla="*/ 68 h 76"/>
                <a:gd name="T48" fmla="*/ 69 w 96"/>
                <a:gd name="T49" fmla="*/ 68 h 76"/>
                <a:gd name="T50" fmla="*/ 69 w 96"/>
                <a:gd name="T51" fmla="*/ 68 h 76"/>
                <a:gd name="T52" fmla="*/ 69 w 96"/>
                <a:gd name="T53" fmla="*/ 68 h 76"/>
                <a:gd name="T54" fmla="*/ 69 w 96"/>
                <a:gd name="T55" fmla="*/ 68 h 76"/>
                <a:gd name="T56" fmla="*/ 69 w 96"/>
                <a:gd name="T57" fmla="*/ 68 h 76"/>
                <a:gd name="T58" fmla="*/ 69 w 96"/>
                <a:gd name="T59" fmla="*/ 68 h 76"/>
                <a:gd name="T60" fmla="*/ 69 w 96"/>
                <a:gd name="T61" fmla="*/ 68 h 76"/>
                <a:gd name="T62" fmla="*/ 69 w 96"/>
                <a:gd name="T63" fmla="*/ 68 h 76"/>
                <a:gd name="T64" fmla="*/ 81 w 96"/>
                <a:gd name="T65" fmla="*/ 76 h 76"/>
                <a:gd name="T66" fmla="*/ 81 w 96"/>
                <a:gd name="T67" fmla="*/ 76 h 76"/>
                <a:gd name="T68" fmla="*/ 81 w 96"/>
                <a:gd name="T69" fmla="*/ 76 h 76"/>
                <a:gd name="T70" fmla="*/ 81 w 96"/>
                <a:gd name="T71" fmla="*/ 75 h 76"/>
                <a:gd name="T72" fmla="*/ 96 w 96"/>
                <a:gd name="T73" fmla="*/ 64 h 76"/>
                <a:gd name="T74" fmla="*/ 55 w 96"/>
                <a:gd name="T75" fmla="*/ 2 h 76"/>
                <a:gd name="T76" fmla="*/ 51 w 96"/>
                <a:gd name="T7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6" h="76">
                  <a:moveTo>
                    <a:pt x="51" y="0"/>
                  </a:moveTo>
                  <a:cubicBezTo>
                    <a:pt x="44" y="25"/>
                    <a:pt x="44" y="25"/>
                    <a:pt x="44" y="25"/>
                  </a:cubicBezTo>
                  <a:cubicBezTo>
                    <a:pt x="37" y="22"/>
                    <a:pt x="30" y="20"/>
                    <a:pt x="23" y="18"/>
                  </a:cubicBezTo>
                  <a:cubicBezTo>
                    <a:pt x="22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0" y="17"/>
                    <a:pt x="19" y="16"/>
                    <a:pt x="19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5" y="15"/>
                    <a:pt x="12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6" y="13"/>
                    <a:pt x="3" y="12"/>
                    <a:pt x="0" y="11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66" y="33"/>
                    <a:pt x="70" y="51"/>
                    <a:pt x="63" y="63"/>
                  </a:cubicBezTo>
                  <a:cubicBezTo>
                    <a:pt x="63" y="63"/>
                    <a:pt x="63" y="63"/>
                    <a:pt x="62" y="63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69" y="68"/>
                    <a:pt x="69" y="68"/>
                    <a:pt x="69" y="68"/>
                  </a:cubicBezTo>
                  <a:cubicBezTo>
                    <a:pt x="69" y="68"/>
                    <a:pt x="69" y="68"/>
                    <a:pt x="69" y="68"/>
                  </a:cubicBezTo>
                  <a:cubicBezTo>
                    <a:pt x="69" y="68"/>
                    <a:pt x="69" y="68"/>
                    <a:pt x="69" y="68"/>
                  </a:cubicBezTo>
                  <a:cubicBezTo>
                    <a:pt x="69" y="68"/>
                    <a:pt x="69" y="68"/>
                    <a:pt x="69" y="68"/>
                  </a:cubicBezTo>
                  <a:cubicBezTo>
                    <a:pt x="69" y="68"/>
                    <a:pt x="69" y="68"/>
                    <a:pt x="69" y="68"/>
                  </a:cubicBezTo>
                  <a:cubicBezTo>
                    <a:pt x="69" y="68"/>
                    <a:pt x="69" y="68"/>
                    <a:pt x="69" y="68"/>
                  </a:cubicBezTo>
                  <a:cubicBezTo>
                    <a:pt x="69" y="68"/>
                    <a:pt x="69" y="68"/>
                    <a:pt x="69" y="68"/>
                  </a:cubicBezTo>
                  <a:cubicBezTo>
                    <a:pt x="69" y="68"/>
                    <a:pt x="69" y="68"/>
                    <a:pt x="69" y="68"/>
                  </a:cubicBezTo>
                  <a:cubicBezTo>
                    <a:pt x="69" y="68"/>
                    <a:pt x="69" y="68"/>
                    <a:pt x="69" y="68"/>
                  </a:cubicBezTo>
                  <a:cubicBezTo>
                    <a:pt x="73" y="72"/>
                    <a:pt x="77" y="74"/>
                    <a:pt x="81" y="76"/>
                  </a:cubicBezTo>
                  <a:cubicBezTo>
                    <a:pt x="81" y="76"/>
                    <a:pt x="81" y="76"/>
                    <a:pt x="81" y="76"/>
                  </a:cubicBezTo>
                  <a:cubicBezTo>
                    <a:pt x="81" y="76"/>
                    <a:pt x="81" y="76"/>
                    <a:pt x="81" y="76"/>
                  </a:cubicBezTo>
                  <a:cubicBezTo>
                    <a:pt x="81" y="76"/>
                    <a:pt x="81" y="75"/>
                    <a:pt x="81" y="75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70" y="58"/>
                    <a:pt x="63" y="26"/>
                    <a:pt x="55" y="2"/>
                  </a:cubicBezTo>
                  <a:cubicBezTo>
                    <a:pt x="51" y="0"/>
                    <a:pt x="51" y="0"/>
                    <a:pt x="51" y="0"/>
                  </a:cubicBezTo>
                </a:path>
              </a:pathLst>
            </a:custGeom>
            <a:solidFill>
              <a:srgbClr val="502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43" name="Freeform 185">
              <a:extLst>
                <a:ext uri="{FF2B5EF4-FFF2-40B4-BE49-F238E27FC236}">
                  <a16:creationId xmlns:a16="http://schemas.microsoft.com/office/drawing/2014/main" id="{C9686013-1066-4DE9-A633-1DA1E31AA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98662" y="4441825"/>
              <a:ext cx="47625" cy="38100"/>
            </a:xfrm>
            <a:custGeom>
              <a:avLst/>
              <a:gdLst>
                <a:gd name="T0" fmla="*/ 9 w 10"/>
                <a:gd name="T1" fmla="*/ 0 h 8"/>
                <a:gd name="T2" fmla="*/ 0 w 10"/>
                <a:gd name="T3" fmla="*/ 2 h 8"/>
                <a:gd name="T4" fmla="*/ 9 w 10"/>
                <a:gd name="T5" fmla="*/ 0 h 8"/>
                <a:gd name="T6" fmla="*/ 10 w 10"/>
                <a:gd name="T7" fmla="*/ 8 h 8"/>
                <a:gd name="T8" fmla="*/ 9 w 10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">
                  <a:moveTo>
                    <a:pt x="9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3"/>
                    <a:pt x="9" y="6"/>
                    <a:pt x="10" y="8"/>
                  </a:cubicBezTo>
                  <a:cubicBezTo>
                    <a:pt x="9" y="6"/>
                    <a:pt x="9" y="3"/>
                    <a:pt x="9" y="0"/>
                  </a:cubicBezTo>
                </a:path>
              </a:pathLst>
            </a:custGeom>
            <a:solidFill>
              <a:srgbClr val="D2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44" name="Freeform 186">
              <a:extLst>
                <a:ext uri="{FF2B5EF4-FFF2-40B4-BE49-F238E27FC236}">
                  <a16:creationId xmlns:a16="http://schemas.microsoft.com/office/drawing/2014/main" id="{317EC19C-FD25-4A27-8FDB-AF813FC67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55800" y="4427538"/>
              <a:ext cx="414338" cy="184150"/>
            </a:xfrm>
            <a:custGeom>
              <a:avLst/>
              <a:gdLst>
                <a:gd name="T0" fmla="*/ 18 w 85"/>
                <a:gd name="T1" fmla="*/ 0 h 38"/>
                <a:gd name="T2" fmla="*/ 18 w 85"/>
                <a:gd name="T3" fmla="*/ 0 h 38"/>
                <a:gd name="T4" fmla="*/ 0 w 85"/>
                <a:gd name="T5" fmla="*/ 3 h 38"/>
                <a:gd name="T6" fmla="*/ 1 w 85"/>
                <a:gd name="T7" fmla="*/ 11 h 38"/>
                <a:gd name="T8" fmla="*/ 1 w 85"/>
                <a:gd name="T9" fmla="*/ 11 h 38"/>
                <a:gd name="T10" fmla="*/ 11 w 85"/>
                <a:gd name="T11" fmla="*/ 19 h 38"/>
                <a:gd name="T12" fmla="*/ 25 w 85"/>
                <a:gd name="T13" fmla="*/ 22 h 38"/>
                <a:gd name="T14" fmla="*/ 35 w 85"/>
                <a:gd name="T15" fmla="*/ 29 h 38"/>
                <a:gd name="T16" fmla="*/ 60 w 85"/>
                <a:gd name="T17" fmla="*/ 38 h 38"/>
                <a:gd name="T18" fmla="*/ 70 w 85"/>
                <a:gd name="T19" fmla="*/ 38 h 38"/>
                <a:gd name="T20" fmla="*/ 80 w 85"/>
                <a:gd name="T21" fmla="*/ 38 h 38"/>
                <a:gd name="T22" fmla="*/ 85 w 85"/>
                <a:gd name="T23" fmla="*/ 33 h 38"/>
                <a:gd name="T24" fmla="*/ 84 w 85"/>
                <a:gd name="T25" fmla="*/ 30 h 38"/>
                <a:gd name="T26" fmla="*/ 84 w 85"/>
                <a:gd name="T27" fmla="*/ 30 h 38"/>
                <a:gd name="T28" fmla="*/ 84 w 85"/>
                <a:gd name="T29" fmla="*/ 30 h 38"/>
                <a:gd name="T30" fmla="*/ 64 w 85"/>
                <a:gd name="T31" fmla="*/ 34 h 38"/>
                <a:gd name="T32" fmla="*/ 18 w 85"/>
                <a:gd name="T3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5" h="38">
                  <a:moveTo>
                    <a:pt x="1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6"/>
                    <a:pt x="0" y="9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5"/>
                    <a:pt x="7" y="18"/>
                    <a:pt x="11" y="19"/>
                  </a:cubicBezTo>
                  <a:cubicBezTo>
                    <a:pt x="16" y="20"/>
                    <a:pt x="21" y="20"/>
                    <a:pt x="25" y="22"/>
                  </a:cubicBezTo>
                  <a:cubicBezTo>
                    <a:pt x="29" y="23"/>
                    <a:pt x="32" y="26"/>
                    <a:pt x="35" y="29"/>
                  </a:cubicBezTo>
                  <a:cubicBezTo>
                    <a:pt x="42" y="34"/>
                    <a:pt x="51" y="37"/>
                    <a:pt x="60" y="38"/>
                  </a:cubicBezTo>
                  <a:cubicBezTo>
                    <a:pt x="63" y="38"/>
                    <a:pt x="67" y="38"/>
                    <a:pt x="70" y="38"/>
                  </a:cubicBezTo>
                  <a:cubicBezTo>
                    <a:pt x="73" y="38"/>
                    <a:pt x="77" y="38"/>
                    <a:pt x="80" y="38"/>
                  </a:cubicBezTo>
                  <a:cubicBezTo>
                    <a:pt x="83" y="37"/>
                    <a:pt x="85" y="35"/>
                    <a:pt x="85" y="33"/>
                  </a:cubicBezTo>
                  <a:cubicBezTo>
                    <a:pt x="85" y="32"/>
                    <a:pt x="84" y="31"/>
                    <a:pt x="84" y="30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76" y="33"/>
                    <a:pt x="69" y="34"/>
                    <a:pt x="64" y="34"/>
                  </a:cubicBezTo>
                  <a:cubicBezTo>
                    <a:pt x="38" y="34"/>
                    <a:pt x="41" y="9"/>
                    <a:pt x="18" y="0"/>
                  </a:cubicBezTo>
                </a:path>
              </a:pathLst>
            </a:custGeom>
            <a:solidFill>
              <a:srgbClr val="363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45" name="Freeform 187">
              <a:extLst>
                <a:ext uri="{FF2B5EF4-FFF2-40B4-BE49-F238E27FC236}">
                  <a16:creationId xmlns:a16="http://schemas.microsoft.com/office/drawing/2014/main" id="{BCDF8C1E-C295-43C2-9208-C221AF2C7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98687" y="3952875"/>
              <a:ext cx="330200" cy="498475"/>
            </a:xfrm>
            <a:custGeom>
              <a:avLst/>
              <a:gdLst>
                <a:gd name="T0" fmla="*/ 15 w 68"/>
                <a:gd name="T1" fmla="*/ 0 h 102"/>
                <a:gd name="T2" fmla="*/ 0 w 68"/>
                <a:gd name="T3" fmla="*/ 11 h 102"/>
                <a:gd name="T4" fmla="*/ 0 w 68"/>
                <a:gd name="T5" fmla="*/ 12 h 102"/>
                <a:gd name="T6" fmla="*/ 2 w 68"/>
                <a:gd name="T7" fmla="*/ 22 h 102"/>
                <a:gd name="T8" fmla="*/ 41 w 68"/>
                <a:gd name="T9" fmla="*/ 102 h 102"/>
                <a:gd name="T10" fmla="*/ 41 w 68"/>
                <a:gd name="T11" fmla="*/ 102 h 102"/>
                <a:gd name="T12" fmla="*/ 50 w 68"/>
                <a:gd name="T13" fmla="*/ 100 h 102"/>
                <a:gd name="T14" fmla="*/ 68 w 68"/>
                <a:gd name="T15" fmla="*/ 97 h 102"/>
                <a:gd name="T16" fmla="*/ 68 w 68"/>
                <a:gd name="T17" fmla="*/ 97 h 102"/>
                <a:gd name="T18" fmla="*/ 43 w 68"/>
                <a:gd name="T19" fmla="*/ 87 h 102"/>
                <a:gd name="T20" fmla="*/ 18 w 68"/>
                <a:gd name="T21" fmla="*/ 1 h 102"/>
                <a:gd name="T22" fmla="*/ 15 w 68"/>
                <a:gd name="T23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102">
                  <a:moveTo>
                    <a:pt x="15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2"/>
                    <a:pt x="0" y="12"/>
                  </a:cubicBezTo>
                  <a:cubicBezTo>
                    <a:pt x="1" y="16"/>
                    <a:pt x="2" y="19"/>
                    <a:pt x="2" y="22"/>
                  </a:cubicBezTo>
                  <a:cubicBezTo>
                    <a:pt x="8" y="48"/>
                    <a:pt x="13" y="68"/>
                    <a:pt x="41" y="102"/>
                  </a:cubicBezTo>
                  <a:cubicBezTo>
                    <a:pt x="41" y="102"/>
                    <a:pt x="41" y="102"/>
                    <a:pt x="41" y="102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68" y="97"/>
                    <a:pt x="68" y="97"/>
                    <a:pt x="68" y="97"/>
                  </a:cubicBezTo>
                  <a:cubicBezTo>
                    <a:pt x="68" y="97"/>
                    <a:pt x="68" y="97"/>
                    <a:pt x="68" y="97"/>
                  </a:cubicBezTo>
                  <a:cubicBezTo>
                    <a:pt x="66" y="97"/>
                    <a:pt x="52" y="97"/>
                    <a:pt x="43" y="87"/>
                  </a:cubicBezTo>
                  <a:cubicBezTo>
                    <a:pt x="23" y="66"/>
                    <a:pt x="2" y="31"/>
                    <a:pt x="18" y="1"/>
                  </a:cubicBezTo>
                  <a:cubicBezTo>
                    <a:pt x="17" y="1"/>
                    <a:pt x="16" y="1"/>
                    <a:pt x="15" y="0"/>
                  </a:cubicBezTo>
                </a:path>
              </a:pathLst>
            </a:custGeom>
            <a:solidFill>
              <a:srgbClr val="502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46" name="Freeform 188">
              <a:extLst>
                <a:ext uri="{FF2B5EF4-FFF2-40B4-BE49-F238E27FC236}">
                  <a16:creationId xmlns:a16="http://schemas.microsoft.com/office/drawing/2014/main" id="{6F1DA953-F0E2-4198-86B2-FD67B4A1F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27312" y="2679700"/>
              <a:ext cx="200025" cy="468313"/>
            </a:xfrm>
            <a:custGeom>
              <a:avLst/>
              <a:gdLst>
                <a:gd name="T0" fmla="*/ 41 w 41"/>
                <a:gd name="T1" fmla="*/ 6 h 96"/>
                <a:gd name="T2" fmla="*/ 40 w 41"/>
                <a:gd name="T3" fmla="*/ 14 h 96"/>
                <a:gd name="T4" fmla="*/ 40 w 41"/>
                <a:gd name="T5" fmla="*/ 18 h 96"/>
                <a:gd name="T6" fmla="*/ 38 w 41"/>
                <a:gd name="T7" fmla="*/ 30 h 96"/>
                <a:gd name="T8" fmla="*/ 39 w 41"/>
                <a:gd name="T9" fmla="*/ 38 h 96"/>
                <a:gd name="T10" fmla="*/ 39 w 41"/>
                <a:gd name="T11" fmla="*/ 45 h 96"/>
                <a:gd name="T12" fmla="*/ 38 w 41"/>
                <a:gd name="T13" fmla="*/ 48 h 96"/>
                <a:gd name="T14" fmla="*/ 31 w 41"/>
                <a:gd name="T15" fmla="*/ 96 h 96"/>
                <a:gd name="T16" fmla="*/ 0 w 41"/>
                <a:gd name="T17" fmla="*/ 37 h 96"/>
                <a:gd name="T18" fmla="*/ 0 w 41"/>
                <a:gd name="T19" fmla="*/ 0 h 96"/>
                <a:gd name="T20" fmla="*/ 8 w 41"/>
                <a:gd name="T21" fmla="*/ 2 h 96"/>
                <a:gd name="T22" fmla="*/ 15 w 41"/>
                <a:gd name="T23" fmla="*/ 3 h 96"/>
                <a:gd name="T24" fmla="*/ 20 w 41"/>
                <a:gd name="T25" fmla="*/ 3 h 96"/>
                <a:gd name="T26" fmla="*/ 41 w 41"/>
                <a:gd name="T27" fmla="*/ 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" h="96">
                  <a:moveTo>
                    <a:pt x="41" y="6"/>
                  </a:moveTo>
                  <a:cubicBezTo>
                    <a:pt x="40" y="14"/>
                    <a:pt x="40" y="14"/>
                    <a:pt x="40" y="14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40" y="38"/>
                    <a:pt x="39" y="41"/>
                    <a:pt x="39" y="45"/>
                  </a:cubicBezTo>
                  <a:cubicBezTo>
                    <a:pt x="39" y="45"/>
                    <a:pt x="38" y="46"/>
                    <a:pt x="38" y="48"/>
                  </a:cubicBezTo>
                  <a:cubicBezTo>
                    <a:pt x="36" y="64"/>
                    <a:pt x="31" y="96"/>
                    <a:pt x="31" y="96"/>
                  </a:cubicBezTo>
                  <a:cubicBezTo>
                    <a:pt x="31" y="96"/>
                    <a:pt x="4" y="42"/>
                    <a:pt x="0" y="3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41" y="6"/>
                    <a:pt x="41" y="6"/>
                    <a:pt x="41" y="6"/>
                  </a:cubicBezTo>
                </a:path>
              </a:pathLst>
            </a:custGeom>
            <a:solidFill>
              <a:srgbClr val="FCC0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47" name="Freeform 189">
              <a:extLst>
                <a:ext uri="{FF2B5EF4-FFF2-40B4-BE49-F238E27FC236}">
                  <a16:creationId xmlns:a16="http://schemas.microsoft.com/office/drawing/2014/main" id="{780576B4-E59B-4113-A2D1-E0563F9F496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544762" y="2747963"/>
              <a:ext cx="112713" cy="219075"/>
            </a:xfrm>
            <a:custGeom>
              <a:avLst/>
              <a:gdLst>
                <a:gd name="T0" fmla="*/ 23 w 23"/>
                <a:gd name="T1" fmla="*/ 0 h 45"/>
                <a:gd name="T2" fmla="*/ 0 w 23"/>
                <a:gd name="T3" fmla="*/ 0 h 45"/>
                <a:gd name="T4" fmla="*/ 0 w 23"/>
                <a:gd name="T5" fmla="*/ 10 h 45"/>
                <a:gd name="T6" fmla="*/ 0 w 23"/>
                <a:gd name="T7" fmla="*/ 21 h 45"/>
                <a:gd name="T8" fmla="*/ 1 w 23"/>
                <a:gd name="T9" fmla="*/ 21 h 45"/>
                <a:gd name="T10" fmla="*/ 7 w 23"/>
                <a:gd name="T11" fmla="*/ 25 h 45"/>
                <a:gd name="T12" fmla="*/ 15 w 23"/>
                <a:gd name="T13" fmla="*/ 35 h 45"/>
                <a:gd name="T14" fmla="*/ 17 w 23"/>
                <a:gd name="T15" fmla="*/ 40 h 45"/>
                <a:gd name="T16" fmla="*/ 19 w 23"/>
                <a:gd name="T17" fmla="*/ 45 h 45"/>
                <a:gd name="T18" fmla="*/ 19 w 23"/>
                <a:gd name="T19" fmla="*/ 44 h 45"/>
                <a:gd name="T20" fmla="*/ 21 w 23"/>
                <a:gd name="T21" fmla="*/ 33 h 45"/>
                <a:gd name="T22" fmla="*/ 22 w 23"/>
                <a:gd name="T23" fmla="*/ 27 h 45"/>
                <a:gd name="T24" fmla="*/ 22 w 23"/>
                <a:gd name="T25" fmla="*/ 24 h 45"/>
                <a:gd name="T26" fmla="*/ 22 w 23"/>
                <a:gd name="T27" fmla="*/ 24 h 45"/>
                <a:gd name="T28" fmla="*/ 21 w 23"/>
                <a:gd name="T29" fmla="*/ 16 h 45"/>
                <a:gd name="T30" fmla="*/ 23 w 23"/>
                <a:gd name="T31" fmla="*/ 4 h 45"/>
                <a:gd name="T32" fmla="*/ 23 w 23"/>
                <a:gd name="T3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45">
                  <a:moveTo>
                    <a:pt x="2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2"/>
                    <a:pt x="0" y="16"/>
                    <a:pt x="0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4" y="22"/>
                    <a:pt x="6" y="24"/>
                    <a:pt x="7" y="25"/>
                  </a:cubicBezTo>
                  <a:cubicBezTo>
                    <a:pt x="11" y="28"/>
                    <a:pt x="13" y="31"/>
                    <a:pt x="15" y="35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5"/>
                    <a:pt x="23" y="24"/>
                    <a:pt x="22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E5AF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48" name="Freeform 190">
              <a:extLst>
                <a:ext uri="{FF2B5EF4-FFF2-40B4-BE49-F238E27FC236}">
                  <a16:creationId xmlns:a16="http://schemas.microsoft.com/office/drawing/2014/main" id="{772F907A-EDDE-4B96-B2D6-82C5CA7F55E0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71762" y="2366963"/>
              <a:ext cx="355600" cy="512763"/>
            </a:xfrm>
            <a:custGeom>
              <a:avLst/>
              <a:gdLst>
                <a:gd name="T0" fmla="*/ 72 w 73"/>
                <a:gd name="T1" fmla="*/ 76 h 105"/>
                <a:gd name="T2" fmla="*/ 66 w 73"/>
                <a:gd name="T3" fmla="*/ 78 h 105"/>
                <a:gd name="T4" fmla="*/ 64 w 73"/>
                <a:gd name="T5" fmla="*/ 89 h 105"/>
                <a:gd name="T6" fmla="*/ 49 w 73"/>
                <a:gd name="T7" fmla="*/ 102 h 105"/>
                <a:gd name="T8" fmla="*/ 31 w 73"/>
                <a:gd name="T9" fmla="*/ 95 h 105"/>
                <a:gd name="T10" fmla="*/ 26 w 73"/>
                <a:gd name="T11" fmla="*/ 74 h 105"/>
                <a:gd name="T12" fmla="*/ 26 w 73"/>
                <a:gd name="T13" fmla="*/ 74 h 105"/>
                <a:gd name="T14" fmla="*/ 26 w 73"/>
                <a:gd name="T15" fmla="*/ 74 h 105"/>
                <a:gd name="T16" fmla="*/ 26 w 73"/>
                <a:gd name="T17" fmla="*/ 74 h 105"/>
                <a:gd name="T18" fmla="*/ 9 w 73"/>
                <a:gd name="T19" fmla="*/ 74 h 105"/>
                <a:gd name="T20" fmla="*/ 2 w 73"/>
                <a:gd name="T21" fmla="*/ 41 h 105"/>
                <a:gd name="T22" fmla="*/ 2 w 73"/>
                <a:gd name="T23" fmla="*/ 41 h 105"/>
                <a:gd name="T24" fmla="*/ 69 w 73"/>
                <a:gd name="T25" fmla="*/ 50 h 105"/>
                <a:gd name="T26" fmla="*/ 67 w 73"/>
                <a:gd name="T27" fmla="*/ 59 h 105"/>
                <a:gd name="T28" fmla="*/ 72 w 73"/>
                <a:gd name="T29" fmla="*/ 73 h 105"/>
                <a:gd name="T30" fmla="*/ 72 w 73"/>
                <a:gd name="T31" fmla="*/ 7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" h="105">
                  <a:moveTo>
                    <a:pt x="72" y="76"/>
                  </a:moveTo>
                  <a:cubicBezTo>
                    <a:pt x="71" y="77"/>
                    <a:pt x="66" y="78"/>
                    <a:pt x="66" y="78"/>
                  </a:cubicBezTo>
                  <a:cubicBezTo>
                    <a:pt x="66" y="78"/>
                    <a:pt x="65" y="86"/>
                    <a:pt x="64" y="89"/>
                  </a:cubicBezTo>
                  <a:cubicBezTo>
                    <a:pt x="61" y="105"/>
                    <a:pt x="56" y="104"/>
                    <a:pt x="49" y="102"/>
                  </a:cubicBezTo>
                  <a:cubicBezTo>
                    <a:pt x="47" y="102"/>
                    <a:pt x="36" y="98"/>
                    <a:pt x="31" y="95"/>
                  </a:cubicBezTo>
                  <a:cubicBezTo>
                    <a:pt x="27" y="93"/>
                    <a:pt x="28" y="88"/>
                    <a:pt x="26" y="74"/>
                  </a:cubicBezTo>
                  <a:cubicBezTo>
                    <a:pt x="26" y="74"/>
                    <a:pt x="26" y="74"/>
                    <a:pt x="26" y="74"/>
                  </a:cubicBezTo>
                  <a:cubicBezTo>
                    <a:pt x="26" y="74"/>
                    <a:pt x="26" y="74"/>
                    <a:pt x="26" y="74"/>
                  </a:cubicBezTo>
                  <a:cubicBezTo>
                    <a:pt x="26" y="74"/>
                    <a:pt x="26" y="74"/>
                    <a:pt x="26" y="74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0" y="61"/>
                    <a:pt x="2" y="43"/>
                    <a:pt x="2" y="41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4" y="13"/>
                    <a:pt x="66" y="0"/>
                    <a:pt x="69" y="50"/>
                  </a:cubicBezTo>
                  <a:cubicBezTo>
                    <a:pt x="69" y="55"/>
                    <a:pt x="67" y="59"/>
                    <a:pt x="67" y="59"/>
                  </a:cubicBezTo>
                  <a:cubicBezTo>
                    <a:pt x="68" y="63"/>
                    <a:pt x="71" y="68"/>
                    <a:pt x="72" y="73"/>
                  </a:cubicBezTo>
                  <a:cubicBezTo>
                    <a:pt x="73" y="74"/>
                    <a:pt x="72" y="75"/>
                    <a:pt x="72" y="76"/>
                  </a:cubicBezTo>
                  <a:close/>
                </a:path>
              </a:pathLst>
            </a:custGeom>
            <a:solidFill>
              <a:srgbClr val="FCC0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49" name="Freeform 191">
              <a:extLst>
                <a:ext uri="{FF2B5EF4-FFF2-40B4-BE49-F238E27FC236}">
                  <a16:creationId xmlns:a16="http://schemas.microsoft.com/office/drawing/2014/main" id="{779168A0-F21A-4B77-8710-A4E8B99E311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287" y="2439988"/>
              <a:ext cx="360363" cy="357188"/>
            </a:xfrm>
            <a:custGeom>
              <a:avLst/>
              <a:gdLst>
                <a:gd name="T0" fmla="*/ 66 w 74"/>
                <a:gd name="T1" fmla="*/ 24 h 73"/>
                <a:gd name="T2" fmla="*/ 39 w 74"/>
                <a:gd name="T3" fmla="*/ 46 h 73"/>
                <a:gd name="T4" fmla="*/ 29 w 74"/>
                <a:gd name="T5" fmla="*/ 55 h 73"/>
                <a:gd name="T6" fmla="*/ 29 w 74"/>
                <a:gd name="T7" fmla="*/ 58 h 73"/>
                <a:gd name="T8" fmla="*/ 28 w 74"/>
                <a:gd name="T9" fmla="*/ 62 h 73"/>
                <a:gd name="T10" fmla="*/ 28 w 74"/>
                <a:gd name="T11" fmla="*/ 62 h 73"/>
                <a:gd name="T12" fmla="*/ 13 w 74"/>
                <a:gd name="T13" fmla="*/ 72 h 73"/>
                <a:gd name="T14" fmla="*/ 2 w 74"/>
                <a:gd name="T15" fmla="*/ 62 h 73"/>
                <a:gd name="T16" fmla="*/ 0 w 74"/>
                <a:gd name="T17" fmla="*/ 33 h 73"/>
                <a:gd name="T18" fmla="*/ 12 w 74"/>
                <a:gd name="T19" fmla="*/ 8 h 73"/>
                <a:gd name="T20" fmla="*/ 18 w 74"/>
                <a:gd name="T21" fmla="*/ 5 h 73"/>
                <a:gd name="T22" fmla="*/ 23 w 74"/>
                <a:gd name="T23" fmla="*/ 3 h 73"/>
                <a:gd name="T24" fmla="*/ 28 w 74"/>
                <a:gd name="T25" fmla="*/ 2 h 73"/>
                <a:gd name="T26" fmla="*/ 37 w 74"/>
                <a:gd name="T27" fmla="*/ 0 h 73"/>
                <a:gd name="T28" fmla="*/ 39 w 74"/>
                <a:gd name="T29" fmla="*/ 0 h 73"/>
                <a:gd name="T30" fmla="*/ 72 w 74"/>
                <a:gd name="T31" fmla="*/ 15 h 73"/>
                <a:gd name="T32" fmla="*/ 66 w 74"/>
                <a:gd name="T33" fmla="*/ 2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" h="73">
                  <a:moveTo>
                    <a:pt x="66" y="24"/>
                  </a:moveTo>
                  <a:cubicBezTo>
                    <a:pt x="43" y="24"/>
                    <a:pt x="37" y="27"/>
                    <a:pt x="39" y="46"/>
                  </a:cubicBezTo>
                  <a:cubicBezTo>
                    <a:pt x="35" y="47"/>
                    <a:pt x="28" y="47"/>
                    <a:pt x="29" y="55"/>
                  </a:cubicBezTo>
                  <a:cubicBezTo>
                    <a:pt x="29" y="56"/>
                    <a:pt x="29" y="57"/>
                    <a:pt x="29" y="58"/>
                  </a:cubicBezTo>
                  <a:cubicBezTo>
                    <a:pt x="28" y="59"/>
                    <a:pt x="28" y="61"/>
                    <a:pt x="28" y="62"/>
                  </a:cubicBezTo>
                  <a:cubicBezTo>
                    <a:pt x="28" y="62"/>
                    <a:pt x="28" y="62"/>
                    <a:pt x="28" y="62"/>
                  </a:cubicBezTo>
                  <a:cubicBezTo>
                    <a:pt x="27" y="71"/>
                    <a:pt x="20" y="73"/>
                    <a:pt x="13" y="72"/>
                  </a:cubicBezTo>
                  <a:cubicBezTo>
                    <a:pt x="8" y="72"/>
                    <a:pt x="3" y="67"/>
                    <a:pt x="2" y="62"/>
                  </a:cubicBezTo>
                  <a:cubicBezTo>
                    <a:pt x="1" y="52"/>
                    <a:pt x="0" y="43"/>
                    <a:pt x="0" y="33"/>
                  </a:cubicBezTo>
                  <a:cubicBezTo>
                    <a:pt x="0" y="22"/>
                    <a:pt x="5" y="14"/>
                    <a:pt x="12" y="8"/>
                  </a:cubicBezTo>
                  <a:cubicBezTo>
                    <a:pt x="14" y="7"/>
                    <a:pt x="16" y="6"/>
                    <a:pt x="18" y="5"/>
                  </a:cubicBezTo>
                  <a:cubicBezTo>
                    <a:pt x="19" y="4"/>
                    <a:pt x="21" y="4"/>
                    <a:pt x="23" y="3"/>
                  </a:cubicBezTo>
                  <a:cubicBezTo>
                    <a:pt x="24" y="2"/>
                    <a:pt x="26" y="2"/>
                    <a:pt x="28" y="2"/>
                  </a:cubicBezTo>
                  <a:cubicBezTo>
                    <a:pt x="30" y="1"/>
                    <a:pt x="33" y="1"/>
                    <a:pt x="37" y="0"/>
                  </a:cubicBezTo>
                  <a:cubicBezTo>
                    <a:pt x="37" y="0"/>
                    <a:pt x="38" y="0"/>
                    <a:pt x="39" y="0"/>
                  </a:cubicBezTo>
                  <a:cubicBezTo>
                    <a:pt x="52" y="0"/>
                    <a:pt x="66" y="3"/>
                    <a:pt x="72" y="15"/>
                  </a:cubicBezTo>
                  <a:cubicBezTo>
                    <a:pt x="74" y="19"/>
                    <a:pt x="71" y="24"/>
                    <a:pt x="66" y="2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0" name="Freeform 192">
              <a:extLst>
                <a:ext uri="{FF2B5EF4-FFF2-40B4-BE49-F238E27FC236}">
                  <a16:creationId xmlns:a16="http://schemas.microsoft.com/office/drawing/2014/main" id="{41F70175-6163-442B-87E5-E48D7C5A260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589212" y="2620963"/>
              <a:ext cx="73025" cy="117475"/>
            </a:xfrm>
            <a:custGeom>
              <a:avLst/>
              <a:gdLst>
                <a:gd name="T0" fmla="*/ 0 w 15"/>
                <a:gd name="T1" fmla="*/ 9 h 24"/>
                <a:gd name="T2" fmla="*/ 9 w 15"/>
                <a:gd name="T3" fmla="*/ 21 h 24"/>
                <a:gd name="T4" fmla="*/ 14 w 15"/>
                <a:gd name="T5" fmla="*/ 10 h 24"/>
                <a:gd name="T6" fmla="*/ 7 w 15"/>
                <a:gd name="T7" fmla="*/ 1 h 24"/>
                <a:gd name="T8" fmla="*/ 0 w 15"/>
                <a:gd name="T9" fmla="*/ 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4">
                  <a:moveTo>
                    <a:pt x="0" y="9"/>
                  </a:moveTo>
                  <a:cubicBezTo>
                    <a:pt x="0" y="16"/>
                    <a:pt x="4" y="24"/>
                    <a:pt x="9" y="21"/>
                  </a:cubicBezTo>
                  <a:cubicBezTo>
                    <a:pt x="13" y="19"/>
                    <a:pt x="14" y="16"/>
                    <a:pt x="14" y="10"/>
                  </a:cubicBezTo>
                  <a:cubicBezTo>
                    <a:pt x="15" y="5"/>
                    <a:pt x="11" y="1"/>
                    <a:pt x="7" y="1"/>
                  </a:cubicBezTo>
                  <a:cubicBezTo>
                    <a:pt x="3" y="0"/>
                    <a:pt x="0" y="4"/>
                    <a:pt x="0" y="9"/>
                  </a:cubicBezTo>
                  <a:close/>
                </a:path>
              </a:pathLst>
            </a:custGeom>
            <a:solidFill>
              <a:srgbClr val="FCC0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1" name="Freeform 193">
              <a:extLst>
                <a:ext uri="{FF2B5EF4-FFF2-40B4-BE49-F238E27FC236}">
                  <a16:creationId xmlns:a16="http://schemas.microsoft.com/office/drawing/2014/main" id="{BAAD67A7-3090-4E4D-8386-B4E88164DEBA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54312" y="4437063"/>
              <a:ext cx="468313" cy="214313"/>
            </a:xfrm>
            <a:custGeom>
              <a:avLst/>
              <a:gdLst>
                <a:gd name="T0" fmla="*/ 4 w 96"/>
                <a:gd name="T1" fmla="*/ 29 h 44"/>
                <a:gd name="T2" fmla="*/ 17 w 96"/>
                <a:gd name="T3" fmla="*/ 42 h 44"/>
                <a:gd name="T4" fmla="*/ 83 w 96"/>
                <a:gd name="T5" fmla="*/ 44 h 44"/>
                <a:gd name="T6" fmla="*/ 94 w 96"/>
                <a:gd name="T7" fmla="*/ 39 h 44"/>
                <a:gd name="T8" fmla="*/ 92 w 96"/>
                <a:gd name="T9" fmla="*/ 35 h 44"/>
                <a:gd name="T10" fmla="*/ 59 w 96"/>
                <a:gd name="T11" fmla="*/ 23 h 44"/>
                <a:gd name="T12" fmla="*/ 45 w 96"/>
                <a:gd name="T13" fmla="*/ 9 h 44"/>
                <a:gd name="T14" fmla="*/ 43 w 96"/>
                <a:gd name="T15" fmla="*/ 0 h 44"/>
                <a:gd name="T16" fmla="*/ 13 w 96"/>
                <a:gd name="T17" fmla="*/ 0 h 44"/>
                <a:gd name="T18" fmla="*/ 13 w 96"/>
                <a:gd name="T19" fmla="*/ 4 h 44"/>
                <a:gd name="T20" fmla="*/ 7 w 96"/>
                <a:gd name="T21" fmla="*/ 23 h 44"/>
                <a:gd name="T22" fmla="*/ 4 w 96"/>
                <a:gd name="T23" fmla="*/ 2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6" h="44">
                  <a:moveTo>
                    <a:pt x="4" y="29"/>
                  </a:moveTo>
                  <a:cubicBezTo>
                    <a:pt x="2" y="36"/>
                    <a:pt x="0" y="44"/>
                    <a:pt x="17" y="42"/>
                  </a:cubicBezTo>
                  <a:cubicBezTo>
                    <a:pt x="50" y="39"/>
                    <a:pt x="48" y="44"/>
                    <a:pt x="83" y="44"/>
                  </a:cubicBezTo>
                  <a:cubicBezTo>
                    <a:pt x="96" y="44"/>
                    <a:pt x="94" y="41"/>
                    <a:pt x="94" y="39"/>
                  </a:cubicBezTo>
                  <a:cubicBezTo>
                    <a:pt x="94" y="37"/>
                    <a:pt x="93" y="36"/>
                    <a:pt x="92" y="35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52" y="21"/>
                    <a:pt x="47" y="15"/>
                    <a:pt x="45" y="9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11"/>
                    <a:pt x="11" y="18"/>
                    <a:pt x="7" y="23"/>
                  </a:cubicBezTo>
                  <a:cubicBezTo>
                    <a:pt x="5" y="25"/>
                    <a:pt x="5" y="27"/>
                    <a:pt x="4" y="29"/>
                  </a:cubicBezTo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" name="Freeform 194">
              <a:extLst>
                <a:ext uri="{FF2B5EF4-FFF2-40B4-BE49-F238E27FC236}">
                  <a16:creationId xmlns:a16="http://schemas.microsoft.com/office/drawing/2014/main" id="{527D026B-ECBE-4BED-81CD-5D3403DFE96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992437" y="3641725"/>
              <a:ext cx="803275" cy="447675"/>
            </a:xfrm>
            <a:custGeom>
              <a:avLst/>
              <a:gdLst>
                <a:gd name="T0" fmla="*/ 99 w 165"/>
                <a:gd name="T1" fmla="*/ 69 h 92"/>
                <a:gd name="T2" fmla="*/ 25 w 165"/>
                <a:gd name="T3" fmla="*/ 43 h 92"/>
                <a:gd name="T4" fmla="*/ 9 w 165"/>
                <a:gd name="T5" fmla="*/ 0 h 92"/>
                <a:gd name="T6" fmla="*/ 75 w 165"/>
                <a:gd name="T7" fmla="*/ 9 h 92"/>
                <a:gd name="T8" fmla="*/ 130 w 165"/>
                <a:gd name="T9" fmla="*/ 26 h 92"/>
                <a:gd name="T10" fmla="*/ 99 w 165"/>
                <a:gd name="T11" fmla="*/ 6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5" h="92">
                  <a:moveTo>
                    <a:pt x="99" y="69"/>
                  </a:moveTo>
                  <a:cubicBezTo>
                    <a:pt x="25" y="43"/>
                    <a:pt x="25" y="43"/>
                    <a:pt x="25" y="43"/>
                  </a:cubicBezTo>
                  <a:cubicBezTo>
                    <a:pt x="0" y="34"/>
                    <a:pt x="0" y="14"/>
                    <a:pt x="9" y="0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130" y="26"/>
                    <a:pt x="130" y="26"/>
                    <a:pt x="130" y="26"/>
                  </a:cubicBezTo>
                  <a:cubicBezTo>
                    <a:pt x="165" y="38"/>
                    <a:pt x="148" y="92"/>
                    <a:pt x="99" y="69"/>
                  </a:cubicBezTo>
                </a:path>
              </a:pathLst>
            </a:custGeom>
            <a:solidFill>
              <a:srgbClr val="5D31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3" name="Freeform 195">
              <a:extLst>
                <a:ext uri="{FF2B5EF4-FFF2-40B4-BE49-F238E27FC236}">
                  <a16:creationId xmlns:a16="http://schemas.microsoft.com/office/drawing/2014/main" id="{97D113D8-85C8-4C9D-B3A1-4A38F00AFA76}"/>
                </a:ext>
              </a:extLst>
            </p:cNvPr>
            <p:cNvSpPr>
              <a:spLocks/>
            </p:cNvSpPr>
            <p:nvPr/>
          </p:nvSpPr>
          <p:spPr bwMode="auto">
            <a:xfrm>
              <a:off x="-3114675" y="2270125"/>
              <a:ext cx="150813" cy="496888"/>
            </a:xfrm>
            <a:custGeom>
              <a:avLst/>
              <a:gdLst>
                <a:gd name="T0" fmla="*/ 30 w 31"/>
                <a:gd name="T1" fmla="*/ 17 h 102"/>
                <a:gd name="T2" fmla="*/ 29 w 31"/>
                <a:gd name="T3" fmla="*/ 14 h 102"/>
                <a:gd name="T4" fmla="*/ 27 w 31"/>
                <a:gd name="T5" fmla="*/ 13 h 102"/>
                <a:gd name="T6" fmla="*/ 22 w 31"/>
                <a:gd name="T7" fmla="*/ 3 h 102"/>
                <a:gd name="T8" fmla="*/ 19 w 31"/>
                <a:gd name="T9" fmla="*/ 0 h 102"/>
                <a:gd name="T10" fmla="*/ 15 w 31"/>
                <a:gd name="T11" fmla="*/ 3 h 102"/>
                <a:gd name="T12" fmla="*/ 13 w 31"/>
                <a:gd name="T13" fmla="*/ 8 h 102"/>
                <a:gd name="T14" fmla="*/ 7 w 31"/>
                <a:gd name="T15" fmla="*/ 38 h 102"/>
                <a:gd name="T16" fmla="*/ 5 w 31"/>
                <a:gd name="T17" fmla="*/ 52 h 102"/>
                <a:gd name="T18" fmla="*/ 6 w 31"/>
                <a:gd name="T19" fmla="*/ 59 h 102"/>
                <a:gd name="T20" fmla="*/ 0 w 31"/>
                <a:gd name="T21" fmla="*/ 79 h 102"/>
                <a:gd name="T22" fmla="*/ 22 w 31"/>
                <a:gd name="T23" fmla="*/ 102 h 102"/>
                <a:gd name="T24" fmla="*/ 23 w 31"/>
                <a:gd name="T25" fmla="*/ 68 h 102"/>
                <a:gd name="T26" fmla="*/ 25 w 31"/>
                <a:gd name="T27" fmla="*/ 67 h 102"/>
                <a:gd name="T28" fmla="*/ 30 w 31"/>
                <a:gd name="T29" fmla="*/ 53 h 102"/>
                <a:gd name="T30" fmla="*/ 30 w 31"/>
                <a:gd name="T31" fmla="*/ 17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102">
                  <a:moveTo>
                    <a:pt x="30" y="17"/>
                  </a:moveTo>
                  <a:cubicBezTo>
                    <a:pt x="30" y="16"/>
                    <a:pt x="30" y="14"/>
                    <a:pt x="29" y="14"/>
                  </a:cubicBezTo>
                  <a:cubicBezTo>
                    <a:pt x="29" y="13"/>
                    <a:pt x="27" y="13"/>
                    <a:pt x="27" y="13"/>
                  </a:cubicBezTo>
                  <a:cubicBezTo>
                    <a:pt x="27" y="10"/>
                    <a:pt x="26" y="1"/>
                    <a:pt x="22" y="3"/>
                  </a:cubicBezTo>
                  <a:cubicBezTo>
                    <a:pt x="22" y="1"/>
                    <a:pt x="21" y="0"/>
                    <a:pt x="19" y="0"/>
                  </a:cubicBezTo>
                  <a:cubicBezTo>
                    <a:pt x="17" y="0"/>
                    <a:pt x="16" y="1"/>
                    <a:pt x="15" y="3"/>
                  </a:cubicBezTo>
                  <a:cubicBezTo>
                    <a:pt x="14" y="4"/>
                    <a:pt x="14" y="6"/>
                    <a:pt x="13" y="8"/>
                  </a:cubicBezTo>
                  <a:cubicBezTo>
                    <a:pt x="11" y="18"/>
                    <a:pt x="9" y="28"/>
                    <a:pt x="7" y="38"/>
                  </a:cubicBezTo>
                  <a:cubicBezTo>
                    <a:pt x="6" y="43"/>
                    <a:pt x="5" y="47"/>
                    <a:pt x="5" y="52"/>
                  </a:cubicBezTo>
                  <a:cubicBezTo>
                    <a:pt x="5" y="55"/>
                    <a:pt x="6" y="57"/>
                    <a:pt x="6" y="59"/>
                  </a:cubicBezTo>
                  <a:cubicBezTo>
                    <a:pt x="4" y="65"/>
                    <a:pt x="2" y="72"/>
                    <a:pt x="0" y="79"/>
                  </a:cubicBezTo>
                  <a:cubicBezTo>
                    <a:pt x="5" y="88"/>
                    <a:pt x="13" y="96"/>
                    <a:pt x="22" y="102"/>
                  </a:cubicBezTo>
                  <a:cubicBezTo>
                    <a:pt x="23" y="90"/>
                    <a:pt x="23" y="79"/>
                    <a:pt x="23" y="68"/>
                  </a:cubicBezTo>
                  <a:cubicBezTo>
                    <a:pt x="24" y="67"/>
                    <a:pt x="24" y="67"/>
                    <a:pt x="25" y="67"/>
                  </a:cubicBezTo>
                  <a:cubicBezTo>
                    <a:pt x="29" y="64"/>
                    <a:pt x="30" y="58"/>
                    <a:pt x="30" y="53"/>
                  </a:cubicBezTo>
                  <a:cubicBezTo>
                    <a:pt x="31" y="41"/>
                    <a:pt x="31" y="29"/>
                    <a:pt x="30" y="17"/>
                  </a:cubicBezTo>
                  <a:close/>
                </a:path>
              </a:pathLst>
            </a:custGeom>
            <a:solidFill>
              <a:srgbClr val="FCC0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4" name="Freeform 196">
              <a:extLst>
                <a:ext uri="{FF2B5EF4-FFF2-40B4-BE49-F238E27FC236}">
                  <a16:creationId xmlns:a16="http://schemas.microsoft.com/office/drawing/2014/main" id="{D127FD6C-7F29-4D57-936C-EE4563C58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765300" y="2992438"/>
              <a:ext cx="252413" cy="209550"/>
            </a:xfrm>
            <a:custGeom>
              <a:avLst/>
              <a:gdLst>
                <a:gd name="T0" fmla="*/ 1 w 52"/>
                <a:gd name="T1" fmla="*/ 18 h 43"/>
                <a:gd name="T2" fmla="*/ 9 w 52"/>
                <a:gd name="T3" fmla="*/ 13 h 43"/>
                <a:gd name="T4" fmla="*/ 42 w 52"/>
                <a:gd name="T5" fmla="*/ 0 h 43"/>
                <a:gd name="T6" fmla="*/ 52 w 52"/>
                <a:gd name="T7" fmla="*/ 16 h 43"/>
                <a:gd name="T8" fmla="*/ 5 w 52"/>
                <a:gd name="T9" fmla="*/ 43 h 43"/>
                <a:gd name="T10" fmla="*/ 3 w 52"/>
                <a:gd name="T11" fmla="*/ 21 h 43"/>
                <a:gd name="T12" fmla="*/ 1 w 52"/>
                <a:gd name="T13" fmla="*/ 1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43">
                  <a:moveTo>
                    <a:pt x="1" y="18"/>
                  </a:moveTo>
                  <a:cubicBezTo>
                    <a:pt x="1" y="17"/>
                    <a:pt x="8" y="14"/>
                    <a:pt x="9" y="13"/>
                  </a:cubicBezTo>
                  <a:cubicBezTo>
                    <a:pt x="19" y="8"/>
                    <a:pt x="32" y="5"/>
                    <a:pt x="42" y="0"/>
                  </a:cubicBezTo>
                  <a:cubicBezTo>
                    <a:pt x="45" y="5"/>
                    <a:pt x="49" y="11"/>
                    <a:pt x="52" y="16"/>
                  </a:cubicBezTo>
                  <a:cubicBezTo>
                    <a:pt x="42" y="26"/>
                    <a:pt x="17" y="34"/>
                    <a:pt x="5" y="43"/>
                  </a:cubicBezTo>
                  <a:cubicBezTo>
                    <a:pt x="2" y="36"/>
                    <a:pt x="6" y="29"/>
                    <a:pt x="3" y="21"/>
                  </a:cubicBezTo>
                  <a:cubicBezTo>
                    <a:pt x="2" y="20"/>
                    <a:pt x="0" y="19"/>
                    <a:pt x="1" y="18"/>
                  </a:cubicBezTo>
                </a:path>
              </a:pathLst>
            </a:custGeom>
            <a:solidFill>
              <a:srgbClr val="FCC0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5" name="Freeform 197">
              <a:extLst>
                <a:ext uri="{FF2B5EF4-FFF2-40B4-BE49-F238E27FC236}">
                  <a16:creationId xmlns:a16="http://schemas.microsoft.com/office/drawing/2014/main" id="{2600D45C-05EE-472A-BD5D-98E5CCCC1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997200" y="2806700"/>
              <a:ext cx="700088" cy="955675"/>
            </a:xfrm>
            <a:custGeom>
              <a:avLst/>
              <a:gdLst>
                <a:gd name="T0" fmla="*/ 134 w 144"/>
                <a:gd name="T1" fmla="*/ 171 h 196"/>
                <a:gd name="T2" fmla="*/ 127 w 144"/>
                <a:gd name="T3" fmla="*/ 196 h 196"/>
                <a:gd name="T4" fmla="*/ 106 w 144"/>
                <a:gd name="T5" fmla="*/ 189 h 196"/>
                <a:gd name="T6" fmla="*/ 103 w 144"/>
                <a:gd name="T7" fmla="*/ 188 h 196"/>
                <a:gd name="T8" fmla="*/ 0 w 144"/>
                <a:gd name="T9" fmla="*/ 173 h 196"/>
                <a:gd name="T10" fmla="*/ 40 w 144"/>
                <a:gd name="T11" fmla="*/ 15 h 196"/>
                <a:gd name="T12" fmla="*/ 69 w 144"/>
                <a:gd name="T13" fmla="*/ 12 h 196"/>
                <a:gd name="T14" fmla="*/ 74 w 144"/>
                <a:gd name="T15" fmla="*/ 0 h 196"/>
                <a:gd name="T16" fmla="*/ 94 w 144"/>
                <a:gd name="T17" fmla="*/ 9 h 196"/>
                <a:gd name="T18" fmla="*/ 100 w 144"/>
                <a:gd name="T19" fmla="*/ 13 h 196"/>
                <a:gd name="T20" fmla="*/ 108 w 144"/>
                <a:gd name="T21" fmla="*/ 23 h 196"/>
                <a:gd name="T22" fmla="*/ 110 w 144"/>
                <a:gd name="T23" fmla="*/ 28 h 196"/>
                <a:gd name="T24" fmla="*/ 112 w 144"/>
                <a:gd name="T25" fmla="*/ 33 h 196"/>
                <a:gd name="T26" fmla="*/ 113 w 144"/>
                <a:gd name="T27" fmla="*/ 28 h 196"/>
                <a:gd name="T28" fmla="*/ 114 w 144"/>
                <a:gd name="T29" fmla="*/ 21 h 196"/>
                <a:gd name="T30" fmla="*/ 115 w 144"/>
                <a:gd name="T31" fmla="*/ 15 h 196"/>
                <a:gd name="T32" fmla="*/ 115 w 144"/>
                <a:gd name="T33" fmla="*/ 15 h 196"/>
                <a:gd name="T34" fmla="*/ 118 w 144"/>
                <a:gd name="T35" fmla="*/ 23 h 196"/>
                <a:gd name="T36" fmla="*/ 131 w 144"/>
                <a:gd name="T37" fmla="*/ 31 h 196"/>
                <a:gd name="T38" fmla="*/ 134 w 144"/>
                <a:gd name="T39" fmla="*/ 17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4" h="196">
                  <a:moveTo>
                    <a:pt x="134" y="171"/>
                  </a:moveTo>
                  <a:cubicBezTo>
                    <a:pt x="127" y="196"/>
                    <a:pt x="127" y="196"/>
                    <a:pt x="127" y="196"/>
                  </a:cubicBezTo>
                  <a:cubicBezTo>
                    <a:pt x="120" y="193"/>
                    <a:pt x="113" y="191"/>
                    <a:pt x="106" y="189"/>
                  </a:cubicBezTo>
                  <a:cubicBezTo>
                    <a:pt x="105" y="188"/>
                    <a:pt x="104" y="188"/>
                    <a:pt x="103" y="188"/>
                  </a:cubicBezTo>
                  <a:cubicBezTo>
                    <a:pt x="70" y="178"/>
                    <a:pt x="36" y="173"/>
                    <a:pt x="0" y="173"/>
                  </a:cubicBezTo>
                  <a:cubicBezTo>
                    <a:pt x="19" y="132"/>
                    <a:pt x="31" y="77"/>
                    <a:pt x="40" y="15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4" y="9"/>
                    <a:pt x="94" y="9"/>
                    <a:pt x="94" y="9"/>
                  </a:cubicBezTo>
                  <a:cubicBezTo>
                    <a:pt x="97" y="10"/>
                    <a:pt x="99" y="12"/>
                    <a:pt x="100" y="13"/>
                  </a:cubicBezTo>
                  <a:cubicBezTo>
                    <a:pt x="104" y="16"/>
                    <a:pt x="106" y="19"/>
                    <a:pt x="108" y="23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3" y="28"/>
                    <a:pt x="113" y="28"/>
                    <a:pt x="113" y="28"/>
                  </a:cubicBezTo>
                  <a:cubicBezTo>
                    <a:pt x="114" y="21"/>
                    <a:pt x="114" y="21"/>
                    <a:pt x="114" y="21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8" y="23"/>
                    <a:pt x="118" y="23"/>
                    <a:pt x="118" y="23"/>
                  </a:cubicBezTo>
                  <a:cubicBezTo>
                    <a:pt x="131" y="31"/>
                    <a:pt x="131" y="31"/>
                    <a:pt x="131" y="31"/>
                  </a:cubicBezTo>
                  <a:cubicBezTo>
                    <a:pt x="144" y="74"/>
                    <a:pt x="142" y="122"/>
                    <a:pt x="134" y="171"/>
                  </a:cubicBezTo>
                </a:path>
              </a:pathLst>
            </a:custGeom>
            <a:solidFill>
              <a:srgbClr val="FEC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6" name="Rectangle 198">
              <a:extLst>
                <a:ext uri="{FF2B5EF4-FFF2-40B4-BE49-F238E27FC236}">
                  <a16:creationId xmlns:a16="http://schemas.microsoft.com/office/drawing/2014/main" id="{23F7CCA6-B2EA-4859-BA91-FBD3EDBFB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801937" y="2879725"/>
              <a:ext cx="1588" cy="9525"/>
            </a:xfrm>
            <a:prstGeom prst="rect">
              <a:avLst/>
            </a:prstGeom>
            <a:solidFill>
              <a:srgbClr val="CBB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7" name="Freeform 199">
              <a:extLst>
                <a:ext uri="{FF2B5EF4-FFF2-40B4-BE49-F238E27FC236}">
                  <a16:creationId xmlns:a16="http://schemas.microsoft.com/office/drawing/2014/main" id="{51762EEB-4577-4AE7-A46C-CC4719EAE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-3246437" y="2879725"/>
              <a:ext cx="444500" cy="296863"/>
            </a:xfrm>
            <a:custGeom>
              <a:avLst/>
              <a:gdLst>
                <a:gd name="T0" fmla="*/ 19 w 91"/>
                <a:gd name="T1" fmla="*/ 43 h 61"/>
                <a:gd name="T2" fmla="*/ 91 w 91"/>
                <a:gd name="T3" fmla="*/ 61 h 61"/>
                <a:gd name="T4" fmla="*/ 91 w 91"/>
                <a:gd name="T5" fmla="*/ 0 h 61"/>
                <a:gd name="T6" fmla="*/ 7 w 91"/>
                <a:gd name="T7" fmla="*/ 5 h 61"/>
                <a:gd name="T8" fmla="*/ 19 w 91"/>
                <a:gd name="T9" fmla="*/ 4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61">
                  <a:moveTo>
                    <a:pt x="19" y="43"/>
                  </a:moveTo>
                  <a:cubicBezTo>
                    <a:pt x="91" y="61"/>
                    <a:pt x="91" y="61"/>
                    <a:pt x="91" y="61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0" y="19"/>
                    <a:pt x="0" y="37"/>
                    <a:pt x="19" y="43"/>
                  </a:cubicBezTo>
                </a:path>
              </a:pathLst>
            </a:custGeom>
            <a:solidFill>
              <a:srgbClr val="FEC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8" name="Freeform 200">
              <a:extLst>
                <a:ext uri="{FF2B5EF4-FFF2-40B4-BE49-F238E27FC236}">
                  <a16:creationId xmlns:a16="http://schemas.microsoft.com/office/drawing/2014/main" id="{F39E9A2D-1FDE-4772-BC34-80445174C946}"/>
                </a:ext>
              </a:extLst>
            </p:cNvPr>
            <p:cNvSpPr>
              <a:spLocks/>
            </p:cNvSpPr>
            <p:nvPr/>
          </p:nvSpPr>
          <p:spPr bwMode="auto">
            <a:xfrm>
              <a:off x="-3211512" y="2635250"/>
              <a:ext cx="242888" cy="381000"/>
            </a:xfrm>
            <a:custGeom>
              <a:avLst/>
              <a:gdLst>
                <a:gd name="T0" fmla="*/ 153 w 153"/>
                <a:gd name="T1" fmla="*/ 62 h 240"/>
                <a:gd name="T2" fmla="*/ 64 w 153"/>
                <a:gd name="T3" fmla="*/ 0 h 240"/>
                <a:gd name="T4" fmla="*/ 0 w 153"/>
                <a:gd name="T5" fmla="*/ 169 h 240"/>
                <a:gd name="T6" fmla="*/ 135 w 153"/>
                <a:gd name="T7" fmla="*/ 240 h 240"/>
                <a:gd name="T8" fmla="*/ 153 w 153"/>
                <a:gd name="T9" fmla="*/ 6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240">
                  <a:moveTo>
                    <a:pt x="153" y="62"/>
                  </a:moveTo>
                  <a:lnTo>
                    <a:pt x="64" y="0"/>
                  </a:lnTo>
                  <a:lnTo>
                    <a:pt x="0" y="169"/>
                  </a:lnTo>
                  <a:lnTo>
                    <a:pt x="135" y="240"/>
                  </a:lnTo>
                  <a:lnTo>
                    <a:pt x="153" y="62"/>
                  </a:lnTo>
                  <a:close/>
                </a:path>
              </a:pathLst>
            </a:custGeom>
            <a:solidFill>
              <a:srgbClr val="FEC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9" name="Freeform 201">
              <a:extLst>
                <a:ext uri="{FF2B5EF4-FFF2-40B4-BE49-F238E27FC236}">
                  <a16:creationId xmlns:a16="http://schemas.microsoft.com/office/drawing/2014/main" id="{84DA5B50-CA6C-470F-881F-0A4BB4B537F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025" y="2957513"/>
              <a:ext cx="481013" cy="366713"/>
            </a:xfrm>
            <a:custGeom>
              <a:avLst/>
              <a:gdLst>
                <a:gd name="T0" fmla="*/ 78 w 99"/>
                <a:gd name="T1" fmla="*/ 75 h 75"/>
                <a:gd name="T2" fmla="*/ 5 w 99"/>
                <a:gd name="T3" fmla="*/ 61 h 75"/>
                <a:gd name="T4" fmla="*/ 0 w 99"/>
                <a:gd name="T5" fmla="*/ 0 h 75"/>
                <a:gd name="T6" fmla="*/ 76 w 99"/>
                <a:gd name="T7" fmla="*/ 33 h 75"/>
                <a:gd name="T8" fmla="*/ 78 w 99"/>
                <a:gd name="T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75">
                  <a:moveTo>
                    <a:pt x="78" y="75"/>
                  </a:moveTo>
                  <a:cubicBezTo>
                    <a:pt x="5" y="61"/>
                    <a:pt x="5" y="61"/>
                    <a:pt x="5" y="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99" y="40"/>
                    <a:pt x="97" y="75"/>
                    <a:pt x="78" y="75"/>
                  </a:cubicBezTo>
                </a:path>
              </a:pathLst>
            </a:custGeom>
            <a:solidFill>
              <a:srgbClr val="FEC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60" name="Freeform 202">
              <a:extLst>
                <a:ext uri="{FF2B5EF4-FFF2-40B4-BE49-F238E27FC236}">
                  <a16:creationId xmlns:a16="http://schemas.microsoft.com/office/drawing/2014/main" id="{A425A2A9-A6FF-4F32-8C3D-ECFA07C23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03425" y="3006725"/>
              <a:ext cx="393700" cy="317500"/>
            </a:xfrm>
            <a:custGeom>
              <a:avLst/>
              <a:gdLst>
                <a:gd name="T0" fmla="*/ 81 w 81"/>
                <a:gd name="T1" fmla="*/ 49 h 65"/>
                <a:gd name="T2" fmla="*/ 5 w 81"/>
                <a:gd name="T3" fmla="*/ 65 h 65"/>
                <a:gd name="T4" fmla="*/ 0 w 81"/>
                <a:gd name="T5" fmla="*/ 22 h 65"/>
                <a:gd name="T6" fmla="*/ 80 w 81"/>
                <a:gd name="T7" fmla="*/ 0 h 65"/>
                <a:gd name="T8" fmla="*/ 81 w 81"/>
                <a:gd name="T9" fmla="*/ 4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65">
                  <a:moveTo>
                    <a:pt x="81" y="49"/>
                  </a:moveTo>
                  <a:cubicBezTo>
                    <a:pt x="62" y="58"/>
                    <a:pt x="36" y="62"/>
                    <a:pt x="5" y="6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7" y="21"/>
                    <a:pt x="81" y="27"/>
                    <a:pt x="81" y="49"/>
                  </a:cubicBezTo>
                </a:path>
              </a:pathLst>
            </a:custGeom>
            <a:solidFill>
              <a:srgbClr val="FEC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61" name="Freeform 203">
              <a:extLst>
                <a:ext uri="{FF2B5EF4-FFF2-40B4-BE49-F238E27FC236}">
                  <a16:creationId xmlns:a16="http://schemas.microsoft.com/office/drawing/2014/main" id="{F059BCD5-87E3-4E15-8BF3-6714270ABC56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19250" y="2797175"/>
              <a:ext cx="209550" cy="292100"/>
            </a:xfrm>
            <a:custGeom>
              <a:avLst/>
              <a:gdLst>
                <a:gd name="T0" fmla="*/ 5 w 43"/>
                <a:gd name="T1" fmla="*/ 33 h 60"/>
                <a:gd name="T2" fmla="*/ 19 w 43"/>
                <a:gd name="T3" fmla="*/ 7 h 60"/>
                <a:gd name="T4" fmla="*/ 22 w 43"/>
                <a:gd name="T5" fmla="*/ 3 h 60"/>
                <a:gd name="T6" fmla="*/ 26 w 43"/>
                <a:gd name="T7" fmla="*/ 3 h 60"/>
                <a:gd name="T8" fmla="*/ 30 w 43"/>
                <a:gd name="T9" fmla="*/ 0 h 60"/>
                <a:gd name="T10" fmla="*/ 33 w 43"/>
                <a:gd name="T11" fmla="*/ 4 h 60"/>
                <a:gd name="T12" fmla="*/ 37 w 43"/>
                <a:gd name="T13" fmla="*/ 4 h 60"/>
                <a:gd name="T14" fmla="*/ 38 w 43"/>
                <a:gd name="T15" fmla="*/ 7 h 60"/>
                <a:gd name="T16" fmla="*/ 37 w 43"/>
                <a:gd name="T17" fmla="*/ 13 h 60"/>
                <a:gd name="T18" fmla="*/ 34 w 43"/>
                <a:gd name="T19" fmla="*/ 33 h 60"/>
                <a:gd name="T20" fmla="*/ 28 w 43"/>
                <a:gd name="T21" fmla="*/ 47 h 60"/>
                <a:gd name="T22" fmla="*/ 25 w 43"/>
                <a:gd name="T23" fmla="*/ 54 h 60"/>
                <a:gd name="T24" fmla="*/ 10 w 43"/>
                <a:gd name="T25" fmla="*/ 59 h 60"/>
                <a:gd name="T26" fmla="*/ 0 w 43"/>
                <a:gd name="T27" fmla="*/ 46 h 60"/>
                <a:gd name="T28" fmla="*/ 5 w 43"/>
                <a:gd name="T29" fmla="*/ 3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" h="60">
                  <a:moveTo>
                    <a:pt x="5" y="33"/>
                  </a:moveTo>
                  <a:cubicBezTo>
                    <a:pt x="9" y="24"/>
                    <a:pt x="14" y="15"/>
                    <a:pt x="19" y="7"/>
                  </a:cubicBezTo>
                  <a:cubicBezTo>
                    <a:pt x="19" y="5"/>
                    <a:pt x="20" y="4"/>
                    <a:pt x="22" y="3"/>
                  </a:cubicBezTo>
                  <a:cubicBezTo>
                    <a:pt x="23" y="2"/>
                    <a:pt x="25" y="2"/>
                    <a:pt x="26" y="3"/>
                  </a:cubicBezTo>
                  <a:cubicBezTo>
                    <a:pt x="26" y="2"/>
                    <a:pt x="28" y="0"/>
                    <a:pt x="30" y="0"/>
                  </a:cubicBezTo>
                  <a:cubicBezTo>
                    <a:pt x="31" y="0"/>
                    <a:pt x="33" y="2"/>
                    <a:pt x="33" y="4"/>
                  </a:cubicBezTo>
                  <a:cubicBezTo>
                    <a:pt x="34" y="3"/>
                    <a:pt x="36" y="3"/>
                    <a:pt x="37" y="4"/>
                  </a:cubicBezTo>
                  <a:cubicBezTo>
                    <a:pt x="38" y="5"/>
                    <a:pt x="38" y="6"/>
                    <a:pt x="38" y="7"/>
                  </a:cubicBezTo>
                  <a:cubicBezTo>
                    <a:pt x="38" y="10"/>
                    <a:pt x="38" y="10"/>
                    <a:pt x="37" y="13"/>
                  </a:cubicBezTo>
                  <a:cubicBezTo>
                    <a:pt x="38" y="13"/>
                    <a:pt x="43" y="14"/>
                    <a:pt x="34" y="33"/>
                  </a:cubicBezTo>
                  <a:cubicBezTo>
                    <a:pt x="32" y="38"/>
                    <a:pt x="30" y="43"/>
                    <a:pt x="28" y="47"/>
                  </a:cubicBezTo>
                  <a:cubicBezTo>
                    <a:pt x="27" y="49"/>
                    <a:pt x="26" y="52"/>
                    <a:pt x="25" y="54"/>
                  </a:cubicBezTo>
                  <a:cubicBezTo>
                    <a:pt x="22" y="58"/>
                    <a:pt x="15" y="60"/>
                    <a:pt x="10" y="59"/>
                  </a:cubicBezTo>
                  <a:cubicBezTo>
                    <a:pt x="4" y="57"/>
                    <a:pt x="0" y="51"/>
                    <a:pt x="0" y="46"/>
                  </a:cubicBezTo>
                  <a:cubicBezTo>
                    <a:pt x="0" y="41"/>
                    <a:pt x="2" y="37"/>
                    <a:pt x="5" y="33"/>
                  </a:cubicBezTo>
                  <a:close/>
                </a:path>
              </a:pathLst>
            </a:custGeom>
            <a:solidFill>
              <a:srgbClr val="FCC0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62" name="Freeform 204">
              <a:extLst>
                <a:ext uri="{FF2B5EF4-FFF2-40B4-BE49-F238E27FC236}">
                  <a16:creationId xmlns:a16="http://schemas.microsoft.com/office/drawing/2014/main" id="{9B08D97E-C4BD-4BEB-8368-413AF2C49F9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73225" y="2855913"/>
              <a:ext cx="122238" cy="200025"/>
            </a:xfrm>
            <a:custGeom>
              <a:avLst/>
              <a:gdLst>
                <a:gd name="T0" fmla="*/ 18 w 25"/>
                <a:gd name="T1" fmla="*/ 17 h 41"/>
                <a:gd name="T2" fmla="*/ 25 w 25"/>
                <a:gd name="T3" fmla="*/ 27 h 41"/>
                <a:gd name="T4" fmla="*/ 21 w 25"/>
                <a:gd name="T5" fmla="*/ 38 h 41"/>
                <a:gd name="T6" fmla="*/ 18 w 25"/>
                <a:gd name="T7" fmla="*/ 41 h 41"/>
                <a:gd name="T8" fmla="*/ 14 w 25"/>
                <a:gd name="T9" fmla="*/ 41 h 41"/>
                <a:gd name="T10" fmla="*/ 12 w 25"/>
                <a:gd name="T11" fmla="*/ 38 h 41"/>
                <a:gd name="T12" fmla="*/ 8 w 25"/>
                <a:gd name="T13" fmla="*/ 26 h 41"/>
                <a:gd name="T14" fmla="*/ 7 w 25"/>
                <a:gd name="T15" fmla="*/ 16 h 41"/>
                <a:gd name="T16" fmla="*/ 4 w 25"/>
                <a:gd name="T17" fmla="*/ 7 h 41"/>
                <a:gd name="T18" fmla="*/ 1 w 25"/>
                <a:gd name="T19" fmla="*/ 5 h 41"/>
                <a:gd name="T20" fmla="*/ 0 w 25"/>
                <a:gd name="T21" fmla="*/ 2 h 41"/>
                <a:gd name="T22" fmla="*/ 3 w 25"/>
                <a:gd name="T23" fmla="*/ 1 h 41"/>
                <a:gd name="T24" fmla="*/ 5 w 25"/>
                <a:gd name="T25" fmla="*/ 1 h 41"/>
                <a:gd name="T26" fmla="*/ 12 w 25"/>
                <a:gd name="T27" fmla="*/ 9 h 41"/>
                <a:gd name="T28" fmla="*/ 14 w 25"/>
                <a:gd name="T29" fmla="*/ 14 h 41"/>
                <a:gd name="T30" fmla="*/ 18 w 25"/>
                <a:gd name="T31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41">
                  <a:moveTo>
                    <a:pt x="18" y="17"/>
                  </a:moveTo>
                  <a:cubicBezTo>
                    <a:pt x="22" y="19"/>
                    <a:pt x="24" y="23"/>
                    <a:pt x="25" y="27"/>
                  </a:cubicBezTo>
                  <a:cubicBezTo>
                    <a:pt x="25" y="31"/>
                    <a:pt x="24" y="35"/>
                    <a:pt x="21" y="38"/>
                  </a:cubicBezTo>
                  <a:cubicBezTo>
                    <a:pt x="21" y="39"/>
                    <a:pt x="19" y="40"/>
                    <a:pt x="18" y="41"/>
                  </a:cubicBezTo>
                  <a:cubicBezTo>
                    <a:pt x="17" y="41"/>
                    <a:pt x="16" y="41"/>
                    <a:pt x="14" y="41"/>
                  </a:cubicBezTo>
                  <a:cubicBezTo>
                    <a:pt x="13" y="40"/>
                    <a:pt x="12" y="39"/>
                    <a:pt x="12" y="38"/>
                  </a:cubicBezTo>
                  <a:cubicBezTo>
                    <a:pt x="10" y="34"/>
                    <a:pt x="8" y="30"/>
                    <a:pt x="8" y="26"/>
                  </a:cubicBezTo>
                  <a:cubicBezTo>
                    <a:pt x="8" y="22"/>
                    <a:pt x="8" y="19"/>
                    <a:pt x="7" y="16"/>
                  </a:cubicBezTo>
                  <a:cubicBezTo>
                    <a:pt x="7" y="13"/>
                    <a:pt x="6" y="9"/>
                    <a:pt x="4" y="7"/>
                  </a:cubicBezTo>
                  <a:cubicBezTo>
                    <a:pt x="3" y="6"/>
                    <a:pt x="2" y="6"/>
                    <a:pt x="1" y="5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1" y="1"/>
                    <a:pt x="2" y="1"/>
                    <a:pt x="3" y="1"/>
                  </a:cubicBezTo>
                  <a:cubicBezTo>
                    <a:pt x="4" y="0"/>
                    <a:pt x="4" y="1"/>
                    <a:pt x="5" y="1"/>
                  </a:cubicBezTo>
                  <a:cubicBezTo>
                    <a:pt x="9" y="3"/>
                    <a:pt x="11" y="6"/>
                    <a:pt x="12" y="9"/>
                  </a:cubicBezTo>
                  <a:cubicBezTo>
                    <a:pt x="13" y="11"/>
                    <a:pt x="13" y="12"/>
                    <a:pt x="14" y="14"/>
                  </a:cubicBezTo>
                  <a:cubicBezTo>
                    <a:pt x="15" y="15"/>
                    <a:pt x="17" y="16"/>
                    <a:pt x="18" y="17"/>
                  </a:cubicBezTo>
                  <a:close/>
                </a:path>
              </a:pathLst>
            </a:custGeom>
            <a:solidFill>
              <a:srgbClr val="FCC0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63" name="Freeform 205">
              <a:extLst>
                <a:ext uri="{FF2B5EF4-FFF2-40B4-BE49-F238E27FC236}">
                  <a16:creationId xmlns:a16="http://schemas.microsoft.com/office/drawing/2014/main" id="{614B3E1A-8A90-4A35-AB62-B8A578C02802}"/>
                </a:ext>
              </a:extLst>
            </p:cNvPr>
            <p:cNvSpPr>
              <a:spLocks/>
            </p:cNvSpPr>
            <p:nvPr/>
          </p:nvSpPr>
          <p:spPr bwMode="auto">
            <a:xfrm>
              <a:off x="-3143250" y="2406650"/>
              <a:ext cx="101600" cy="150813"/>
            </a:xfrm>
            <a:custGeom>
              <a:avLst/>
              <a:gdLst>
                <a:gd name="T0" fmla="*/ 16 w 21"/>
                <a:gd name="T1" fmla="*/ 10 h 31"/>
                <a:gd name="T2" fmla="*/ 19 w 21"/>
                <a:gd name="T3" fmla="*/ 17 h 31"/>
                <a:gd name="T4" fmla="*/ 20 w 21"/>
                <a:gd name="T5" fmla="*/ 23 h 31"/>
                <a:gd name="T6" fmla="*/ 18 w 21"/>
                <a:gd name="T7" fmla="*/ 28 h 31"/>
                <a:gd name="T8" fmla="*/ 14 w 21"/>
                <a:gd name="T9" fmla="*/ 31 h 31"/>
                <a:gd name="T10" fmla="*/ 11 w 21"/>
                <a:gd name="T11" fmla="*/ 25 h 31"/>
                <a:gd name="T12" fmla="*/ 9 w 21"/>
                <a:gd name="T13" fmla="*/ 14 h 31"/>
                <a:gd name="T14" fmla="*/ 4 w 21"/>
                <a:gd name="T15" fmla="*/ 7 h 31"/>
                <a:gd name="T16" fmla="*/ 1 w 21"/>
                <a:gd name="T17" fmla="*/ 6 h 31"/>
                <a:gd name="T18" fmla="*/ 0 w 21"/>
                <a:gd name="T19" fmla="*/ 3 h 31"/>
                <a:gd name="T20" fmla="*/ 2 w 21"/>
                <a:gd name="T21" fmla="*/ 1 h 31"/>
                <a:gd name="T22" fmla="*/ 10 w 21"/>
                <a:gd name="T23" fmla="*/ 4 h 31"/>
                <a:gd name="T24" fmla="*/ 16 w 21"/>
                <a:gd name="T25" fmla="*/ 1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31">
                  <a:moveTo>
                    <a:pt x="16" y="10"/>
                  </a:moveTo>
                  <a:cubicBezTo>
                    <a:pt x="17" y="13"/>
                    <a:pt x="17" y="15"/>
                    <a:pt x="19" y="17"/>
                  </a:cubicBezTo>
                  <a:cubicBezTo>
                    <a:pt x="20" y="19"/>
                    <a:pt x="21" y="21"/>
                    <a:pt x="20" y="23"/>
                  </a:cubicBezTo>
                  <a:cubicBezTo>
                    <a:pt x="20" y="25"/>
                    <a:pt x="19" y="27"/>
                    <a:pt x="18" y="28"/>
                  </a:cubicBezTo>
                  <a:cubicBezTo>
                    <a:pt x="17" y="29"/>
                    <a:pt x="16" y="30"/>
                    <a:pt x="14" y="31"/>
                  </a:cubicBezTo>
                  <a:cubicBezTo>
                    <a:pt x="12" y="29"/>
                    <a:pt x="12" y="28"/>
                    <a:pt x="11" y="25"/>
                  </a:cubicBezTo>
                  <a:cubicBezTo>
                    <a:pt x="11" y="22"/>
                    <a:pt x="10" y="17"/>
                    <a:pt x="9" y="14"/>
                  </a:cubicBezTo>
                  <a:cubicBezTo>
                    <a:pt x="8" y="11"/>
                    <a:pt x="7" y="9"/>
                    <a:pt x="4" y="7"/>
                  </a:cubicBezTo>
                  <a:cubicBezTo>
                    <a:pt x="3" y="7"/>
                    <a:pt x="2" y="6"/>
                    <a:pt x="1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2"/>
                    <a:pt x="2" y="1"/>
                    <a:pt x="2" y="1"/>
                  </a:cubicBezTo>
                  <a:cubicBezTo>
                    <a:pt x="5" y="0"/>
                    <a:pt x="8" y="2"/>
                    <a:pt x="10" y="4"/>
                  </a:cubicBezTo>
                  <a:cubicBezTo>
                    <a:pt x="12" y="6"/>
                    <a:pt x="15" y="8"/>
                    <a:pt x="16" y="10"/>
                  </a:cubicBezTo>
                  <a:close/>
                </a:path>
              </a:pathLst>
            </a:custGeom>
            <a:solidFill>
              <a:srgbClr val="FCC0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64" name="Freeform 206">
              <a:extLst>
                <a:ext uri="{FF2B5EF4-FFF2-40B4-BE49-F238E27FC236}">
                  <a16:creationId xmlns:a16="http://schemas.microsoft.com/office/drawing/2014/main" id="{F523DC94-D737-4E2C-8831-6E3AC3B67D2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0025" y="3889375"/>
              <a:ext cx="468313" cy="649288"/>
            </a:xfrm>
            <a:custGeom>
              <a:avLst/>
              <a:gdLst>
                <a:gd name="T0" fmla="*/ 0 w 96"/>
                <a:gd name="T1" fmla="*/ 133 h 133"/>
                <a:gd name="T2" fmla="*/ 54 w 96"/>
                <a:gd name="T3" fmla="*/ 131 h 133"/>
                <a:gd name="T4" fmla="*/ 96 w 96"/>
                <a:gd name="T5" fmla="*/ 5 h 133"/>
                <a:gd name="T6" fmla="*/ 43 w 96"/>
                <a:gd name="T7" fmla="*/ 0 h 133"/>
                <a:gd name="T8" fmla="*/ 0 w 96"/>
                <a:gd name="T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33">
                  <a:moveTo>
                    <a:pt x="0" y="133"/>
                  </a:moveTo>
                  <a:cubicBezTo>
                    <a:pt x="54" y="131"/>
                    <a:pt x="54" y="131"/>
                    <a:pt x="54" y="131"/>
                  </a:cubicBezTo>
                  <a:cubicBezTo>
                    <a:pt x="59" y="102"/>
                    <a:pt x="75" y="52"/>
                    <a:pt x="96" y="5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14" y="34"/>
                    <a:pt x="0" y="80"/>
                    <a:pt x="0" y="133"/>
                  </a:cubicBezTo>
                </a:path>
              </a:pathLst>
            </a:custGeom>
            <a:solidFill>
              <a:srgbClr val="5D31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65" name="Freeform 207">
              <a:extLst>
                <a:ext uri="{FF2B5EF4-FFF2-40B4-BE49-F238E27FC236}">
                  <a16:creationId xmlns:a16="http://schemas.microsoft.com/office/drawing/2014/main" id="{CAA9F43B-4144-4BF7-B6B3-1C3B16054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-2516187" y="2967038"/>
              <a:ext cx="79375" cy="752475"/>
            </a:xfrm>
            <a:custGeom>
              <a:avLst/>
              <a:gdLst>
                <a:gd name="T0" fmla="*/ 14 w 16"/>
                <a:gd name="T1" fmla="*/ 0 h 154"/>
                <a:gd name="T2" fmla="*/ 11 w 16"/>
                <a:gd name="T3" fmla="*/ 0 h 154"/>
                <a:gd name="T4" fmla="*/ 7 w 16"/>
                <a:gd name="T5" fmla="*/ 69 h 154"/>
                <a:gd name="T6" fmla="*/ 5 w 16"/>
                <a:gd name="T7" fmla="*/ 81 h 154"/>
                <a:gd name="T8" fmla="*/ 4 w 16"/>
                <a:gd name="T9" fmla="*/ 154 h 154"/>
                <a:gd name="T10" fmla="*/ 7 w 16"/>
                <a:gd name="T11" fmla="*/ 153 h 154"/>
                <a:gd name="T12" fmla="*/ 8 w 16"/>
                <a:gd name="T13" fmla="*/ 81 h 154"/>
                <a:gd name="T14" fmla="*/ 9 w 16"/>
                <a:gd name="T15" fmla="*/ 70 h 154"/>
                <a:gd name="T16" fmla="*/ 14 w 16"/>
                <a:gd name="T17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54">
                  <a:moveTo>
                    <a:pt x="14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3" y="23"/>
                    <a:pt x="10" y="46"/>
                    <a:pt x="7" y="69"/>
                  </a:cubicBezTo>
                  <a:cubicBezTo>
                    <a:pt x="6" y="73"/>
                    <a:pt x="6" y="77"/>
                    <a:pt x="5" y="81"/>
                  </a:cubicBezTo>
                  <a:cubicBezTo>
                    <a:pt x="2" y="105"/>
                    <a:pt x="0" y="130"/>
                    <a:pt x="4" y="154"/>
                  </a:cubicBezTo>
                  <a:cubicBezTo>
                    <a:pt x="5" y="154"/>
                    <a:pt x="6" y="154"/>
                    <a:pt x="7" y="153"/>
                  </a:cubicBezTo>
                  <a:cubicBezTo>
                    <a:pt x="3" y="132"/>
                    <a:pt x="4" y="108"/>
                    <a:pt x="8" y="81"/>
                  </a:cubicBezTo>
                  <a:cubicBezTo>
                    <a:pt x="8" y="77"/>
                    <a:pt x="9" y="73"/>
                    <a:pt x="9" y="70"/>
                  </a:cubicBezTo>
                  <a:cubicBezTo>
                    <a:pt x="13" y="47"/>
                    <a:pt x="16" y="23"/>
                    <a:pt x="14" y="0"/>
                  </a:cubicBezTo>
                </a:path>
              </a:pathLst>
            </a:custGeom>
            <a:solidFill>
              <a:srgbClr val="E7B2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66" name="Freeform 208">
              <a:extLst>
                <a:ext uri="{FF2B5EF4-FFF2-40B4-BE49-F238E27FC236}">
                  <a16:creationId xmlns:a16="http://schemas.microsoft.com/office/drawing/2014/main" id="{37CB96E9-E6CB-468A-B518-611D2C4D9BB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516187" y="3055938"/>
              <a:ext cx="117475" cy="47625"/>
            </a:xfrm>
            <a:custGeom>
              <a:avLst/>
              <a:gdLst>
                <a:gd name="T0" fmla="*/ 74 w 74"/>
                <a:gd name="T1" fmla="*/ 30 h 30"/>
                <a:gd name="T2" fmla="*/ 0 w 74"/>
                <a:gd name="T3" fmla="*/ 15 h 30"/>
                <a:gd name="T4" fmla="*/ 0 w 74"/>
                <a:gd name="T5" fmla="*/ 0 h 30"/>
                <a:gd name="T6" fmla="*/ 74 w 74"/>
                <a:gd name="T7" fmla="*/ 12 h 30"/>
                <a:gd name="T8" fmla="*/ 74 w 74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30">
                  <a:moveTo>
                    <a:pt x="74" y="30"/>
                  </a:moveTo>
                  <a:lnTo>
                    <a:pt x="0" y="15"/>
                  </a:lnTo>
                  <a:lnTo>
                    <a:pt x="0" y="0"/>
                  </a:lnTo>
                  <a:lnTo>
                    <a:pt x="74" y="12"/>
                  </a:lnTo>
                  <a:lnTo>
                    <a:pt x="74" y="30"/>
                  </a:lnTo>
                  <a:close/>
                </a:path>
              </a:pathLst>
            </a:custGeom>
            <a:solidFill>
              <a:srgbClr val="5D31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67" name="Freeform 209">
              <a:extLst>
                <a:ext uri="{FF2B5EF4-FFF2-40B4-BE49-F238E27FC236}">
                  <a16:creationId xmlns:a16="http://schemas.microsoft.com/office/drawing/2014/main" id="{0743ED06-7E49-491E-AF27-72FDCDC72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525712" y="3176588"/>
              <a:ext cx="122238" cy="49213"/>
            </a:xfrm>
            <a:custGeom>
              <a:avLst/>
              <a:gdLst>
                <a:gd name="T0" fmla="*/ 74 w 77"/>
                <a:gd name="T1" fmla="*/ 31 h 31"/>
                <a:gd name="T2" fmla="*/ 0 w 77"/>
                <a:gd name="T3" fmla="*/ 19 h 31"/>
                <a:gd name="T4" fmla="*/ 0 w 77"/>
                <a:gd name="T5" fmla="*/ 0 h 31"/>
                <a:gd name="T6" fmla="*/ 77 w 77"/>
                <a:gd name="T7" fmla="*/ 16 h 31"/>
                <a:gd name="T8" fmla="*/ 74 w 77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31">
                  <a:moveTo>
                    <a:pt x="74" y="31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77" y="16"/>
                  </a:lnTo>
                  <a:lnTo>
                    <a:pt x="74" y="31"/>
                  </a:lnTo>
                  <a:close/>
                </a:path>
              </a:pathLst>
            </a:custGeom>
            <a:solidFill>
              <a:srgbClr val="5D31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68" name="Freeform 210">
              <a:extLst>
                <a:ext uri="{FF2B5EF4-FFF2-40B4-BE49-F238E27FC236}">
                  <a16:creationId xmlns:a16="http://schemas.microsoft.com/office/drawing/2014/main" id="{8C909F7D-9946-4E17-A24E-29AF4DDC6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540000" y="3298825"/>
              <a:ext cx="117475" cy="49213"/>
            </a:xfrm>
            <a:custGeom>
              <a:avLst/>
              <a:gdLst>
                <a:gd name="T0" fmla="*/ 74 w 74"/>
                <a:gd name="T1" fmla="*/ 31 h 31"/>
                <a:gd name="T2" fmla="*/ 0 w 74"/>
                <a:gd name="T3" fmla="*/ 16 h 31"/>
                <a:gd name="T4" fmla="*/ 0 w 74"/>
                <a:gd name="T5" fmla="*/ 0 h 31"/>
                <a:gd name="T6" fmla="*/ 74 w 74"/>
                <a:gd name="T7" fmla="*/ 16 h 31"/>
                <a:gd name="T8" fmla="*/ 74 w 74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31">
                  <a:moveTo>
                    <a:pt x="74" y="31"/>
                  </a:moveTo>
                  <a:lnTo>
                    <a:pt x="0" y="16"/>
                  </a:lnTo>
                  <a:lnTo>
                    <a:pt x="0" y="0"/>
                  </a:lnTo>
                  <a:lnTo>
                    <a:pt x="74" y="16"/>
                  </a:lnTo>
                  <a:lnTo>
                    <a:pt x="74" y="31"/>
                  </a:lnTo>
                  <a:close/>
                </a:path>
              </a:pathLst>
            </a:custGeom>
            <a:solidFill>
              <a:srgbClr val="5D31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69" name="Freeform 211">
              <a:extLst>
                <a:ext uri="{FF2B5EF4-FFF2-40B4-BE49-F238E27FC236}">
                  <a16:creationId xmlns:a16="http://schemas.microsoft.com/office/drawing/2014/main" id="{03984C6E-9F85-413E-A8FC-8C84F912DFB0}"/>
                </a:ext>
              </a:extLst>
            </p:cNvPr>
            <p:cNvSpPr>
              <a:spLocks/>
            </p:cNvSpPr>
            <p:nvPr/>
          </p:nvSpPr>
          <p:spPr bwMode="auto">
            <a:xfrm>
              <a:off x="-2554287" y="3430588"/>
              <a:ext cx="122238" cy="34925"/>
            </a:xfrm>
            <a:custGeom>
              <a:avLst/>
              <a:gdLst>
                <a:gd name="T0" fmla="*/ 74 w 77"/>
                <a:gd name="T1" fmla="*/ 22 h 22"/>
                <a:gd name="T2" fmla="*/ 0 w 77"/>
                <a:gd name="T3" fmla="*/ 16 h 22"/>
                <a:gd name="T4" fmla="*/ 0 w 77"/>
                <a:gd name="T5" fmla="*/ 0 h 22"/>
                <a:gd name="T6" fmla="*/ 77 w 77"/>
                <a:gd name="T7" fmla="*/ 6 h 22"/>
                <a:gd name="T8" fmla="*/ 74 w 77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22">
                  <a:moveTo>
                    <a:pt x="74" y="22"/>
                  </a:moveTo>
                  <a:lnTo>
                    <a:pt x="0" y="16"/>
                  </a:lnTo>
                  <a:lnTo>
                    <a:pt x="0" y="0"/>
                  </a:lnTo>
                  <a:lnTo>
                    <a:pt x="77" y="6"/>
                  </a:lnTo>
                  <a:lnTo>
                    <a:pt x="74" y="22"/>
                  </a:lnTo>
                  <a:close/>
                </a:path>
              </a:pathLst>
            </a:custGeom>
            <a:solidFill>
              <a:srgbClr val="5D31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70" name="Freeform 212">
              <a:extLst>
                <a:ext uri="{FF2B5EF4-FFF2-40B4-BE49-F238E27FC236}">
                  <a16:creationId xmlns:a16="http://schemas.microsoft.com/office/drawing/2014/main" id="{7A890249-98D7-4EFA-A63D-A352212E7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-2559050" y="3552825"/>
              <a:ext cx="115888" cy="34925"/>
            </a:xfrm>
            <a:custGeom>
              <a:avLst/>
              <a:gdLst>
                <a:gd name="T0" fmla="*/ 73 w 73"/>
                <a:gd name="T1" fmla="*/ 22 h 22"/>
                <a:gd name="T2" fmla="*/ 0 w 73"/>
                <a:gd name="T3" fmla="*/ 16 h 22"/>
                <a:gd name="T4" fmla="*/ 0 w 73"/>
                <a:gd name="T5" fmla="*/ 0 h 22"/>
                <a:gd name="T6" fmla="*/ 73 w 73"/>
                <a:gd name="T7" fmla="*/ 6 h 22"/>
                <a:gd name="T8" fmla="*/ 73 w 73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22">
                  <a:moveTo>
                    <a:pt x="73" y="22"/>
                  </a:moveTo>
                  <a:lnTo>
                    <a:pt x="0" y="16"/>
                  </a:lnTo>
                  <a:lnTo>
                    <a:pt x="0" y="0"/>
                  </a:lnTo>
                  <a:lnTo>
                    <a:pt x="73" y="6"/>
                  </a:lnTo>
                  <a:lnTo>
                    <a:pt x="73" y="22"/>
                  </a:lnTo>
                  <a:close/>
                </a:path>
              </a:pathLst>
            </a:custGeom>
            <a:solidFill>
              <a:srgbClr val="5D31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71" name="Freeform 213">
              <a:extLst>
                <a:ext uri="{FF2B5EF4-FFF2-40B4-BE49-F238E27FC236}">
                  <a16:creationId xmlns:a16="http://schemas.microsoft.com/office/drawing/2014/main" id="{1E0BCC5B-8FE3-41FC-9326-3B22F3160B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225800" y="3030538"/>
              <a:ext cx="544513" cy="649288"/>
            </a:xfrm>
            <a:custGeom>
              <a:avLst/>
              <a:gdLst>
                <a:gd name="T0" fmla="*/ 84 w 112"/>
                <a:gd name="T1" fmla="*/ 128 h 133"/>
                <a:gd name="T2" fmla="*/ 112 w 112"/>
                <a:gd name="T3" fmla="*/ 133 h 133"/>
                <a:gd name="T4" fmla="*/ 49 w 112"/>
                <a:gd name="T5" fmla="*/ 127 h 133"/>
                <a:gd name="T6" fmla="*/ 56 w 112"/>
                <a:gd name="T7" fmla="*/ 127 h 133"/>
                <a:gd name="T8" fmla="*/ 48 w 112"/>
                <a:gd name="T9" fmla="*/ 127 h 133"/>
                <a:gd name="T10" fmla="*/ 48 w 112"/>
                <a:gd name="T11" fmla="*/ 127 h 133"/>
                <a:gd name="T12" fmla="*/ 48 w 112"/>
                <a:gd name="T13" fmla="*/ 127 h 133"/>
                <a:gd name="T14" fmla="*/ 47 w 112"/>
                <a:gd name="T15" fmla="*/ 127 h 133"/>
                <a:gd name="T16" fmla="*/ 47 w 112"/>
                <a:gd name="T17" fmla="*/ 127 h 133"/>
                <a:gd name="T18" fmla="*/ 47 w 112"/>
                <a:gd name="T19" fmla="*/ 127 h 133"/>
                <a:gd name="T20" fmla="*/ 47 w 112"/>
                <a:gd name="T21" fmla="*/ 126 h 133"/>
                <a:gd name="T22" fmla="*/ 47 w 112"/>
                <a:gd name="T23" fmla="*/ 126 h 133"/>
                <a:gd name="T24" fmla="*/ 77 w 112"/>
                <a:gd name="T25" fmla="*/ 27 h 133"/>
                <a:gd name="T26" fmla="*/ 77 w 112"/>
                <a:gd name="T27" fmla="*/ 27 h 133"/>
                <a:gd name="T28" fmla="*/ 15 w 112"/>
                <a:gd name="T29" fmla="*/ 12 h 133"/>
                <a:gd name="T30" fmla="*/ 15 w 112"/>
                <a:gd name="T31" fmla="*/ 12 h 133"/>
                <a:gd name="T32" fmla="*/ 15 w 112"/>
                <a:gd name="T33" fmla="*/ 12 h 133"/>
                <a:gd name="T34" fmla="*/ 14 w 112"/>
                <a:gd name="T35" fmla="*/ 12 h 133"/>
                <a:gd name="T36" fmla="*/ 14 w 112"/>
                <a:gd name="T37" fmla="*/ 12 h 133"/>
                <a:gd name="T38" fmla="*/ 14 w 112"/>
                <a:gd name="T39" fmla="*/ 12 h 133"/>
                <a:gd name="T40" fmla="*/ 14 w 112"/>
                <a:gd name="T41" fmla="*/ 12 h 133"/>
                <a:gd name="T42" fmla="*/ 14 w 112"/>
                <a:gd name="T43" fmla="*/ 12 h 133"/>
                <a:gd name="T44" fmla="*/ 14 w 112"/>
                <a:gd name="T45" fmla="*/ 12 h 133"/>
                <a:gd name="T46" fmla="*/ 1 w 112"/>
                <a:gd name="T47" fmla="*/ 2 h 133"/>
                <a:gd name="T48" fmla="*/ 1 w 112"/>
                <a:gd name="T49" fmla="*/ 2 h 133"/>
                <a:gd name="T50" fmla="*/ 1 w 112"/>
                <a:gd name="T51" fmla="*/ 2 h 133"/>
                <a:gd name="T52" fmla="*/ 1 w 112"/>
                <a:gd name="T53" fmla="*/ 2 h 133"/>
                <a:gd name="T54" fmla="*/ 1 w 112"/>
                <a:gd name="T55" fmla="*/ 2 h 133"/>
                <a:gd name="T56" fmla="*/ 1 w 112"/>
                <a:gd name="T57" fmla="*/ 2 h 133"/>
                <a:gd name="T58" fmla="*/ 1 w 112"/>
                <a:gd name="T59" fmla="*/ 1 h 133"/>
                <a:gd name="T60" fmla="*/ 1 w 112"/>
                <a:gd name="T61" fmla="*/ 1 h 133"/>
                <a:gd name="T62" fmla="*/ 1 w 112"/>
                <a:gd name="T63" fmla="*/ 1 h 133"/>
                <a:gd name="T64" fmla="*/ 1 w 112"/>
                <a:gd name="T65" fmla="*/ 1 h 133"/>
                <a:gd name="T66" fmla="*/ 1 w 112"/>
                <a:gd name="T67" fmla="*/ 1 h 133"/>
                <a:gd name="T68" fmla="*/ 1 w 112"/>
                <a:gd name="T69" fmla="*/ 1 h 133"/>
                <a:gd name="T70" fmla="*/ 1 w 112"/>
                <a:gd name="T71" fmla="*/ 1 h 133"/>
                <a:gd name="T72" fmla="*/ 1 w 112"/>
                <a:gd name="T73" fmla="*/ 1 h 133"/>
                <a:gd name="T74" fmla="*/ 1 w 112"/>
                <a:gd name="T75" fmla="*/ 1 h 133"/>
                <a:gd name="T76" fmla="*/ 1 w 112"/>
                <a:gd name="T77" fmla="*/ 1 h 133"/>
                <a:gd name="T78" fmla="*/ 1 w 112"/>
                <a:gd name="T79" fmla="*/ 1 h 133"/>
                <a:gd name="T80" fmla="*/ 1 w 112"/>
                <a:gd name="T81" fmla="*/ 1 h 133"/>
                <a:gd name="T82" fmla="*/ 1 w 112"/>
                <a:gd name="T83" fmla="*/ 1 h 133"/>
                <a:gd name="T84" fmla="*/ 1 w 112"/>
                <a:gd name="T85" fmla="*/ 1 h 133"/>
                <a:gd name="T86" fmla="*/ 1 w 112"/>
                <a:gd name="T87" fmla="*/ 1 h 133"/>
                <a:gd name="T88" fmla="*/ 1 w 112"/>
                <a:gd name="T89" fmla="*/ 1 h 133"/>
                <a:gd name="T90" fmla="*/ 1 w 112"/>
                <a:gd name="T91" fmla="*/ 1 h 133"/>
                <a:gd name="T92" fmla="*/ 1 w 112"/>
                <a:gd name="T93" fmla="*/ 1 h 133"/>
                <a:gd name="T94" fmla="*/ 1 w 112"/>
                <a:gd name="T95" fmla="*/ 0 h 133"/>
                <a:gd name="T96" fmla="*/ 1 w 112"/>
                <a:gd name="T97" fmla="*/ 0 h 133"/>
                <a:gd name="T98" fmla="*/ 1 w 112"/>
                <a:gd name="T99" fmla="*/ 0 h 133"/>
                <a:gd name="T100" fmla="*/ 1 w 112"/>
                <a:gd name="T101" fmla="*/ 0 h 133"/>
                <a:gd name="T102" fmla="*/ 1 w 112"/>
                <a:gd name="T103" fmla="*/ 0 h 133"/>
                <a:gd name="T104" fmla="*/ 1 w 112"/>
                <a:gd name="T105" fmla="*/ 0 h 133"/>
                <a:gd name="T106" fmla="*/ 0 w 112"/>
                <a:gd name="T107" fmla="*/ 0 h 133"/>
                <a:gd name="T108" fmla="*/ 0 w 112"/>
                <a:gd name="T109" fmla="*/ 0 h 133"/>
                <a:gd name="T110" fmla="*/ 0 w 112"/>
                <a:gd name="T11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2" h="133">
                  <a:moveTo>
                    <a:pt x="84" y="128"/>
                  </a:moveTo>
                  <a:cubicBezTo>
                    <a:pt x="84" y="128"/>
                    <a:pt x="84" y="128"/>
                    <a:pt x="84" y="128"/>
                  </a:cubicBezTo>
                  <a:cubicBezTo>
                    <a:pt x="94" y="129"/>
                    <a:pt x="103" y="131"/>
                    <a:pt x="112" y="133"/>
                  </a:cubicBezTo>
                  <a:cubicBezTo>
                    <a:pt x="112" y="133"/>
                    <a:pt x="112" y="133"/>
                    <a:pt x="112" y="133"/>
                  </a:cubicBezTo>
                  <a:cubicBezTo>
                    <a:pt x="103" y="131"/>
                    <a:pt x="94" y="129"/>
                    <a:pt x="84" y="128"/>
                  </a:cubicBezTo>
                  <a:moveTo>
                    <a:pt x="49" y="127"/>
                  </a:moveTo>
                  <a:cubicBezTo>
                    <a:pt x="51" y="127"/>
                    <a:pt x="53" y="127"/>
                    <a:pt x="56" y="127"/>
                  </a:cubicBezTo>
                  <a:cubicBezTo>
                    <a:pt x="56" y="127"/>
                    <a:pt x="56" y="127"/>
                    <a:pt x="56" y="127"/>
                  </a:cubicBezTo>
                  <a:cubicBezTo>
                    <a:pt x="53" y="127"/>
                    <a:pt x="51" y="127"/>
                    <a:pt x="49" y="127"/>
                  </a:cubicBezTo>
                  <a:moveTo>
                    <a:pt x="48" y="127"/>
                  </a:moveTo>
                  <a:cubicBezTo>
                    <a:pt x="48" y="127"/>
                    <a:pt x="48" y="127"/>
                    <a:pt x="49" y="127"/>
                  </a:cubicBezTo>
                  <a:cubicBezTo>
                    <a:pt x="48" y="127"/>
                    <a:pt x="48" y="127"/>
                    <a:pt x="48" y="127"/>
                  </a:cubicBezTo>
                  <a:moveTo>
                    <a:pt x="48" y="127"/>
                  </a:moveTo>
                  <a:cubicBezTo>
                    <a:pt x="48" y="127"/>
                    <a:pt x="48" y="127"/>
                    <a:pt x="48" y="127"/>
                  </a:cubicBezTo>
                  <a:cubicBezTo>
                    <a:pt x="48" y="127"/>
                    <a:pt x="48" y="127"/>
                    <a:pt x="48" y="127"/>
                  </a:cubicBezTo>
                  <a:moveTo>
                    <a:pt x="47" y="127"/>
                  </a:moveTo>
                  <a:cubicBezTo>
                    <a:pt x="48" y="127"/>
                    <a:pt x="48" y="127"/>
                    <a:pt x="48" y="127"/>
                  </a:cubicBezTo>
                  <a:cubicBezTo>
                    <a:pt x="48" y="127"/>
                    <a:pt x="48" y="127"/>
                    <a:pt x="47" y="127"/>
                  </a:cubicBezTo>
                  <a:moveTo>
                    <a:pt x="47" y="126"/>
                  </a:moveTo>
                  <a:cubicBezTo>
                    <a:pt x="47" y="126"/>
                    <a:pt x="47" y="126"/>
                    <a:pt x="47" y="127"/>
                  </a:cubicBezTo>
                  <a:cubicBezTo>
                    <a:pt x="47" y="127"/>
                    <a:pt x="47" y="127"/>
                    <a:pt x="47" y="127"/>
                  </a:cubicBezTo>
                  <a:cubicBezTo>
                    <a:pt x="47" y="126"/>
                    <a:pt x="47" y="126"/>
                    <a:pt x="47" y="126"/>
                  </a:cubicBezTo>
                  <a:moveTo>
                    <a:pt x="47" y="126"/>
                  </a:moveTo>
                  <a:cubicBezTo>
                    <a:pt x="47" y="126"/>
                    <a:pt x="47" y="126"/>
                    <a:pt x="47" y="126"/>
                  </a:cubicBezTo>
                  <a:cubicBezTo>
                    <a:pt x="47" y="126"/>
                    <a:pt x="47" y="126"/>
                    <a:pt x="47" y="126"/>
                  </a:cubicBezTo>
                  <a:moveTo>
                    <a:pt x="77" y="27"/>
                  </a:moveTo>
                  <a:cubicBezTo>
                    <a:pt x="69" y="65"/>
                    <a:pt x="60" y="99"/>
                    <a:pt x="47" y="126"/>
                  </a:cubicBezTo>
                  <a:cubicBezTo>
                    <a:pt x="60" y="99"/>
                    <a:pt x="69" y="65"/>
                    <a:pt x="77" y="27"/>
                  </a:cubicBezTo>
                  <a:cubicBezTo>
                    <a:pt x="77" y="27"/>
                    <a:pt x="77" y="27"/>
                    <a:pt x="77" y="27"/>
                  </a:cubicBezTo>
                  <a:moveTo>
                    <a:pt x="15" y="12"/>
                  </a:move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moveTo>
                    <a:pt x="15" y="12"/>
                  </a:move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moveTo>
                    <a:pt x="1" y="2"/>
                  </a:moveTo>
                  <a:cubicBezTo>
                    <a:pt x="4" y="6"/>
                    <a:pt x="8" y="10"/>
                    <a:pt x="14" y="12"/>
                  </a:cubicBezTo>
                  <a:cubicBezTo>
                    <a:pt x="8" y="10"/>
                    <a:pt x="4" y="6"/>
                    <a:pt x="1" y="2"/>
                  </a:cubicBezTo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1" y="1"/>
                  </a:move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72" name="Freeform 214">
              <a:extLst>
                <a:ext uri="{FF2B5EF4-FFF2-40B4-BE49-F238E27FC236}">
                  <a16:creationId xmlns:a16="http://schemas.microsoft.com/office/drawing/2014/main" id="{1F8944F7-D9F5-452E-AB36-D7999A70360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593975" y="3694113"/>
              <a:ext cx="44450" cy="15875"/>
            </a:xfrm>
            <a:custGeom>
              <a:avLst/>
              <a:gdLst>
                <a:gd name="T0" fmla="*/ 0 w 9"/>
                <a:gd name="T1" fmla="*/ 0 h 3"/>
                <a:gd name="T2" fmla="*/ 0 w 9"/>
                <a:gd name="T3" fmla="*/ 0 h 3"/>
                <a:gd name="T4" fmla="*/ 9 w 9"/>
                <a:gd name="T5" fmla="*/ 3 h 3"/>
                <a:gd name="T6" fmla="*/ 9 w 9"/>
                <a:gd name="T7" fmla="*/ 3 h 3"/>
                <a:gd name="T8" fmla="*/ 0 w 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6" y="2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6" y="2"/>
                    <a:pt x="3" y="1"/>
                    <a:pt x="0" y="0"/>
                  </a:cubicBezTo>
                </a:path>
              </a:pathLst>
            </a:custGeom>
            <a:solidFill>
              <a:srgbClr val="4B2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73" name="Freeform 215">
              <a:extLst>
                <a:ext uri="{FF2B5EF4-FFF2-40B4-BE49-F238E27FC236}">
                  <a16:creationId xmlns:a16="http://schemas.microsoft.com/office/drawing/2014/main" id="{AEBD7E84-DD92-467D-870B-E48B9C488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287" y="3679825"/>
              <a:ext cx="87313" cy="14288"/>
            </a:xfrm>
            <a:custGeom>
              <a:avLst/>
              <a:gdLst>
                <a:gd name="T0" fmla="*/ 0 w 18"/>
                <a:gd name="T1" fmla="*/ 0 h 3"/>
                <a:gd name="T2" fmla="*/ 18 w 18"/>
                <a:gd name="T3" fmla="*/ 3 h 3"/>
                <a:gd name="T4" fmla="*/ 18 w 18"/>
                <a:gd name="T5" fmla="*/ 3 h 3"/>
                <a:gd name="T6" fmla="*/ 0 w 18"/>
                <a:gd name="T7" fmla="*/ 0 h 3"/>
                <a:gd name="T8" fmla="*/ 0 w 18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">
                  <a:moveTo>
                    <a:pt x="0" y="0"/>
                  </a:moveTo>
                  <a:cubicBezTo>
                    <a:pt x="6" y="1"/>
                    <a:pt x="12" y="2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2" y="2"/>
                    <a:pt x="6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62F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74" name="Freeform 216">
              <a:extLst>
                <a:ext uri="{FF2B5EF4-FFF2-40B4-BE49-F238E27FC236}">
                  <a16:creationId xmlns:a16="http://schemas.microsoft.com/office/drawing/2014/main" id="{535DF282-696B-4899-AF50-D0EAF6672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997200" y="3103563"/>
              <a:ext cx="447675" cy="606425"/>
            </a:xfrm>
            <a:custGeom>
              <a:avLst/>
              <a:gdLst>
                <a:gd name="T0" fmla="*/ 53 w 92"/>
                <a:gd name="T1" fmla="*/ 0 h 124"/>
                <a:gd name="T2" fmla="*/ 40 w 92"/>
                <a:gd name="T3" fmla="*/ 1 h 124"/>
                <a:gd name="T4" fmla="*/ 40 w 92"/>
                <a:gd name="T5" fmla="*/ 15 h 124"/>
                <a:gd name="T6" fmla="*/ 30 w 92"/>
                <a:gd name="T7" fmla="*/ 12 h 124"/>
                <a:gd name="T8" fmla="*/ 0 w 92"/>
                <a:gd name="T9" fmla="*/ 111 h 124"/>
                <a:gd name="T10" fmla="*/ 0 w 92"/>
                <a:gd name="T11" fmla="*/ 111 h 124"/>
                <a:gd name="T12" fmla="*/ 0 w 92"/>
                <a:gd name="T13" fmla="*/ 111 h 124"/>
                <a:gd name="T14" fmla="*/ 0 w 92"/>
                <a:gd name="T15" fmla="*/ 111 h 124"/>
                <a:gd name="T16" fmla="*/ 0 w 92"/>
                <a:gd name="T17" fmla="*/ 112 h 124"/>
                <a:gd name="T18" fmla="*/ 0 w 92"/>
                <a:gd name="T19" fmla="*/ 112 h 124"/>
                <a:gd name="T20" fmla="*/ 1 w 92"/>
                <a:gd name="T21" fmla="*/ 112 h 124"/>
                <a:gd name="T22" fmla="*/ 1 w 92"/>
                <a:gd name="T23" fmla="*/ 112 h 124"/>
                <a:gd name="T24" fmla="*/ 1 w 92"/>
                <a:gd name="T25" fmla="*/ 112 h 124"/>
                <a:gd name="T26" fmla="*/ 1 w 92"/>
                <a:gd name="T27" fmla="*/ 112 h 124"/>
                <a:gd name="T28" fmla="*/ 2 w 92"/>
                <a:gd name="T29" fmla="*/ 112 h 124"/>
                <a:gd name="T30" fmla="*/ 2 w 92"/>
                <a:gd name="T31" fmla="*/ 112 h 124"/>
                <a:gd name="T32" fmla="*/ 9 w 92"/>
                <a:gd name="T33" fmla="*/ 112 h 124"/>
                <a:gd name="T34" fmla="*/ 10 w 92"/>
                <a:gd name="T35" fmla="*/ 110 h 124"/>
                <a:gd name="T36" fmla="*/ 37 w 92"/>
                <a:gd name="T37" fmla="*/ 113 h 124"/>
                <a:gd name="T38" fmla="*/ 65 w 92"/>
                <a:gd name="T39" fmla="*/ 118 h 124"/>
                <a:gd name="T40" fmla="*/ 83 w 92"/>
                <a:gd name="T41" fmla="*/ 121 h 124"/>
                <a:gd name="T42" fmla="*/ 92 w 92"/>
                <a:gd name="T43" fmla="*/ 124 h 124"/>
                <a:gd name="T44" fmla="*/ 32 w 92"/>
                <a:gd name="T45" fmla="*/ 103 h 124"/>
                <a:gd name="T46" fmla="*/ 53 w 92"/>
                <a:gd name="T4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2" h="124">
                  <a:moveTo>
                    <a:pt x="53" y="0"/>
                  </a:moveTo>
                  <a:cubicBezTo>
                    <a:pt x="49" y="0"/>
                    <a:pt x="44" y="1"/>
                    <a:pt x="40" y="1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22" y="50"/>
                    <a:pt x="13" y="84"/>
                    <a:pt x="0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1"/>
                    <a:pt x="0" y="111"/>
                    <a:pt x="0" y="11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2" y="112"/>
                  </a:cubicBezTo>
                  <a:cubicBezTo>
                    <a:pt x="2" y="112"/>
                    <a:pt x="2" y="112"/>
                    <a:pt x="2" y="112"/>
                  </a:cubicBezTo>
                  <a:cubicBezTo>
                    <a:pt x="4" y="112"/>
                    <a:pt x="6" y="112"/>
                    <a:pt x="9" y="112"/>
                  </a:cubicBezTo>
                  <a:cubicBezTo>
                    <a:pt x="9" y="111"/>
                    <a:pt x="9" y="110"/>
                    <a:pt x="10" y="110"/>
                  </a:cubicBezTo>
                  <a:cubicBezTo>
                    <a:pt x="37" y="113"/>
                    <a:pt x="37" y="113"/>
                    <a:pt x="37" y="113"/>
                  </a:cubicBezTo>
                  <a:cubicBezTo>
                    <a:pt x="47" y="114"/>
                    <a:pt x="56" y="116"/>
                    <a:pt x="65" y="118"/>
                  </a:cubicBezTo>
                  <a:cubicBezTo>
                    <a:pt x="71" y="119"/>
                    <a:pt x="77" y="120"/>
                    <a:pt x="83" y="121"/>
                  </a:cubicBezTo>
                  <a:cubicBezTo>
                    <a:pt x="86" y="122"/>
                    <a:pt x="89" y="123"/>
                    <a:pt x="92" y="124"/>
                  </a:cubicBezTo>
                  <a:cubicBezTo>
                    <a:pt x="72" y="114"/>
                    <a:pt x="48" y="116"/>
                    <a:pt x="32" y="103"/>
                  </a:cubicBezTo>
                  <a:cubicBezTo>
                    <a:pt x="9" y="85"/>
                    <a:pt x="33" y="28"/>
                    <a:pt x="53" y="0"/>
                  </a:cubicBezTo>
                </a:path>
              </a:pathLst>
            </a:custGeom>
            <a:solidFill>
              <a:srgbClr val="E7B2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75" name="Freeform 217">
              <a:extLst>
                <a:ext uri="{FF2B5EF4-FFF2-40B4-BE49-F238E27FC236}">
                  <a16:creationId xmlns:a16="http://schemas.microsoft.com/office/drawing/2014/main" id="{FF8B4A93-7832-456C-992F-5CC4C44B9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3235325" y="2938463"/>
              <a:ext cx="433388" cy="238125"/>
            </a:xfrm>
            <a:custGeom>
              <a:avLst/>
              <a:gdLst>
                <a:gd name="T0" fmla="*/ 2 w 89"/>
                <a:gd name="T1" fmla="*/ 19 h 49"/>
                <a:gd name="T2" fmla="*/ 2 w 89"/>
                <a:gd name="T3" fmla="*/ 19 h 49"/>
                <a:gd name="T4" fmla="*/ 3 w 89"/>
                <a:gd name="T5" fmla="*/ 19 h 49"/>
                <a:gd name="T6" fmla="*/ 3 w 89"/>
                <a:gd name="T7" fmla="*/ 19 h 49"/>
                <a:gd name="T8" fmla="*/ 3 w 89"/>
                <a:gd name="T9" fmla="*/ 19 h 49"/>
                <a:gd name="T10" fmla="*/ 3 w 89"/>
                <a:gd name="T11" fmla="*/ 19 h 49"/>
                <a:gd name="T12" fmla="*/ 3 w 89"/>
                <a:gd name="T13" fmla="*/ 20 h 49"/>
                <a:gd name="T14" fmla="*/ 3 w 89"/>
                <a:gd name="T15" fmla="*/ 20 h 49"/>
                <a:gd name="T16" fmla="*/ 3 w 89"/>
                <a:gd name="T17" fmla="*/ 20 h 49"/>
                <a:gd name="T18" fmla="*/ 3 w 89"/>
                <a:gd name="T19" fmla="*/ 20 h 49"/>
                <a:gd name="T20" fmla="*/ 3 w 89"/>
                <a:gd name="T21" fmla="*/ 20 h 49"/>
                <a:gd name="T22" fmla="*/ 3 w 89"/>
                <a:gd name="T23" fmla="*/ 20 h 49"/>
                <a:gd name="T24" fmla="*/ 3 w 89"/>
                <a:gd name="T25" fmla="*/ 20 h 49"/>
                <a:gd name="T26" fmla="*/ 3 w 89"/>
                <a:gd name="T27" fmla="*/ 20 h 49"/>
                <a:gd name="T28" fmla="*/ 3 w 89"/>
                <a:gd name="T29" fmla="*/ 20 h 49"/>
                <a:gd name="T30" fmla="*/ 3 w 89"/>
                <a:gd name="T31" fmla="*/ 20 h 49"/>
                <a:gd name="T32" fmla="*/ 3 w 89"/>
                <a:gd name="T33" fmla="*/ 20 h 49"/>
                <a:gd name="T34" fmla="*/ 3 w 89"/>
                <a:gd name="T35" fmla="*/ 20 h 49"/>
                <a:gd name="T36" fmla="*/ 3 w 89"/>
                <a:gd name="T37" fmla="*/ 20 h 49"/>
                <a:gd name="T38" fmla="*/ 3 w 89"/>
                <a:gd name="T39" fmla="*/ 21 h 49"/>
                <a:gd name="T40" fmla="*/ 3 w 89"/>
                <a:gd name="T41" fmla="*/ 21 h 49"/>
                <a:gd name="T42" fmla="*/ 3 w 89"/>
                <a:gd name="T43" fmla="*/ 21 h 49"/>
                <a:gd name="T44" fmla="*/ 16 w 89"/>
                <a:gd name="T45" fmla="*/ 31 h 49"/>
                <a:gd name="T46" fmla="*/ 16 w 89"/>
                <a:gd name="T47" fmla="*/ 31 h 49"/>
                <a:gd name="T48" fmla="*/ 16 w 89"/>
                <a:gd name="T49" fmla="*/ 31 h 49"/>
                <a:gd name="T50" fmla="*/ 16 w 89"/>
                <a:gd name="T51" fmla="*/ 31 h 49"/>
                <a:gd name="T52" fmla="*/ 17 w 89"/>
                <a:gd name="T53" fmla="*/ 31 h 49"/>
                <a:gd name="T54" fmla="*/ 17 w 89"/>
                <a:gd name="T55" fmla="*/ 31 h 49"/>
                <a:gd name="T56" fmla="*/ 17 w 89"/>
                <a:gd name="T57" fmla="*/ 31 h 49"/>
                <a:gd name="T58" fmla="*/ 79 w 89"/>
                <a:gd name="T59" fmla="*/ 46 h 49"/>
                <a:gd name="T60" fmla="*/ 89 w 89"/>
                <a:gd name="T61" fmla="*/ 49 h 49"/>
                <a:gd name="T62" fmla="*/ 78 w 89"/>
                <a:gd name="T63" fmla="*/ 3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9" h="49">
                  <a:moveTo>
                    <a:pt x="2" y="0"/>
                  </a:moveTo>
                  <a:cubicBezTo>
                    <a:pt x="0" y="7"/>
                    <a:pt x="0" y="13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2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20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6" y="25"/>
                    <a:pt x="10" y="29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7" y="31"/>
                    <a:pt x="17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79" y="46"/>
                    <a:pt x="79" y="46"/>
                    <a:pt x="79" y="46"/>
                  </a:cubicBezTo>
                  <a:cubicBezTo>
                    <a:pt x="79" y="46"/>
                    <a:pt x="79" y="46"/>
                    <a:pt x="79" y="46"/>
                  </a:cubicBezTo>
                  <a:cubicBezTo>
                    <a:pt x="79" y="46"/>
                    <a:pt x="79" y="46"/>
                    <a:pt x="79" y="46"/>
                  </a:cubicBezTo>
                  <a:cubicBezTo>
                    <a:pt x="89" y="49"/>
                    <a:pt x="89" y="49"/>
                    <a:pt x="89" y="49"/>
                  </a:cubicBezTo>
                  <a:cubicBezTo>
                    <a:pt x="89" y="35"/>
                    <a:pt x="89" y="35"/>
                    <a:pt x="89" y="35"/>
                  </a:cubicBezTo>
                  <a:cubicBezTo>
                    <a:pt x="85" y="36"/>
                    <a:pt x="82" y="36"/>
                    <a:pt x="78" y="36"/>
                  </a:cubicBezTo>
                  <a:cubicBezTo>
                    <a:pt x="49" y="36"/>
                    <a:pt x="17" y="25"/>
                    <a:pt x="2" y="0"/>
                  </a:cubicBezTo>
                </a:path>
              </a:pathLst>
            </a:custGeom>
            <a:solidFill>
              <a:srgbClr val="E7B2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76" name="Freeform 218">
              <a:extLst>
                <a:ext uri="{FF2B5EF4-FFF2-40B4-BE49-F238E27FC236}">
                  <a16:creationId xmlns:a16="http://schemas.microsoft.com/office/drawing/2014/main" id="{3894ACAF-150D-4063-AF7A-9CDAEFAA28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870200" y="3656013"/>
              <a:ext cx="292100" cy="746125"/>
            </a:xfrm>
            <a:custGeom>
              <a:avLst/>
              <a:gdLst>
                <a:gd name="T0" fmla="*/ 0 w 60"/>
                <a:gd name="T1" fmla="*/ 40 h 153"/>
                <a:gd name="T2" fmla="*/ 60 w 60"/>
                <a:gd name="T3" fmla="*/ 61 h 153"/>
                <a:gd name="T4" fmla="*/ 28 w 60"/>
                <a:gd name="T5" fmla="*/ 153 h 153"/>
                <a:gd name="T6" fmla="*/ 60 w 60"/>
                <a:gd name="T7" fmla="*/ 61 h 153"/>
                <a:gd name="T8" fmla="*/ 0 w 60"/>
                <a:gd name="T9" fmla="*/ 40 h 153"/>
                <a:gd name="T10" fmla="*/ 11 w 60"/>
                <a:gd name="T11" fmla="*/ 0 h 153"/>
                <a:gd name="T12" fmla="*/ 25 w 60"/>
                <a:gd name="T13" fmla="*/ 2 h 153"/>
                <a:gd name="T14" fmla="*/ 25 w 60"/>
                <a:gd name="T15" fmla="*/ 2 h 153"/>
                <a:gd name="T16" fmla="*/ 11 w 60"/>
                <a:gd name="T17" fmla="*/ 0 h 153"/>
                <a:gd name="T18" fmla="*/ 11 w 60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53">
                  <a:moveTo>
                    <a:pt x="0" y="40"/>
                  </a:moveTo>
                  <a:cubicBezTo>
                    <a:pt x="60" y="61"/>
                    <a:pt x="60" y="61"/>
                    <a:pt x="60" y="61"/>
                  </a:cubicBezTo>
                  <a:cubicBezTo>
                    <a:pt x="42" y="87"/>
                    <a:pt x="32" y="118"/>
                    <a:pt x="28" y="153"/>
                  </a:cubicBezTo>
                  <a:cubicBezTo>
                    <a:pt x="32" y="118"/>
                    <a:pt x="42" y="87"/>
                    <a:pt x="60" y="61"/>
                  </a:cubicBezTo>
                  <a:cubicBezTo>
                    <a:pt x="0" y="40"/>
                    <a:pt x="0" y="40"/>
                    <a:pt x="0" y="40"/>
                  </a:cubicBezTo>
                  <a:moveTo>
                    <a:pt x="11" y="0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D2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77" name="Freeform 219">
              <a:extLst>
                <a:ext uri="{FF2B5EF4-FFF2-40B4-BE49-F238E27FC236}">
                  <a16:creationId xmlns:a16="http://schemas.microsoft.com/office/drawing/2014/main" id="{53DFEFBF-EE06-4861-8B7A-AD562EB84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978150" y="3651250"/>
              <a:ext cx="423863" cy="301625"/>
            </a:xfrm>
            <a:custGeom>
              <a:avLst/>
              <a:gdLst>
                <a:gd name="T0" fmla="*/ 5 w 87"/>
                <a:gd name="T1" fmla="*/ 0 h 62"/>
                <a:gd name="T2" fmla="*/ 0 w 87"/>
                <a:gd name="T3" fmla="*/ 15 h 62"/>
                <a:gd name="T4" fmla="*/ 22 w 87"/>
                <a:gd name="T5" fmla="*/ 41 h 62"/>
                <a:gd name="T6" fmla="*/ 22 w 87"/>
                <a:gd name="T7" fmla="*/ 41 h 62"/>
                <a:gd name="T8" fmla="*/ 82 w 87"/>
                <a:gd name="T9" fmla="*/ 62 h 62"/>
                <a:gd name="T10" fmla="*/ 87 w 87"/>
                <a:gd name="T11" fmla="*/ 55 h 62"/>
                <a:gd name="T12" fmla="*/ 33 w 87"/>
                <a:gd name="T13" fmla="*/ 26 h 62"/>
                <a:gd name="T14" fmla="*/ 36 w 87"/>
                <a:gd name="T15" fmla="*/ 8 h 62"/>
                <a:gd name="T16" fmla="*/ 47 w 87"/>
                <a:gd name="T17" fmla="*/ 3 h 62"/>
                <a:gd name="T18" fmla="*/ 33 w 87"/>
                <a:gd name="T19" fmla="*/ 1 h 62"/>
                <a:gd name="T20" fmla="*/ 5 w 87"/>
                <a:gd name="T2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62">
                  <a:moveTo>
                    <a:pt x="5" y="0"/>
                  </a:moveTo>
                  <a:cubicBezTo>
                    <a:pt x="2" y="5"/>
                    <a:pt x="0" y="10"/>
                    <a:pt x="0" y="15"/>
                  </a:cubicBezTo>
                  <a:cubicBezTo>
                    <a:pt x="0" y="25"/>
                    <a:pt x="6" y="35"/>
                    <a:pt x="22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82" y="62"/>
                    <a:pt x="82" y="62"/>
                    <a:pt x="82" y="62"/>
                  </a:cubicBezTo>
                  <a:cubicBezTo>
                    <a:pt x="84" y="60"/>
                    <a:pt x="85" y="57"/>
                    <a:pt x="87" y="55"/>
                  </a:cubicBezTo>
                  <a:cubicBezTo>
                    <a:pt x="67" y="51"/>
                    <a:pt x="47" y="43"/>
                    <a:pt x="33" y="26"/>
                  </a:cubicBezTo>
                  <a:cubicBezTo>
                    <a:pt x="29" y="19"/>
                    <a:pt x="29" y="11"/>
                    <a:pt x="36" y="8"/>
                  </a:cubicBezTo>
                  <a:cubicBezTo>
                    <a:pt x="40" y="6"/>
                    <a:pt x="43" y="4"/>
                    <a:pt x="47" y="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24" y="1"/>
                    <a:pt x="14" y="0"/>
                    <a:pt x="5" y="0"/>
                  </a:cubicBezTo>
                </a:path>
              </a:pathLst>
            </a:custGeom>
            <a:solidFill>
              <a:srgbClr val="502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78" name="Freeform 220">
              <a:extLst>
                <a:ext uri="{FF2B5EF4-FFF2-40B4-BE49-F238E27FC236}">
                  <a16:creationId xmlns:a16="http://schemas.microsoft.com/office/drawing/2014/main" id="{351E64CF-5607-422D-B1D0-259CB59B34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740025" y="4402138"/>
              <a:ext cx="442913" cy="225425"/>
            </a:xfrm>
            <a:custGeom>
              <a:avLst/>
              <a:gdLst>
                <a:gd name="T0" fmla="*/ 91 w 91"/>
                <a:gd name="T1" fmla="*/ 46 h 46"/>
                <a:gd name="T2" fmla="*/ 91 w 91"/>
                <a:gd name="T3" fmla="*/ 46 h 46"/>
                <a:gd name="T4" fmla="*/ 4 w 91"/>
                <a:gd name="T5" fmla="*/ 30 h 46"/>
                <a:gd name="T6" fmla="*/ 1 w 91"/>
                <a:gd name="T7" fmla="*/ 36 h 46"/>
                <a:gd name="T8" fmla="*/ 0 w 91"/>
                <a:gd name="T9" fmla="*/ 27 h 46"/>
                <a:gd name="T10" fmla="*/ 0 w 91"/>
                <a:gd name="T11" fmla="*/ 26 h 46"/>
                <a:gd name="T12" fmla="*/ 0 w 91"/>
                <a:gd name="T13" fmla="*/ 25 h 46"/>
                <a:gd name="T14" fmla="*/ 0 w 91"/>
                <a:gd name="T15" fmla="*/ 25 h 46"/>
                <a:gd name="T16" fmla="*/ 0 w 91"/>
                <a:gd name="T17" fmla="*/ 24 h 46"/>
                <a:gd name="T18" fmla="*/ 0 w 91"/>
                <a:gd name="T19" fmla="*/ 23 h 46"/>
                <a:gd name="T20" fmla="*/ 0 w 91"/>
                <a:gd name="T21" fmla="*/ 23 h 46"/>
                <a:gd name="T22" fmla="*/ 0 w 91"/>
                <a:gd name="T23" fmla="*/ 22 h 46"/>
                <a:gd name="T24" fmla="*/ 0 w 91"/>
                <a:gd name="T25" fmla="*/ 21 h 46"/>
                <a:gd name="T26" fmla="*/ 0 w 91"/>
                <a:gd name="T27" fmla="*/ 20 h 46"/>
                <a:gd name="T28" fmla="*/ 0 w 91"/>
                <a:gd name="T29" fmla="*/ 20 h 46"/>
                <a:gd name="T30" fmla="*/ 0 w 91"/>
                <a:gd name="T31" fmla="*/ 19 h 46"/>
                <a:gd name="T32" fmla="*/ 0 w 91"/>
                <a:gd name="T33" fmla="*/ 19 h 46"/>
                <a:gd name="T34" fmla="*/ 0 w 91"/>
                <a:gd name="T35" fmla="*/ 18 h 46"/>
                <a:gd name="T36" fmla="*/ 0 w 91"/>
                <a:gd name="T37" fmla="*/ 18 h 46"/>
                <a:gd name="T38" fmla="*/ 0 w 91"/>
                <a:gd name="T39" fmla="*/ 17 h 46"/>
                <a:gd name="T40" fmla="*/ 0 w 91"/>
                <a:gd name="T41" fmla="*/ 17 h 46"/>
                <a:gd name="T42" fmla="*/ 0 w 91"/>
                <a:gd name="T43" fmla="*/ 16 h 46"/>
                <a:gd name="T44" fmla="*/ 0 w 91"/>
                <a:gd name="T45" fmla="*/ 16 h 46"/>
                <a:gd name="T46" fmla="*/ 0 w 91"/>
                <a:gd name="T47" fmla="*/ 15 h 46"/>
                <a:gd name="T48" fmla="*/ 0 w 91"/>
                <a:gd name="T49" fmla="*/ 15 h 46"/>
                <a:gd name="T50" fmla="*/ 0 w 91"/>
                <a:gd name="T51" fmla="*/ 14 h 46"/>
                <a:gd name="T52" fmla="*/ 0 w 91"/>
                <a:gd name="T53" fmla="*/ 14 h 46"/>
                <a:gd name="T54" fmla="*/ 0 w 91"/>
                <a:gd name="T55" fmla="*/ 13 h 46"/>
                <a:gd name="T56" fmla="*/ 0 w 91"/>
                <a:gd name="T57" fmla="*/ 13 h 46"/>
                <a:gd name="T58" fmla="*/ 0 w 91"/>
                <a:gd name="T59" fmla="*/ 12 h 46"/>
                <a:gd name="T60" fmla="*/ 0 w 91"/>
                <a:gd name="T61" fmla="*/ 11 h 46"/>
                <a:gd name="T62" fmla="*/ 0 w 91"/>
                <a:gd name="T63" fmla="*/ 11 h 46"/>
                <a:gd name="T64" fmla="*/ 0 w 91"/>
                <a:gd name="T65" fmla="*/ 10 h 46"/>
                <a:gd name="T66" fmla="*/ 0 w 91"/>
                <a:gd name="T67" fmla="*/ 10 h 46"/>
                <a:gd name="T68" fmla="*/ 0 w 91"/>
                <a:gd name="T69" fmla="*/ 9 h 46"/>
                <a:gd name="T70" fmla="*/ 0 w 91"/>
                <a:gd name="T71" fmla="*/ 9 h 46"/>
                <a:gd name="T72" fmla="*/ 1 w 91"/>
                <a:gd name="T73" fmla="*/ 8 h 46"/>
                <a:gd name="T74" fmla="*/ 1 w 91"/>
                <a:gd name="T75" fmla="*/ 8 h 46"/>
                <a:gd name="T76" fmla="*/ 1 w 91"/>
                <a:gd name="T77" fmla="*/ 7 h 46"/>
                <a:gd name="T78" fmla="*/ 1 w 91"/>
                <a:gd name="T79" fmla="*/ 7 h 46"/>
                <a:gd name="T80" fmla="*/ 1 w 91"/>
                <a:gd name="T81" fmla="*/ 6 h 46"/>
                <a:gd name="T82" fmla="*/ 1 w 91"/>
                <a:gd name="T83" fmla="*/ 6 h 46"/>
                <a:gd name="T84" fmla="*/ 1 w 91"/>
                <a:gd name="T85" fmla="*/ 5 h 46"/>
                <a:gd name="T86" fmla="*/ 1 w 91"/>
                <a:gd name="T87" fmla="*/ 5 h 46"/>
                <a:gd name="T88" fmla="*/ 1 w 91"/>
                <a:gd name="T89" fmla="*/ 4 h 46"/>
                <a:gd name="T90" fmla="*/ 1 w 91"/>
                <a:gd name="T91" fmla="*/ 4 h 46"/>
                <a:gd name="T92" fmla="*/ 1 w 91"/>
                <a:gd name="T93" fmla="*/ 3 h 46"/>
                <a:gd name="T94" fmla="*/ 1 w 91"/>
                <a:gd name="T95" fmla="*/ 2 h 46"/>
                <a:gd name="T96" fmla="*/ 1 w 91"/>
                <a:gd name="T97" fmla="*/ 2 h 46"/>
                <a:gd name="T98" fmla="*/ 1 w 91"/>
                <a:gd name="T99" fmla="*/ 1 h 46"/>
                <a:gd name="T100" fmla="*/ 1 w 91"/>
                <a:gd name="T10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1" h="46">
                  <a:moveTo>
                    <a:pt x="91" y="46"/>
                  </a:move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1" y="46"/>
                    <a:pt x="91" y="46"/>
                  </a:cubicBezTo>
                  <a:moveTo>
                    <a:pt x="91" y="46"/>
                  </a:move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1" y="46"/>
                    <a:pt x="91" y="46"/>
                  </a:cubicBezTo>
                  <a:moveTo>
                    <a:pt x="5" y="28"/>
                  </a:moveTo>
                  <a:cubicBezTo>
                    <a:pt x="5" y="28"/>
                    <a:pt x="5" y="28"/>
                    <a:pt x="5" y="28"/>
                  </a:cubicBezTo>
                  <a:cubicBezTo>
                    <a:pt x="5" y="29"/>
                    <a:pt x="4" y="29"/>
                    <a:pt x="4" y="30"/>
                  </a:cubicBezTo>
                  <a:cubicBezTo>
                    <a:pt x="2" y="32"/>
                    <a:pt x="2" y="34"/>
                    <a:pt x="1" y="36"/>
                  </a:cubicBezTo>
                  <a:cubicBezTo>
                    <a:pt x="0" y="38"/>
                    <a:pt x="0" y="40"/>
                    <a:pt x="0" y="42"/>
                  </a:cubicBezTo>
                  <a:cubicBezTo>
                    <a:pt x="0" y="40"/>
                    <a:pt x="0" y="38"/>
                    <a:pt x="1" y="36"/>
                  </a:cubicBezTo>
                  <a:cubicBezTo>
                    <a:pt x="2" y="34"/>
                    <a:pt x="2" y="32"/>
                    <a:pt x="4" y="30"/>
                  </a:cubicBezTo>
                  <a:cubicBezTo>
                    <a:pt x="4" y="29"/>
                    <a:pt x="5" y="29"/>
                    <a:pt x="5" y="28"/>
                  </a:cubicBezTo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moveTo>
                    <a:pt x="0" y="26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moveTo>
                    <a:pt x="0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moveTo>
                    <a:pt x="0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moveTo>
                    <a:pt x="0" y="24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moveTo>
                    <a:pt x="0" y="22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moveTo>
                    <a:pt x="0" y="21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moveTo>
                    <a:pt x="0" y="2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0"/>
                  </a:cubicBezTo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moveTo>
                    <a:pt x="0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moveTo>
                    <a:pt x="0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moveTo>
                    <a:pt x="0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moveTo>
                    <a:pt x="0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moveTo>
                    <a:pt x="0" y="17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moveTo>
                    <a:pt x="0" y="17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moveTo>
                    <a:pt x="0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moveTo>
                    <a:pt x="0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moveTo>
                    <a:pt x="0" y="15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moveTo>
                    <a:pt x="0" y="15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moveTo>
                    <a:pt x="0" y="1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moveTo>
                    <a:pt x="0" y="1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moveTo>
                    <a:pt x="0" y="13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moveTo>
                    <a:pt x="0" y="13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moveTo>
                    <a:pt x="0" y="12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moveTo>
                    <a:pt x="0" y="11"/>
                  </a:moveTo>
                  <a:cubicBezTo>
                    <a:pt x="0" y="11"/>
                    <a:pt x="0" y="12"/>
                    <a:pt x="0" y="12"/>
                  </a:cubicBezTo>
                  <a:cubicBezTo>
                    <a:pt x="0" y="12"/>
                    <a:pt x="0" y="11"/>
                    <a:pt x="0" y="11"/>
                  </a:cubicBezTo>
                  <a:moveTo>
                    <a:pt x="0" y="11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moveTo>
                    <a:pt x="0" y="10"/>
                  </a:moveTo>
                  <a:cubicBezTo>
                    <a:pt x="0" y="10"/>
                    <a:pt x="0" y="11"/>
                    <a:pt x="0" y="11"/>
                  </a:cubicBezTo>
                  <a:cubicBezTo>
                    <a:pt x="0" y="11"/>
                    <a:pt x="0" y="10"/>
                    <a:pt x="0" y="10"/>
                  </a:cubicBezTo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moveTo>
                    <a:pt x="0" y="9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moveTo>
                    <a:pt x="0" y="9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moveTo>
                    <a:pt x="1" y="8"/>
                  </a:moveTo>
                  <a:cubicBezTo>
                    <a:pt x="1" y="8"/>
                    <a:pt x="1" y="8"/>
                    <a:pt x="1" y="9"/>
                  </a:cubicBezTo>
                  <a:cubicBezTo>
                    <a:pt x="1" y="8"/>
                    <a:pt x="1" y="8"/>
                    <a:pt x="1" y="8"/>
                  </a:cubicBezTo>
                  <a:moveTo>
                    <a:pt x="1" y="8"/>
                  </a:move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moveTo>
                    <a:pt x="1" y="7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moveTo>
                    <a:pt x="1" y="7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1" y="2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2"/>
                  </a:cubicBezTo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</a:path>
              </a:pathLst>
            </a:custGeom>
            <a:solidFill>
              <a:srgbClr val="D2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79" name="Freeform 221">
              <a:extLst>
                <a:ext uri="{FF2B5EF4-FFF2-40B4-BE49-F238E27FC236}">
                  <a16:creationId xmlns:a16="http://schemas.microsoft.com/office/drawing/2014/main" id="{A318E23A-067C-40E2-97D3-945CE73DD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0025" y="4533900"/>
              <a:ext cx="442913" cy="117475"/>
            </a:xfrm>
            <a:custGeom>
              <a:avLst/>
              <a:gdLst>
                <a:gd name="T0" fmla="*/ 24 w 91"/>
                <a:gd name="T1" fmla="*/ 0 h 24"/>
                <a:gd name="T2" fmla="*/ 5 w 91"/>
                <a:gd name="T3" fmla="*/ 1 h 24"/>
                <a:gd name="T4" fmla="*/ 4 w 91"/>
                <a:gd name="T5" fmla="*/ 3 h 24"/>
                <a:gd name="T6" fmla="*/ 1 w 91"/>
                <a:gd name="T7" fmla="*/ 9 h 24"/>
                <a:gd name="T8" fmla="*/ 0 w 91"/>
                <a:gd name="T9" fmla="*/ 15 h 24"/>
                <a:gd name="T10" fmla="*/ 10 w 91"/>
                <a:gd name="T11" fmla="*/ 23 h 24"/>
                <a:gd name="T12" fmla="*/ 14 w 91"/>
                <a:gd name="T13" fmla="*/ 22 h 24"/>
                <a:gd name="T14" fmla="*/ 33 w 91"/>
                <a:gd name="T15" fmla="*/ 21 h 24"/>
                <a:gd name="T16" fmla="*/ 80 w 91"/>
                <a:gd name="T17" fmla="*/ 24 h 24"/>
                <a:gd name="T18" fmla="*/ 91 w 91"/>
                <a:gd name="T19" fmla="*/ 21 h 24"/>
                <a:gd name="T20" fmla="*/ 91 w 91"/>
                <a:gd name="T21" fmla="*/ 19 h 24"/>
                <a:gd name="T22" fmla="*/ 91 w 91"/>
                <a:gd name="T23" fmla="*/ 19 h 24"/>
                <a:gd name="T24" fmla="*/ 91 w 91"/>
                <a:gd name="T25" fmla="*/ 19 h 24"/>
                <a:gd name="T26" fmla="*/ 91 w 91"/>
                <a:gd name="T27" fmla="*/ 19 h 24"/>
                <a:gd name="T28" fmla="*/ 91 w 91"/>
                <a:gd name="T29" fmla="*/ 19 h 24"/>
                <a:gd name="T30" fmla="*/ 91 w 91"/>
                <a:gd name="T31" fmla="*/ 19 h 24"/>
                <a:gd name="T32" fmla="*/ 90 w 91"/>
                <a:gd name="T33" fmla="*/ 16 h 24"/>
                <a:gd name="T34" fmla="*/ 24 w 91"/>
                <a:gd name="T3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1" h="24">
                  <a:moveTo>
                    <a:pt x="24" y="0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4" y="2"/>
                    <a:pt x="4" y="3"/>
                  </a:cubicBezTo>
                  <a:cubicBezTo>
                    <a:pt x="2" y="5"/>
                    <a:pt x="2" y="7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19"/>
                    <a:pt x="2" y="23"/>
                    <a:pt x="10" y="23"/>
                  </a:cubicBezTo>
                  <a:cubicBezTo>
                    <a:pt x="11" y="23"/>
                    <a:pt x="13" y="22"/>
                    <a:pt x="14" y="22"/>
                  </a:cubicBezTo>
                  <a:cubicBezTo>
                    <a:pt x="22" y="22"/>
                    <a:pt x="28" y="21"/>
                    <a:pt x="33" y="21"/>
                  </a:cubicBezTo>
                  <a:cubicBezTo>
                    <a:pt x="48" y="21"/>
                    <a:pt x="54" y="24"/>
                    <a:pt x="80" y="24"/>
                  </a:cubicBezTo>
                  <a:cubicBezTo>
                    <a:pt x="90" y="24"/>
                    <a:pt x="91" y="22"/>
                    <a:pt x="91" y="21"/>
                  </a:cubicBezTo>
                  <a:cubicBezTo>
                    <a:pt x="91" y="20"/>
                    <a:pt x="91" y="19"/>
                    <a:pt x="91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1" y="18"/>
                    <a:pt x="91" y="17"/>
                    <a:pt x="90" y="16"/>
                  </a:cubicBezTo>
                  <a:cubicBezTo>
                    <a:pt x="67" y="13"/>
                    <a:pt x="39" y="18"/>
                    <a:pt x="24" y="0"/>
                  </a:cubicBezTo>
                </a:path>
              </a:pathLst>
            </a:custGeom>
            <a:solidFill>
              <a:srgbClr val="363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80" name="Freeform 222">
              <a:extLst>
                <a:ext uri="{FF2B5EF4-FFF2-40B4-BE49-F238E27FC236}">
                  <a16:creationId xmlns:a16="http://schemas.microsoft.com/office/drawing/2014/main" id="{A9092F76-175C-4B7A-8858-F546218CD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0025" y="4533900"/>
              <a:ext cx="0" cy="476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D2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81" name="Freeform 223">
              <a:extLst>
                <a:ext uri="{FF2B5EF4-FFF2-40B4-BE49-F238E27FC236}">
                  <a16:creationId xmlns:a16="http://schemas.microsoft.com/office/drawing/2014/main" id="{B9E4A9AF-02EB-44E6-A9CB-6B525F2233B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0025" y="3919538"/>
              <a:ext cx="273050" cy="619125"/>
            </a:xfrm>
            <a:custGeom>
              <a:avLst/>
              <a:gdLst>
                <a:gd name="T0" fmla="*/ 33 w 56"/>
                <a:gd name="T1" fmla="*/ 7 h 127"/>
                <a:gd name="T2" fmla="*/ 1 w 56"/>
                <a:gd name="T3" fmla="*/ 99 h 127"/>
                <a:gd name="T4" fmla="*/ 1 w 56"/>
                <a:gd name="T5" fmla="*/ 100 h 127"/>
                <a:gd name="T6" fmla="*/ 1 w 56"/>
                <a:gd name="T7" fmla="*/ 101 h 127"/>
                <a:gd name="T8" fmla="*/ 1 w 56"/>
                <a:gd name="T9" fmla="*/ 101 h 127"/>
                <a:gd name="T10" fmla="*/ 1 w 56"/>
                <a:gd name="T11" fmla="*/ 102 h 127"/>
                <a:gd name="T12" fmla="*/ 1 w 56"/>
                <a:gd name="T13" fmla="*/ 103 h 127"/>
                <a:gd name="T14" fmla="*/ 1 w 56"/>
                <a:gd name="T15" fmla="*/ 103 h 127"/>
                <a:gd name="T16" fmla="*/ 1 w 56"/>
                <a:gd name="T17" fmla="*/ 104 h 127"/>
                <a:gd name="T18" fmla="*/ 1 w 56"/>
                <a:gd name="T19" fmla="*/ 104 h 127"/>
                <a:gd name="T20" fmla="*/ 1 w 56"/>
                <a:gd name="T21" fmla="*/ 105 h 127"/>
                <a:gd name="T22" fmla="*/ 1 w 56"/>
                <a:gd name="T23" fmla="*/ 105 h 127"/>
                <a:gd name="T24" fmla="*/ 1 w 56"/>
                <a:gd name="T25" fmla="*/ 106 h 127"/>
                <a:gd name="T26" fmla="*/ 1 w 56"/>
                <a:gd name="T27" fmla="*/ 106 h 127"/>
                <a:gd name="T28" fmla="*/ 1 w 56"/>
                <a:gd name="T29" fmla="*/ 107 h 127"/>
                <a:gd name="T30" fmla="*/ 1 w 56"/>
                <a:gd name="T31" fmla="*/ 107 h 127"/>
                <a:gd name="T32" fmla="*/ 0 w 56"/>
                <a:gd name="T33" fmla="*/ 108 h 127"/>
                <a:gd name="T34" fmla="*/ 0 w 56"/>
                <a:gd name="T35" fmla="*/ 108 h 127"/>
                <a:gd name="T36" fmla="*/ 0 w 56"/>
                <a:gd name="T37" fmla="*/ 109 h 127"/>
                <a:gd name="T38" fmla="*/ 0 w 56"/>
                <a:gd name="T39" fmla="*/ 109 h 127"/>
                <a:gd name="T40" fmla="*/ 0 w 56"/>
                <a:gd name="T41" fmla="*/ 110 h 127"/>
                <a:gd name="T42" fmla="*/ 0 w 56"/>
                <a:gd name="T43" fmla="*/ 110 h 127"/>
                <a:gd name="T44" fmla="*/ 0 w 56"/>
                <a:gd name="T45" fmla="*/ 111 h 127"/>
                <a:gd name="T46" fmla="*/ 0 w 56"/>
                <a:gd name="T47" fmla="*/ 112 h 127"/>
                <a:gd name="T48" fmla="*/ 0 w 56"/>
                <a:gd name="T49" fmla="*/ 112 h 127"/>
                <a:gd name="T50" fmla="*/ 0 w 56"/>
                <a:gd name="T51" fmla="*/ 113 h 127"/>
                <a:gd name="T52" fmla="*/ 0 w 56"/>
                <a:gd name="T53" fmla="*/ 113 h 127"/>
                <a:gd name="T54" fmla="*/ 0 w 56"/>
                <a:gd name="T55" fmla="*/ 114 h 127"/>
                <a:gd name="T56" fmla="*/ 0 w 56"/>
                <a:gd name="T57" fmla="*/ 114 h 127"/>
                <a:gd name="T58" fmla="*/ 0 w 56"/>
                <a:gd name="T59" fmla="*/ 115 h 127"/>
                <a:gd name="T60" fmla="*/ 0 w 56"/>
                <a:gd name="T61" fmla="*/ 115 h 127"/>
                <a:gd name="T62" fmla="*/ 0 w 56"/>
                <a:gd name="T63" fmla="*/ 116 h 127"/>
                <a:gd name="T64" fmla="*/ 0 w 56"/>
                <a:gd name="T65" fmla="*/ 116 h 127"/>
                <a:gd name="T66" fmla="*/ 0 w 56"/>
                <a:gd name="T67" fmla="*/ 117 h 127"/>
                <a:gd name="T68" fmla="*/ 0 w 56"/>
                <a:gd name="T69" fmla="*/ 117 h 127"/>
                <a:gd name="T70" fmla="*/ 0 w 56"/>
                <a:gd name="T71" fmla="*/ 118 h 127"/>
                <a:gd name="T72" fmla="*/ 0 w 56"/>
                <a:gd name="T73" fmla="*/ 118 h 127"/>
                <a:gd name="T74" fmla="*/ 0 w 56"/>
                <a:gd name="T75" fmla="*/ 119 h 127"/>
                <a:gd name="T76" fmla="*/ 0 w 56"/>
                <a:gd name="T77" fmla="*/ 119 h 127"/>
                <a:gd name="T78" fmla="*/ 0 w 56"/>
                <a:gd name="T79" fmla="*/ 120 h 127"/>
                <a:gd name="T80" fmla="*/ 0 w 56"/>
                <a:gd name="T81" fmla="*/ 121 h 127"/>
                <a:gd name="T82" fmla="*/ 0 w 56"/>
                <a:gd name="T83" fmla="*/ 122 h 127"/>
                <a:gd name="T84" fmla="*/ 0 w 56"/>
                <a:gd name="T85" fmla="*/ 122 h 127"/>
                <a:gd name="T86" fmla="*/ 0 w 56"/>
                <a:gd name="T87" fmla="*/ 123 h 127"/>
                <a:gd name="T88" fmla="*/ 0 w 56"/>
                <a:gd name="T89" fmla="*/ 124 h 127"/>
                <a:gd name="T90" fmla="*/ 0 w 56"/>
                <a:gd name="T91" fmla="*/ 124 h 127"/>
                <a:gd name="T92" fmla="*/ 0 w 56"/>
                <a:gd name="T93" fmla="*/ 125 h 127"/>
                <a:gd name="T94" fmla="*/ 0 w 56"/>
                <a:gd name="T95" fmla="*/ 126 h 127"/>
                <a:gd name="T96" fmla="*/ 0 w 56"/>
                <a:gd name="T97" fmla="*/ 126 h 127"/>
                <a:gd name="T98" fmla="*/ 0 w 56"/>
                <a:gd name="T99" fmla="*/ 127 h 127"/>
                <a:gd name="T100" fmla="*/ 5 w 56"/>
                <a:gd name="T101" fmla="*/ 127 h 127"/>
                <a:gd name="T102" fmla="*/ 24 w 56"/>
                <a:gd name="T103" fmla="*/ 126 h 127"/>
                <a:gd name="T104" fmla="*/ 56 w 56"/>
                <a:gd name="T105" fmla="*/ 2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6" h="127">
                  <a:moveTo>
                    <a:pt x="38" y="0"/>
                  </a:moveTo>
                  <a:cubicBezTo>
                    <a:pt x="36" y="2"/>
                    <a:pt x="35" y="5"/>
                    <a:pt x="33" y="7"/>
                  </a:cubicBezTo>
                  <a:cubicBezTo>
                    <a:pt x="15" y="33"/>
                    <a:pt x="5" y="64"/>
                    <a:pt x="1" y="99"/>
                  </a:cubicBezTo>
                  <a:cubicBezTo>
                    <a:pt x="1" y="99"/>
                    <a:pt x="1" y="99"/>
                    <a:pt x="1" y="99"/>
                  </a:cubicBezTo>
                  <a:cubicBezTo>
                    <a:pt x="1" y="99"/>
                    <a:pt x="1" y="100"/>
                    <a:pt x="1" y="100"/>
                  </a:cubicBezTo>
                  <a:cubicBezTo>
                    <a:pt x="1" y="100"/>
                    <a:pt x="1" y="100"/>
                    <a:pt x="1" y="100"/>
                  </a:cubicBezTo>
                  <a:cubicBezTo>
                    <a:pt x="1" y="100"/>
                    <a:pt x="1" y="100"/>
                    <a:pt x="1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1" y="102"/>
                    <a:pt x="1" y="102"/>
                    <a:pt x="1" y="102"/>
                  </a:cubicBezTo>
                  <a:cubicBezTo>
                    <a:pt x="1" y="102"/>
                    <a:pt x="1" y="102"/>
                    <a:pt x="1" y="102"/>
                  </a:cubicBezTo>
                  <a:cubicBezTo>
                    <a:pt x="1" y="102"/>
                    <a:pt x="1" y="102"/>
                    <a:pt x="1" y="102"/>
                  </a:cubicBezTo>
                  <a:cubicBezTo>
                    <a:pt x="1" y="103"/>
                    <a:pt x="1" y="103"/>
                    <a:pt x="1" y="103"/>
                  </a:cubicBezTo>
                  <a:cubicBezTo>
                    <a:pt x="1" y="103"/>
                    <a:pt x="1" y="103"/>
                    <a:pt x="1" y="103"/>
                  </a:cubicBezTo>
                  <a:cubicBezTo>
                    <a:pt x="1" y="103"/>
                    <a:pt x="1" y="103"/>
                    <a:pt x="1" y="103"/>
                  </a:cubicBezTo>
                  <a:cubicBezTo>
                    <a:pt x="1" y="103"/>
                    <a:pt x="1" y="103"/>
                    <a:pt x="1" y="103"/>
                  </a:cubicBezTo>
                  <a:cubicBezTo>
                    <a:pt x="1" y="103"/>
                    <a:pt x="1" y="103"/>
                    <a:pt x="1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1" y="104"/>
                    <a:pt x="1" y="105"/>
                    <a:pt x="1" y="105"/>
                  </a:cubicBezTo>
                  <a:cubicBezTo>
                    <a:pt x="1" y="105"/>
                    <a:pt x="1" y="105"/>
                    <a:pt x="1" y="105"/>
                  </a:cubicBezTo>
                  <a:cubicBezTo>
                    <a:pt x="1" y="105"/>
                    <a:pt x="1" y="105"/>
                    <a:pt x="1" y="105"/>
                  </a:cubicBezTo>
                  <a:cubicBezTo>
                    <a:pt x="1" y="105"/>
                    <a:pt x="1" y="105"/>
                    <a:pt x="1" y="105"/>
                  </a:cubicBezTo>
                  <a:cubicBezTo>
                    <a:pt x="1" y="105"/>
                    <a:pt x="1" y="106"/>
                    <a:pt x="1" y="106"/>
                  </a:cubicBezTo>
                  <a:cubicBezTo>
                    <a:pt x="1" y="106"/>
                    <a:pt x="1" y="106"/>
                    <a:pt x="1" y="106"/>
                  </a:cubicBezTo>
                  <a:cubicBezTo>
                    <a:pt x="1" y="106"/>
                    <a:pt x="1" y="106"/>
                    <a:pt x="1" y="106"/>
                  </a:cubicBezTo>
                  <a:cubicBezTo>
                    <a:pt x="1" y="106"/>
                    <a:pt x="1" y="106"/>
                    <a:pt x="1" y="106"/>
                  </a:cubicBezTo>
                  <a:cubicBezTo>
                    <a:pt x="1" y="107"/>
                    <a:pt x="1" y="107"/>
                    <a:pt x="1" y="107"/>
                  </a:cubicBezTo>
                  <a:cubicBezTo>
                    <a:pt x="1" y="107"/>
                    <a:pt x="1" y="107"/>
                    <a:pt x="1" y="107"/>
                  </a:cubicBezTo>
                  <a:cubicBezTo>
                    <a:pt x="1" y="107"/>
                    <a:pt x="1" y="107"/>
                    <a:pt x="1" y="107"/>
                  </a:cubicBezTo>
                  <a:cubicBezTo>
                    <a:pt x="1" y="107"/>
                    <a:pt x="1" y="107"/>
                    <a:pt x="1" y="108"/>
                  </a:cubicBezTo>
                  <a:cubicBezTo>
                    <a:pt x="1" y="108"/>
                    <a:pt x="0" y="108"/>
                    <a:pt x="0" y="108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09"/>
                    <a:pt x="0" y="110"/>
                    <a:pt x="0" y="11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10"/>
                    <a:pt x="0" y="111"/>
                    <a:pt x="0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1"/>
                    <a:pt x="0" y="111"/>
                    <a:pt x="0" y="11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2"/>
                    <a:pt x="0" y="112"/>
                    <a:pt x="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3"/>
                    <a:pt x="0" y="113"/>
                    <a:pt x="0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4"/>
                    <a:pt x="0" y="115"/>
                    <a:pt x="0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5"/>
                    <a:pt x="0" y="116"/>
                    <a:pt x="0" y="11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16"/>
                    <a:pt x="0" y="117"/>
                    <a:pt x="0" y="117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0"/>
                    <a:pt x="0" y="121"/>
                    <a:pt x="0" y="121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21"/>
                    <a:pt x="0" y="121"/>
                    <a:pt x="0" y="122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3"/>
                    <a:pt x="0" y="124"/>
                    <a:pt x="0" y="124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26"/>
                    <a:pt x="0" y="127"/>
                    <a:pt x="0" y="127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5" y="127"/>
                    <a:pt x="5" y="127"/>
                    <a:pt x="5" y="127"/>
                  </a:cubicBezTo>
                  <a:cubicBezTo>
                    <a:pt x="5" y="127"/>
                    <a:pt x="5" y="127"/>
                    <a:pt x="5" y="127"/>
                  </a:cubicBezTo>
                  <a:cubicBezTo>
                    <a:pt x="5" y="127"/>
                    <a:pt x="5" y="127"/>
                    <a:pt x="5" y="127"/>
                  </a:cubicBezTo>
                  <a:cubicBezTo>
                    <a:pt x="24" y="126"/>
                    <a:pt x="24" y="126"/>
                    <a:pt x="24" y="126"/>
                  </a:cubicBezTo>
                  <a:cubicBezTo>
                    <a:pt x="22" y="124"/>
                    <a:pt x="20" y="121"/>
                    <a:pt x="18" y="117"/>
                  </a:cubicBezTo>
                  <a:cubicBezTo>
                    <a:pt x="1" y="76"/>
                    <a:pt x="22" y="28"/>
                    <a:pt x="56" y="2"/>
                  </a:cubicBezTo>
                  <a:cubicBezTo>
                    <a:pt x="50" y="2"/>
                    <a:pt x="44" y="1"/>
                    <a:pt x="38" y="0"/>
                  </a:cubicBezTo>
                </a:path>
              </a:pathLst>
            </a:custGeom>
            <a:solidFill>
              <a:srgbClr val="502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82" name="Oval 224">
              <a:extLst>
                <a:ext uri="{FF2B5EF4-FFF2-40B4-BE49-F238E27FC236}">
                  <a16:creationId xmlns:a16="http://schemas.microsoft.com/office/drawing/2014/main" id="{62FA3A33-BBDD-4F4F-9B97-D98D0A97C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817812" y="3656013"/>
              <a:ext cx="1588" cy="1588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83" name="Freeform 225">
              <a:extLst>
                <a:ext uri="{FF2B5EF4-FFF2-40B4-BE49-F238E27FC236}">
                  <a16:creationId xmlns:a16="http://schemas.microsoft.com/office/drawing/2014/main" id="{4DE6B033-83B7-4CCA-B0CB-0BEC93A4E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-2954337" y="3651250"/>
              <a:ext cx="136525" cy="4763"/>
            </a:xfrm>
            <a:custGeom>
              <a:avLst/>
              <a:gdLst>
                <a:gd name="T0" fmla="*/ 0 w 28"/>
                <a:gd name="T1" fmla="*/ 0 h 1"/>
                <a:gd name="T2" fmla="*/ 0 w 28"/>
                <a:gd name="T3" fmla="*/ 0 h 1"/>
                <a:gd name="T4" fmla="*/ 28 w 28"/>
                <a:gd name="T5" fmla="*/ 1 h 1"/>
                <a:gd name="T6" fmla="*/ 28 w 28"/>
                <a:gd name="T7" fmla="*/ 1 h 1"/>
                <a:gd name="T8" fmla="*/ 0 w 2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19" y="1"/>
                    <a:pt x="28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19" y="1"/>
                    <a:pt x="9" y="0"/>
                    <a:pt x="0" y="0"/>
                  </a:cubicBezTo>
                </a:path>
              </a:pathLst>
            </a:custGeom>
            <a:solidFill>
              <a:srgbClr val="4B2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84" name="Freeform 226">
              <a:extLst>
                <a:ext uri="{FF2B5EF4-FFF2-40B4-BE49-F238E27FC236}">
                  <a16:creationId xmlns:a16="http://schemas.microsoft.com/office/drawing/2014/main" id="{358489FF-5A89-41B7-ABCF-511235E7F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954337" y="3641725"/>
              <a:ext cx="136525" cy="14288"/>
            </a:xfrm>
            <a:custGeom>
              <a:avLst/>
              <a:gdLst>
                <a:gd name="T0" fmla="*/ 1 w 28"/>
                <a:gd name="T1" fmla="*/ 0 h 3"/>
                <a:gd name="T2" fmla="*/ 0 w 28"/>
                <a:gd name="T3" fmla="*/ 2 h 3"/>
                <a:gd name="T4" fmla="*/ 0 w 28"/>
                <a:gd name="T5" fmla="*/ 2 h 3"/>
                <a:gd name="T6" fmla="*/ 28 w 28"/>
                <a:gd name="T7" fmla="*/ 3 h 3"/>
                <a:gd name="T8" fmla="*/ 28 w 28"/>
                <a:gd name="T9" fmla="*/ 3 h 3"/>
                <a:gd name="T10" fmla="*/ 1 w 28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3">
                  <a:moveTo>
                    <a:pt x="1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9" y="2"/>
                    <a:pt x="19" y="3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BF9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85" name="Freeform 227">
              <a:extLst>
                <a:ext uri="{FF2B5EF4-FFF2-40B4-BE49-F238E27FC236}">
                  <a16:creationId xmlns:a16="http://schemas.microsoft.com/office/drawing/2014/main" id="{3A788EC8-590B-45FE-84D6-2BA03F3BE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-3138487" y="2635250"/>
              <a:ext cx="169863" cy="185738"/>
            </a:xfrm>
            <a:custGeom>
              <a:avLst/>
              <a:gdLst>
                <a:gd name="T0" fmla="*/ 107 w 107"/>
                <a:gd name="T1" fmla="*/ 62 h 117"/>
                <a:gd name="T2" fmla="*/ 18 w 107"/>
                <a:gd name="T3" fmla="*/ 0 h 117"/>
                <a:gd name="T4" fmla="*/ 0 w 107"/>
                <a:gd name="T5" fmla="*/ 46 h 117"/>
                <a:gd name="T6" fmla="*/ 101 w 107"/>
                <a:gd name="T7" fmla="*/ 117 h 117"/>
                <a:gd name="T8" fmla="*/ 107 w 107"/>
                <a:gd name="T9" fmla="*/ 6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17">
                  <a:moveTo>
                    <a:pt x="107" y="62"/>
                  </a:moveTo>
                  <a:lnTo>
                    <a:pt x="18" y="0"/>
                  </a:lnTo>
                  <a:lnTo>
                    <a:pt x="0" y="46"/>
                  </a:lnTo>
                  <a:lnTo>
                    <a:pt x="101" y="117"/>
                  </a:lnTo>
                  <a:lnTo>
                    <a:pt x="107" y="62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86" name="Freeform 228">
              <a:extLst>
                <a:ext uri="{FF2B5EF4-FFF2-40B4-BE49-F238E27FC236}">
                  <a16:creationId xmlns:a16="http://schemas.microsoft.com/office/drawing/2014/main" id="{008500BD-AE36-4CDA-BE7E-DA6D46098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82750" y="3006725"/>
              <a:ext cx="73025" cy="263525"/>
            </a:xfrm>
            <a:custGeom>
              <a:avLst/>
              <a:gdLst>
                <a:gd name="T0" fmla="*/ 14 w 15"/>
                <a:gd name="T1" fmla="*/ 0 h 54"/>
                <a:gd name="T2" fmla="*/ 0 w 15"/>
                <a:gd name="T3" fmla="*/ 4 h 54"/>
                <a:gd name="T4" fmla="*/ 2 w 15"/>
                <a:gd name="T5" fmla="*/ 54 h 54"/>
                <a:gd name="T6" fmla="*/ 15 w 15"/>
                <a:gd name="T7" fmla="*/ 49 h 54"/>
                <a:gd name="T8" fmla="*/ 14 w 15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4">
                  <a:moveTo>
                    <a:pt x="14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0"/>
                    <a:pt x="1" y="37"/>
                    <a:pt x="2" y="54"/>
                  </a:cubicBezTo>
                  <a:cubicBezTo>
                    <a:pt x="7" y="52"/>
                    <a:pt x="11" y="51"/>
                    <a:pt x="15" y="49"/>
                  </a:cubicBezTo>
                  <a:cubicBezTo>
                    <a:pt x="15" y="27"/>
                    <a:pt x="11" y="21"/>
                    <a:pt x="14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87" name="Freeform 229">
              <a:extLst>
                <a:ext uri="{FF2B5EF4-FFF2-40B4-BE49-F238E27FC236}">
                  <a16:creationId xmlns:a16="http://schemas.microsoft.com/office/drawing/2014/main" id="{BC164215-92BB-4369-9103-5955607AAA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628775" y="3244850"/>
              <a:ext cx="19050" cy="11113"/>
            </a:xfrm>
            <a:custGeom>
              <a:avLst/>
              <a:gdLst>
                <a:gd name="T0" fmla="*/ 0 w 4"/>
                <a:gd name="T1" fmla="*/ 2 h 2"/>
                <a:gd name="T2" fmla="*/ 0 w 4"/>
                <a:gd name="T3" fmla="*/ 2 h 2"/>
                <a:gd name="T4" fmla="*/ 0 w 4"/>
                <a:gd name="T5" fmla="*/ 2 h 2"/>
                <a:gd name="T6" fmla="*/ 0 w 4"/>
                <a:gd name="T7" fmla="*/ 2 h 2"/>
                <a:gd name="T8" fmla="*/ 0 w 4"/>
                <a:gd name="T9" fmla="*/ 2 h 2"/>
                <a:gd name="T10" fmla="*/ 0 w 4"/>
                <a:gd name="T11" fmla="*/ 2 h 2"/>
                <a:gd name="T12" fmla="*/ 0 w 4"/>
                <a:gd name="T13" fmla="*/ 2 h 2"/>
                <a:gd name="T14" fmla="*/ 0 w 4"/>
                <a:gd name="T15" fmla="*/ 2 h 2"/>
                <a:gd name="T16" fmla="*/ 0 w 4"/>
                <a:gd name="T17" fmla="*/ 2 h 2"/>
                <a:gd name="T18" fmla="*/ 0 w 4"/>
                <a:gd name="T19" fmla="*/ 2 h 2"/>
                <a:gd name="T20" fmla="*/ 0 w 4"/>
                <a:gd name="T21" fmla="*/ 2 h 2"/>
                <a:gd name="T22" fmla="*/ 0 w 4"/>
                <a:gd name="T23" fmla="*/ 2 h 2"/>
                <a:gd name="T24" fmla="*/ 1 w 4"/>
                <a:gd name="T25" fmla="*/ 2 h 2"/>
                <a:gd name="T26" fmla="*/ 1 w 4"/>
                <a:gd name="T27" fmla="*/ 2 h 2"/>
                <a:gd name="T28" fmla="*/ 1 w 4"/>
                <a:gd name="T29" fmla="*/ 2 h 2"/>
                <a:gd name="T30" fmla="*/ 1 w 4"/>
                <a:gd name="T31" fmla="*/ 1 h 2"/>
                <a:gd name="T32" fmla="*/ 1 w 4"/>
                <a:gd name="T33" fmla="*/ 1 h 2"/>
                <a:gd name="T34" fmla="*/ 1 w 4"/>
                <a:gd name="T35" fmla="*/ 1 h 2"/>
                <a:gd name="T36" fmla="*/ 1 w 4"/>
                <a:gd name="T37" fmla="*/ 1 h 2"/>
                <a:gd name="T38" fmla="*/ 1 w 4"/>
                <a:gd name="T39" fmla="*/ 1 h 2"/>
                <a:gd name="T40" fmla="*/ 1 w 4"/>
                <a:gd name="T41" fmla="*/ 1 h 2"/>
                <a:gd name="T42" fmla="*/ 1 w 4"/>
                <a:gd name="T43" fmla="*/ 1 h 2"/>
                <a:gd name="T44" fmla="*/ 1 w 4"/>
                <a:gd name="T45" fmla="*/ 1 h 2"/>
                <a:gd name="T46" fmla="*/ 1 w 4"/>
                <a:gd name="T47" fmla="*/ 1 h 2"/>
                <a:gd name="T48" fmla="*/ 2 w 4"/>
                <a:gd name="T49" fmla="*/ 1 h 2"/>
                <a:gd name="T50" fmla="*/ 1 w 4"/>
                <a:gd name="T51" fmla="*/ 1 h 2"/>
                <a:gd name="T52" fmla="*/ 2 w 4"/>
                <a:gd name="T53" fmla="*/ 1 h 2"/>
                <a:gd name="T54" fmla="*/ 2 w 4"/>
                <a:gd name="T55" fmla="*/ 1 h 2"/>
                <a:gd name="T56" fmla="*/ 2 w 4"/>
                <a:gd name="T57" fmla="*/ 1 h 2"/>
                <a:gd name="T58" fmla="*/ 2 w 4"/>
                <a:gd name="T59" fmla="*/ 1 h 2"/>
                <a:gd name="T60" fmla="*/ 2 w 4"/>
                <a:gd name="T61" fmla="*/ 1 h 2"/>
                <a:gd name="T62" fmla="*/ 2 w 4"/>
                <a:gd name="T63" fmla="*/ 1 h 2"/>
                <a:gd name="T64" fmla="*/ 2 w 4"/>
                <a:gd name="T65" fmla="*/ 1 h 2"/>
                <a:gd name="T66" fmla="*/ 2 w 4"/>
                <a:gd name="T67" fmla="*/ 1 h 2"/>
                <a:gd name="T68" fmla="*/ 2 w 4"/>
                <a:gd name="T69" fmla="*/ 1 h 2"/>
                <a:gd name="T70" fmla="*/ 2 w 4"/>
                <a:gd name="T71" fmla="*/ 1 h 2"/>
                <a:gd name="T72" fmla="*/ 3 w 4"/>
                <a:gd name="T73" fmla="*/ 1 h 2"/>
                <a:gd name="T74" fmla="*/ 2 w 4"/>
                <a:gd name="T75" fmla="*/ 1 h 2"/>
                <a:gd name="T76" fmla="*/ 3 w 4"/>
                <a:gd name="T77" fmla="*/ 1 h 2"/>
                <a:gd name="T78" fmla="*/ 3 w 4"/>
                <a:gd name="T79" fmla="*/ 1 h 2"/>
                <a:gd name="T80" fmla="*/ 3 w 4"/>
                <a:gd name="T81" fmla="*/ 1 h 2"/>
                <a:gd name="T82" fmla="*/ 3 w 4"/>
                <a:gd name="T83" fmla="*/ 1 h 2"/>
                <a:gd name="T84" fmla="*/ 3 w 4"/>
                <a:gd name="T85" fmla="*/ 0 h 2"/>
                <a:gd name="T86" fmla="*/ 3 w 4"/>
                <a:gd name="T87" fmla="*/ 1 h 2"/>
                <a:gd name="T88" fmla="*/ 3 w 4"/>
                <a:gd name="T89" fmla="*/ 0 h 2"/>
                <a:gd name="T90" fmla="*/ 3 w 4"/>
                <a:gd name="T91" fmla="*/ 0 h 2"/>
                <a:gd name="T92" fmla="*/ 3 w 4"/>
                <a:gd name="T93" fmla="*/ 0 h 2"/>
                <a:gd name="T94" fmla="*/ 3 w 4"/>
                <a:gd name="T95" fmla="*/ 0 h 2"/>
                <a:gd name="T96" fmla="*/ 3 w 4"/>
                <a:gd name="T97" fmla="*/ 0 h 2"/>
                <a:gd name="T98" fmla="*/ 3 w 4"/>
                <a:gd name="T99" fmla="*/ 0 h 2"/>
                <a:gd name="T100" fmla="*/ 3 w 4"/>
                <a:gd name="T101" fmla="*/ 0 h 2"/>
                <a:gd name="T102" fmla="*/ 4 w 4"/>
                <a:gd name="T103" fmla="*/ 0 h 2"/>
                <a:gd name="T104" fmla="*/ 3 w 4"/>
                <a:gd name="T105" fmla="*/ 0 h 2"/>
                <a:gd name="T106" fmla="*/ 4 w 4"/>
                <a:gd name="T107" fmla="*/ 0 h 2"/>
                <a:gd name="T108" fmla="*/ 4 w 4"/>
                <a:gd name="T109" fmla="*/ 0 h 2"/>
                <a:gd name="T110" fmla="*/ 4 w 4"/>
                <a:gd name="T111" fmla="*/ 0 h 2"/>
                <a:gd name="T112" fmla="*/ 4 w 4"/>
                <a:gd name="T113" fmla="*/ 0 h 2"/>
                <a:gd name="T114" fmla="*/ 4 w 4"/>
                <a:gd name="T115" fmla="*/ 0 h 2"/>
                <a:gd name="T116" fmla="*/ 4 w 4"/>
                <a:gd name="T117" fmla="*/ 0 h 2"/>
                <a:gd name="T118" fmla="*/ 4 w 4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2" y="1"/>
                  </a:moveTo>
                  <a:cubicBezTo>
                    <a:pt x="2" y="1"/>
                    <a:pt x="2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moveTo>
                    <a:pt x="3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3" y="1"/>
                  </a:cubicBezTo>
                  <a:moveTo>
                    <a:pt x="3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moveTo>
                    <a:pt x="3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88" name="Freeform 230">
              <a:extLst>
                <a:ext uri="{FF2B5EF4-FFF2-40B4-BE49-F238E27FC236}">
                  <a16:creationId xmlns:a16="http://schemas.microsoft.com/office/drawing/2014/main" id="{21488B03-2050-4716-A12A-3A704FACC0A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500312" y="3719513"/>
              <a:ext cx="4763" cy="476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</a:path>
              </a:pathLst>
            </a:custGeom>
            <a:solidFill>
              <a:srgbClr val="4B2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89" name="Freeform 231">
              <a:extLst>
                <a:ext uri="{FF2B5EF4-FFF2-40B4-BE49-F238E27FC236}">
                  <a16:creationId xmlns:a16="http://schemas.microsoft.com/office/drawing/2014/main" id="{E3FFE0B0-75C6-471D-A54C-FF04899678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500312" y="3133725"/>
              <a:ext cx="188913" cy="628650"/>
            </a:xfrm>
            <a:custGeom>
              <a:avLst/>
              <a:gdLst>
                <a:gd name="T0" fmla="*/ 1 w 39"/>
                <a:gd name="T1" fmla="*/ 120 h 129"/>
                <a:gd name="T2" fmla="*/ 0 w 39"/>
                <a:gd name="T3" fmla="*/ 120 h 129"/>
                <a:gd name="T4" fmla="*/ 1 w 39"/>
                <a:gd name="T5" fmla="*/ 121 h 129"/>
                <a:gd name="T6" fmla="*/ 1 w 39"/>
                <a:gd name="T7" fmla="*/ 121 h 129"/>
                <a:gd name="T8" fmla="*/ 1 w 39"/>
                <a:gd name="T9" fmla="*/ 120 h 129"/>
                <a:gd name="T10" fmla="*/ 30 w 39"/>
                <a:gd name="T11" fmla="*/ 0 h 129"/>
                <a:gd name="T12" fmla="*/ 4 w 39"/>
                <a:gd name="T13" fmla="*/ 119 h 129"/>
                <a:gd name="T14" fmla="*/ 4 w 39"/>
                <a:gd name="T15" fmla="*/ 122 h 129"/>
                <a:gd name="T16" fmla="*/ 4 w 39"/>
                <a:gd name="T17" fmla="*/ 122 h 129"/>
                <a:gd name="T18" fmla="*/ 25 w 39"/>
                <a:gd name="T19" fmla="*/ 129 h 129"/>
                <a:gd name="T20" fmla="*/ 32 w 39"/>
                <a:gd name="T21" fmla="*/ 104 h 129"/>
                <a:gd name="T22" fmla="*/ 38 w 39"/>
                <a:gd name="T23" fmla="*/ 26 h 129"/>
                <a:gd name="T24" fmla="*/ 34 w 39"/>
                <a:gd name="T25" fmla="*/ 25 h 129"/>
                <a:gd name="T26" fmla="*/ 32 w 39"/>
                <a:gd name="T27" fmla="*/ 5 h 129"/>
                <a:gd name="T28" fmla="*/ 30 w 39"/>
                <a:gd name="T2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129">
                  <a:moveTo>
                    <a:pt x="1" y="120"/>
                  </a:moveTo>
                  <a:cubicBezTo>
                    <a:pt x="1" y="120"/>
                    <a:pt x="0" y="120"/>
                    <a:pt x="0" y="120"/>
                  </a:cubicBezTo>
                  <a:cubicBezTo>
                    <a:pt x="0" y="120"/>
                    <a:pt x="1" y="121"/>
                    <a:pt x="1" y="121"/>
                  </a:cubicBezTo>
                  <a:cubicBezTo>
                    <a:pt x="1" y="121"/>
                    <a:pt x="1" y="121"/>
                    <a:pt x="1" y="121"/>
                  </a:cubicBezTo>
                  <a:cubicBezTo>
                    <a:pt x="1" y="121"/>
                    <a:pt x="1" y="120"/>
                    <a:pt x="1" y="120"/>
                  </a:cubicBezTo>
                  <a:moveTo>
                    <a:pt x="30" y="0"/>
                  </a:moveTo>
                  <a:cubicBezTo>
                    <a:pt x="35" y="42"/>
                    <a:pt x="37" y="110"/>
                    <a:pt x="4" y="119"/>
                  </a:cubicBezTo>
                  <a:cubicBezTo>
                    <a:pt x="4" y="120"/>
                    <a:pt x="4" y="121"/>
                    <a:pt x="4" y="122"/>
                  </a:cubicBezTo>
                  <a:cubicBezTo>
                    <a:pt x="4" y="122"/>
                    <a:pt x="4" y="122"/>
                    <a:pt x="4" y="122"/>
                  </a:cubicBezTo>
                  <a:cubicBezTo>
                    <a:pt x="11" y="124"/>
                    <a:pt x="18" y="126"/>
                    <a:pt x="25" y="129"/>
                  </a:cubicBezTo>
                  <a:cubicBezTo>
                    <a:pt x="32" y="104"/>
                    <a:pt x="32" y="104"/>
                    <a:pt x="32" y="104"/>
                  </a:cubicBezTo>
                  <a:cubicBezTo>
                    <a:pt x="36" y="77"/>
                    <a:pt x="39" y="51"/>
                    <a:pt x="38" y="26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3"/>
                    <a:pt x="31" y="2"/>
                    <a:pt x="30" y="0"/>
                  </a:cubicBezTo>
                </a:path>
              </a:pathLst>
            </a:custGeom>
            <a:solidFill>
              <a:srgbClr val="E7B2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90" name="Freeform 232">
              <a:extLst>
                <a:ext uri="{FF2B5EF4-FFF2-40B4-BE49-F238E27FC236}">
                  <a16:creationId xmlns:a16="http://schemas.microsoft.com/office/drawing/2014/main" id="{5F0957AD-497F-4471-8C92-76E0BE1563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344737" y="3157538"/>
              <a:ext cx="379413" cy="166688"/>
            </a:xfrm>
            <a:custGeom>
              <a:avLst/>
              <a:gdLst>
                <a:gd name="T0" fmla="*/ 78 w 78"/>
                <a:gd name="T1" fmla="*/ 34 h 34"/>
                <a:gd name="T2" fmla="*/ 75 w 78"/>
                <a:gd name="T3" fmla="*/ 34 h 34"/>
                <a:gd name="T4" fmla="*/ 78 w 78"/>
                <a:gd name="T5" fmla="*/ 34 h 34"/>
                <a:gd name="T6" fmla="*/ 0 w 78"/>
                <a:gd name="T7" fmla="*/ 0 h 34"/>
                <a:gd name="T8" fmla="*/ 2 w 78"/>
                <a:gd name="T9" fmla="*/ 20 h 34"/>
                <a:gd name="T10" fmla="*/ 6 w 78"/>
                <a:gd name="T11" fmla="*/ 21 h 34"/>
                <a:gd name="T12" fmla="*/ 6 w 78"/>
                <a:gd name="T13" fmla="*/ 21 h 34"/>
                <a:gd name="T14" fmla="*/ 75 w 78"/>
                <a:gd name="T15" fmla="*/ 34 h 34"/>
                <a:gd name="T16" fmla="*/ 73 w 78"/>
                <a:gd name="T17" fmla="*/ 20 h 34"/>
                <a:gd name="T18" fmla="*/ 61 w 78"/>
                <a:gd name="T19" fmla="*/ 27 h 34"/>
                <a:gd name="T20" fmla="*/ 59 w 78"/>
                <a:gd name="T21" fmla="*/ 27 h 34"/>
                <a:gd name="T22" fmla="*/ 0 w 78"/>
                <a:gd name="T2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" h="34">
                  <a:moveTo>
                    <a:pt x="78" y="34"/>
                  </a:moveTo>
                  <a:cubicBezTo>
                    <a:pt x="77" y="34"/>
                    <a:pt x="76" y="34"/>
                    <a:pt x="75" y="34"/>
                  </a:cubicBezTo>
                  <a:cubicBezTo>
                    <a:pt x="76" y="34"/>
                    <a:pt x="77" y="34"/>
                    <a:pt x="78" y="34"/>
                  </a:cubicBezTo>
                  <a:moveTo>
                    <a:pt x="0" y="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3" y="20"/>
                    <a:pt x="73" y="20"/>
                    <a:pt x="73" y="20"/>
                  </a:cubicBezTo>
                  <a:cubicBezTo>
                    <a:pt x="71" y="23"/>
                    <a:pt x="67" y="27"/>
                    <a:pt x="61" y="27"/>
                  </a:cubicBezTo>
                  <a:cubicBezTo>
                    <a:pt x="61" y="27"/>
                    <a:pt x="60" y="27"/>
                    <a:pt x="59" y="27"/>
                  </a:cubicBezTo>
                  <a:cubicBezTo>
                    <a:pt x="39" y="22"/>
                    <a:pt x="13" y="19"/>
                    <a:pt x="0" y="0"/>
                  </a:cubicBezTo>
                </a:path>
              </a:pathLst>
            </a:custGeom>
            <a:solidFill>
              <a:srgbClr val="E7B2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91" name="Freeform 233">
              <a:extLst>
                <a:ext uri="{FF2B5EF4-FFF2-40B4-BE49-F238E27FC236}">
                  <a16:creationId xmlns:a16="http://schemas.microsoft.com/office/drawing/2014/main" id="{20430122-1438-4688-A3C0-A0E996E86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89137" y="3225800"/>
              <a:ext cx="379413" cy="98425"/>
            </a:xfrm>
            <a:custGeom>
              <a:avLst/>
              <a:gdLst>
                <a:gd name="T0" fmla="*/ 65 w 78"/>
                <a:gd name="T1" fmla="*/ 0 h 20"/>
                <a:gd name="T2" fmla="*/ 22 w 78"/>
                <a:gd name="T3" fmla="*/ 11 h 20"/>
                <a:gd name="T4" fmla="*/ 1 w 78"/>
                <a:gd name="T5" fmla="*/ 3 h 20"/>
                <a:gd name="T6" fmla="*/ 0 w 78"/>
                <a:gd name="T7" fmla="*/ 6 h 20"/>
                <a:gd name="T8" fmla="*/ 2 w 78"/>
                <a:gd name="T9" fmla="*/ 20 h 20"/>
                <a:gd name="T10" fmla="*/ 2 w 78"/>
                <a:gd name="T11" fmla="*/ 20 h 20"/>
                <a:gd name="T12" fmla="*/ 5 w 78"/>
                <a:gd name="T13" fmla="*/ 20 h 20"/>
                <a:gd name="T14" fmla="*/ 5 w 78"/>
                <a:gd name="T15" fmla="*/ 20 h 20"/>
                <a:gd name="T16" fmla="*/ 74 w 78"/>
                <a:gd name="T17" fmla="*/ 6 h 20"/>
                <a:gd name="T18" fmla="*/ 74 w 78"/>
                <a:gd name="T19" fmla="*/ 6 h 20"/>
                <a:gd name="T20" fmla="*/ 74 w 78"/>
                <a:gd name="T21" fmla="*/ 6 h 20"/>
                <a:gd name="T22" fmla="*/ 74 w 78"/>
                <a:gd name="T23" fmla="*/ 6 h 20"/>
                <a:gd name="T24" fmla="*/ 74 w 78"/>
                <a:gd name="T25" fmla="*/ 6 h 20"/>
                <a:gd name="T26" fmla="*/ 74 w 78"/>
                <a:gd name="T27" fmla="*/ 6 h 20"/>
                <a:gd name="T28" fmla="*/ 74 w 78"/>
                <a:gd name="T29" fmla="*/ 6 h 20"/>
                <a:gd name="T30" fmla="*/ 74 w 78"/>
                <a:gd name="T31" fmla="*/ 6 h 20"/>
                <a:gd name="T32" fmla="*/ 75 w 78"/>
                <a:gd name="T33" fmla="*/ 6 h 20"/>
                <a:gd name="T34" fmla="*/ 75 w 78"/>
                <a:gd name="T35" fmla="*/ 6 h 20"/>
                <a:gd name="T36" fmla="*/ 75 w 78"/>
                <a:gd name="T37" fmla="*/ 5 h 20"/>
                <a:gd name="T38" fmla="*/ 75 w 78"/>
                <a:gd name="T39" fmla="*/ 5 h 20"/>
                <a:gd name="T40" fmla="*/ 75 w 78"/>
                <a:gd name="T41" fmla="*/ 5 h 20"/>
                <a:gd name="T42" fmla="*/ 75 w 78"/>
                <a:gd name="T43" fmla="*/ 5 h 20"/>
                <a:gd name="T44" fmla="*/ 75 w 78"/>
                <a:gd name="T45" fmla="*/ 5 h 20"/>
                <a:gd name="T46" fmla="*/ 75 w 78"/>
                <a:gd name="T47" fmla="*/ 5 h 20"/>
                <a:gd name="T48" fmla="*/ 75 w 78"/>
                <a:gd name="T49" fmla="*/ 5 h 20"/>
                <a:gd name="T50" fmla="*/ 76 w 78"/>
                <a:gd name="T51" fmla="*/ 5 h 20"/>
                <a:gd name="T52" fmla="*/ 76 w 78"/>
                <a:gd name="T53" fmla="*/ 5 h 20"/>
                <a:gd name="T54" fmla="*/ 76 w 78"/>
                <a:gd name="T55" fmla="*/ 5 h 20"/>
                <a:gd name="T56" fmla="*/ 76 w 78"/>
                <a:gd name="T57" fmla="*/ 5 h 20"/>
                <a:gd name="T58" fmla="*/ 76 w 78"/>
                <a:gd name="T59" fmla="*/ 5 h 20"/>
                <a:gd name="T60" fmla="*/ 76 w 78"/>
                <a:gd name="T61" fmla="*/ 5 h 20"/>
                <a:gd name="T62" fmla="*/ 76 w 78"/>
                <a:gd name="T63" fmla="*/ 5 h 20"/>
                <a:gd name="T64" fmla="*/ 76 w 78"/>
                <a:gd name="T65" fmla="*/ 5 h 20"/>
                <a:gd name="T66" fmla="*/ 77 w 78"/>
                <a:gd name="T67" fmla="*/ 5 h 20"/>
                <a:gd name="T68" fmla="*/ 77 w 78"/>
                <a:gd name="T69" fmla="*/ 5 h 20"/>
                <a:gd name="T70" fmla="*/ 77 w 78"/>
                <a:gd name="T71" fmla="*/ 5 h 20"/>
                <a:gd name="T72" fmla="*/ 77 w 78"/>
                <a:gd name="T73" fmla="*/ 5 h 20"/>
                <a:gd name="T74" fmla="*/ 77 w 78"/>
                <a:gd name="T75" fmla="*/ 4 h 20"/>
                <a:gd name="T76" fmla="*/ 77 w 78"/>
                <a:gd name="T77" fmla="*/ 4 h 20"/>
                <a:gd name="T78" fmla="*/ 77 w 78"/>
                <a:gd name="T79" fmla="*/ 4 h 20"/>
                <a:gd name="T80" fmla="*/ 77 w 78"/>
                <a:gd name="T81" fmla="*/ 4 h 20"/>
                <a:gd name="T82" fmla="*/ 77 w 78"/>
                <a:gd name="T83" fmla="*/ 4 h 20"/>
                <a:gd name="T84" fmla="*/ 77 w 78"/>
                <a:gd name="T85" fmla="*/ 4 h 20"/>
                <a:gd name="T86" fmla="*/ 78 w 78"/>
                <a:gd name="T87" fmla="*/ 4 h 20"/>
                <a:gd name="T88" fmla="*/ 78 w 78"/>
                <a:gd name="T89" fmla="*/ 4 h 20"/>
                <a:gd name="T90" fmla="*/ 78 w 78"/>
                <a:gd name="T91" fmla="*/ 4 h 20"/>
                <a:gd name="T92" fmla="*/ 78 w 78"/>
                <a:gd name="T93" fmla="*/ 4 h 20"/>
                <a:gd name="T94" fmla="*/ 78 w 78"/>
                <a:gd name="T95" fmla="*/ 4 h 20"/>
                <a:gd name="T96" fmla="*/ 78 w 78"/>
                <a:gd name="T97" fmla="*/ 4 h 20"/>
                <a:gd name="T98" fmla="*/ 65 w 78"/>
                <a:gd name="T99" fmla="*/ 9 h 20"/>
                <a:gd name="T100" fmla="*/ 65 w 78"/>
                <a:gd name="T10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8" h="20">
                  <a:moveTo>
                    <a:pt x="65" y="0"/>
                  </a:moveTo>
                  <a:cubicBezTo>
                    <a:pt x="53" y="7"/>
                    <a:pt x="36" y="11"/>
                    <a:pt x="22" y="11"/>
                  </a:cubicBezTo>
                  <a:cubicBezTo>
                    <a:pt x="12" y="11"/>
                    <a:pt x="3" y="9"/>
                    <a:pt x="1" y="3"/>
                  </a:cubicBezTo>
                  <a:cubicBezTo>
                    <a:pt x="1" y="4"/>
                    <a:pt x="1" y="5"/>
                    <a:pt x="0" y="6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0"/>
                    <a:pt x="4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33" y="17"/>
                    <a:pt x="56" y="13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5" y="6"/>
                    <a:pt x="75" y="6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6" y="5"/>
                    <a:pt x="76" y="5"/>
                    <a:pt x="76" y="5"/>
                  </a:cubicBezTo>
                  <a:cubicBezTo>
                    <a:pt x="76" y="5"/>
                    <a:pt x="76" y="5"/>
                    <a:pt x="76" y="5"/>
                  </a:cubicBezTo>
                  <a:cubicBezTo>
                    <a:pt x="76" y="5"/>
                    <a:pt x="76" y="5"/>
                    <a:pt x="76" y="5"/>
                  </a:cubicBezTo>
                  <a:cubicBezTo>
                    <a:pt x="76" y="5"/>
                    <a:pt x="76" y="5"/>
                    <a:pt x="76" y="5"/>
                  </a:cubicBezTo>
                  <a:cubicBezTo>
                    <a:pt x="76" y="5"/>
                    <a:pt x="76" y="5"/>
                    <a:pt x="76" y="5"/>
                  </a:cubicBezTo>
                  <a:cubicBezTo>
                    <a:pt x="76" y="5"/>
                    <a:pt x="76" y="5"/>
                    <a:pt x="76" y="5"/>
                  </a:cubicBezTo>
                  <a:cubicBezTo>
                    <a:pt x="76" y="5"/>
                    <a:pt x="76" y="5"/>
                    <a:pt x="76" y="5"/>
                  </a:cubicBezTo>
                  <a:cubicBezTo>
                    <a:pt x="76" y="5"/>
                    <a:pt x="76" y="5"/>
                    <a:pt x="76" y="5"/>
                  </a:cubicBezTo>
                  <a:cubicBezTo>
                    <a:pt x="76" y="5"/>
                    <a:pt x="76" y="5"/>
                    <a:pt x="77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5"/>
                    <a:pt x="77" y="5"/>
                    <a:pt x="77" y="4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74" y="6"/>
                    <a:pt x="70" y="7"/>
                    <a:pt x="65" y="9"/>
                  </a:cubicBezTo>
                  <a:cubicBezTo>
                    <a:pt x="65" y="6"/>
                    <a:pt x="65" y="3"/>
                    <a:pt x="65" y="0"/>
                  </a:cubicBezTo>
                </a:path>
              </a:pathLst>
            </a:custGeom>
            <a:solidFill>
              <a:srgbClr val="E7B2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92" name="Freeform 234">
              <a:extLst>
                <a:ext uri="{FF2B5EF4-FFF2-40B4-BE49-F238E27FC236}">
                  <a16:creationId xmlns:a16="http://schemas.microsoft.com/office/drawing/2014/main" id="{1B054B0F-790E-4E31-A744-35907A7FA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495550" y="3714750"/>
              <a:ext cx="14288" cy="14288"/>
            </a:xfrm>
            <a:custGeom>
              <a:avLst/>
              <a:gdLst>
                <a:gd name="T0" fmla="*/ 3 w 3"/>
                <a:gd name="T1" fmla="*/ 0 h 3"/>
                <a:gd name="T2" fmla="*/ 0 w 3"/>
                <a:gd name="T3" fmla="*/ 1 h 3"/>
                <a:gd name="T4" fmla="*/ 0 w 3"/>
                <a:gd name="T5" fmla="*/ 2 h 3"/>
                <a:gd name="T6" fmla="*/ 0 w 3"/>
                <a:gd name="T7" fmla="*/ 2 h 3"/>
                <a:gd name="T8" fmla="*/ 3 w 3"/>
                <a:gd name="T9" fmla="*/ 3 h 3"/>
                <a:gd name="T10" fmla="*/ 3 w 3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2" y="1"/>
                    <a:pt x="1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2" y="2"/>
                    <a:pt x="3" y="3"/>
                  </a:cubicBezTo>
                  <a:cubicBezTo>
                    <a:pt x="3" y="2"/>
                    <a:pt x="3" y="1"/>
                    <a:pt x="3" y="0"/>
                  </a:cubicBezTo>
                </a:path>
              </a:pathLst>
            </a:custGeom>
            <a:solidFill>
              <a:srgbClr val="D2A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93" name="Freeform 235">
              <a:extLst>
                <a:ext uri="{FF2B5EF4-FFF2-40B4-BE49-F238E27FC236}">
                  <a16:creationId xmlns:a16="http://schemas.microsoft.com/office/drawing/2014/main" id="{3E1180C2-E67A-4504-9097-4F2E3EA9B0FD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14487" y="3138488"/>
              <a:ext cx="0" cy="28575"/>
            </a:xfrm>
            <a:custGeom>
              <a:avLst/>
              <a:gdLst>
                <a:gd name="T0" fmla="*/ 0 h 6"/>
                <a:gd name="T1" fmla="*/ 0 h 6"/>
                <a:gd name="T2" fmla="*/ 6 h 6"/>
                <a:gd name="T3" fmla="*/ 0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4"/>
                    <a:pt x="0" y="2"/>
                    <a:pt x="0" y="0"/>
                  </a:cubicBezTo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94" name="Freeform 236">
              <a:extLst>
                <a:ext uri="{FF2B5EF4-FFF2-40B4-BE49-F238E27FC236}">
                  <a16:creationId xmlns:a16="http://schemas.microsoft.com/office/drawing/2014/main" id="{FBBCB186-2AC2-4A9F-9E1C-D6815BB218E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73225" y="3138488"/>
              <a:ext cx="63500" cy="131763"/>
            </a:xfrm>
            <a:custGeom>
              <a:avLst/>
              <a:gdLst>
                <a:gd name="T0" fmla="*/ 12 w 13"/>
                <a:gd name="T1" fmla="*/ 0 h 27"/>
                <a:gd name="T2" fmla="*/ 0 w 13"/>
                <a:gd name="T3" fmla="*/ 18 h 27"/>
                <a:gd name="T4" fmla="*/ 0 w 13"/>
                <a:gd name="T5" fmla="*/ 27 h 27"/>
                <a:gd name="T6" fmla="*/ 13 w 13"/>
                <a:gd name="T7" fmla="*/ 22 h 27"/>
                <a:gd name="T8" fmla="*/ 13 w 13"/>
                <a:gd name="T9" fmla="*/ 22 h 27"/>
                <a:gd name="T10" fmla="*/ 13 w 13"/>
                <a:gd name="T11" fmla="*/ 22 h 27"/>
                <a:gd name="T12" fmla="*/ 12 w 13"/>
                <a:gd name="T13" fmla="*/ 6 h 27"/>
                <a:gd name="T14" fmla="*/ 12 w 13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27">
                  <a:moveTo>
                    <a:pt x="12" y="0"/>
                  </a:moveTo>
                  <a:cubicBezTo>
                    <a:pt x="12" y="7"/>
                    <a:pt x="7" y="13"/>
                    <a:pt x="0" y="18"/>
                  </a:cubicBezTo>
                  <a:cubicBezTo>
                    <a:pt x="0" y="21"/>
                    <a:pt x="0" y="24"/>
                    <a:pt x="0" y="27"/>
                  </a:cubicBezTo>
                  <a:cubicBezTo>
                    <a:pt x="5" y="25"/>
                    <a:pt x="9" y="24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15"/>
                    <a:pt x="13" y="10"/>
                    <a:pt x="12" y="6"/>
                  </a:cubicBezTo>
                  <a:cubicBezTo>
                    <a:pt x="12" y="4"/>
                    <a:pt x="12" y="2"/>
                    <a:pt x="12" y="0"/>
                  </a:cubicBezTo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597" name="Group 6596">
            <a:extLst>
              <a:ext uri="{FF2B5EF4-FFF2-40B4-BE49-F238E27FC236}">
                <a16:creationId xmlns:a16="http://schemas.microsoft.com/office/drawing/2014/main" id="{4E33A614-1BC0-4827-9646-AD4C6F6711E8}"/>
              </a:ext>
            </a:extLst>
          </p:cNvPr>
          <p:cNvGrpSpPr/>
          <p:nvPr/>
        </p:nvGrpSpPr>
        <p:grpSpPr>
          <a:xfrm>
            <a:off x="2555620" y="3640829"/>
            <a:ext cx="1380456" cy="1869979"/>
            <a:chOff x="-5187950" y="2220913"/>
            <a:chExt cx="1790701" cy="2425700"/>
          </a:xfrm>
        </p:grpSpPr>
        <p:sp>
          <p:nvSpPr>
            <p:cNvPr id="6495" name="Freeform 237">
              <a:extLst>
                <a:ext uri="{FF2B5EF4-FFF2-40B4-BE49-F238E27FC236}">
                  <a16:creationId xmlns:a16="http://schemas.microsoft.com/office/drawing/2014/main" id="{D4AB1298-F1C6-46AF-8CD6-05F02E7A3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-4365625" y="3387725"/>
              <a:ext cx="765175" cy="409575"/>
            </a:xfrm>
            <a:custGeom>
              <a:avLst/>
              <a:gdLst>
                <a:gd name="T0" fmla="*/ 157 w 157"/>
                <a:gd name="T1" fmla="*/ 68 h 84"/>
                <a:gd name="T2" fmla="*/ 59 w 157"/>
                <a:gd name="T3" fmla="*/ 83 h 84"/>
                <a:gd name="T4" fmla="*/ 2 w 157"/>
                <a:gd name="T5" fmla="*/ 65 h 84"/>
                <a:gd name="T6" fmla="*/ 0 w 157"/>
                <a:gd name="T7" fmla="*/ 63 h 84"/>
                <a:gd name="T8" fmla="*/ 0 w 157"/>
                <a:gd name="T9" fmla="*/ 63 h 84"/>
                <a:gd name="T10" fmla="*/ 37 w 157"/>
                <a:gd name="T11" fmla="*/ 0 h 84"/>
                <a:gd name="T12" fmla="*/ 86 w 157"/>
                <a:gd name="T13" fmla="*/ 0 h 84"/>
                <a:gd name="T14" fmla="*/ 105 w 157"/>
                <a:gd name="T15" fmla="*/ 18 h 84"/>
                <a:gd name="T16" fmla="*/ 157 w 157"/>
                <a:gd name="T17" fmla="*/ 6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84">
                  <a:moveTo>
                    <a:pt x="157" y="68"/>
                  </a:moveTo>
                  <a:cubicBezTo>
                    <a:pt x="117" y="80"/>
                    <a:pt x="85" y="84"/>
                    <a:pt x="59" y="83"/>
                  </a:cubicBezTo>
                  <a:cubicBezTo>
                    <a:pt x="35" y="82"/>
                    <a:pt x="17" y="76"/>
                    <a:pt x="2" y="65"/>
                  </a:cubicBezTo>
                  <a:cubicBezTo>
                    <a:pt x="2" y="64"/>
                    <a:pt x="1" y="64"/>
                    <a:pt x="0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57" y="68"/>
                    <a:pt x="157" y="68"/>
                    <a:pt x="157" y="68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96" name="Freeform 238">
              <a:extLst>
                <a:ext uri="{FF2B5EF4-FFF2-40B4-BE49-F238E27FC236}">
                  <a16:creationId xmlns:a16="http://schemas.microsoft.com/office/drawing/2014/main" id="{8A222F1C-0E20-4AC3-9907-A7A7E766D412}"/>
                </a:ext>
              </a:extLst>
            </p:cNvPr>
            <p:cNvSpPr>
              <a:spLocks/>
            </p:cNvSpPr>
            <p:nvPr/>
          </p:nvSpPr>
          <p:spPr bwMode="auto">
            <a:xfrm>
              <a:off x="-4078287" y="3289300"/>
              <a:ext cx="428625" cy="830263"/>
            </a:xfrm>
            <a:custGeom>
              <a:avLst/>
              <a:gdLst>
                <a:gd name="T0" fmla="*/ 86 w 88"/>
                <a:gd name="T1" fmla="*/ 143 h 170"/>
                <a:gd name="T2" fmla="*/ 41 w 88"/>
                <a:gd name="T3" fmla="*/ 149 h 170"/>
                <a:gd name="T4" fmla="*/ 20 w 88"/>
                <a:gd name="T5" fmla="*/ 108 h 170"/>
                <a:gd name="T6" fmla="*/ 0 w 88"/>
                <a:gd name="T7" fmla="*/ 47 h 170"/>
                <a:gd name="T8" fmla="*/ 0 w 88"/>
                <a:gd name="T9" fmla="*/ 47 h 170"/>
                <a:gd name="T10" fmla="*/ 30 w 88"/>
                <a:gd name="T11" fmla="*/ 0 h 170"/>
                <a:gd name="T12" fmla="*/ 57 w 88"/>
                <a:gd name="T13" fmla="*/ 2 h 170"/>
                <a:gd name="T14" fmla="*/ 87 w 88"/>
                <a:gd name="T15" fmla="*/ 122 h 170"/>
                <a:gd name="T16" fmla="*/ 87 w 88"/>
                <a:gd name="T17" fmla="*/ 125 h 170"/>
                <a:gd name="T18" fmla="*/ 88 w 88"/>
                <a:gd name="T19" fmla="*/ 127 h 170"/>
                <a:gd name="T20" fmla="*/ 86 w 88"/>
                <a:gd name="T21" fmla="*/ 14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170">
                  <a:moveTo>
                    <a:pt x="86" y="143"/>
                  </a:moveTo>
                  <a:cubicBezTo>
                    <a:pt x="80" y="164"/>
                    <a:pt x="54" y="170"/>
                    <a:pt x="41" y="149"/>
                  </a:cubicBezTo>
                  <a:cubicBezTo>
                    <a:pt x="32" y="135"/>
                    <a:pt x="26" y="122"/>
                    <a:pt x="20" y="108"/>
                  </a:cubicBezTo>
                  <a:cubicBezTo>
                    <a:pt x="12" y="89"/>
                    <a:pt x="7" y="70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87" y="122"/>
                    <a:pt x="87" y="122"/>
                    <a:pt x="87" y="122"/>
                  </a:cubicBezTo>
                  <a:cubicBezTo>
                    <a:pt x="87" y="123"/>
                    <a:pt x="87" y="124"/>
                    <a:pt x="87" y="125"/>
                  </a:cubicBezTo>
                  <a:cubicBezTo>
                    <a:pt x="87" y="126"/>
                    <a:pt x="88" y="126"/>
                    <a:pt x="88" y="127"/>
                  </a:cubicBezTo>
                  <a:cubicBezTo>
                    <a:pt x="88" y="133"/>
                    <a:pt x="88" y="139"/>
                    <a:pt x="86" y="143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97" name="Freeform 239">
              <a:extLst>
                <a:ext uri="{FF2B5EF4-FFF2-40B4-BE49-F238E27FC236}">
                  <a16:creationId xmlns:a16="http://schemas.microsoft.com/office/drawing/2014/main" id="{ADBE4C48-E484-4BEE-BB16-9A1BB1A80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-3810000" y="4475163"/>
              <a:ext cx="365125" cy="171450"/>
            </a:xfrm>
            <a:custGeom>
              <a:avLst/>
              <a:gdLst>
                <a:gd name="T0" fmla="*/ 72 w 75"/>
                <a:gd name="T1" fmla="*/ 23 h 35"/>
                <a:gd name="T2" fmla="*/ 61 w 75"/>
                <a:gd name="T3" fmla="*/ 34 h 35"/>
                <a:gd name="T4" fmla="*/ 2 w 75"/>
                <a:gd name="T5" fmla="*/ 34 h 35"/>
                <a:gd name="T6" fmla="*/ 0 w 75"/>
                <a:gd name="T7" fmla="*/ 32 h 35"/>
                <a:gd name="T8" fmla="*/ 2 w 75"/>
                <a:gd name="T9" fmla="*/ 29 h 35"/>
                <a:gd name="T10" fmla="*/ 32 w 75"/>
                <a:gd name="T11" fmla="*/ 19 h 35"/>
                <a:gd name="T12" fmla="*/ 42 w 75"/>
                <a:gd name="T13" fmla="*/ 8 h 35"/>
                <a:gd name="T14" fmla="*/ 45 w 75"/>
                <a:gd name="T15" fmla="*/ 0 h 35"/>
                <a:gd name="T16" fmla="*/ 65 w 75"/>
                <a:gd name="T17" fmla="*/ 0 h 35"/>
                <a:gd name="T18" fmla="*/ 65 w 75"/>
                <a:gd name="T19" fmla="*/ 4 h 35"/>
                <a:gd name="T20" fmla="*/ 70 w 75"/>
                <a:gd name="T21" fmla="*/ 19 h 35"/>
                <a:gd name="T22" fmla="*/ 72 w 75"/>
                <a:gd name="T23" fmla="*/ 2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" h="35">
                  <a:moveTo>
                    <a:pt x="72" y="23"/>
                  </a:moveTo>
                  <a:cubicBezTo>
                    <a:pt x="73" y="29"/>
                    <a:pt x="75" y="35"/>
                    <a:pt x="61" y="34"/>
                  </a:cubicBezTo>
                  <a:cubicBezTo>
                    <a:pt x="35" y="32"/>
                    <a:pt x="31" y="34"/>
                    <a:pt x="2" y="34"/>
                  </a:cubicBezTo>
                  <a:cubicBezTo>
                    <a:pt x="1" y="34"/>
                    <a:pt x="0" y="33"/>
                    <a:pt x="0" y="32"/>
                  </a:cubicBezTo>
                  <a:cubicBezTo>
                    <a:pt x="0" y="30"/>
                    <a:pt x="1" y="29"/>
                    <a:pt x="2" y="2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7" y="17"/>
                    <a:pt x="41" y="13"/>
                    <a:pt x="42" y="8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5" y="9"/>
                    <a:pt x="66" y="14"/>
                    <a:pt x="70" y="19"/>
                  </a:cubicBezTo>
                  <a:cubicBezTo>
                    <a:pt x="71" y="20"/>
                    <a:pt x="71" y="22"/>
                    <a:pt x="72" y="23"/>
                  </a:cubicBezTo>
                </a:path>
              </a:pathLst>
            </a:custGeom>
            <a:solidFill>
              <a:srgbClr val="FCC0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98" name="Freeform 240">
              <a:extLst>
                <a:ext uri="{FF2B5EF4-FFF2-40B4-BE49-F238E27FC236}">
                  <a16:creationId xmlns:a16="http://schemas.microsoft.com/office/drawing/2014/main" id="{DC6AF64A-0DF2-4555-9D3F-F3E169887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-3840162" y="3910013"/>
              <a:ext cx="442913" cy="649288"/>
            </a:xfrm>
            <a:custGeom>
              <a:avLst/>
              <a:gdLst>
                <a:gd name="T0" fmla="*/ 91 w 91"/>
                <a:gd name="T1" fmla="*/ 133 h 133"/>
                <a:gd name="T2" fmla="*/ 39 w 91"/>
                <a:gd name="T3" fmla="*/ 133 h 133"/>
                <a:gd name="T4" fmla="*/ 0 w 91"/>
                <a:gd name="T5" fmla="*/ 31 h 133"/>
                <a:gd name="T6" fmla="*/ 39 w 91"/>
                <a:gd name="T7" fmla="*/ 0 h 133"/>
                <a:gd name="T8" fmla="*/ 91 w 91"/>
                <a:gd name="T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133">
                  <a:moveTo>
                    <a:pt x="91" y="133"/>
                  </a:moveTo>
                  <a:cubicBezTo>
                    <a:pt x="72" y="128"/>
                    <a:pt x="65" y="131"/>
                    <a:pt x="39" y="133"/>
                  </a:cubicBezTo>
                  <a:cubicBezTo>
                    <a:pt x="30" y="92"/>
                    <a:pt x="20" y="69"/>
                    <a:pt x="0" y="31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68" y="35"/>
                    <a:pt x="80" y="85"/>
                    <a:pt x="91" y="133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99" name="Freeform 241">
              <a:extLst>
                <a:ext uri="{FF2B5EF4-FFF2-40B4-BE49-F238E27FC236}">
                  <a16:creationId xmlns:a16="http://schemas.microsoft.com/office/drawing/2014/main" id="{F3CA2306-D7D9-46DC-8787-08BC2470E184}"/>
                </a:ext>
              </a:extLst>
            </p:cNvPr>
            <p:cNvSpPr>
              <a:spLocks/>
            </p:cNvSpPr>
            <p:nvPr/>
          </p:nvSpPr>
          <p:spPr bwMode="auto">
            <a:xfrm>
              <a:off x="-4471987" y="3343275"/>
              <a:ext cx="631825" cy="750888"/>
            </a:xfrm>
            <a:custGeom>
              <a:avLst/>
              <a:gdLst>
                <a:gd name="T0" fmla="*/ 130 w 130"/>
                <a:gd name="T1" fmla="*/ 22 h 154"/>
                <a:gd name="T2" fmla="*/ 127 w 130"/>
                <a:gd name="T3" fmla="*/ 27 h 154"/>
                <a:gd name="T4" fmla="*/ 81 w 130"/>
                <a:gd name="T5" fmla="*/ 92 h 154"/>
                <a:gd name="T6" fmla="*/ 60 w 130"/>
                <a:gd name="T7" fmla="*/ 123 h 154"/>
                <a:gd name="T8" fmla="*/ 9 w 130"/>
                <a:gd name="T9" fmla="*/ 108 h 154"/>
                <a:gd name="T10" fmla="*/ 21 w 130"/>
                <a:gd name="T11" fmla="*/ 75 h 154"/>
                <a:gd name="T12" fmla="*/ 21 w 130"/>
                <a:gd name="T13" fmla="*/ 75 h 154"/>
                <a:gd name="T14" fmla="*/ 22 w 130"/>
                <a:gd name="T15" fmla="*/ 72 h 154"/>
                <a:gd name="T16" fmla="*/ 22 w 130"/>
                <a:gd name="T17" fmla="*/ 72 h 154"/>
                <a:gd name="T18" fmla="*/ 59 w 130"/>
                <a:gd name="T19" fmla="*/ 9 h 154"/>
                <a:gd name="T20" fmla="*/ 113 w 130"/>
                <a:gd name="T21" fmla="*/ 0 h 154"/>
                <a:gd name="T22" fmla="*/ 130 w 130"/>
                <a:gd name="T23" fmla="*/ 2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0" h="154">
                  <a:moveTo>
                    <a:pt x="130" y="22"/>
                  </a:moveTo>
                  <a:cubicBezTo>
                    <a:pt x="127" y="27"/>
                    <a:pt x="127" y="27"/>
                    <a:pt x="127" y="27"/>
                  </a:cubicBezTo>
                  <a:cubicBezTo>
                    <a:pt x="81" y="92"/>
                    <a:pt x="81" y="92"/>
                    <a:pt x="81" y="92"/>
                  </a:cubicBezTo>
                  <a:cubicBezTo>
                    <a:pt x="60" y="123"/>
                    <a:pt x="60" y="123"/>
                    <a:pt x="60" y="123"/>
                  </a:cubicBezTo>
                  <a:cubicBezTo>
                    <a:pt x="39" y="154"/>
                    <a:pt x="0" y="138"/>
                    <a:pt x="9" y="108"/>
                  </a:cubicBezTo>
                  <a:cubicBezTo>
                    <a:pt x="13" y="96"/>
                    <a:pt x="16" y="85"/>
                    <a:pt x="21" y="75"/>
                  </a:cubicBezTo>
                  <a:cubicBezTo>
                    <a:pt x="21" y="75"/>
                    <a:pt x="21" y="75"/>
                    <a:pt x="21" y="75"/>
                  </a:cubicBezTo>
                  <a:cubicBezTo>
                    <a:pt x="21" y="74"/>
                    <a:pt x="22" y="73"/>
                    <a:pt x="22" y="72"/>
                  </a:cubicBezTo>
                  <a:cubicBezTo>
                    <a:pt x="22" y="72"/>
                    <a:pt x="22" y="72"/>
                    <a:pt x="22" y="72"/>
                  </a:cubicBezTo>
                  <a:cubicBezTo>
                    <a:pt x="32" y="51"/>
                    <a:pt x="44" y="32"/>
                    <a:pt x="59" y="9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30" y="22"/>
                    <a:pt x="130" y="22"/>
                    <a:pt x="130" y="22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00" name="Freeform 242">
              <a:extLst>
                <a:ext uri="{FF2B5EF4-FFF2-40B4-BE49-F238E27FC236}">
                  <a16:creationId xmlns:a16="http://schemas.microsoft.com/office/drawing/2014/main" id="{25ED7D3F-88A1-46D8-B1F6-07FFB2DD7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-4219575" y="4305300"/>
              <a:ext cx="355600" cy="242888"/>
            </a:xfrm>
            <a:custGeom>
              <a:avLst/>
              <a:gdLst>
                <a:gd name="T0" fmla="*/ 67 w 73"/>
                <a:gd name="T1" fmla="*/ 20 h 50"/>
                <a:gd name="T2" fmla="*/ 60 w 73"/>
                <a:gd name="T3" fmla="*/ 33 h 50"/>
                <a:gd name="T4" fmla="*/ 3 w 73"/>
                <a:gd name="T5" fmla="*/ 50 h 50"/>
                <a:gd name="T6" fmla="*/ 0 w 73"/>
                <a:gd name="T7" fmla="*/ 48 h 50"/>
                <a:gd name="T8" fmla="*/ 1 w 73"/>
                <a:gd name="T9" fmla="*/ 45 h 50"/>
                <a:gd name="T10" fmla="*/ 27 w 73"/>
                <a:gd name="T11" fmla="*/ 27 h 50"/>
                <a:gd name="T12" fmla="*/ 34 w 73"/>
                <a:gd name="T13" fmla="*/ 13 h 50"/>
                <a:gd name="T14" fmla="*/ 34 w 73"/>
                <a:gd name="T15" fmla="*/ 5 h 50"/>
                <a:gd name="T16" fmla="*/ 53 w 73"/>
                <a:gd name="T17" fmla="*/ 0 h 50"/>
                <a:gd name="T18" fmla="*/ 54 w 73"/>
                <a:gd name="T19" fmla="*/ 3 h 50"/>
                <a:gd name="T20" fmla="*/ 63 w 73"/>
                <a:gd name="T21" fmla="*/ 16 h 50"/>
                <a:gd name="T22" fmla="*/ 67 w 73"/>
                <a:gd name="T23" fmla="*/ 2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50">
                  <a:moveTo>
                    <a:pt x="67" y="20"/>
                  </a:moveTo>
                  <a:cubicBezTo>
                    <a:pt x="69" y="25"/>
                    <a:pt x="73" y="31"/>
                    <a:pt x="60" y="33"/>
                  </a:cubicBezTo>
                  <a:cubicBezTo>
                    <a:pt x="34" y="38"/>
                    <a:pt x="30" y="42"/>
                    <a:pt x="3" y="50"/>
                  </a:cubicBezTo>
                  <a:cubicBezTo>
                    <a:pt x="2" y="50"/>
                    <a:pt x="1" y="50"/>
                    <a:pt x="0" y="48"/>
                  </a:cubicBezTo>
                  <a:cubicBezTo>
                    <a:pt x="0" y="47"/>
                    <a:pt x="0" y="46"/>
                    <a:pt x="1" y="45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31" y="24"/>
                    <a:pt x="34" y="19"/>
                    <a:pt x="34" y="13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4" y="3"/>
                    <a:pt x="54" y="3"/>
                    <a:pt x="54" y="3"/>
                  </a:cubicBezTo>
                  <a:cubicBezTo>
                    <a:pt x="56" y="8"/>
                    <a:pt x="59" y="13"/>
                    <a:pt x="63" y="16"/>
                  </a:cubicBezTo>
                  <a:cubicBezTo>
                    <a:pt x="65" y="17"/>
                    <a:pt x="66" y="19"/>
                    <a:pt x="67" y="20"/>
                  </a:cubicBezTo>
                </a:path>
              </a:pathLst>
            </a:custGeom>
            <a:solidFill>
              <a:srgbClr val="FCC0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01" name="Freeform 243">
              <a:extLst>
                <a:ext uri="{FF2B5EF4-FFF2-40B4-BE49-F238E27FC236}">
                  <a16:creationId xmlns:a16="http://schemas.microsoft.com/office/drawing/2014/main" id="{18E90E5B-4AFB-4E67-844B-0251883FF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-4419600" y="3898900"/>
              <a:ext cx="565150" cy="528638"/>
            </a:xfrm>
            <a:custGeom>
              <a:avLst/>
              <a:gdLst>
                <a:gd name="T0" fmla="*/ 116 w 116"/>
                <a:gd name="T1" fmla="*/ 91 h 108"/>
                <a:gd name="T2" fmla="*/ 70 w 116"/>
                <a:gd name="T3" fmla="*/ 108 h 108"/>
                <a:gd name="T4" fmla="*/ 0 w 116"/>
                <a:gd name="T5" fmla="*/ 15 h 108"/>
                <a:gd name="T6" fmla="*/ 53 w 116"/>
                <a:gd name="T7" fmla="*/ 0 h 108"/>
                <a:gd name="T8" fmla="*/ 116 w 116"/>
                <a:gd name="T9" fmla="*/ 9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08">
                  <a:moveTo>
                    <a:pt x="116" y="91"/>
                  </a:moveTo>
                  <a:cubicBezTo>
                    <a:pt x="91" y="93"/>
                    <a:pt x="88" y="99"/>
                    <a:pt x="70" y="108"/>
                  </a:cubicBezTo>
                  <a:cubicBezTo>
                    <a:pt x="62" y="76"/>
                    <a:pt x="31" y="51"/>
                    <a:pt x="0" y="15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80" y="21"/>
                    <a:pt x="98" y="51"/>
                    <a:pt x="116" y="91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02" name="Freeform 244">
              <a:extLst>
                <a:ext uri="{FF2B5EF4-FFF2-40B4-BE49-F238E27FC236}">
                  <a16:creationId xmlns:a16="http://schemas.microsoft.com/office/drawing/2014/main" id="{137F121F-3606-4166-89DB-1193F0CB7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990975" y="3792538"/>
              <a:ext cx="593725" cy="849313"/>
            </a:xfrm>
            <a:custGeom>
              <a:avLst/>
              <a:gdLst>
                <a:gd name="T0" fmla="*/ 106 w 122"/>
                <a:gd name="T1" fmla="*/ 174 h 174"/>
                <a:gd name="T2" fmla="*/ 106 w 122"/>
                <a:gd name="T3" fmla="*/ 174 h 174"/>
                <a:gd name="T4" fmla="*/ 106 w 122"/>
                <a:gd name="T5" fmla="*/ 174 h 174"/>
                <a:gd name="T6" fmla="*/ 77 w 122"/>
                <a:gd name="T7" fmla="*/ 173 h 174"/>
                <a:gd name="T8" fmla="*/ 66 w 122"/>
                <a:gd name="T9" fmla="*/ 173 h 174"/>
                <a:gd name="T10" fmla="*/ 77 w 122"/>
                <a:gd name="T11" fmla="*/ 173 h 174"/>
                <a:gd name="T12" fmla="*/ 98 w 122"/>
                <a:gd name="T13" fmla="*/ 174 h 174"/>
                <a:gd name="T14" fmla="*/ 101 w 122"/>
                <a:gd name="T15" fmla="*/ 174 h 174"/>
                <a:gd name="T16" fmla="*/ 106 w 122"/>
                <a:gd name="T17" fmla="*/ 174 h 174"/>
                <a:gd name="T18" fmla="*/ 101 w 122"/>
                <a:gd name="T19" fmla="*/ 174 h 174"/>
                <a:gd name="T20" fmla="*/ 98 w 122"/>
                <a:gd name="T21" fmla="*/ 174 h 174"/>
                <a:gd name="T22" fmla="*/ 77 w 122"/>
                <a:gd name="T23" fmla="*/ 173 h 174"/>
                <a:gd name="T24" fmla="*/ 108 w 122"/>
                <a:gd name="T25" fmla="*/ 161 h 174"/>
                <a:gd name="T26" fmla="*/ 109 w 122"/>
                <a:gd name="T27" fmla="*/ 163 h 174"/>
                <a:gd name="T28" fmla="*/ 109 w 122"/>
                <a:gd name="T29" fmla="*/ 167 h 174"/>
                <a:gd name="T30" fmla="*/ 109 w 122"/>
                <a:gd name="T31" fmla="*/ 163 h 174"/>
                <a:gd name="T32" fmla="*/ 108 w 122"/>
                <a:gd name="T33" fmla="*/ 161 h 174"/>
                <a:gd name="T34" fmla="*/ 104 w 122"/>
                <a:gd name="T35" fmla="*/ 155 h 174"/>
                <a:gd name="T36" fmla="*/ 107 w 122"/>
                <a:gd name="T37" fmla="*/ 159 h 174"/>
                <a:gd name="T38" fmla="*/ 107 w 122"/>
                <a:gd name="T39" fmla="*/ 159 h 174"/>
                <a:gd name="T40" fmla="*/ 107 w 122"/>
                <a:gd name="T41" fmla="*/ 159 h 174"/>
                <a:gd name="T42" fmla="*/ 104 w 122"/>
                <a:gd name="T43" fmla="*/ 155 h 174"/>
                <a:gd name="T44" fmla="*/ 110 w 122"/>
                <a:gd name="T45" fmla="*/ 155 h 174"/>
                <a:gd name="T46" fmla="*/ 104 w 122"/>
                <a:gd name="T47" fmla="*/ 155 h 174"/>
                <a:gd name="T48" fmla="*/ 120 w 122"/>
                <a:gd name="T49" fmla="*/ 150 h 174"/>
                <a:gd name="T50" fmla="*/ 122 w 122"/>
                <a:gd name="T51" fmla="*/ 157 h 174"/>
                <a:gd name="T52" fmla="*/ 122 w 122"/>
                <a:gd name="T53" fmla="*/ 157 h 174"/>
                <a:gd name="T54" fmla="*/ 120 w 122"/>
                <a:gd name="T55" fmla="*/ 150 h 174"/>
                <a:gd name="T56" fmla="*/ 70 w 122"/>
                <a:gd name="T57" fmla="*/ 24 h 174"/>
                <a:gd name="T58" fmla="*/ 70 w 122"/>
                <a:gd name="T59" fmla="*/ 24 h 174"/>
                <a:gd name="T60" fmla="*/ 70 w 122"/>
                <a:gd name="T61" fmla="*/ 24 h 174"/>
                <a:gd name="T62" fmla="*/ 70 w 122"/>
                <a:gd name="T63" fmla="*/ 24 h 174"/>
                <a:gd name="T64" fmla="*/ 70 w 122"/>
                <a:gd name="T65" fmla="*/ 24 h 174"/>
                <a:gd name="T66" fmla="*/ 70 w 122"/>
                <a:gd name="T67" fmla="*/ 24 h 174"/>
                <a:gd name="T68" fmla="*/ 70 w 122"/>
                <a:gd name="T69" fmla="*/ 24 h 174"/>
                <a:gd name="T70" fmla="*/ 97 w 122"/>
                <a:gd name="T71" fmla="*/ 71 h 174"/>
                <a:gd name="T72" fmla="*/ 70 w 122"/>
                <a:gd name="T73" fmla="*/ 24 h 174"/>
                <a:gd name="T74" fmla="*/ 2 w 122"/>
                <a:gd name="T75" fmla="*/ 4 h 174"/>
                <a:gd name="T76" fmla="*/ 2 w 122"/>
                <a:gd name="T77" fmla="*/ 5 h 174"/>
                <a:gd name="T78" fmla="*/ 2 w 122"/>
                <a:gd name="T79" fmla="*/ 4 h 174"/>
                <a:gd name="T80" fmla="*/ 0 w 122"/>
                <a:gd name="T81" fmla="*/ 0 h 174"/>
                <a:gd name="T82" fmla="*/ 0 w 122"/>
                <a:gd name="T83" fmla="*/ 0 h 174"/>
                <a:gd name="T84" fmla="*/ 2 w 122"/>
                <a:gd name="T85" fmla="*/ 4 h 174"/>
                <a:gd name="T86" fmla="*/ 0 w 122"/>
                <a:gd name="T87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2" h="174">
                  <a:moveTo>
                    <a:pt x="106" y="174"/>
                  </a:moveTo>
                  <a:cubicBezTo>
                    <a:pt x="106" y="174"/>
                    <a:pt x="106" y="174"/>
                    <a:pt x="106" y="174"/>
                  </a:cubicBezTo>
                  <a:cubicBezTo>
                    <a:pt x="106" y="174"/>
                    <a:pt x="106" y="174"/>
                    <a:pt x="106" y="174"/>
                  </a:cubicBezTo>
                  <a:moveTo>
                    <a:pt x="77" y="173"/>
                  </a:moveTo>
                  <a:cubicBezTo>
                    <a:pt x="73" y="173"/>
                    <a:pt x="69" y="173"/>
                    <a:pt x="66" y="173"/>
                  </a:cubicBezTo>
                  <a:cubicBezTo>
                    <a:pt x="69" y="173"/>
                    <a:pt x="73" y="173"/>
                    <a:pt x="77" y="173"/>
                  </a:cubicBezTo>
                  <a:cubicBezTo>
                    <a:pt x="83" y="173"/>
                    <a:pt x="89" y="173"/>
                    <a:pt x="98" y="174"/>
                  </a:cubicBezTo>
                  <a:cubicBezTo>
                    <a:pt x="99" y="174"/>
                    <a:pt x="100" y="174"/>
                    <a:pt x="101" y="174"/>
                  </a:cubicBezTo>
                  <a:cubicBezTo>
                    <a:pt x="103" y="174"/>
                    <a:pt x="105" y="174"/>
                    <a:pt x="106" y="174"/>
                  </a:cubicBezTo>
                  <a:cubicBezTo>
                    <a:pt x="105" y="174"/>
                    <a:pt x="103" y="174"/>
                    <a:pt x="101" y="174"/>
                  </a:cubicBezTo>
                  <a:cubicBezTo>
                    <a:pt x="100" y="174"/>
                    <a:pt x="99" y="174"/>
                    <a:pt x="98" y="174"/>
                  </a:cubicBezTo>
                  <a:cubicBezTo>
                    <a:pt x="89" y="173"/>
                    <a:pt x="83" y="173"/>
                    <a:pt x="77" y="173"/>
                  </a:cubicBezTo>
                  <a:moveTo>
                    <a:pt x="108" y="161"/>
                  </a:moveTo>
                  <a:cubicBezTo>
                    <a:pt x="108" y="162"/>
                    <a:pt x="108" y="163"/>
                    <a:pt x="109" y="163"/>
                  </a:cubicBezTo>
                  <a:cubicBezTo>
                    <a:pt x="109" y="165"/>
                    <a:pt x="109" y="166"/>
                    <a:pt x="109" y="167"/>
                  </a:cubicBezTo>
                  <a:cubicBezTo>
                    <a:pt x="109" y="166"/>
                    <a:pt x="109" y="165"/>
                    <a:pt x="109" y="163"/>
                  </a:cubicBezTo>
                  <a:cubicBezTo>
                    <a:pt x="108" y="163"/>
                    <a:pt x="108" y="162"/>
                    <a:pt x="108" y="161"/>
                  </a:cubicBezTo>
                  <a:moveTo>
                    <a:pt x="104" y="155"/>
                  </a:moveTo>
                  <a:cubicBezTo>
                    <a:pt x="105" y="156"/>
                    <a:pt x="106" y="157"/>
                    <a:pt x="107" y="159"/>
                  </a:cubicBezTo>
                  <a:cubicBezTo>
                    <a:pt x="107" y="159"/>
                    <a:pt x="107" y="159"/>
                    <a:pt x="107" y="159"/>
                  </a:cubicBezTo>
                  <a:cubicBezTo>
                    <a:pt x="107" y="159"/>
                    <a:pt x="107" y="159"/>
                    <a:pt x="107" y="159"/>
                  </a:cubicBezTo>
                  <a:cubicBezTo>
                    <a:pt x="106" y="157"/>
                    <a:pt x="105" y="156"/>
                    <a:pt x="104" y="155"/>
                  </a:cubicBezTo>
                  <a:cubicBezTo>
                    <a:pt x="106" y="155"/>
                    <a:pt x="108" y="155"/>
                    <a:pt x="110" y="155"/>
                  </a:cubicBezTo>
                  <a:cubicBezTo>
                    <a:pt x="108" y="155"/>
                    <a:pt x="106" y="155"/>
                    <a:pt x="104" y="155"/>
                  </a:cubicBezTo>
                  <a:moveTo>
                    <a:pt x="120" y="150"/>
                  </a:moveTo>
                  <a:cubicBezTo>
                    <a:pt x="121" y="153"/>
                    <a:pt x="121" y="155"/>
                    <a:pt x="122" y="157"/>
                  </a:cubicBezTo>
                  <a:cubicBezTo>
                    <a:pt x="122" y="157"/>
                    <a:pt x="122" y="157"/>
                    <a:pt x="122" y="157"/>
                  </a:cubicBezTo>
                  <a:cubicBezTo>
                    <a:pt x="121" y="155"/>
                    <a:pt x="121" y="153"/>
                    <a:pt x="120" y="150"/>
                  </a:cubicBezTo>
                  <a:moveTo>
                    <a:pt x="70" y="24"/>
                  </a:moveTo>
                  <a:cubicBezTo>
                    <a:pt x="70" y="24"/>
                    <a:pt x="70" y="24"/>
                    <a:pt x="70" y="24"/>
                  </a:cubicBezTo>
                  <a:cubicBezTo>
                    <a:pt x="70" y="24"/>
                    <a:pt x="70" y="24"/>
                    <a:pt x="70" y="24"/>
                  </a:cubicBezTo>
                  <a:cubicBezTo>
                    <a:pt x="70" y="24"/>
                    <a:pt x="70" y="24"/>
                    <a:pt x="70" y="24"/>
                  </a:cubicBezTo>
                  <a:cubicBezTo>
                    <a:pt x="70" y="24"/>
                    <a:pt x="70" y="24"/>
                    <a:pt x="70" y="24"/>
                  </a:cubicBezTo>
                  <a:moveTo>
                    <a:pt x="70" y="24"/>
                  </a:moveTo>
                  <a:cubicBezTo>
                    <a:pt x="70" y="24"/>
                    <a:pt x="70" y="24"/>
                    <a:pt x="70" y="24"/>
                  </a:cubicBezTo>
                  <a:cubicBezTo>
                    <a:pt x="81" y="38"/>
                    <a:pt x="90" y="54"/>
                    <a:pt x="97" y="71"/>
                  </a:cubicBezTo>
                  <a:cubicBezTo>
                    <a:pt x="90" y="54"/>
                    <a:pt x="81" y="38"/>
                    <a:pt x="70" y="24"/>
                  </a:cubicBezTo>
                  <a:moveTo>
                    <a:pt x="2" y="4"/>
                  </a:moveTo>
                  <a:cubicBezTo>
                    <a:pt x="2" y="4"/>
                    <a:pt x="2" y="5"/>
                    <a:pt x="2" y="5"/>
                  </a:cubicBezTo>
                  <a:cubicBezTo>
                    <a:pt x="2" y="5"/>
                    <a:pt x="2" y="4"/>
                    <a:pt x="2" y="4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3"/>
                    <a:pt x="2" y="4"/>
                  </a:cubicBezTo>
                  <a:cubicBezTo>
                    <a:pt x="1" y="3"/>
                    <a:pt x="1" y="2"/>
                    <a:pt x="0" y="0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03" name="Freeform 245">
              <a:extLst>
                <a:ext uri="{FF2B5EF4-FFF2-40B4-BE49-F238E27FC236}">
                  <a16:creationId xmlns:a16="http://schemas.microsoft.com/office/drawing/2014/main" id="{C039276A-21CC-4B09-9D1F-1CC5D4F0BFCD}"/>
                </a:ext>
              </a:extLst>
            </p:cNvPr>
            <p:cNvSpPr>
              <a:spLocks/>
            </p:cNvSpPr>
            <p:nvPr/>
          </p:nvSpPr>
          <p:spPr bwMode="auto">
            <a:xfrm>
              <a:off x="-4078287" y="3709988"/>
              <a:ext cx="87313" cy="82550"/>
            </a:xfrm>
            <a:custGeom>
              <a:avLst/>
              <a:gdLst>
                <a:gd name="T0" fmla="*/ 12 w 18"/>
                <a:gd name="T1" fmla="*/ 0 h 17"/>
                <a:gd name="T2" fmla="*/ 0 w 18"/>
                <a:gd name="T3" fmla="*/ 17 h 17"/>
                <a:gd name="T4" fmla="*/ 12 w 18"/>
                <a:gd name="T5" fmla="*/ 0 h 17"/>
                <a:gd name="T6" fmla="*/ 18 w 18"/>
                <a:gd name="T7" fmla="*/ 17 h 17"/>
                <a:gd name="T8" fmla="*/ 18 w 18"/>
                <a:gd name="T9" fmla="*/ 17 h 17"/>
                <a:gd name="T10" fmla="*/ 12 w 18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7">
                  <a:moveTo>
                    <a:pt x="12" y="0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4" y="6"/>
                    <a:pt x="16" y="12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6" y="12"/>
                    <a:pt x="14" y="6"/>
                    <a:pt x="12" y="0"/>
                  </a:cubicBezTo>
                </a:path>
              </a:pathLst>
            </a:custGeom>
            <a:solidFill>
              <a:srgbClr val="BA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04" name="Freeform 246">
              <a:extLst>
                <a:ext uri="{FF2B5EF4-FFF2-40B4-BE49-F238E27FC236}">
                  <a16:creationId xmlns:a16="http://schemas.microsoft.com/office/drawing/2014/main" id="{4CFBE46B-660D-41B1-AE24-361E916C26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019550" y="3665538"/>
              <a:ext cx="369888" cy="277813"/>
            </a:xfrm>
            <a:custGeom>
              <a:avLst/>
              <a:gdLst>
                <a:gd name="T0" fmla="*/ 76 w 76"/>
                <a:gd name="T1" fmla="*/ 50 h 57"/>
                <a:gd name="T2" fmla="*/ 76 w 76"/>
                <a:gd name="T3" fmla="*/ 50 h 57"/>
                <a:gd name="T4" fmla="*/ 76 w 76"/>
                <a:gd name="T5" fmla="*/ 50 h 57"/>
                <a:gd name="T6" fmla="*/ 76 w 76"/>
                <a:gd name="T7" fmla="*/ 50 h 57"/>
                <a:gd name="T8" fmla="*/ 76 w 76"/>
                <a:gd name="T9" fmla="*/ 50 h 57"/>
                <a:gd name="T10" fmla="*/ 6 w 76"/>
                <a:gd name="T11" fmla="*/ 0 h 57"/>
                <a:gd name="T12" fmla="*/ 0 w 76"/>
                <a:gd name="T13" fmla="*/ 9 h 57"/>
                <a:gd name="T14" fmla="*/ 6 w 76"/>
                <a:gd name="T15" fmla="*/ 26 h 57"/>
                <a:gd name="T16" fmla="*/ 8 w 76"/>
                <a:gd name="T17" fmla="*/ 30 h 57"/>
                <a:gd name="T18" fmla="*/ 8 w 76"/>
                <a:gd name="T19" fmla="*/ 30 h 57"/>
                <a:gd name="T20" fmla="*/ 8 w 76"/>
                <a:gd name="T21" fmla="*/ 31 h 57"/>
                <a:gd name="T22" fmla="*/ 8 w 76"/>
                <a:gd name="T23" fmla="*/ 31 h 57"/>
                <a:gd name="T24" fmla="*/ 28 w 76"/>
                <a:gd name="T25" fmla="*/ 26 h 57"/>
                <a:gd name="T26" fmla="*/ 62 w 76"/>
                <a:gd name="T27" fmla="*/ 52 h 57"/>
                <a:gd name="T28" fmla="*/ 67 w 76"/>
                <a:gd name="T29" fmla="*/ 57 h 57"/>
                <a:gd name="T30" fmla="*/ 76 w 76"/>
                <a:gd name="T31" fmla="*/ 50 h 57"/>
                <a:gd name="T32" fmla="*/ 75 w 76"/>
                <a:gd name="T33" fmla="*/ 48 h 57"/>
                <a:gd name="T34" fmla="*/ 75 w 76"/>
                <a:gd name="T35" fmla="*/ 48 h 57"/>
                <a:gd name="T36" fmla="*/ 75 w 76"/>
                <a:gd name="T37" fmla="*/ 45 h 57"/>
                <a:gd name="T38" fmla="*/ 67 w 76"/>
                <a:gd name="T39" fmla="*/ 13 h 57"/>
                <a:gd name="T40" fmla="*/ 12 w 76"/>
                <a:gd name="T41" fmla="*/ 25 h 57"/>
                <a:gd name="T42" fmla="*/ 6 w 76"/>
                <a:gd name="T4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" h="57">
                  <a:moveTo>
                    <a:pt x="76" y="50"/>
                  </a:moveTo>
                  <a:cubicBezTo>
                    <a:pt x="76" y="50"/>
                    <a:pt x="76" y="50"/>
                    <a:pt x="76" y="50"/>
                  </a:cubicBezTo>
                  <a:cubicBezTo>
                    <a:pt x="76" y="50"/>
                    <a:pt x="76" y="50"/>
                    <a:pt x="76" y="50"/>
                  </a:cubicBezTo>
                  <a:cubicBezTo>
                    <a:pt x="76" y="50"/>
                    <a:pt x="76" y="50"/>
                    <a:pt x="76" y="50"/>
                  </a:cubicBezTo>
                  <a:cubicBezTo>
                    <a:pt x="76" y="50"/>
                    <a:pt x="76" y="50"/>
                    <a:pt x="76" y="50"/>
                  </a:cubicBezTo>
                  <a:moveTo>
                    <a:pt x="6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2" y="15"/>
                    <a:pt x="4" y="21"/>
                    <a:pt x="6" y="26"/>
                  </a:cubicBezTo>
                  <a:cubicBezTo>
                    <a:pt x="7" y="28"/>
                    <a:pt x="7" y="29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0"/>
                    <a:pt x="8" y="31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15" y="28"/>
                    <a:pt x="22" y="26"/>
                    <a:pt x="28" y="26"/>
                  </a:cubicBezTo>
                  <a:cubicBezTo>
                    <a:pt x="51" y="26"/>
                    <a:pt x="63" y="45"/>
                    <a:pt x="62" y="52"/>
                  </a:cubicBezTo>
                  <a:cubicBezTo>
                    <a:pt x="64" y="54"/>
                    <a:pt x="65" y="56"/>
                    <a:pt x="67" y="57"/>
                  </a:cubicBezTo>
                  <a:cubicBezTo>
                    <a:pt x="76" y="50"/>
                    <a:pt x="76" y="50"/>
                    <a:pt x="76" y="50"/>
                  </a:cubicBezTo>
                  <a:cubicBezTo>
                    <a:pt x="76" y="49"/>
                    <a:pt x="75" y="49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7"/>
                    <a:pt x="75" y="46"/>
                    <a:pt x="75" y="45"/>
                  </a:cubicBezTo>
                  <a:cubicBezTo>
                    <a:pt x="67" y="13"/>
                    <a:pt x="67" y="13"/>
                    <a:pt x="67" y="13"/>
                  </a:cubicBezTo>
                  <a:cubicBezTo>
                    <a:pt x="47" y="14"/>
                    <a:pt x="31" y="13"/>
                    <a:pt x="12" y="25"/>
                  </a:cubicBezTo>
                  <a:cubicBezTo>
                    <a:pt x="10" y="16"/>
                    <a:pt x="8" y="8"/>
                    <a:pt x="6" y="0"/>
                  </a:cubicBezTo>
                </a:path>
              </a:pathLst>
            </a:cu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05" name="Freeform 247">
              <a:extLst>
                <a:ext uri="{FF2B5EF4-FFF2-40B4-BE49-F238E27FC236}">
                  <a16:creationId xmlns:a16="http://schemas.microsoft.com/office/drawing/2014/main" id="{61C5B22A-8A62-4852-A2E9-245EFF37E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-3790950" y="4543425"/>
              <a:ext cx="336550" cy="98425"/>
            </a:xfrm>
            <a:custGeom>
              <a:avLst/>
              <a:gdLst>
                <a:gd name="T0" fmla="*/ 61 w 69"/>
                <a:gd name="T1" fmla="*/ 0 h 20"/>
                <a:gd name="T2" fmla="*/ 52 w 69"/>
                <a:gd name="T3" fmla="*/ 1 h 20"/>
                <a:gd name="T4" fmla="*/ 0 w 69"/>
                <a:gd name="T5" fmla="*/ 20 h 20"/>
                <a:gd name="T6" fmla="*/ 25 w 69"/>
                <a:gd name="T7" fmla="*/ 19 h 20"/>
                <a:gd name="T8" fmla="*/ 36 w 69"/>
                <a:gd name="T9" fmla="*/ 19 h 20"/>
                <a:gd name="T10" fmla="*/ 57 w 69"/>
                <a:gd name="T11" fmla="*/ 20 h 20"/>
                <a:gd name="T12" fmla="*/ 60 w 69"/>
                <a:gd name="T13" fmla="*/ 20 h 20"/>
                <a:gd name="T14" fmla="*/ 65 w 69"/>
                <a:gd name="T15" fmla="*/ 20 h 20"/>
                <a:gd name="T16" fmla="*/ 65 w 69"/>
                <a:gd name="T17" fmla="*/ 20 h 20"/>
                <a:gd name="T18" fmla="*/ 65 w 69"/>
                <a:gd name="T19" fmla="*/ 20 h 20"/>
                <a:gd name="T20" fmla="*/ 68 w 69"/>
                <a:gd name="T21" fmla="*/ 13 h 20"/>
                <a:gd name="T22" fmla="*/ 68 w 69"/>
                <a:gd name="T23" fmla="*/ 9 h 20"/>
                <a:gd name="T24" fmla="*/ 67 w 69"/>
                <a:gd name="T25" fmla="*/ 7 h 20"/>
                <a:gd name="T26" fmla="*/ 66 w 69"/>
                <a:gd name="T27" fmla="*/ 5 h 20"/>
                <a:gd name="T28" fmla="*/ 66 w 69"/>
                <a:gd name="T29" fmla="*/ 5 h 20"/>
                <a:gd name="T30" fmla="*/ 63 w 69"/>
                <a:gd name="T31" fmla="*/ 1 h 20"/>
                <a:gd name="T32" fmla="*/ 61 w 69"/>
                <a:gd name="T3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20">
                  <a:moveTo>
                    <a:pt x="61" y="0"/>
                  </a:moveTo>
                  <a:cubicBezTo>
                    <a:pt x="58" y="0"/>
                    <a:pt x="55" y="1"/>
                    <a:pt x="52" y="1"/>
                  </a:cubicBezTo>
                  <a:cubicBezTo>
                    <a:pt x="44" y="17"/>
                    <a:pt x="21" y="19"/>
                    <a:pt x="0" y="20"/>
                  </a:cubicBezTo>
                  <a:cubicBezTo>
                    <a:pt x="11" y="20"/>
                    <a:pt x="18" y="20"/>
                    <a:pt x="25" y="19"/>
                  </a:cubicBezTo>
                  <a:cubicBezTo>
                    <a:pt x="28" y="19"/>
                    <a:pt x="32" y="19"/>
                    <a:pt x="36" y="19"/>
                  </a:cubicBezTo>
                  <a:cubicBezTo>
                    <a:pt x="42" y="19"/>
                    <a:pt x="48" y="19"/>
                    <a:pt x="57" y="20"/>
                  </a:cubicBezTo>
                  <a:cubicBezTo>
                    <a:pt x="58" y="20"/>
                    <a:pt x="59" y="20"/>
                    <a:pt x="60" y="20"/>
                  </a:cubicBezTo>
                  <a:cubicBezTo>
                    <a:pt x="62" y="20"/>
                    <a:pt x="64" y="20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9" y="18"/>
                    <a:pt x="69" y="16"/>
                    <a:pt x="68" y="13"/>
                  </a:cubicBezTo>
                  <a:cubicBezTo>
                    <a:pt x="68" y="12"/>
                    <a:pt x="68" y="11"/>
                    <a:pt x="68" y="9"/>
                  </a:cubicBezTo>
                  <a:cubicBezTo>
                    <a:pt x="67" y="9"/>
                    <a:pt x="67" y="8"/>
                    <a:pt x="67" y="7"/>
                  </a:cubicBezTo>
                  <a:cubicBezTo>
                    <a:pt x="67" y="6"/>
                    <a:pt x="66" y="6"/>
                    <a:pt x="66" y="5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5" y="3"/>
                    <a:pt x="64" y="2"/>
                    <a:pt x="63" y="1"/>
                  </a:cubicBezTo>
                  <a:cubicBezTo>
                    <a:pt x="62" y="0"/>
                    <a:pt x="62" y="0"/>
                    <a:pt x="61" y="0"/>
                  </a:cubicBezTo>
                </a:path>
              </a:pathLst>
            </a:custGeom>
            <a:solidFill>
              <a:srgbClr val="ECB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06" name="Freeform 248">
              <a:extLst>
                <a:ext uri="{FF2B5EF4-FFF2-40B4-BE49-F238E27FC236}">
                  <a16:creationId xmlns:a16="http://schemas.microsoft.com/office/drawing/2014/main" id="{A495BF7D-9732-4213-B726-7C57B4EB150D}"/>
                </a:ext>
              </a:extLst>
            </p:cNvPr>
            <p:cNvSpPr>
              <a:spLocks/>
            </p:cNvSpPr>
            <p:nvPr/>
          </p:nvSpPr>
          <p:spPr bwMode="auto">
            <a:xfrm>
              <a:off x="-3694112" y="3910013"/>
              <a:ext cx="296863" cy="649288"/>
            </a:xfrm>
            <a:custGeom>
              <a:avLst/>
              <a:gdLst>
                <a:gd name="T0" fmla="*/ 9 w 61"/>
                <a:gd name="T1" fmla="*/ 0 h 133"/>
                <a:gd name="T2" fmla="*/ 9 w 61"/>
                <a:gd name="T3" fmla="*/ 0 h 133"/>
                <a:gd name="T4" fmla="*/ 9 w 61"/>
                <a:gd name="T5" fmla="*/ 0 h 133"/>
                <a:gd name="T6" fmla="*/ 9 w 61"/>
                <a:gd name="T7" fmla="*/ 0 h 133"/>
                <a:gd name="T8" fmla="*/ 9 w 61"/>
                <a:gd name="T9" fmla="*/ 0 h 133"/>
                <a:gd name="T10" fmla="*/ 9 w 61"/>
                <a:gd name="T11" fmla="*/ 0 h 133"/>
                <a:gd name="T12" fmla="*/ 0 w 61"/>
                <a:gd name="T13" fmla="*/ 7 h 133"/>
                <a:gd name="T14" fmla="*/ 7 w 61"/>
                <a:gd name="T15" fmla="*/ 16 h 133"/>
                <a:gd name="T16" fmla="*/ 34 w 61"/>
                <a:gd name="T17" fmla="*/ 127 h 133"/>
                <a:gd name="T18" fmla="*/ 32 w 61"/>
                <a:gd name="T19" fmla="*/ 131 h 133"/>
                <a:gd name="T20" fmla="*/ 41 w 61"/>
                <a:gd name="T21" fmla="*/ 130 h 133"/>
                <a:gd name="T22" fmla="*/ 43 w 61"/>
                <a:gd name="T23" fmla="*/ 131 h 133"/>
                <a:gd name="T24" fmla="*/ 49 w 61"/>
                <a:gd name="T25" fmla="*/ 131 h 133"/>
                <a:gd name="T26" fmla="*/ 61 w 61"/>
                <a:gd name="T27" fmla="*/ 133 h 133"/>
                <a:gd name="T28" fmla="*/ 59 w 61"/>
                <a:gd name="T29" fmla="*/ 126 h 133"/>
                <a:gd name="T30" fmla="*/ 36 w 61"/>
                <a:gd name="T31" fmla="*/ 47 h 133"/>
                <a:gd name="T32" fmla="*/ 9 w 61"/>
                <a:gd name="T33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" h="133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" y="10"/>
                    <a:pt x="5" y="13"/>
                    <a:pt x="7" y="16"/>
                  </a:cubicBezTo>
                  <a:cubicBezTo>
                    <a:pt x="33" y="49"/>
                    <a:pt x="46" y="90"/>
                    <a:pt x="34" y="127"/>
                  </a:cubicBezTo>
                  <a:cubicBezTo>
                    <a:pt x="33" y="128"/>
                    <a:pt x="33" y="130"/>
                    <a:pt x="32" y="131"/>
                  </a:cubicBezTo>
                  <a:cubicBezTo>
                    <a:pt x="35" y="131"/>
                    <a:pt x="38" y="130"/>
                    <a:pt x="41" y="130"/>
                  </a:cubicBezTo>
                  <a:cubicBezTo>
                    <a:pt x="42" y="130"/>
                    <a:pt x="42" y="130"/>
                    <a:pt x="43" y="131"/>
                  </a:cubicBezTo>
                  <a:cubicBezTo>
                    <a:pt x="45" y="131"/>
                    <a:pt x="47" y="131"/>
                    <a:pt x="49" y="131"/>
                  </a:cubicBezTo>
                  <a:cubicBezTo>
                    <a:pt x="53" y="131"/>
                    <a:pt x="57" y="132"/>
                    <a:pt x="61" y="133"/>
                  </a:cubicBezTo>
                  <a:cubicBezTo>
                    <a:pt x="60" y="131"/>
                    <a:pt x="60" y="129"/>
                    <a:pt x="59" y="126"/>
                  </a:cubicBezTo>
                  <a:cubicBezTo>
                    <a:pt x="53" y="99"/>
                    <a:pt x="46" y="72"/>
                    <a:pt x="36" y="47"/>
                  </a:cubicBezTo>
                  <a:cubicBezTo>
                    <a:pt x="29" y="30"/>
                    <a:pt x="20" y="14"/>
                    <a:pt x="9" y="0"/>
                  </a:cubicBezTo>
                </a:path>
              </a:pathLst>
            </a:cu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07" name="Freeform 249">
              <a:extLst>
                <a:ext uri="{FF2B5EF4-FFF2-40B4-BE49-F238E27FC236}">
                  <a16:creationId xmlns:a16="http://schemas.microsoft.com/office/drawing/2014/main" id="{04AE5923-0975-4B28-A54A-0F42764F80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205287" y="4343400"/>
              <a:ext cx="317500" cy="204788"/>
            </a:xfrm>
            <a:custGeom>
              <a:avLst/>
              <a:gdLst>
                <a:gd name="T0" fmla="*/ 49 w 65"/>
                <a:gd name="T1" fmla="*/ 27 h 42"/>
                <a:gd name="T2" fmla="*/ 0 w 65"/>
                <a:gd name="T3" fmla="*/ 42 h 42"/>
                <a:gd name="T4" fmla="*/ 0 w 65"/>
                <a:gd name="T5" fmla="*/ 42 h 42"/>
                <a:gd name="T6" fmla="*/ 0 w 65"/>
                <a:gd name="T7" fmla="*/ 42 h 42"/>
                <a:gd name="T8" fmla="*/ 49 w 65"/>
                <a:gd name="T9" fmla="*/ 27 h 42"/>
                <a:gd name="T10" fmla="*/ 65 w 65"/>
                <a:gd name="T11" fmla="*/ 0 h 42"/>
                <a:gd name="T12" fmla="*/ 55 w 65"/>
                <a:gd name="T13" fmla="*/ 3 h 42"/>
                <a:gd name="T14" fmla="*/ 60 w 65"/>
                <a:gd name="T15" fmla="*/ 8 h 42"/>
                <a:gd name="T16" fmla="*/ 55 w 65"/>
                <a:gd name="T17" fmla="*/ 3 h 42"/>
                <a:gd name="T18" fmla="*/ 65 w 65"/>
                <a:gd name="T1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" h="42">
                  <a:moveTo>
                    <a:pt x="49" y="27"/>
                  </a:moveTo>
                  <a:cubicBezTo>
                    <a:pt x="30" y="31"/>
                    <a:pt x="24" y="35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4" y="35"/>
                    <a:pt x="30" y="31"/>
                    <a:pt x="49" y="27"/>
                  </a:cubicBezTo>
                  <a:moveTo>
                    <a:pt x="65" y="0"/>
                  </a:moveTo>
                  <a:cubicBezTo>
                    <a:pt x="61" y="1"/>
                    <a:pt x="58" y="2"/>
                    <a:pt x="55" y="3"/>
                  </a:cubicBezTo>
                  <a:cubicBezTo>
                    <a:pt x="57" y="5"/>
                    <a:pt x="58" y="7"/>
                    <a:pt x="60" y="8"/>
                  </a:cubicBezTo>
                  <a:cubicBezTo>
                    <a:pt x="58" y="7"/>
                    <a:pt x="57" y="5"/>
                    <a:pt x="55" y="3"/>
                  </a:cubicBezTo>
                  <a:cubicBezTo>
                    <a:pt x="58" y="2"/>
                    <a:pt x="61" y="1"/>
                    <a:pt x="65" y="0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08" name="Freeform 250">
              <a:extLst>
                <a:ext uri="{FF2B5EF4-FFF2-40B4-BE49-F238E27FC236}">
                  <a16:creationId xmlns:a16="http://schemas.microsoft.com/office/drawing/2014/main" id="{852340DA-6A85-4ADF-8853-B9963EA1B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-4370387" y="3382963"/>
              <a:ext cx="379413" cy="522288"/>
            </a:xfrm>
            <a:custGeom>
              <a:avLst/>
              <a:gdLst>
                <a:gd name="T0" fmla="*/ 49 w 78"/>
                <a:gd name="T1" fmla="*/ 0 h 107"/>
                <a:gd name="T2" fmla="*/ 38 w 78"/>
                <a:gd name="T3" fmla="*/ 1 h 107"/>
                <a:gd name="T4" fmla="*/ 38 w 78"/>
                <a:gd name="T5" fmla="*/ 1 h 107"/>
                <a:gd name="T6" fmla="*/ 1 w 78"/>
                <a:gd name="T7" fmla="*/ 64 h 107"/>
                <a:gd name="T8" fmla="*/ 1 w 78"/>
                <a:gd name="T9" fmla="*/ 64 h 107"/>
                <a:gd name="T10" fmla="*/ 0 w 78"/>
                <a:gd name="T11" fmla="*/ 67 h 107"/>
                <a:gd name="T12" fmla="*/ 0 w 78"/>
                <a:gd name="T13" fmla="*/ 67 h 107"/>
                <a:gd name="T14" fmla="*/ 0 w 78"/>
                <a:gd name="T15" fmla="*/ 67 h 107"/>
                <a:gd name="T16" fmla="*/ 45 w 78"/>
                <a:gd name="T17" fmla="*/ 88 h 107"/>
                <a:gd name="T18" fmla="*/ 30 w 78"/>
                <a:gd name="T19" fmla="*/ 99 h 107"/>
                <a:gd name="T20" fmla="*/ 39 w 78"/>
                <a:gd name="T21" fmla="*/ 107 h 107"/>
                <a:gd name="T22" fmla="*/ 43 w 78"/>
                <a:gd name="T23" fmla="*/ 106 h 107"/>
                <a:gd name="T24" fmla="*/ 45 w 78"/>
                <a:gd name="T25" fmla="*/ 107 h 107"/>
                <a:gd name="T26" fmla="*/ 60 w 78"/>
                <a:gd name="T27" fmla="*/ 84 h 107"/>
                <a:gd name="T28" fmla="*/ 72 w 78"/>
                <a:gd name="T29" fmla="*/ 67 h 107"/>
                <a:gd name="T30" fmla="*/ 78 w 78"/>
                <a:gd name="T31" fmla="*/ 58 h 107"/>
                <a:gd name="T32" fmla="*/ 49 w 78"/>
                <a:gd name="T33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" h="107">
                  <a:moveTo>
                    <a:pt x="49" y="0"/>
                  </a:moveTo>
                  <a:cubicBezTo>
                    <a:pt x="45" y="1"/>
                    <a:pt x="41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23" y="24"/>
                    <a:pt x="11" y="43"/>
                    <a:pt x="1" y="64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1" y="65"/>
                    <a:pt x="0" y="66"/>
                    <a:pt x="0" y="6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2" y="67"/>
                    <a:pt x="31" y="77"/>
                    <a:pt x="45" y="88"/>
                  </a:cubicBezTo>
                  <a:cubicBezTo>
                    <a:pt x="41" y="93"/>
                    <a:pt x="36" y="97"/>
                    <a:pt x="30" y="99"/>
                  </a:cubicBezTo>
                  <a:cubicBezTo>
                    <a:pt x="33" y="102"/>
                    <a:pt x="36" y="104"/>
                    <a:pt x="39" y="107"/>
                  </a:cubicBezTo>
                  <a:cubicBezTo>
                    <a:pt x="43" y="106"/>
                    <a:pt x="43" y="106"/>
                    <a:pt x="43" y="106"/>
                  </a:cubicBezTo>
                  <a:cubicBezTo>
                    <a:pt x="44" y="106"/>
                    <a:pt x="44" y="106"/>
                    <a:pt x="45" y="107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2" y="34"/>
                    <a:pt x="64" y="15"/>
                    <a:pt x="49" y="0"/>
                  </a:cubicBezTo>
                </a:path>
              </a:pathLst>
            </a:cu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09" name="Freeform 251">
              <a:extLst>
                <a:ext uri="{FF2B5EF4-FFF2-40B4-BE49-F238E27FC236}">
                  <a16:creationId xmlns:a16="http://schemas.microsoft.com/office/drawing/2014/main" id="{B5CFA09C-7319-43C2-B924-0AA295CB6441}"/>
                </a:ext>
              </a:extLst>
            </p:cNvPr>
            <p:cNvSpPr>
              <a:spLocks/>
            </p:cNvSpPr>
            <p:nvPr/>
          </p:nvSpPr>
          <p:spPr bwMode="auto">
            <a:xfrm>
              <a:off x="-4214812" y="4357688"/>
              <a:ext cx="331788" cy="190500"/>
            </a:xfrm>
            <a:custGeom>
              <a:avLst/>
              <a:gdLst>
                <a:gd name="T0" fmla="*/ 57 w 68"/>
                <a:gd name="T1" fmla="*/ 0 h 39"/>
                <a:gd name="T2" fmla="*/ 47 w 68"/>
                <a:gd name="T3" fmla="*/ 4 h 39"/>
                <a:gd name="T4" fmla="*/ 37 w 68"/>
                <a:gd name="T5" fmla="*/ 20 h 39"/>
                <a:gd name="T6" fmla="*/ 0 w 68"/>
                <a:gd name="T7" fmla="*/ 38 h 39"/>
                <a:gd name="T8" fmla="*/ 1 w 68"/>
                <a:gd name="T9" fmla="*/ 39 h 39"/>
                <a:gd name="T10" fmla="*/ 2 w 68"/>
                <a:gd name="T11" fmla="*/ 39 h 39"/>
                <a:gd name="T12" fmla="*/ 2 w 68"/>
                <a:gd name="T13" fmla="*/ 39 h 39"/>
                <a:gd name="T14" fmla="*/ 51 w 68"/>
                <a:gd name="T15" fmla="*/ 24 h 39"/>
                <a:gd name="T16" fmla="*/ 59 w 68"/>
                <a:gd name="T17" fmla="*/ 22 h 39"/>
                <a:gd name="T18" fmla="*/ 68 w 68"/>
                <a:gd name="T19" fmla="*/ 16 h 39"/>
                <a:gd name="T20" fmla="*/ 66 w 68"/>
                <a:gd name="T21" fmla="*/ 9 h 39"/>
                <a:gd name="T22" fmla="*/ 62 w 68"/>
                <a:gd name="T23" fmla="*/ 5 h 39"/>
                <a:gd name="T24" fmla="*/ 62 w 68"/>
                <a:gd name="T25" fmla="*/ 5 h 39"/>
                <a:gd name="T26" fmla="*/ 62 w 68"/>
                <a:gd name="T27" fmla="*/ 5 h 39"/>
                <a:gd name="T28" fmla="*/ 57 w 68"/>
                <a:gd name="T2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" h="39">
                  <a:moveTo>
                    <a:pt x="57" y="0"/>
                  </a:moveTo>
                  <a:cubicBezTo>
                    <a:pt x="53" y="1"/>
                    <a:pt x="50" y="2"/>
                    <a:pt x="47" y="4"/>
                  </a:cubicBezTo>
                  <a:cubicBezTo>
                    <a:pt x="45" y="9"/>
                    <a:pt x="42" y="15"/>
                    <a:pt x="37" y="20"/>
                  </a:cubicBezTo>
                  <a:cubicBezTo>
                    <a:pt x="28" y="30"/>
                    <a:pt x="14" y="34"/>
                    <a:pt x="0" y="38"/>
                  </a:cubicBezTo>
                  <a:cubicBezTo>
                    <a:pt x="0" y="39"/>
                    <a:pt x="1" y="39"/>
                    <a:pt x="1" y="39"/>
                  </a:cubicBezTo>
                  <a:cubicBezTo>
                    <a:pt x="1" y="39"/>
                    <a:pt x="2" y="39"/>
                    <a:pt x="2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6" y="32"/>
                    <a:pt x="32" y="28"/>
                    <a:pt x="51" y="24"/>
                  </a:cubicBezTo>
                  <a:cubicBezTo>
                    <a:pt x="53" y="23"/>
                    <a:pt x="56" y="23"/>
                    <a:pt x="59" y="22"/>
                  </a:cubicBezTo>
                  <a:cubicBezTo>
                    <a:pt x="66" y="21"/>
                    <a:pt x="68" y="18"/>
                    <a:pt x="68" y="16"/>
                  </a:cubicBezTo>
                  <a:cubicBezTo>
                    <a:pt x="68" y="14"/>
                    <a:pt x="67" y="11"/>
                    <a:pt x="66" y="9"/>
                  </a:cubicBezTo>
                  <a:cubicBezTo>
                    <a:pt x="65" y="8"/>
                    <a:pt x="64" y="6"/>
                    <a:pt x="62" y="5"/>
                  </a:cubicBezTo>
                  <a:cubicBezTo>
                    <a:pt x="62" y="5"/>
                    <a:pt x="62" y="5"/>
                    <a:pt x="62" y="5"/>
                  </a:cubicBezTo>
                  <a:cubicBezTo>
                    <a:pt x="62" y="5"/>
                    <a:pt x="62" y="5"/>
                    <a:pt x="62" y="5"/>
                  </a:cubicBezTo>
                  <a:cubicBezTo>
                    <a:pt x="60" y="4"/>
                    <a:pt x="59" y="2"/>
                    <a:pt x="57" y="0"/>
                  </a:cubicBezTo>
                </a:path>
              </a:pathLst>
            </a:custGeom>
            <a:solidFill>
              <a:srgbClr val="ECB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10" name="Freeform 252">
              <a:extLst>
                <a:ext uri="{FF2B5EF4-FFF2-40B4-BE49-F238E27FC236}">
                  <a16:creationId xmlns:a16="http://schemas.microsoft.com/office/drawing/2014/main" id="{965DFD56-7EB4-4B90-AB36-C799336A8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-4179887" y="3898900"/>
              <a:ext cx="325438" cy="479425"/>
            </a:xfrm>
            <a:custGeom>
              <a:avLst/>
              <a:gdLst>
                <a:gd name="T0" fmla="*/ 4 w 67"/>
                <a:gd name="T1" fmla="*/ 0 h 98"/>
                <a:gd name="T2" fmla="*/ 0 w 67"/>
                <a:gd name="T3" fmla="*/ 1 h 98"/>
                <a:gd name="T4" fmla="*/ 40 w 67"/>
                <a:gd name="T5" fmla="*/ 98 h 98"/>
                <a:gd name="T6" fmla="*/ 50 w 67"/>
                <a:gd name="T7" fmla="*/ 94 h 98"/>
                <a:gd name="T8" fmla="*/ 60 w 67"/>
                <a:gd name="T9" fmla="*/ 91 h 98"/>
                <a:gd name="T10" fmla="*/ 67 w 67"/>
                <a:gd name="T11" fmla="*/ 91 h 98"/>
                <a:gd name="T12" fmla="*/ 67 w 67"/>
                <a:gd name="T13" fmla="*/ 91 h 98"/>
                <a:gd name="T14" fmla="*/ 6 w 67"/>
                <a:gd name="T15" fmla="*/ 1 h 98"/>
                <a:gd name="T16" fmla="*/ 6 w 67"/>
                <a:gd name="T17" fmla="*/ 1 h 98"/>
                <a:gd name="T18" fmla="*/ 4 w 67"/>
                <a:gd name="T1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" h="98">
                  <a:moveTo>
                    <a:pt x="4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4" y="26"/>
                    <a:pt x="52" y="65"/>
                    <a:pt x="40" y="98"/>
                  </a:cubicBezTo>
                  <a:cubicBezTo>
                    <a:pt x="43" y="96"/>
                    <a:pt x="46" y="95"/>
                    <a:pt x="50" y="94"/>
                  </a:cubicBezTo>
                  <a:cubicBezTo>
                    <a:pt x="53" y="93"/>
                    <a:pt x="56" y="92"/>
                    <a:pt x="60" y="91"/>
                  </a:cubicBezTo>
                  <a:cubicBezTo>
                    <a:pt x="62" y="91"/>
                    <a:pt x="65" y="91"/>
                    <a:pt x="67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49" y="52"/>
                    <a:pt x="31" y="22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5" y="0"/>
                    <a:pt x="4" y="0"/>
                  </a:cubicBezTo>
                </a:path>
              </a:pathLst>
            </a:cu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11" name="Freeform 253">
              <a:extLst>
                <a:ext uri="{FF2B5EF4-FFF2-40B4-BE49-F238E27FC236}">
                  <a16:creationId xmlns:a16="http://schemas.microsoft.com/office/drawing/2014/main" id="{91571EAD-A024-46FE-BBBA-EFABDC332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-5187950" y="2717800"/>
              <a:ext cx="325438" cy="225425"/>
            </a:xfrm>
            <a:custGeom>
              <a:avLst/>
              <a:gdLst>
                <a:gd name="T0" fmla="*/ 49 w 67"/>
                <a:gd name="T1" fmla="*/ 12 h 46"/>
                <a:gd name="T2" fmla="*/ 18 w 67"/>
                <a:gd name="T3" fmla="*/ 1 h 46"/>
                <a:gd name="T4" fmla="*/ 12 w 67"/>
                <a:gd name="T5" fmla="*/ 0 h 46"/>
                <a:gd name="T6" fmla="*/ 9 w 67"/>
                <a:gd name="T7" fmla="*/ 4 h 46"/>
                <a:gd name="T8" fmla="*/ 3 w 67"/>
                <a:gd name="T9" fmla="*/ 4 h 46"/>
                <a:gd name="T10" fmla="*/ 3 w 67"/>
                <a:gd name="T11" fmla="*/ 10 h 46"/>
                <a:gd name="T12" fmla="*/ 0 w 67"/>
                <a:gd name="T13" fmla="*/ 12 h 46"/>
                <a:gd name="T14" fmla="*/ 1 w 67"/>
                <a:gd name="T15" fmla="*/ 16 h 46"/>
                <a:gd name="T16" fmla="*/ 6 w 67"/>
                <a:gd name="T17" fmla="*/ 20 h 46"/>
                <a:gd name="T18" fmla="*/ 24 w 67"/>
                <a:gd name="T19" fmla="*/ 35 h 46"/>
                <a:gd name="T20" fmla="*/ 39 w 67"/>
                <a:gd name="T21" fmla="*/ 42 h 46"/>
                <a:gd name="T22" fmla="*/ 46 w 67"/>
                <a:gd name="T23" fmla="*/ 45 h 46"/>
                <a:gd name="T24" fmla="*/ 63 w 67"/>
                <a:gd name="T25" fmla="*/ 37 h 46"/>
                <a:gd name="T26" fmla="*/ 62 w 67"/>
                <a:gd name="T27" fmla="*/ 19 h 46"/>
                <a:gd name="T28" fmla="*/ 49 w 67"/>
                <a:gd name="T29" fmla="*/ 1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" h="46">
                  <a:moveTo>
                    <a:pt x="49" y="12"/>
                  </a:moveTo>
                  <a:cubicBezTo>
                    <a:pt x="38" y="8"/>
                    <a:pt x="28" y="5"/>
                    <a:pt x="18" y="1"/>
                  </a:cubicBezTo>
                  <a:cubicBezTo>
                    <a:pt x="16" y="0"/>
                    <a:pt x="14" y="0"/>
                    <a:pt x="12" y="0"/>
                  </a:cubicBezTo>
                  <a:cubicBezTo>
                    <a:pt x="10" y="0"/>
                    <a:pt x="9" y="2"/>
                    <a:pt x="9" y="4"/>
                  </a:cubicBezTo>
                  <a:cubicBezTo>
                    <a:pt x="7" y="3"/>
                    <a:pt x="5" y="3"/>
                    <a:pt x="3" y="4"/>
                  </a:cubicBezTo>
                  <a:cubicBezTo>
                    <a:pt x="2" y="5"/>
                    <a:pt x="2" y="8"/>
                    <a:pt x="3" y="10"/>
                  </a:cubicBezTo>
                  <a:cubicBezTo>
                    <a:pt x="1" y="9"/>
                    <a:pt x="0" y="11"/>
                    <a:pt x="0" y="12"/>
                  </a:cubicBezTo>
                  <a:cubicBezTo>
                    <a:pt x="0" y="14"/>
                    <a:pt x="0" y="15"/>
                    <a:pt x="1" y="16"/>
                  </a:cubicBezTo>
                  <a:cubicBezTo>
                    <a:pt x="3" y="19"/>
                    <a:pt x="3" y="18"/>
                    <a:pt x="6" y="20"/>
                  </a:cubicBezTo>
                  <a:cubicBezTo>
                    <a:pt x="5" y="21"/>
                    <a:pt x="2" y="26"/>
                    <a:pt x="24" y="35"/>
                  </a:cubicBezTo>
                  <a:cubicBezTo>
                    <a:pt x="29" y="37"/>
                    <a:pt x="34" y="40"/>
                    <a:pt x="39" y="42"/>
                  </a:cubicBezTo>
                  <a:cubicBezTo>
                    <a:pt x="41" y="43"/>
                    <a:pt x="44" y="44"/>
                    <a:pt x="46" y="45"/>
                  </a:cubicBezTo>
                  <a:cubicBezTo>
                    <a:pt x="53" y="46"/>
                    <a:pt x="60" y="43"/>
                    <a:pt x="63" y="37"/>
                  </a:cubicBezTo>
                  <a:cubicBezTo>
                    <a:pt x="67" y="32"/>
                    <a:pt x="66" y="24"/>
                    <a:pt x="62" y="19"/>
                  </a:cubicBezTo>
                  <a:cubicBezTo>
                    <a:pt x="58" y="16"/>
                    <a:pt x="53" y="14"/>
                    <a:pt x="49" y="12"/>
                  </a:cubicBezTo>
                </a:path>
              </a:pathLst>
            </a:custGeom>
            <a:solidFill>
              <a:srgbClr val="FCC0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12" name="Freeform 254">
              <a:extLst>
                <a:ext uri="{FF2B5EF4-FFF2-40B4-BE49-F238E27FC236}">
                  <a16:creationId xmlns:a16="http://schemas.microsoft.com/office/drawing/2014/main" id="{FF9B80F8-0DD7-454E-B88E-9BC927B6C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-4984750" y="2684463"/>
              <a:ext cx="136525" cy="223838"/>
            </a:xfrm>
            <a:custGeom>
              <a:avLst/>
              <a:gdLst>
                <a:gd name="T0" fmla="*/ 1 w 28"/>
                <a:gd name="T1" fmla="*/ 28 h 46"/>
                <a:gd name="T2" fmla="*/ 5 w 28"/>
                <a:gd name="T3" fmla="*/ 39 h 46"/>
                <a:gd name="T4" fmla="*/ 16 w 28"/>
                <a:gd name="T5" fmla="*/ 46 h 46"/>
                <a:gd name="T6" fmla="*/ 19 w 28"/>
                <a:gd name="T7" fmla="*/ 26 h 46"/>
                <a:gd name="T8" fmla="*/ 12 w 28"/>
                <a:gd name="T9" fmla="*/ 17 h 46"/>
                <a:gd name="T10" fmla="*/ 9 w 28"/>
                <a:gd name="T11" fmla="*/ 7 h 46"/>
                <a:gd name="T12" fmla="*/ 9 w 28"/>
                <a:gd name="T13" fmla="*/ 4 h 46"/>
                <a:gd name="T14" fmla="*/ 8 w 28"/>
                <a:gd name="T15" fmla="*/ 1 h 46"/>
                <a:gd name="T16" fmla="*/ 5 w 28"/>
                <a:gd name="T17" fmla="*/ 1 h 46"/>
                <a:gd name="T18" fmla="*/ 3 w 28"/>
                <a:gd name="T19" fmla="*/ 3 h 46"/>
                <a:gd name="T20" fmla="*/ 3 w 28"/>
                <a:gd name="T21" fmla="*/ 22 h 46"/>
                <a:gd name="T22" fmla="*/ 1 w 28"/>
                <a:gd name="T23" fmla="*/ 2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46">
                  <a:moveTo>
                    <a:pt x="1" y="28"/>
                  </a:moveTo>
                  <a:cubicBezTo>
                    <a:pt x="0" y="33"/>
                    <a:pt x="3" y="36"/>
                    <a:pt x="5" y="39"/>
                  </a:cubicBezTo>
                  <a:cubicBezTo>
                    <a:pt x="8" y="43"/>
                    <a:pt x="12" y="46"/>
                    <a:pt x="16" y="46"/>
                  </a:cubicBezTo>
                  <a:cubicBezTo>
                    <a:pt x="18" y="46"/>
                    <a:pt x="28" y="34"/>
                    <a:pt x="19" y="26"/>
                  </a:cubicBezTo>
                  <a:cubicBezTo>
                    <a:pt x="16" y="23"/>
                    <a:pt x="14" y="20"/>
                    <a:pt x="12" y="17"/>
                  </a:cubicBezTo>
                  <a:cubicBezTo>
                    <a:pt x="10" y="14"/>
                    <a:pt x="8" y="11"/>
                    <a:pt x="9" y="7"/>
                  </a:cubicBezTo>
                  <a:cubicBezTo>
                    <a:pt x="9" y="6"/>
                    <a:pt x="9" y="5"/>
                    <a:pt x="9" y="4"/>
                  </a:cubicBezTo>
                  <a:cubicBezTo>
                    <a:pt x="9" y="2"/>
                    <a:pt x="9" y="1"/>
                    <a:pt x="8" y="1"/>
                  </a:cubicBezTo>
                  <a:cubicBezTo>
                    <a:pt x="7" y="0"/>
                    <a:pt x="6" y="0"/>
                    <a:pt x="5" y="1"/>
                  </a:cubicBezTo>
                  <a:cubicBezTo>
                    <a:pt x="4" y="1"/>
                    <a:pt x="3" y="2"/>
                    <a:pt x="3" y="3"/>
                  </a:cubicBezTo>
                  <a:cubicBezTo>
                    <a:pt x="0" y="11"/>
                    <a:pt x="3" y="20"/>
                    <a:pt x="3" y="22"/>
                  </a:cubicBezTo>
                  <a:cubicBezTo>
                    <a:pt x="3" y="24"/>
                    <a:pt x="2" y="26"/>
                    <a:pt x="1" y="28"/>
                  </a:cubicBezTo>
                </a:path>
              </a:pathLst>
            </a:custGeom>
            <a:solidFill>
              <a:srgbClr val="FCC0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13" name="Freeform 255">
              <a:extLst>
                <a:ext uri="{FF2B5EF4-FFF2-40B4-BE49-F238E27FC236}">
                  <a16:creationId xmlns:a16="http://schemas.microsoft.com/office/drawing/2014/main" id="{33527BE9-1116-457E-9B16-7F750E106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-4935537" y="2806700"/>
              <a:ext cx="155575" cy="165100"/>
            </a:xfrm>
            <a:custGeom>
              <a:avLst/>
              <a:gdLst>
                <a:gd name="T0" fmla="*/ 89 w 98"/>
                <a:gd name="T1" fmla="*/ 104 h 104"/>
                <a:gd name="T2" fmla="*/ 0 w 98"/>
                <a:gd name="T3" fmla="*/ 64 h 104"/>
                <a:gd name="T4" fmla="*/ 15 w 98"/>
                <a:gd name="T5" fmla="*/ 0 h 104"/>
                <a:gd name="T6" fmla="*/ 98 w 98"/>
                <a:gd name="T7" fmla="*/ 34 h 104"/>
                <a:gd name="T8" fmla="*/ 89 w 98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104">
                  <a:moveTo>
                    <a:pt x="89" y="104"/>
                  </a:moveTo>
                  <a:lnTo>
                    <a:pt x="0" y="64"/>
                  </a:lnTo>
                  <a:lnTo>
                    <a:pt x="15" y="0"/>
                  </a:lnTo>
                  <a:lnTo>
                    <a:pt x="98" y="34"/>
                  </a:lnTo>
                  <a:lnTo>
                    <a:pt x="89" y="104"/>
                  </a:lnTo>
                  <a:close/>
                </a:path>
              </a:pathLst>
            </a:custGeom>
            <a:solidFill>
              <a:srgbClr val="FFD9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14" name="Freeform 256">
              <a:extLst>
                <a:ext uri="{FF2B5EF4-FFF2-40B4-BE49-F238E27FC236}">
                  <a16:creationId xmlns:a16="http://schemas.microsoft.com/office/drawing/2014/main" id="{6978B001-C6FB-4543-9B97-F5332BC44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-4935537" y="2806700"/>
              <a:ext cx="155575" cy="165100"/>
            </a:xfrm>
            <a:custGeom>
              <a:avLst/>
              <a:gdLst>
                <a:gd name="T0" fmla="*/ 89 w 98"/>
                <a:gd name="T1" fmla="*/ 104 h 104"/>
                <a:gd name="T2" fmla="*/ 0 w 98"/>
                <a:gd name="T3" fmla="*/ 64 h 104"/>
                <a:gd name="T4" fmla="*/ 15 w 98"/>
                <a:gd name="T5" fmla="*/ 0 h 104"/>
                <a:gd name="T6" fmla="*/ 98 w 98"/>
                <a:gd name="T7" fmla="*/ 34 h 104"/>
                <a:gd name="T8" fmla="*/ 89 w 98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104">
                  <a:moveTo>
                    <a:pt x="89" y="104"/>
                  </a:moveTo>
                  <a:lnTo>
                    <a:pt x="0" y="64"/>
                  </a:lnTo>
                  <a:lnTo>
                    <a:pt x="15" y="0"/>
                  </a:lnTo>
                  <a:lnTo>
                    <a:pt x="98" y="34"/>
                  </a:lnTo>
                  <a:lnTo>
                    <a:pt x="89" y="1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15" name="Freeform 257">
              <a:extLst>
                <a:ext uri="{FF2B5EF4-FFF2-40B4-BE49-F238E27FC236}">
                  <a16:creationId xmlns:a16="http://schemas.microsoft.com/office/drawing/2014/main" id="{8243D1EC-E776-46A2-AA45-93E357393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-4900612" y="2606675"/>
              <a:ext cx="798513" cy="517525"/>
            </a:xfrm>
            <a:custGeom>
              <a:avLst/>
              <a:gdLst>
                <a:gd name="T0" fmla="*/ 77 w 164"/>
                <a:gd name="T1" fmla="*/ 105 h 106"/>
                <a:gd name="T2" fmla="*/ 0 w 164"/>
                <a:gd name="T3" fmla="*/ 86 h 106"/>
                <a:gd name="T4" fmla="*/ 2 w 164"/>
                <a:gd name="T5" fmla="*/ 40 h 106"/>
                <a:gd name="T6" fmla="*/ 66 w 164"/>
                <a:gd name="T7" fmla="*/ 65 h 106"/>
                <a:gd name="T8" fmla="*/ 102 w 164"/>
                <a:gd name="T9" fmla="*/ 28 h 106"/>
                <a:gd name="T10" fmla="*/ 136 w 164"/>
                <a:gd name="T11" fmla="*/ 59 h 106"/>
                <a:gd name="T12" fmla="*/ 88 w 164"/>
                <a:gd name="T13" fmla="*/ 102 h 106"/>
                <a:gd name="T14" fmla="*/ 77 w 164"/>
                <a:gd name="T15" fmla="*/ 10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4" h="106">
                  <a:moveTo>
                    <a:pt x="77" y="105"/>
                  </a:moveTo>
                  <a:cubicBezTo>
                    <a:pt x="0" y="86"/>
                    <a:pt x="0" y="86"/>
                    <a:pt x="0" y="86"/>
                  </a:cubicBezTo>
                  <a:cubicBezTo>
                    <a:pt x="2" y="64"/>
                    <a:pt x="4" y="58"/>
                    <a:pt x="2" y="40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27" y="0"/>
                    <a:pt x="164" y="35"/>
                    <a:pt x="136" y="59"/>
                  </a:cubicBezTo>
                  <a:cubicBezTo>
                    <a:pt x="88" y="102"/>
                    <a:pt x="88" y="102"/>
                    <a:pt x="88" y="102"/>
                  </a:cubicBezTo>
                  <a:cubicBezTo>
                    <a:pt x="85" y="105"/>
                    <a:pt x="81" y="106"/>
                    <a:pt x="77" y="105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16" name="Freeform 258">
              <a:extLst>
                <a:ext uri="{FF2B5EF4-FFF2-40B4-BE49-F238E27FC236}">
                  <a16:creationId xmlns:a16="http://schemas.microsoft.com/office/drawing/2014/main" id="{1491F6B6-3193-49D2-8CF5-65125B13AF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365625" y="2703513"/>
              <a:ext cx="14288" cy="9525"/>
            </a:xfrm>
            <a:custGeom>
              <a:avLst/>
              <a:gdLst>
                <a:gd name="T0" fmla="*/ 1 w 3"/>
                <a:gd name="T1" fmla="*/ 0 h 2"/>
                <a:gd name="T2" fmla="*/ 0 w 3"/>
                <a:gd name="T3" fmla="*/ 1 h 2"/>
                <a:gd name="T4" fmla="*/ 0 w 3"/>
                <a:gd name="T5" fmla="*/ 2 h 2"/>
                <a:gd name="T6" fmla="*/ 1 w 3"/>
                <a:gd name="T7" fmla="*/ 0 h 2"/>
                <a:gd name="T8" fmla="*/ 3 w 3"/>
                <a:gd name="T9" fmla="*/ 0 h 2"/>
                <a:gd name="T10" fmla="*/ 2 w 3"/>
                <a:gd name="T11" fmla="*/ 0 h 2"/>
                <a:gd name="T12" fmla="*/ 3 w 3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1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17" name="Freeform 259">
              <a:extLst>
                <a:ext uri="{FF2B5EF4-FFF2-40B4-BE49-F238E27FC236}">
                  <a16:creationId xmlns:a16="http://schemas.microsoft.com/office/drawing/2014/main" id="{0337AEC1-D3F5-4EBC-924C-5229E8E939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5076825" y="2889250"/>
              <a:ext cx="185738" cy="136525"/>
            </a:xfrm>
            <a:custGeom>
              <a:avLst/>
              <a:gdLst>
                <a:gd name="T0" fmla="*/ 24 w 38"/>
                <a:gd name="T1" fmla="*/ 10 h 28"/>
                <a:gd name="T2" fmla="*/ 24 w 38"/>
                <a:gd name="T3" fmla="*/ 10 h 28"/>
                <a:gd name="T4" fmla="*/ 24 w 38"/>
                <a:gd name="T5" fmla="*/ 10 h 28"/>
                <a:gd name="T6" fmla="*/ 23 w 38"/>
                <a:gd name="T7" fmla="*/ 10 h 28"/>
                <a:gd name="T8" fmla="*/ 24 w 38"/>
                <a:gd name="T9" fmla="*/ 10 h 28"/>
                <a:gd name="T10" fmla="*/ 23 w 38"/>
                <a:gd name="T11" fmla="*/ 10 h 28"/>
                <a:gd name="T12" fmla="*/ 38 w 38"/>
                <a:gd name="T13" fmla="*/ 8 h 28"/>
                <a:gd name="T14" fmla="*/ 36 w 38"/>
                <a:gd name="T15" fmla="*/ 28 h 28"/>
                <a:gd name="T16" fmla="*/ 36 w 38"/>
                <a:gd name="T17" fmla="*/ 28 h 28"/>
                <a:gd name="T18" fmla="*/ 38 w 38"/>
                <a:gd name="T19" fmla="*/ 8 h 28"/>
                <a:gd name="T20" fmla="*/ 38 w 38"/>
                <a:gd name="T21" fmla="*/ 8 h 28"/>
                <a:gd name="T22" fmla="*/ 1 w 38"/>
                <a:gd name="T23" fmla="*/ 0 h 28"/>
                <a:gd name="T24" fmla="*/ 1 w 38"/>
                <a:gd name="T25" fmla="*/ 0 h 28"/>
                <a:gd name="T26" fmla="*/ 1 w 38"/>
                <a:gd name="T27" fmla="*/ 0 h 28"/>
                <a:gd name="T28" fmla="*/ 1 w 38"/>
                <a:gd name="T29" fmla="*/ 0 h 28"/>
                <a:gd name="T30" fmla="*/ 1 w 38"/>
                <a:gd name="T31" fmla="*/ 0 h 28"/>
                <a:gd name="T32" fmla="*/ 1 w 38"/>
                <a:gd name="T33" fmla="*/ 0 h 28"/>
                <a:gd name="T34" fmla="*/ 0 w 38"/>
                <a:gd name="T35" fmla="*/ 0 h 28"/>
                <a:gd name="T36" fmla="*/ 1 w 38"/>
                <a:gd name="T37" fmla="*/ 0 h 28"/>
                <a:gd name="T38" fmla="*/ 0 w 38"/>
                <a:gd name="T39" fmla="*/ 0 h 28"/>
                <a:gd name="T40" fmla="*/ 0 w 38"/>
                <a:gd name="T41" fmla="*/ 0 h 28"/>
                <a:gd name="T42" fmla="*/ 0 w 38"/>
                <a:gd name="T43" fmla="*/ 0 h 28"/>
                <a:gd name="T44" fmla="*/ 0 w 38"/>
                <a:gd name="T4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8" h="28">
                  <a:moveTo>
                    <a:pt x="24" y="10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moveTo>
                    <a:pt x="23" y="10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3" y="10"/>
                  </a:cubicBezTo>
                  <a:moveTo>
                    <a:pt x="38" y="8"/>
                  </a:moveTo>
                  <a:cubicBezTo>
                    <a:pt x="38" y="14"/>
                    <a:pt x="37" y="20"/>
                    <a:pt x="36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7" y="20"/>
                    <a:pt x="38" y="14"/>
                    <a:pt x="38" y="8"/>
                  </a:cubicBezTo>
                  <a:cubicBezTo>
                    <a:pt x="38" y="8"/>
                    <a:pt x="38" y="8"/>
                    <a:pt x="38" y="8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18" name="Freeform 260">
              <a:extLst>
                <a:ext uri="{FF2B5EF4-FFF2-40B4-BE49-F238E27FC236}">
                  <a16:creationId xmlns:a16="http://schemas.microsoft.com/office/drawing/2014/main" id="{24B303FA-466C-4D5E-B028-269BF624B17A}"/>
                </a:ext>
              </a:extLst>
            </p:cNvPr>
            <p:cNvSpPr>
              <a:spLocks/>
            </p:cNvSpPr>
            <p:nvPr/>
          </p:nvSpPr>
          <p:spPr bwMode="auto">
            <a:xfrm>
              <a:off x="-5154612" y="2840038"/>
              <a:ext cx="254000" cy="98425"/>
            </a:xfrm>
            <a:custGeom>
              <a:avLst/>
              <a:gdLst>
                <a:gd name="T0" fmla="*/ 0 w 52"/>
                <a:gd name="T1" fmla="*/ 0 h 20"/>
                <a:gd name="T2" fmla="*/ 16 w 52"/>
                <a:gd name="T3" fmla="*/ 10 h 20"/>
                <a:gd name="T4" fmla="*/ 16 w 52"/>
                <a:gd name="T5" fmla="*/ 10 h 20"/>
                <a:gd name="T6" fmla="*/ 16 w 52"/>
                <a:gd name="T7" fmla="*/ 10 h 20"/>
                <a:gd name="T8" fmla="*/ 17 w 52"/>
                <a:gd name="T9" fmla="*/ 10 h 20"/>
                <a:gd name="T10" fmla="*/ 17 w 52"/>
                <a:gd name="T11" fmla="*/ 10 h 20"/>
                <a:gd name="T12" fmla="*/ 17 w 52"/>
                <a:gd name="T13" fmla="*/ 10 h 20"/>
                <a:gd name="T14" fmla="*/ 17 w 52"/>
                <a:gd name="T15" fmla="*/ 10 h 20"/>
                <a:gd name="T16" fmla="*/ 17 w 52"/>
                <a:gd name="T17" fmla="*/ 10 h 20"/>
                <a:gd name="T18" fmla="*/ 17 w 52"/>
                <a:gd name="T19" fmla="*/ 10 h 20"/>
                <a:gd name="T20" fmla="*/ 32 w 52"/>
                <a:gd name="T21" fmla="*/ 17 h 20"/>
                <a:gd name="T22" fmla="*/ 39 w 52"/>
                <a:gd name="T23" fmla="*/ 20 h 20"/>
                <a:gd name="T24" fmla="*/ 39 w 52"/>
                <a:gd name="T25" fmla="*/ 20 h 20"/>
                <a:gd name="T26" fmla="*/ 40 w 52"/>
                <a:gd name="T27" fmla="*/ 20 h 20"/>
                <a:gd name="T28" fmla="*/ 40 w 52"/>
                <a:gd name="T29" fmla="*/ 20 h 20"/>
                <a:gd name="T30" fmla="*/ 40 w 52"/>
                <a:gd name="T31" fmla="*/ 20 h 20"/>
                <a:gd name="T32" fmla="*/ 42 w 52"/>
                <a:gd name="T33" fmla="*/ 20 h 20"/>
                <a:gd name="T34" fmla="*/ 52 w 52"/>
                <a:gd name="T35" fmla="*/ 17 h 20"/>
                <a:gd name="T36" fmla="*/ 45 w 52"/>
                <a:gd name="T37" fmla="*/ 14 h 20"/>
                <a:gd name="T38" fmla="*/ 45 w 52"/>
                <a:gd name="T39" fmla="*/ 12 h 20"/>
                <a:gd name="T40" fmla="*/ 44 w 52"/>
                <a:gd name="T41" fmla="*/ 11 h 20"/>
                <a:gd name="T42" fmla="*/ 0 w 52"/>
                <a:gd name="T4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" h="20">
                  <a:moveTo>
                    <a:pt x="0" y="0"/>
                  </a:moveTo>
                  <a:cubicBezTo>
                    <a:pt x="2" y="3"/>
                    <a:pt x="7" y="6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22" y="12"/>
                    <a:pt x="27" y="15"/>
                    <a:pt x="32" y="17"/>
                  </a:cubicBezTo>
                  <a:cubicBezTo>
                    <a:pt x="34" y="18"/>
                    <a:pt x="37" y="19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20"/>
                    <a:pt x="42" y="20"/>
                    <a:pt x="42" y="20"/>
                  </a:cubicBezTo>
                  <a:cubicBezTo>
                    <a:pt x="46" y="20"/>
                    <a:pt x="49" y="19"/>
                    <a:pt x="52" y="17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5" y="12"/>
                    <a:pt x="44" y="12"/>
                    <a:pt x="44" y="11"/>
                  </a:cubicBezTo>
                  <a:cubicBezTo>
                    <a:pt x="29" y="8"/>
                    <a:pt x="15" y="4"/>
                    <a:pt x="0" y="0"/>
                  </a:cubicBezTo>
                </a:path>
              </a:pathLst>
            </a:custGeom>
            <a:solidFill>
              <a:srgbClr val="ECB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19" name="Freeform 261">
              <a:extLst>
                <a:ext uri="{FF2B5EF4-FFF2-40B4-BE49-F238E27FC236}">
                  <a16:creationId xmlns:a16="http://schemas.microsoft.com/office/drawing/2014/main" id="{E2248CAE-E03A-4EF4-A582-30D5A7FDC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-4940300" y="2894013"/>
              <a:ext cx="4763" cy="4763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1 w 1"/>
                <a:gd name="T5" fmla="*/ 1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</a:path>
              </a:pathLst>
            </a:custGeom>
            <a:solidFill>
              <a:srgbClr val="ECB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20" name="Freeform 262">
              <a:extLst>
                <a:ext uri="{FF2B5EF4-FFF2-40B4-BE49-F238E27FC236}">
                  <a16:creationId xmlns:a16="http://schemas.microsoft.com/office/drawing/2014/main" id="{A55F9B75-3429-4F16-8735-AB0F047C36DD}"/>
                </a:ext>
              </a:extLst>
            </p:cNvPr>
            <p:cNvSpPr>
              <a:spLocks/>
            </p:cNvSpPr>
            <p:nvPr/>
          </p:nvSpPr>
          <p:spPr bwMode="auto">
            <a:xfrm>
              <a:off x="-4935537" y="2898775"/>
              <a:ext cx="49213" cy="30163"/>
            </a:xfrm>
            <a:custGeom>
              <a:avLst/>
              <a:gdLst>
                <a:gd name="T0" fmla="*/ 0 w 10"/>
                <a:gd name="T1" fmla="*/ 0 h 6"/>
                <a:gd name="T2" fmla="*/ 0 w 10"/>
                <a:gd name="T3" fmla="*/ 0 h 6"/>
                <a:gd name="T4" fmla="*/ 0 w 10"/>
                <a:gd name="T5" fmla="*/ 2 h 6"/>
                <a:gd name="T6" fmla="*/ 7 w 10"/>
                <a:gd name="T7" fmla="*/ 5 h 6"/>
                <a:gd name="T8" fmla="*/ 7 w 10"/>
                <a:gd name="T9" fmla="*/ 5 h 6"/>
                <a:gd name="T10" fmla="*/ 9 w 10"/>
                <a:gd name="T11" fmla="*/ 6 h 6"/>
                <a:gd name="T12" fmla="*/ 9 w 10"/>
                <a:gd name="T13" fmla="*/ 6 h 6"/>
                <a:gd name="T14" fmla="*/ 9 w 10"/>
                <a:gd name="T15" fmla="*/ 6 h 6"/>
                <a:gd name="T16" fmla="*/ 10 w 10"/>
                <a:gd name="T17" fmla="*/ 1 h 6"/>
                <a:gd name="T18" fmla="*/ 0 w 10"/>
                <a:gd name="T1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5"/>
                    <a:pt x="9" y="3"/>
                    <a:pt x="10" y="1"/>
                  </a:cubicBezTo>
                  <a:cubicBezTo>
                    <a:pt x="6" y="1"/>
                    <a:pt x="3" y="0"/>
                    <a:pt x="0" y="0"/>
                  </a:cubicBezTo>
                </a:path>
              </a:pathLst>
            </a:custGeom>
            <a:solidFill>
              <a:srgbClr val="EFC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21" name="Freeform 263">
              <a:extLst>
                <a:ext uri="{FF2B5EF4-FFF2-40B4-BE49-F238E27FC236}">
                  <a16:creationId xmlns:a16="http://schemas.microsoft.com/office/drawing/2014/main" id="{6F3179E3-C530-47A5-9783-E83A66B9C6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900612" y="2884488"/>
              <a:ext cx="549275" cy="185738"/>
            </a:xfrm>
            <a:custGeom>
              <a:avLst/>
              <a:gdLst>
                <a:gd name="T0" fmla="*/ 3 w 113"/>
                <a:gd name="T1" fmla="*/ 4 h 38"/>
                <a:gd name="T2" fmla="*/ 2 w 113"/>
                <a:gd name="T3" fmla="*/ 9 h 38"/>
                <a:gd name="T4" fmla="*/ 0 w 113"/>
                <a:gd name="T5" fmla="*/ 29 h 38"/>
                <a:gd name="T6" fmla="*/ 35 w 113"/>
                <a:gd name="T7" fmla="*/ 38 h 38"/>
                <a:gd name="T8" fmla="*/ 37 w 113"/>
                <a:gd name="T9" fmla="*/ 33 h 38"/>
                <a:gd name="T10" fmla="*/ 35 w 113"/>
                <a:gd name="T11" fmla="*/ 30 h 38"/>
                <a:gd name="T12" fmla="*/ 16 w 113"/>
                <a:gd name="T13" fmla="*/ 20 h 38"/>
                <a:gd name="T14" fmla="*/ 4 w 113"/>
                <a:gd name="T15" fmla="*/ 4 h 38"/>
                <a:gd name="T16" fmla="*/ 3 w 113"/>
                <a:gd name="T17" fmla="*/ 4 h 38"/>
                <a:gd name="T18" fmla="*/ 105 w 113"/>
                <a:gd name="T19" fmla="*/ 0 h 38"/>
                <a:gd name="T20" fmla="*/ 92 w 113"/>
                <a:gd name="T21" fmla="*/ 22 h 38"/>
                <a:gd name="T22" fmla="*/ 93 w 113"/>
                <a:gd name="T23" fmla="*/ 22 h 38"/>
                <a:gd name="T24" fmla="*/ 93 w 113"/>
                <a:gd name="T25" fmla="*/ 22 h 38"/>
                <a:gd name="T26" fmla="*/ 93 w 113"/>
                <a:gd name="T27" fmla="*/ 22 h 38"/>
                <a:gd name="T28" fmla="*/ 94 w 113"/>
                <a:gd name="T29" fmla="*/ 22 h 38"/>
                <a:gd name="T30" fmla="*/ 95 w 113"/>
                <a:gd name="T31" fmla="*/ 22 h 38"/>
                <a:gd name="T32" fmla="*/ 113 w 113"/>
                <a:gd name="T33" fmla="*/ 22 h 38"/>
                <a:gd name="T34" fmla="*/ 113 w 113"/>
                <a:gd name="T35" fmla="*/ 22 h 38"/>
                <a:gd name="T36" fmla="*/ 113 w 113"/>
                <a:gd name="T37" fmla="*/ 21 h 38"/>
                <a:gd name="T38" fmla="*/ 113 w 113"/>
                <a:gd name="T39" fmla="*/ 21 h 38"/>
                <a:gd name="T40" fmla="*/ 105 w 113"/>
                <a:gd name="T4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3" h="38">
                  <a:moveTo>
                    <a:pt x="3" y="4"/>
                  </a:moveTo>
                  <a:cubicBezTo>
                    <a:pt x="2" y="6"/>
                    <a:pt x="2" y="8"/>
                    <a:pt x="2" y="9"/>
                  </a:cubicBezTo>
                  <a:cubicBezTo>
                    <a:pt x="2" y="15"/>
                    <a:pt x="1" y="21"/>
                    <a:pt x="0" y="29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5" y="36"/>
                    <a:pt x="36" y="33"/>
                    <a:pt x="37" y="33"/>
                  </a:cubicBezTo>
                  <a:cubicBezTo>
                    <a:pt x="36" y="33"/>
                    <a:pt x="35" y="32"/>
                    <a:pt x="35" y="30"/>
                  </a:cubicBezTo>
                  <a:cubicBezTo>
                    <a:pt x="28" y="28"/>
                    <a:pt x="21" y="25"/>
                    <a:pt x="16" y="20"/>
                  </a:cubicBezTo>
                  <a:cubicBezTo>
                    <a:pt x="10" y="16"/>
                    <a:pt x="5" y="6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moveTo>
                    <a:pt x="105" y="0"/>
                  </a:moveTo>
                  <a:cubicBezTo>
                    <a:pt x="103" y="8"/>
                    <a:pt x="98" y="16"/>
                    <a:pt x="92" y="22"/>
                  </a:cubicBezTo>
                  <a:cubicBezTo>
                    <a:pt x="92" y="22"/>
                    <a:pt x="92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4" y="22"/>
                    <a:pt x="95" y="22"/>
                    <a:pt x="95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05" y="0"/>
                    <a:pt x="105" y="0"/>
                    <a:pt x="105" y="0"/>
                  </a:cubicBezTo>
                </a:path>
              </a:pathLst>
            </a:cu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22" name="Freeform 264">
              <a:extLst>
                <a:ext uri="{FF2B5EF4-FFF2-40B4-BE49-F238E27FC236}">
                  <a16:creationId xmlns:a16="http://schemas.microsoft.com/office/drawing/2014/main" id="{F88E0B33-8EDB-4926-808C-6DB1FC146DEF}"/>
                </a:ext>
              </a:extLst>
            </p:cNvPr>
            <p:cNvSpPr>
              <a:spLocks/>
            </p:cNvSpPr>
            <p:nvPr/>
          </p:nvSpPr>
          <p:spPr bwMode="auto">
            <a:xfrm>
              <a:off x="-4160837" y="3260725"/>
              <a:ext cx="560388" cy="527050"/>
            </a:xfrm>
            <a:custGeom>
              <a:avLst/>
              <a:gdLst>
                <a:gd name="T0" fmla="*/ 115 w 115"/>
                <a:gd name="T1" fmla="*/ 94 h 108"/>
                <a:gd name="T2" fmla="*/ 41 w 115"/>
                <a:gd name="T3" fmla="*/ 108 h 108"/>
                <a:gd name="T4" fmla="*/ 0 w 115"/>
                <a:gd name="T5" fmla="*/ 21 h 108"/>
                <a:gd name="T6" fmla="*/ 86 w 115"/>
                <a:gd name="T7" fmla="*/ 0 h 108"/>
                <a:gd name="T8" fmla="*/ 115 w 115"/>
                <a:gd name="T9" fmla="*/ 9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08">
                  <a:moveTo>
                    <a:pt x="115" y="94"/>
                  </a:moveTo>
                  <a:cubicBezTo>
                    <a:pt x="85" y="98"/>
                    <a:pt x="66" y="92"/>
                    <a:pt x="41" y="108"/>
                  </a:cubicBezTo>
                  <a:cubicBezTo>
                    <a:pt x="33" y="68"/>
                    <a:pt x="25" y="39"/>
                    <a:pt x="0" y="21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09" y="21"/>
                    <a:pt x="87" y="61"/>
                    <a:pt x="115" y="94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23" name="Freeform 265">
              <a:extLst>
                <a:ext uri="{FF2B5EF4-FFF2-40B4-BE49-F238E27FC236}">
                  <a16:creationId xmlns:a16="http://schemas.microsoft.com/office/drawing/2014/main" id="{37AA380B-400C-4D8B-A06F-4081C26D1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-4210050" y="3171825"/>
              <a:ext cx="468313" cy="215900"/>
            </a:xfrm>
            <a:custGeom>
              <a:avLst/>
              <a:gdLst>
                <a:gd name="T0" fmla="*/ 96 w 96"/>
                <a:gd name="T1" fmla="*/ 18 h 44"/>
                <a:gd name="T2" fmla="*/ 5 w 96"/>
                <a:gd name="T3" fmla="*/ 44 h 44"/>
                <a:gd name="T4" fmla="*/ 0 w 96"/>
                <a:gd name="T5" fmla="*/ 27 h 44"/>
                <a:gd name="T6" fmla="*/ 92 w 96"/>
                <a:gd name="T7" fmla="*/ 0 h 44"/>
                <a:gd name="T8" fmla="*/ 96 w 96"/>
                <a:gd name="T9" fmla="*/ 1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44">
                  <a:moveTo>
                    <a:pt x="96" y="18"/>
                  </a:moveTo>
                  <a:cubicBezTo>
                    <a:pt x="79" y="40"/>
                    <a:pt x="34" y="44"/>
                    <a:pt x="5" y="4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6" y="18"/>
                    <a:pt x="96" y="18"/>
                    <a:pt x="96" y="18"/>
                  </a:cubicBezTo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24" name="Freeform 266">
              <a:extLst>
                <a:ext uri="{FF2B5EF4-FFF2-40B4-BE49-F238E27FC236}">
                  <a16:creationId xmlns:a16="http://schemas.microsoft.com/office/drawing/2014/main" id="{4E20F23F-7C86-4486-8E92-2EDF4E74CC88}"/>
                </a:ext>
              </a:extLst>
            </p:cNvPr>
            <p:cNvSpPr>
              <a:spLocks/>
            </p:cNvSpPr>
            <p:nvPr/>
          </p:nvSpPr>
          <p:spPr bwMode="auto">
            <a:xfrm>
              <a:off x="-4414837" y="2625725"/>
              <a:ext cx="657225" cy="708025"/>
            </a:xfrm>
            <a:custGeom>
              <a:avLst/>
              <a:gdLst>
                <a:gd name="T0" fmla="*/ 135 w 135"/>
                <a:gd name="T1" fmla="*/ 108 h 145"/>
                <a:gd name="T2" fmla="*/ 126 w 135"/>
                <a:gd name="T3" fmla="*/ 125 h 145"/>
                <a:gd name="T4" fmla="*/ 94 w 135"/>
                <a:gd name="T5" fmla="*/ 141 h 145"/>
                <a:gd name="T6" fmla="*/ 52 w 135"/>
                <a:gd name="T7" fmla="*/ 144 h 145"/>
                <a:gd name="T8" fmla="*/ 33 w 135"/>
                <a:gd name="T9" fmla="*/ 129 h 145"/>
                <a:gd name="T10" fmla="*/ 14 w 135"/>
                <a:gd name="T11" fmla="*/ 75 h 145"/>
                <a:gd name="T12" fmla="*/ 13 w 135"/>
                <a:gd name="T13" fmla="*/ 75 h 145"/>
                <a:gd name="T14" fmla="*/ 13 w 135"/>
                <a:gd name="T15" fmla="*/ 74 h 145"/>
                <a:gd name="T16" fmla="*/ 13 w 135"/>
                <a:gd name="T17" fmla="*/ 74 h 145"/>
                <a:gd name="T18" fmla="*/ 5 w 135"/>
                <a:gd name="T19" fmla="*/ 52 h 145"/>
                <a:gd name="T20" fmla="*/ 12 w 135"/>
                <a:gd name="T21" fmla="*/ 16 h 145"/>
                <a:gd name="T22" fmla="*/ 12 w 135"/>
                <a:gd name="T23" fmla="*/ 16 h 145"/>
                <a:gd name="T24" fmla="*/ 14 w 135"/>
                <a:gd name="T25" fmla="*/ 15 h 145"/>
                <a:gd name="T26" fmla="*/ 15 w 135"/>
                <a:gd name="T27" fmla="*/ 15 h 145"/>
                <a:gd name="T28" fmla="*/ 23 w 135"/>
                <a:gd name="T29" fmla="*/ 11 h 145"/>
                <a:gd name="T30" fmla="*/ 30 w 135"/>
                <a:gd name="T31" fmla="*/ 9 h 145"/>
                <a:gd name="T32" fmla="*/ 30 w 135"/>
                <a:gd name="T33" fmla="*/ 9 h 145"/>
                <a:gd name="T34" fmla="*/ 36 w 135"/>
                <a:gd name="T35" fmla="*/ 7 h 145"/>
                <a:gd name="T36" fmla="*/ 36 w 135"/>
                <a:gd name="T37" fmla="*/ 7 h 145"/>
                <a:gd name="T38" fmla="*/ 50 w 135"/>
                <a:gd name="T39" fmla="*/ 3 h 145"/>
                <a:gd name="T40" fmla="*/ 53 w 135"/>
                <a:gd name="T41" fmla="*/ 3 h 145"/>
                <a:gd name="T42" fmla="*/ 69 w 135"/>
                <a:gd name="T43" fmla="*/ 1 h 145"/>
                <a:gd name="T44" fmla="*/ 69 w 135"/>
                <a:gd name="T45" fmla="*/ 1 h 145"/>
                <a:gd name="T46" fmla="*/ 70 w 135"/>
                <a:gd name="T47" fmla="*/ 1 h 145"/>
                <a:gd name="T48" fmla="*/ 84 w 135"/>
                <a:gd name="T49" fmla="*/ 0 h 145"/>
                <a:gd name="T50" fmla="*/ 116 w 135"/>
                <a:gd name="T51" fmla="*/ 23 h 145"/>
                <a:gd name="T52" fmla="*/ 117 w 135"/>
                <a:gd name="T53" fmla="*/ 23 h 145"/>
                <a:gd name="T54" fmla="*/ 135 w 135"/>
                <a:gd name="T55" fmla="*/ 108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5" h="145">
                  <a:moveTo>
                    <a:pt x="135" y="108"/>
                  </a:moveTo>
                  <a:cubicBezTo>
                    <a:pt x="135" y="115"/>
                    <a:pt x="132" y="121"/>
                    <a:pt x="126" y="125"/>
                  </a:cubicBezTo>
                  <a:cubicBezTo>
                    <a:pt x="117" y="133"/>
                    <a:pt x="106" y="138"/>
                    <a:pt x="94" y="141"/>
                  </a:cubicBezTo>
                  <a:cubicBezTo>
                    <a:pt x="81" y="144"/>
                    <a:pt x="67" y="145"/>
                    <a:pt x="52" y="144"/>
                  </a:cubicBezTo>
                  <a:cubicBezTo>
                    <a:pt x="44" y="143"/>
                    <a:pt x="36" y="137"/>
                    <a:pt x="33" y="129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0" y="39"/>
                    <a:pt x="5" y="20"/>
                    <a:pt x="12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3" y="16"/>
                    <a:pt x="13" y="16"/>
                    <a:pt x="14" y="15"/>
                  </a:cubicBezTo>
                  <a:cubicBezTo>
                    <a:pt x="14" y="15"/>
                    <a:pt x="15" y="15"/>
                    <a:pt x="15" y="15"/>
                  </a:cubicBezTo>
                  <a:cubicBezTo>
                    <a:pt x="18" y="13"/>
                    <a:pt x="21" y="12"/>
                    <a:pt x="23" y="11"/>
                  </a:cubicBezTo>
                  <a:cubicBezTo>
                    <a:pt x="25" y="11"/>
                    <a:pt x="27" y="10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8"/>
                    <a:pt x="34" y="7"/>
                    <a:pt x="36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41" y="5"/>
                    <a:pt x="45" y="4"/>
                    <a:pt x="50" y="3"/>
                  </a:cubicBezTo>
                  <a:cubicBezTo>
                    <a:pt x="51" y="3"/>
                    <a:pt x="52" y="3"/>
                    <a:pt x="53" y="3"/>
                  </a:cubicBezTo>
                  <a:cubicBezTo>
                    <a:pt x="58" y="2"/>
                    <a:pt x="63" y="1"/>
                    <a:pt x="69" y="1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5" y="0"/>
                    <a:pt x="79" y="0"/>
                    <a:pt x="84" y="0"/>
                  </a:cubicBezTo>
                  <a:cubicBezTo>
                    <a:pt x="98" y="1"/>
                    <a:pt x="111" y="10"/>
                    <a:pt x="116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27" y="49"/>
                    <a:pt x="133" y="77"/>
                    <a:pt x="135" y="108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25" name="Freeform 267">
              <a:extLst>
                <a:ext uri="{FF2B5EF4-FFF2-40B4-BE49-F238E27FC236}">
                  <a16:creationId xmlns:a16="http://schemas.microsoft.com/office/drawing/2014/main" id="{142D97D5-C868-458F-8645-0A65A6F02E18}"/>
                </a:ext>
              </a:extLst>
            </p:cNvPr>
            <p:cNvSpPr>
              <a:spLocks/>
            </p:cNvSpPr>
            <p:nvPr/>
          </p:nvSpPr>
          <p:spPr bwMode="auto">
            <a:xfrm>
              <a:off x="-4370387" y="3382963"/>
              <a:ext cx="268288" cy="374650"/>
            </a:xfrm>
            <a:custGeom>
              <a:avLst/>
              <a:gdLst>
                <a:gd name="T0" fmla="*/ 54 w 55"/>
                <a:gd name="T1" fmla="*/ 1 h 77"/>
                <a:gd name="T2" fmla="*/ 41 w 55"/>
                <a:gd name="T3" fmla="*/ 77 h 77"/>
                <a:gd name="T4" fmla="*/ 3 w 55"/>
                <a:gd name="T5" fmla="*/ 66 h 77"/>
                <a:gd name="T6" fmla="*/ 0 w 55"/>
                <a:gd name="T7" fmla="*/ 67 h 77"/>
                <a:gd name="T8" fmla="*/ 0 w 55"/>
                <a:gd name="T9" fmla="*/ 67 h 77"/>
                <a:gd name="T10" fmla="*/ 1 w 55"/>
                <a:gd name="T11" fmla="*/ 64 h 77"/>
                <a:gd name="T12" fmla="*/ 1 w 55"/>
                <a:gd name="T13" fmla="*/ 64 h 77"/>
                <a:gd name="T14" fmla="*/ 38 w 55"/>
                <a:gd name="T15" fmla="*/ 1 h 77"/>
                <a:gd name="T16" fmla="*/ 55 w 55"/>
                <a:gd name="T17" fmla="*/ 0 h 77"/>
                <a:gd name="T18" fmla="*/ 54 w 55"/>
                <a:gd name="T19" fmla="*/ 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77">
                  <a:moveTo>
                    <a:pt x="54" y="1"/>
                  </a:moveTo>
                  <a:cubicBezTo>
                    <a:pt x="39" y="17"/>
                    <a:pt x="35" y="49"/>
                    <a:pt x="41" y="77"/>
                  </a:cubicBezTo>
                  <a:cubicBezTo>
                    <a:pt x="28" y="70"/>
                    <a:pt x="14" y="64"/>
                    <a:pt x="3" y="66"/>
                  </a:cubicBezTo>
                  <a:cubicBezTo>
                    <a:pt x="2" y="66"/>
                    <a:pt x="1" y="67"/>
                    <a:pt x="0" y="6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6"/>
                    <a:pt x="1" y="65"/>
                    <a:pt x="1" y="64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11" y="43"/>
                    <a:pt x="23" y="24"/>
                    <a:pt x="38" y="1"/>
                  </a:cubicBezTo>
                  <a:cubicBezTo>
                    <a:pt x="55" y="0"/>
                    <a:pt x="55" y="0"/>
                    <a:pt x="55" y="0"/>
                  </a:cubicBezTo>
                  <a:lnTo>
                    <a:pt x="54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26" name="Freeform 268">
              <a:extLst>
                <a:ext uri="{FF2B5EF4-FFF2-40B4-BE49-F238E27FC236}">
                  <a16:creationId xmlns:a16="http://schemas.microsoft.com/office/drawing/2014/main" id="{FEFD91BA-03EF-49CC-BD47-B8B79BFEC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-4325937" y="2630488"/>
              <a:ext cx="252413" cy="425450"/>
            </a:xfrm>
            <a:custGeom>
              <a:avLst/>
              <a:gdLst>
                <a:gd name="T0" fmla="*/ 52 w 52"/>
                <a:gd name="T1" fmla="*/ 0 h 87"/>
                <a:gd name="T2" fmla="*/ 14 w 52"/>
                <a:gd name="T3" fmla="*/ 87 h 87"/>
                <a:gd name="T4" fmla="*/ 17 w 52"/>
                <a:gd name="T5" fmla="*/ 6 h 87"/>
                <a:gd name="T6" fmla="*/ 52 w 52"/>
                <a:gd name="T7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87">
                  <a:moveTo>
                    <a:pt x="52" y="0"/>
                  </a:moveTo>
                  <a:cubicBezTo>
                    <a:pt x="29" y="23"/>
                    <a:pt x="15" y="55"/>
                    <a:pt x="14" y="87"/>
                  </a:cubicBezTo>
                  <a:cubicBezTo>
                    <a:pt x="3" y="64"/>
                    <a:pt x="0" y="30"/>
                    <a:pt x="17" y="6"/>
                  </a:cubicBezTo>
                  <a:cubicBezTo>
                    <a:pt x="32" y="0"/>
                    <a:pt x="36" y="1"/>
                    <a:pt x="52" y="0"/>
                  </a:cubicBezTo>
                </a:path>
              </a:pathLst>
            </a:custGeom>
            <a:solidFill>
              <a:srgbClr val="FCC0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27" name="Freeform 269">
              <a:extLst>
                <a:ext uri="{FF2B5EF4-FFF2-40B4-BE49-F238E27FC236}">
                  <a16:creationId xmlns:a16="http://schemas.microsoft.com/office/drawing/2014/main" id="{22BD6632-8857-499D-BEB1-EBD46F8CCD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351337" y="2738438"/>
              <a:ext cx="593725" cy="590550"/>
            </a:xfrm>
            <a:custGeom>
              <a:avLst/>
              <a:gdLst>
                <a:gd name="T0" fmla="*/ 0 w 122"/>
                <a:gd name="T1" fmla="*/ 51 h 121"/>
                <a:gd name="T2" fmla="*/ 0 w 122"/>
                <a:gd name="T3" fmla="*/ 52 h 121"/>
                <a:gd name="T4" fmla="*/ 0 w 122"/>
                <a:gd name="T5" fmla="*/ 52 h 121"/>
                <a:gd name="T6" fmla="*/ 0 w 122"/>
                <a:gd name="T7" fmla="*/ 52 h 121"/>
                <a:gd name="T8" fmla="*/ 0 w 122"/>
                <a:gd name="T9" fmla="*/ 51 h 121"/>
                <a:gd name="T10" fmla="*/ 13 w 122"/>
                <a:gd name="T11" fmla="*/ 51 h 121"/>
                <a:gd name="T12" fmla="*/ 3 w 122"/>
                <a:gd name="T13" fmla="*/ 52 h 121"/>
                <a:gd name="T14" fmla="*/ 14 w 122"/>
                <a:gd name="T15" fmla="*/ 52 h 121"/>
                <a:gd name="T16" fmla="*/ 13 w 122"/>
                <a:gd name="T17" fmla="*/ 51 h 121"/>
                <a:gd name="T18" fmla="*/ 57 w 122"/>
                <a:gd name="T19" fmla="*/ 8 h 121"/>
                <a:gd name="T20" fmla="*/ 33 w 122"/>
                <a:gd name="T21" fmla="*/ 49 h 121"/>
                <a:gd name="T22" fmla="*/ 20 w 122"/>
                <a:gd name="T23" fmla="*/ 50 h 121"/>
                <a:gd name="T24" fmla="*/ 20 w 122"/>
                <a:gd name="T25" fmla="*/ 52 h 121"/>
                <a:gd name="T26" fmla="*/ 38 w 122"/>
                <a:gd name="T27" fmla="*/ 53 h 121"/>
                <a:gd name="T28" fmla="*/ 57 w 122"/>
                <a:gd name="T29" fmla="*/ 8 h 121"/>
                <a:gd name="T30" fmla="*/ 103 w 122"/>
                <a:gd name="T31" fmla="*/ 0 h 121"/>
                <a:gd name="T32" fmla="*/ 103 w 122"/>
                <a:gd name="T33" fmla="*/ 0 h 121"/>
                <a:gd name="T34" fmla="*/ 101 w 122"/>
                <a:gd name="T35" fmla="*/ 21 h 121"/>
                <a:gd name="T36" fmla="*/ 101 w 122"/>
                <a:gd name="T37" fmla="*/ 21 h 121"/>
                <a:gd name="T38" fmla="*/ 101 w 122"/>
                <a:gd name="T39" fmla="*/ 21 h 121"/>
                <a:gd name="T40" fmla="*/ 101 w 122"/>
                <a:gd name="T41" fmla="*/ 21 h 121"/>
                <a:gd name="T42" fmla="*/ 101 w 122"/>
                <a:gd name="T43" fmla="*/ 22 h 121"/>
                <a:gd name="T44" fmla="*/ 101 w 122"/>
                <a:gd name="T45" fmla="*/ 22 h 121"/>
                <a:gd name="T46" fmla="*/ 101 w 122"/>
                <a:gd name="T47" fmla="*/ 22 h 121"/>
                <a:gd name="T48" fmla="*/ 72 w 122"/>
                <a:gd name="T49" fmla="*/ 79 h 121"/>
                <a:gd name="T50" fmla="*/ 62 w 122"/>
                <a:gd name="T51" fmla="*/ 86 h 121"/>
                <a:gd name="T52" fmla="*/ 15 w 122"/>
                <a:gd name="T53" fmla="*/ 92 h 121"/>
                <a:gd name="T54" fmla="*/ 20 w 122"/>
                <a:gd name="T55" fmla="*/ 106 h 121"/>
                <a:gd name="T56" fmla="*/ 39 w 122"/>
                <a:gd name="T57" fmla="*/ 121 h 121"/>
                <a:gd name="T58" fmla="*/ 51 w 122"/>
                <a:gd name="T59" fmla="*/ 121 h 121"/>
                <a:gd name="T60" fmla="*/ 81 w 122"/>
                <a:gd name="T61" fmla="*/ 118 h 121"/>
                <a:gd name="T62" fmla="*/ 113 w 122"/>
                <a:gd name="T63" fmla="*/ 102 h 121"/>
                <a:gd name="T64" fmla="*/ 122 w 122"/>
                <a:gd name="T65" fmla="*/ 86 h 121"/>
                <a:gd name="T66" fmla="*/ 122 w 122"/>
                <a:gd name="T67" fmla="*/ 85 h 121"/>
                <a:gd name="T68" fmla="*/ 104 w 122"/>
                <a:gd name="T69" fmla="*/ 0 h 121"/>
                <a:gd name="T70" fmla="*/ 103 w 122"/>
                <a:gd name="T71" fmla="*/ 0 h 121"/>
                <a:gd name="T72" fmla="*/ 103 w 122"/>
                <a:gd name="T7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2" h="121">
                  <a:moveTo>
                    <a:pt x="0" y="51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1"/>
                    <a:pt x="0" y="51"/>
                    <a:pt x="0" y="51"/>
                  </a:cubicBezTo>
                  <a:moveTo>
                    <a:pt x="13" y="51"/>
                  </a:moveTo>
                  <a:cubicBezTo>
                    <a:pt x="10" y="51"/>
                    <a:pt x="6" y="52"/>
                    <a:pt x="3" y="52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4" y="52"/>
                    <a:pt x="14" y="51"/>
                    <a:pt x="13" y="51"/>
                  </a:cubicBezTo>
                  <a:moveTo>
                    <a:pt x="57" y="8"/>
                  </a:moveTo>
                  <a:cubicBezTo>
                    <a:pt x="48" y="19"/>
                    <a:pt x="42" y="31"/>
                    <a:pt x="33" y="49"/>
                  </a:cubicBezTo>
                  <a:cubicBezTo>
                    <a:pt x="30" y="49"/>
                    <a:pt x="25" y="50"/>
                    <a:pt x="20" y="50"/>
                  </a:cubicBezTo>
                  <a:cubicBezTo>
                    <a:pt x="20" y="51"/>
                    <a:pt x="20" y="52"/>
                    <a:pt x="20" y="52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57" y="8"/>
                    <a:pt x="57" y="8"/>
                    <a:pt x="57" y="8"/>
                  </a:cubicBezTo>
                  <a:moveTo>
                    <a:pt x="103" y="0"/>
                  </a:moveTo>
                  <a:cubicBezTo>
                    <a:pt x="103" y="0"/>
                    <a:pt x="103" y="0"/>
                    <a:pt x="103" y="0"/>
                  </a:cubicBezTo>
                  <a:cubicBezTo>
                    <a:pt x="106" y="6"/>
                    <a:pt x="106" y="13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72" y="79"/>
                    <a:pt x="72" y="79"/>
                    <a:pt x="72" y="79"/>
                  </a:cubicBezTo>
                  <a:cubicBezTo>
                    <a:pt x="70" y="83"/>
                    <a:pt x="66" y="85"/>
                    <a:pt x="62" y="86"/>
                  </a:cubicBezTo>
                  <a:cubicBezTo>
                    <a:pt x="15" y="92"/>
                    <a:pt x="15" y="92"/>
                    <a:pt x="15" y="92"/>
                  </a:cubicBezTo>
                  <a:cubicBezTo>
                    <a:pt x="20" y="106"/>
                    <a:pt x="20" y="106"/>
                    <a:pt x="20" y="106"/>
                  </a:cubicBezTo>
                  <a:cubicBezTo>
                    <a:pt x="23" y="114"/>
                    <a:pt x="31" y="120"/>
                    <a:pt x="39" y="121"/>
                  </a:cubicBezTo>
                  <a:cubicBezTo>
                    <a:pt x="43" y="121"/>
                    <a:pt x="47" y="121"/>
                    <a:pt x="51" y="121"/>
                  </a:cubicBezTo>
                  <a:cubicBezTo>
                    <a:pt x="61" y="121"/>
                    <a:pt x="71" y="120"/>
                    <a:pt x="81" y="118"/>
                  </a:cubicBezTo>
                  <a:cubicBezTo>
                    <a:pt x="93" y="115"/>
                    <a:pt x="104" y="110"/>
                    <a:pt x="113" y="102"/>
                  </a:cubicBezTo>
                  <a:cubicBezTo>
                    <a:pt x="119" y="98"/>
                    <a:pt x="122" y="92"/>
                    <a:pt x="122" y="86"/>
                  </a:cubicBezTo>
                  <a:cubicBezTo>
                    <a:pt x="122" y="85"/>
                    <a:pt x="122" y="85"/>
                    <a:pt x="122" y="85"/>
                  </a:cubicBezTo>
                  <a:cubicBezTo>
                    <a:pt x="120" y="54"/>
                    <a:pt x="114" y="26"/>
                    <a:pt x="104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3" y="0"/>
                    <a:pt x="103" y="0"/>
                    <a:pt x="103" y="0"/>
                  </a:cubicBezTo>
                </a:path>
              </a:pathLst>
            </a:cu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28" name="Freeform 270">
              <a:extLst>
                <a:ext uri="{FF2B5EF4-FFF2-40B4-BE49-F238E27FC236}">
                  <a16:creationId xmlns:a16="http://schemas.microsoft.com/office/drawing/2014/main" id="{9D2484E3-F60C-4270-B964-837D79D01AC9}"/>
                </a:ext>
              </a:extLst>
            </p:cNvPr>
            <p:cNvSpPr>
              <a:spLocks/>
            </p:cNvSpPr>
            <p:nvPr/>
          </p:nvSpPr>
          <p:spPr bwMode="auto">
            <a:xfrm>
              <a:off x="-4287837" y="2981325"/>
              <a:ext cx="34925" cy="11113"/>
            </a:xfrm>
            <a:custGeom>
              <a:avLst/>
              <a:gdLst>
                <a:gd name="T0" fmla="*/ 7 w 7"/>
                <a:gd name="T1" fmla="*/ 0 h 2"/>
                <a:gd name="T2" fmla="*/ 0 w 7"/>
                <a:gd name="T3" fmla="*/ 1 h 2"/>
                <a:gd name="T4" fmla="*/ 1 w 7"/>
                <a:gd name="T5" fmla="*/ 2 h 2"/>
                <a:gd name="T6" fmla="*/ 7 w 7"/>
                <a:gd name="T7" fmla="*/ 2 h 2"/>
                <a:gd name="T8" fmla="*/ 7 w 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">
                  <a:moveTo>
                    <a:pt x="7" y="0"/>
                  </a:moveTo>
                  <a:cubicBezTo>
                    <a:pt x="5" y="0"/>
                    <a:pt x="3" y="1"/>
                    <a:pt x="0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1"/>
                    <a:pt x="7" y="0"/>
                  </a:cubicBezTo>
                </a:path>
              </a:pathLst>
            </a:custGeom>
            <a:solidFill>
              <a:srgbClr val="ECB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29" name="Freeform 271">
              <a:extLst>
                <a:ext uri="{FF2B5EF4-FFF2-40B4-BE49-F238E27FC236}">
                  <a16:creationId xmlns:a16="http://schemas.microsoft.com/office/drawing/2014/main" id="{EB06BEEB-E7F7-4CA1-A92B-9C5CDA935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-4740275" y="2987675"/>
              <a:ext cx="350838" cy="150813"/>
            </a:xfrm>
            <a:custGeom>
              <a:avLst/>
              <a:gdLst>
                <a:gd name="T0" fmla="*/ 72 w 72"/>
                <a:gd name="T1" fmla="*/ 1 h 31"/>
                <a:gd name="T2" fmla="*/ 69 w 72"/>
                <a:gd name="T3" fmla="*/ 1 h 31"/>
                <a:gd name="T4" fmla="*/ 56 w 72"/>
                <a:gd name="T5" fmla="*/ 1 h 31"/>
                <a:gd name="T6" fmla="*/ 8 w 72"/>
                <a:gd name="T7" fmla="*/ 5 h 31"/>
                <a:gd name="T8" fmla="*/ 2 w 72"/>
                <a:gd name="T9" fmla="*/ 7 h 31"/>
                <a:gd name="T10" fmla="*/ 4 w 72"/>
                <a:gd name="T11" fmla="*/ 12 h 31"/>
                <a:gd name="T12" fmla="*/ 7 w 72"/>
                <a:gd name="T13" fmla="*/ 21 h 31"/>
                <a:gd name="T14" fmla="*/ 17 w 72"/>
                <a:gd name="T15" fmla="*/ 27 h 31"/>
                <a:gd name="T16" fmla="*/ 26 w 72"/>
                <a:gd name="T17" fmla="*/ 30 h 31"/>
                <a:gd name="T18" fmla="*/ 34 w 72"/>
                <a:gd name="T19" fmla="*/ 30 h 31"/>
                <a:gd name="T20" fmla="*/ 41 w 72"/>
                <a:gd name="T21" fmla="*/ 30 h 31"/>
                <a:gd name="T22" fmla="*/ 56 w 72"/>
                <a:gd name="T23" fmla="*/ 26 h 31"/>
                <a:gd name="T24" fmla="*/ 64 w 72"/>
                <a:gd name="T25" fmla="*/ 20 h 31"/>
                <a:gd name="T26" fmla="*/ 72 w 72"/>
                <a:gd name="T27" fmla="*/ 20 h 31"/>
                <a:gd name="T28" fmla="*/ 72 w 72"/>
                <a:gd name="T29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31">
                  <a:moveTo>
                    <a:pt x="72" y="1"/>
                  </a:moveTo>
                  <a:cubicBezTo>
                    <a:pt x="71" y="1"/>
                    <a:pt x="70" y="1"/>
                    <a:pt x="69" y="1"/>
                  </a:cubicBezTo>
                  <a:cubicBezTo>
                    <a:pt x="65" y="1"/>
                    <a:pt x="60" y="0"/>
                    <a:pt x="56" y="1"/>
                  </a:cubicBezTo>
                  <a:cubicBezTo>
                    <a:pt x="40" y="1"/>
                    <a:pt x="24" y="3"/>
                    <a:pt x="8" y="5"/>
                  </a:cubicBezTo>
                  <a:cubicBezTo>
                    <a:pt x="6" y="5"/>
                    <a:pt x="3" y="6"/>
                    <a:pt x="2" y="7"/>
                  </a:cubicBezTo>
                  <a:cubicBezTo>
                    <a:pt x="1" y="9"/>
                    <a:pt x="2" y="12"/>
                    <a:pt x="4" y="12"/>
                  </a:cubicBezTo>
                  <a:cubicBezTo>
                    <a:pt x="2" y="12"/>
                    <a:pt x="0" y="20"/>
                    <a:pt x="7" y="21"/>
                  </a:cubicBezTo>
                  <a:cubicBezTo>
                    <a:pt x="8" y="23"/>
                    <a:pt x="9" y="26"/>
                    <a:pt x="17" y="27"/>
                  </a:cubicBezTo>
                  <a:cubicBezTo>
                    <a:pt x="18" y="27"/>
                    <a:pt x="17" y="30"/>
                    <a:pt x="26" y="30"/>
                  </a:cubicBezTo>
                  <a:cubicBezTo>
                    <a:pt x="28" y="31"/>
                    <a:pt x="31" y="30"/>
                    <a:pt x="34" y="30"/>
                  </a:cubicBezTo>
                  <a:cubicBezTo>
                    <a:pt x="36" y="30"/>
                    <a:pt x="39" y="29"/>
                    <a:pt x="41" y="30"/>
                  </a:cubicBezTo>
                  <a:cubicBezTo>
                    <a:pt x="45" y="30"/>
                    <a:pt x="53" y="28"/>
                    <a:pt x="56" y="26"/>
                  </a:cubicBezTo>
                  <a:cubicBezTo>
                    <a:pt x="60" y="24"/>
                    <a:pt x="60" y="22"/>
                    <a:pt x="64" y="20"/>
                  </a:cubicBezTo>
                  <a:cubicBezTo>
                    <a:pt x="67" y="19"/>
                    <a:pt x="69" y="19"/>
                    <a:pt x="72" y="20"/>
                  </a:cubicBezTo>
                  <a:cubicBezTo>
                    <a:pt x="72" y="1"/>
                    <a:pt x="72" y="1"/>
                    <a:pt x="72" y="1"/>
                  </a:cubicBezTo>
                </a:path>
              </a:pathLst>
            </a:custGeom>
            <a:solidFill>
              <a:srgbClr val="FCC0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30" name="Freeform 272">
              <a:extLst>
                <a:ext uri="{FF2B5EF4-FFF2-40B4-BE49-F238E27FC236}">
                  <a16:creationId xmlns:a16="http://schemas.microsoft.com/office/drawing/2014/main" id="{1CE96509-3B5D-40E8-8154-305ACBB7E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-4608512" y="2933700"/>
              <a:ext cx="169863" cy="101600"/>
            </a:xfrm>
            <a:custGeom>
              <a:avLst/>
              <a:gdLst>
                <a:gd name="T0" fmla="*/ 1 w 35"/>
                <a:gd name="T1" fmla="*/ 6 h 21"/>
                <a:gd name="T2" fmla="*/ 5 w 35"/>
                <a:gd name="T3" fmla="*/ 11 h 21"/>
                <a:gd name="T4" fmla="*/ 15 w 35"/>
                <a:gd name="T5" fmla="*/ 18 h 21"/>
                <a:gd name="T6" fmla="*/ 27 w 35"/>
                <a:gd name="T7" fmla="*/ 20 h 21"/>
                <a:gd name="T8" fmla="*/ 35 w 35"/>
                <a:gd name="T9" fmla="*/ 14 h 21"/>
                <a:gd name="T10" fmla="*/ 17 w 35"/>
                <a:gd name="T11" fmla="*/ 9 h 21"/>
                <a:gd name="T12" fmla="*/ 7 w 35"/>
                <a:gd name="T13" fmla="*/ 4 h 21"/>
                <a:gd name="T14" fmla="*/ 3 w 35"/>
                <a:gd name="T15" fmla="*/ 1 h 21"/>
                <a:gd name="T16" fmla="*/ 0 w 35"/>
                <a:gd name="T17" fmla="*/ 3 h 21"/>
                <a:gd name="T18" fmla="*/ 1 w 35"/>
                <a:gd name="T19" fmla="*/ 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21">
                  <a:moveTo>
                    <a:pt x="1" y="6"/>
                  </a:moveTo>
                  <a:cubicBezTo>
                    <a:pt x="2" y="8"/>
                    <a:pt x="4" y="10"/>
                    <a:pt x="5" y="11"/>
                  </a:cubicBezTo>
                  <a:cubicBezTo>
                    <a:pt x="8" y="14"/>
                    <a:pt x="12" y="16"/>
                    <a:pt x="15" y="18"/>
                  </a:cubicBezTo>
                  <a:cubicBezTo>
                    <a:pt x="19" y="20"/>
                    <a:pt x="23" y="21"/>
                    <a:pt x="27" y="20"/>
                  </a:cubicBezTo>
                  <a:cubicBezTo>
                    <a:pt x="31" y="19"/>
                    <a:pt x="34" y="17"/>
                    <a:pt x="35" y="14"/>
                  </a:cubicBezTo>
                  <a:cubicBezTo>
                    <a:pt x="29" y="13"/>
                    <a:pt x="23" y="11"/>
                    <a:pt x="17" y="9"/>
                  </a:cubicBezTo>
                  <a:cubicBezTo>
                    <a:pt x="14" y="8"/>
                    <a:pt x="10" y="7"/>
                    <a:pt x="7" y="4"/>
                  </a:cubicBezTo>
                  <a:cubicBezTo>
                    <a:pt x="6" y="2"/>
                    <a:pt x="5" y="0"/>
                    <a:pt x="3" y="1"/>
                  </a:cubicBezTo>
                  <a:cubicBezTo>
                    <a:pt x="1" y="1"/>
                    <a:pt x="1" y="2"/>
                    <a:pt x="0" y="3"/>
                  </a:cubicBezTo>
                  <a:cubicBezTo>
                    <a:pt x="0" y="4"/>
                    <a:pt x="0" y="5"/>
                    <a:pt x="1" y="6"/>
                  </a:cubicBezTo>
                  <a:close/>
                </a:path>
              </a:pathLst>
            </a:custGeom>
            <a:solidFill>
              <a:srgbClr val="FCC0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31" name="Freeform 273">
              <a:extLst>
                <a:ext uri="{FF2B5EF4-FFF2-40B4-BE49-F238E27FC236}">
                  <a16:creationId xmlns:a16="http://schemas.microsoft.com/office/drawing/2014/main" id="{050551BB-FAE2-40F3-8230-EEAD250AF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-4448175" y="2590800"/>
              <a:ext cx="671513" cy="620713"/>
            </a:xfrm>
            <a:custGeom>
              <a:avLst/>
              <a:gdLst>
                <a:gd name="T0" fmla="*/ 82 w 138"/>
                <a:gd name="T1" fmla="*/ 116 h 127"/>
                <a:gd name="T2" fmla="*/ 1 w 138"/>
                <a:gd name="T3" fmla="*/ 127 h 127"/>
                <a:gd name="T4" fmla="*/ 0 w 138"/>
                <a:gd name="T5" fmla="*/ 82 h 127"/>
                <a:gd name="T6" fmla="*/ 58 w 138"/>
                <a:gd name="T7" fmla="*/ 83 h 127"/>
                <a:gd name="T8" fmla="*/ 78 w 138"/>
                <a:gd name="T9" fmla="*/ 35 h 127"/>
                <a:gd name="T10" fmla="*/ 121 w 138"/>
                <a:gd name="T11" fmla="*/ 52 h 127"/>
                <a:gd name="T12" fmla="*/ 92 w 138"/>
                <a:gd name="T13" fmla="*/ 109 h 127"/>
                <a:gd name="T14" fmla="*/ 82 w 138"/>
                <a:gd name="T15" fmla="*/ 11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" h="127">
                  <a:moveTo>
                    <a:pt x="82" y="116"/>
                  </a:moveTo>
                  <a:cubicBezTo>
                    <a:pt x="1" y="127"/>
                    <a:pt x="1" y="127"/>
                    <a:pt x="1" y="127"/>
                  </a:cubicBezTo>
                  <a:cubicBezTo>
                    <a:pt x="1" y="108"/>
                    <a:pt x="2" y="101"/>
                    <a:pt x="0" y="82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91" y="0"/>
                    <a:pt x="138" y="20"/>
                    <a:pt x="121" y="52"/>
                  </a:cubicBezTo>
                  <a:cubicBezTo>
                    <a:pt x="92" y="109"/>
                    <a:pt x="92" y="109"/>
                    <a:pt x="92" y="109"/>
                  </a:cubicBezTo>
                  <a:cubicBezTo>
                    <a:pt x="90" y="113"/>
                    <a:pt x="86" y="115"/>
                    <a:pt x="82" y="116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32" name="Freeform 274">
              <a:extLst>
                <a:ext uri="{FF2B5EF4-FFF2-40B4-BE49-F238E27FC236}">
                  <a16:creationId xmlns:a16="http://schemas.microsoft.com/office/drawing/2014/main" id="{751B94F7-0755-4926-96D2-2391840F8F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859212" y="2840038"/>
              <a:ext cx="0" cy="4763"/>
            </a:xfrm>
            <a:custGeom>
              <a:avLst/>
              <a:gdLst>
                <a:gd name="T0" fmla="*/ 1 h 1"/>
                <a:gd name="T1" fmla="*/ 1 h 1"/>
                <a:gd name="T2" fmla="*/ 1 h 1"/>
                <a:gd name="T3" fmla="*/ 0 h 1"/>
                <a:gd name="T4" fmla="*/ 0 h 1"/>
                <a:gd name="T5" fmla="*/ 0 h 1"/>
                <a:gd name="T6" fmla="*/ 0 h 1"/>
                <a:gd name="T7" fmla="*/ 0 h 1"/>
                <a:gd name="T8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0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33" name="Freeform 275">
              <a:extLst>
                <a:ext uri="{FF2B5EF4-FFF2-40B4-BE49-F238E27FC236}">
                  <a16:creationId xmlns:a16="http://schemas.microsoft.com/office/drawing/2014/main" id="{DF3508CC-A315-4B27-A894-6D748D86C0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672012" y="3089275"/>
              <a:ext cx="233363" cy="93663"/>
            </a:xfrm>
            <a:custGeom>
              <a:avLst/>
              <a:gdLst>
                <a:gd name="T0" fmla="*/ 47 w 48"/>
                <a:gd name="T1" fmla="*/ 19 h 19"/>
                <a:gd name="T2" fmla="*/ 2 w 48"/>
                <a:gd name="T3" fmla="*/ 6 h 19"/>
                <a:gd name="T4" fmla="*/ 2 w 48"/>
                <a:gd name="T5" fmla="*/ 6 h 19"/>
                <a:gd name="T6" fmla="*/ 2 w 48"/>
                <a:gd name="T7" fmla="*/ 6 h 19"/>
                <a:gd name="T8" fmla="*/ 2 w 48"/>
                <a:gd name="T9" fmla="*/ 6 h 19"/>
                <a:gd name="T10" fmla="*/ 2 w 48"/>
                <a:gd name="T11" fmla="*/ 6 h 19"/>
                <a:gd name="T12" fmla="*/ 2 w 48"/>
                <a:gd name="T13" fmla="*/ 6 h 19"/>
                <a:gd name="T14" fmla="*/ 2 w 48"/>
                <a:gd name="T15" fmla="*/ 6 h 19"/>
                <a:gd name="T16" fmla="*/ 2 w 48"/>
                <a:gd name="T17" fmla="*/ 6 h 19"/>
                <a:gd name="T18" fmla="*/ 2 w 48"/>
                <a:gd name="T19" fmla="*/ 6 h 19"/>
                <a:gd name="T20" fmla="*/ 2 w 48"/>
                <a:gd name="T21" fmla="*/ 6 h 19"/>
                <a:gd name="T22" fmla="*/ 2 w 48"/>
                <a:gd name="T23" fmla="*/ 6 h 19"/>
                <a:gd name="T24" fmla="*/ 2 w 48"/>
                <a:gd name="T25" fmla="*/ 6 h 19"/>
                <a:gd name="T26" fmla="*/ 1 w 48"/>
                <a:gd name="T27" fmla="*/ 6 h 19"/>
                <a:gd name="T28" fmla="*/ 1 w 48"/>
                <a:gd name="T29" fmla="*/ 6 h 19"/>
                <a:gd name="T30" fmla="*/ 1 w 48"/>
                <a:gd name="T31" fmla="*/ 6 h 19"/>
                <a:gd name="T32" fmla="*/ 1 w 48"/>
                <a:gd name="T33" fmla="*/ 6 h 19"/>
                <a:gd name="T34" fmla="*/ 1 w 48"/>
                <a:gd name="T35" fmla="*/ 6 h 19"/>
                <a:gd name="T36" fmla="*/ 1 w 48"/>
                <a:gd name="T37" fmla="*/ 6 h 19"/>
                <a:gd name="T38" fmla="*/ 1 w 48"/>
                <a:gd name="T39" fmla="*/ 6 h 19"/>
                <a:gd name="T40" fmla="*/ 1 w 48"/>
                <a:gd name="T41" fmla="*/ 6 h 19"/>
                <a:gd name="T42" fmla="*/ 1 w 48"/>
                <a:gd name="T43" fmla="*/ 6 h 19"/>
                <a:gd name="T44" fmla="*/ 0 w 48"/>
                <a:gd name="T45" fmla="*/ 5 h 19"/>
                <a:gd name="T46" fmla="*/ 0 w 48"/>
                <a:gd name="T47" fmla="*/ 5 h 19"/>
                <a:gd name="T48" fmla="*/ 0 w 48"/>
                <a:gd name="T49" fmla="*/ 5 h 19"/>
                <a:gd name="T50" fmla="*/ 0 w 48"/>
                <a:gd name="T51" fmla="*/ 5 h 19"/>
                <a:gd name="T52" fmla="*/ 0 w 48"/>
                <a:gd name="T53" fmla="*/ 5 h 19"/>
                <a:gd name="T54" fmla="*/ 0 w 48"/>
                <a:gd name="T55" fmla="*/ 5 h 19"/>
                <a:gd name="T56" fmla="*/ 0 w 48"/>
                <a:gd name="T57" fmla="*/ 5 h 19"/>
                <a:gd name="T58" fmla="*/ 0 w 48"/>
                <a:gd name="T59" fmla="*/ 5 h 19"/>
                <a:gd name="T60" fmla="*/ 0 w 48"/>
                <a:gd name="T61" fmla="*/ 5 h 19"/>
                <a:gd name="T62" fmla="*/ 0 w 48"/>
                <a:gd name="T63" fmla="*/ 5 h 19"/>
                <a:gd name="T64" fmla="*/ 0 w 48"/>
                <a:gd name="T65" fmla="*/ 5 h 19"/>
                <a:gd name="T66" fmla="*/ 0 w 48"/>
                <a:gd name="T67" fmla="*/ 5 h 19"/>
                <a:gd name="T68" fmla="*/ 0 w 48"/>
                <a:gd name="T69" fmla="*/ 5 h 19"/>
                <a:gd name="T70" fmla="*/ 0 w 48"/>
                <a:gd name="T71" fmla="*/ 5 h 19"/>
                <a:gd name="T72" fmla="*/ 42 w 48"/>
                <a:gd name="T73" fmla="*/ 5 h 19"/>
                <a:gd name="T74" fmla="*/ 43 w 48"/>
                <a:gd name="T75" fmla="*/ 5 h 19"/>
                <a:gd name="T76" fmla="*/ 43 w 48"/>
                <a:gd name="T77" fmla="*/ 5 h 19"/>
                <a:gd name="T78" fmla="*/ 43 w 48"/>
                <a:gd name="T79" fmla="*/ 5 h 19"/>
                <a:gd name="T80" fmla="*/ 44 w 48"/>
                <a:gd name="T81" fmla="*/ 3 h 19"/>
                <a:gd name="T82" fmla="*/ 44 w 48"/>
                <a:gd name="T83" fmla="*/ 3 h 19"/>
                <a:gd name="T84" fmla="*/ 44 w 48"/>
                <a:gd name="T85" fmla="*/ 3 h 19"/>
                <a:gd name="T86" fmla="*/ 48 w 48"/>
                <a:gd name="T87" fmla="*/ 0 h 19"/>
                <a:gd name="T88" fmla="*/ 48 w 48"/>
                <a:gd name="T89" fmla="*/ 0 h 19"/>
                <a:gd name="T90" fmla="*/ 48 w 48"/>
                <a:gd name="T9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8" h="19">
                  <a:moveTo>
                    <a:pt x="47" y="19"/>
                  </a:moveTo>
                  <a:cubicBezTo>
                    <a:pt x="47" y="19"/>
                    <a:pt x="47" y="19"/>
                    <a:pt x="47" y="19"/>
                  </a:cubicBezTo>
                  <a:cubicBezTo>
                    <a:pt x="47" y="19"/>
                    <a:pt x="47" y="19"/>
                    <a:pt x="47" y="19"/>
                  </a:cubicBezTo>
                  <a:moveTo>
                    <a:pt x="2" y="6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moveTo>
                    <a:pt x="2" y="6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moveTo>
                    <a:pt x="2" y="6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moveTo>
                    <a:pt x="2" y="6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moveTo>
                    <a:pt x="2" y="6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moveTo>
                    <a:pt x="2" y="6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moveTo>
                    <a:pt x="2" y="6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moveTo>
                    <a:pt x="2" y="6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moveTo>
                    <a:pt x="1" y="6"/>
                  </a:moveTo>
                  <a:cubicBezTo>
                    <a:pt x="1" y="6"/>
                    <a:pt x="2" y="6"/>
                    <a:pt x="2" y="6"/>
                  </a:cubicBezTo>
                  <a:cubicBezTo>
                    <a:pt x="2" y="6"/>
                    <a:pt x="1" y="6"/>
                    <a:pt x="1" y="6"/>
                  </a:cubicBezTo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moveTo>
                    <a:pt x="0" y="5"/>
                  </a:moveTo>
                  <a:cubicBezTo>
                    <a:pt x="1" y="5"/>
                    <a:pt x="1" y="5"/>
                    <a:pt x="1" y="6"/>
                  </a:cubicBezTo>
                  <a:cubicBezTo>
                    <a:pt x="1" y="5"/>
                    <a:pt x="1" y="5"/>
                    <a:pt x="0" y="5"/>
                  </a:cubicBezTo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moveTo>
                    <a:pt x="43" y="5"/>
                  </a:moveTo>
                  <a:cubicBezTo>
                    <a:pt x="42" y="5"/>
                    <a:pt x="42" y="5"/>
                    <a:pt x="42" y="5"/>
                  </a:cubicBezTo>
                  <a:cubicBezTo>
                    <a:pt x="42" y="5"/>
                    <a:pt x="42" y="5"/>
                    <a:pt x="43" y="5"/>
                  </a:cubicBezTo>
                  <a:moveTo>
                    <a:pt x="43" y="5"/>
                  </a:moveTo>
                  <a:cubicBezTo>
                    <a:pt x="43" y="5"/>
                    <a:pt x="43" y="5"/>
                    <a:pt x="43" y="5"/>
                  </a:cubicBezTo>
                  <a:cubicBezTo>
                    <a:pt x="43" y="5"/>
                    <a:pt x="43" y="5"/>
                    <a:pt x="43" y="5"/>
                  </a:cubicBezTo>
                  <a:moveTo>
                    <a:pt x="43" y="5"/>
                  </a:moveTo>
                  <a:cubicBezTo>
                    <a:pt x="43" y="5"/>
                    <a:pt x="43" y="5"/>
                    <a:pt x="43" y="5"/>
                  </a:cubicBezTo>
                  <a:cubicBezTo>
                    <a:pt x="43" y="5"/>
                    <a:pt x="43" y="5"/>
                    <a:pt x="43" y="5"/>
                  </a:cubicBezTo>
                  <a:moveTo>
                    <a:pt x="44" y="3"/>
                  </a:move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moveTo>
                    <a:pt x="44" y="3"/>
                  </a:move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moveTo>
                    <a:pt x="48" y="0"/>
                  </a:moveTo>
                  <a:cubicBezTo>
                    <a:pt x="46" y="1"/>
                    <a:pt x="46" y="2"/>
                    <a:pt x="44" y="3"/>
                  </a:cubicBezTo>
                  <a:cubicBezTo>
                    <a:pt x="46" y="2"/>
                    <a:pt x="46" y="1"/>
                    <a:pt x="48" y="0"/>
                  </a:cubicBezTo>
                  <a:cubicBezTo>
                    <a:pt x="48" y="6"/>
                    <a:pt x="47" y="12"/>
                    <a:pt x="47" y="19"/>
                  </a:cubicBezTo>
                  <a:cubicBezTo>
                    <a:pt x="47" y="12"/>
                    <a:pt x="48" y="6"/>
                    <a:pt x="48" y="0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34" name="Freeform 276">
              <a:extLst>
                <a:ext uri="{FF2B5EF4-FFF2-40B4-BE49-F238E27FC236}">
                  <a16:creationId xmlns:a16="http://schemas.microsoft.com/office/drawing/2014/main" id="{76531766-FC0B-480E-AAA6-4E228C9CA804}"/>
                </a:ext>
              </a:extLst>
            </p:cNvPr>
            <p:cNvSpPr>
              <a:spLocks/>
            </p:cNvSpPr>
            <p:nvPr/>
          </p:nvSpPr>
          <p:spPr bwMode="auto">
            <a:xfrm>
              <a:off x="-4702175" y="3089275"/>
              <a:ext cx="263525" cy="44450"/>
            </a:xfrm>
            <a:custGeom>
              <a:avLst/>
              <a:gdLst>
                <a:gd name="T0" fmla="*/ 25 w 54"/>
                <a:gd name="T1" fmla="*/ 5 h 9"/>
                <a:gd name="T2" fmla="*/ 6 w 54"/>
                <a:gd name="T3" fmla="*/ 5 h 9"/>
                <a:gd name="T4" fmla="*/ 6 w 54"/>
                <a:gd name="T5" fmla="*/ 5 h 9"/>
                <a:gd name="T6" fmla="*/ 6 w 54"/>
                <a:gd name="T7" fmla="*/ 5 h 9"/>
                <a:gd name="T8" fmla="*/ 6 w 54"/>
                <a:gd name="T9" fmla="*/ 5 h 9"/>
                <a:gd name="T10" fmla="*/ 6 w 54"/>
                <a:gd name="T11" fmla="*/ 5 h 9"/>
                <a:gd name="T12" fmla="*/ 6 w 54"/>
                <a:gd name="T13" fmla="*/ 5 h 9"/>
                <a:gd name="T14" fmla="*/ 6 w 54"/>
                <a:gd name="T15" fmla="*/ 5 h 9"/>
                <a:gd name="T16" fmla="*/ 6 w 54"/>
                <a:gd name="T17" fmla="*/ 5 h 9"/>
                <a:gd name="T18" fmla="*/ 6 w 54"/>
                <a:gd name="T19" fmla="*/ 5 h 9"/>
                <a:gd name="T20" fmla="*/ 6 w 54"/>
                <a:gd name="T21" fmla="*/ 5 h 9"/>
                <a:gd name="T22" fmla="*/ 7 w 54"/>
                <a:gd name="T23" fmla="*/ 6 h 9"/>
                <a:gd name="T24" fmla="*/ 7 w 54"/>
                <a:gd name="T25" fmla="*/ 6 h 9"/>
                <a:gd name="T26" fmla="*/ 7 w 54"/>
                <a:gd name="T27" fmla="*/ 6 h 9"/>
                <a:gd name="T28" fmla="*/ 7 w 54"/>
                <a:gd name="T29" fmla="*/ 6 h 9"/>
                <a:gd name="T30" fmla="*/ 7 w 54"/>
                <a:gd name="T31" fmla="*/ 6 h 9"/>
                <a:gd name="T32" fmla="*/ 8 w 54"/>
                <a:gd name="T33" fmla="*/ 6 h 9"/>
                <a:gd name="T34" fmla="*/ 8 w 54"/>
                <a:gd name="T35" fmla="*/ 6 h 9"/>
                <a:gd name="T36" fmla="*/ 8 w 54"/>
                <a:gd name="T37" fmla="*/ 6 h 9"/>
                <a:gd name="T38" fmla="*/ 8 w 54"/>
                <a:gd name="T39" fmla="*/ 6 h 9"/>
                <a:gd name="T40" fmla="*/ 8 w 54"/>
                <a:gd name="T41" fmla="*/ 6 h 9"/>
                <a:gd name="T42" fmla="*/ 8 w 54"/>
                <a:gd name="T43" fmla="*/ 6 h 9"/>
                <a:gd name="T44" fmla="*/ 8 w 54"/>
                <a:gd name="T45" fmla="*/ 6 h 9"/>
                <a:gd name="T46" fmla="*/ 8 w 54"/>
                <a:gd name="T47" fmla="*/ 6 h 9"/>
                <a:gd name="T48" fmla="*/ 9 w 54"/>
                <a:gd name="T49" fmla="*/ 6 h 9"/>
                <a:gd name="T50" fmla="*/ 19 w 54"/>
                <a:gd name="T51" fmla="*/ 9 h 9"/>
                <a:gd name="T52" fmla="*/ 32 w 54"/>
                <a:gd name="T53" fmla="*/ 9 h 9"/>
                <a:gd name="T54" fmla="*/ 33 w 54"/>
                <a:gd name="T55" fmla="*/ 9 h 9"/>
                <a:gd name="T56" fmla="*/ 48 w 54"/>
                <a:gd name="T57" fmla="*/ 5 h 9"/>
                <a:gd name="T58" fmla="*/ 49 w 54"/>
                <a:gd name="T59" fmla="*/ 5 h 9"/>
                <a:gd name="T60" fmla="*/ 49 w 54"/>
                <a:gd name="T61" fmla="*/ 5 h 9"/>
                <a:gd name="T62" fmla="*/ 50 w 54"/>
                <a:gd name="T63" fmla="*/ 3 h 9"/>
                <a:gd name="T64" fmla="*/ 50 w 54"/>
                <a:gd name="T65" fmla="*/ 3 h 9"/>
                <a:gd name="T66" fmla="*/ 50 w 54"/>
                <a:gd name="T67" fmla="*/ 3 h 9"/>
                <a:gd name="T68" fmla="*/ 54 w 54"/>
                <a:gd name="T6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" h="9">
                  <a:moveTo>
                    <a:pt x="54" y="0"/>
                  </a:moveTo>
                  <a:cubicBezTo>
                    <a:pt x="46" y="3"/>
                    <a:pt x="36" y="5"/>
                    <a:pt x="25" y="5"/>
                  </a:cubicBezTo>
                  <a:cubicBezTo>
                    <a:pt x="17" y="5"/>
                    <a:pt x="8" y="4"/>
                    <a:pt x="0" y="2"/>
                  </a:cubicBezTo>
                  <a:cubicBezTo>
                    <a:pt x="1" y="3"/>
                    <a:pt x="3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7" y="5"/>
                    <a:pt x="7" y="5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9" y="6"/>
                  </a:cubicBezTo>
                  <a:cubicBezTo>
                    <a:pt x="10" y="6"/>
                    <a:pt x="9" y="9"/>
                    <a:pt x="18" y="9"/>
                  </a:cubicBezTo>
                  <a:cubicBezTo>
                    <a:pt x="18" y="9"/>
                    <a:pt x="19" y="9"/>
                    <a:pt x="19" y="9"/>
                  </a:cubicBezTo>
                  <a:cubicBezTo>
                    <a:pt x="21" y="9"/>
                    <a:pt x="23" y="9"/>
                    <a:pt x="26" y="9"/>
                  </a:cubicBezTo>
                  <a:cubicBezTo>
                    <a:pt x="28" y="9"/>
                    <a:pt x="30" y="9"/>
                    <a:pt x="32" y="9"/>
                  </a:cubicBezTo>
                  <a:cubicBezTo>
                    <a:pt x="32" y="9"/>
                    <a:pt x="33" y="9"/>
                    <a:pt x="33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8" y="9"/>
                    <a:pt x="45" y="7"/>
                    <a:pt x="48" y="5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8" y="5"/>
                    <a:pt x="48" y="5"/>
                    <a:pt x="49" y="5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4"/>
                    <a:pt x="50" y="4"/>
                    <a:pt x="50" y="3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2" y="2"/>
                    <a:pt x="52" y="1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ECB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35" name="Freeform 277">
              <a:extLst>
                <a:ext uri="{FF2B5EF4-FFF2-40B4-BE49-F238E27FC236}">
                  <a16:creationId xmlns:a16="http://schemas.microsoft.com/office/drawing/2014/main" id="{1287E473-27AA-499B-A51A-BEDBF2A80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-4443412" y="2747963"/>
              <a:ext cx="608013" cy="463550"/>
            </a:xfrm>
            <a:custGeom>
              <a:avLst/>
              <a:gdLst>
                <a:gd name="T0" fmla="*/ 123 w 125"/>
                <a:gd name="T1" fmla="*/ 0 h 95"/>
                <a:gd name="T2" fmla="*/ 81 w 125"/>
                <a:gd name="T3" fmla="*/ 70 h 95"/>
                <a:gd name="T4" fmla="*/ 42 w 125"/>
                <a:gd name="T5" fmla="*/ 81 h 95"/>
                <a:gd name="T6" fmla="*/ 1 w 125"/>
                <a:gd name="T7" fmla="*/ 70 h 95"/>
                <a:gd name="T8" fmla="*/ 1 w 125"/>
                <a:gd name="T9" fmla="*/ 70 h 95"/>
                <a:gd name="T10" fmla="*/ 1 w 125"/>
                <a:gd name="T11" fmla="*/ 70 h 95"/>
                <a:gd name="T12" fmla="*/ 0 w 125"/>
                <a:gd name="T13" fmla="*/ 89 h 95"/>
                <a:gd name="T14" fmla="*/ 0 w 125"/>
                <a:gd name="T15" fmla="*/ 89 h 95"/>
                <a:gd name="T16" fmla="*/ 0 w 125"/>
                <a:gd name="T17" fmla="*/ 89 h 95"/>
                <a:gd name="T18" fmla="*/ 0 w 125"/>
                <a:gd name="T19" fmla="*/ 95 h 95"/>
                <a:gd name="T20" fmla="*/ 81 w 125"/>
                <a:gd name="T21" fmla="*/ 84 h 95"/>
                <a:gd name="T22" fmla="*/ 91 w 125"/>
                <a:gd name="T23" fmla="*/ 77 h 95"/>
                <a:gd name="T24" fmla="*/ 120 w 125"/>
                <a:gd name="T25" fmla="*/ 20 h 95"/>
                <a:gd name="T26" fmla="*/ 120 w 125"/>
                <a:gd name="T27" fmla="*/ 20 h 95"/>
                <a:gd name="T28" fmla="*/ 120 w 125"/>
                <a:gd name="T29" fmla="*/ 20 h 95"/>
                <a:gd name="T30" fmla="*/ 120 w 125"/>
                <a:gd name="T31" fmla="*/ 19 h 95"/>
                <a:gd name="T32" fmla="*/ 120 w 125"/>
                <a:gd name="T33" fmla="*/ 19 h 95"/>
                <a:gd name="T34" fmla="*/ 120 w 125"/>
                <a:gd name="T35" fmla="*/ 19 h 95"/>
                <a:gd name="T36" fmla="*/ 120 w 125"/>
                <a:gd name="T37" fmla="*/ 19 h 95"/>
                <a:gd name="T38" fmla="*/ 123 w 125"/>
                <a:gd name="T3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5" h="95">
                  <a:moveTo>
                    <a:pt x="123" y="0"/>
                  </a:moveTo>
                  <a:cubicBezTo>
                    <a:pt x="107" y="23"/>
                    <a:pt x="101" y="52"/>
                    <a:pt x="81" y="70"/>
                  </a:cubicBezTo>
                  <a:cubicBezTo>
                    <a:pt x="73" y="77"/>
                    <a:pt x="58" y="81"/>
                    <a:pt x="42" y="81"/>
                  </a:cubicBezTo>
                  <a:cubicBezTo>
                    <a:pt x="28" y="81"/>
                    <a:pt x="13" y="78"/>
                    <a:pt x="1" y="70"/>
                  </a:cubicBezTo>
                  <a:cubicBezTo>
                    <a:pt x="1" y="70"/>
                    <a:pt x="1" y="70"/>
                    <a:pt x="1" y="70"/>
                  </a:cubicBezTo>
                  <a:cubicBezTo>
                    <a:pt x="1" y="70"/>
                    <a:pt x="1" y="70"/>
                    <a:pt x="1" y="70"/>
                  </a:cubicBezTo>
                  <a:cubicBezTo>
                    <a:pt x="1" y="76"/>
                    <a:pt x="0" y="82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91"/>
                    <a:pt x="0" y="93"/>
                    <a:pt x="0" y="95"/>
                  </a:cubicBezTo>
                  <a:cubicBezTo>
                    <a:pt x="81" y="84"/>
                    <a:pt x="81" y="84"/>
                    <a:pt x="81" y="84"/>
                  </a:cubicBezTo>
                  <a:cubicBezTo>
                    <a:pt x="85" y="83"/>
                    <a:pt x="89" y="81"/>
                    <a:pt x="91" y="77"/>
                  </a:cubicBezTo>
                  <a:cubicBezTo>
                    <a:pt x="120" y="20"/>
                    <a:pt x="120" y="20"/>
                    <a:pt x="120" y="20"/>
                  </a:cubicBezTo>
                  <a:cubicBezTo>
                    <a:pt x="120" y="20"/>
                    <a:pt x="120" y="20"/>
                    <a:pt x="120" y="20"/>
                  </a:cubicBezTo>
                  <a:cubicBezTo>
                    <a:pt x="120" y="20"/>
                    <a:pt x="120" y="20"/>
                    <a:pt x="120" y="20"/>
                  </a:cubicBezTo>
                  <a:cubicBezTo>
                    <a:pt x="120" y="20"/>
                    <a:pt x="120" y="20"/>
                    <a:pt x="120" y="19"/>
                  </a:cubicBezTo>
                  <a:cubicBezTo>
                    <a:pt x="120" y="19"/>
                    <a:pt x="120" y="19"/>
                    <a:pt x="120" y="19"/>
                  </a:cubicBezTo>
                  <a:cubicBezTo>
                    <a:pt x="120" y="19"/>
                    <a:pt x="120" y="19"/>
                    <a:pt x="120" y="19"/>
                  </a:cubicBezTo>
                  <a:cubicBezTo>
                    <a:pt x="120" y="19"/>
                    <a:pt x="120" y="19"/>
                    <a:pt x="120" y="19"/>
                  </a:cubicBezTo>
                  <a:cubicBezTo>
                    <a:pt x="124" y="12"/>
                    <a:pt x="125" y="5"/>
                    <a:pt x="123" y="0"/>
                  </a:cubicBezTo>
                </a:path>
              </a:pathLst>
            </a:cu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36" name="Freeform 278">
              <a:extLst>
                <a:ext uri="{FF2B5EF4-FFF2-40B4-BE49-F238E27FC236}">
                  <a16:creationId xmlns:a16="http://schemas.microsoft.com/office/drawing/2014/main" id="{497C24AD-8A3D-45B4-B5BF-79D1696024D4}"/>
                </a:ext>
              </a:extLst>
            </p:cNvPr>
            <p:cNvSpPr>
              <a:spLocks/>
            </p:cNvSpPr>
            <p:nvPr/>
          </p:nvSpPr>
          <p:spPr bwMode="auto">
            <a:xfrm>
              <a:off x="-4264025" y="2470150"/>
              <a:ext cx="185738" cy="223838"/>
            </a:xfrm>
            <a:custGeom>
              <a:avLst/>
              <a:gdLst>
                <a:gd name="T0" fmla="*/ 1 w 38"/>
                <a:gd name="T1" fmla="*/ 5 h 46"/>
                <a:gd name="T2" fmla="*/ 0 w 38"/>
                <a:gd name="T3" fmla="*/ 46 h 46"/>
                <a:gd name="T4" fmla="*/ 38 w 38"/>
                <a:gd name="T5" fmla="*/ 34 h 46"/>
                <a:gd name="T6" fmla="*/ 38 w 38"/>
                <a:gd name="T7" fmla="*/ 0 h 46"/>
                <a:gd name="T8" fmla="*/ 31 w 38"/>
                <a:gd name="T9" fmla="*/ 2 h 46"/>
                <a:gd name="T10" fmla="*/ 24 w 38"/>
                <a:gd name="T11" fmla="*/ 2 h 46"/>
                <a:gd name="T12" fmla="*/ 20 w 38"/>
                <a:gd name="T13" fmla="*/ 3 h 46"/>
                <a:gd name="T14" fmla="*/ 1 w 38"/>
                <a:gd name="T15" fmla="*/ 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46">
                  <a:moveTo>
                    <a:pt x="1" y="5"/>
                  </a:moveTo>
                  <a:cubicBezTo>
                    <a:pt x="1" y="5"/>
                    <a:pt x="4" y="36"/>
                    <a:pt x="0" y="46"/>
                  </a:cubicBezTo>
                  <a:cubicBezTo>
                    <a:pt x="0" y="46"/>
                    <a:pt x="35" y="38"/>
                    <a:pt x="38" y="34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" y="5"/>
                    <a:pt x="1" y="5"/>
                    <a:pt x="1" y="5"/>
                  </a:cubicBezTo>
                </a:path>
              </a:pathLst>
            </a:custGeom>
            <a:solidFill>
              <a:srgbClr val="FCC0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37" name="Freeform 279">
              <a:extLst>
                <a:ext uri="{FF2B5EF4-FFF2-40B4-BE49-F238E27FC236}">
                  <a16:creationId xmlns:a16="http://schemas.microsoft.com/office/drawing/2014/main" id="{108D4A92-6646-4253-8881-4459F753C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-4341812" y="2533650"/>
              <a:ext cx="88900" cy="165100"/>
            </a:xfrm>
            <a:custGeom>
              <a:avLst/>
              <a:gdLst>
                <a:gd name="T0" fmla="*/ 17 w 18"/>
                <a:gd name="T1" fmla="*/ 0 h 34"/>
                <a:gd name="T2" fmla="*/ 17 w 18"/>
                <a:gd name="T3" fmla="*/ 1 h 34"/>
                <a:gd name="T4" fmla="*/ 6 w 18"/>
                <a:gd name="T5" fmla="*/ 22 h 34"/>
                <a:gd name="T6" fmla="*/ 14 w 18"/>
                <a:gd name="T7" fmla="*/ 28 h 34"/>
                <a:gd name="T8" fmla="*/ 15 w 18"/>
                <a:gd name="T9" fmla="*/ 28 h 34"/>
                <a:gd name="T10" fmla="*/ 8 w 18"/>
                <a:gd name="T11" fmla="*/ 30 h 34"/>
                <a:gd name="T12" fmla="*/ 0 w 18"/>
                <a:gd name="T13" fmla="*/ 34 h 34"/>
                <a:gd name="T14" fmla="*/ 0 w 18"/>
                <a:gd name="T15" fmla="*/ 34 h 34"/>
                <a:gd name="T16" fmla="*/ 8 w 18"/>
                <a:gd name="T17" fmla="*/ 30 h 34"/>
                <a:gd name="T18" fmla="*/ 15 w 18"/>
                <a:gd name="T19" fmla="*/ 28 h 34"/>
                <a:gd name="T20" fmla="*/ 15 w 18"/>
                <a:gd name="T21" fmla="*/ 28 h 34"/>
                <a:gd name="T22" fmla="*/ 17 w 18"/>
                <a:gd name="T23" fmla="*/ 27 h 34"/>
                <a:gd name="T24" fmla="*/ 17 w 18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34">
                  <a:moveTo>
                    <a:pt x="17" y="0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9" y="27"/>
                    <a:pt x="11" y="28"/>
                    <a:pt x="14" y="28"/>
                  </a:cubicBezTo>
                  <a:cubicBezTo>
                    <a:pt x="14" y="28"/>
                    <a:pt x="14" y="28"/>
                    <a:pt x="15" y="28"/>
                  </a:cubicBezTo>
                  <a:cubicBezTo>
                    <a:pt x="12" y="29"/>
                    <a:pt x="10" y="30"/>
                    <a:pt x="8" y="30"/>
                  </a:cubicBezTo>
                  <a:cubicBezTo>
                    <a:pt x="6" y="31"/>
                    <a:pt x="3" y="32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3" y="32"/>
                    <a:pt x="6" y="31"/>
                    <a:pt x="8" y="30"/>
                  </a:cubicBezTo>
                  <a:cubicBezTo>
                    <a:pt x="10" y="30"/>
                    <a:pt x="12" y="29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6" y="27"/>
                    <a:pt x="17" y="27"/>
                    <a:pt x="17" y="27"/>
                  </a:cubicBezTo>
                  <a:cubicBezTo>
                    <a:pt x="18" y="19"/>
                    <a:pt x="18" y="8"/>
                    <a:pt x="17" y="0"/>
                  </a:cubicBezTo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38" name="Freeform 280">
              <a:extLst>
                <a:ext uri="{FF2B5EF4-FFF2-40B4-BE49-F238E27FC236}">
                  <a16:creationId xmlns:a16="http://schemas.microsoft.com/office/drawing/2014/main" id="{455911DC-1B08-409E-8C7B-282CA1F39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-4341812" y="2665413"/>
              <a:ext cx="82550" cy="33338"/>
            </a:xfrm>
            <a:custGeom>
              <a:avLst/>
              <a:gdLst>
                <a:gd name="T0" fmla="*/ 17 w 17"/>
                <a:gd name="T1" fmla="*/ 0 h 7"/>
                <a:gd name="T2" fmla="*/ 15 w 17"/>
                <a:gd name="T3" fmla="*/ 1 h 7"/>
                <a:gd name="T4" fmla="*/ 15 w 17"/>
                <a:gd name="T5" fmla="*/ 1 h 7"/>
                <a:gd name="T6" fmla="*/ 8 w 17"/>
                <a:gd name="T7" fmla="*/ 3 h 7"/>
                <a:gd name="T8" fmla="*/ 0 w 17"/>
                <a:gd name="T9" fmla="*/ 7 h 7"/>
                <a:gd name="T10" fmla="*/ 0 w 17"/>
                <a:gd name="T11" fmla="*/ 7 h 7"/>
                <a:gd name="T12" fmla="*/ 0 w 17"/>
                <a:gd name="T13" fmla="*/ 7 h 7"/>
                <a:gd name="T14" fmla="*/ 6 w 17"/>
                <a:gd name="T15" fmla="*/ 7 h 7"/>
                <a:gd name="T16" fmla="*/ 14 w 17"/>
                <a:gd name="T17" fmla="*/ 6 h 7"/>
                <a:gd name="T18" fmla="*/ 14 w 17"/>
                <a:gd name="T19" fmla="*/ 6 h 7"/>
                <a:gd name="T20" fmla="*/ 14 w 17"/>
                <a:gd name="T21" fmla="*/ 6 h 7"/>
                <a:gd name="T22" fmla="*/ 16 w 17"/>
                <a:gd name="T23" fmla="*/ 6 h 7"/>
                <a:gd name="T24" fmla="*/ 16 w 17"/>
                <a:gd name="T25" fmla="*/ 5 h 7"/>
                <a:gd name="T26" fmla="*/ 17 w 17"/>
                <a:gd name="T2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7">
                  <a:moveTo>
                    <a:pt x="17" y="0"/>
                  </a:moveTo>
                  <a:cubicBezTo>
                    <a:pt x="17" y="0"/>
                    <a:pt x="16" y="0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2" y="2"/>
                    <a:pt x="10" y="3"/>
                    <a:pt x="8" y="3"/>
                  </a:cubicBezTo>
                  <a:cubicBezTo>
                    <a:pt x="6" y="4"/>
                    <a:pt x="3" y="5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3" y="7"/>
                    <a:pt x="6" y="7"/>
                  </a:cubicBezTo>
                  <a:cubicBezTo>
                    <a:pt x="8" y="7"/>
                    <a:pt x="10" y="7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5" y="6"/>
                    <a:pt x="15" y="6"/>
                    <a:pt x="16" y="6"/>
                  </a:cubicBezTo>
                  <a:cubicBezTo>
                    <a:pt x="16" y="6"/>
                    <a:pt x="16" y="6"/>
                    <a:pt x="16" y="5"/>
                  </a:cubicBezTo>
                  <a:cubicBezTo>
                    <a:pt x="16" y="4"/>
                    <a:pt x="17" y="2"/>
                    <a:pt x="17" y="0"/>
                  </a:cubicBezTo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39" name="Freeform 281">
              <a:extLst>
                <a:ext uri="{FF2B5EF4-FFF2-40B4-BE49-F238E27FC236}">
                  <a16:creationId xmlns:a16="http://schemas.microsoft.com/office/drawing/2014/main" id="{EE1F1794-A6CC-4578-B47D-90C981019802}"/>
                </a:ext>
              </a:extLst>
            </p:cNvPr>
            <p:cNvSpPr>
              <a:spLocks/>
            </p:cNvSpPr>
            <p:nvPr/>
          </p:nvSpPr>
          <p:spPr bwMode="auto">
            <a:xfrm>
              <a:off x="-4264025" y="2689225"/>
              <a:ext cx="11113" cy="476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0 w 2"/>
                <a:gd name="T5" fmla="*/ 1 h 1"/>
                <a:gd name="T6" fmla="*/ 0 w 2"/>
                <a:gd name="T7" fmla="*/ 0 h 1"/>
                <a:gd name="T8" fmla="*/ 0 w 2"/>
                <a:gd name="T9" fmla="*/ 1 h 1"/>
                <a:gd name="T10" fmla="*/ 2 w 2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2" y="0"/>
                  </a:cubicBezTo>
                </a:path>
              </a:pathLst>
            </a:custGeom>
            <a:solidFill>
              <a:srgbClr val="F1B8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40" name="Freeform 282">
              <a:extLst>
                <a:ext uri="{FF2B5EF4-FFF2-40B4-BE49-F238E27FC236}">
                  <a16:creationId xmlns:a16="http://schemas.microsoft.com/office/drawing/2014/main" id="{81DC200F-4C34-4A9E-9013-C63CF6F5B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-4264025" y="2533650"/>
              <a:ext cx="112713" cy="160338"/>
            </a:xfrm>
            <a:custGeom>
              <a:avLst/>
              <a:gdLst>
                <a:gd name="T0" fmla="*/ 2 w 23"/>
                <a:gd name="T1" fmla="*/ 0 h 33"/>
                <a:gd name="T2" fmla="*/ 1 w 23"/>
                <a:gd name="T3" fmla="*/ 0 h 33"/>
                <a:gd name="T4" fmla="*/ 1 w 23"/>
                <a:gd name="T5" fmla="*/ 27 h 33"/>
                <a:gd name="T6" fmla="*/ 0 w 23"/>
                <a:gd name="T7" fmla="*/ 32 h 33"/>
                <a:gd name="T8" fmla="*/ 0 w 23"/>
                <a:gd name="T9" fmla="*/ 33 h 33"/>
                <a:gd name="T10" fmla="*/ 0 w 23"/>
                <a:gd name="T11" fmla="*/ 33 h 33"/>
                <a:gd name="T12" fmla="*/ 2 w 23"/>
                <a:gd name="T13" fmla="*/ 32 h 33"/>
                <a:gd name="T14" fmla="*/ 19 w 23"/>
                <a:gd name="T15" fmla="*/ 25 h 33"/>
                <a:gd name="T16" fmla="*/ 22 w 23"/>
                <a:gd name="T17" fmla="*/ 22 h 33"/>
                <a:gd name="T18" fmla="*/ 22 w 23"/>
                <a:gd name="T19" fmla="*/ 22 h 33"/>
                <a:gd name="T20" fmla="*/ 21 w 23"/>
                <a:gd name="T21" fmla="*/ 9 h 33"/>
                <a:gd name="T22" fmla="*/ 19 w 23"/>
                <a:gd name="T23" fmla="*/ 4 h 33"/>
                <a:gd name="T24" fmla="*/ 2 w 23"/>
                <a:gd name="T2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" h="33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8"/>
                    <a:pt x="2" y="19"/>
                    <a:pt x="1" y="27"/>
                  </a:cubicBezTo>
                  <a:cubicBezTo>
                    <a:pt x="1" y="29"/>
                    <a:pt x="0" y="31"/>
                    <a:pt x="0" y="32"/>
                  </a:cubicBezTo>
                  <a:cubicBezTo>
                    <a:pt x="0" y="32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2"/>
                    <a:pt x="2" y="32"/>
                  </a:cubicBezTo>
                  <a:cubicBezTo>
                    <a:pt x="7" y="31"/>
                    <a:pt x="12" y="29"/>
                    <a:pt x="19" y="25"/>
                  </a:cubicBezTo>
                  <a:cubicBezTo>
                    <a:pt x="21" y="24"/>
                    <a:pt x="22" y="23"/>
                    <a:pt x="22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3" y="18"/>
                    <a:pt x="22" y="13"/>
                    <a:pt x="21" y="9"/>
                  </a:cubicBezTo>
                  <a:cubicBezTo>
                    <a:pt x="20" y="6"/>
                    <a:pt x="19" y="4"/>
                    <a:pt x="19" y="4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1B8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41" name="Freeform 283">
              <a:extLst>
                <a:ext uri="{FF2B5EF4-FFF2-40B4-BE49-F238E27FC236}">
                  <a16:creationId xmlns:a16="http://schemas.microsoft.com/office/drawing/2014/main" id="{E1916881-9E26-49A0-83BA-4120B6C84DE7}"/>
                </a:ext>
              </a:extLst>
            </p:cNvPr>
            <p:cNvSpPr>
              <a:spLocks/>
            </p:cNvSpPr>
            <p:nvPr/>
          </p:nvSpPr>
          <p:spPr bwMode="auto">
            <a:xfrm>
              <a:off x="-4375150" y="2220913"/>
              <a:ext cx="320675" cy="449263"/>
            </a:xfrm>
            <a:custGeom>
              <a:avLst/>
              <a:gdLst>
                <a:gd name="T0" fmla="*/ 61 w 66"/>
                <a:gd name="T1" fmla="*/ 57 h 92"/>
                <a:gd name="T2" fmla="*/ 60 w 66"/>
                <a:gd name="T3" fmla="*/ 61 h 92"/>
                <a:gd name="T4" fmla="*/ 45 w 66"/>
                <a:gd name="T5" fmla="*/ 62 h 92"/>
                <a:gd name="T6" fmla="*/ 44 w 66"/>
                <a:gd name="T7" fmla="*/ 62 h 92"/>
                <a:gd name="T8" fmla="*/ 44 w 66"/>
                <a:gd name="T9" fmla="*/ 62 h 92"/>
                <a:gd name="T10" fmla="*/ 44 w 66"/>
                <a:gd name="T11" fmla="*/ 62 h 92"/>
                <a:gd name="T12" fmla="*/ 44 w 66"/>
                <a:gd name="T13" fmla="*/ 73 h 92"/>
                <a:gd name="T14" fmla="*/ 42 w 66"/>
                <a:gd name="T15" fmla="*/ 82 h 92"/>
                <a:gd name="T16" fmla="*/ 28 w 66"/>
                <a:gd name="T17" fmla="*/ 90 h 92"/>
                <a:gd name="T18" fmla="*/ 28 w 66"/>
                <a:gd name="T19" fmla="*/ 90 h 92"/>
                <a:gd name="T20" fmla="*/ 27 w 66"/>
                <a:gd name="T21" fmla="*/ 90 h 92"/>
                <a:gd name="T22" fmla="*/ 22 w 66"/>
                <a:gd name="T23" fmla="*/ 92 h 92"/>
                <a:gd name="T24" fmla="*/ 22 w 66"/>
                <a:gd name="T25" fmla="*/ 92 h 92"/>
                <a:gd name="T26" fmla="*/ 13 w 66"/>
                <a:gd name="T27" fmla="*/ 86 h 92"/>
                <a:gd name="T28" fmla="*/ 11 w 66"/>
                <a:gd name="T29" fmla="*/ 80 h 92"/>
                <a:gd name="T30" fmla="*/ 8 w 66"/>
                <a:gd name="T31" fmla="*/ 70 h 92"/>
                <a:gd name="T32" fmla="*/ 3 w 66"/>
                <a:gd name="T33" fmla="*/ 69 h 92"/>
                <a:gd name="T34" fmla="*/ 2 w 66"/>
                <a:gd name="T35" fmla="*/ 66 h 92"/>
                <a:gd name="T36" fmla="*/ 6 w 66"/>
                <a:gd name="T37" fmla="*/ 53 h 92"/>
                <a:gd name="T38" fmla="*/ 3 w 66"/>
                <a:gd name="T39" fmla="*/ 45 h 92"/>
                <a:gd name="T40" fmla="*/ 63 w 66"/>
                <a:gd name="T41" fmla="*/ 30 h 92"/>
                <a:gd name="T42" fmla="*/ 63 w 66"/>
                <a:gd name="T43" fmla="*/ 30 h 92"/>
                <a:gd name="T44" fmla="*/ 61 w 66"/>
                <a:gd name="T45" fmla="*/ 5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6" h="92">
                  <a:moveTo>
                    <a:pt x="61" y="57"/>
                  </a:moveTo>
                  <a:cubicBezTo>
                    <a:pt x="61" y="58"/>
                    <a:pt x="60" y="59"/>
                    <a:pt x="60" y="61"/>
                  </a:cubicBezTo>
                  <a:cubicBezTo>
                    <a:pt x="45" y="62"/>
                    <a:pt x="45" y="62"/>
                    <a:pt x="45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4" y="67"/>
                    <a:pt x="44" y="70"/>
                    <a:pt x="44" y="73"/>
                  </a:cubicBezTo>
                  <a:cubicBezTo>
                    <a:pt x="44" y="78"/>
                    <a:pt x="44" y="80"/>
                    <a:pt x="42" y="82"/>
                  </a:cubicBezTo>
                  <a:cubicBezTo>
                    <a:pt x="38" y="85"/>
                    <a:pt x="31" y="88"/>
                    <a:pt x="28" y="90"/>
                  </a:cubicBezTo>
                  <a:cubicBezTo>
                    <a:pt x="28" y="90"/>
                    <a:pt x="28" y="90"/>
                    <a:pt x="28" y="90"/>
                  </a:cubicBezTo>
                  <a:cubicBezTo>
                    <a:pt x="28" y="90"/>
                    <a:pt x="27" y="90"/>
                    <a:pt x="27" y="90"/>
                  </a:cubicBezTo>
                  <a:cubicBezTo>
                    <a:pt x="25" y="91"/>
                    <a:pt x="24" y="92"/>
                    <a:pt x="22" y="92"/>
                  </a:cubicBezTo>
                  <a:cubicBezTo>
                    <a:pt x="22" y="92"/>
                    <a:pt x="22" y="92"/>
                    <a:pt x="22" y="92"/>
                  </a:cubicBezTo>
                  <a:cubicBezTo>
                    <a:pt x="19" y="92"/>
                    <a:pt x="16" y="91"/>
                    <a:pt x="13" y="86"/>
                  </a:cubicBezTo>
                  <a:cubicBezTo>
                    <a:pt x="13" y="84"/>
                    <a:pt x="12" y="82"/>
                    <a:pt x="11" y="80"/>
                  </a:cubicBezTo>
                  <a:cubicBezTo>
                    <a:pt x="10" y="78"/>
                    <a:pt x="8" y="70"/>
                    <a:pt x="8" y="70"/>
                  </a:cubicBezTo>
                  <a:cubicBezTo>
                    <a:pt x="8" y="70"/>
                    <a:pt x="4" y="70"/>
                    <a:pt x="3" y="69"/>
                  </a:cubicBezTo>
                  <a:cubicBezTo>
                    <a:pt x="2" y="68"/>
                    <a:pt x="2" y="67"/>
                    <a:pt x="2" y="66"/>
                  </a:cubicBezTo>
                  <a:cubicBezTo>
                    <a:pt x="3" y="62"/>
                    <a:pt x="5" y="57"/>
                    <a:pt x="6" y="53"/>
                  </a:cubicBezTo>
                  <a:cubicBezTo>
                    <a:pt x="6" y="53"/>
                    <a:pt x="3" y="49"/>
                    <a:pt x="3" y="45"/>
                  </a:cubicBezTo>
                  <a:cubicBezTo>
                    <a:pt x="0" y="0"/>
                    <a:pt x="58" y="5"/>
                    <a:pt x="63" y="30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3" y="31"/>
                    <a:pt x="66" y="45"/>
                    <a:pt x="61" y="57"/>
                  </a:cubicBezTo>
                  <a:close/>
                </a:path>
              </a:pathLst>
            </a:custGeom>
            <a:solidFill>
              <a:srgbClr val="FCC0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42" name="Freeform 284">
              <a:extLst>
                <a:ext uri="{FF2B5EF4-FFF2-40B4-BE49-F238E27FC236}">
                  <a16:creationId xmlns:a16="http://schemas.microsoft.com/office/drawing/2014/main" id="{3BEBC06C-5C8D-4AEA-A8FF-2679CF726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-4365625" y="2263775"/>
              <a:ext cx="315913" cy="317500"/>
            </a:xfrm>
            <a:custGeom>
              <a:avLst/>
              <a:gdLst>
                <a:gd name="T0" fmla="*/ 4 w 65"/>
                <a:gd name="T1" fmla="*/ 26 h 65"/>
                <a:gd name="T2" fmla="*/ 31 w 65"/>
                <a:gd name="T3" fmla="*/ 43 h 65"/>
                <a:gd name="T4" fmla="*/ 41 w 65"/>
                <a:gd name="T5" fmla="*/ 50 h 65"/>
                <a:gd name="T6" fmla="*/ 42 w 65"/>
                <a:gd name="T7" fmla="*/ 52 h 65"/>
                <a:gd name="T8" fmla="*/ 43 w 65"/>
                <a:gd name="T9" fmla="*/ 56 h 65"/>
                <a:gd name="T10" fmla="*/ 57 w 65"/>
                <a:gd name="T11" fmla="*/ 64 h 65"/>
                <a:gd name="T12" fmla="*/ 65 w 65"/>
                <a:gd name="T13" fmla="*/ 41 h 65"/>
                <a:gd name="T14" fmla="*/ 64 w 65"/>
                <a:gd name="T15" fmla="*/ 24 h 65"/>
                <a:gd name="T16" fmla="*/ 51 w 65"/>
                <a:gd name="T17" fmla="*/ 6 h 65"/>
                <a:gd name="T18" fmla="*/ 26 w 65"/>
                <a:gd name="T19" fmla="*/ 1 h 65"/>
                <a:gd name="T20" fmla="*/ 1 w 65"/>
                <a:gd name="T21" fmla="*/ 15 h 65"/>
                <a:gd name="T22" fmla="*/ 4 w 65"/>
                <a:gd name="T23" fmla="*/ 2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" h="65">
                  <a:moveTo>
                    <a:pt x="4" y="26"/>
                  </a:moveTo>
                  <a:cubicBezTo>
                    <a:pt x="25" y="24"/>
                    <a:pt x="31" y="25"/>
                    <a:pt x="31" y="43"/>
                  </a:cubicBezTo>
                  <a:cubicBezTo>
                    <a:pt x="35" y="43"/>
                    <a:pt x="41" y="42"/>
                    <a:pt x="41" y="50"/>
                  </a:cubicBezTo>
                  <a:cubicBezTo>
                    <a:pt x="41" y="51"/>
                    <a:pt x="42" y="52"/>
                    <a:pt x="42" y="52"/>
                  </a:cubicBezTo>
                  <a:cubicBezTo>
                    <a:pt x="42" y="54"/>
                    <a:pt x="42" y="55"/>
                    <a:pt x="43" y="56"/>
                  </a:cubicBezTo>
                  <a:cubicBezTo>
                    <a:pt x="45" y="65"/>
                    <a:pt x="51" y="65"/>
                    <a:pt x="57" y="64"/>
                  </a:cubicBezTo>
                  <a:cubicBezTo>
                    <a:pt x="62" y="63"/>
                    <a:pt x="64" y="46"/>
                    <a:pt x="65" y="41"/>
                  </a:cubicBezTo>
                  <a:cubicBezTo>
                    <a:pt x="65" y="32"/>
                    <a:pt x="65" y="32"/>
                    <a:pt x="64" y="24"/>
                  </a:cubicBezTo>
                  <a:cubicBezTo>
                    <a:pt x="63" y="14"/>
                    <a:pt x="59" y="10"/>
                    <a:pt x="51" y="6"/>
                  </a:cubicBezTo>
                  <a:cubicBezTo>
                    <a:pt x="44" y="1"/>
                    <a:pt x="35" y="0"/>
                    <a:pt x="26" y="1"/>
                  </a:cubicBezTo>
                  <a:cubicBezTo>
                    <a:pt x="14" y="3"/>
                    <a:pt x="6" y="7"/>
                    <a:pt x="1" y="15"/>
                  </a:cubicBezTo>
                  <a:cubicBezTo>
                    <a:pt x="0" y="19"/>
                    <a:pt x="0" y="26"/>
                    <a:pt x="4" y="26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43" name="Freeform 285">
              <a:extLst>
                <a:ext uri="{FF2B5EF4-FFF2-40B4-BE49-F238E27FC236}">
                  <a16:creationId xmlns:a16="http://schemas.microsoft.com/office/drawing/2014/main" id="{12EFED31-8E30-46BB-B471-848F590CDF6A}"/>
                </a:ext>
              </a:extLst>
            </p:cNvPr>
            <p:cNvSpPr>
              <a:spLocks/>
            </p:cNvSpPr>
            <p:nvPr/>
          </p:nvSpPr>
          <p:spPr bwMode="auto">
            <a:xfrm>
              <a:off x="-4195762" y="2425700"/>
              <a:ext cx="58738" cy="107950"/>
            </a:xfrm>
            <a:custGeom>
              <a:avLst/>
              <a:gdLst>
                <a:gd name="T0" fmla="*/ 12 w 12"/>
                <a:gd name="T1" fmla="*/ 8 h 22"/>
                <a:gd name="T2" fmla="*/ 6 w 12"/>
                <a:gd name="T3" fmla="*/ 20 h 22"/>
                <a:gd name="T4" fmla="*/ 1 w 12"/>
                <a:gd name="T5" fmla="*/ 10 h 22"/>
                <a:gd name="T6" fmla="*/ 5 w 12"/>
                <a:gd name="T7" fmla="*/ 1 h 22"/>
                <a:gd name="T8" fmla="*/ 12 w 12"/>
                <a:gd name="T9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2">
                  <a:moveTo>
                    <a:pt x="12" y="8"/>
                  </a:moveTo>
                  <a:cubicBezTo>
                    <a:pt x="12" y="15"/>
                    <a:pt x="10" y="22"/>
                    <a:pt x="6" y="20"/>
                  </a:cubicBezTo>
                  <a:cubicBezTo>
                    <a:pt x="3" y="18"/>
                    <a:pt x="2" y="15"/>
                    <a:pt x="1" y="10"/>
                  </a:cubicBezTo>
                  <a:cubicBezTo>
                    <a:pt x="0" y="5"/>
                    <a:pt x="2" y="2"/>
                    <a:pt x="5" y="1"/>
                  </a:cubicBezTo>
                  <a:cubicBezTo>
                    <a:pt x="9" y="0"/>
                    <a:pt x="11" y="3"/>
                    <a:pt x="12" y="8"/>
                  </a:cubicBezTo>
                  <a:close/>
                </a:path>
              </a:pathLst>
            </a:custGeom>
            <a:solidFill>
              <a:srgbClr val="FFD9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598" name="Group 6597">
            <a:extLst>
              <a:ext uri="{FF2B5EF4-FFF2-40B4-BE49-F238E27FC236}">
                <a16:creationId xmlns:a16="http://schemas.microsoft.com/office/drawing/2014/main" id="{5E075539-11CC-41C3-B685-47927D065773}"/>
              </a:ext>
            </a:extLst>
          </p:cNvPr>
          <p:cNvGrpSpPr/>
          <p:nvPr/>
        </p:nvGrpSpPr>
        <p:grpSpPr>
          <a:xfrm>
            <a:off x="981083" y="3283477"/>
            <a:ext cx="1024328" cy="2227331"/>
            <a:chOff x="-6386512" y="1762125"/>
            <a:chExt cx="1328738" cy="2889250"/>
          </a:xfrm>
        </p:grpSpPr>
        <p:sp>
          <p:nvSpPr>
            <p:cNvPr id="6544" name="Freeform 286">
              <a:extLst>
                <a:ext uri="{FF2B5EF4-FFF2-40B4-BE49-F238E27FC236}">
                  <a16:creationId xmlns:a16="http://schemas.microsoft.com/office/drawing/2014/main" id="{2E9637B5-6DDB-43B2-A46C-73A955CFB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-6210300" y="2786063"/>
              <a:ext cx="325438" cy="390525"/>
            </a:xfrm>
            <a:custGeom>
              <a:avLst/>
              <a:gdLst>
                <a:gd name="T0" fmla="*/ 1 w 67"/>
                <a:gd name="T1" fmla="*/ 62 h 80"/>
                <a:gd name="T2" fmla="*/ 28 w 67"/>
                <a:gd name="T3" fmla="*/ 72 h 80"/>
                <a:gd name="T4" fmla="*/ 43 w 67"/>
                <a:gd name="T5" fmla="*/ 62 h 80"/>
                <a:gd name="T6" fmla="*/ 67 w 67"/>
                <a:gd name="T7" fmla="*/ 47 h 80"/>
                <a:gd name="T8" fmla="*/ 42 w 67"/>
                <a:gd name="T9" fmla="*/ 0 h 80"/>
                <a:gd name="T10" fmla="*/ 26 w 67"/>
                <a:gd name="T11" fmla="*/ 18 h 80"/>
                <a:gd name="T12" fmla="*/ 11 w 67"/>
                <a:gd name="T13" fmla="*/ 35 h 80"/>
                <a:gd name="T14" fmla="*/ 2 w 67"/>
                <a:gd name="T15" fmla="*/ 47 h 80"/>
                <a:gd name="T16" fmla="*/ 1 w 67"/>
                <a:gd name="T17" fmla="*/ 6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80">
                  <a:moveTo>
                    <a:pt x="1" y="62"/>
                  </a:moveTo>
                  <a:cubicBezTo>
                    <a:pt x="4" y="73"/>
                    <a:pt x="17" y="80"/>
                    <a:pt x="28" y="7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67" y="47"/>
                    <a:pt x="67" y="47"/>
                    <a:pt x="67" y="47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7" y="38"/>
                    <a:pt x="4" y="43"/>
                    <a:pt x="2" y="47"/>
                  </a:cubicBezTo>
                  <a:cubicBezTo>
                    <a:pt x="0" y="53"/>
                    <a:pt x="0" y="58"/>
                    <a:pt x="1" y="62"/>
                  </a:cubicBezTo>
                </a:path>
              </a:pathLst>
            </a:custGeom>
            <a:solidFill>
              <a:srgbClr val="5D31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45" name="Freeform 287">
              <a:extLst>
                <a:ext uri="{FF2B5EF4-FFF2-40B4-BE49-F238E27FC236}">
                  <a16:creationId xmlns:a16="http://schemas.microsoft.com/office/drawing/2014/main" id="{DC8737E7-BAB8-474B-88C3-D9A68EEC1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-6205537" y="2894013"/>
              <a:ext cx="203200" cy="258763"/>
            </a:xfrm>
            <a:custGeom>
              <a:avLst/>
              <a:gdLst>
                <a:gd name="T0" fmla="*/ 30 w 42"/>
                <a:gd name="T1" fmla="*/ 0 h 53"/>
                <a:gd name="T2" fmla="*/ 28 w 42"/>
                <a:gd name="T3" fmla="*/ 33 h 53"/>
                <a:gd name="T4" fmla="*/ 25 w 42"/>
                <a:gd name="T5" fmla="*/ 41 h 53"/>
                <a:gd name="T6" fmla="*/ 14 w 42"/>
                <a:gd name="T7" fmla="*/ 46 h 53"/>
                <a:gd name="T8" fmla="*/ 0 w 42"/>
                <a:gd name="T9" fmla="*/ 40 h 53"/>
                <a:gd name="T10" fmla="*/ 17 w 42"/>
                <a:gd name="T11" fmla="*/ 53 h 53"/>
                <a:gd name="T12" fmla="*/ 27 w 42"/>
                <a:gd name="T13" fmla="*/ 50 h 53"/>
                <a:gd name="T14" fmla="*/ 42 w 42"/>
                <a:gd name="T15" fmla="*/ 40 h 53"/>
                <a:gd name="T16" fmla="*/ 35 w 42"/>
                <a:gd name="T17" fmla="*/ 17 h 53"/>
                <a:gd name="T18" fmla="*/ 30 w 42"/>
                <a:gd name="T19" fmla="*/ 8 h 53"/>
                <a:gd name="T20" fmla="*/ 30 w 42"/>
                <a:gd name="T21" fmla="*/ 0 h 53"/>
                <a:gd name="T22" fmla="*/ 30 w 42"/>
                <a:gd name="T23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53">
                  <a:moveTo>
                    <a:pt x="30" y="0"/>
                  </a:moveTo>
                  <a:cubicBezTo>
                    <a:pt x="28" y="33"/>
                    <a:pt x="28" y="33"/>
                    <a:pt x="28" y="33"/>
                  </a:cubicBezTo>
                  <a:cubicBezTo>
                    <a:pt x="28" y="36"/>
                    <a:pt x="27" y="39"/>
                    <a:pt x="25" y="41"/>
                  </a:cubicBezTo>
                  <a:cubicBezTo>
                    <a:pt x="22" y="45"/>
                    <a:pt x="18" y="46"/>
                    <a:pt x="14" y="46"/>
                  </a:cubicBezTo>
                  <a:cubicBezTo>
                    <a:pt x="10" y="46"/>
                    <a:pt x="4" y="44"/>
                    <a:pt x="0" y="40"/>
                  </a:cubicBezTo>
                  <a:cubicBezTo>
                    <a:pt x="2" y="48"/>
                    <a:pt x="9" y="53"/>
                    <a:pt x="17" y="53"/>
                  </a:cubicBezTo>
                  <a:cubicBezTo>
                    <a:pt x="20" y="53"/>
                    <a:pt x="24" y="52"/>
                    <a:pt x="27" y="5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2" y="15"/>
                    <a:pt x="30" y="12"/>
                    <a:pt x="30" y="8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502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46" name="Freeform 288">
              <a:extLst>
                <a:ext uri="{FF2B5EF4-FFF2-40B4-BE49-F238E27FC236}">
                  <a16:creationId xmlns:a16="http://schemas.microsoft.com/office/drawing/2014/main" id="{1360B772-1FA1-4FA0-9C2F-A24D18735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-5899150" y="2640013"/>
              <a:ext cx="369888" cy="284163"/>
            </a:xfrm>
            <a:custGeom>
              <a:avLst/>
              <a:gdLst>
                <a:gd name="T0" fmla="*/ 0 w 76"/>
                <a:gd name="T1" fmla="*/ 27 h 58"/>
                <a:gd name="T2" fmla="*/ 76 w 76"/>
                <a:gd name="T3" fmla="*/ 27 h 58"/>
                <a:gd name="T4" fmla="*/ 55 w 76"/>
                <a:gd name="T5" fmla="*/ 17 h 58"/>
                <a:gd name="T6" fmla="*/ 55 w 76"/>
                <a:gd name="T7" fmla="*/ 17 h 58"/>
                <a:gd name="T8" fmla="*/ 55 w 76"/>
                <a:gd name="T9" fmla="*/ 0 h 58"/>
                <a:gd name="T10" fmla="*/ 38 w 76"/>
                <a:gd name="T11" fmla="*/ 0 h 58"/>
                <a:gd name="T12" fmla="*/ 22 w 76"/>
                <a:gd name="T13" fmla="*/ 0 h 58"/>
                <a:gd name="T14" fmla="*/ 22 w 76"/>
                <a:gd name="T15" fmla="*/ 17 h 58"/>
                <a:gd name="T16" fmla="*/ 21 w 76"/>
                <a:gd name="T17" fmla="*/ 17 h 58"/>
                <a:gd name="T18" fmla="*/ 21 w 76"/>
                <a:gd name="T19" fmla="*/ 17 h 58"/>
                <a:gd name="T20" fmla="*/ 0 w 76"/>
                <a:gd name="T21" fmla="*/ 2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58">
                  <a:moveTo>
                    <a:pt x="0" y="27"/>
                  </a:moveTo>
                  <a:cubicBezTo>
                    <a:pt x="27" y="58"/>
                    <a:pt x="52" y="57"/>
                    <a:pt x="76" y="27"/>
                  </a:cubicBezTo>
                  <a:cubicBezTo>
                    <a:pt x="55" y="17"/>
                    <a:pt x="55" y="17"/>
                    <a:pt x="55" y="17"/>
                  </a:cubicBezTo>
                  <a:cubicBezTo>
                    <a:pt x="55" y="17"/>
                    <a:pt x="55" y="17"/>
                    <a:pt x="55" y="17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41" y="0"/>
                    <a:pt x="39" y="0"/>
                    <a:pt x="38" y="0"/>
                  </a:cubicBezTo>
                  <a:cubicBezTo>
                    <a:pt x="38" y="0"/>
                    <a:pt x="36" y="0"/>
                    <a:pt x="22" y="0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0" y="27"/>
                    <a:pt x="0" y="27"/>
                    <a:pt x="0" y="27"/>
                  </a:cubicBezTo>
                </a:path>
              </a:pathLst>
            </a:custGeom>
            <a:solidFill>
              <a:srgbClr val="FCC0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47" name="Freeform 289">
              <a:extLst>
                <a:ext uri="{FF2B5EF4-FFF2-40B4-BE49-F238E27FC236}">
                  <a16:creationId xmlns:a16="http://schemas.microsoft.com/office/drawing/2014/main" id="{2B216B06-E5F7-40B4-801C-66D942A0C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-5792787" y="2654300"/>
              <a:ext cx="161925" cy="93663"/>
            </a:xfrm>
            <a:custGeom>
              <a:avLst/>
              <a:gdLst>
                <a:gd name="T0" fmla="*/ 16 w 33"/>
                <a:gd name="T1" fmla="*/ 0 h 19"/>
                <a:gd name="T2" fmla="*/ 0 w 33"/>
                <a:gd name="T3" fmla="*/ 0 h 19"/>
                <a:gd name="T4" fmla="*/ 0 w 33"/>
                <a:gd name="T5" fmla="*/ 12 h 19"/>
                <a:gd name="T6" fmla="*/ 16 w 33"/>
                <a:gd name="T7" fmla="*/ 19 h 19"/>
                <a:gd name="T8" fmla="*/ 17 w 33"/>
                <a:gd name="T9" fmla="*/ 19 h 19"/>
                <a:gd name="T10" fmla="*/ 33 w 33"/>
                <a:gd name="T11" fmla="*/ 12 h 19"/>
                <a:gd name="T12" fmla="*/ 33 w 33"/>
                <a:gd name="T13" fmla="*/ 0 h 19"/>
                <a:gd name="T14" fmla="*/ 16 w 33"/>
                <a:gd name="T1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19">
                  <a:moveTo>
                    <a:pt x="16" y="0"/>
                  </a:moveTo>
                  <a:cubicBezTo>
                    <a:pt x="16" y="0"/>
                    <a:pt x="14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5" y="19"/>
                    <a:pt x="7" y="19"/>
                    <a:pt x="16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25" y="19"/>
                    <a:pt x="29" y="17"/>
                    <a:pt x="33" y="12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9" y="0"/>
                    <a:pt x="17" y="0"/>
                    <a:pt x="16" y="0"/>
                  </a:cubicBezTo>
                </a:path>
              </a:pathLst>
            </a:custGeom>
            <a:solidFill>
              <a:srgbClr val="E5AF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48" name="Freeform 290">
              <a:extLst>
                <a:ext uri="{FF2B5EF4-FFF2-40B4-BE49-F238E27FC236}">
                  <a16:creationId xmlns:a16="http://schemas.microsoft.com/office/drawing/2014/main" id="{3DB56A02-BC2C-4905-976B-31F940A6B6A4}"/>
                </a:ext>
              </a:extLst>
            </p:cNvPr>
            <p:cNvSpPr>
              <a:spLocks/>
            </p:cNvSpPr>
            <p:nvPr/>
          </p:nvSpPr>
          <p:spPr bwMode="auto">
            <a:xfrm>
              <a:off x="-5903912" y="2722563"/>
              <a:ext cx="379413" cy="234950"/>
            </a:xfrm>
            <a:custGeom>
              <a:avLst/>
              <a:gdLst>
                <a:gd name="T0" fmla="*/ 0 w 239"/>
                <a:gd name="T1" fmla="*/ 31 h 148"/>
                <a:gd name="T2" fmla="*/ 119 w 239"/>
                <a:gd name="T3" fmla="*/ 148 h 148"/>
                <a:gd name="T4" fmla="*/ 239 w 239"/>
                <a:gd name="T5" fmla="*/ 31 h 148"/>
                <a:gd name="T6" fmla="*/ 172 w 239"/>
                <a:gd name="T7" fmla="*/ 0 h 148"/>
                <a:gd name="T8" fmla="*/ 119 w 239"/>
                <a:gd name="T9" fmla="*/ 93 h 148"/>
                <a:gd name="T10" fmla="*/ 70 w 239"/>
                <a:gd name="T11" fmla="*/ 0 h 148"/>
                <a:gd name="T12" fmla="*/ 67 w 239"/>
                <a:gd name="T13" fmla="*/ 0 h 148"/>
                <a:gd name="T14" fmla="*/ 0 w 239"/>
                <a:gd name="T15" fmla="*/ 3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9" h="148">
                  <a:moveTo>
                    <a:pt x="0" y="31"/>
                  </a:moveTo>
                  <a:lnTo>
                    <a:pt x="119" y="148"/>
                  </a:lnTo>
                  <a:lnTo>
                    <a:pt x="239" y="31"/>
                  </a:lnTo>
                  <a:lnTo>
                    <a:pt x="172" y="0"/>
                  </a:lnTo>
                  <a:lnTo>
                    <a:pt x="119" y="93"/>
                  </a:lnTo>
                  <a:lnTo>
                    <a:pt x="70" y="0"/>
                  </a:lnTo>
                  <a:lnTo>
                    <a:pt x="67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49" name="Freeform 291">
              <a:extLst>
                <a:ext uri="{FF2B5EF4-FFF2-40B4-BE49-F238E27FC236}">
                  <a16:creationId xmlns:a16="http://schemas.microsoft.com/office/drawing/2014/main" id="{635662B8-EA7B-4376-8FBA-FD767A17BB26}"/>
                </a:ext>
              </a:extLst>
            </p:cNvPr>
            <p:cNvSpPr>
              <a:spLocks/>
            </p:cNvSpPr>
            <p:nvPr/>
          </p:nvSpPr>
          <p:spPr bwMode="auto">
            <a:xfrm>
              <a:off x="-6035675" y="2747963"/>
              <a:ext cx="652463" cy="644525"/>
            </a:xfrm>
            <a:custGeom>
              <a:avLst/>
              <a:gdLst>
                <a:gd name="T0" fmla="*/ 15 w 134"/>
                <a:gd name="T1" fmla="*/ 2 h 132"/>
                <a:gd name="T2" fmla="*/ 38 w 134"/>
                <a:gd name="T3" fmla="*/ 0 h 132"/>
                <a:gd name="T4" fmla="*/ 66 w 134"/>
                <a:gd name="T5" fmla="*/ 42 h 132"/>
                <a:gd name="T6" fmla="*/ 94 w 134"/>
                <a:gd name="T7" fmla="*/ 0 h 132"/>
                <a:gd name="T8" fmla="*/ 118 w 134"/>
                <a:gd name="T9" fmla="*/ 11 h 132"/>
                <a:gd name="T10" fmla="*/ 132 w 134"/>
                <a:gd name="T11" fmla="*/ 31 h 132"/>
                <a:gd name="T12" fmla="*/ 110 w 134"/>
                <a:gd name="T13" fmla="*/ 132 h 132"/>
                <a:gd name="T14" fmla="*/ 17 w 134"/>
                <a:gd name="T15" fmla="*/ 132 h 132"/>
                <a:gd name="T16" fmla="*/ 0 w 134"/>
                <a:gd name="T17" fmla="*/ 22 h 132"/>
                <a:gd name="T18" fmla="*/ 15 w 134"/>
                <a:gd name="T19" fmla="*/ 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" h="132">
                  <a:moveTo>
                    <a:pt x="15" y="2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66" y="42"/>
                    <a:pt x="66" y="42"/>
                    <a:pt x="66" y="4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118" y="11"/>
                    <a:pt x="118" y="11"/>
                    <a:pt x="118" y="11"/>
                  </a:cubicBezTo>
                  <a:cubicBezTo>
                    <a:pt x="127" y="14"/>
                    <a:pt x="134" y="20"/>
                    <a:pt x="132" y="31"/>
                  </a:cubicBezTo>
                  <a:cubicBezTo>
                    <a:pt x="130" y="49"/>
                    <a:pt x="110" y="132"/>
                    <a:pt x="110" y="132"/>
                  </a:cubicBezTo>
                  <a:cubicBezTo>
                    <a:pt x="17" y="132"/>
                    <a:pt x="17" y="132"/>
                    <a:pt x="17" y="13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3"/>
                    <a:pt x="6" y="5"/>
                    <a:pt x="15" y="2"/>
                  </a:cubicBezTo>
                </a:path>
              </a:pathLst>
            </a:custGeom>
            <a:solidFill>
              <a:srgbClr val="5D31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0" name="Freeform 292">
              <a:extLst>
                <a:ext uri="{FF2B5EF4-FFF2-40B4-BE49-F238E27FC236}">
                  <a16:creationId xmlns:a16="http://schemas.microsoft.com/office/drawing/2014/main" id="{50039776-5CF7-41D8-807D-792BA3B6D7EC}"/>
                </a:ext>
              </a:extLst>
            </p:cNvPr>
            <p:cNvSpPr>
              <a:spLocks/>
            </p:cNvSpPr>
            <p:nvPr/>
          </p:nvSpPr>
          <p:spPr bwMode="auto">
            <a:xfrm>
              <a:off x="-6386512" y="4470400"/>
              <a:ext cx="390525" cy="180975"/>
            </a:xfrm>
            <a:custGeom>
              <a:avLst/>
              <a:gdLst>
                <a:gd name="T0" fmla="*/ 0 w 80"/>
                <a:gd name="T1" fmla="*/ 33 h 37"/>
                <a:gd name="T2" fmla="*/ 0 w 80"/>
                <a:gd name="T3" fmla="*/ 34 h 37"/>
                <a:gd name="T4" fmla="*/ 3 w 80"/>
                <a:gd name="T5" fmla="*/ 36 h 37"/>
                <a:gd name="T6" fmla="*/ 65 w 80"/>
                <a:gd name="T7" fmla="*/ 36 h 37"/>
                <a:gd name="T8" fmla="*/ 76 w 80"/>
                <a:gd name="T9" fmla="*/ 24 h 37"/>
                <a:gd name="T10" fmla="*/ 74 w 80"/>
                <a:gd name="T11" fmla="*/ 19 h 37"/>
                <a:gd name="T12" fmla="*/ 69 w 80"/>
                <a:gd name="T13" fmla="*/ 4 h 37"/>
                <a:gd name="T14" fmla="*/ 69 w 80"/>
                <a:gd name="T15" fmla="*/ 0 h 37"/>
                <a:gd name="T16" fmla="*/ 48 w 80"/>
                <a:gd name="T17" fmla="*/ 0 h 37"/>
                <a:gd name="T18" fmla="*/ 45 w 80"/>
                <a:gd name="T19" fmla="*/ 7 h 37"/>
                <a:gd name="T20" fmla="*/ 34 w 80"/>
                <a:gd name="T21" fmla="*/ 19 h 37"/>
                <a:gd name="T22" fmla="*/ 2 w 80"/>
                <a:gd name="T23" fmla="*/ 30 h 37"/>
                <a:gd name="T24" fmla="*/ 0 w 80"/>
                <a:gd name="T25" fmla="*/ 3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37">
                  <a:moveTo>
                    <a:pt x="0" y="33"/>
                  </a:moveTo>
                  <a:cubicBezTo>
                    <a:pt x="0" y="33"/>
                    <a:pt x="0" y="34"/>
                    <a:pt x="0" y="34"/>
                  </a:cubicBezTo>
                  <a:cubicBezTo>
                    <a:pt x="1" y="35"/>
                    <a:pt x="2" y="36"/>
                    <a:pt x="3" y="36"/>
                  </a:cubicBezTo>
                  <a:cubicBezTo>
                    <a:pt x="33" y="36"/>
                    <a:pt x="38" y="33"/>
                    <a:pt x="65" y="36"/>
                  </a:cubicBezTo>
                  <a:cubicBezTo>
                    <a:pt x="80" y="37"/>
                    <a:pt x="78" y="30"/>
                    <a:pt x="76" y="24"/>
                  </a:cubicBezTo>
                  <a:cubicBezTo>
                    <a:pt x="76" y="22"/>
                    <a:pt x="75" y="21"/>
                    <a:pt x="74" y="19"/>
                  </a:cubicBezTo>
                  <a:cubicBezTo>
                    <a:pt x="71" y="15"/>
                    <a:pt x="69" y="9"/>
                    <a:pt x="69" y="4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4" y="13"/>
                    <a:pt x="39" y="17"/>
                    <a:pt x="34" y="19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0" y="32"/>
                    <a:pt x="0" y="33"/>
                  </a:cubicBezTo>
                </a:path>
              </a:pathLst>
            </a:custGeom>
            <a:solidFill>
              <a:srgbClr val="FCC0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1" name="Freeform 293">
              <a:extLst>
                <a:ext uri="{FF2B5EF4-FFF2-40B4-BE49-F238E27FC236}">
                  <a16:creationId xmlns:a16="http://schemas.microsoft.com/office/drawing/2014/main" id="{61298FFA-EFBC-4052-8CE4-816C65D06F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6386512" y="4529138"/>
              <a:ext cx="374650" cy="117475"/>
            </a:xfrm>
            <a:custGeom>
              <a:avLst/>
              <a:gdLst>
                <a:gd name="T0" fmla="*/ 0 w 77"/>
                <a:gd name="T1" fmla="*/ 21 h 24"/>
                <a:gd name="T2" fmla="*/ 0 w 77"/>
                <a:gd name="T3" fmla="*/ 21 h 24"/>
                <a:gd name="T4" fmla="*/ 0 w 77"/>
                <a:gd name="T5" fmla="*/ 21 h 24"/>
                <a:gd name="T6" fmla="*/ 0 w 77"/>
                <a:gd name="T7" fmla="*/ 21 h 24"/>
                <a:gd name="T8" fmla="*/ 0 w 77"/>
                <a:gd name="T9" fmla="*/ 21 h 24"/>
                <a:gd name="T10" fmla="*/ 77 w 77"/>
                <a:gd name="T11" fmla="*/ 21 h 24"/>
                <a:gd name="T12" fmla="*/ 68 w 77"/>
                <a:gd name="T13" fmla="*/ 24 h 24"/>
                <a:gd name="T14" fmla="*/ 65 w 77"/>
                <a:gd name="T15" fmla="*/ 24 h 24"/>
                <a:gd name="T16" fmla="*/ 43 w 77"/>
                <a:gd name="T17" fmla="*/ 22 h 24"/>
                <a:gd name="T18" fmla="*/ 3 w 77"/>
                <a:gd name="T19" fmla="*/ 24 h 24"/>
                <a:gd name="T20" fmla="*/ 2 w 77"/>
                <a:gd name="T21" fmla="*/ 23 h 24"/>
                <a:gd name="T22" fmla="*/ 3 w 77"/>
                <a:gd name="T23" fmla="*/ 24 h 24"/>
                <a:gd name="T24" fmla="*/ 43 w 77"/>
                <a:gd name="T25" fmla="*/ 22 h 24"/>
                <a:gd name="T26" fmla="*/ 65 w 77"/>
                <a:gd name="T27" fmla="*/ 24 h 24"/>
                <a:gd name="T28" fmla="*/ 68 w 77"/>
                <a:gd name="T29" fmla="*/ 24 h 24"/>
                <a:gd name="T30" fmla="*/ 77 w 77"/>
                <a:gd name="T31" fmla="*/ 21 h 24"/>
                <a:gd name="T32" fmla="*/ 0 w 77"/>
                <a:gd name="T33" fmla="*/ 20 h 24"/>
                <a:gd name="T34" fmla="*/ 0 w 77"/>
                <a:gd name="T35" fmla="*/ 20 h 24"/>
                <a:gd name="T36" fmla="*/ 0 w 77"/>
                <a:gd name="T37" fmla="*/ 20 h 24"/>
                <a:gd name="T38" fmla="*/ 0 w 77"/>
                <a:gd name="T39" fmla="*/ 20 h 24"/>
                <a:gd name="T40" fmla="*/ 2 w 77"/>
                <a:gd name="T41" fmla="*/ 18 h 24"/>
                <a:gd name="T42" fmla="*/ 2 w 77"/>
                <a:gd name="T43" fmla="*/ 18 h 24"/>
                <a:gd name="T44" fmla="*/ 2 w 77"/>
                <a:gd name="T45" fmla="*/ 18 h 24"/>
                <a:gd name="T46" fmla="*/ 34 w 77"/>
                <a:gd name="T47" fmla="*/ 7 h 24"/>
                <a:gd name="T48" fmla="*/ 34 w 77"/>
                <a:gd name="T49" fmla="*/ 7 h 24"/>
                <a:gd name="T50" fmla="*/ 34 w 77"/>
                <a:gd name="T51" fmla="*/ 7 h 24"/>
                <a:gd name="T52" fmla="*/ 34 w 77"/>
                <a:gd name="T53" fmla="*/ 7 h 24"/>
                <a:gd name="T54" fmla="*/ 34 w 77"/>
                <a:gd name="T55" fmla="*/ 7 h 24"/>
                <a:gd name="T56" fmla="*/ 34 w 77"/>
                <a:gd name="T57" fmla="*/ 7 h 24"/>
                <a:gd name="T58" fmla="*/ 34 w 77"/>
                <a:gd name="T59" fmla="*/ 7 h 24"/>
                <a:gd name="T60" fmla="*/ 34 w 77"/>
                <a:gd name="T61" fmla="*/ 7 h 24"/>
                <a:gd name="T62" fmla="*/ 34 w 77"/>
                <a:gd name="T63" fmla="*/ 7 h 24"/>
                <a:gd name="T64" fmla="*/ 71 w 77"/>
                <a:gd name="T65" fmla="*/ 0 h 24"/>
                <a:gd name="T66" fmla="*/ 71 w 77"/>
                <a:gd name="T67" fmla="*/ 2 h 24"/>
                <a:gd name="T68" fmla="*/ 71 w 77"/>
                <a:gd name="T69" fmla="*/ 0 h 24"/>
                <a:gd name="T70" fmla="*/ 71 w 77"/>
                <a:gd name="T71" fmla="*/ 0 h 24"/>
                <a:gd name="T72" fmla="*/ 43 w 77"/>
                <a:gd name="T73" fmla="*/ 0 h 24"/>
                <a:gd name="T74" fmla="*/ 43 w 77"/>
                <a:gd name="T75" fmla="*/ 1 h 24"/>
                <a:gd name="T76" fmla="*/ 34 w 77"/>
                <a:gd name="T77" fmla="*/ 7 h 24"/>
                <a:gd name="T78" fmla="*/ 43 w 77"/>
                <a:gd name="T79" fmla="*/ 0 h 24"/>
                <a:gd name="T80" fmla="*/ 43 w 77"/>
                <a:gd name="T8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7" h="24">
                  <a:moveTo>
                    <a:pt x="0" y="21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moveTo>
                    <a:pt x="77" y="21"/>
                  </a:moveTo>
                  <a:cubicBezTo>
                    <a:pt x="76" y="23"/>
                    <a:pt x="73" y="24"/>
                    <a:pt x="68" y="24"/>
                  </a:cubicBezTo>
                  <a:cubicBezTo>
                    <a:pt x="67" y="24"/>
                    <a:pt x="66" y="24"/>
                    <a:pt x="65" y="24"/>
                  </a:cubicBezTo>
                  <a:cubicBezTo>
                    <a:pt x="55" y="23"/>
                    <a:pt x="49" y="22"/>
                    <a:pt x="43" y="22"/>
                  </a:cubicBezTo>
                  <a:cubicBezTo>
                    <a:pt x="31" y="22"/>
                    <a:pt x="22" y="24"/>
                    <a:pt x="3" y="24"/>
                  </a:cubicBezTo>
                  <a:cubicBezTo>
                    <a:pt x="2" y="24"/>
                    <a:pt x="2" y="23"/>
                    <a:pt x="2" y="23"/>
                  </a:cubicBezTo>
                  <a:cubicBezTo>
                    <a:pt x="2" y="23"/>
                    <a:pt x="2" y="24"/>
                    <a:pt x="3" y="24"/>
                  </a:cubicBezTo>
                  <a:cubicBezTo>
                    <a:pt x="22" y="24"/>
                    <a:pt x="31" y="22"/>
                    <a:pt x="43" y="22"/>
                  </a:cubicBezTo>
                  <a:cubicBezTo>
                    <a:pt x="49" y="22"/>
                    <a:pt x="55" y="23"/>
                    <a:pt x="65" y="24"/>
                  </a:cubicBezTo>
                  <a:cubicBezTo>
                    <a:pt x="66" y="24"/>
                    <a:pt x="67" y="24"/>
                    <a:pt x="68" y="24"/>
                  </a:cubicBezTo>
                  <a:cubicBezTo>
                    <a:pt x="73" y="24"/>
                    <a:pt x="76" y="23"/>
                    <a:pt x="77" y="21"/>
                  </a:cubicBezTo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moveTo>
                    <a:pt x="2" y="18"/>
                  </a:move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moveTo>
                    <a:pt x="34" y="7"/>
                  </a:move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moveTo>
                    <a:pt x="34" y="7"/>
                  </a:move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moveTo>
                    <a:pt x="34" y="7"/>
                  </a:move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moveTo>
                    <a:pt x="71" y="0"/>
                  </a:moveTo>
                  <a:cubicBezTo>
                    <a:pt x="71" y="1"/>
                    <a:pt x="71" y="1"/>
                    <a:pt x="71" y="2"/>
                  </a:cubicBezTo>
                  <a:cubicBezTo>
                    <a:pt x="71" y="1"/>
                    <a:pt x="71" y="1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moveTo>
                    <a:pt x="43" y="0"/>
                  </a:moveTo>
                  <a:cubicBezTo>
                    <a:pt x="43" y="0"/>
                    <a:pt x="43" y="1"/>
                    <a:pt x="43" y="1"/>
                  </a:cubicBezTo>
                  <a:cubicBezTo>
                    <a:pt x="41" y="4"/>
                    <a:pt x="38" y="6"/>
                    <a:pt x="34" y="7"/>
                  </a:cubicBezTo>
                  <a:cubicBezTo>
                    <a:pt x="38" y="6"/>
                    <a:pt x="41" y="3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</a:path>
              </a:pathLst>
            </a:custGeom>
            <a:solidFill>
              <a:srgbClr val="FFFC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2" name="Freeform 294">
              <a:extLst>
                <a:ext uri="{FF2B5EF4-FFF2-40B4-BE49-F238E27FC236}">
                  <a16:creationId xmlns:a16="http://schemas.microsoft.com/office/drawing/2014/main" id="{3F86E257-DCAC-449B-BFD3-4315010C28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6386512" y="4529138"/>
              <a:ext cx="379413" cy="117475"/>
            </a:xfrm>
            <a:custGeom>
              <a:avLst/>
              <a:gdLst>
                <a:gd name="T0" fmla="*/ 13 w 78"/>
                <a:gd name="T1" fmla="*/ 21 h 24"/>
                <a:gd name="T2" fmla="*/ 3 w 78"/>
                <a:gd name="T3" fmla="*/ 21 h 24"/>
                <a:gd name="T4" fmla="*/ 47 w 78"/>
                <a:gd name="T5" fmla="*/ 3 h 24"/>
                <a:gd name="T6" fmla="*/ 60 w 78"/>
                <a:gd name="T7" fmla="*/ 5 h 24"/>
                <a:gd name="T8" fmla="*/ 66 w 78"/>
                <a:gd name="T9" fmla="*/ 5 h 24"/>
                <a:gd name="T10" fmla="*/ 13 w 78"/>
                <a:gd name="T11" fmla="*/ 21 h 24"/>
                <a:gd name="T12" fmla="*/ 43 w 78"/>
                <a:gd name="T13" fmla="*/ 0 h 24"/>
                <a:gd name="T14" fmla="*/ 34 w 78"/>
                <a:gd name="T15" fmla="*/ 7 h 24"/>
                <a:gd name="T16" fmla="*/ 34 w 78"/>
                <a:gd name="T17" fmla="*/ 7 h 24"/>
                <a:gd name="T18" fmla="*/ 34 w 78"/>
                <a:gd name="T19" fmla="*/ 7 h 24"/>
                <a:gd name="T20" fmla="*/ 34 w 78"/>
                <a:gd name="T21" fmla="*/ 7 h 24"/>
                <a:gd name="T22" fmla="*/ 34 w 78"/>
                <a:gd name="T23" fmla="*/ 7 h 24"/>
                <a:gd name="T24" fmla="*/ 34 w 78"/>
                <a:gd name="T25" fmla="*/ 7 h 24"/>
                <a:gd name="T26" fmla="*/ 34 w 78"/>
                <a:gd name="T27" fmla="*/ 7 h 24"/>
                <a:gd name="T28" fmla="*/ 34 w 78"/>
                <a:gd name="T29" fmla="*/ 7 h 24"/>
                <a:gd name="T30" fmla="*/ 34 w 78"/>
                <a:gd name="T31" fmla="*/ 7 h 24"/>
                <a:gd name="T32" fmla="*/ 2 w 78"/>
                <a:gd name="T33" fmla="*/ 18 h 24"/>
                <a:gd name="T34" fmla="*/ 2 w 78"/>
                <a:gd name="T35" fmla="*/ 18 h 24"/>
                <a:gd name="T36" fmla="*/ 2 w 78"/>
                <a:gd name="T37" fmla="*/ 18 h 24"/>
                <a:gd name="T38" fmla="*/ 2 w 78"/>
                <a:gd name="T39" fmla="*/ 18 h 24"/>
                <a:gd name="T40" fmla="*/ 0 w 78"/>
                <a:gd name="T41" fmla="*/ 20 h 24"/>
                <a:gd name="T42" fmla="*/ 0 w 78"/>
                <a:gd name="T43" fmla="*/ 20 h 24"/>
                <a:gd name="T44" fmla="*/ 0 w 78"/>
                <a:gd name="T45" fmla="*/ 20 h 24"/>
                <a:gd name="T46" fmla="*/ 0 w 78"/>
                <a:gd name="T47" fmla="*/ 21 h 24"/>
                <a:gd name="T48" fmla="*/ 0 w 78"/>
                <a:gd name="T49" fmla="*/ 21 h 24"/>
                <a:gd name="T50" fmla="*/ 0 w 78"/>
                <a:gd name="T51" fmla="*/ 21 h 24"/>
                <a:gd name="T52" fmla="*/ 0 w 78"/>
                <a:gd name="T53" fmla="*/ 21 h 24"/>
                <a:gd name="T54" fmla="*/ 0 w 78"/>
                <a:gd name="T55" fmla="*/ 22 h 24"/>
                <a:gd name="T56" fmla="*/ 0 w 78"/>
                <a:gd name="T57" fmla="*/ 22 h 24"/>
                <a:gd name="T58" fmla="*/ 0 w 78"/>
                <a:gd name="T59" fmla="*/ 22 h 24"/>
                <a:gd name="T60" fmla="*/ 0 w 78"/>
                <a:gd name="T61" fmla="*/ 22 h 24"/>
                <a:gd name="T62" fmla="*/ 2 w 78"/>
                <a:gd name="T63" fmla="*/ 23 h 24"/>
                <a:gd name="T64" fmla="*/ 3 w 78"/>
                <a:gd name="T65" fmla="*/ 24 h 24"/>
                <a:gd name="T66" fmla="*/ 43 w 78"/>
                <a:gd name="T67" fmla="*/ 22 h 24"/>
                <a:gd name="T68" fmla="*/ 65 w 78"/>
                <a:gd name="T69" fmla="*/ 24 h 24"/>
                <a:gd name="T70" fmla="*/ 68 w 78"/>
                <a:gd name="T71" fmla="*/ 24 h 24"/>
                <a:gd name="T72" fmla="*/ 77 w 78"/>
                <a:gd name="T73" fmla="*/ 21 h 24"/>
                <a:gd name="T74" fmla="*/ 76 w 78"/>
                <a:gd name="T75" fmla="*/ 12 h 24"/>
                <a:gd name="T76" fmla="*/ 74 w 78"/>
                <a:gd name="T77" fmla="*/ 7 h 24"/>
                <a:gd name="T78" fmla="*/ 71 w 78"/>
                <a:gd name="T79" fmla="*/ 2 h 24"/>
                <a:gd name="T80" fmla="*/ 71 w 78"/>
                <a:gd name="T81" fmla="*/ 0 h 24"/>
                <a:gd name="T82" fmla="*/ 63 w 78"/>
                <a:gd name="T83" fmla="*/ 0 h 24"/>
                <a:gd name="T84" fmla="*/ 60 w 78"/>
                <a:gd name="T85" fmla="*/ 0 h 24"/>
                <a:gd name="T86" fmla="*/ 52 w 78"/>
                <a:gd name="T87" fmla="*/ 0 h 24"/>
                <a:gd name="T88" fmla="*/ 43 w 78"/>
                <a:gd name="T8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8" h="24">
                  <a:moveTo>
                    <a:pt x="13" y="21"/>
                  </a:moveTo>
                  <a:cubicBezTo>
                    <a:pt x="9" y="21"/>
                    <a:pt x="6" y="21"/>
                    <a:pt x="3" y="21"/>
                  </a:cubicBezTo>
                  <a:cubicBezTo>
                    <a:pt x="17" y="14"/>
                    <a:pt x="40" y="14"/>
                    <a:pt x="47" y="3"/>
                  </a:cubicBezTo>
                  <a:cubicBezTo>
                    <a:pt x="51" y="4"/>
                    <a:pt x="55" y="5"/>
                    <a:pt x="60" y="5"/>
                  </a:cubicBezTo>
                  <a:cubicBezTo>
                    <a:pt x="62" y="5"/>
                    <a:pt x="64" y="5"/>
                    <a:pt x="66" y="5"/>
                  </a:cubicBezTo>
                  <a:cubicBezTo>
                    <a:pt x="67" y="17"/>
                    <a:pt x="33" y="21"/>
                    <a:pt x="13" y="21"/>
                  </a:cubicBezTo>
                  <a:moveTo>
                    <a:pt x="43" y="0"/>
                  </a:moveTo>
                  <a:cubicBezTo>
                    <a:pt x="41" y="3"/>
                    <a:pt x="38" y="6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8"/>
                    <a:pt x="1" y="19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" y="23"/>
                    <a:pt x="1" y="23"/>
                    <a:pt x="2" y="23"/>
                  </a:cubicBezTo>
                  <a:cubicBezTo>
                    <a:pt x="2" y="23"/>
                    <a:pt x="2" y="24"/>
                    <a:pt x="3" y="24"/>
                  </a:cubicBezTo>
                  <a:cubicBezTo>
                    <a:pt x="22" y="24"/>
                    <a:pt x="31" y="22"/>
                    <a:pt x="43" y="22"/>
                  </a:cubicBezTo>
                  <a:cubicBezTo>
                    <a:pt x="49" y="22"/>
                    <a:pt x="55" y="23"/>
                    <a:pt x="65" y="24"/>
                  </a:cubicBezTo>
                  <a:cubicBezTo>
                    <a:pt x="66" y="24"/>
                    <a:pt x="67" y="24"/>
                    <a:pt x="68" y="24"/>
                  </a:cubicBezTo>
                  <a:cubicBezTo>
                    <a:pt x="73" y="24"/>
                    <a:pt x="76" y="23"/>
                    <a:pt x="77" y="21"/>
                  </a:cubicBezTo>
                  <a:cubicBezTo>
                    <a:pt x="78" y="18"/>
                    <a:pt x="77" y="15"/>
                    <a:pt x="76" y="12"/>
                  </a:cubicBezTo>
                  <a:cubicBezTo>
                    <a:pt x="76" y="10"/>
                    <a:pt x="75" y="9"/>
                    <a:pt x="74" y="7"/>
                  </a:cubicBezTo>
                  <a:cubicBezTo>
                    <a:pt x="73" y="6"/>
                    <a:pt x="72" y="4"/>
                    <a:pt x="71" y="2"/>
                  </a:cubicBezTo>
                  <a:cubicBezTo>
                    <a:pt x="71" y="1"/>
                    <a:pt x="71" y="1"/>
                    <a:pt x="71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3" y="0"/>
                    <a:pt x="43" y="0"/>
                    <a:pt x="43" y="0"/>
                  </a:cubicBezTo>
                </a:path>
              </a:pathLst>
            </a:custGeom>
            <a:solidFill>
              <a:srgbClr val="FCC0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3" name="Freeform 295">
              <a:extLst>
                <a:ext uri="{FF2B5EF4-FFF2-40B4-BE49-F238E27FC236}">
                  <a16:creationId xmlns:a16="http://schemas.microsoft.com/office/drawing/2014/main" id="{B419E1E4-1D0D-4CA7-83A9-AD900965B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-5446712" y="4470400"/>
              <a:ext cx="388938" cy="180975"/>
            </a:xfrm>
            <a:custGeom>
              <a:avLst/>
              <a:gdLst>
                <a:gd name="T0" fmla="*/ 4 w 80"/>
                <a:gd name="T1" fmla="*/ 24 h 37"/>
                <a:gd name="T2" fmla="*/ 15 w 80"/>
                <a:gd name="T3" fmla="*/ 36 h 37"/>
                <a:gd name="T4" fmla="*/ 77 w 80"/>
                <a:gd name="T5" fmla="*/ 36 h 37"/>
                <a:gd name="T6" fmla="*/ 80 w 80"/>
                <a:gd name="T7" fmla="*/ 33 h 37"/>
                <a:gd name="T8" fmla="*/ 77 w 80"/>
                <a:gd name="T9" fmla="*/ 30 h 37"/>
                <a:gd name="T10" fmla="*/ 46 w 80"/>
                <a:gd name="T11" fmla="*/ 19 h 37"/>
                <a:gd name="T12" fmla="*/ 35 w 80"/>
                <a:gd name="T13" fmla="*/ 7 h 37"/>
                <a:gd name="T14" fmla="*/ 32 w 80"/>
                <a:gd name="T15" fmla="*/ 0 h 37"/>
                <a:gd name="T16" fmla="*/ 11 w 80"/>
                <a:gd name="T17" fmla="*/ 0 h 37"/>
                <a:gd name="T18" fmla="*/ 11 w 80"/>
                <a:gd name="T19" fmla="*/ 3 h 37"/>
                <a:gd name="T20" fmla="*/ 6 w 80"/>
                <a:gd name="T21" fmla="*/ 19 h 37"/>
                <a:gd name="T22" fmla="*/ 4 w 80"/>
                <a:gd name="T23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0" h="37">
                  <a:moveTo>
                    <a:pt x="4" y="24"/>
                  </a:moveTo>
                  <a:cubicBezTo>
                    <a:pt x="2" y="30"/>
                    <a:pt x="0" y="37"/>
                    <a:pt x="15" y="36"/>
                  </a:cubicBezTo>
                  <a:cubicBezTo>
                    <a:pt x="42" y="33"/>
                    <a:pt x="47" y="36"/>
                    <a:pt x="77" y="36"/>
                  </a:cubicBezTo>
                  <a:cubicBezTo>
                    <a:pt x="79" y="36"/>
                    <a:pt x="80" y="34"/>
                    <a:pt x="80" y="33"/>
                  </a:cubicBezTo>
                  <a:cubicBezTo>
                    <a:pt x="80" y="32"/>
                    <a:pt x="79" y="30"/>
                    <a:pt x="77" y="30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40" y="17"/>
                    <a:pt x="36" y="13"/>
                    <a:pt x="35" y="7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9"/>
                    <a:pt x="9" y="15"/>
                    <a:pt x="6" y="19"/>
                  </a:cubicBezTo>
                  <a:cubicBezTo>
                    <a:pt x="5" y="21"/>
                    <a:pt x="4" y="22"/>
                    <a:pt x="4" y="24"/>
                  </a:cubicBezTo>
                </a:path>
              </a:pathLst>
            </a:custGeom>
            <a:solidFill>
              <a:srgbClr val="FCC0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4" name="Freeform 296">
              <a:extLst>
                <a:ext uri="{FF2B5EF4-FFF2-40B4-BE49-F238E27FC236}">
                  <a16:creationId xmlns:a16="http://schemas.microsoft.com/office/drawing/2014/main" id="{C6511781-203D-4D50-873C-D02DA17D67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5437187" y="4529138"/>
              <a:ext cx="244475" cy="117475"/>
            </a:xfrm>
            <a:custGeom>
              <a:avLst/>
              <a:gdLst>
                <a:gd name="T0" fmla="*/ 14 w 50"/>
                <a:gd name="T1" fmla="*/ 24 h 24"/>
                <a:gd name="T2" fmla="*/ 13 w 50"/>
                <a:gd name="T3" fmla="*/ 24 h 24"/>
                <a:gd name="T4" fmla="*/ 14 w 50"/>
                <a:gd name="T5" fmla="*/ 24 h 24"/>
                <a:gd name="T6" fmla="*/ 35 w 50"/>
                <a:gd name="T7" fmla="*/ 22 h 24"/>
                <a:gd name="T8" fmla="*/ 50 w 50"/>
                <a:gd name="T9" fmla="*/ 23 h 24"/>
                <a:gd name="T10" fmla="*/ 35 w 50"/>
                <a:gd name="T11" fmla="*/ 22 h 24"/>
                <a:gd name="T12" fmla="*/ 35 w 50"/>
                <a:gd name="T13" fmla="*/ 22 h 24"/>
                <a:gd name="T14" fmla="*/ 35 w 50"/>
                <a:gd name="T15" fmla="*/ 22 h 24"/>
                <a:gd name="T16" fmla="*/ 35 w 50"/>
                <a:gd name="T17" fmla="*/ 22 h 24"/>
                <a:gd name="T18" fmla="*/ 35 w 50"/>
                <a:gd name="T19" fmla="*/ 22 h 24"/>
                <a:gd name="T20" fmla="*/ 2 w 50"/>
                <a:gd name="T21" fmla="*/ 12 h 24"/>
                <a:gd name="T22" fmla="*/ 1 w 50"/>
                <a:gd name="T23" fmla="*/ 21 h 24"/>
                <a:gd name="T24" fmla="*/ 2 w 50"/>
                <a:gd name="T25" fmla="*/ 12 h 24"/>
                <a:gd name="T26" fmla="*/ 7 w 50"/>
                <a:gd name="T27" fmla="*/ 0 h 24"/>
                <a:gd name="T28" fmla="*/ 7 w 50"/>
                <a:gd name="T29" fmla="*/ 0 h 24"/>
                <a:gd name="T30" fmla="*/ 4 w 50"/>
                <a:gd name="T31" fmla="*/ 7 h 24"/>
                <a:gd name="T32" fmla="*/ 2 w 50"/>
                <a:gd name="T33" fmla="*/ 12 h 24"/>
                <a:gd name="T34" fmla="*/ 2 w 50"/>
                <a:gd name="T35" fmla="*/ 12 h 24"/>
                <a:gd name="T36" fmla="*/ 2 w 50"/>
                <a:gd name="T37" fmla="*/ 12 h 24"/>
                <a:gd name="T38" fmla="*/ 4 w 50"/>
                <a:gd name="T39" fmla="*/ 7 h 24"/>
                <a:gd name="T40" fmla="*/ 7 w 50"/>
                <a:gd name="T41" fmla="*/ 0 h 24"/>
                <a:gd name="T42" fmla="*/ 35 w 50"/>
                <a:gd name="T43" fmla="*/ 0 h 24"/>
                <a:gd name="T44" fmla="*/ 35 w 50"/>
                <a:gd name="T45" fmla="*/ 0 h 24"/>
                <a:gd name="T46" fmla="*/ 35 w 50"/>
                <a:gd name="T47" fmla="*/ 1 h 24"/>
                <a:gd name="T48" fmla="*/ 35 w 50"/>
                <a:gd name="T49" fmla="*/ 1 h 24"/>
                <a:gd name="T50" fmla="*/ 35 w 50"/>
                <a:gd name="T5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24">
                  <a:moveTo>
                    <a:pt x="14" y="24"/>
                  </a:moveTo>
                  <a:cubicBezTo>
                    <a:pt x="14" y="24"/>
                    <a:pt x="13" y="24"/>
                    <a:pt x="13" y="24"/>
                  </a:cubicBezTo>
                  <a:cubicBezTo>
                    <a:pt x="13" y="24"/>
                    <a:pt x="14" y="24"/>
                    <a:pt x="14" y="24"/>
                  </a:cubicBezTo>
                  <a:moveTo>
                    <a:pt x="35" y="22"/>
                  </a:moveTo>
                  <a:cubicBezTo>
                    <a:pt x="40" y="22"/>
                    <a:pt x="45" y="23"/>
                    <a:pt x="50" y="23"/>
                  </a:cubicBezTo>
                  <a:cubicBezTo>
                    <a:pt x="45" y="23"/>
                    <a:pt x="40" y="22"/>
                    <a:pt x="35" y="22"/>
                  </a:cubicBezTo>
                  <a:moveTo>
                    <a:pt x="35" y="22"/>
                  </a:moveTo>
                  <a:cubicBezTo>
                    <a:pt x="35" y="22"/>
                    <a:pt x="35" y="22"/>
                    <a:pt x="35" y="22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2"/>
                    <a:pt x="35" y="22"/>
                    <a:pt x="35" y="22"/>
                  </a:cubicBezTo>
                  <a:moveTo>
                    <a:pt x="2" y="12"/>
                  </a:moveTo>
                  <a:cubicBezTo>
                    <a:pt x="1" y="15"/>
                    <a:pt x="0" y="19"/>
                    <a:pt x="1" y="21"/>
                  </a:cubicBezTo>
                  <a:cubicBezTo>
                    <a:pt x="0" y="19"/>
                    <a:pt x="1" y="15"/>
                    <a:pt x="2" y="12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3"/>
                    <a:pt x="5" y="5"/>
                    <a:pt x="4" y="7"/>
                  </a:cubicBezTo>
                  <a:cubicBezTo>
                    <a:pt x="3" y="9"/>
                    <a:pt x="2" y="10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0"/>
                    <a:pt x="3" y="9"/>
                    <a:pt x="4" y="7"/>
                  </a:cubicBezTo>
                  <a:cubicBezTo>
                    <a:pt x="5" y="5"/>
                    <a:pt x="7" y="3"/>
                    <a:pt x="7" y="0"/>
                  </a:cubicBezTo>
                  <a:moveTo>
                    <a:pt x="35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1"/>
                    <a:pt x="35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1"/>
                    <a:pt x="35" y="0"/>
                    <a:pt x="35" y="0"/>
                  </a:cubicBezTo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5" name="Freeform 297">
              <a:extLst>
                <a:ext uri="{FF2B5EF4-FFF2-40B4-BE49-F238E27FC236}">
                  <a16:creationId xmlns:a16="http://schemas.microsoft.com/office/drawing/2014/main" id="{365CCCBC-DCE9-4744-8993-4E67BA89B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-5437187" y="4529138"/>
              <a:ext cx="379413" cy="117475"/>
            </a:xfrm>
            <a:custGeom>
              <a:avLst/>
              <a:gdLst>
                <a:gd name="T0" fmla="*/ 35 w 78"/>
                <a:gd name="T1" fmla="*/ 0 h 24"/>
                <a:gd name="T2" fmla="*/ 7 w 78"/>
                <a:gd name="T3" fmla="*/ 0 h 24"/>
                <a:gd name="T4" fmla="*/ 4 w 78"/>
                <a:gd name="T5" fmla="*/ 7 h 24"/>
                <a:gd name="T6" fmla="*/ 2 w 78"/>
                <a:gd name="T7" fmla="*/ 12 h 24"/>
                <a:gd name="T8" fmla="*/ 2 w 78"/>
                <a:gd name="T9" fmla="*/ 12 h 24"/>
                <a:gd name="T10" fmla="*/ 2 w 78"/>
                <a:gd name="T11" fmla="*/ 12 h 24"/>
                <a:gd name="T12" fmla="*/ 1 w 78"/>
                <a:gd name="T13" fmla="*/ 21 h 24"/>
                <a:gd name="T14" fmla="*/ 9 w 78"/>
                <a:gd name="T15" fmla="*/ 24 h 24"/>
                <a:gd name="T16" fmla="*/ 13 w 78"/>
                <a:gd name="T17" fmla="*/ 24 h 24"/>
                <a:gd name="T18" fmla="*/ 13 w 78"/>
                <a:gd name="T19" fmla="*/ 24 h 24"/>
                <a:gd name="T20" fmla="*/ 14 w 78"/>
                <a:gd name="T21" fmla="*/ 24 h 24"/>
                <a:gd name="T22" fmla="*/ 35 w 78"/>
                <a:gd name="T23" fmla="*/ 22 h 24"/>
                <a:gd name="T24" fmla="*/ 35 w 78"/>
                <a:gd name="T25" fmla="*/ 22 h 24"/>
                <a:gd name="T26" fmla="*/ 35 w 78"/>
                <a:gd name="T27" fmla="*/ 22 h 24"/>
                <a:gd name="T28" fmla="*/ 35 w 78"/>
                <a:gd name="T29" fmla="*/ 22 h 24"/>
                <a:gd name="T30" fmla="*/ 35 w 78"/>
                <a:gd name="T31" fmla="*/ 22 h 24"/>
                <a:gd name="T32" fmla="*/ 50 w 78"/>
                <a:gd name="T33" fmla="*/ 23 h 24"/>
                <a:gd name="T34" fmla="*/ 75 w 78"/>
                <a:gd name="T35" fmla="*/ 24 h 24"/>
                <a:gd name="T36" fmla="*/ 78 w 78"/>
                <a:gd name="T37" fmla="*/ 21 h 24"/>
                <a:gd name="T38" fmla="*/ 78 w 78"/>
                <a:gd name="T39" fmla="*/ 21 h 24"/>
                <a:gd name="T40" fmla="*/ 78 w 78"/>
                <a:gd name="T41" fmla="*/ 20 h 24"/>
                <a:gd name="T42" fmla="*/ 65 w 78"/>
                <a:gd name="T43" fmla="*/ 21 h 24"/>
                <a:gd name="T44" fmla="*/ 12 w 78"/>
                <a:gd name="T45" fmla="*/ 5 h 24"/>
                <a:gd name="T46" fmla="*/ 18 w 78"/>
                <a:gd name="T47" fmla="*/ 5 h 24"/>
                <a:gd name="T48" fmla="*/ 35 w 78"/>
                <a:gd name="T49" fmla="*/ 1 h 24"/>
                <a:gd name="T50" fmla="*/ 35 w 78"/>
                <a:gd name="T5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8" h="24">
                  <a:moveTo>
                    <a:pt x="35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3"/>
                    <a:pt x="5" y="5"/>
                    <a:pt x="4" y="7"/>
                  </a:cubicBezTo>
                  <a:cubicBezTo>
                    <a:pt x="3" y="9"/>
                    <a:pt x="2" y="10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5"/>
                    <a:pt x="0" y="19"/>
                    <a:pt x="1" y="21"/>
                  </a:cubicBezTo>
                  <a:cubicBezTo>
                    <a:pt x="2" y="23"/>
                    <a:pt x="5" y="24"/>
                    <a:pt x="9" y="24"/>
                  </a:cubicBezTo>
                  <a:cubicBezTo>
                    <a:pt x="10" y="24"/>
                    <a:pt x="12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4" y="24"/>
                    <a:pt x="14" y="24"/>
                  </a:cubicBezTo>
                  <a:cubicBezTo>
                    <a:pt x="23" y="23"/>
                    <a:pt x="29" y="22"/>
                    <a:pt x="35" y="22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40" y="22"/>
                    <a:pt x="45" y="23"/>
                    <a:pt x="50" y="23"/>
                  </a:cubicBezTo>
                  <a:cubicBezTo>
                    <a:pt x="57" y="23"/>
                    <a:pt x="64" y="24"/>
                    <a:pt x="75" y="24"/>
                  </a:cubicBezTo>
                  <a:cubicBezTo>
                    <a:pt x="77" y="24"/>
                    <a:pt x="78" y="22"/>
                    <a:pt x="78" y="21"/>
                  </a:cubicBezTo>
                  <a:cubicBezTo>
                    <a:pt x="78" y="21"/>
                    <a:pt x="78" y="21"/>
                    <a:pt x="78" y="21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6" y="21"/>
                    <a:pt x="71" y="21"/>
                    <a:pt x="65" y="21"/>
                  </a:cubicBezTo>
                  <a:cubicBezTo>
                    <a:pt x="45" y="21"/>
                    <a:pt x="11" y="17"/>
                    <a:pt x="12" y="5"/>
                  </a:cubicBezTo>
                  <a:cubicBezTo>
                    <a:pt x="14" y="5"/>
                    <a:pt x="16" y="5"/>
                    <a:pt x="18" y="5"/>
                  </a:cubicBezTo>
                  <a:cubicBezTo>
                    <a:pt x="24" y="5"/>
                    <a:pt x="30" y="3"/>
                    <a:pt x="35" y="1"/>
                  </a:cubicBezTo>
                  <a:cubicBezTo>
                    <a:pt x="35" y="1"/>
                    <a:pt x="35" y="0"/>
                    <a:pt x="35" y="0"/>
                  </a:cubicBezTo>
                </a:path>
              </a:pathLst>
            </a:custGeom>
            <a:solidFill>
              <a:srgbClr val="F1B8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6" name="Freeform 298">
              <a:extLst>
                <a:ext uri="{FF2B5EF4-FFF2-40B4-BE49-F238E27FC236}">
                  <a16:creationId xmlns:a16="http://schemas.microsoft.com/office/drawing/2014/main" id="{15589536-FB80-4B09-8CB8-C9DF9E86AEFF}"/>
                </a:ext>
              </a:extLst>
            </p:cNvPr>
            <p:cNvSpPr>
              <a:spLocks/>
            </p:cNvSpPr>
            <p:nvPr/>
          </p:nvSpPr>
          <p:spPr bwMode="auto">
            <a:xfrm>
              <a:off x="-6254750" y="3460750"/>
              <a:ext cx="560388" cy="600075"/>
            </a:xfrm>
            <a:custGeom>
              <a:avLst/>
              <a:gdLst>
                <a:gd name="T0" fmla="*/ 6 w 115"/>
                <a:gd name="T1" fmla="*/ 104 h 123"/>
                <a:gd name="T2" fmla="*/ 12 w 115"/>
                <a:gd name="T3" fmla="*/ 112 h 123"/>
                <a:gd name="T4" fmla="*/ 12 w 115"/>
                <a:gd name="T5" fmla="*/ 112 h 123"/>
                <a:gd name="T6" fmla="*/ 54 w 115"/>
                <a:gd name="T7" fmla="*/ 109 h 123"/>
                <a:gd name="T8" fmla="*/ 60 w 115"/>
                <a:gd name="T9" fmla="*/ 102 h 123"/>
                <a:gd name="T10" fmla="*/ 115 w 115"/>
                <a:gd name="T11" fmla="*/ 38 h 123"/>
                <a:gd name="T12" fmla="*/ 70 w 115"/>
                <a:gd name="T13" fmla="*/ 0 h 123"/>
                <a:gd name="T14" fmla="*/ 19 w 115"/>
                <a:gd name="T15" fmla="*/ 58 h 123"/>
                <a:gd name="T16" fmla="*/ 11 w 115"/>
                <a:gd name="T17" fmla="*/ 68 h 123"/>
                <a:gd name="T18" fmla="*/ 9 w 115"/>
                <a:gd name="T19" fmla="*/ 70 h 123"/>
                <a:gd name="T20" fmla="*/ 6 w 115"/>
                <a:gd name="T21" fmla="*/ 104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23">
                  <a:moveTo>
                    <a:pt x="6" y="104"/>
                  </a:moveTo>
                  <a:cubicBezTo>
                    <a:pt x="7" y="107"/>
                    <a:pt x="9" y="110"/>
                    <a:pt x="12" y="112"/>
                  </a:cubicBezTo>
                  <a:cubicBezTo>
                    <a:pt x="12" y="112"/>
                    <a:pt x="12" y="112"/>
                    <a:pt x="12" y="112"/>
                  </a:cubicBezTo>
                  <a:cubicBezTo>
                    <a:pt x="25" y="123"/>
                    <a:pt x="43" y="121"/>
                    <a:pt x="54" y="109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115" y="38"/>
                    <a:pt x="115" y="38"/>
                    <a:pt x="115" y="38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1" y="68"/>
                    <a:pt x="11" y="68"/>
                    <a:pt x="11" y="68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1" y="80"/>
                    <a:pt x="0" y="94"/>
                    <a:pt x="6" y="104"/>
                  </a:cubicBezTo>
                </a:path>
              </a:pathLst>
            </a:custGeom>
            <a:solidFill>
              <a:srgbClr val="5757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7" name="Freeform 299">
              <a:extLst>
                <a:ext uri="{FF2B5EF4-FFF2-40B4-BE49-F238E27FC236}">
                  <a16:creationId xmlns:a16="http://schemas.microsoft.com/office/drawing/2014/main" id="{2190824E-9024-4786-85B6-9795CD46A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254750" y="3757613"/>
              <a:ext cx="292100" cy="771525"/>
            </a:xfrm>
            <a:custGeom>
              <a:avLst/>
              <a:gdLst>
                <a:gd name="T0" fmla="*/ 0 w 60"/>
                <a:gd name="T1" fmla="*/ 158 h 158"/>
                <a:gd name="T2" fmla="*/ 25 w 60"/>
                <a:gd name="T3" fmla="*/ 158 h 158"/>
                <a:gd name="T4" fmla="*/ 33 w 60"/>
                <a:gd name="T5" fmla="*/ 158 h 158"/>
                <a:gd name="T6" fmla="*/ 36 w 60"/>
                <a:gd name="T7" fmla="*/ 158 h 158"/>
                <a:gd name="T8" fmla="*/ 59 w 60"/>
                <a:gd name="T9" fmla="*/ 158 h 158"/>
                <a:gd name="T10" fmla="*/ 60 w 60"/>
                <a:gd name="T11" fmla="*/ 41 h 158"/>
                <a:gd name="T12" fmla="*/ 60 w 60"/>
                <a:gd name="T13" fmla="*/ 41 h 158"/>
                <a:gd name="T14" fmla="*/ 60 w 60"/>
                <a:gd name="T15" fmla="*/ 29 h 158"/>
                <a:gd name="T16" fmla="*/ 54 w 60"/>
                <a:gd name="T17" fmla="*/ 11 h 158"/>
                <a:gd name="T18" fmla="*/ 31 w 60"/>
                <a:gd name="T19" fmla="*/ 0 h 158"/>
                <a:gd name="T20" fmla="*/ 31 w 60"/>
                <a:gd name="T21" fmla="*/ 0 h 158"/>
                <a:gd name="T22" fmla="*/ 22 w 60"/>
                <a:gd name="T23" fmla="*/ 1 h 158"/>
                <a:gd name="T24" fmla="*/ 11 w 60"/>
                <a:gd name="T25" fmla="*/ 7 h 158"/>
                <a:gd name="T26" fmla="*/ 1 w 60"/>
                <a:gd name="T27" fmla="*/ 29 h 158"/>
                <a:gd name="T28" fmla="*/ 0 w 60"/>
                <a:gd name="T29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0" h="158">
                  <a:moveTo>
                    <a:pt x="0" y="158"/>
                  </a:moveTo>
                  <a:cubicBezTo>
                    <a:pt x="25" y="158"/>
                    <a:pt x="25" y="158"/>
                    <a:pt x="25" y="158"/>
                  </a:cubicBezTo>
                  <a:cubicBezTo>
                    <a:pt x="33" y="158"/>
                    <a:pt x="33" y="158"/>
                    <a:pt x="33" y="158"/>
                  </a:cubicBezTo>
                  <a:cubicBezTo>
                    <a:pt x="36" y="158"/>
                    <a:pt x="36" y="158"/>
                    <a:pt x="36" y="158"/>
                  </a:cubicBezTo>
                  <a:cubicBezTo>
                    <a:pt x="59" y="158"/>
                    <a:pt x="59" y="158"/>
                    <a:pt x="59" y="158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29"/>
                    <a:pt x="60" y="29"/>
                    <a:pt x="60" y="29"/>
                  </a:cubicBezTo>
                  <a:cubicBezTo>
                    <a:pt x="60" y="22"/>
                    <a:pt x="58" y="16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8" y="0"/>
                    <a:pt x="24" y="0"/>
                    <a:pt x="22" y="1"/>
                  </a:cubicBezTo>
                  <a:cubicBezTo>
                    <a:pt x="18" y="2"/>
                    <a:pt x="14" y="4"/>
                    <a:pt x="11" y="7"/>
                  </a:cubicBezTo>
                  <a:cubicBezTo>
                    <a:pt x="5" y="12"/>
                    <a:pt x="1" y="20"/>
                    <a:pt x="1" y="29"/>
                  </a:cubicBezTo>
                  <a:cubicBezTo>
                    <a:pt x="0" y="158"/>
                    <a:pt x="0" y="158"/>
                    <a:pt x="0" y="158"/>
                  </a:cubicBezTo>
                </a:path>
              </a:pathLst>
            </a:custGeom>
            <a:solidFill>
              <a:srgbClr val="5D31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8" name="Freeform 300">
              <a:extLst>
                <a:ext uri="{FF2B5EF4-FFF2-40B4-BE49-F238E27FC236}">
                  <a16:creationId xmlns:a16="http://schemas.microsoft.com/office/drawing/2014/main" id="{82360FA8-9BCE-4810-89EA-292CADB62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-5962650" y="3865563"/>
              <a:ext cx="77788" cy="92075"/>
            </a:xfrm>
            <a:custGeom>
              <a:avLst/>
              <a:gdLst>
                <a:gd name="T0" fmla="*/ 16 w 16"/>
                <a:gd name="T1" fmla="*/ 0 h 19"/>
                <a:gd name="T2" fmla="*/ 0 w 16"/>
                <a:gd name="T3" fmla="*/ 19 h 19"/>
                <a:gd name="T4" fmla="*/ 0 w 16"/>
                <a:gd name="T5" fmla="*/ 19 h 19"/>
                <a:gd name="T6" fmla="*/ 16 w 16"/>
                <a:gd name="T7" fmla="*/ 0 h 19"/>
                <a:gd name="T8" fmla="*/ 16 w 16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9">
                  <a:moveTo>
                    <a:pt x="16" y="0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D2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9" name="Freeform 301">
              <a:extLst>
                <a:ext uri="{FF2B5EF4-FFF2-40B4-BE49-F238E27FC236}">
                  <a16:creationId xmlns:a16="http://schemas.microsoft.com/office/drawing/2014/main" id="{C6C6AF08-B5D2-41F6-B8E6-68246D2231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6200775" y="3773488"/>
              <a:ext cx="315913" cy="184150"/>
            </a:xfrm>
            <a:custGeom>
              <a:avLst/>
              <a:gdLst>
                <a:gd name="T0" fmla="*/ 47 w 65"/>
                <a:gd name="T1" fmla="*/ 15 h 38"/>
                <a:gd name="T2" fmla="*/ 49 w 65"/>
                <a:gd name="T3" fmla="*/ 26 h 38"/>
                <a:gd name="T4" fmla="*/ 49 w 65"/>
                <a:gd name="T5" fmla="*/ 38 h 38"/>
                <a:gd name="T6" fmla="*/ 65 w 65"/>
                <a:gd name="T7" fmla="*/ 19 h 38"/>
                <a:gd name="T8" fmla="*/ 47 w 65"/>
                <a:gd name="T9" fmla="*/ 15 h 38"/>
                <a:gd name="T10" fmla="*/ 4 w 65"/>
                <a:gd name="T11" fmla="*/ 0 h 38"/>
                <a:gd name="T12" fmla="*/ 0 w 65"/>
                <a:gd name="T13" fmla="*/ 4 h 38"/>
                <a:gd name="T14" fmla="*/ 5 w 65"/>
                <a:gd name="T15" fmla="*/ 1 h 38"/>
                <a:gd name="T16" fmla="*/ 3 w 65"/>
                <a:gd name="T17" fmla="*/ 0 h 38"/>
                <a:gd name="T18" fmla="*/ 3 w 65"/>
                <a:gd name="T19" fmla="*/ 0 h 38"/>
                <a:gd name="T20" fmla="*/ 3 w 65"/>
                <a:gd name="T21" fmla="*/ 0 h 38"/>
                <a:gd name="T22" fmla="*/ 4 w 65"/>
                <a:gd name="T2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" h="38">
                  <a:moveTo>
                    <a:pt x="47" y="15"/>
                  </a:moveTo>
                  <a:cubicBezTo>
                    <a:pt x="49" y="19"/>
                    <a:pt x="49" y="23"/>
                    <a:pt x="49" y="26"/>
                  </a:cubicBezTo>
                  <a:cubicBezTo>
                    <a:pt x="49" y="38"/>
                    <a:pt x="49" y="38"/>
                    <a:pt x="49" y="38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59" y="18"/>
                    <a:pt x="53" y="17"/>
                    <a:pt x="47" y="15"/>
                  </a:cubicBezTo>
                  <a:moveTo>
                    <a:pt x="4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" y="3"/>
                    <a:pt x="3" y="2"/>
                    <a:pt x="5" y="1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4B4B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60" name="Freeform 302">
              <a:extLst>
                <a:ext uri="{FF2B5EF4-FFF2-40B4-BE49-F238E27FC236}">
                  <a16:creationId xmlns:a16="http://schemas.microsoft.com/office/drawing/2014/main" id="{328C05DE-1D8E-4842-8147-50119B714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-6254750" y="3778250"/>
              <a:ext cx="292100" cy="750888"/>
            </a:xfrm>
            <a:custGeom>
              <a:avLst/>
              <a:gdLst>
                <a:gd name="T0" fmla="*/ 16 w 60"/>
                <a:gd name="T1" fmla="*/ 0 h 154"/>
                <a:gd name="T2" fmla="*/ 11 w 60"/>
                <a:gd name="T3" fmla="*/ 3 h 154"/>
                <a:gd name="T4" fmla="*/ 11 w 60"/>
                <a:gd name="T5" fmla="*/ 3 h 154"/>
                <a:gd name="T6" fmla="*/ 1 w 60"/>
                <a:gd name="T7" fmla="*/ 25 h 154"/>
                <a:gd name="T8" fmla="*/ 0 w 60"/>
                <a:gd name="T9" fmla="*/ 154 h 154"/>
                <a:gd name="T10" fmla="*/ 25 w 60"/>
                <a:gd name="T11" fmla="*/ 154 h 154"/>
                <a:gd name="T12" fmla="*/ 33 w 60"/>
                <a:gd name="T13" fmla="*/ 154 h 154"/>
                <a:gd name="T14" fmla="*/ 36 w 60"/>
                <a:gd name="T15" fmla="*/ 154 h 154"/>
                <a:gd name="T16" fmla="*/ 59 w 60"/>
                <a:gd name="T17" fmla="*/ 154 h 154"/>
                <a:gd name="T18" fmla="*/ 60 w 60"/>
                <a:gd name="T19" fmla="*/ 37 h 154"/>
                <a:gd name="T20" fmla="*/ 60 w 60"/>
                <a:gd name="T21" fmla="*/ 37 h 154"/>
                <a:gd name="T22" fmla="*/ 60 w 60"/>
                <a:gd name="T23" fmla="*/ 25 h 154"/>
                <a:gd name="T24" fmla="*/ 58 w 60"/>
                <a:gd name="T25" fmla="*/ 14 h 154"/>
                <a:gd name="T26" fmla="*/ 29 w 60"/>
                <a:gd name="T27" fmla="*/ 5 h 154"/>
                <a:gd name="T28" fmla="*/ 58 w 60"/>
                <a:gd name="T29" fmla="*/ 21 h 154"/>
                <a:gd name="T30" fmla="*/ 41 w 60"/>
                <a:gd name="T31" fmla="*/ 33 h 154"/>
                <a:gd name="T32" fmla="*/ 50 w 60"/>
                <a:gd name="T33" fmla="*/ 48 h 154"/>
                <a:gd name="T34" fmla="*/ 51 w 60"/>
                <a:gd name="T35" fmla="*/ 142 h 154"/>
                <a:gd name="T36" fmla="*/ 25 w 60"/>
                <a:gd name="T37" fmla="*/ 151 h 154"/>
                <a:gd name="T38" fmla="*/ 6 w 60"/>
                <a:gd name="T39" fmla="*/ 39 h 154"/>
                <a:gd name="T40" fmla="*/ 6 w 60"/>
                <a:gd name="T41" fmla="*/ 33 h 154"/>
                <a:gd name="T42" fmla="*/ 22 w 60"/>
                <a:gd name="T43" fmla="*/ 7 h 154"/>
                <a:gd name="T44" fmla="*/ 26 w 60"/>
                <a:gd name="T45" fmla="*/ 4 h 154"/>
                <a:gd name="T46" fmla="*/ 26 w 60"/>
                <a:gd name="T47" fmla="*/ 4 h 154"/>
                <a:gd name="T48" fmla="*/ 16 w 60"/>
                <a:gd name="T4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0" h="154">
                  <a:moveTo>
                    <a:pt x="16" y="0"/>
                  </a:moveTo>
                  <a:cubicBezTo>
                    <a:pt x="14" y="1"/>
                    <a:pt x="12" y="2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5" y="8"/>
                    <a:pt x="1" y="16"/>
                    <a:pt x="1" y="25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25" y="154"/>
                    <a:pt x="25" y="154"/>
                    <a:pt x="25" y="154"/>
                  </a:cubicBezTo>
                  <a:cubicBezTo>
                    <a:pt x="33" y="154"/>
                    <a:pt x="33" y="154"/>
                    <a:pt x="33" y="154"/>
                  </a:cubicBezTo>
                  <a:cubicBezTo>
                    <a:pt x="36" y="154"/>
                    <a:pt x="36" y="154"/>
                    <a:pt x="36" y="154"/>
                  </a:cubicBezTo>
                  <a:cubicBezTo>
                    <a:pt x="59" y="154"/>
                    <a:pt x="59" y="154"/>
                    <a:pt x="59" y="154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60" y="22"/>
                    <a:pt x="60" y="18"/>
                    <a:pt x="58" y="14"/>
                  </a:cubicBezTo>
                  <a:cubicBezTo>
                    <a:pt x="48" y="12"/>
                    <a:pt x="39" y="9"/>
                    <a:pt x="29" y="5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41" y="33"/>
                    <a:pt x="41" y="33"/>
                    <a:pt x="41" y="33"/>
                  </a:cubicBezTo>
                  <a:cubicBezTo>
                    <a:pt x="45" y="37"/>
                    <a:pt x="48" y="42"/>
                    <a:pt x="50" y="48"/>
                  </a:cubicBezTo>
                  <a:cubicBezTo>
                    <a:pt x="55" y="68"/>
                    <a:pt x="53" y="112"/>
                    <a:pt x="51" y="142"/>
                  </a:cubicBezTo>
                  <a:cubicBezTo>
                    <a:pt x="45" y="147"/>
                    <a:pt x="36" y="150"/>
                    <a:pt x="25" y="151"/>
                  </a:cubicBezTo>
                  <a:cubicBezTo>
                    <a:pt x="5" y="140"/>
                    <a:pt x="4" y="83"/>
                    <a:pt x="6" y="39"/>
                  </a:cubicBezTo>
                  <a:cubicBezTo>
                    <a:pt x="6" y="37"/>
                    <a:pt x="6" y="35"/>
                    <a:pt x="6" y="33"/>
                  </a:cubicBezTo>
                  <a:cubicBezTo>
                    <a:pt x="6" y="22"/>
                    <a:pt x="12" y="12"/>
                    <a:pt x="22" y="7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3" y="3"/>
                    <a:pt x="19" y="1"/>
                    <a:pt x="16" y="0"/>
                  </a:cubicBezTo>
                </a:path>
              </a:pathLst>
            </a:custGeom>
            <a:solidFill>
              <a:srgbClr val="502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61" name="Freeform 303">
              <a:extLst>
                <a:ext uri="{FF2B5EF4-FFF2-40B4-BE49-F238E27FC236}">
                  <a16:creationId xmlns:a16="http://schemas.microsoft.com/office/drawing/2014/main" id="{73AE3F3E-F30F-4441-8E38-A71E97757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-5753100" y="3460750"/>
              <a:ext cx="569913" cy="595313"/>
            </a:xfrm>
            <a:custGeom>
              <a:avLst/>
              <a:gdLst>
                <a:gd name="T0" fmla="*/ 0 w 117"/>
                <a:gd name="T1" fmla="*/ 38 h 122"/>
                <a:gd name="T2" fmla="*/ 33 w 117"/>
                <a:gd name="T3" fmla="*/ 76 h 122"/>
                <a:gd name="T4" fmla="*/ 55 w 117"/>
                <a:gd name="T5" fmla="*/ 102 h 122"/>
                <a:gd name="T6" fmla="*/ 61 w 117"/>
                <a:gd name="T7" fmla="*/ 109 h 122"/>
                <a:gd name="T8" fmla="*/ 65 w 117"/>
                <a:gd name="T9" fmla="*/ 113 h 122"/>
                <a:gd name="T10" fmla="*/ 102 w 117"/>
                <a:gd name="T11" fmla="*/ 112 h 122"/>
                <a:gd name="T12" fmla="*/ 103 w 117"/>
                <a:gd name="T13" fmla="*/ 112 h 122"/>
                <a:gd name="T14" fmla="*/ 106 w 117"/>
                <a:gd name="T15" fmla="*/ 70 h 122"/>
                <a:gd name="T16" fmla="*/ 104 w 117"/>
                <a:gd name="T17" fmla="*/ 68 h 122"/>
                <a:gd name="T18" fmla="*/ 45 w 117"/>
                <a:gd name="T19" fmla="*/ 0 h 122"/>
                <a:gd name="T20" fmla="*/ 0 w 117"/>
                <a:gd name="T21" fmla="*/ 3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122">
                  <a:moveTo>
                    <a:pt x="0" y="38"/>
                  </a:moveTo>
                  <a:cubicBezTo>
                    <a:pt x="33" y="76"/>
                    <a:pt x="33" y="76"/>
                    <a:pt x="33" y="76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2" y="111"/>
                    <a:pt x="64" y="112"/>
                    <a:pt x="65" y="113"/>
                  </a:cubicBezTo>
                  <a:cubicBezTo>
                    <a:pt x="76" y="122"/>
                    <a:pt x="92" y="122"/>
                    <a:pt x="102" y="112"/>
                  </a:cubicBezTo>
                  <a:cubicBezTo>
                    <a:pt x="103" y="112"/>
                    <a:pt x="103" y="112"/>
                    <a:pt x="103" y="112"/>
                  </a:cubicBezTo>
                  <a:cubicBezTo>
                    <a:pt x="115" y="101"/>
                    <a:pt x="117" y="83"/>
                    <a:pt x="106" y="70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0" y="38"/>
                    <a:pt x="0" y="38"/>
                    <a:pt x="0" y="38"/>
                  </a:cubicBezTo>
                </a:path>
              </a:pathLst>
            </a:custGeom>
            <a:solidFill>
              <a:srgbClr val="5757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62" name="Freeform 304">
              <a:extLst>
                <a:ext uri="{FF2B5EF4-FFF2-40B4-BE49-F238E27FC236}">
                  <a16:creationId xmlns:a16="http://schemas.microsoft.com/office/drawing/2014/main" id="{B053F593-303D-413F-9A25-C793A04F0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-5491162" y="3757613"/>
              <a:ext cx="298450" cy="771525"/>
            </a:xfrm>
            <a:custGeom>
              <a:avLst/>
              <a:gdLst>
                <a:gd name="T0" fmla="*/ 1 w 61"/>
                <a:gd name="T1" fmla="*/ 29 h 158"/>
                <a:gd name="T2" fmla="*/ 1 w 61"/>
                <a:gd name="T3" fmla="*/ 41 h 158"/>
                <a:gd name="T4" fmla="*/ 2 w 61"/>
                <a:gd name="T5" fmla="*/ 158 h 158"/>
                <a:gd name="T6" fmla="*/ 2 w 61"/>
                <a:gd name="T7" fmla="*/ 158 h 158"/>
                <a:gd name="T8" fmla="*/ 58 w 61"/>
                <a:gd name="T9" fmla="*/ 158 h 158"/>
                <a:gd name="T10" fmla="*/ 59 w 61"/>
                <a:gd name="T11" fmla="*/ 158 h 158"/>
                <a:gd name="T12" fmla="*/ 61 w 61"/>
                <a:gd name="T13" fmla="*/ 158 h 158"/>
                <a:gd name="T14" fmla="*/ 60 w 61"/>
                <a:gd name="T15" fmla="*/ 29 h 158"/>
                <a:gd name="T16" fmla="*/ 50 w 61"/>
                <a:gd name="T17" fmla="*/ 7 h 158"/>
                <a:gd name="T18" fmla="*/ 30 w 61"/>
                <a:gd name="T19" fmla="*/ 0 h 158"/>
                <a:gd name="T20" fmla="*/ 30 w 61"/>
                <a:gd name="T21" fmla="*/ 0 h 158"/>
                <a:gd name="T22" fmla="*/ 7 w 61"/>
                <a:gd name="T23" fmla="*/ 11 h 158"/>
                <a:gd name="T24" fmla="*/ 1 w 61"/>
                <a:gd name="T25" fmla="*/ 29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158">
                  <a:moveTo>
                    <a:pt x="1" y="29"/>
                  </a:moveTo>
                  <a:cubicBezTo>
                    <a:pt x="1" y="41"/>
                    <a:pt x="1" y="41"/>
                    <a:pt x="1" y="41"/>
                  </a:cubicBezTo>
                  <a:cubicBezTo>
                    <a:pt x="2" y="158"/>
                    <a:pt x="2" y="158"/>
                    <a:pt x="2" y="158"/>
                  </a:cubicBezTo>
                  <a:cubicBezTo>
                    <a:pt x="2" y="158"/>
                    <a:pt x="2" y="158"/>
                    <a:pt x="2" y="158"/>
                  </a:cubicBezTo>
                  <a:cubicBezTo>
                    <a:pt x="58" y="158"/>
                    <a:pt x="58" y="158"/>
                    <a:pt x="58" y="158"/>
                  </a:cubicBezTo>
                  <a:cubicBezTo>
                    <a:pt x="59" y="158"/>
                    <a:pt x="59" y="158"/>
                    <a:pt x="59" y="158"/>
                  </a:cubicBezTo>
                  <a:cubicBezTo>
                    <a:pt x="61" y="158"/>
                    <a:pt x="61" y="158"/>
                    <a:pt x="61" y="158"/>
                  </a:cubicBezTo>
                  <a:cubicBezTo>
                    <a:pt x="60" y="29"/>
                    <a:pt x="60" y="29"/>
                    <a:pt x="60" y="29"/>
                  </a:cubicBezTo>
                  <a:cubicBezTo>
                    <a:pt x="60" y="20"/>
                    <a:pt x="56" y="12"/>
                    <a:pt x="50" y="7"/>
                  </a:cubicBezTo>
                  <a:cubicBezTo>
                    <a:pt x="45" y="2"/>
                    <a:pt x="38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0" y="0"/>
                    <a:pt x="12" y="4"/>
                    <a:pt x="7" y="11"/>
                  </a:cubicBezTo>
                  <a:cubicBezTo>
                    <a:pt x="3" y="16"/>
                    <a:pt x="0" y="22"/>
                    <a:pt x="1" y="29"/>
                  </a:cubicBezTo>
                </a:path>
              </a:pathLst>
            </a:custGeom>
            <a:solidFill>
              <a:srgbClr val="5D31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63" name="Freeform 305">
              <a:extLst>
                <a:ext uri="{FF2B5EF4-FFF2-40B4-BE49-F238E27FC236}">
                  <a16:creationId xmlns:a16="http://schemas.microsoft.com/office/drawing/2014/main" id="{0F15A891-044E-4B0B-8147-2E142C9BA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64187" y="3851275"/>
              <a:ext cx="84138" cy="106363"/>
            </a:xfrm>
            <a:custGeom>
              <a:avLst/>
              <a:gdLst>
                <a:gd name="T0" fmla="*/ 17 w 17"/>
                <a:gd name="T1" fmla="*/ 0 h 22"/>
                <a:gd name="T2" fmla="*/ 0 w 17"/>
                <a:gd name="T3" fmla="*/ 3 h 22"/>
                <a:gd name="T4" fmla="*/ 16 w 17"/>
                <a:gd name="T5" fmla="*/ 22 h 22"/>
                <a:gd name="T6" fmla="*/ 16 w 17"/>
                <a:gd name="T7" fmla="*/ 10 h 22"/>
                <a:gd name="T8" fmla="*/ 17 w 17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2">
                  <a:moveTo>
                    <a:pt x="17" y="0"/>
                  </a:moveTo>
                  <a:cubicBezTo>
                    <a:pt x="12" y="1"/>
                    <a:pt x="6" y="2"/>
                    <a:pt x="0" y="3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7"/>
                    <a:pt x="16" y="3"/>
                    <a:pt x="17" y="0"/>
                  </a:cubicBezTo>
                </a:path>
              </a:pathLst>
            </a:custGeom>
            <a:solidFill>
              <a:srgbClr val="4B4B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64" name="Freeform 306">
              <a:extLst>
                <a:ext uri="{FF2B5EF4-FFF2-40B4-BE49-F238E27FC236}">
                  <a16:creationId xmlns:a16="http://schemas.microsoft.com/office/drawing/2014/main" id="{8A10E908-D0D7-4FD9-9A3F-BA49D286B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-5484812" y="3806825"/>
              <a:ext cx="280988" cy="722313"/>
            </a:xfrm>
            <a:custGeom>
              <a:avLst/>
              <a:gdLst>
                <a:gd name="T0" fmla="*/ 29 w 58"/>
                <a:gd name="T1" fmla="*/ 0 h 148"/>
                <a:gd name="T2" fmla="*/ 1 w 58"/>
                <a:gd name="T3" fmla="*/ 9 h 148"/>
                <a:gd name="T4" fmla="*/ 0 w 58"/>
                <a:gd name="T5" fmla="*/ 19 h 148"/>
                <a:gd name="T6" fmla="*/ 0 w 58"/>
                <a:gd name="T7" fmla="*/ 31 h 148"/>
                <a:gd name="T8" fmla="*/ 1 w 58"/>
                <a:gd name="T9" fmla="*/ 148 h 148"/>
                <a:gd name="T10" fmla="*/ 57 w 58"/>
                <a:gd name="T11" fmla="*/ 148 h 148"/>
                <a:gd name="T12" fmla="*/ 58 w 58"/>
                <a:gd name="T13" fmla="*/ 148 h 148"/>
                <a:gd name="T14" fmla="*/ 9 w 58"/>
                <a:gd name="T15" fmla="*/ 136 h 148"/>
                <a:gd name="T16" fmla="*/ 10 w 58"/>
                <a:gd name="T17" fmla="*/ 42 h 148"/>
                <a:gd name="T18" fmla="*/ 18 w 58"/>
                <a:gd name="T19" fmla="*/ 27 h 148"/>
                <a:gd name="T20" fmla="*/ 2 w 58"/>
                <a:gd name="T21" fmla="*/ 15 h 148"/>
                <a:gd name="T22" fmla="*/ 29 w 58"/>
                <a:gd name="T23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148">
                  <a:moveTo>
                    <a:pt x="29" y="0"/>
                  </a:moveTo>
                  <a:cubicBezTo>
                    <a:pt x="20" y="4"/>
                    <a:pt x="11" y="6"/>
                    <a:pt x="1" y="9"/>
                  </a:cubicBezTo>
                  <a:cubicBezTo>
                    <a:pt x="0" y="12"/>
                    <a:pt x="0" y="16"/>
                    <a:pt x="0" y="19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" y="148"/>
                    <a:pt x="1" y="148"/>
                    <a:pt x="1" y="148"/>
                  </a:cubicBezTo>
                  <a:cubicBezTo>
                    <a:pt x="57" y="148"/>
                    <a:pt x="57" y="148"/>
                    <a:pt x="57" y="148"/>
                  </a:cubicBezTo>
                  <a:cubicBezTo>
                    <a:pt x="58" y="148"/>
                    <a:pt x="58" y="148"/>
                    <a:pt x="58" y="148"/>
                  </a:cubicBezTo>
                  <a:cubicBezTo>
                    <a:pt x="39" y="146"/>
                    <a:pt x="20" y="145"/>
                    <a:pt x="9" y="136"/>
                  </a:cubicBezTo>
                  <a:cubicBezTo>
                    <a:pt x="7" y="106"/>
                    <a:pt x="5" y="62"/>
                    <a:pt x="10" y="42"/>
                  </a:cubicBezTo>
                  <a:cubicBezTo>
                    <a:pt x="12" y="36"/>
                    <a:pt x="15" y="31"/>
                    <a:pt x="18" y="27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9" y="0"/>
                    <a:pt x="29" y="0"/>
                    <a:pt x="29" y="0"/>
                  </a:cubicBezTo>
                </a:path>
              </a:pathLst>
            </a:custGeom>
            <a:solidFill>
              <a:srgbClr val="502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65" name="Rectangle 307">
              <a:extLst>
                <a:ext uri="{FF2B5EF4-FFF2-40B4-BE49-F238E27FC236}">
                  <a16:creationId xmlns:a16="http://schemas.microsoft.com/office/drawing/2014/main" id="{183F78F2-37ED-42E5-9078-4BE99011F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953125" y="3387725"/>
              <a:ext cx="452438" cy="87313"/>
            </a:xfrm>
            <a:prstGeom prst="rect">
              <a:avLst/>
            </a:prstGeom>
            <a:solidFill>
              <a:srgbClr val="F4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66" name="Rectangle 308">
              <a:extLst>
                <a:ext uri="{FF2B5EF4-FFF2-40B4-BE49-F238E27FC236}">
                  <a16:creationId xmlns:a16="http://schemas.microsoft.com/office/drawing/2014/main" id="{61B4495C-952E-4410-AC44-2B517137D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953125" y="3387725"/>
              <a:ext cx="452438" cy="87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67" name="Freeform 309">
              <a:extLst>
                <a:ext uri="{FF2B5EF4-FFF2-40B4-BE49-F238E27FC236}">
                  <a16:creationId xmlns:a16="http://schemas.microsoft.com/office/drawing/2014/main" id="{FF00A54F-6C46-4CFF-8166-4E5BB80C4A76}"/>
                </a:ext>
              </a:extLst>
            </p:cNvPr>
            <p:cNvSpPr>
              <a:spLocks/>
            </p:cNvSpPr>
            <p:nvPr/>
          </p:nvSpPr>
          <p:spPr bwMode="auto">
            <a:xfrm>
              <a:off x="-6186487" y="3475038"/>
              <a:ext cx="925513" cy="439738"/>
            </a:xfrm>
            <a:custGeom>
              <a:avLst/>
              <a:gdLst>
                <a:gd name="T0" fmla="*/ 0 w 190"/>
                <a:gd name="T1" fmla="*/ 61 h 90"/>
                <a:gd name="T2" fmla="*/ 190 w 190"/>
                <a:gd name="T3" fmla="*/ 61 h 90"/>
                <a:gd name="T4" fmla="*/ 141 w 190"/>
                <a:gd name="T5" fmla="*/ 0 h 90"/>
                <a:gd name="T6" fmla="*/ 48 w 190"/>
                <a:gd name="T7" fmla="*/ 0 h 90"/>
                <a:gd name="T8" fmla="*/ 0 w 190"/>
                <a:gd name="T9" fmla="*/ 6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90">
                  <a:moveTo>
                    <a:pt x="0" y="61"/>
                  </a:moveTo>
                  <a:cubicBezTo>
                    <a:pt x="64" y="90"/>
                    <a:pt x="127" y="90"/>
                    <a:pt x="190" y="61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0" y="61"/>
                    <a:pt x="0" y="61"/>
                    <a:pt x="0" y="61"/>
                  </a:cubicBezTo>
                </a:path>
              </a:pathLst>
            </a:custGeom>
            <a:solidFill>
              <a:srgbClr val="5D31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68" name="Freeform 310">
              <a:extLst>
                <a:ext uri="{FF2B5EF4-FFF2-40B4-BE49-F238E27FC236}">
                  <a16:creationId xmlns:a16="http://schemas.microsoft.com/office/drawing/2014/main" id="{D1FF79D0-BBDC-4B26-857D-AB3FB400F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-5407025" y="2962275"/>
              <a:ext cx="4763" cy="30163"/>
            </a:xfrm>
            <a:custGeom>
              <a:avLst/>
              <a:gdLst>
                <a:gd name="T0" fmla="*/ 1 w 1"/>
                <a:gd name="T1" fmla="*/ 0 h 6"/>
                <a:gd name="T2" fmla="*/ 0 w 1"/>
                <a:gd name="T3" fmla="*/ 6 h 6"/>
                <a:gd name="T4" fmla="*/ 1 w 1"/>
                <a:gd name="T5" fmla="*/ 0 h 6"/>
                <a:gd name="T6" fmla="*/ 1 w 1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6">
                  <a:moveTo>
                    <a:pt x="1" y="0"/>
                  </a:moveTo>
                  <a:cubicBezTo>
                    <a:pt x="1" y="2"/>
                    <a:pt x="0" y="4"/>
                    <a:pt x="0" y="6"/>
                  </a:cubicBezTo>
                  <a:cubicBezTo>
                    <a:pt x="1" y="2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D2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69" name="Freeform 311">
              <a:extLst>
                <a:ext uri="{FF2B5EF4-FFF2-40B4-BE49-F238E27FC236}">
                  <a16:creationId xmlns:a16="http://schemas.microsoft.com/office/drawing/2014/main" id="{681549C9-1FDC-4447-8970-E76793CEC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-5991225" y="2865438"/>
              <a:ext cx="588963" cy="527050"/>
            </a:xfrm>
            <a:custGeom>
              <a:avLst/>
              <a:gdLst>
                <a:gd name="T0" fmla="*/ 87 w 121"/>
                <a:gd name="T1" fmla="*/ 0 h 108"/>
                <a:gd name="T2" fmla="*/ 64 w 121"/>
                <a:gd name="T3" fmla="*/ 36 h 108"/>
                <a:gd name="T4" fmla="*/ 12 w 121"/>
                <a:gd name="T5" fmla="*/ 24 h 108"/>
                <a:gd name="T6" fmla="*/ 0 w 121"/>
                <a:gd name="T7" fmla="*/ 56 h 108"/>
                <a:gd name="T8" fmla="*/ 8 w 121"/>
                <a:gd name="T9" fmla="*/ 108 h 108"/>
                <a:gd name="T10" fmla="*/ 8 w 121"/>
                <a:gd name="T11" fmla="*/ 107 h 108"/>
                <a:gd name="T12" fmla="*/ 101 w 121"/>
                <a:gd name="T13" fmla="*/ 107 h 108"/>
                <a:gd name="T14" fmla="*/ 120 w 121"/>
                <a:gd name="T15" fmla="*/ 26 h 108"/>
                <a:gd name="T16" fmla="*/ 121 w 121"/>
                <a:gd name="T17" fmla="*/ 20 h 108"/>
                <a:gd name="T18" fmla="*/ 87 w 121"/>
                <a:gd name="T19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08">
                  <a:moveTo>
                    <a:pt x="87" y="0"/>
                  </a:moveTo>
                  <a:cubicBezTo>
                    <a:pt x="64" y="36"/>
                    <a:pt x="64" y="36"/>
                    <a:pt x="64" y="36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3" y="32"/>
                    <a:pt x="0" y="50"/>
                    <a:pt x="0" y="56"/>
                  </a:cubicBezTo>
                  <a:cubicBezTo>
                    <a:pt x="8" y="108"/>
                    <a:pt x="8" y="108"/>
                    <a:pt x="8" y="108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101" y="107"/>
                    <a:pt x="101" y="107"/>
                    <a:pt x="101" y="107"/>
                  </a:cubicBezTo>
                  <a:cubicBezTo>
                    <a:pt x="101" y="107"/>
                    <a:pt x="115" y="46"/>
                    <a:pt x="120" y="26"/>
                  </a:cubicBezTo>
                  <a:cubicBezTo>
                    <a:pt x="120" y="24"/>
                    <a:pt x="121" y="22"/>
                    <a:pt x="121" y="20"/>
                  </a:cubicBezTo>
                  <a:cubicBezTo>
                    <a:pt x="87" y="0"/>
                    <a:pt x="87" y="0"/>
                    <a:pt x="87" y="0"/>
                  </a:cubicBezTo>
                </a:path>
              </a:pathLst>
            </a:custGeom>
            <a:solidFill>
              <a:srgbClr val="502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70" name="Freeform 312">
              <a:extLst>
                <a:ext uri="{FF2B5EF4-FFF2-40B4-BE49-F238E27FC236}">
                  <a16:creationId xmlns:a16="http://schemas.microsoft.com/office/drawing/2014/main" id="{01FBE43C-8C96-4CAF-8C0C-9F0FD9ECE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-5953125" y="3387725"/>
              <a:ext cx="452438" cy="4763"/>
            </a:xfrm>
            <a:custGeom>
              <a:avLst/>
              <a:gdLst>
                <a:gd name="T0" fmla="*/ 285 w 285"/>
                <a:gd name="T1" fmla="*/ 0 h 3"/>
                <a:gd name="T2" fmla="*/ 0 w 285"/>
                <a:gd name="T3" fmla="*/ 0 h 3"/>
                <a:gd name="T4" fmla="*/ 3 w 285"/>
                <a:gd name="T5" fmla="*/ 3 h 3"/>
                <a:gd name="T6" fmla="*/ 285 w 285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" h="3">
                  <a:moveTo>
                    <a:pt x="285" y="0"/>
                  </a:moveTo>
                  <a:lnTo>
                    <a:pt x="0" y="0"/>
                  </a:lnTo>
                  <a:lnTo>
                    <a:pt x="3" y="3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C96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71" name="Freeform 313">
              <a:extLst>
                <a:ext uri="{FF2B5EF4-FFF2-40B4-BE49-F238E27FC236}">
                  <a16:creationId xmlns:a16="http://schemas.microsoft.com/office/drawing/2014/main" id="{355A2D1F-11DA-47ED-BA2F-0E1DD31AE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-5953125" y="3387725"/>
              <a:ext cx="452438" cy="4763"/>
            </a:xfrm>
            <a:custGeom>
              <a:avLst/>
              <a:gdLst>
                <a:gd name="T0" fmla="*/ 285 w 285"/>
                <a:gd name="T1" fmla="*/ 0 h 3"/>
                <a:gd name="T2" fmla="*/ 0 w 285"/>
                <a:gd name="T3" fmla="*/ 0 h 3"/>
                <a:gd name="T4" fmla="*/ 3 w 285"/>
                <a:gd name="T5" fmla="*/ 3 h 3"/>
                <a:gd name="T6" fmla="*/ 285 w 285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" h="3">
                  <a:moveTo>
                    <a:pt x="285" y="0"/>
                  </a:moveTo>
                  <a:lnTo>
                    <a:pt x="0" y="0"/>
                  </a:lnTo>
                  <a:lnTo>
                    <a:pt x="3" y="3"/>
                  </a:lnTo>
                  <a:lnTo>
                    <a:pt x="2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72" name="Freeform 314">
              <a:extLst>
                <a:ext uri="{FF2B5EF4-FFF2-40B4-BE49-F238E27FC236}">
                  <a16:creationId xmlns:a16="http://schemas.microsoft.com/office/drawing/2014/main" id="{92BDCB23-9A7F-4A3F-9B1C-55DF1E4D20DE}"/>
                </a:ext>
              </a:extLst>
            </p:cNvPr>
            <p:cNvSpPr>
              <a:spLocks/>
            </p:cNvSpPr>
            <p:nvPr/>
          </p:nvSpPr>
          <p:spPr bwMode="auto">
            <a:xfrm>
              <a:off x="-5884862" y="3865563"/>
              <a:ext cx="165100" cy="14288"/>
            </a:xfrm>
            <a:custGeom>
              <a:avLst/>
              <a:gdLst>
                <a:gd name="T0" fmla="*/ 0 w 34"/>
                <a:gd name="T1" fmla="*/ 0 h 3"/>
                <a:gd name="T2" fmla="*/ 0 w 34"/>
                <a:gd name="T3" fmla="*/ 0 h 3"/>
                <a:gd name="T4" fmla="*/ 34 w 34"/>
                <a:gd name="T5" fmla="*/ 3 h 3"/>
                <a:gd name="T6" fmla="*/ 0 w 3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2"/>
                    <a:pt x="23" y="3"/>
                    <a:pt x="34" y="3"/>
                  </a:cubicBezTo>
                  <a:cubicBezTo>
                    <a:pt x="23" y="3"/>
                    <a:pt x="12" y="2"/>
                    <a:pt x="0" y="0"/>
                  </a:cubicBezTo>
                </a:path>
              </a:pathLst>
            </a:custGeom>
            <a:solidFill>
              <a:srgbClr val="D2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73" name="Freeform 315">
              <a:extLst>
                <a:ext uri="{FF2B5EF4-FFF2-40B4-BE49-F238E27FC236}">
                  <a16:creationId xmlns:a16="http://schemas.microsoft.com/office/drawing/2014/main" id="{63047A32-3F49-41D9-B987-9D844E6F9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-6127750" y="3797300"/>
              <a:ext cx="14288" cy="4763"/>
            </a:xfrm>
            <a:custGeom>
              <a:avLst/>
              <a:gdLst>
                <a:gd name="T0" fmla="*/ 0 w 3"/>
                <a:gd name="T1" fmla="*/ 0 h 1"/>
                <a:gd name="T2" fmla="*/ 0 w 3"/>
                <a:gd name="T3" fmla="*/ 0 h 1"/>
                <a:gd name="T4" fmla="*/ 3 w 3"/>
                <a:gd name="T5" fmla="*/ 1 h 1"/>
                <a:gd name="T6" fmla="*/ 3 w 3"/>
                <a:gd name="T7" fmla="*/ 1 h 1"/>
                <a:gd name="T8" fmla="*/ 0 w 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1" y="0"/>
                    <a:pt x="0" y="0"/>
                  </a:cubicBezTo>
                </a:path>
              </a:pathLst>
            </a:custGeom>
            <a:solidFill>
              <a:srgbClr val="502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74" name="Oval 316">
              <a:extLst>
                <a:ext uri="{FF2B5EF4-FFF2-40B4-BE49-F238E27FC236}">
                  <a16:creationId xmlns:a16="http://schemas.microsoft.com/office/drawing/2014/main" id="{71B3E2E3-A38F-4EF2-BBDA-2EA00F450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884862" y="3865563"/>
              <a:ext cx="1588" cy="1588"/>
            </a:xfrm>
            <a:prstGeom prst="ellipse">
              <a:avLst/>
            </a:pr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75" name="Freeform 317">
              <a:extLst>
                <a:ext uri="{FF2B5EF4-FFF2-40B4-BE49-F238E27FC236}">
                  <a16:creationId xmlns:a16="http://schemas.microsoft.com/office/drawing/2014/main" id="{B4E4A82D-1EBA-4AA2-AFEA-9DCD85080D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6186487" y="3773488"/>
              <a:ext cx="301625" cy="92075"/>
            </a:xfrm>
            <a:custGeom>
              <a:avLst/>
              <a:gdLst>
                <a:gd name="T0" fmla="*/ 44 w 62"/>
                <a:gd name="T1" fmla="*/ 15 h 19"/>
                <a:gd name="T2" fmla="*/ 44 w 62"/>
                <a:gd name="T3" fmla="*/ 15 h 19"/>
                <a:gd name="T4" fmla="*/ 62 w 62"/>
                <a:gd name="T5" fmla="*/ 19 h 19"/>
                <a:gd name="T6" fmla="*/ 62 w 62"/>
                <a:gd name="T7" fmla="*/ 19 h 19"/>
                <a:gd name="T8" fmla="*/ 44 w 62"/>
                <a:gd name="T9" fmla="*/ 15 h 19"/>
                <a:gd name="T10" fmla="*/ 0 w 62"/>
                <a:gd name="T11" fmla="*/ 0 h 19"/>
                <a:gd name="T12" fmla="*/ 2 w 62"/>
                <a:gd name="T13" fmla="*/ 1 h 19"/>
                <a:gd name="T14" fmla="*/ 2 w 62"/>
                <a:gd name="T15" fmla="*/ 1 h 19"/>
                <a:gd name="T16" fmla="*/ 0 w 62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19">
                  <a:moveTo>
                    <a:pt x="44" y="15"/>
                  </a:moveTo>
                  <a:cubicBezTo>
                    <a:pt x="44" y="15"/>
                    <a:pt x="44" y="15"/>
                    <a:pt x="44" y="15"/>
                  </a:cubicBezTo>
                  <a:cubicBezTo>
                    <a:pt x="50" y="17"/>
                    <a:pt x="56" y="18"/>
                    <a:pt x="62" y="19"/>
                  </a:cubicBezTo>
                  <a:cubicBezTo>
                    <a:pt x="62" y="19"/>
                    <a:pt x="62" y="19"/>
                    <a:pt x="62" y="19"/>
                  </a:cubicBezTo>
                  <a:cubicBezTo>
                    <a:pt x="56" y="18"/>
                    <a:pt x="50" y="17"/>
                    <a:pt x="44" y="15"/>
                  </a:cubicBezTo>
                  <a:moveTo>
                    <a:pt x="0" y="0"/>
                  </a:moveTo>
                  <a:cubicBezTo>
                    <a:pt x="1" y="0"/>
                    <a:pt x="1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4242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76" name="Freeform 318">
              <a:extLst>
                <a:ext uri="{FF2B5EF4-FFF2-40B4-BE49-F238E27FC236}">
                  <a16:creationId xmlns:a16="http://schemas.microsoft.com/office/drawing/2014/main" id="{95BC7400-161B-4A49-A493-42384E9D93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6176962" y="3778250"/>
              <a:ext cx="204788" cy="68263"/>
            </a:xfrm>
            <a:custGeom>
              <a:avLst/>
              <a:gdLst>
                <a:gd name="T0" fmla="*/ 13 w 42"/>
                <a:gd name="T1" fmla="*/ 5 h 14"/>
                <a:gd name="T2" fmla="*/ 13 w 42"/>
                <a:gd name="T3" fmla="*/ 5 h 14"/>
                <a:gd name="T4" fmla="*/ 42 w 42"/>
                <a:gd name="T5" fmla="*/ 14 h 14"/>
                <a:gd name="T6" fmla="*/ 42 w 42"/>
                <a:gd name="T7" fmla="*/ 14 h 14"/>
                <a:gd name="T8" fmla="*/ 13 w 42"/>
                <a:gd name="T9" fmla="*/ 5 h 14"/>
                <a:gd name="T10" fmla="*/ 0 w 42"/>
                <a:gd name="T11" fmla="*/ 0 h 14"/>
                <a:gd name="T12" fmla="*/ 0 w 42"/>
                <a:gd name="T13" fmla="*/ 0 h 14"/>
                <a:gd name="T14" fmla="*/ 10 w 42"/>
                <a:gd name="T15" fmla="*/ 4 h 14"/>
                <a:gd name="T16" fmla="*/ 10 w 42"/>
                <a:gd name="T17" fmla="*/ 4 h 14"/>
                <a:gd name="T18" fmla="*/ 0 w 42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14">
                  <a:moveTo>
                    <a:pt x="13" y="5"/>
                  </a:moveTo>
                  <a:cubicBezTo>
                    <a:pt x="13" y="5"/>
                    <a:pt x="13" y="5"/>
                    <a:pt x="13" y="5"/>
                  </a:cubicBezTo>
                  <a:cubicBezTo>
                    <a:pt x="23" y="9"/>
                    <a:pt x="32" y="12"/>
                    <a:pt x="42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32" y="12"/>
                    <a:pt x="23" y="9"/>
                    <a:pt x="13" y="5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7" y="3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7" y="3"/>
                    <a:pt x="3" y="1"/>
                    <a:pt x="0" y="0"/>
                  </a:cubicBezTo>
                </a:path>
              </a:pathLst>
            </a:custGeom>
            <a:solidFill>
              <a:srgbClr val="462A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77" name="Freeform 319">
              <a:extLst>
                <a:ext uri="{FF2B5EF4-FFF2-40B4-BE49-F238E27FC236}">
                  <a16:creationId xmlns:a16="http://schemas.microsoft.com/office/drawing/2014/main" id="{E0B07E4A-0613-4F2E-B6F7-7B677E8A4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-6186487" y="3475038"/>
              <a:ext cx="925513" cy="404813"/>
            </a:xfrm>
            <a:custGeom>
              <a:avLst/>
              <a:gdLst>
                <a:gd name="T0" fmla="*/ 48 w 190"/>
                <a:gd name="T1" fmla="*/ 0 h 83"/>
                <a:gd name="T2" fmla="*/ 0 w 190"/>
                <a:gd name="T3" fmla="*/ 61 h 83"/>
                <a:gd name="T4" fmla="*/ 0 w 190"/>
                <a:gd name="T5" fmla="*/ 61 h 83"/>
                <a:gd name="T6" fmla="*/ 2 w 190"/>
                <a:gd name="T7" fmla="*/ 62 h 83"/>
                <a:gd name="T8" fmla="*/ 12 w 190"/>
                <a:gd name="T9" fmla="*/ 66 h 83"/>
                <a:gd name="T10" fmla="*/ 15 w 190"/>
                <a:gd name="T11" fmla="*/ 67 h 83"/>
                <a:gd name="T12" fmla="*/ 44 w 190"/>
                <a:gd name="T13" fmla="*/ 76 h 83"/>
                <a:gd name="T14" fmla="*/ 62 w 190"/>
                <a:gd name="T15" fmla="*/ 80 h 83"/>
                <a:gd name="T16" fmla="*/ 62 w 190"/>
                <a:gd name="T17" fmla="*/ 80 h 83"/>
                <a:gd name="T18" fmla="*/ 96 w 190"/>
                <a:gd name="T19" fmla="*/ 83 h 83"/>
                <a:gd name="T20" fmla="*/ 96 w 190"/>
                <a:gd name="T21" fmla="*/ 83 h 83"/>
                <a:gd name="T22" fmla="*/ 96 w 190"/>
                <a:gd name="T23" fmla="*/ 83 h 83"/>
                <a:gd name="T24" fmla="*/ 190 w 190"/>
                <a:gd name="T25" fmla="*/ 61 h 83"/>
                <a:gd name="T26" fmla="*/ 104 w 190"/>
                <a:gd name="T27" fmla="*/ 75 h 83"/>
                <a:gd name="T28" fmla="*/ 20 w 190"/>
                <a:gd name="T29" fmla="*/ 56 h 83"/>
                <a:gd name="T30" fmla="*/ 22 w 190"/>
                <a:gd name="T31" fmla="*/ 53 h 83"/>
                <a:gd name="T32" fmla="*/ 98 w 190"/>
                <a:gd name="T33" fmla="*/ 67 h 83"/>
                <a:gd name="T34" fmla="*/ 126 w 190"/>
                <a:gd name="T35" fmla="*/ 66 h 83"/>
                <a:gd name="T36" fmla="*/ 125 w 190"/>
                <a:gd name="T37" fmla="*/ 66 h 83"/>
                <a:gd name="T38" fmla="*/ 25 w 190"/>
                <a:gd name="T39" fmla="*/ 46 h 83"/>
                <a:gd name="T40" fmla="*/ 29 w 190"/>
                <a:gd name="T41" fmla="*/ 40 h 83"/>
                <a:gd name="T42" fmla="*/ 83 w 190"/>
                <a:gd name="T43" fmla="*/ 56 h 83"/>
                <a:gd name="T44" fmla="*/ 32 w 190"/>
                <a:gd name="T45" fmla="*/ 36 h 83"/>
                <a:gd name="T46" fmla="*/ 48 w 190"/>
                <a:gd name="T4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0" h="83">
                  <a:moveTo>
                    <a:pt x="48" y="0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" y="61"/>
                    <a:pt x="1" y="61"/>
                    <a:pt x="2" y="62"/>
                  </a:cubicBezTo>
                  <a:cubicBezTo>
                    <a:pt x="5" y="63"/>
                    <a:pt x="9" y="65"/>
                    <a:pt x="12" y="66"/>
                  </a:cubicBezTo>
                  <a:cubicBezTo>
                    <a:pt x="13" y="66"/>
                    <a:pt x="14" y="67"/>
                    <a:pt x="15" y="67"/>
                  </a:cubicBezTo>
                  <a:cubicBezTo>
                    <a:pt x="25" y="71"/>
                    <a:pt x="34" y="74"/>
                    <a:pt x="44" y="76"/>
                  </a:cubicBezTo>
                  <a:cubicBezTo>
                    <a:pt x="50" y="78"/>
                    <a:pt x="56" y="79"/>
                    <a:pt x="62" y="80"/>
                  </a:cubicBezTo>
                  <a:cubicBezTo>
                    <a:pt x="62" y="80"/>
                    <a:pt x="62" y="80"/>
                    <a:pt x="62" y="80"/>
                  </a:cubicBezTo>
                  <a:cubicBezTo>
                    <a:pt x="74" y="82"/>
                    <a:pt x="85" y="83"/>
                    <a:pt x="96" y="83"/>
                  </a:cubicBezTo>
                  <a:cubicBezTo>
                    <a:pt x="96" y="83"/>
                    <a:pt x="96" y="83"/>
                    <a:pt x="96" y="83"/>
                  </a:cubicBezTo>
                  <a:cubicBezTo>
                    <a:pt x="96" y="83"/>
                    <a:pt x="96" y="83"/>
                    <a:pt x="96" y="83"/>
                  </a:cubicBezTo>
                  <a:cubicBezTo>
                    <a:pt x="127" y="83"/>
                    <a:pt x="159" y="75"/>
                    <a:pt x="190" y="61"/>
                  </a:cubicBezTo>
                  <a:cubicBezTo>
                    <a:pt x="161" y="71"/>
                    <a:pt x="131" y="75"/>
                    <a:pt x="104" y="75"/>
                  </a:cubicBezTo>
                  <a:cubicBezTo>
                    <a:pt x="71" y="75"/>
                    <a:pt x="41" y="69"/>
                    <a:pt x="20" y="56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46" y="62"/>
                    <a:pt x="71" y="67"/>
                    <a:pt x="98" y="67"/>
                  </a:cubicBezTo>
                  <a:cubicBezTo>
                    <a:pt x="107" y="67"/>
                    <a:pt x="116" y="67"/>
                    <a:pt x="126" y="66"/>
                  </a:cubicBezTo>
                  <a:cubicBezTo>
                    <a:pt x="125" y="66"/>
                    <a:pt x="125" y="66"/>
                    <a:pt x="125" y="66"/>
                  </a:cubicBezTo>
                  <a:cubicBezTo>
                    <a:pt x="89" y="66"/>
                    <a:pt x="54" y="58"/>
                    <a:pt x="25" y="46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46" y="48"/>
                    <a:pt x="64" y="53"/>
                    <a:pt x="83" y="56"/>
                  </a:cubicBezTo>
                  <a:cubicBezTo>
                    <a:pt x="65" y="51"/>
                    <a:pt x="48" y="44"/>
                    <a:pt x="32" y="36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502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78" name="Freeform 320">
              <a:extLst>
                <a:ext uri="{FF2B5EF4-FFF2-40B4-BE49-F238E27FC236}">
                  <a16:creationId xmlns:a16="http://schemas.microsoft.com/office/drawing/2014/main" id="{32307A52-CCDA-4F40-B85B-637FB3AAD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-5953125" y="3392488"/>
              <a:ext cx="433388" cy="82550"/>
            </a:xfrm>
            <a:custGeom>
              <a:avLst/>
              <a:gdLst>
                <a:gd name="T0" fmla="*/ 0 w 273"/>
                <a:gd name="T1" fmla="*/ 0 h 52"/>
                <a:gd name="T2" fmla="*/ 0 w 273"/>
                <a:gd name="T3" fmla="*/ 52 h 52"/>
                <a:gd name="T4" fmla="*/ 273 w 273"/>
                <a:gd name="T5" fmla="*/ 52 h 52"/>
                <a:gd name="T6" fmla="*/ 31 w 273"/>
                <a:gd name="T7" fmla="*/ 37 h 52"/>
                <a:gd name="T8" fmla="*/ 3 w 273"/>
                <a:gd name="T9" fmla="*/ 0 h 52"/>
                <a:gd name="T10" fmla="*/ 0 w 273"/>
                <a:gd name="T11" fmla="*/ 0 h 52"/>
                <a:gd name="T12" fmla="*/ 0 w 273"/>
                <a:gd name="T1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3" h="52">
                  <a:moveTo>
                    <a:pt x="0" y="0"/>
                  </a:moveTo>
                  <a:lnTo>
                    <a:pt x="0" y="52"/>
                  </a:lnTo>
                  <a:lnTo>
                    <a:pt x="273" y="52"/>
                  </a:lnTo>
                  <a:lnTo>
                    <a:pt x="31" y="37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6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79" name="Freeform 321">
              <a:extLst>
                <a:ext uri="{FF2B5EF4-FFF2-40B4-BE49-F238E27FC236}">
                  <a16:creationId xmlns:a16="http://schemas.microsoft.com/office/drawing/2014/main" id="{99EE87C4-5945-4E64-BB6F-240DB9816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-5953125" y="3392488"/>
              <a:ext cx="433388" cy="82550"/>
            </a:xfrm>
            <a:custGeom>
              <a:avLst/>
              <a:gdLst>
                <a:gd name="T0" fmla="*/ 0 w 273"/>
                <a:gd name="T1" fmla="*/ 0 h 52"/>
                <a:gd name="T2" fmla="*/ 0 w 273"/>
                <a:gd name="T3" fmla="*/ 52 h 52"/>
                <a:gd name="T4" fmla="*/ 273 w 273"/>
                <a:gd name="T5" fmla="*/ 52 h 52"/>
                <a:gd name="T6" fmla="*/ 31 w 273"/>
                <a:gd name="T7" fmla="*/ 37 h 52"/>
                <a:gd name="T8" fmla="*/ 3 w 273"/>
                <a:gd name="T9" fmla="*/ 0 h 52"/>
                <a:gd name="T10" fmla="*/ 0 w 273"/>
                <a:gd name="T11" fmla="*/ 0 h 52"/>
                <a:gd name="T12" fmla="*/ 0 w 273"/>
                <a:gd name="T1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3" h="52">
                  <a:moveTo>
                    <a:pt x="0" y="0"/>
                  </a:moveTo>
                  <a:lnTo>
                    <a:pt x="0" y="52"/>
                  </a:lnTo>
                  <a:lnTo>
                    <a:pt x="273" y="52"/>
                  </a:lnTo>
                  <a:lnTo>
                    <a:pt x="31" y="37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80" name="Freeform 322">
              <a:extLst>
                <a:ext uri="{FF2B5EF4-FFF2-40B4-BE49-F238E27FC236}">
                  <a16:creationId xmlns:a16="http://schemas.microsoft.com/office/drawing/2014/main" id="{78C9F0F5-1984-4668-AC01-840C8B866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-5953125" y="3387725"/>
              <a:ext cx="4763" cy="4763"/>
            </a:xfrm>
            <a:custGeom>
              <a:avLst/>
              <a:gdLst>
                <a:gd name="T0" fmla="*/ 0 w 3"/>
                <a:gd name="T1" fmla="*/ 0 h 3"/>
                <a:gd name="T2" fmla="*/ 0 w 3"/>
                <a:gd name="T3" fmla="*/ 0 h 3"/>
                <a:gd name="T4" fmla="*/ 0 w 3"/>
                <a:gd name="T5" fmla="*/ 3 h 3"/>
                <a:gd name="T6" fmla="*/ 0 w 3"/>
                <a:gd name="T7" fmla="*/ 3 h 3"/>
                <a:gd name="T8" fmla="*/ 3 w 3"/>
                <a:gd name="T9" fmla="*/ 3 h 3"/>
                <a:gd name="T10" fmla="*/ 0 w 3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3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53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81" name="Freeform 323">
              <a:extLst>
                <a:ext uri="{FF2B5EF4-FFF2-40B4-BE49-F238E27FC236}">
                  <a16:creationId xmlns:a16="http://schemas.microsoft.com/office/drawing/2014/main" id="{A20E4C2A-6C75-434F-9A3A-0604E5362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-5953125" y="3387725"/>
              <a:ext cx="4763" cy="4763"/>
            </a:xfrm>
            <a:custGeom>
              <a:avLst/>
              <a:gdLst>
                <a:gd name="T0" fmla="*/ 0 w 3"/>
                <a:gd name="T1" fmla="*/ 0 h 3"/>
                <a:gd name="T2" fmla="*/ 0 w 3"/>
                <a:gd name="T3" fmla="*/ 0 h 3"/>
                <a:gd name="T4" fmla="*/ 0 w 3"/>
                <a:gd name="T5" fmla="*/ 3 h 3"/>
                <a:gd name="T6" fmla="*/ 0 w 3"/>
                <a:gd name="T7" fmla="*/ 3 h 3"/>
                <a:gd name="T8" fmla="*/ 3 w 3"/>
                <a:gd name="T9" fmla="*/ 3 h 3"/>
                <a:gd name="T10" fmla="*/ 0 w 3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3" y="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82" name="Freeform 324">
              <a:extLst>
                <a:ext uri="{FF2B5EF4-FFF2-40B4-BE49-F238E27FC236}">
                  <a16:creationId xmlns:a16="http://schemas.microsoft.com/office/drawing/2014/main" id="{B6647B79-4F75-4805-A289-2C89428E33A0}"/>
                </a:ext>
              </a:extLst>
            </p:cNvPr>
            <p:cNvSpPr>
              <a:spLocks/>
            </p:cNvSpPr>
            <p:nvPr/>
          </p:nvSpPr>
          <p:spPr bwMode="auto">
            <a:xfrm>
              <a:off x="-6035675" y="2938463"/>
              <a:ext cx="146050" cy="106363"/>
            </a:xfrm>
            <a:custGeom>
              <a:avLst/>
              <a:gdLst>
                <a:gd name="T0" fmla="*/ 3 w 30"/>
                <a:gd name="T1" fmla="*/ 8 h 22"/>
                <a:gd name="T2" fmla="*/ 7 w 30"/>
                <a:gd name="T3" fmla="*/ 11 h 22"/>
                <a:gd name="T4" fmla="*/ 10 w 30"/>
                <a:gd name="T5" fmla="*/ 13 h 22"/>
                <a:gd name="T6" fmla="*/ 19 w 30"/>
                <a:gd name="T7" fmla="*/ 18 h 22"/>
                <a:gd name="T8" fmla="*/ 28 w 30"/>
                <a:gd name="T9" fmla="*/ 22 h 22"/>
                <a:gd name="T10" fmla="*/ 30 w 30"/>
                <a:gd name="T11" fmla="*/ 22 h 22"/>
                <a:gd name="T12" fmla="*/ 30 w 30"/>
                <a:gd name="T13" fmla="*/ 21 h 22"/>
                <a:gd name="T14" fmla="*/ 24 w 30"/>
                <a:gd name="T15" fmla="*/ 11 h 22"/>
                <a:gd name="T16" fmla="*/ 23 w 30"/>
                <a:gd name="T17" fmla="*/ 10 h 22"/>
                <a:gd name="T18" fmla="*/ 7 w 30"/>
                <a:gd name="T19" fmla="*/ 1 h 22"/>
                <a:gd name="T20" fmla="*/ 2 w 30"/>
                <a:gd name="T21" fmla="*/ 2 h 22"/>
                <a:gd name="T22" fmla="*/ 2 w 30"/>
                <a:gd name="T23" fmla="*/ 2 h 22"/>
                <a:gd name="T24" fmla="*/ 3 w 30"/>
                <a:gd name="T2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22">
                  <a:moveTo>
                    <a:pt x="3" y="8"/>
                  </a:moveTo>
                  <a:cubicBezTo>
                    <a:pt x="4" y="9"/>
                    <a:pt x="5" y="10"/>
                    <a:pt x="7" y="11"/>
                  </a:cubicBezTo>
                  <a:cubicBezTo>
                    <a:pt x="8" y="11"/>
                    <a:pt x="9" y="12"/>
                    <a:pt x="10" y="13"/>
                  </a:cubicBezTo>
                  <a:cubicBezTo>
                    <a:pt x="13" y="14"/>
                    <a:pt x="16" y="16"/>
                    <a:pt x="19" y="18"/>
                  </a:cubicBezTo>
                  <a:cubicBezTo>
                    <a:pt x="22" y="19"/>
                    <a:pt x="25" y="20"/>
                    <a:pt x="28" y="22"/>
                  </a:cubicBezTo>
                  <a:cubicBezTo>
                    <a:pt x="29" y="22"/>
                    <a:pt x="29" y="22"/>
                    <a:pt x="30" y="22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16"/>
                    <a:pt x="28" y="13"/>
                    <a:pt x="24" y="11"/>
                  </a:cubicBezTo>
                  <a:cubicBezTo>
                    <a:pt x="24" y="10"/>
                    <a:pt x="24" y="10"/>
                    <a:pt x="23" y="10"/>
                  </a:cubicBezTo>
                  <a:cubicBezTo>
                    <a:pt x="18" y="7"/>
                    <a:pt x="12" y="4"/>
                    <a:pt x="7" y="1"/>
                  </a:cubicBezTo>
                  <a:cubicBezTo>
                    <a:pt x="6" y="0"/>
                    <a:pt x="3" y="0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4"/>
                    <a:pt x="0" y="6"/>
                    <a:pt x="3" y="8"/>
                  </a:cubicBezTo>
                  <a:close/>
                </a:path>
              </a:pathLst>
            </a:custGeom>
            <a:solidFill>
              <a:srgbClr val="FAC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83" name="Freeform 325">
              <a:extLst>
                <a:ext uri="{FF2B5EF4-FFF2-40B4-BE49-F238E27FC236}">
                  <a16:creationId xmlns:a16="http://schemas.microsoft.com/office/drawing/2014/main" id="{552C7C0C-D39C-4F09-9117-00DEE7860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-5991225" y="2840038"/>
              <a:ext cx="96838" cy="34925"/>
            </a:xfrm>
            <a:custGeom>
              <a:avLst/>
              <a:gdLst>
                <a:gd name="T0" fmla="*/ 0 w 20"/>
                <a:gd name="T1" fmla="*/ 4 h 7"/>
                <a:gd name="T2" fmla="*/ 0 w 20"/>
                <a:gd name="T3" fmla="*/ 4 h 7"/>
                <a:gd name="T4" fmla="*/ 4 w 20"/>
                <a:gd name="T5" fmla="*/ 0 h 7"/>
                <a:gd name="T6" fmla="*/ 16 w 20"/>
                <a:gd name="T7" fmla="*/ 0 h 7"/>
                <a:gd name="T8" fmla="*/ 20 w 20"/>
                <a:gd name="T9" fmla="*/ 4 h 7"/>
                <a:gd name="T10" fmla="*/ 20 w 20"/>
                <a:gd name="T11" fmla="*/ 4 h 7"/>
                <a:gd name="T12" fmla="*/ 16 w 20"/>
                <a:gd name="T13" fmla="*/ 7 h 7"/>
                <a:gd name="T14" fmla="*/ 4 w 20"/>
                <a:gd name="T15" fmla="*/ 7 h 7"/>
                <a:gd name="T16" fmla="*/ 0 w 20"/>
                <a:gd name="T17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7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9" y="0"/>
                    <a:pt x="20" y="1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6"/>
                    <a:pt x="19" y="7"/>
                    <a:pt x="16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</a:path>
              </a:pathLst>
            </a:custGeom>
            <a:solidFill>
              <a:srgbClr val="FCC0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84" name="Freeform 326">
              <a:extLst>
                <a:ext uri="{FF2B5EF4-FFF2-40B4-BE49-F238E27FC236}">
                  <a16:creationId xmlns:a16="http://schemas.microsoft.com/office/drawing/2014/main" id="{F8A4A5B3-608F-4237-B06F-3CA692DCC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-5995987" y="2874963"/>
              <a:ext cx="106363" cy="38100"/>
            </a:xfrm>
            <a:custGeom>
              <a:avLst/>
              <a:gdLst>
                <a:gd name="T0" fmla="*/ 0 w 22"/>
                <a:gd name="T1" fmla="*/ 4 h 8"/>
                <a:gd name="T2" fmla="*/ 0 w 22"/>
                <a:gd name="T3" fmla="*/ 4 h 8"/>
                <a:gd name="T4" fmla="*/ 4 w 22"/>
                <a:gd name="T5" fmla="*/ 0 h 8"/>
                <a:gd name="T6" fmla="*/ 18 w 22"/>
                <a:gd name="T7" fmla="*/ 0 h 8"/>
                <a:gd name="T8" fmla="*/ 22 w 22"/>
                <a:gd name="T9" fmla="*/ 4 h 8"/>
                <a:gd name="T10" fmla="*/ 22 w 22"/>
                <a:gd name="T11" fmla="*/ 4 h 8"/>
                <a:gd name="T12" fmla="*/ 18 w 22"/>
                <a:gd name="T13" fmla="*/ 8 h 8"/>
                <a:gd name="T14" fmla="*/ 4 w 22"/>
                <a:gd name="T15" fmla="*/ 8 h 8"/>
                <a:gd name="T16" fmla="*/ 0 w 22"/>
                <a:gd name="T17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8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2" y="2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6"/>
                    <a:pt x="21" y="8"/>
                    <a:pt x="1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lose/>
                </a:path>
              </a:pathLst>
            </a:custGeom>
            <a:solidFill>
              <a:srgbClr val="FCC0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85" name="Freeform 327">
              <a:extLst>
                <a:ext uri="{FF2B5EF4-FFF2-40B4-BE49-F238E27FC236}">
                  <a16:creationId xmlns:a16="http://schemas.microsoft.com/office/drawing/2014/main" id="{921EC97F-A530-4765-B2A6-BC7C38293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-5991225" y="2913063"/>
              <a:ext cx="96838" cy="39688"/>
            </a:xfrm>
            <a:custGeom>
              <a:avLst/>
              <a:gdLst>
                <a:gd name="T0" fmla="*/ 0 w 20"/>
                <a:gd name="T1" fmla="*/ 4 h 8"/>
                <a:gd name="T2" fmla="*/ 0 w 20"/>
                <a:gd name="T3" fmla="*/ 4 h 8"/>
                <a:gd name="T4" fmla="*/ 4 w 20"/>
                <a:gd name="T5" fmla="*/ 0 h 8"/>
                <a:gd name="T6" fmla="*/ 16 w 20"/>
                <a:gd name="T7" fmla="*/ 0 h 8"/>
                <a:gd name="T8" fmla="*/ 20 w 20"/>
                <a:gd name="T9" fmla="*/ 4 h 8"/>
                <a:gd name="T10" fmla="*/ 20 w 20"/>
                <a:gd name="T11" fmla="*/ 4 h 8"/>
                <a:gd name="T12" fmla="*/ 16 w 20"/>
                <a:gd name="T13" fmla="*/ 8 h 8"/>
                <a:gd name="T14" fmla="*/ 4 w 20"/>
                <a:gd name="T15" fmla="*/ 8 h 8"/>
                <a:gd name="T16" fmla="*/ 0 w 20"/>
                <a:gd name="T17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8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9" y="0"/>
                    <a:pt x="20" y="2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6"/>
                    <a:pt x="19" y="8"/>
                    <a:pt x="1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lose/>
                </a:path>
              </a:pathLst>
            </a:custGeom>
            <a:solidFill>
              <a:srgbClr val="FCC0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86" name="Freeform 328">
              <a:extLst>
                <a:ext uri="{FF2B5EF4-FFF2-40B4-BE49-F238E27FC236}">
                  <a16:creationId xmlns:a16="http://schemas.microsoft.com/office/drawing/2014/main" id="{385AD5E3-865C-43C1-877E-35AC997AD0FA}"/>
                </a:ext>
              </a:extLst>
            </p:cNvPr>
            <p:cNvSpPr>
              <a:spLocks/>
            </p:cNvSpPr>
            <p:nvPr/>
          </p:nvSpPr>
          <p:spPr bwMode="auto">
            <a:xfrm>
              <a:off x="-5986462" y="2952750"/>
              <a:ext cx="87313" cy="34925"/>
            </a:xfrm>
            <a:custGeom>
              <a:avLst/>
              <a:gdLst>
                <a:gd name="T0" fmla="*/ 0 w 18"/>
                <a:gd name="T1" fmla="*/ 3 h 7"/>
                <a:gd name="T2" fmla="*/ 0 w 18"/>
                <a:gd name="T3" fmla="*/ 3 h 7"/>
                <a:gd name="T4" fmla="*/ 3 w 18"/>
                <a:gd name="T5" fmla="*/ 0 h 7"/>
                <a:gd name="T6" fmla="*/ 14 w 18"/>
                <a:gd name="T7" fmla="*/ 0 h 7"/>
                <a:gd name="T8" fmla="*/ 18 w 18"/>
                <a:gd name="T9" fmla="*/ 3 h 7"/>
                <a:gd name="T10" fmla="*/ 18 w 18"/>
                <a:gd name="T11" fmla="*/ 3 h 7"/>
                <a:gd name="T12" fmla="*/ 14 w 18"/>
                <a:gd name="T13" fmla="*/ 7 h 7"/>
                <a:gd name="T14" fmla="*/ 3 w 18"/>
                <a:gd name="T15" fmla="*/ 7 h 7"/>
                <a:gd name="T16" fmla="*/ 0 w 18"/>
                <a:gd name="T17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7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6" y="0"/>
                    <a:pt x="18" y="1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5"/>
                    <a:pt x="16" y="7"/>
                    <a:pt x="14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lose/>
                </a:path>
              </a:pathLst>
            </a:custGeom>
            <a:solidFill>
              <a:srgbClr val="FCC0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87" name="Freeform 329">
              <a:extLst>
                <a:ext uri="{FF2B5EF4-FFF2-40B4-BE49-F238E27FC236}">
                  <a16:creationId xmlns:a16="http://schemas.microsoft.com/office/drawing/2014/main" id="{D41F2604-AED7-42A5-8C0A-C84F92E7F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-6059487" y="2840038"/>
              <a:ext cx="101600" cy="147638"/>
            </a:xfrm>
            <a:custGeom>
              <a:avLst/>
              <a:gdLst>
                <a:gd name="T0" fmla="*/ 21 w 21"/>
                <a:gd name="T1" fmla="*/ 0 h 30"/>
                <a:gd name="T2" fmla="*/ 21 w 21"/>
                <a:gd name="T3" fmla="*/ 0 h 30"/>
                <a:gd name="T4" fmla="*/ 20 w 21"/>
                <a:gd name="T5" fmla="*/ 3 h 30"/>
                <a:gd name="T6" fmla="*/ 16 w 21"/>
                <a:gd name="T7" fmla="*/ 30 h 30"/>
                <a:gd name="T8" fmla="*/ 11 w 21"/>
                <a:gd name="T9" fmla="*/ 30 h 30"/>
                <a:gd name="T10" fmla="*/ 11 w 21"/>
                <a:gd name="T11" fmla="*/ 30 h 30"/>
                <a:gd name="T12" fmla="*/ 0 w 21"/>
                <a:gd name="T13" fmla="*/ 19 h 30"/>
                <a:gd name="T14" fmla="*/ 0 w 21"/>
                <a:gd name="T15" fmla="*/ 11 h 30"/>
                <a:gd name="T16" fmla="*/ 6 w 21"/>
                <a:gd name="T17" fmla="*/ 1 h 30"/>
                <a:gd name="T18" fmla="*/ 7 w 21"/>
                <a:gd name="T19" fmla="*/ 0 h 30"/>
                <a:gd name="T20" fmla="*/ 11 w 21"/>
                <a:gd name="T21" fmla="*/ 0 h 30"/>
                <a:gd name="T22" fmla="*/ 11 w 21"/>
                <a:gd name="T23" fmla="*/ 0 h 30"/>
                <a:gd name="T24" fmla="*/ 21 w 21"/>
                <a:gd name="T2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30"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5" y="30"/>
                    <a:pt x="0" y="25"/>
                    <a:pt x="0" y="19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7"/>
                    <a:pt x="2" y="3"/>
                    <a:pt x="6" y="1"/>
                  </a:cubicBezTo>
                  <a:cubicBezTo>
                    <a:pt x="6" y="1"/>
                    <a:pt x="7" y="1"/>
                    <a:pt x="7" y="0"/>
                  </a:cubicBezTo>
                  <a:cubicBezTo>
                    <a:pt x="8" y="0"/>
                    <a:pt x="10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FCC0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88" name="Freeform 330">
              <a:extLst>
                <a:ext uri="{FF2B5EF4-FFF2-40B4-BE49-F238E27FC236}">
                  <a16:creationId xmlns:a16="http://schemas.microsoft.com/office/drawing/2014/main" id="{1DEFAE26-D997-46FB-A9EF-61534E43B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-6007100" y="2840038"/>
              <a:ext cx="63500" cy="147638"/>
            </a:xfrm>
            <a:custGeom>
              <a:avLst/>
              <a:gdLst>
                <a:gd name="T0" fmla="*/ 0 w 13"/>
                <a:gd name="T1" fmla="*/ 30 h 30"/>
                <a:gd name="T2" fmla="*/ 7 w 13"/>
                <a:gd name="T3" fmla="*/ 30 h 30"/>
                <a:gd name="T4" fmla="*/ 10 w 13"/>
                <a:gd name="T5" fmla="*/ 27 h 30"/>
                <a:gd name="T6" fmla="*/ 10 w 13"/>
                <a:gd name="T7" fmla="*/ 27 h 30"/>
                <a:gd name="T8" fmla="*/ 7 w 13"/>
                <a:gd name="T9" fmla="*/ 23 h 30"/>
                <a:gd name="T10" fmla="*/ 8 w 13"/>
                <a:gd name="T11" fmla="*/ 23 h 30"/>
                <a:gd name="T12" fmla="*/ 12 w 13"/>
                <a:gd name="T13" fmla="*/ 19 h 30"/>
                <a:gd name="T14" fmla="*/ 12 w 13"/>
                <a:gd name="T15" fmla="*/ 19 h 30"/>
                <a:gd name="T16" fmla="*/ 8 w 13"/>
                <a:gd name="T17" fmla="*/ 15 h 30"/>
                <a:gd name="T18" fmla="*/ 9 w 13"/>
                <a:gd name="T19" fmla="*/ 15 h 30"/>
                <a:gd name="T20" fmla="*/ 13 w 13"/>
                <a:gd name="T21" fmla="*/ 11 h 30"/>
                <a:gd name="T22" fmla="*/ 13 w 13"/>
                <a:gd name="T23" fmla="*/ 11 h 30"/>
                <a:gd name="T24" fmla="*/ 9 w 13"/>
                <a:gd name="T25" fmla="*/ 7 h 30"/>
                <a:gd name="T26" fmla="*/ 13 w 13"/>
                <a:gd name="T27" fmla="*/ 4 h 30"/>
                <a:gd name="T28" fmla="*/ 13 w 13"/>
                <a:gd name="T29" fmla="*/ 4 h 30"/>
                <a:gd name="T30" fmla="*/ 9 w 13"/>
                <a:gd name="T31" fmla="*/ 0 h 30"/>
                <a:gd name="T32" fmla="*/ 0 w 13"/>
                <a:gd name="T33" fmla="*/ 0 h 30"/>
                <a:gd name="T34" fmla="*/ 0 w 13"/>
                <a:gd name="T3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" h="30">
                  <a:moveTo>
                    <a:pt x="0" y="30"/>
                  </a:moveTo>
                  <a:cubicBezTo>
                    <a:pt x="7" y="30"/>
                    <a:pt x="7" y="30"/>
                    <a:pt x="7" y="30"/>
                  </a:cubicBezTo>
                  <a:cubicBezTo>
                    <a:pt x="9" y="30"/>
                    <a:pt x="10" y="29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5"/>
                    <a:pt x="9" y="23"/>
                    <a:pt x="7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10" y="23"/>
                    <a:pt x="12" y="21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7"/>
                    <a:pt x="10" y="15"/>
                    <a:pt x="8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1" y="15"/>
                    <a:pt x="13" y="14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9"/>
                    <a:pt x="11" y="7"/>
                    <a:pt x="9" y="7"/>
                  </a:cubicBezTo>
                  <a:cubicBezTo>
                    <a:pt x="11" y="7"/>
                    <a:pt x="13" y="6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0"/>
                    <a:pt x="0" y="30"/>
                    <a:pt x="0" y="30"/>
                  </a:cubicBezTo>
                </a:path>
              </a:pathLst>
            </a:custGeom>
            <a:solidFill>
              <a:srgbClr val="FCC0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89" name="Freeform 331">
              <a:extLst>
                <a:ext uri="{FF2B5EF4-FFF2-40B4-BE49-F238E27FC236}">
                  <a16:creationId xmlns:a16="http://schemas.microsoft.com/office/drawing/2014/main" id="{B3746E5A-21F9-49A6-9ADC-C8C622D9D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-6040437" y="2981325"/>
              <a:ext cx="96838" cy="39688"/>
            </a:xfrm>
            <a:custGeom>
              <a:avLst/>
              <a:gdLst>
                <a:gd name="T0" fmla="*/ 20 w 20"/>
                <a:gd name="T1" fmla="*/ 4 h 8"/>
                <a:gd name="T2" fmla="*/ 20 w 20"/>
                <a:gd name="T3" fmla="*/ 4 h 8"/>
                <a:gd name="T4" fmla="*/ 17 w 20"/>
                <a:gd name="T5" fmla="*/ 0 h 8"/>
                <a:gd name="T6" fmla="*/ 4 w 20"/>
                <a:gd name="T7" fmla="*/ 0 h 8"/>
                <a:gd name="T8" fmla="*/ 0 w 20"/>
                <a:gd name="T9" fmla="*/ 4 h 8"/>
                <a:gd name="T10" fmla="*/ 0 w 20"/>
                <a:gd name="T11" fmla="*/ 4 h 8"/>
                <a:gd name="T12" fmla="*/ 4 w 20"/>
                <a:gd name="T13" fmla="*/ 8 h 8"/>
                <a:gd name="T14" fmla="*/ 17 w 20"/>
                <a:gd name="T15" fmla="*/ 8 h 8"/>
                <a:gd name="T16" fmla="*/ 20 w 20"/>
                <a:gd name="T17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8">
                  <a:moveTo>
                    <a:pt x="20" y="4"/>
                  </a:moveTo>
                  <a:cubicBezTo>
                    <a:pt x="20" y="4"/>
                    <a:pt x="20" y="4"/>
                    <a:pt x="20" y="4"/>
                  </a:cubicBezTo>
                  <a:cubicBezTo>
                    <a:pt x="20" y="2"/>
                    <a:pt x="19" y="0"/>
                    <a:pt x="1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9" y="8"/>
                    <a:pt x="20" y="6"/>
                    <a:pt x="20" y="4"/>
                  </a:cubicBezTo>
                  <a:close/>
                </a:path>
              </a:pathLst>
            </a:custGeom>
            <a:solidFill>
              <a:srgbClr val="FCC0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90" name="Freeform 332">
              <a:extLst>
                <a:ext uri="{FF2B5EF4-FFF2-40B4-BE49-F238E27FC236}">
                  <a16:creationId xmlns:a16="http://schemas.microsoft.com/office/drawing/2014/main" id="{DD659FCB-256A-4A88-9575-B24240216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-6045200" y="3021013"/>
              <a:ext cx="106363" cy="39688"/>
            </a:xfrm>
            <a:custGeom>
              <a:avLst/>
              <a:gdLst>
                <a:gd name="T0" fmla="*/ 22 w 22"/>
                <a:gd name="T1" fmla="*/ 4 h 8"/>
                <a:gd name="T2" fmla="*/ 22 w 22"/>
                <a:gd name="T3" fmla="*/ 4 h 8"/>
                <a:gd name="T4" fmla="*/ 19 w 22"/>
                <a:gd name="T5" fmla="*/ 0 h 8"/>
                <a:gd name="T6" fmla="*/ 4 w 22"/>
                <a:gd name="T7" fmla="*/ 0 h 8"/>
                <a:gd name="T8" fmla="*/ 0 w 22"/>
                <a:gd name="T9" fmla="*/ 4 h 8"/>
                <a:gd name="T10" fmla="*/ 0 w 22"/>
                <a:gd name="T11" fmla="*/ 4 h 8"/>
                <a:gd name="T12" fmla="*/ 4 w 22"/>
                <a:gd name="T13" fmla="*/ 8 h 8"/>
                <a:gd name="T14" fmla="*/ 19 w 22"/>
                <a:gd name="T15" fmla="*/ 8 h 8"/>
                <a:gd name="T16" fmla="*/ 22 w 22"/>
                <a:gd name="T17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8">
                  <a:moveTo>
                    <a:pt x="22" y="4"/>
                  </a:moveTo>
                  <a:cubicBezTo>
                    <a:pt x="22" y="4"/>
                    <a:pt x="22" y="4"/>
                    <a:pt x="22" y="4"/>
                  </a:cubicBezTo>
                  <a:cubicBezTo>
                    <a:pt x="22" y="2"/>
                    <a:pt x="21" y="0"/>
                    <a:pt x="1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21" y="8"/>
                    <a:pt x="22" y="6"/>
                    <a:pt x="22" y="4"/>
                  </a:cubicBezTo>
                  <a:close/>
                </a:path>
              </a:pathLst>
            </a:custGeom>
            <a:solidFill>
              <a:srgbClr val="FCC0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4" name="Freeform 334">
              <a:extLst>
                <a:ext uri="{FF2B5EF4-FFF2-40B4-BE49-F238E27FC236}">
                  <a16:creationId xmlns:a16="http://schemas.microsoft.com/office/drawing/2014/main" id="{5756B77A-5FF1-41A0-BE1D-134D74308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-6040437" y="3060700"/>
              <a:ext cx="96838" cy="38100"/>
            </a:xfrm>
            <a:custGeom>
              <a:avLst/>
              <a:gdLst>
                <a:gd name="T0" fmla="*/ 20 w 20"/>
                <a:gd name="T1" fmla="*/ 4 h 8"/>
                <a:gd name="T2" fmla="*/ 20 w 20"/>
                <a:gd name="T3" fmla="*/ 4 h 8"/>
                <a:gd name="T4" fmla="*/ 16 w 20"/>
                <a:gd name="T5" fmla="*/ 0 h 8"/>
                <a:gd name="T6" fmla="*/ 4 w 20"/>
                <a:gd name="T7" fmla="*/ 0 h 8"/>
                <a:gd name="T8" fmla="*/ 0 w 20"/>
                <a:gd name="T9" fmla="*/ 4 h 8"/>
                <a:gd name="T10" fmla="*/ 0 w 20"/>
                <a:gd name="T11" fmla="*/ 4 h 8"/>
                <a:gd name="T12" fmla="*/ 4 w 20"/>
                <a:gd name="T13" fmla="*/ 8 h 8"/>
                <a:gd name="T14" fmla="*/ 16 w 20"/>
                <a:gd name="T15" fmla="*/ 8 h 8"/>
                <a:gd name="T16" fmla="*/ 20 w 20"/>
                <a:gd name="T17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8">
                  <a:moveTo>
                    <a:pt x="20" y="4"/>
                  </a:moveTo>
                  <a:cubicBezTo>
                    <a:pt x="20" y="4"/>
                    <a:pt x="20" y="4"/>
                    <a:pt x="20" y="4"/>
                  </a:cubicBezTo>
                  <a:cubicBezTo>
                    <a:pt x="20" y="2"/>
                    <a:pt x="18" y="0"/>
                    <a:pt x="1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8" y="8"/>
                    <a:pt x="20" y="6"/>
                    <a:pt x="20" y="4"/>
                  </a:cubicBezTo>
                  <a:close/>
                </a:path>
              </a:pathLst>
            </a:custGeom>
            <a:solidFill>
              <a:srgbClr val="FCC0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5" name="Freeform 335">
              <a:extLst>
                <a:ext uri="{FF2B5EF4-FFF2-40B4-BE49-F238E27FC236}">
                  <a16:creationId xmlns:a16="http://schemas.microsoft.com/office/drawing/2014/main" id="{6E638072-76AA-4CCE-A7B4-7D31B8A8966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035675" y="3098800"/>
              <a:ext cx="87313" cy="34925"/>
            </a:xfrm>
            <a:custGeom>
              <a:avLst/>
              <a:gdLst>
                <a:gd name="T0" fmla="*/ 18 w 18"/>
                <a:gd name="T1" fmla="*/ 3 h 7"/>
                <a:gd name="T2" fmla="*/ 18 w 18"/>
                <a:gd name="T3" fmla="*/ 3 h 7"/>
                <a:gd name="T4" fmla="*/ 15 w 18"/>
                <a:gd name="T5" fmla="*/ 0 h 7"/>
                <a:gd name="T6" fmla="*/ 4 w 18"/>
                <a:gd name="T7" fmla="*/ 0 h 7"/>
                <a:gd name="T8" fmla="*/ 0 w 18"/>
                <a:gd name="T9" fmla="*/ 3 h 7"/>
                <a:gd name="T10" fmla="*/ 0 w 18"/>
                <a:gd name="T11" fmla="*/ 3 h 7"/>
                <a:gd name="T12" fmla="*/ 4 w 18"/>
                <a:gd name="T13" fmla="*/ 7 h 7"/>
                <a:gd name="T14" fmla="*/ 15 w 18"/>
                <a:gd name="T15" fmla="*/ 7 h 7"/>
                <a:gd name="T16" fmla="*/ 18 w 18"/>
                <a:gd name="T17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7">
                  <a:moveTo>
                    <a:pt x="18" y="3"/>
                  </a:moveTo>
                  <a:cubicBezTo>
                    <a:pt x="18" y="3"/>
                    <a:pt x="18" y="3"/>
                    <a:pt x="18" y="3"/>
                  </a:cubicBezTo>
                  <a:cubicBezTo>
                    <a:pt x="18" y="1"/>
                    <a:pt x="17" y="0"/>
                    <a:pt x="1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2" y="7"/>
                    <a:pt x="4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7"/>
                    <a:pt x="18" y="5"/>
                    <a:pt x="18" y="3"/>
                  </a:cubicBezTo>
                  <a:close/>
                </a:path>
              </a:pathLst>
            </a:custGeom>
            <a:solidFill>
              <a:srgbClr val="FCC0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6" name="Freeform 336">
              <a:extLst>
                <a:ext uri="{FF2B5EF4-FFF2-40B4-BE49-F238E27FC236}">
                  <a16:creationId xmlns:a16="http://schemas.microsoft.com/office/drawing/2014/main" id="{BC283377-D191-4BA4-9589-AAEE833A36F7}"/>
                </a:ext>
              </a:extLst>
            </p:cNvPr>
            <p:cNvSpPr>
              <a:spLocks/>
            </p:cNvSpPr>
            <p:nvPr/>
          </p:nvSpPr>
          <p:spPr bwMode="auto">
            <a:xfrm>
              <a:off x="-5972175" y="2981325"/>
              <a:ext cx="96838" cy="152400"/>
            </a:xfrm>
            <a:custGeom>
              <a:avLst/>
              <a:gdLst>
                <a:gd name="T0" fmla="*/ 0 w 20"/>
                <a:gd name="T1" fmla="*/ 0 h 31"/>
                <a:gd name="T2" fmla="*/ 0 w 20"/>
                <a:gd name="T3" fmla="*/ 0 h 31"/>
                <a:gd name="T4" fmla="*/ 0 w 20"/>
                <a:gd name="T5" fmla="*/ 4 h 31"/>
                <a:gd name="T6" fmla="*/ 4 w 20"/>
                <a:gd name="T7" fmla="*/ 31 h 31"/>
                <a:gd name="T8" fmla="*/ 9 w 20"/>
                <a:gd name="T9" fmla="*/ 31 h 31"/>
                <a:gd name="T10" fmla="*/ 10 w 20"/>
                <a:gd name="T11" fmla="*/ 31 h 31"/>
                <a:gd name="T12" fmla="*/ 20 w 20"/>
                <a:gd name="T13" fmla="*/ 19 h 31"/>
                <a:gd name="T14" fmla="*/ 20 w 20"/>
                <a:gd name="T15" fmla="*/ 12 h 31"/>
                <a:gd name="T16" fmla="*/ 14 w 20"/>
                <a:gd name="T17" fmla="*/ 2 h 31"/>
                <a:gd name="T18" fmla="*/ 13 w 20"/>
                <a:gd name="T19" fmla="*/ 1 h 31"/>
                <a:gd name="T20" fmla="*/ 10 w 20"/>
                <a:gd name="T21" fmla="*/ 0 h 31"/>
                <a:gd name="T22" fmla="*/ 9 w 20"/>
                <a:gd name="T23" fmla="*/ 0 h 31"/>
                <a:gd name="T24" fmla="*/ 0 w 20"/>
                <a:gd name="T2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6" y="31"/>
                    <a:pt x="20" y="25"/>
                    <a:pt x="20" y="19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7"/>
                    <a:pt x="18" y="4"/>
                    <a:pt x="14" y="2"/>
                  </a:cubicBezTo>
                  <a:cubicBezTo>
                    <a:pt x="14" y="1"/>
                    <a:pt x="14" y="1"/>
                    <a:pt x="13" y="1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C0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7" name="Freeform 337">
              <a:extLst>
                <a:ext uri="{FF2B5EF4-FFF2-40B4-BE49-F238E27FC236}">
                  <a16:creationId xmlns:a16="http://schemas.microsoft.com/office/drawing/2014/main" id="{4D430A0C-F73B-4655-A5A1-6293296DE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-6011862" y="2981325"/>
              <a:ext cx="63500" cy="152400"/>
            </a:xfrm>
            <a:custGeom>
              <a:avLst/>
              <a:gdLst>
                <a:gd name="T0" fmla="*/ 13 w 13"/>
                <a:gd name="T1" fmla="*/ 31 h 31"/>
                <a:gd name="T2" fmla="*/ 6 w 13"/>
                <a:gd name="T3" fmla="*/ 31 h 31"/>
                <a:gd name="T4" fmla="*/ 3 w 13"/>
                <a:gd name="T5" fmla="*/ 27 h 31"/>
                <a:gd name="T6" fmla="*/ 3 w 13"/>
                <a:gd name="T7" fmla="*/ 27 h 31"/>
                <a:gd name="T8" fmla="*/ 6 w 13"/>
                <a:gd name="T9" fmla="*/ 24 h 31"/>
                <a:gd name="T10" fmla="*/ 5 w 13"/>
                <a:gd name="T11" fmla="*/ 24 h 31"/>
                <a:gd name="T12" fmla="*/ 1 w 13"/>
                <a:gd name="T13" fmla="*/ 20 h 31"/>
                <a:gd name="T14" fmla="*/ 1 w 13"/>
                <a:gd name="T15" fmla="*/ 20 h 31"/>
                <a:gd name="T16" fmla="*/ 5 w 13"/>
                <a:gd name="T17" fmla="*/ 16 h 31"/>
                <a:gd name="T18" fmla="*/ 4 w 13"/>
                <a:gd name="T19" fmla="*/ 16 h 31"/>
                <a:gd name="T20" fmla="*/ 0 w 13"/>
                <a:gd name="T21" fmla="*/ 12 h 31"/>
                <a:gd name="T22" fmla="*/ 0 w 13"/>
                <a:gd name="T23" fmla="*/ 12 h 31"/>
                <a:gd name="T24" fmla="*/ 4 w 13"/>
                <a:gd name="T25" fmla="*/ 8 h 31"/>
                <a:gd name="T26" fmla="*/ 0 w 13"/>
                <a:gd name="T27" fmla="*/ 4 h 31"/>
                <a:gd name="T28" fmla="*/ 0 w 13"/>
                <a:gd name="T29" fmla="*/ 4 h 31"/>
                <a:gd name="T30" fmla="*/ 4 w 13"/>
                <a:gd name="T31" fmla="*/ 0 h 31"/>
                <a:gd name="T32" fmla="*/ 13 w 13"/>
                <a:gd name="T33" fmla="*/ 0 h 31"/>
                <a:gd name="T34" fmla="*/ 13 w 13"/>
                <a:gd name="T3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" h="31">
                  <a:moveTo>
                    <a:pt x="13" y="31"/>
                  </a:moveTo>
                  <a:cubicBezTo>
                    <a:pt x="6" y="31"/>
                    <a:pt x="6" y="31"/>
                    <a:pt x="6" y="31"/>
                  </a:cubicBezTo>
                  <a:cubicBezTo>
                    <a:pt x="4" y="31"/>
                    <a:pt x="3" y="29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5"/>
                    <a:pt x="4" y="24"/>
                    <a:pt x="6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3" y="24"/>
                    <a:pt x="1" y="22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18"/>
                    <a:pt x="3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0"/>
                    <a:pt x="2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" y="0"/>
                    <a:pt x="13" y="0"/>
                    <a:pt x="13" y="0"/>
                  </a:cubicBezTo>
                  <a:lnTo>
                    <a:pt x="13" y="31"/>
                  </a:lnTo>
                  <a:close/>
                </a:path>
              </a:pathLst>
            </a:custGeom>
            <a:solidFill>
              <a:srgbClr val="FCC0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" name="Rectangle 338">
              <a:extLst>
                <a:ext uri="{FF2B5EF4-FFF2-40B4-BE49-F238E27FC236}">
                  <a16:creationId xmlns:a16="http://schemas.microsoft.com/office/drawing/2014/main" id="{497D4245-9AC1-4226-ABD7-82450B2ED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059487" y="2825750"/>
              <a:ext cx="193675" cy="14288"/>
            </a:xfrm>
            <a:prstGeom prst="rect">
              <a:avLst/>
            </a:prstGeom>
            <a:solidFill>
              <a:srgbClr val="9D9D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" name="Rectangle 339">
              <a:extLst>
                <a:ext uri="{FF2B5EF4-FFF2-40B4-BE49-F238E27FC236}">
                  <a16:creationId xmlns:a16="http://schemas.microsoft.com/office/drawing/2014/main" id="{5AD93B49-F1B7-46A7-BB81-428BDDEDA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059487" y="2825750"/>
              <a:ext cx="193675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3" name="Freeform 340">
              <a:extLst>
                <a:ext uri="{FF2B5EF4-FFF2-40B4-BE49-F238E27FC236}">
                  <a16:creationId xmlns:a16="http://schemas.microsoft.com/office/drawing/2014/main" id="{AE06D553-FE23-45F0-99E0-C5DB0C0626D5}"/>
                </a:ext>
              </a:extLst>
            </p:cNvPr>
            <p:cNvSpPr>
              <a:spLocks/>
            </p:cNvSpPr>
            <p:nvPr/>
          </p:nvSpPr>
          <p:spPr bwMode="auto">
            <a:xfrm>
              <a:off x="-6030912" y="1762125"/>
              <a:ext cx="101600" cy="1063625"/>
            </a:xfrm>
            <a:custGeom>
              <a:avLst/>
              <a:gdLst>
                <a:gd name="T0" fmla="*/ 0 w 21"/>
                <a:gd name="T1" fmla="*/ 2 h 218"/>
                <a:gd name="T2" fmla="*/ 9 w 21"/>
                <a:gd name="T3" fmla="*/ 218 h 218"/>
                <a:gd name="T4" fmla="*/ 19 w 21"/>
                <a:gd name="T5" fmla="*/ 218 h 218"/>
                <a:gd name="T6" fmla="*/ 11 w 21"/>
                <a:gd name="T7" fmla="*/ 9 h 218"/>
                <a:gd name="T8" fmla="*/ 0 w 21"/>
                <a:gd name="T9" fmla="*/ 2 h 218"/>
                <a:gd name="T10" fmla="*/ 0 w 21"/>
                <a:gd name="T11" fmla="*/ 2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18">
                  <a:moveTo>
                    <a:pt x="0" y="2"/>
                  </a:moveTo>
                  <a:cubicBezTo>
                    <a:pt x="8" y="72"/>
                    <a:pt x="11" y="144"/>
                    <a:pt x="9" y="218"/>
                  </a:cubicBezTo>
                  <a:cubicBezTo>
                    <a:pt x="19" y="218"/>
                    <a:pt x="19" y="218"/>
                    <a:pt x="19" y="218"/>
                  </a:cubicBezTo>
                  <a:cubicBezTo>
                    <a:pt x="21" y="146"/>
                    <a:pt x="19" y="76"/>
                    <a:pt x="11" y="9"/>
                  </a:cubicBezTo>
                  <a:cubicBezTo>
                    <a:pt x="10" y="0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4" name="Freeform 341">
              <a:extLst>
                <a:ext uri="{FF2B5EF4-FFF2-40B4-BE49-F238E27FC236}">
                  <a16:creationId xmlns:a16="http://schemas.microsoft.com/office/drawing/2014/main" id="{95756FF2-8C1A-42D4-ADEB-942E1002D368}"/>
                </a:ext>
              </a:extLst>
            </p:cNvPr>
            <p:cNvSpPr>
              <a:spLocks/>
            </p:cNvSpPr>
            <p:nvPr/>
          </p:nvSpPr>
          <p:spPr bwMode="auto">
            <a:xfrm>
              <a:off x="-6011862" y="1790700"/>
              <a:ext cx="63500" cy="1020763"/>
            </a:xfrm>
            <a:custGeom>
              <a:avLst/>
              <a:gdLst>
                <a:gd name="T0" fmla="*/ 12 w 13"/>
                <a:gd name="T1" fmla="*/ 209 h 209"/>
                <a:gd name="T2" fmla="*/ 4 w 13"/>
                <a:gd name="T3" fmla="*/ 4 h 209"/>
                <a:gd name="T4" fmla="*/ 0 w 13"/>
                <a:gd name="T5" fmla="*/ 0 h 209"/>
                <a:gd name="T6" fmla="*/ 8 w 13"/>
                <a:gd name="T7" fmla="*/ 209 h 209"/>
                <a:gd name="T8" fmla="*/ 12 w 13"/>
                <a:gd name="T9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09">
                  <a:moveTo>
                    <a:pt x="12" y="209"/>
                  </a:moveTo>
                  <a:cubicBezTo>
                    <a:pt x="13" y="132"/>
                    <a:pt x="11" y="65"/>
                    <a:pt x="4" y="4"/>
                  </a:cubicBezTo>
                  <a:cubicBezTo>
                    <a:pt x="3" y="2"/>
                    <a:pt x="3" y="0"/>
                    <a:pt x="0" y="0"/>
                  </a:cubicBezTo>
                  <a:cubicBezTo>
                    <a:pt x="8" y="66"/>
                    <a:pt x="10" y="136"/>
                    <a:pt x="8" y="209"/>
                  </a:cubicBezTo>
                  <a:cubicBezTo>
                    <a:pt x="12" y="209"/>
                    <a:pt x="12" y="209"/>
                    <a:pt x="12" y="209"/>
                  </a:cubicBezTo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5" name="Freeform 342">
              <a:extLst>
                <a:ext uri="{FF2B5EF4-FFF2-40B4-BE49-F238E27FC236}">
                  <a16:creationId xmlns:a16="http://schemas.microsoft.com/office/drawing/2014/main" id="{4B3F4C4D-9051-4895-9AB3-23C9C762A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030912" y="1771650"/>
              <a:ext cx="92075" cy="1054100"/>
            </a:xfrm>
            <a:custGeom>
              <a:avLst/>
              <a:gdLst>
                <a:gd name="T0" fmla="*/ 0 w 19"/>
                <a:gd name="T1" fmla="*/ 0 h 216"/>
                <a:gd name="T2" fmla="*/ 10 w 19"/>
                <a:gd name="T3" fmla="*/ 168 h 216"/>
                <a:gd name="T4" fmla="*/ 9 w 19"/>
                <a:gd name="T5" fmla="*/ 216 h 216"/>
                <a:gd name="T6" fmla="*/ 19 w 19"/>
                <a:gd name="T7" fmla="*/ 216 h 216"/>
                <a:gd name="T8" fmla="*/ 16 w 19"/>
                <a:gd name="T9" fmla="*/ 207 h 216"/>
                <a:gd name="T10" fmla="*/ 16 w 19"/>
                <a:gd name="T11" fmla="*/ 213 h 216"/>
                <a:gd name="T12" fmla="*/ 12 w 19"/>
                <a:gd name="T13" fmla="*/ 213 h 216"/>
                <a:gd name="T14" fmla="*/ 13 w 19"/>
                <a:gd name="T15" fmla="*/ 147 h 216"/>
                <a:gd name="T16" fmla="*/ 0 w 19"/>
                <a:gd name="T1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216">
                  <a:moveTo>
                    <a:pt x="0" y="0"/>
                  </a:moveTo>
                  <a:cubicBezTo>
                    <a:pt x="7" y="55"/>
                    <a:pt x="10" y="111"/>
                    <a:pt x="10" y="168"/>
                  </a:cubicBezTo>
                  <a:cubicBezTo>
                    <a:pt x="10" y="184"/>
                    <a:pt x="9" y="200"/>
                    <a:pt x="9" y="216"/>
                  </a:cubicBezTo>
                  <a:cubicBezTo>
                    <a:pt x="19" y="216"/>
                    <a:pt x="19" y="216"/>
                    <a:pt x="19" y="216"/>
                  </a:cubicBezTo>
                  <a:cubicBezTo>
                    <a:pt x="18" y="216"/>
                    <a:pt x="17" y="212"/>
                    <a:pt x="16" y="207"/>
                  </a:cubicBezTo>
                  <a:cubicBezTo>
                    <a:pt x="16" y="209"/>
                    <a:pt x="16" y="211"/>
                    <a:pt x="16" y="213"/>
                  </a:cubicBezTo>
                  <a:cubicBezTo>
                    <a:pt x="12" y="213"/>
                    <a:pt x="12" y="213"/>
                    <a:pt x="12" y="213"/>
                  </a:cubicBezTo>
                  <a:cubicBezTo>
                    <a:pt x="13" y="191"/>
                    <a:pt x="13" y="168"/>
                    <a:pt x="13" y="147"/>
                  </a:cubicBezTo>
                  <a:cubicBezTo>
                    <a:pt x="12" y="103"/>
                    <a:pt x="9" y="47"/>
                    <a:pt x="0" y="0"/>
                  </a:cubicBezTo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6" name="Freeform 343">
              <a:extLst>
                <a:ext uri="{FF2B5EF4-FFF2-40B4-BE49-F238E27FC236}">
                  <a16:creationId xmlns:a16="http://schemas.microsoft.com/office/drawing/2014/main" id="{2AAE051E-4688-433F-9952-068FA5A1B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-5972175" y="2489200"/>
              <a:ext cx="19050" cy="322263"/>
            </a:xfrm>
            <a:custGeom>
              <a:avLst/>
              <a:gdLst>
                <a:gd name="T0" fmla="*/ 1 w 4"/>
                <a:gd name="T1" fmla="*/ 0 h 66"/>
                <a:gd name="T2" fmla="*/ 0 w 4"/>
                <a:gd name="T3" fmla="*/ 66 h 66"/>
                <a:gd name="T4" fmla="*/ 4 w 4"/>
                <a:gd name="T5" fmla="*/ 66 h 66"/>
                <a:gd name="T6" fmla="*/ 4 w 4"/>
                <a:gd name="T7" fmla="*/ 60 h 66"/>
                <a:gd name="T8" fmla="*/ 1 w 4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6">
                  <a:moveTo>
                    <a:pt x="1" y="0"/>
                  </a:moveTo>
                  <a:cubicBezTo>
                    <a:pt x="1" y="21"/>
                    <a:pt x="1" y="44"/>
                    <a:pt x="0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64"/>
                    <a:pt x="4" y="62"/>
                    <a:pt x="4" y="60"/>
                  </a:cubicBezTo>
                  <a:cubicBezTo>
                    <a:pt x="2" y="48"/>
                    <a:pt x="2" y="26"/>
                    <a:pt x="1" y="0"/>
                  </a:cubicBezTo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8" name="Freeform 344">
              <a:extLst>
                <a:ext uri="{FF2B5EF4-FFF2-40B4-BE49-F238E27FC236}">
                  <a16:creationId xmlns:a16="http://schemas.microsoft.com/office/drawing/2014/main" id="{97EEFBF1-1F6B-40B3-9385-4A68F1E06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-5889625" y="2840038"/>
              <a:ext cx="496888" cy="434975"/>
            </a:xfrm>
            <a:custGeom>
              <a:avLst/>
              <a:gdLst>
                <a:gd name="T0" fmla="*/ 1 w 102"/>
                <a:gd name="T1" fmla="*/ 33 h 89"/>
                <a:gd name="T2" fmla="*/ 47 w 102"/>
                <a:gd name="T3" fmla="*/ 49 h 89"/>
                <a:gd name="T4" fmla="*/ 68 w 102"/>
                <a:gd name="T5" fmla="*/ 0 h 89"/>
                <a:gd name="T6" fmla="*/ 102 w 102"/>
                <a:gd name="T7" fmla="*/ 15 h 89"/>
                <a:gd name="T8" fmla="*/ 72 w 102"/>
                <a:gd name="T9" fmla="*/ 78 h 89"/>
                <a:gd name="T10" fmla="*/ 52 w 102"/>
                <a:gd name="T11" fmla="*/ 87 h 89"/>
                <a:gd name="T12" fmla="*/ 0 w 102"/>
                <a:gd name="T13" fmla="*/ 69 h 89"/>
                <a:gd name="T14" fmla="*/ 1 w 102"/>
                <a:gd name="T15" fmla="*/ 3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89">
                  <a:moveTo>
                    <a:pt x="1" y="33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02" y="15"/>
                    <a:pt x="102" y="15"/>
                    <a:pt x="102" y="15"/>
                  </a:cubicBezTo>
                  <a:cubicBezTo>
                    <a:pt x="72" y="78"/>
                    <a:pt x="72" y="78"/>
                    <a:pt x="72" y="78"/>
                  </a:cubicBezTo>
                  <a:cubicBezTo>
                    <a:pt x="69" y="85"/>
                    <a:pt x="60" y="89"/>
                    <a:pt x="52" y="87"/>
                  </a:cubicBezTo>
                  <a:cubicBezTo>
                    <a:pt x="0" y="69"/>
                    <a:pt x="0" y="69"/>
                    <a:pt x="0" y="69"/>
                  </a:cubicBezTo>
                  <a:lnTo>
                    <a:pt x="1" y="33"/>
                  </a:lnTo>
                  <a:close/>
                </a:path>
              </a:pathLst>
            </a:custGeom>
            <a:solidFill>
              <a:srgbClr val="5D31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9" name="Oval 345">
              <a:extLst>
                <a:ext uri="{FF2B5EF4-FFF2-40B4-BE49-F238E27FC236}">
                  <a16:creationId xmlns:a16="http://schemas.microsoft.com/office/drawing/2014/main" id="{1315E809-4E07-44E1-BD8C-1606194ED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807075" y="2259013"/>
              <a:ext cx="190500" cy="127000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60" name="Freeform 346">
              <a:extLst>
                <a:ext uri="{FF2B5EF4-FFF2-40B4-BE49-F238E27FC236}">
                  <a16:creationId xmlns:a16="http://schemas.microsoft.com/office/drawing/2014/main" id="{7427DFCD-7D29-4592-8954-A9C027C92CC3}"/>
                </a:ext>
              </a:extLst>
            </p:cNvPr>
            <p:cNvSpPr>
              <a:spLocks/>
            </p:cNvSpPr>
            <p:nvPr/>
          </p:nvSpPr>
          <p:spPr bwMode="auto">
            <a:xfrm>
              <a:off x="-5880100" y="2333625"/>
              <a:ext cx="331788" cy="388938"/>
            </a:xfrm>
            <a:custGeom>
              <a:avLst/>
              <a:gdLst>
                <a:gd name="T0" fmla="*/ 4 w 68"/>
                <a:gd name="T1" fmla="*/ 33 h 80"/>
                <a:gd name="T2" fmla="*/ 5 w 68"/>
                <a:gd name="T3" fmla="*/ 33 h 80"/>
                <a:gd name="T4" fmla="*/ 5 w 68"/>
                <a:gd name="T5" fmla="*/ 20 h 80"/>
                <a:gd name="T6" fmla="*/ 25 w 68"/>
                <a:gd name="T7" fmla="*/ 0 h 80"/>
                <a:gd name="T8" fmla="*/ 44 w 68"/>
                <a:gd name="T9" fmla="*/ 0 h 80"/>
                <a:gd name="T10" fmla="*/ 63 w 68"/>
                <a:gd name="T11" fmla="*/ 20 h 80"/>
                <a:gd name="T12" fmla="*/ 63 w 68"/>
                <a:gd name="T13" fmla="*/ 33 h 80"/>
                <a:gd name="T14" fmla="*/ 65 w 68"/>
                <a:gd name="T15" fmla="*/ 33 h 80"/>
                <a:gd name="T16" fmla="*/ 67 w 68"/>
                <a:gd name="T17" fmla="*/ 43 h 80"/>
                <a:gd name="T18" fmla="*/ 63 w 68"/>
                <a:gd name="T19" fmla="*/ 52 h 80"/>
                <a:gd name="T20" fmla="*/ 62 w 68"/>
                <a:gd name="T21" fmla="*/ 52 h 80"/>
                <a:gd name="T22" fmla="*/ 61 w 68"/>
                <a:gd name="T23" fmla="*/ 52 h 80"/>
                <a:gd name="T24" fmla="*/ 56 w 68"/>
                <a:gd name="T25" fmla="*/ 65 h 80"/>
                <a:gd name="T26" fmla="*/ 50 w 68"/>
                <a:gd name="T27" fmla="*/ 74 h 80"/>
                <a:gd name="T28" fmla="*/ 34 w 68"/>
                <a:gd name="T29" fmla="*/ 80 h 80"/>
                <a:gd name="T30" fmla="*/ 34 w 68"/>
                <a:gd name="T31" fmla="*/ 80 h 80"/>
                <a:gd name="T32" fmla="*/ 34 w 68"/>
                <a:gd name="T33" fmla="*/ 80 h 80"/>
                <a:gd name="T34" fmla="*/ 34 w 68"/>
                <a:gd name="T35" fmla="*/ 80 h 80"/>
                <a:gd name="T36" fmla="*/ 34 w 68"/>
                <a:gd name="T37" fmla="*/ 80 h 80"/>
                <a:gd name="T38" fmla="*/ 19 w 68"/>
                <a:gd name="T39" fmla="*/ 74 h 80"/>
                <a:gd name="T40" fmla="*/ 12 w 68"/>
                <a:gd name="T41" fmla="*/ 65 h 80"/>
                <a:gd name="T42" fmla="*/ 7 w 68"/>
                <a:gd name="T43" fmla="*/ 52 h 80"/>
                <a:gd name="T44" fmla="*/ 7 w 68"/>
                <a:gd name="T45" fmla="*/ 52 h 80"/>
                <a:gd name="T46" fmla="*/ 5 w 68"/>
                <a:gd name="T47" fmla="*/ 52 h 80"/>
                <a:gd name="T48" fmla="*/ 1 w 68"/>
                <a:gd name="T49" fmla="*/ 43 h 80"/>
                <a:gd name="T50" fmla="*/ 4 w 68"/>
                <a:gd name="T51" fmla="*/ 3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8" h="80">
                  <a:moveTo>
                    <a:pt x="4" y="33"/>
                  </a:moveTo>
                  <a:cubicBezTo>
                    <a:pt x="4" y="33"/>
                    <a:pt x="5" y="33"/>
                    <a:pt x="5" y="33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9"/>
                    <a:pt x="14" y="0"/>
                    <a:pt x="25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4" y="0"/>
                    <a:pt x="63" y="9"/>
                    <a:pt x="63" y="20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4" y="33"/>
                    <a:pt x="64" y="33"/>
                    <a:pt x="65" y="33"/>
                  </a:cubicBezTo>
                  <a:cubicBezTo>
                    <a:pt x="68" y="33"/>
                    <a:pt x="68" y="38"/>
                    <a:pt x="67" y="43"/>
                  </a:cubicBezTo>
                  <a:cubicBezTo>
                    <a:pt x="67" y="47"/>
                    <a:pt x="66" y="51"/>
                    <a:pt x="63" y="52"/>
                  </a:cubicBezTo>
                  <a:cubicBezTo>
                    <a:pt x="63" y="52"/>
                    <a:pt x="62" y="52"/>
                    <a:pt x="62" y="52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0" y="58"/>
                    <a:pt x="58" y="62"/>
                    <a:pt x="56" y="65"/>
                  </a:cubicBezTo>
                  <a:cubicBezTo>
                    <a:pt x="54" y="69"/>
                    <a:pt x="52" y="72"/>
                    <a:pt x="50" y="74"/>
                  </a:cubicBezTo>
                  <a:cubicBezTo>
                    <a:pt x="46" y="79"/>
                    <a:pt x="42" y="80"/>
                    <a:pt x="34" y="80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25" y="80"/>
                    <a:pt x="24" y="80"/>
                    <a:pt x="19" y="74"/>
                  </a:cubicBezTo>
                  <a:cubicBezTo>
                    <a:pt x="17" y="72"/>
                    <a:pt x="15" y="69"/>
                    <a:pt x="12" y="65"/>
                  </a:cubicBezTo>
                  <a:cubicBezTo>
                    <a:pt x="10" y="62"/>
                    <a:pt x="9" y="58"/>
                    <a:pt x="7" y="52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6" y="52"/>
                    <a:pt x="6" y="52"/>
                    <a:pt x="5" y="52"/>
                  </a:cubicBezTo>
                  <a:cubicBezTo>
                    <a:pt x="3" y="51"/>
                    <a:pt x="2" y="47"/>
                    <a:pt x="1" y="43"/>
                  </a:cubicBezTo>
                  <a:cubicBezTo>
                    <a:pt x="0" y="38"/>
                    <a:pt x="1" y="33"/>
                    <a:pt x="4" y="33"/>
                  </a:cubicBezTo>
                  <a:close/>
                </a:path>
              </a:pathLst>
            </a:custGeom>
            <a:solidFill>
              <a:srgbClr val="FCC0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61" name="Freeform 347">
              <a:extLst>
                <a:ext uri="{FF2B5EF4-FFF2-40B4-BE49-F238E27FC236}">
                  <a16:creationId xmlns:a16="http://schemas.microsoft.com/office/drawing/2014/main" id="{9BEEBB8C-62C7-4957-8B80-CFF1DA421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-5865812" y="2312988"/>
              <a:ext cx="307975" cy="204788"/>
            </a:xfrm>
            <a:custGeom>
              <a:avLst/>
              <a:gdLst>
                <a:gd name="T0" fmla="*/ 0 w 63"/>
                <a:gd name="T1" fmla="*/ 26 h 42"/>
                <a:gd name="T2" fmla="*/ 1 w 63"/>
                <a:gd name="T3" fmla="*/ 37 h 42"/>
                <a:gd name="T4" fmla="*/ 1 w 63"/>
                <a:gd name="T5" fmla="*/ 38 h 42"/>
                <a:gd name="T6" fmla="*/ 7 w 63"/>
                <a:gd name="T7" fmla="*/ 42 h 42"/>
                <a:gd name="T8" fmla="*/ 7 w 63"/>
                <a:gd name="T9" fmla="*/ 37 h 42"/>
                <a:gd name="T10" fmla="*/ 7 w 63"/>
                <a:gd name="T11" fmla="*/ 27 h 42"/>
                <a:gd name="T12" fmla="*/ 9 w 63"/>
                <a:gd name="T13" fmla="*/ 20 h 42"/>
                <a:gd name="T14" fmla="*/ 16 w 63"/>
                <a:gd name="T15" fmla="*/ 16 h 42"/>
                <a:gd name="T16" fmla="*/ 46 w 63"/>
                <a:gd name="T17" fmla="*/ 16 h 42"/>
                <a:gd name="T18" fmla="*/ 54 w 63"/>
                <a:gd name="T19" fmla="*/ 20 h 42"/>
                <a:gd name="T20" fmla="*/ 56 w 63"/>
                <a:gd name="T21" fmla="*/ 27 h 42"/>
                <a:gd name="T22" fmla="*/ 56 w 63"/>
                <a:gd name="T23" fmla="*/ 37 h 42"/>
                <a:gd name="T24" fmla="*/ 56 w 63"/>
                <a:gd name="T25" fmla="*/ 42 h 42"/>
                <a:gd name="T26" fmla="*/ 62 w 63"/>
                <a:gd name="T27" fmla="*/ 38 h 42"/>
                <a:gd name="T28" fmla="*/ 62 w 63"/>
                <a:gd name="T29" fmla="*/ 37 h 42"/>
                <a:gd name="T30" fmla="*/ 63 w 63"/>
                <a:gd name="T31" fmla="*/ 26 h 42"/>
                <a:gd name="T32" fmla="*/ 62 w 63"/>
                <a:gd name="T33" fmla="*/ 20 h 42"/>
                <a:gd name="T34" fmla="*/ 56 w 63"/>
                <a:gd name="T35" fmla="*/ 9 h 42"/>
                <a:gd name="T36" fmla="*/ 31 w 63"/>
                <a:gd name="T37" fmla="*/ 0 h 42"/>
                <a:gd name="T38" fmla="*/ 6 w 63"/>
                <a:gd name="T39" fmla="*/ 9 h 42"/>
                <a:gd name="T40" fmla="*/ 1 w 63"/>
                <a:gd name="T41" fmla="*/ 20 h 42"/>
                <a:gd name="T42" fmla="*/ 0 w 63"/>
                <a:gd name="T43" fmla="*/ 2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" h="42">
                  <a:moveTo>
                    <a:pt x="0" y="26"/>
                  </a:moveTo>
                  <a:cubicBezTo>
                    <a:pt x="1" y="37"/>
                    <a:pt x="1" y="37"/>
                    <a:pt x="1" y="37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2" y="38"/>
                    <a:pt x="6" y="40"/>
                    <a:pt x="7" y="42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4"/>
                    <a:pt x="8" y="22"/>
                    <a:pt x="9" y="20"/>
                  </a:cubicBezTo>
                  <a:cubicBezTo>
                    <a:pt x="10" y="17"/>
                    <a:pt x="13" y="16"/>
                    <a:pt x="16" y="16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50" y="16"/>
                    <a:pt x="52" y="17"/>
                    <a:pt x="54" y="20"/>
                  </a:cubicBezTo>
                  <a:cubicBezTo>
                    <a:pt x="55" y="22"/>
                    <a:pt x="56" y="24"/>
                    <a:pt x="56" y="2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57" y="40"/>
                    <a:pt x="60" y="38"/>
                    <a:pt x="62" y="38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3" y="26"/>
                    <a:pt x="63" y="26"/>
                    <a:pt x="63" y="26"/>
                  </a:cubicBezTo>
                  <a:cubicBezTo>
                    <a:pt x="63" y="24"/>
                    <a:pt x="63" y="22"/>
                    <a:pt x="62" y="20"/>
                  </a:cubicBezTo>
                  <a:cubicBezTo>
                    <a:pt x="61" y="16"/>
                    <a:pt x="59" y="12"/>
                    <a:pt x="56" y="9"/>
                  </a:cubicBezTo>
                  <a:cubicBezTo>
                    <a:pt x="50" y="2"/>
                    <a:pt x="44" y="0"/>
                    <a:pt x="31" y="0"/>
                  </a:cubicBezTo>
                  <a:cubicBezTo>
                    <a:pt x="19" y="0"/>
                    <a:pt x="13" y="2"/>
                    <a:pt x="6" y="9"/>
                  </a:cubicBezTo>
                  <a:cubicBezTo>
                    <a:pt x="4" y="12"/>
                    <a:pt x="2" y="16"/>
                    <a:pt x="1" y="20"/>
                  </a:cubicBezTo>
                  <a:cubicBezTo>
                    <a:pt x="0" y="22"/>
                    <a:pt x="0" y="24"/>
                    <a:pt x="0" y="26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64" name="Freeform 348">
              <a:extLst>
                <a:ext uri="{FF2B5EF4-FFF2-40B4-BE49-F238E27FC236}">
                  <a16:creationId xmlns:a16="http://schemas.microsoft.com/office/drawing/2014/main" id="{800378BE-67EB-4BB3-9AFD-872AAECDC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-5611812" y="2444750"/>
              <a:ext cx="47625" cy="157163"/>
            </a:xfrm>
            <a:custGeom>
              <a:avLst/>
              <a:gdLst>
                <a:gd name="T0" fmla="*/ 5 w 10"/>
                <a:gd name="T1" fmla="*/ 31 h 32"/>
                <a:gd name="T2" fmla="*/ 0 w 10"/>
                <a:gd name="T3" fmla="*/ 32 h 32"/>
                <a:gd name="T4" fmla="*/ 4 w 10"/>
                <a:gd name="T5" fmla="*/ 0 h 32"/>
                <a:gd name="T6" fmla="*/ 10 w 10"/>
                <a:gd name="T7" fmla="*/ 11 h 32"/>
                <a:gd name="T8" fmla="*/ 5 w 10"/>
                <a:gd name="T9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2">
                  <a:moveTo>
                    <a:pt x="5" y="31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5" y="20"/>
                    <a:pt x="3" y="15"/>
                    <a:pt x="4" y="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5" y="11"/>
                    <a:pt x="5" y="24"/>
                    <a:pt x="5" y="3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65" name="Freeform 349">
              <a:extLst>
                <a:ext uri="{FF2B5EF4-FFF2-40B4-BE49-F238E27FC236}">
                  <a16:creationId xmlns:a16="http://schemas.microsoft.com/office/drawing/2014/main" id="{7DB9F9DF-81CF-42BB-BB42-BD71B8914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-5861050" y="2444750"/>
              <a:ext cx="49213" cy="157163"/>
            </a:xfrm>
            <a:custGeom>
              <a:avLst/>
              <a:gdLst>
                <a:gd name="T0" fmla="*/ 5 w 10"/>
                <a:gd name="T1" fmla="*/ 31 h 32"/>
                <a:gd name="T2" fmla="*/ 10 w 10"/>
                <a:gd name="T3" fmla="*/ 32 h 32"/>
                <a:gd name="T4" fmla="*/ 6 w 10"/>
                <a:gd name="T5" fmla="*/ 0 h 32"/>
                <a:gd name="T6" fmla="*/ 0 w 10"/>
                <a:gd name="T7" fmla="*/ 11 h 32"/>
                <a:gd name="T8" fmla="*/ 5 w 10"/>
                <a:gd name="T9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2">
                  <a:moveTo>
                    <a:pt x="5" y="31"/>
                  </a:moveTo>
                  <a:cubicBezTo>
                    <a:pt x="10" y="32"/>
                    <a:pt x="10" y="32"/>
                    <a:pt x="10" y="32"/>
                  </a:cubicBezTo>
                  <a:cubicBezTo>
                    <a:pt x="5" y="20"/>
                    <a:pt x="6" y="15"/>
                    <a:pt x="6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5" y="11"/>
                    <a:pt x="4" y="24"/>
                    <a:pt x="5" y="3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66" name="Freeform 350">
              <a:extLst>
                <a:ext uri="{FF2B5EF4-FFF2-40B4-BE49-F238E27FC236}">
                  <a16:creationId xmlns:a16="http://schemas.microsoft.com/office/drawing/2014/main" id="{DBB3DFFB-76E9-4CBE-9B8C-ACDFF32EA5D5}"/>
                </a:ext>
              </a:extLst>
            </p:cNvPr>
            <p:cNvSpPr>
              <a:spLocks/>
            </p:cNvSpPr>
            <p:nvPr/>
          </p:nvSpPr>
          <p:spPr bwMode="auto">
            <a:xfrm>
              <a:off x="-5699125" y="2601913"/>
              <a:ext cx="77788" cy="136525"/>
            </a:xfrm>
            <a:custGeom>
              <a:avLst/>
              <a:gdLst>
                <a:gd name="T0" fmla="*/ 16 w 16"/>
                <a:gd name="T1" fmla="*/ 28 h 28"/>
                <a:gd name="T2" fmla="*/ 15 w 16"/>
                <a:gd name="T3" fmla="*/ 14 h 28"/>
                <a:gd name="T4" fmla="*/ 11 w 16"/>
                <a:gd name="T5" fmla="*/ 5 h 28"/>
                <a:gd name="T6" fmla="*/ 2 w 16"/>
                <a:gd name="T7" fmla="*/ 1 h 28"/>
                <a:gd name="T8" fmla="*/ 2 w 16"/>
                <a:gd name="T9" fmla="*/ 6 h 28"/>
                <a:gd name="T10" fmla="*/ 11 w 16"/>
                <a:gd name="T11" fmla="*/ 14 h 28"/>
                <a:gd name="T12" fmla="*/ 12 w 16"/>
                <a:gd name="T13" fmla="*/ 21 h 28"/>
                <a:gd name="T14" fmla="*/ 16 w 16"/>
                <a:gd name="T1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28">
                  <a:moveTo>
                    <a:pt x="16" y="28"/>
                  </a:moveTo>
                  <a:cubicBezTo>
                    <a:pt x="14" y="24"/>
                    <a:pt x="14" y="19"/>
                    <a:pt x="15" y="14"/>
                  </a:cubicBezTo>
                  <a:cubicBezTo>
                    <a:pt x="15" y="10"/>
                    <a:pt x="14" y="7"/>
                    <a:pt x="11" y="5"/>
                  </a:cubicBezTo>
                  <a:cubicBezTo>
                    <a:pt x="9" y="3"/>
                    <a:pt x="5" y="0"/>
                    <a:pt x="2" y="1"/>
                  </a:cubicBezTo>
                  <a:cubicBezTo>
                    <a:pt x="0" y="2"/>
                    <a:pt x="0" y="5"/>
                    <a:pt x="2" y="6"/>
                  </a:cubicBezTo>
                  <a:cubicBezTo>
                    <a:pt x="4" y="6"/>
                    <a:pt x="11" y="7"/>
                    <a:pt x="11" y="14"/>
                  </a:cubicBezTo>
                  <a:cubicBezTo>
                    <a:pt x="12" y="17"/>
                    <a:pt x="12" y="18"/>
                    <a:pt x="12" y="21"/>
                  </a:cubicBezTo>
                  <a:cubicBezTo>
                    <a:pt x="12" y="23"/>
                    <a:pt x="13" y="27"/>
                    <a:pt x="16" y="28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68" name="Freeform 351">
              <a:extLst>
                <a:ext uri="{FF2B5EF4-FFF2-40B4-BE49-F238E27FC236}">
                  <a16:creationId xmlns:a16="http://schemas.microsoft.com/office/drawing/2014/main" id="{CE6A0778-B8AE-4085-8236-897EA559C4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5802312" y="2601913"/>
              <a:ext cx="77788" cy="136525"/>
            </a:xfrm>
            <a:custGeom>
              <a:avLst/>
              <a:gdLst>
                <a:gd name="T0" fmla="*/ 0 w 16"/>
                <a:gd name="T1" fmla="*/ 28 h 28"/>
                <a:gd name="T2" fmla="*/ 1 w 16"/>
                <a:gd name="T3" fmla="*/ 14 h 28"/>
                <a:gd name="T4" fmla="*/ 5 w 16"/>
                <a:gd name="T5" fmla="*/ 5 h 28"/>
                <a:gd name="T6" fmla="*/ 14 w 16"/>
                <a:gd name="T7" fmla="*/ 1 h 28"/>
                <a:gd name="T8" fmla="*/ 13 w 16"/>
                <a:gd name="T9" fmla="*/ 6 h 28"/>
                <a:gd name="T10" fmla="*/ 4 w 16"/>
                <a:gd name="T11" fmla="*/ 14 h 28"/>
                <a:gd name="T12" fmla="*/ 4 w 16"/>
                <a:gd name="T13" fmla="*/ 21 h 28"/>
                <a:gd name="T14" fmla="*/ 0 w 16"/>
                <a:gd name="T1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28">
                  <a:moveTo>
                    <a:pt x="0" y="28"/>
                  </a:moveTo>
                  <a:cubicBezTo>
                    <a:pt x="2" y="24"/>
                    <a:pt x="1" y="19"/>
                    <a:pt x="1" y="14"/>
                  </a:cubicBezTo>
                  <a:cubicBezTo>
                    <a:pt x="1" y="10"/>
                    <a:pt x="2" y="7"/>
                    <a:pt x="5" y="5"/>
                  </a:cubicBezTo>
                  <a:cubicBezTo>
                    <a:pt x="7" y="3"/>
                    <a:pt x="11" y="0"/>
                    <a:pt x="14" y="1"/>
                  </a:cubicBezTo>
                  <a:cubicBezTo>
                    <a:pt x="16" y="2"/>
                    <a:pt x="16" y="5"/>
                    <a:pt x="13" y="6"/>
                  </a:cubicBezTo>
                  <a:cubicBezTo>
                    <a:pt x="12" y="6"/>
                    <a:pt x="5" y="7"/>
                    <a:pt x="4" y="14"/>
                  </a:cubicBezTo>
                  <a:cubicBezTo>
                    <a:pt x="4" y="17"/>
                    <a:pt x="4" y="18"/>
                    <a:pt x="4" y="21"/>
                  </a:cubicBezTo>
                  <a:cubicBezTo>
                    <a:pt x="4" y="23"/>
                    <a:pt x="2" y="27"/>
                    <a:pt x="0" y="28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69" name="Freeform 352">
              <a:extLst>
                <a:ext uri="{FF2B5EF4-FFF2-40B4-BE49-F238E27FC236}">
                  <a16:creationId xmlns:a16="http://schemas.microsoft.com/office/drawing/2014/main" id="{D7F336C4-958C-44D9-9111-F76C8BB6EAB9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7837" y="242570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70" name="Freeform 353">
              <a:extLst>
                <a:ext uri="{FF2B5EF4-FFF2-40B4-BE49-F238E27FC236}">
                  <a16:creationId xmlns:a16="http://schemas.microsoft.com/office/drawing/2014/main" id="{E8E7DCF0-858E-4345-92CC-8F45D3CF2136}"/>
                </a:ext>
              </a:extLst>
            </p:cNvPr>
            <p:cNvSpPr>
              <a:spLocks/>
            </p:cNvSpPr>
            <p:nvPr/>
          </p:nvSpPr>
          <p:spPr bwMode="auto">
            <a:xfrm>
              <a:off x="-5870575" y="2411413"/>
              <a:ext cx="317500" cy="82550"/>
            </a:xfrm>
            <a:custGeom>
              <a:avLst/>
              <a:gdLst>
                <a:gd name="T0" fmla="*/ 2 w 65"/>
                <a:gd name="T1" fmla="*/ 17 h 17"/>
                <a:gd name="T2" fmla="*/ 63 w 65"/>
                <a:gd name="T3" fmla="*/ 17 h 17"/>
                <a:gd name="T4" fmla="*/ 63 w 65"/>
                <a:gd name="T5" fmla="*/ 0 h 17"/>
                <a:gd name="T6" fmla="*/ 2 w 65"/>
                <a:gd name="T7" fmla="*/ 0 h 17"/>
                <a:gd name="T8" fmla="*/ 2 w 65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7">
                  <a:moveTo>
                    <a:pt x="2" y="17"/>
                  </a:moveTo>
                  <a:cubicBezTo>
                    <a:pt x="63" y="17"/>
                    <a:pt x="63" y="17"/>
                    <a:pt x="63" y="17"/>
                  </a:cubicBezTo>
                  <a:cubicBezTo>
                    <a:pt x="64" y="17"/>
                    <a:pt x="65" y="1"/>
                    <a:pt x="6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1"/>
                    <a:pt x="1" y="16"/>
                    <a:pt x="2" y="17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71" name="Oval 354">
              <a:extLst>
                <a:ext uri="{FF2B5EF4-FFF2-40B4-BE49-F238E27FC236}">
                  <a16:creationId xmlns:a16="http://schemas.microsoft.com/office/drawing/2014/main" id="{0CD4B0A0-A0F1-4EFB-80A1-E4C28EA3B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738812" y="2425700"/>
              <a:ext cx="53975" cy="53975"/>
            </a:xfrm>
            <a:prstGeom prst="ellipse">
              <a:avLst/>
            </a:prstGeom>
            <a:solidFill>
              <a:srgbClr val="E633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591" name="Group 6590">
            <a:extLst>
              <a:ext uri="{FF2B5EF4-FFF2-40B4-BE49-F238E27FC236}">
                <a16:creationId xmlns:a16="http://schemas.microsoft.com/office/drawing/2014/main" id="{25451B02-11BC-4928-AEBB-54C8AE2D23C2}"/>
              </a:ext>
            </a:extLst>
          </p:cNvPr>
          <p:cNvGrpSpPr/>
          <p:nvPr/>
        </p:nvGrpSpPr>
        <p:grpSpPr>
          <a:xfrm>
            <a:off x="6264520" y="3700795"/>
            <a:ext cx="1659485" cy="1810013"/>
            <a:chOff x="1831975" y="2284413"/>
            <a:chExt cx="2152651" cy="2347913"/>
          </a:xfrm>
        </p:grpSpPr>
        <p:sp>
          <p:nvSpPr>
            <p:cNvPr id="6272" name="Freeform 355">
              <a:extLst>
                <a:ext uri="{FF2B5EF4-FFF2-40B4-BE49-F238E27FC236}">
                  <a16:creationId xmlns:a16="http://schemas.microsoft.com/office/drawing/2014/main" id="{2C51DA4E-8953-4752-9442-08B139004D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8975" y="3665538"/>
              <a:ext cx="852488" cy="814388"/>
            </a:xfrm>
            <a:custGeom>
              <a:avLst/>
              <a:gdLst>
                <a:gd name="T0" fmla="*/ 175 w 175"/>
                <a:gd name="T1" fmla="*/ 66 h 167"/>
                <a:gd name="T2" fmla="*/ 172 w 175"/>
                <a:gd name="T3" fmla="*/ 67 h 167"/>
                <a:gd name="T4" fmla="*/ 65 w 175"/>
                <a:gd name="T5" fmla="*/ 78 h 167"/>
                <a:gd name="T6" fmla="*/ 61 w 175"/>
                <a:gd name="T7" fmla="*/ 166 h 167"/>
                <a:gd name="T8" fmla="*/ 61 w 175"/>
                <a:gd name="T9" fmla="*/ 166 h 167"/>
                <a:gd name="T10" fmla="*/ 61 w 175"/>
                <a:gd name="T11" fmla="*/ 167 h 167"/>
                <a:gd name="T12" fmla="*/ 29 w 175"/>
                <a:gd name="T13" fmla="*/ 167 h 167"/>
                <a:gd name="T14" fmla="*/ 28 w 175"/>
                <a:gd name="T15" fmla="*/ 165 h 167"/>
                <a:gd name="T16" fmla="*/ 4 w 175"/>
                <a:gd name="T17" fmla="*/ 42 h 167"/>
                <a:gd name="T18" fmla="*/ 27 w 175"/>
                <a:gd name="T19" fmla="*/ 11 h 167"/>
                <a:gd name="T20" fmla="*/ 29 w 175"/>
                <a:gd name="T21" fmla="*/ 11 h 167"/>
                <a:gd name="T22" fmla="*/ 96 w 175"/>
                <a:gd name="T23" fmla="*/ 5 h 167"/>
                <a:gd name="T24" fmla="*/ 106 w 175"/>
                <a:gd name="T25" fmla="*/ 5 h 167"/>
                <a:gd name="T26" fmla="*/ 110 w 175"/>
                <a:gd name="T27" fmla="*/ 4 h 167"/>
                <a:gd name="T28" fmla="*/ 155 w 175"/>
                <a:gd name="T29" fmla="*/ 1 h 167"/>
                <a:gd name="T30" fmla="*/ 159 w 175"/>
                <a:gd name="T31" fmla="*/ 0 h 167"/>
                <a:gd name="T32" fmla="*/ 160 w 175"/>
                <a:gd name="T33" fmla="*/ 2 h 167"/>
                <a:gd name="T34" fmla="*/ 168 w 175"/>
                <a:gd name="T35" fmla="*/ 35 h 167"/>
                <a:gd name="T36" fmla="*/ 169 w 175"/>
                <a:gd name="T37" fmla="*/ 41 h 167"/>
                <a:gd name="T38" fmla="*/ 172 w 175"/>
                <a:gd name="T39" fmla="*/ 52 h 167"/>
                <a:gd name="T40" fmla="*/ 173 w 175"/>
                <a:gd name="T41" fmla="*/ 58 h 167"/>
                <a:gd name="T42" fmla="*/ 175 w 175"/>
                <a:gd name="T43" fmla="*/ 6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5" h="167">
                  <a:moveTo>
                    <a:pt x="175" y="66"/>
                  </a:moveTo>
                  <a:cubicBezTo>
                    <a:pt x="174" y="66"/>
                    <a:pt x="173" y="67"/>
                    <a:pt x="172" y="67"/>
                  </a:cubicBezTo>
                  <a:cubicBezTo>
                    <a:pt x="142" y="80"/>
                    <a:pt x="98" y="84"/>
                    <a:pt x="65" y="78"/>
                  </a:cubicBezTo>
                  <a:cubicBezTo>
                    <a:pt x="81" y="110"/>
                    <a:pt x="59" y="140"/>
                    <a:pt x="61" y="166"/>
                  </a:cubicBezTo>
                  <a:cubicBezTo>
                    <a:pt x="61" y="166"/>
                    <a:pt x="61" y="166"/>
                    <a:pt x="61" y="166"/>
                  </a:cubicBezTo>
                  <a:cubicBezTo>
                    <a:pt x="61" y="167"/>
                    <a:pt x="61" y="167"/>
                    <a:pt x="61" y="167"/>
                  </a:cubicBezTo>
                  <a:cubicBezTo>
                    <a:pt x="29" y="167"/>
                    <a:pt x="29" y="167"/>
                    <a:pt x="29" y="167"/>
                  </a:cubicBezTo>
                  <a:cubicBezTo>
                    <a:pt x="28" y="165"/>
                    <a:pt x="28" y="165"/>
                    <a:pt x="28" y="165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0" y="27"/>
                    <a:pt x="11" y="12"/>
                    <a:pt x="27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96" y="5"/>
                    <a:pt x="96" y="5"/>
                    <a:pt x="9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8" y="35"/>
                    <a:pt x="168" y="35"/>
                    <a:pt x="168" y="35"/>
                  </a:cubicBezTo>
                  <a:cubicBezTo>
                    <a:pt x="169" y="41"/>
                    <a:pt x="169" y="41"/>
                    <a:pt x="169" y="41"/>
                  </a:cubicBezTo>
                  <a:cubicBezTo>
                    <a:pt x="172" y="52"/>
                    <a:pt x="172" y="52"/>
                    <a:pt x="172" y="52"/>
                  </a:cubicBezTo>
                  <a:cubicBezTo>
                    <a:pt x="173" y="58"/>
                    <a:pt x="173" y="58"/>
                    <a:pt x="173" y="58"/>
                  </a:cubicBezTo>
                  <a:cubicBezTo>
                    <a:pt x="175" y="66"/>
                    <a:pt x="175" y="66"/>
                    <a:pt x="175" y="66"/>
                  </a:cubicBezTo>
                </a:path>
              </a:pathLst>
            </a:custGeom>
            <a:solidFill>
              <a:srgbClr val="FCC0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73" name="Freeform 356">
              <a:extLst>
                <a:ext uri="{FF2B5EF4-FFF2-40B4-BE49-F238E27FC236}">
                  <a16:creationId xmlns:a16="http://schemas.microsoft.com/office/drawing/2014/main" id="{D76A1A0A-5E84-4C68-927B-6D42FCB35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6725" y="3665538"/>
              <a:ext cx="850900" cy="814388"/>
            </a:xfrm>
            <a:custGeom>
              <a:avLst/>
              <a:gdLst>
                <a:gd name="T0" fmla="*/ 172 w 175"/>
                <a:gd name="T1" fmla="*/ 42 h 167"/>
                <a:gd name="T2" fmla="*/ 147 w 175"/>
                <a:gd name="T3" fmla="*/ 165 h 167"/>
                <a:gd name="T4" fmla="*/ 147 w 175"/>
                <a:gd name="T5" fmla="*/ 167 h 167"/>
                <a:gd name="T6" fmla="*/ 114 w 175"/>
                <a:gd name="T7" fmla="*/ 167 h 167"/>
                <a:gd name="T8" fmla="*/ 114 w 175"/>
                <a:gd name="T9" fmla="*/ 166 h 167"/>
                <a:gd name="T10" fmla="*/ 114 w 175"/>
                <a:gd name="T11" fmla="*/ 166 h 167"/>
                <a:gd name="T12" fmla="*/ 110 w 175"/>
                <a:gd name="T13" fmla="*/ 78 h 167"/>
                <a:gd name="T14" fmla="*/ 3 w 175"/>
                <a:gd name="T15" fmla="*/ 67 h 167"/>
                <a:gd name="T16" fmla="*/ 0 w 175"/>
                <a:gd name="T17" fmla="*/ 66 h 167"/>
                <a:gd name="T18" fmla="*/ 2 w 175"/>
                <a:gd name="T19" fmla="*/ 58 h 167"/>
                <a:gd name="T20" fmla="*/ 3 w 175"/>
                <a:gd name="T21" fmla="*/ 52 h 167"/>
                <a:gd name="T22" fmla="*/ 6 w 175"/>
                <a:gd name="T23" fmla="*/ 41 h 167"/>
                <a:gd name="T24" fmla="*/ 7 w 175"/>
                <a:gd name="T25" fmla="*/ 35 h 167"/>
                <a:gd name="T26" fmla="*/ 15 w 175"/>
                <a:gd name="T27" fmla="*/ 2 h 167"/>
                <a:gd name="T28" fmla="*/ 16 w 175"/>
                <a:gd name="T29" fmla="*/ 0 h 167"/>
                <a:gd name="T30" fmla="*/ 20 w 175"/>
                <a:gd name="T31" fmla="*/ 1 h 167"/>
                <a:gd name="T32" fmla="*/ 65 w 175"/>
                <a:gd name="T33" fmla="*/ 4 h 167"/>
                <a:gd name="T34" fmla="*/ 69 w 175"/>
                <a:gd name="T35" fmla="*/ 5 h 167"/>
                <a:gd name="T36" fmla="*/ 79 w 175"/>
                <a:gd name="T37" fmla="*/ 5 h 167"/>
                <a:gd name="T38" fmla="*/ 146 w 175"/>
                <a:gd name="T39" fmla="*/ 11 h 167"/>
                <a:gd name="T40" fmla="*/ 149 w 175"/>
                <a:gd name="T41" fmla="*/ 11 h 167"/>
                <a:gd name="T42" fmla="*/ 172 w 175"/>
                <a:gd name="T43" fmla="*/ 42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5" h="167">
                  <a:moveTo>
                    <a:pt x="172" y="42"/>
                  </a:moveTo>
                  <a:cubicBezTo>
                    <a:pt x="147" y="165"/>
                    <a:pt x="147" y="165"/>
                    <a:pt x="147" y="165"/>
                  </a:cubicBezTo>
                  <a:cubicBezTo>
                    <a:pt x="147" y="167"/>
                    <a:pt x="147" y="167"/>
                    <a:pt x="147" y="167"/>
                  </a:cubicBezTo>
                  <a:cubicBezTo>
                    <a:pt x="114" y="167"/>
                    <a:pt x="114" y="167"/>
                    <a:pt x="114" y="167"/>
                  </a:cubicBezTo>
                  <a:cubicBezTo>
                    <a:pt x="114" y="166"/>
                    <a:pt x="114" y="166"/>
                    <a:pt x="114" y="166"/>
                  </a:cubicBezTo>
                  <a:cubicBezTo>
                    <a:pt x="114" y="166"/>
                    <a:pt x="114" y="166"/>
                    <a:pt x="114" y="166"/>
                  </a:cubicBezTo>
                  <a:cubicBezTo>
                    <a:pt x="116" y="140"/>
                    <a:pt x="94" y="110"/>
                    <a:pt x="110" y="78"/>
                  </a:cubicBezTo>
                  <a:cubicBezTo>
                    <a:pt x="77" y="84"/>
                    <a:pt x="33" y="80"/>
                    <a:pt x="3" y="67"/>
                  </a:cubicBezTo>
                  <a:cubicBezTo>
                    <a:pt x="2" y="67"/>
                    <a:pt x="1" y="66"/>
                    <a:pt x="0" y="66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64" y="12"/>
                    <a:pt x="175" y="27"/>
                    <a:pt x="172" y="42"/>
                  </a:cubicBezTo>
                </a:path>
              </a:pathLst>
            </a:custGeom>
            <a:solidFill>
              <a:srgbClr val="FCC0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74" name="Freeform 357">
              <a:extLst>
                <a:ext uri="{FF2B5EF4-FFF2-40B4-BE49-F238E27FC236}">
                  <a16:creationId xmlns:a16="http://schemas.microsoft.com/office/drawing/2014/main" id="{C79245A3-5631-43E6-BF6D-9717B365E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1975" y="4402138"/>
              <a:ext cx="487363" cy="230188"/>
            </a:xfrm>
            <a:custGeom>
              <a:avLst/>
              <a:gdLst>
                <a:gd name="T0" fmla="*/ 81 w 100"/>
                <a:gd name="T1" fmla="*/ 45 h 47"/>
                <a:gd name="T2" fmla="*/ 3 w 100"/>
                <a:gd name="T3" fmla="*/ 47 h 47"/>
                <a:gd name="T4" fmla="*/ 1 w 100"/>
                <a:gd name="T5" fmla="*/ 46 h 47"/>
                <a:gd name="T6" fmla="*/ 0 w 100"/>
                <a:gd name="T7" fmla="*/ 44 h 47"/>
                <a:gd name="T8" fmla="*/ 3 w 100"/>
                <a:gd name="T9" fmla="*/ 40 h 47"/>
                <a:gd name="T10" fmla="*/ 42 w 100"/>
                <a:gd name="T11" fmla="*/ 26 h 47"/>
                <a:gd name="T12" fmla="*/ 54 w 100"/>
                <a:gd name="T13" fmla="*/ 14 h 47"/>
                <a:gd name="T14" fmla="*/ 56 w 100"/>
                <a:gd name="T15" fmla="*/ 11 h 47"/>
                <a:gd name="T16" fmla="*/ 58 w 100"/>
                <a:gd name="T17" fmla="*/ 1 h 47"/>
                <a:gd name="T18" fmla="*/ 80 w 100"/>
                <a:gd name="T19" fmla="*/ 0 h 47"/>
                <a:gd name="T20" fmla="*/ 85 w 100"/>
                <a:gd name="T21" fmla="*/ 0 h 47"/>
                <a:gd name="T22" fmla="*/ 85 w 100"/>
                <a:gd name="T23" fmla="*/ 5 h 47"/>
                <a:gd name="T24" fmla="*/ 87 w 100"/>
                <a:gd name="T25" fmla="*/ 15 h 47"/>
                <a:gd name="T26" fmla="*/ 87 w 100"/>
                <a:gd name="T27" fmla="*/ 15 h 47"/>
                <a:gd name="T28" fmla="*/ 92 w 100"/>
                <a:gd name="T29" fmla="*/ 24 h 47"/>
                <a:gd name="T30" fmla="*/ 95 w 100"/>
                <a:gd name="T31" fmla="*/ 31 h 47"/>
                <a:gd name="T32" fmla="*/ 81 w 100"/>
                <a:gd name="T33" fmla="*/ 4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47">
                  <a:moveTo>
                    <a:pt x="81" y="45"/>
                  </a:moveTo>
                  <a:cubicBezTo>
                    <a:pt x="47" y="43"/>
                    <a:pt x="41" y="46"/>
                    <a:pt x="3" y="47"/>
                  </a:cubicBezTo>
                  <a:cubicBezTo>
                    <a:pt x="2" y="47"/>
                    <a:pt x="2" y="47"/>
                    <a:pt x="1" y="46"/>
                  </a:cubicBezTo>
                  <a:cubicBezTo>
                    <a:pt x="0" y="46"/>
                    <a:pt x="0" y="45"/>
                    <a:pt x="0" y="44"/>
                  </a:cubicBezTo>
                  <a:cubicBezTo>
                    <a:pt x="0" y="42"/>
                    <a:pt x="1" y="41"/>
                    <a:pt x="3" y="40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7" y="24"/>
                    <a:pt x="52" y="20"/>
                    <a:pt x="54" y="14"/>
                  </a:cubicBezTo>
                  <a:cubicBezTo>
                    <a:pt x="55" y="13"/>
                    <a:pt x="55" y="12"/>
                    <a:pt x="56" y="11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86" y="8"/>
                    <a:pt x="86" y="12"/>
                    <a:pt x="87" y="15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88" y="19"/>
                    <a:pt x="90" y="22"/>
                    <a:pt x="92" y="24"/>
                  </a:cubicBezTo>
                  <a:cubicBezTo>
                    <a:pt x="94" y="26"/>
                    <a:pt x="95" y="28"/>
                    <a:pt x="95" y="31"/>
                  </a:cubicBezTo>
                  <a:cubicBezTo>
                    <a:pt x="97" y="38"/>
                    <a:pt x="100" y="46"/>
                    <a:pt x="81" y="45"/>
                  </a:cubicBezTo>
                </a:path>
              </a:pathLst>
            </a:custGeom>
            <a:solidFill>
              <a:srgbClr val="FCC0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75" name="Freeform 358">
              <a:extLst>
                <a:ext uri="{FF2B5EF4-FFF2-40B4-BE49-F238E27FC236}">
                  <a16:creationId xmlns:a16="http://schemas.microsoft.com/office/drawing/2014/main" id="{36CDA5C7-2831-4B2D-B5CD-6536E5203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7263" y="4402138"/>
              <a:ext cx="487363" cy="230188"/>
            </a:xfrm>
            <a:custGeom>
              <a:avLst/>
              <a:gdLst>
                <a:gd name="T0" fmla="*/ 100 w 100"/>
                <a:gd name="T1" fmla="*/ 44 h 47"/>
                <a:gd name="T2" fmla="*/ 99 w 100"/>
                <a:gd name="T3" fmla="*/ 46 h 47"/>
                <a:gd name="T4" fmla="*/ 97 w 100"/>
                <a:gd name="T5" fmla="*/ 47 h 47"/>
                <a:gd name="T6" fmla="*/ 19 w 100"/>
                <a:gd name="T7" fmla="*/ 45 h 47"/>
                <a:gd name="T8" fmla="*/ 5 w 100"/>
                <a:gd name="T9" fmla="*/ 31 h 47"/>
                <a:gd name="T10" fmla="*/ 8 w 100"/>
                <a:gd name="T11" fmla="*/ 24 h 47"/>
                <a:gd name="T12" fmla="*/ 13 w 100"/>
                <a:gd name="T13" fmla="*/ 15 h 47"/>
                <a:gd name="T14" fmla="*/ 13 w 100"/>
                <a:gd name="T15" fmla="*/ 15 h 47"/>
                <a:gd name="T16" fmla="*/ 15 w 100"/>
                <a:gd name="T17" fmla="*/ 5 h 47"/>
                <a:gd name="T18" fmla="*/ 15 w 100"/>
                <a:gd name="T19" fmla="*/ 0 h 47"/>
                <a:gd name="T20" fmla="*/ 21 w 100"/>
                <a:gd name="T21" fmla="*/ 0 h 47"/>
                <a:gd name="T22" fmla="*/ 42 w 100"/>
                <a:gd name="T23" fmla="*/ 1 h 47"/>
                <a:gd name="T24" fmla="*/ 45 w 100"/>
                <a:gd name="T25" fmla="*/ 11 h 47"/>
                <a:gd name="T26" fmla="*/ 46 w 100"/>
                <a:gd name="T27" fmla="*/ 14 h 47"/>
                <a:gd name="T28" fmla="*/ 58 w 100"/>
                <a:gd name="T29" fmla="*/ 26 h 47"/>
                <a:gd name="T30" fmla="*/ 97 w 100"/>
                <a:gd name="T31" fmla="*/ 40 h 47"/>
                <a:gd name="T32" fmla="*/ 100 w 100"/>
                <a:gd name="T33" fmla="*/ 4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47">
                  <a:moveTo>
                    <a:pt x="100" y="44"/>
                  </a:moveTo>
                  <a:cubicBezTo>
                    <a:pt x="100" y="45"/>
                    <a:pt x="100" y="46"/>
                    <a:pt x="99" y="46"/>
                  </a:cubicBezTo>
                  <a:cubicBezTo>
                    <a:pt x="99" y="47"/>
                    <a:pt x="98" y="47"/>
                    <a:pt x="97" y="47"/>
                  </a:cubicBezTo>
                  <a:cubicBezTo>
                    <a:pt x="59" y="46"/>
                    <a:pt x="53" y="43"/>
                    <a:pt x="19" y="45"/>
                  </a:cubicBezTo>
                  <a:cubicBezTo>
                    <a:pt x="0" y="46"/>
                    <a:pt x="3" y="38"/>
                    <a:pt x="5" y="31"/>
                  </a:cubicBezTo>
                  <a:cubicBezTo>
                    <a:pt x="6" y="28"/>
                    <a:pt x="7" y="26"/>
                    <a:pt x="8" y="24"/>
                  </a:cubicBezTo>
                  <a:cubicBezTo>
                    <a:pt x="10" y="22"/>
                    <a:pt x="12" y="19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4" y="12"/>
                    <a:pt x="15" y="8"/>
                    <a:pt x="15" y="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2"/>
                    <a:pt x="45" y="13"/>
                    <a:pt x="46" y="14"/>
                  </a:cubicBezTo>
                  <a:cubicBezTo>
                    <a:pt x="48" y="20"/>
                    <a:pt x="53" y="24"/>
                    <a:pt x="58" y="26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9" y="41"/>
                    <a:pt x="100" y="42"/>
                    <a:pt x="100" y="44"/>
                  </a:cubicBezTo>
                </a:path>
              </a:pathLst>
            </a:custGeom>
            <a:solidFill>
              <a:srgbClr val="FCC0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76" name="Freeform 359">
              <a:extLst>
                <a:ext uri="{FF2B5EF4-FFF2-40B4-BE49-F238E27FC236}">
                  <a16:creationId xmlns:a16="http://schemas.microsoft.com/office/drawing/2014/main" id="{5DD86C1C-917D-456C-B3C8-0E71298F8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4100" y="2698750"/>
              <a:ext cx="1173163" cy="1152525"/>
            </a:xfrm>
            <a:custGeom>
              <a:avLst/>
              <a:gdLst>
                <a:gd name="T0" fmla="*/ 120 w 241"/>
                <a:gd name="T1" fmla="*/ 236 h 236"/>
                <a:gd name="T2" fmla="*/ 97 w 241"/>
                <a:gd name="T3" fmla="*/ 234 h 236"/>
                <a:gd name="T4" fmla="*/ 93 w 241"/>
                <a:gd name="T5" fmla="*/ 233 h 236"/>
                <a:gd name="T6" fmla="*/ 35 w 241"/>
                <a:gd name="T7" fmla="*/ 202 h 236"/>
                <a:gd name="T8" fmla="*/ 26 w 241"/>
                <a:gd name="T9" fmla="*/ 192 h 236"/>
                <a:gd name="T10" fmla="*/ 20 w 241"/>
                <a:gd name="T11" fmla="*/ 184 h 236"/>
                <a:gd name="T12" fmla="*/ 0 w 241"/>
                <a:gd name="T13" fmla="*/ 118 h 236"/>
                <a:gd name="T14" fmla="*/ 16 w 241"/>
                <a:gd name="T15" fmla="*/ 58 h 236"/>
                <a:gd name="T16" fmla="*/ 16 w 241"/>
                <a:gd name="T17" fmla="*/ 58 h 236"/>
                <a:gd name="T18" fmla="*/ 23 w 241"/>
                <a:gd name="T19" fmla="*/ 48 h 236"/>
                <a:gd name="T20" fmla="*/ 31 w 241"/>
                <a:gd name="T21" fmla="*/ 38 h 236"/>
                <a:gd name="T22" fmla="*/ 35 w 241"/>
                <a:gd name="T23" fmla="*/ 35 h 236"/>
                <a:gd name="T24" fmla="*/ 47 w 241"/>
                <a:gd name="T25" fmla="*/ 24 h 236"/>
                <a:gd name="T26" fmla="*/ 50 w 241"/>
                <a:gd name="T27" fmla="*/ 22 h 236"/>
                <a:gd name="T28" fmla="*/ 69 w 241"/>
                <a:gd name="T29" fmla="*/ 11 h 236"/>
                <a:gd name="T30" fmla="*/ 80 w 241"/>
                <a:gd name="T31" fmla="*/ 6 h 236"/>
                <a:gd name="T32" fmla="*/ 80 w 241"/>
                <a:gd name="T33" fmla="*/ 6 h 236"/>
                <a:gd name="T34" fmla="*/ 83 w 241"/>
                <a:gd name="T35" fmla="*/ 5 h 236"/>
                <a:gd name="T36" fmla="*/ 91 w 241"/>
                <a:gd name="T37" fmla="*/ 3 h 236"/>
                <a:gd name="T38" fmla="*/ 120 w 241"/>
                <a:gd name="T39" fmla="*/ 0 h 236"/>
                <a:gd name="T40" fmla="*/ 150 w 241"/>
                <a:gd name="T41" fmla="*/ 3 h 236"/>
                <a:gd name="T42" fmla="*/ 157 w 241"/>
                <a:gd name="T43" fmla="*/ 5 h 236"/>
                <a:gd name="T44" fmla="*/ 160 w 241"/>
                <a:gd name="T45" fmla="*/ 6 h 236"/>
                <a:gd name="T46" fmla="*/ 160 w 241"/>
                <a:gd name="T47" fmla="*/ 6 h 236"/>
                <a:gd name="T48" fmla="*/ 171 w 241"/>
                <a:gd name="T49" fmla="*/ 11 h 236"/>
                <a:gd name="T50" fmla="*/ 190 w 241"/>
                <a:gd name="T51" fmla="*/ 22 h 236"/>
                <a:gd name="T52" fmla="*/ 194 w 241"/>
                <a:gd name="T53" fmla="*/ 24 h 236"/>
                <a:gd name="T54" fmla="*/ 205 w 241"/>
                <a:gd name="T55" fmla="*/ 35 h 236"/>
                <a:gd name="T56" fmla="*/ 209 w 241"/>
                <a:gd name="T57" fmla="*/ 38 h 236"/>
                <a:gd name="T58" fmla="*/ 218 w 241"/>
                <a:gd name="T59" fmla="*/ 48 h 236"/>
                <a:gd name="T60" fmla="*/ 224 w 241"/>
                <a:gd name="T61" fmla="*/ 58 h 236"/>
                <a:gd name="T62" fmla="*/ 224 w 241"/>
                <a:gd name="T63" fmla="*/ 58 h 236"/>
                <a:gd name="T64" fmla="*/ 241 w 241"/>
                <a:gd name="T65" fmla="*/ 118 h 236"/>
                <a:gd name="T66" fmla="*/ 220 w 241"/>
                <a:gd name="T67" fmla="*/ 184 h 236"/>
                <a:gd name="T68" fmla="*/ 214 w 241"/>
                <a:gd name="T69" fmla="*/ 192 h 236"/>
                <a:gd name="T70" fmla="*/ 205 w 241"/>
                <a:gd name="T71" fmla="*/ 202 h 236"/>
                <a:gd name="T72" fmla="*/ 147 w 241"/>
                <a:gd name="T73" fmla="*/ 233 h 236"/>
                <a:gd name="T74" fmla="*/ 143 w 241"/>
                <a:gd name="T75" fmla="*/ 234 h 236"/>
                <a:gd name="T76" fmla="*/ 120 w 241"/>
                <a:gd name="T7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1" h="236">
                  <a:moveTo>
                    <a:pt x="120" y="236"/>
                  </a:moveTo>
                  <a:cubicBezTo>
                    <a:pt x="112" y="236"/>
                    <a:pt x="104" y="235"/>
                    <a:pt x="97" y="234"/>
                  </a:cubicBezTo>
                  <a:cubicBezTo>
                    <a:pt x="95" y="234"/>
                    <a:pt x="94" y="233"/>
                    <a:pt x="93" y="233"/>
                  </a:cubicBezTo>
                  <a:cubicBezTo>
                    <a:pt x="71" y="228"/>
                    <a:pt x="51" y="217"/>
                    <a:pt x="35" y="202"/>
                  </a:cubicBezTo>
                  <a:cubicBezTo>
                    <a:pt x="32" y="199"/>
                    <a:pt x="29" y="196"/>
                    <a:pt x="26" y="192"/>
                  </a:cubicBezTo>
                  <a:cubicBezTo>
                    <a:pt x="24" y="190"/>
                    <a:pt x="22" y="187"/>
                    <a:pt x="20" y="184"/>
                  </a:cubicBezTo>
                  <a:cubicBezTo>
                    <a:pt x="7" y="165"/>
                    <a:pt x="0" y="143"/>
                    <a:pt x="0" y="118"/>
                  </a:cubicBezTo>
                  <a:cubicBezTo>
                    <a:pt x="0" y="96"/>
                    <a:pt x="5" y="76"/>
                    <a:pt x="16" y="58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8" y="55"/>
                    <a:pt x="20" y="52"/>
                    <a:pt x="23" y="48"/>
                  </a:cubicBezTo>
                  <a:cubicBezTo>
                    <a:pt x="25" y="45"/>
                    <a:pt x="28" y="42"/>
                    <a:pt x="31" y="38"/>
                  </a:cubicBezTo>
                  <a:cubicBezTo>
                    <a:pt x="32" y="37"/>
                    <a:pt x="33" y="36"/>
                    <a:pt x="35" y="35"/>
                  </a:cubicBezTo>
                  <a:cubicBezTo>
                    <a:pt x="38" y="31"/>
                    <a:pt x="42" y="27"/>
                    <a:pt x="47" y="24"/>
                  </a:cubicBezTo>
                  <a:cubicBezTo>
                    <a:pt x="48" y="23"/>
                    <a:pt x="49" y="22"/>
                    <a:pt x="50" y="22"/>
                  </a:cubicBezTo>
                  <a:cubicBezTo>
                    <a:pt x="56" y="17"/>
                    <a:pt x="63" y="14"/>
                    <a:pt x="69" y="11"/>
                  </a:cubicBezTo>
                  <a:cubicBezTo>
                    <a:pt x="73" y="9"/>
                    <a:pt x="76" y="8"/>
                    <a:pt x="80" y="6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1" y="6"/>
                    <a:pt x="82" y="6"/>
                    <a:pt x="83" y="5"/>
                  </a:cubicBezTo>
                  <a:cubicBezTo>
                    <a:pt x="86" y="5"/>
                    <a:pt x="88" y="4"/>
                    <a:pt x="91" y="3"/>
                  </a:cubicBezTo>
                  <a:cubicBezTo>
                    <a:pt x="100" y="1"/>
                    <a:pt x="110" y="0"/>
                    <a:pt x="120" y="0"/>
                  </a:cubicBezTo>
                  <a:cubicBezTo>
                    <a:pt x="130" y="0"/>
                    <a:pt x="140" y="1"/>
                    <a:pt x="150" y="3"/>
                  </a:cubicBezTo>
                  <a:cubicBezTo>
                    <a:pt x="152" y="4"/>
                    <a:pt x="154" y="5"/>
                    <a:pt x="157" y="5"/>
                  </a:cubicBezTo>
                  <a:cubicBezTo>
                    <a:pt x="158" y="6"/>
                    <a:pt x="159" y="6"/>
                    <a:pt x="160" y="6"/>
                  </a:cubicBezTo>
                  <a:cubicBezTo>
                    <a:pt x="160" y="6"/>
                    <a:pt x="160" y="6"/>
                    <a:pt x="160" y="6"/>
                  </a:cubicBezTo>
                  <a:cubicBezTo>
                    <a:pt x="164" y="8"/>
                    <a:pt x="167" y="9"/>
                    <a:pt x="171" y="11"/>
                  </a:cubicBezTo>
                  <a:cubicBezTo>
                    <a:pt x="178" y="14"/>
                    <a:pt x="184" y="17"/>
                    <a:pt x="190" y="22"/>
                  </a:cubicBezTo>
                  <a:cubicBezTo>
                    <a:pt x="191" y="22"/>
                    <a:pt x="192" y="23"/>
                    <a:pt x="194" y="24"/>
                  </a:cubicBezTo>
                  <a:cubicBezTo>
                    <a:pt x="198" y="27"/>
                    <a:pt x="202" y="31"/>
                    <a:pt x="205" y="35"/>
                  </a:cubicBezTo>
                  <a:cubicBezTo>
                    <a:pt x="207" y="36"/>
                    <a:pt x="208" y="37"/>
                    <a:pt x="209" y="38"/>
                  </a:cubicBezTo>
                  <a:cubicBezTo>
                    <a:pt x="212" y="42"/>
                    <a:pt x="215" y="45"/>
                    <a:pt x="218" y="48"/>
                  </a:cubicBezTo>
                  <a:cubicBezTo>
                    <a:pt x="220" y="52"/>
                    <a:pt x="222" y="55"/>
                    <a:pt x="224" y="58"/>
                  </a:cubicBezTo>
                  <a:cubicBezTo>
                    <a:pt x="224" y="58"/>
                    <a:pt x="224" y="58"/>
                    <a:pt x="224" y="58"/>
                  </a:cubicBezTo>
                  <a:cubicBezTo>
                    <a:pt x="235" y="76"/>
                    <a:pt x="241" y="96"/>
                    <a:pt x="241" y="118"/>
                  </a:cubicBezTo>
                  <a:cubicBezTo>
                    <a:pt x="241" y="143"/>
                    <a:pt x="233" y="165"/>
                    <a:pt x="220" y="184"/>
                  </a:cubicBezTo>
                  <a:cubicBezTo>
                    <a:pt x="218" y="187"/>
                    <a:pt x="216" y="190"/>
                    <a:pt x="214" y="192"/>
                  </a:cubicBezTo>
                  <a:cubicBezTo>
                    <a:pt x="211" y="196"/>
                    <a:pt x="208" y="199"/>
                    <a:pt x="205" y="202"/>
                  </a:cubicBezTo>
                  <a:cubicBezTo>
                    <a:pt x="189" y="217"/>
                    <a:pt x="169" y="228"/>
                    <a:pt x="147" y="233"/>
                  </a:cubicBezTo>
                  <a:cubicBezTo>
                    <a:pt x="146" y="233"/>
                    <a:pt x="145" y="234"/>
                    <a:pt x="143" y="234"/>
                  </a:cubicBezTo>
                  <a:cubicBezTo>
                    <a:pt x="136" y="235"/>
                    <a:pt x="128" y="236"/>
                    <a:pt x="120" y="236"/>
                  </a:cubicBezTo>
                </a:path>
              </a:pathLst>
            </a:custGeom>
            <a:solidFill>
              <a:srgbClr val="FCC0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77" name="Freeform 360">
              <a:extLst>
                <a:ext uri="{FF2B5EF4-FFF2-40B4-BE49-F238E27FC236}">
                  <a16:creationId xmlns:a16="http://schemas.microsoft.com/office/drawing/2014/main" id="{97C5C26A-A897-4C12-B233-9B3C7B44E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6650" y="3597275"/>
              <a:ext cx="1003300" cy="390525"/>
            </a:xfrm>
            <a:custGeom>
              <a:avLst/>
              <a:gdLst>
                <a:gd name="T0" fmla="*/ 103 w 206"/>
                <a:gd name="T1" fmla="*/ 80 h 80"/>
                <a:gd name="T2" fmla="*/ 81 w 206"/>
                <a:gd name="T3" fmla="*/ 72 h 80"/>
                <a:gd name="T4" fmla="*/ 80 w 206"/>
                <a:gd name="T5" fmla="*/ 71 h 80"/>
                <a:gd name="T6" fmla="*/ 17 w 206"/>
                <a:gd name="T7" fmla="*/ 23 h 80"/>
                <a:gd name="T8" fmla="*/ 17 w 206"/>
                <a:gd name="T9" fmla="*/ 23 h 80"/>
                <a:gd name="T10" fmla="*/ 6 w 206"/>
                <a:gd name="T11" fmla="*/ 20 h 80"/>
                <a:gd name="T12" fmla="*/ 4 w 206"/>
                <a:gd name="T13" fmla="*/ 19 h 80"/>
                <a:gd name="T14" fmla="*/ 2 w 206"/>
                <a:gd name="T15" fmla="*/ 16 h 80"/>
                <a:gd name="T16" fmla="*/ 0 w 206"/>
                <a:gd name="T17" fmla="*/ 5 h 80"/>
                <a:gd name="T18" fmla="*/ 3 w 206"/>
                <a:gd name="T19" fmla="*/ 0 h 80"/>
                <a:gd name="T20" fmla="*/ 5 w 206"/>
                <a:gd name="T21" fmla="*/ 0 h 80"/>
                <a:gd name="T22" fmla="*/ 6 w 206"/>
                <a:gd name="T23" fmla="*/ 0 h 80"/>
                <a:gd name="T24" fmla="*/ 63 w 206"/>
                <a:gd name="T25" fmla="*/ 15 h 80"/>
                <a:gd name="T26" fmla="*/ 68 w 206"/>
                <a:gd name="T27" fmla="*/ 16 h 80"/>
                <a:gd name="T28" fmla="*/ 81 w 206"/>
                <a:gd name="T29" fmla="*/ 19 h 80"/>
                <a:gd name="T30" fmla="*/ 102 w 206"/>
                <a:gd name="T31" fmla="*/ 21 h 80"/>
                <a:gd name="T32" fmla="*/ 103 w 206"/>
                <a:gd name="T33" fmla="*/ 21 h 80"/>
                <a:gd name="T34" fmla="*/ 104 w 206"/>
                <a:gd name="T35" fmla="*/ 21 h 80"/>
                <a:gd name="T36" fmla="*/ 126 w 206"/>
                <a:gd name="T37" fmla="*/ 19 h 80"/>
                <a:gd name="T38" fmla="*/ 138 w 206"/>
                <a:gd name="T39" fmla="*/ 16 h 80"/>
                <a:gd name="T40" fmla="*/ 143 w 206"/>
                <a:gd name="T41" fmla="*/ 15 h 80"/>
                <a:gd name="T42" fmla="*/ 200 w 206"/>
                <a:gd name="T43" fmla="*/ 0 h 80"/>
                <a:gd name="T44" fmla="*/ 201 w 206"/>
                <a:gd name="T45" fmla="*/ 0 h 80"/>
                <a:gd name="T46" fmla="*/ 203 w 206"/>
                <a:gd name="T47" fmla="*/ 0 h 80"/>
                <a:gd name="T48" fmla="*/ 206 w 206"/>
                <a:gd name="T49" fmla="*/ 5 h 80"/>
                <a:gd name="T50" fmla="*/ 204 w 206"/>
                <a:gd name="T51" fmla="*/ 16 h 80"/>
                <a:gd name="T52" fmla="*/ 202 w 206"/>
                <a:gd name="T53" fmla="*/ 19 h 80"/>
                <a:gd name="T54" fmla="*/ 200 w 206"/>
                <a:gd name="T55" fmla="*/ 20 h 80"/>
                <a:gd name="T56" fmla="*/ 189 w 206"/>
                <a:gd name="T57" fmla="*/ 23 h 80"/>
                <a:gd name="T58" fmla="*/ 189 w 206"/>
                <a:gd name="T59" fmla="*/ 23 h 80"/>
                <a:gd name="T60" fmla="*/ 126 w 206"/>
                <a:gd name="T61" fmla="*/ 71 h 80"/>
                <a:gd name="T62" fmla="*/ 125 w 206"/>
                <a:gd name="T63" fmla="*/ 72 h 80"/>
                <a:gd name="T64" fmla="*/ 103 w 206"/>
                <a:gd name="T65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6" h="80">
                  <a:moveTo>
                    <a:pt x="103" y="80"/>
                  </a:moveTo>
                  <a:cubicBezTo>
                    <a:pt x="96" y="80"/>
                    <a:pt x="89" y="77"/>
                    <a:pt x="81" y="72"/>
                  </a:cubicBezTo>
                  <a:cubicBezTo>
                    <a:pt x="80" y="71"/>
                    <a:pt x="80" y="71"/>
                    <a:pt x="80" y="71"/>
                  </a:cubicBezTo>
                  <a:cubicBezTo>
                    <a:pt x="59" y="58"/>
                    <a:pt x="37" y="33"/>
                    <a:pt x="17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3" y="22"/>
                    <a:pt x="10" y="20"/>
                    <a:pt x="6" y="20"/>
                  </a:cubicBezTo>
                  <a:cubicBezTo>
                    <a:pt x="5" y="20"/>
                    <a:pt x="5" y="20"/>
                    <a:pt x="4" y="19"/>
                  </a:cubicBezTo>
                  <a:cubicBezTo>
                    <a:pt x="3" y="19"/>
                    <a:pt x="2" y="18"/>
                    <a:pt x="2" y="16"/>
                  </a:cubicBezTo>
                  <a:cubicBezTo>
                    <a:pt x="0" y="5"/>
                    <a:pt x="1" y="9"/>
                    <a:pt x="0" y="5"/>
                  </a:cubicBezTo>
                  <a:cubicBezTo>
                    <a:pt x="0" y="3"/>
                    <a:pt x="1" y="1"/>
                    <a:pt x="3" y="0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5" y="3"/>
                    <a:pt x="44" y="10"/>
                    <a:pt x="63" y="15"/>
                  </a:cubicBezTo>
                  <a:cubicBezTo>
                    <a:pt x="65" y="15"/>
                    <a:pt x="66" y="15"/>
                    <a:pt x="68" y="16"/>
                  </a:cubicBezTo>
                  <a:cubicBezTo>
                    <a:pt x="72" y="17"/>
                    <a:pt x="76" y="18"/>
                    <a:pt x="81" y="19"/>
                  </a:cubicBezTo>
                  <a:cubicBezTo>
                    <a:pt x="88" y="20"/>
                    <a:pt x="95" y="21"/>
                    <a:pt x="102" y="21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11" y="21"/>
                    <a:pt x="118" y="20"/>
                    <a:pt x="126" y="19"/>
                  </a:cubicBezTo>
                  <a:cubicBezTo>
                    <a:pt x="130" y="18"/>
                    <a:pt x="134" y="17"/>
                    <a:pt x="138" y="16"/>
                  </a:cubicBezTo>
                  <a:cubicBezTo>
                    <a:pt x="140" y="15"/>
                    <a:pt x="142" y="15"/>
                    <a:pt x="143" y="15"/>
                  </a:cubicBezTo>
                  <a:cubicBezTo>
                    <a:pt x="162" y="10"/>
                    <a:pt x="181" y="3"/>
                    <a:pt x="200" y="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202" y="0"/>
                    <a:pt x="202" y="0"/>
                    <a:pt x="203" y="0"/>
                  </a:cubicBezTo>
                  <a:cubicBezTo>
                    <a:pt x="205" y="1"/>
                    <a:pt x="206" y="3"/>
                    <a:pt x="206" y="5"/>
                  </a:cubicBezTo>
                  <a:cubicBezTo>
                    <a:pt x="205" y="9"/>
                    <a:pt x="206" y="5"/>
                    <a:pt x="204" y="16"/>
                  </a:cubicBezTo>
                  <a:cubicBezTo>
                    <a:pt x="204" y="18"/>
                    <a:pt x="203" y="19"/>
                    <a:pt x="202" y="19"/>
                  </a:cubicBezTo>
                  <a:cubicBezTo>
                    <a:pt x="201" y="20"/>
                    <a:pt x="201" y="20"/>
                    <a:pt x="200" y="20"/>
                  </a:cubicBezTo>
                  <a:cubicBezTo>
                    <a:pt x="197" y="20"/>
                    <a:pt x="193" y="22"/>
                    <a:pt x="189" y="23"/>
                  </a:cubicBezTo>
                  <a:cubicBezTo>
                    <a:pt x="189" y="23"/>
                    <a:pt x="189" y="23"/>
                    <a:pt x="189" y="23"/>
                  </a:cubicBezTo>
                  <a:cubicBezTo>
                    <a:pt x="169" y="33"/>
                    <a:pt x="147" y="58"/>
                    <a:pt x="126" y="71"/>
                  </a:cubicBezTo>
                  <a:cubicBezTo>
                    <a:pt x="125" y="72"/>
                    <a:pt x="125" y="72"/>
                    <a:pt x="125" y="72"/>
                  </a:cubicBezTo>
                  <a:cubicBezTo>
                    <a:pt x="117" y="77"/>
                    <a:pt x="110" y="80"/>
                    <a:pt x="103" y="8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78" name="Freeform 361">
              <a:extLst>
                <a:ext uri="{FF2B5EF4-FFF2-40B4-BE49-F238E27FC236}">
                  <a16:creationId xmlns:a16="http://schemas.microsoft.com/office/drawing/2014/main" id="{D17BCD27-F3AA-4FCD-A806-FA0142B7D1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7175" y="3679825"/>
              <a:ext cx="223838" cy="341313"/>
            </a:xfrm>
            <a:custGeom>
              <a:avLst/>
              <a:gdLst>
                <a:gd name="T0" fmla="*/ 46 w 46"/>
                <a:gd name="T1" fmla="*/ 4 h 70"/>
                <a:gd name="T2" fmla="*/ 46 w 46"/>
                <a:gd name="T3" fmla="*/ 66 h 70"/>
                <a:gd name="T4" fmla="*/ 40 w 46"/>
                <a:gd name="T5" fmla="*/ 70 h 70"/>
                <a:gd name="T6" fmla="*/ 6 w 46"/>
                <a:gd name="T7" fmla="*/ 70 h 70"/>
                <a:gd name="T8" fmla="*/ 0 w 46"/>
                <a:gd name="T9" fmla="*/ 66 h 70"/>
                <a:gd name="T10" fmla="*/ 0 w 46"/>
                <a:gd name="T11" fmla="*/ 4 h 70"/>
                <a:gd name="T12" fmla="*/ 1 w 46"/>
                <a:gd name="T13" fmla="*/ 2 h 70"/>
                <a:gd name="T14" fmla="*/ 6 w 46"/>
                <a:gd name="T15" fmla="*/ 0 h 70"/>
                <a:gd name="T16" fmla="*/ 40 w 46"/>
                <a:gd name="T17" fmla="*/ 0 h 70"/>
                <a:gd name="T18" fmla="*/ 46 w 46"/>
                <a:gd name="T19" fmla="*/ 2 h 70"/>
                <a:gd name="T20" fmla="*/ 46 w 46"/>
                <a:gd name="T21" fmla="*/ 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70">
                  <a:moveTo>
                    <a:pt x="46" y="4"/>
                  </a:moveTo>
                  <a:cubicBezTo>
                    <a:pt x="46" y="66"/>
                    <a:pt x="46" y="66"/>
                    <a:pt x="46" y="66"/>
                  </a:cubicBezTo>
                  <a:cubicBezTo>
                    <a:pt x="46" y="69"/>
                    <a:pt x="44" y="70"/>
                    <a:pt x="40" y="70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3" y="70"/>
                    <a:pt x="0" y="69"/>
                    <a:pt x="0" y="6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4" y="0"/>
                    <a:pt x="46" y="2"/>
                  </a:cubicBezTo>
                  <a:cubicBezTo>
                    <a:pt x="46" y="2"/>
                    <a:pt x="46" y="3"/>
                    <a:pt x="46" y="4"/>
                  </a:cubicBezTo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79" name="Freeform 362">
              <a:extLst>
                <a:ext uri="{FF2B5EF4-FFF2-40B4-BE49-F238E27FC236}">
                  <a16:creationId xmlns:a16="http://schemas.microsoft.com/office/drawing/2014/main" id="{A05C60A7-9EDA-4248-9D6C-48F62ACB3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6900" y="2717800"/>
              <a:ext cx="695325" cy="298450"/>
            </a:xfrm>
            <a:custGeom>
              <a:avLst/>
              <a:gdLst>
                <a:gd name="T0" fmla="*/ 143 w 143"/>
                <a:gd name="T1" fmla="*/ 48 h 61"/>
                <a:gd name="T2" fmla="*/ 125 w 143"/>
                <a:gd name="T3" fmla="*/ 52 h 61"/>
                <a:gd name="T4" fmla="*/ 124 w 143"/>
                <a:gd name="T5" fmla="*/ 52 h 61"/>
                <a:gd name="T6" fmla="*/ 110 w 143"/>
                <a:gd name="T7" fmla="*/ 54 h 61"/>
                <a:gd name="T8" fmla="*/ 110 w 143"/>
                <a:gd name="T9" fmla="*/ 54 h 61"/>
                <a:gd name="T10" fmla="*/ 46 w 143"/>
                <a:gd name="T11" fmla="*/ 60 h 61"/>
                <a:gd name="T12" fmla="*/ 33 w 143"/>
                <a:gd name="T13" fmla="*/ 60 h 61"/>
                <a:gd name="T14" fmla="*/ 3 w 143"/>
                <a:gd name="T15" fmla="*/ 54 h 61"/>
                <a:gd name="T16" fmla="*/ 0 w 143"/>
                <a:gd name="T17" fmla="*/ 14 h 61"/>
                <a:gd name="T18" fmla="*/ 0 w 143"/>
                <a:gd name="T19" fmla="*/ 14 h 61"/>
                <a:gd name="T20" fmla="*/ 102 w 143"/>
                <a:gd name="T21" fmla="*/ 0 h 61"/>
                <a:gd name="T22" fmla="*/ 139 w 143"/>
                <a:gd name="T23" fmla="*/ 1 h 61"/>
                <a:gd name="T24" fmla="*/ 139 w 143"/>
                <a:gd name="T25" fmla="*/ 2 h 61"/>
                <a:gd name="T26" fmla="*/ 141 w 143"/>
                <a:gd name="T27" fmla="*/ 19 h 61"/>
                <a:gd name="T28" fmla="*/ 141 w 143"/>
                <a:gd name="T29" fmla="*/ 20 h 61"/>
                <a:gd name="T30" fmla="*/ 141 w 143"/>
                <a:gd name="T31" fmla="*/ 30 h 61"/>
                <a:gd name="T32" fmla="*/ 143 w 143"/>
                <a:gd name="T33" fmla="*/ 4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3" h="61">
                  <a:moveTo>
                    <a:pt x="143" y="48"/>
                  </a:moveTo>
                  <a:cubicBezTo>
                    <a:pt x="137" y="49"/>
                    <a:pt x="131" y="50"/>
                    <a:pt x="125" y="52"/>
                  </a:cubicBezTo>
                  <a:cubicBezTo>
                    <a:pt x="124" y="52"/>
                    <a:pt x="124" y="52"/>
                    <a:pt x="124" y="52"/>
                  </a:cubicBezTo>
                  <a:cubicBezTo>
                    <a:pt x="120" y="53"/>
                    <a:pt x="115" y="54"/>
                    <a:pt x="110" y="54"/>
                  </a:cubicBezTo>
                  <a:cubicBezTo>
                    <a:pt x="110" y="54"/>
                    <a:pt x="110" y="54"/>
                    <a:pt x="110" y="54"/>
                  </a:cubicBezTo>
                  <a:cubicBezTo>
                    <a:pt x="88" y="58"/>
                    <a:pt x="66" y="61"/>
                    <a:pt x="46" y="60"/>
                  </a:cubicBezTo>
                  <a:cubicBezTo>
                    <a:pt x="42" y="60"/>
                    <a:pt x="38" y="60"/>
                    <a:pt x="33" y="60"/>
                  </a:cubicBezTo>
                  <a:cubicBezTo>
                    <a:pt x="23" y="59"/>
                    <a:pt x="13" y="57"/>
                    <a:pt x="3" y="5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2" y="4"/>
                    <a:pt x="66" y="0"/>
                    <a:pt x="102" y="0"/>
                  </a:cubicBezTo>
                  <a:cubicBezTo>
                    <a:pt x="114" y="0"/>
                    <a:pt x="127" y="0"/>
                    <a:pt x="139" y="1"/>
                  </a:cubicBezTo>
                  <a:cubicBezTo>
                    <a:pt x="139" y="2"/>
                    <a:pt x="139" y="2"/>
                    <a:pt x="139" y="2"/>
                  </a:cubicBezTo>
                  <a:cubicBezTo>
                    <a:pt x="141" y="19"/>
                    <a:pt x="141" y="19"/>
                    <a:pt x="141" y="19"/>
                  </a:cubicBezTo>
                  <a:cubicBezTo>
                    <a:pt x="141" y="20"/>
                    <a:pt x="141" y="20"/>
                    <a:pt x="141" y="20"/>
                  </a:cubicBezTo>
                  <a:cubicBezTo>
                    <a:pt x="141" y="30"/>
                    <a:pt x="141" y="30"/>
                    <a:pt x="141" y="30"/>
                  </a:cubicBezTo>
                  <a:cubicBezTo>
                    <a:pt x="143" y="48"/>
                    <a:pt x="143" y="48"/>
                    <a:pt x="143" y="48"/>
                  </a:cubicBezTo>
                </a:path>
              </a:pathLst>
            </a:custGeom>
            <a:solidFill>
              <a:srgbClr val="FCC0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80" name="Freeform 363">
              <a:extLst>
                <a:ext uri="{FF2B5EF4-FFF2-40B4-BE49-F238E27FC236}">
                  <a16:creationId xmlns:a16="http://schemas.microsoft.com/office/drawing/2014/main" id="{149DEA7A-E48C-421A-8C13-A64D210F0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4375" y="2717800"/>
              <a:ext cx="696913" cy="298450"/>
            </a:xfrm>
            <a:custGeom>
              <a:avLst/>
              <a:gdLst>
                <a:gd name="T0" fmla="*/ 0 w 143"/>
                <a:gd name="T1" fmla="*/ 48 h 61"/>
                <a:gd name="T2" fmla="*/ 18 w 143"/>
                <a:gd name="T3" fmla="*/ 52 h 61"/>
                <a:gd name="T4" fmla="*/ 19 w 143"/>
                <a:gd name="T5" fmla="*/ 52 h 61"/>
                <a:gd name="T6" fmla="*/ 33 w 143"/>
                <a:gd name="T7" fmla="*/ 54 h 61"/>
                <a:gd name="T8" fmla="*/ 33 w 143"/>
                <a:gd name="T9" fmla="*/ 54 h 61"/>
                <a:gd name="T10" fmla="*/ 97 w 143"/>
                <a:gd name="T11" fmla="*/ 60 h 61"/>
                <a:gd name="T12" fmla="*/ 110 w 143"/>
                <a:gd name="T13" fmla="*/ 60 h 61"/>
                <a:gd name="T14" fmla="*/ 140 w 143"/>
                <a:gd name="T15" fmla="*/ 54 h 61"/>
                <a:gd name="T16" fmla="*/ 143 w 143"/>
                <a:gd name="T17" fmla="*/ 14 h 61"/>
                <a:gd name="T18" fmla="*/ 143 w 143"/>
                <a:gd name="T19" fmla="*/ 14 h 61"/>
                <a:gd name="T20" fmla="*/ 41 w 143"/>
                <a:gd name="T21" fmla="*/ 0 h 61"/>
                <a:gd name="T22" fmla="*/ 4 w 143"/>
                <a:gd name="T23" fmla="*/ 1 h 61"/>
                <a:gd name="T24" fmla="*/ 4 w 143"/>
                <a:gd name="T25" fmla="*/ 2 h 61"/>
                <a:gd name="T26" fmla="*/ 3 w 143"/>
                <a:gd name="T27" fmla="*/ 19 h 61"/>
                <a:gd name="T28" fmla="*/ 3 w 143"/>
                <a:gd name="T29" fmla="*/ 20 h 61"/>
                <a:gd name="T30" fmla="*/ 2 w 143"/>
                <a:gd name="T31" fmla="*/ 30 h 61"/>
                <a:gd name="T32" fmla="*/ 0 w 143"/>
                <a:gd name="T33" fmla="*/ 4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3" h="61">
                  <a:moveTo>
                    <a:pt x="0" y="48"/>
                  </a:moveTo>
                  <a:cubicBezTo>
                    <a:pt x="6" y="49"/>
                    <a:pt x="12" y="50"/>
                    <a:pt x="18" y="52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24" y="53"/>
                    <a:pt x="29" y="54"/>
                    <a:pt x="33" y="54"/>
                  </a:cubicBezTo>
                  <a:cubicBezTo>
                    <a:pt x="33" y="54"/>
                    <a:pt x="33" y="54"/>
                    <a:pt x="33" y="54"/>
                  </a:cubicBezTo>
                  <a:cubicBezTo>
                    <a:pt x="55" y="58"/>
                    <a:pt x="77" y="61"/>
                    <a:pt x="97" y="60"/>
                  </a:cubicBezTo>
                  <a:cubicBezTo>
                    <a:pt x="101" y="60"/>
                    <a:pt x="106" y="60"/>
                    <a:pt x="110" y="60"/>
                  </a:cubicBezTo>
                  <a:cubicBezTo>
                    <a:pt x="120" y="59"/>
                    <a:pt x="130" y="57"/>
                    <a:pt x="140" y="5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12" y="4"/>
                    <a:pt x="77" y="0"/>
                    <a:pt x="41" y="0"/>
                  </a:cubicBezTo>
                  <a:cubicBezTo>
                    <a:pt x="29" y="0"/>
                    <a:pt x="16" y="0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48"/>
                    <a:pt x="0" y="48"/>
                    <a:pt x="0" y="48"/>
                  </a:cubicBezTo>
                </a:path>
              </a:pathLst>
            </a:custGeom>
            <a:solidFill>
              <a:srgbClr val="FCC0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81" name="Freeform 364">
              <a:extLst>
                <a:ext uri="{FF2B5EF4-FFF2-40B4-BE49-F238E27FC236}">
                  <a16:creationId xmlns:a16="http://schemas.microsoft.com/office/drawing/2014/main" id="{0C225EE3-9340-4772-A99A-46F089AE89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3625" y="2665413"/>
              <a:ext cx="336550" cy="160338"/>
            </a:xfrm>
            <a:custGeom>
              <a:avLst/>
              <a:gdLst>
                <a:gd name="T0" fmla="*/ 69 w 69"/>
                <a:gd name="T1" fmla="*/ 13 h 33"/>
                <a:gd name="T2" fmla="*/ 36 w 69"/>
                <a:gd name="T3" fmla="*/ 31 h 33"/>
                <a:gd name="T4" fmla="*/ 1 w 69"/>
                <a:gd name="T5" fmla="*/ 20 h 33"/>
                <a:gd name="T6" fmla="*/ 33 w 69"/>
                <a:gd name="T7" fmla="*/ 2 h 33"/>
                <a:gd name="T8" fmla="*/ 69 w 69"/>
                <a:gd name="T9" fmla="*/ 1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3">
                  <a:moveTo>
                    <a:pt x="69" y="13"/>
                  </a:moveTo>
                  <a:cubicBezTo>
                    <a:pt x="69" y="21"/>
                    <a:pt x="55" y="29"/>
                    <a:pt x="36" y="31"/>
                  </a:cubicBezTo>
                  <a:cubicBezTo>
                    <a:pt x="18" y="33"/>
                    <a:pt x="2" y="28"/>
                    <a:pt x="1" y="20"/>
                  </a:cubicBezTo>
                  <a:cubicBezTo>
                    <a:pt x="0" y="12"/>
                    <a:pt x="15" y="4"/>
                    <a:pt x="33" y="2"/>
                  </a:cubicBezTo>
                  <a:cubicBezTo>
                    <a:pt x="52" y="0"/>
                    <a:pt x="68" y="5"/>
                    <a:pt x="69" y="13"/>
                  </a:cubicBezTo>
                  <a:close/>
                </a:path>
              </a:pathLst>
            </a:custGeom>
            <a:solidFill>
              <a:srgbClr val="FCC0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82" name="Freeform 365">
              <a:extLst>
                <a:ext uri="{FF2B5EF4-FFF2-40B4-BE49-F238E27FC236}">
                  <a16:creationId xmlns:a16="http://schemas.microsoft.com/office/drawing/2014/main" id="{19B8529E-C1F3-41B2-8A45-5A674DC948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6425" y="2665413"/>
              <a:ext cx="336550" cy="160338"/>
            </a:xfrm>
            <a:custGeom>
              <a:avLst/>
              <a:gdLst>
                <a:gd name="T0" fmla="*/ 1 w 69"/>
                <a:gd name="T1" fmla="*/ 13 h 33"/>
                <a:gd name="T2" fmla="*/ 33 w 69"/>
                <a:gd name="T3" fmla="*/ 31 h 33"/>
                <a:gd name="T4" fmla="*/ 68 w 69"/>
                <a:gd name="T5" fmla="*/ 20 h 33"/>
                <a:gd name="T6" fmla="*/ 36 w 69"/>
                <a:gd name="T7" fmla="*/ 2 h 33"/>
                <a:gd name="T8" fmla="*/ 1 w 69"/>
                <a:gd name="T9" fmla="*/ 1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3">
                  <a:moveTo>
                    <a:pt x="1" y="13"/>
                  </a:moveTo>
                  <a:cubicBezTo>
                    <a:pt x="0" y="21"/>
                    <a:pt x="14" y="29"/>
                    <a:pt x="33" y="31"/>
                  </a:cubicBezTo>
                  <a:cubicBezTo>
                    <a:pt x="52" y="33"/>
                    <a:pt x="67" y="28"/>
                    <a:pt x="68" y="20"/>
                  </a:cubicBezTo>
                  <a:cubicBezTo>
                    <a:pt x="69" y="12"/>
                    <a:pt x="55" y="4"/>
                    <a:pt x="36" y="2"/>
                  </a:cubicBezTo>
                  <a:cubicBezTo>
                    <a:pt x="17" y="0"/>
                    <a:pt x="1" y="5"/>
                    <a:pt x="1" y="13"/>
                  </a:cubicBezTo>
                  <a:close/>
                </a:path>
              </a:pathLst>
            </a:custGeom>
            <a:solidFill>
              <a:srgbClr val="FCC0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83" name="Freeform 366">
              <a:extLst>
                <a:ext uri="{FF2B5EF4-FFF2-40B4-BE49-F238E27FC236}">
                  <a16:creationId xmlns:a16="http://schemas.microsoft.com/office/drawing/2014/main" id="{5BEB99E6-6C71-4F4C-8820-37DDEF0D9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1500" y="2786063"/>
              <a:ext cx="254000" cy="581025"/>
            </a:xfrm>
            <a:custGeom>
              <a:avLst/>
              <a:gdLst>
                <a:gd name="T0" fmla="*/ 52 w 52"/>
                <a:gd name="T1" fmla="*/ 36 h 119"/>
                <a:gd name="T2" fmla="*/ 51 w 52"/>
                <a:gd name="T3" fmla="*/ 46 h 119"/>
                <a:gd name="T4" fmla="*/ 34 w 52"/>
                <a:gd name="T5" fmla="*/ 117 h 119"/>
                <a:gd name="T6" fmla="*/ 34 w 52"/>
                <a:gd name="T7" fmla="*/ 119 h 119"/>
                <a:gd name="T8" fmla="*/ 23 w 52"/>
                <a:gd name="T9" fmla="*/ 118 h 119"/>
                <a:gd name="T10" fmla="*/ 11 w 52"/>
                <a:gd name="T11" fmla="*/ 116 h 119"/>
                <a:gd name="T12" fmla="*/ 10 w 52"/>
                <a:gd name="T13" fmla="*/ 115 h 119"/>
                <a:gd name="T14" fmla="*/ 5 w 52"/>
                <a:gd name="T15" fmla="*/ 0 h 119"/>
                <a:gd name="T16" fmla="*/ 5 w 52"/>
                <a:gd name="T17" fmla="*/ 0 h 119"/>
                <a:gd name="T18" fmla="*/ 50 w 52"/>
                <a:gd name="T19" fmla="*/ 5 h 119"/>
                <a:gd name="T20" fmla="*/ 52 w 52"/>
                <a:gd name="T21" fmla="*/ 3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119">
                  <a:moveTo>
                    <a:pt x="52" y="36"/>
                  </a:moveTo>
                  <a:cubicBezTo>
                    <a:pt x="52" y="40"/>
                    <a:pt x="51" y="43"/>
                    <a:pt x="51" y="46"/>
                  </a:cubicBezTo>
                  <a:cubicBezTo>
                    <a:pt x="50" y="70"/>
                    <a:pt x="44" y="94"/>
                    <a:pt x="34" y="117"/>
                  </a:cubicBezTo>
                  <a:cubicBezTo>
                    <a:pt x="34" y="118"/>
                    <a:pt x="34" y="119"/>
                    <a:pt x="34" y="119"/>
                  </a:cubicBezTo>
                  <a:cubicBezTo>
                    <a:pt x="23" y="118"/>
                    <a:pt x="23" y="118"/>
                    <a:pt x="23" y="118"/>
                  </a:cubicBezTo>
                  <a:cubicBezTo>
                    <a:pt x="11" y="116"/>
                    <a:pt x="11" y="116"/>
                    <a:pt x="11" y="116"/>
                  </a:cubicBezTo>
                  <a:cubicBezTo>
                    <a:pt x="10" y="116"/>
                    <a:pt x="10" y="115"/>
                    <a:pt x="10" y="115"/>
                  </a:cubicBezTo>
                  <a:cubicBezTo>
                    <a:pt x="2" y="74"/>
                    <a:pt x="0" y="36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1" y="15"/>
                    <a:pt x="52" y="26"/>
                    <a:pt x="52" y="36"/>
                  </a:cubicBezTo>
                </a:path>
              </a:pathLst>
            </a:custGeom>
            <a:solidFill>
              <a:srgbClr val="FCC0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84" name="Freeform 367">
              <a:extLst>
                <a:ext uri="{FF2B5EF4-FFF2-40B4-BE49-F238E27FC236}">
                  <a16:creationId xmlns:a16="http://schemas.microsoft.com/office/drawing/2014/main" id="{DA95ECF1-9554-4ABF-9FF0-5C8A7692A4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1100" y="2786063"/>
              <a:ext cx="254000" cy="581025"/>
            </a:xfrm>
            <a:custGeom>
              <a:avLst/>
              <a:gdLst>
                <a:gd name="T0" fmla="*/ 1 w 52"/>
                <a:gd name="T1" fmla="*/ 36 h 119"/>
                <a:gd name="T2" fmla="*/ 1 w 52"/>
                <a:gd name="T3" fmla="*/ 46 h 119"/>
                <a:gd name="T4" fmla="*/ 18 w 52"/>
                <a:gd name="T5" fmla="*/ 117 h 119"/>
                <a:gd name="T6" fmla="*/ 19 w 52"/>
                <a:gd name="T7" fmla="*/ 119 h 119"/>
                <a:gd name="T8" fmla="*/ 30 w 52"/>
                <a:gd name="T9" fmla="*/ 118 h 119"/>
                <a:gd name="T10" fmla="*/ 42 w 52"/>
                <a:gd name="T11" fmla="*/ 116 h 119"/>
                <a:gd name="T12" fmla="*/ 42 w 52"/>
                <a:gd name="T13" fmla="*/ 115 h 119"/>
                <a:gd name="T14" fmla="*/ 47 w 52"/>
                <a:gd name="T15" fmla="*/ 0 h 119"/>
                <a:gd name="T16" fmla="*/ 47 w 52"/>
                <a:gd name="T17" fmla="*/ 0 h 119"/>
                <a:gd name="T18" fmla="*/ 2 w 52"/>
                <a:gd name="T19" fmla="*/ 5 h 119"/>
                <a:gd name="T20" fmla="*/ 1 w 52"/>
                <a:gd name="T21" fmla="*/ 3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119">
                  <a:moveTo>
                    <a:pt x="1" y="36"/>
                  </a:moveTo>
                  <a:cubicBezTo>
                    <a:pt x="1" y="40"/>
                    <a:pt x="1" y="43"/>
                    <a:pt x="1" y="46"/>
                  </a:cubicBezTo>
                  <a:cubicBezTo>
                    <a:pt x="2" y="70"/>
                    <a:pt x="8" y="94"/>
                    <a:pt x="18" y="117"/>
                  </a:cubicBezTo>
                  <a:cubicBezTo>
                    <a:pt x="18" y="118"/>
                    <a:pt x="18" y="119"/>
                    <a:pt x="19" y="119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42" y="116"/>
                    <a:pt x="42" y="116"/>
                    <a:pt x="42" y="116"/>
                  </a:cubicBezTo>
                  <a:cubicBezTo>
                    <a:pt x="42" y="116"/>
                    <a:pt x="42" y="115"/>
                    <a:pt x="42" y="115"/>
                  </a:cubicBezTo>
                  <a:cubicBezTo>
                    <a:pt x="50" y="74"/>
                    <a:pt x="52" y="36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15"/>
                    <a:pt x="0" y="26"/>
                    <a:pt x="1" y="36"/>
                  </a:cubicBezTo>
                </a:path>
              </a:pathLst>
            </a:custGeom>
            <a:solidFill>
              <a:srgbClr val="FCC0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85" name="Freeform 368">
              <a:extLst>
                <a:ext uri="{FF2B5EF4-FFF2-40B4-BE49-F238E27FC236}">
                  <a16:creationId xmlns:a16="http://schemas.microsoft.com/office/drawing/2014/main" id="{9C319A71-C4D4-42A0-A2C7-A9B9A4AB5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1975" y="3484563"/>
              <a:ext cx="98425" cy="204788"/>
            </a:xfrm>
            <a:custGeom>
              <a:avLst/>
              <a:gdLst>
                <a:gd name="T0" fmla="*/ 20 w 20"/>
                <a:gd name="T1" fmla="*/ 40 h 42"/>
                <a:gd name="T2" fmla="*/ 8 w 20"/>
                <a:gd name="T3" fmla="*/ 26 h 42"/>
                <a:gd name="T4" fmla="*/ 8 w 20"/>
                <a:gd name="T5" fmla="*/ 26 h 42"/>
                <a:gd name="T6" fmla="*/ 8 w 20"/>
                <a:gd name="T7" fmla="*/ 26 h 42"/>
                <a:gd name="T8" fmla="*/ 8 w 20"/>
                <a:gd name="T9" fmla="*/ 25 h 42"/>
                <a:gd name="T10" fmla="*/ 7 w 20"/>
                <a:gd name="T11" fmla="*/ 25 h 42"/>
                <a:gd name="T12" fmla="*/ 7 w 20"/>
                <a:gd name="T13" fmla="*/ 25 h 42"/>
                <a:gd name="T14" fmla="*/ 7 w 20"/>
                <a:gd name="T15" fmla="*/ 24 h 42"/>
                <a:gd name="T16" fmla="*/ 6 w 20"/>
                <a:gd name="T17" fmla="*/ 20 h 42"/>
                <a:gd name="T18" fmla="*/ 6 w 20"/>
                <a:gd name="T19" fmla="*/ 20 h 42"/>
                <a:gd name="T20" fmla="*/ 1 w 20"/>
                <a:gd name="T21" fmla="*/ 0 h 42"/>
                <a:gd name="T22" fmla="*/ 0 w 20"/>
                <a:gd name="T23" fmla="*/ 1 h 42"/>
                <a:gd name="T24" fmla="*/ 0 w 20"/>
                <a:gd name="T25" fmla="*/ 1 h 42"/>
                <a:gd name="T26" fmla="*/ 0 w 20"/>
                <a:gd name="T27" fmla="*/ 1 h 42"/>
                <a:gd name="T28" fmla="*/ 0 w 20"/>
                <a:gd name="T29" fmla="*/ 19 h 42"/>
                <a:gd name="T30" fmla="*/ 0 w 20"/>
                <a:gd name="T31" fmla="*/ 19 h 42"/>
                <a:gd name="T32" fmla="*/ 0 w 20"/>
                <a:gd name="T33" fmla="*/ 20 h 42"/>
                <a:gd name="T34" fmla="*/ 0 w 20"/>
                <a:gd name="T35" fmla="*/ 20 h 42"/>
                <a:gd name="T36" fmla="*/ 0 w 20"/>
                <a:gd name="T37" fmla="*/ 21 h 42"/>
                <a:gd name="T38" fmla="*/ 0 w 20"/>
                <a:gd name="T39" fmla="*/ 21 h 42"/>
                <a:gd name="T40" fmla="*/ 0 w 20"/>
                <a:gd name="T41" fmla="*/ 21 h 42"/>
                <a:gd name="T42" fmla="*/ 8 w 20"/>
                <a:gd name="T43" fmla="*/ 38 h 42"/>
                <a:gd name="T44" fmla="*/ 14 w 20"/>
                <a:gd name="T45" fmla="*/ 40 h 42"/>
                <a:gd name="T46" fmla="*/ 20 w 20"/>
                <a:gd name="T47" fmla="*/ 41 h 42"/>
                <a:gd name="T48" fmla="*/ 20 w 20"/>
                <a:gd name="T49" fmla="*/ 41 h 42"/>
                <a:gd name="T50" fmla="*/ 20 w 20"/>
                <a:gd name="T51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0" h="42">
                  <a:moveTo>
                    <a:pt x="20" y="40"/>
                  </a:move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9" y="40"/>
                    <a:pt x="12" y="41"/>
                    <a:pt x="14" y="40"/>
                  </a:cubicBezTo>
                  <a:cubicBezTo>
                    <a:pt x="16" y="42"/>
                    <a:pt x="18" y="42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lose/>
                </a:path>
              </a:pathLst>
            </a:custGeom>
            <a:solidFill>
              <a:srgbClr val="FCC0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86" name="Freeform 369">
              <a:extLst>
                <a:ext uri="{FF2B5EF4-FFF2-40B4-BE49-F238E27FC236}">
                  <a16:creationId xmlns:a16="http://schemas.microsoft.com/office/drawing/2014/main" id="{D935C721-EBD2-465E-BA89-460C11D2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7788" y="3484563"/>
              <a:ext cx="96838" cy="204788"/>
            </a:xfrm>
            <a:custGeom>
              <a:avLst/>
              <a:gdLst>
                <a:gd name="T0" fmla="*/ 0 w 20"/>
                <a:gd name="T1" fmla="*/ 40 h 42"/>
                <a:gd name="T2" fmla="*/ 12 w 20"/>
                <a:gd name="T3" fmla="*/ 26 h 42"/>
                <a:gd name="T4" fmla="*/ 12 w 20"/>
                <a:gd name="T5" fmla="*/ 26 h 42"/>
                <a:gd name="T6" fmla="*/ 12 w 20"/>
                <a:gd name="T7" fmla="*/ 26 h 42"/>
                <a:gd name="T8" fmla="*/ 13 w 20"/>
                <a:gd name="T9" fmla="*/ 25 h 42"/>
                <a:gd name="T10" fmla="*/ 13 w 20"/>
                <a:gd name="T11" fmla="*/ 25 h 42"/>
                <a:gd name="T12" fmla="*/ 13 w 20"/>
                <a:gd name="T13" fmla="*/ 25 h 42"/>
                <a:gd name="T14" fmla="*/ 13 w 20"/>
                <a:gd name="T15" fmla="*/ 24 h 42"/>
                <a:gd name="T16" fmla="*/ 14 w 20"/>
                <a:gd name="T17" fmla="*/ 20 h 42"/>
                <a:gd name="T18" fmla="*/ 14 w 20"/>
                <a:gd name="T19" fmla="*/ 20 h 42"/>
                <a:gd name="T20" fmla="*/ 20 w 20"/>
                <a:gd name="T21" fmla="*/ 0 h 42"/>
                <a:gd name="T22" fmla="*/ 20 w 20"/>
                <a:gd name="T23" fmla="*/ 1 h 42"/>
                <a:gd name="T24" fmla="*/ 20 w 20"/>
                <a:gd name="T25" fmla="*/ 1 h 42"/>
                <a:gd name="T26" fmla="*/ 20 w 20"/>
                <a:gd name="T27" fmla="*/ 1 h 42"/>
                <a:gd name="T28" fmla="*/ 20 w 20"/>
                <a:gd name="T29" fmla="*/ 19 h 42"/>
                <a:gd name="T30" fmla="*/ 20 w 20"/>
                <a:gd name="T31" fmla="*/ 19 h 42"/>
                <a:gd name="T32" fmla="*/ 20 w 20"/>
                <a:gd name="T33" fmla="*/ 20 h 42"/>
                <a:gd name="T34" fmla="*/ 20 w 20"/>
                <a:gd name="T35" fmla="*/ 20 h 42"/>
                <a:gd name="T36" fmla="*/ 20 w 20"/>
                <a:gd name="T37" fmla="*/ 21 h 42"/>
                <a:gd name="T38" fmla="*/ 20 w 20"/>
                <a:gd name="T39" fmla="*/ 21 h 42"/>
                <a:gd name="T40" fmla="*/ 20 w 20"/>
                <a:gd name="T41" fmla="*/ 21 h 42"/>
                <a:gd name="T42" fmla="*/ 12 w 20"/>
                <a:gd name="T43" fmla="*/ 38 h 42"/>
                <a:gd name="T44" fmla="*/ 6 w 20"/>
                <a:gd name="T45" fmla="*/ 40 h 42"/>
                <a:gd name="T46" fmla="*/ 0 w 20"/>
                <a:gd name="T47" fmla="*/ 41 h 42"/>
                <a:gd name="T48" fmla="*/ 0 w 20"/>
                <a:gd name="T49" fmla="*/ 41 h 42"/>
                <a:gd name="T50" fmla="*/ 0 w 20"/>
                <a:gd name="T51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0" h="42">
                  <a:moveTo>
                    <a:pt x="0" y="40"/>
                  </a:move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1" y="40"/>
                    <a:pt x="8" y="41"/>
                    <a:pt x="6" y="40"/>
                  </a:cubicBezTo>
                  <a:cubicBezTo>
                    <a:pt x="4" y="42"/>
                    <a:pt x="2" y="42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0"/>
                    <a:pt x="0" y="40"/>
                    <a:pt x="0" y="40"/>
                  </a:cubicBezTo>
                  <a:close/>
                </a:path>
              </a:pathLst>
            </a:custGeom>
            <a:solidFill>
              <a:srgbClr val="FCC0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87" name="Freeform 370">
              <a:extLst>
                <a:ext uri="{FF2B5EF4-FFF2-40B4-BE49-F238E27FC236}">
                  <a16:creationId xmlns:a16="http://schemas.microsoft.com/office/drawing/2014/main" id="{C22EDEEE-0916-445C-B349-3A9AC7F29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1975" y="3303588"/>
              <a:ext cx="268288" cy="385763"/>
            </a:xfrm>
            <a:custGeom>
              <a:avLst/>
              <a:gdLst>
                <a:gd name="T0" fmla="*/ 50 w 55"/>
                <a:gd name="T1" fmla="*/ 58 h 79"/>
                <a:gd name="T2" fmla="*/ 50 w 55"/>
                <a:gd name="T3" fmla="*/ 58 h 79"/>
                <a:gd name="T4" fmla="*/ 43 w 55"/>
                <a:gd name="T5" fmla="*/ 55 h 79"/>
                <a:gd name="T6" fmla="*/ 38 w 55"/>
                <a:gd name="T7" fmla="*/ 38 h 79"/>
                <a:gd name="T8" fmla="*/ 31 w 55"/>
                <a:gd name="T9" fmla="*/ 33 h 79"/>
                <a:gd name="T10" fmla="*/ 21 w 55"/>
                <a:gd name="T11" fmla="*/ 33 h 79"/>
                <a:gd name="T12" fmla="*/ 14 w 55"/>
                <a:gd name="T13" fmla="*/ 45 h 79"/>
                <a:gd name="T14" fmla="*/ 16 w 55"/>
                <a:gd name="T15" fmla="*/ 58 h 79"/>
                <a:gd name="T16" fmla="*/ 27 w 55"/>
                <a:gd name="T17" fmla="*/ 71 h 79"/>
                <a:gd name="T18" fmla="*/ 27 w 55"/>
                <a:gd name="T19" fmla="*/ 78 h 79"/>
                <a:gd name="T20" fmla="*/ 27 w 55"/>
                <a:gd name="T21" fmla="*/ 78 h 79"/>
                <a:gd name="T22" fmla="*/ 26 w 55"/>
                <a:gd name="T23" fmla="*/ 78 h 79"/>
                <a:gd name="T24" fmla="*/ 20 w 55"/>
                <a:gd name="T25" fmla="*/ 77 h 79"/>
                <a:gd name="T26" fmla="*/ 20 w 55"/>
                <a:gd name="T27" fmla="*/ 77 h 79"/>
                <a:gd name="T28" fmla="*/ 8 w 55"/>
                <a:gd name="T29" fmla="*/ 63 h 79"/>
                <a:gd name="T30" fmla="*/ 8 w 55"/>
                <a:gd name="T31" fmla="*/ 63 h 79"/>
                <a:gd name="T32" fmla="*/ 8 w 55"/>
                <a:gd name="T33" fmla="*/ 63 h 79"/>
                <a:gd name="T34" fmla="*/ 8 w 55"/>
                <a:gd name="T35" fmla="*/ 62 h 79"/>
                <a:gd name="T36" fmla="*/ 7 w 55"/>
                <a:gd name="T37" fmla="*/ 62 h 79"/>
                <a:gd name="T38" fmla="*/ 7 w 55"/>
                <a:gd name="T39" fmla="*/ 62 h 79"/>
                <a:gd name="T40" fmla="*/ 7 w 55"/>
                <a:gd name="T41" fmla="*/ 61 h 79"/>
                <a:gd name="T42" fmla="*/ 6 w 55"/>
                <a:gd name="T43" fmla="*/ 57 h 79"/>
                <a:gd name="T44" fmla="*/ 6 w 55"/>
                <a:gd name="T45" fmla="*/ 57 h 79"/>
                <a:gd name="T46" fmla="*/ 1 w 55"/>
                <a:gd name="T47" fmla="*/ 37 h 79"/>
                <a:gd name="T48" fmla="*/ 0 w 55"/>
                <a:gd name="T49" fmla="*/ 37 h 79"/>
                <a:gd name="T50" fmla="*/ 1 w 55"/>
                <a:gd name="T51" fmla="*/ 36 h 79"/>
                <a:gd name="T52" fmla="*/ 1 w 55"/>
                <a:gd name="T53" fmla="*/ 35 h 79"/>
                <a:gd name="T54" fmla="*/ 12 w 55"/>
                <a:gd name="T55" fmla="*/ 9 h 79"/>
                <a:gd name="T56" fmla="*/ 16 w 55"/>
                <a:gd name="T57" fmla="*/ 0 h 79"/>
                <a:gd name="T58" fmla="*/ 32 w 55"/>
                <a:gd name="T59" fmla="*/ 1 h 79"/>
                <a:gd name="T60" fmla="*/ 36 w 55"/>
                <a:gd name="T61" fmla="*/ 2 h 79"/>
                <a:gd name="T62" fmla="*/ 36 w 55"/>
                <a:gd name="T63" fmla="*/ 11 h 79"/>
                <a:gd name="T64" fmla="*/ 36 w 55"/>
                <a:gd name="T65" fmla="*/ 12 h 79"/>
                <a:gd name="T66" fmla="*/ 47 w 55"/>
                <a:gd name="T67" fmla="*/ 30 h 79"/>
                <a:gd name="T68" fmla="*/ 47 w 55"/>
                <a:gd name="T69" fmla="*/ 30 h 79"/>
                <a:gd name="T70" fmla="*/ 47 w 55"/>
                <a:gd name="T71" fmla="*/ 30 h 79"/>
                <a:gd name="T72" fmla="*/ 48 w 55"/>
                <a:gd name="T73" fmla="*/ 30 h 79"/>
                <a:gd name="T74" fmla="*/ 48 w 55"/>
                <a:gd name="T75" fmla="*/ 31 h 79"/>
                <a:gd name="T76" fmla="*/ 48 w 55"/>
                <a:gd name="T77" fmla="*/ 31 h 79"/>
                <a:gd name="T78" fmla="*/ 48 w 55"/>
                <a:gd name="T79" fmla="*/ 31 h 79"/>
                <a:gd name="T80" fmla="*/ 48 w 55"/>
                <a:gd name="T81" fmla="*/ 31 h 79"/>
                <a:gd name="T82" fmla="*/ 54 w 55"/>
                <a:gd name="T83" fmla="*/ 51 h 79"/>
                <a:gd name="T84" fmla="*/ 50 w 55"/>
                <a:gd name="T85" fmla="*/ 5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5" h="79">
                  <a:moveTo>
                    <a:pt x="50" y="58"/>
                  </a:moveTo>
                  <a:cubicBezTo>
                    <a:pt x="50" y="58"/>
                    <a:pt x="50" y="58"/>
                    <a:pt x="50" y="58"/>
                  </a:cubicBezTo>
                  <a:cubicBezTo>
                    <a:pt x="47" y="59"/>
                    <a:pt x="44" y="58"/>
                    <a:pt x="43" y="55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27" y="71"/>
                    <a:pt x="27" y="71"/>
                    <a:pt x="27" y="71"/>
                  </a:cubicBezTo>
                  <a:cubicBezTo>
                    <a:pt x="29" y="73"/>
                    <a:pt x="29" y="76"/>
                    <a:pt x="27" y="78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5" y="79"/>
                    <a:pt x="22" y="79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7" y="62"/>
                    <a:pt x="7" y="62"/>
                    <a:pt x="7" y="62"/>
                  </a:cubicBezTo>
                  <a:cubicBezTo>
                    <a:pt x="7" y="62"/>
                    <a:pt x="7" y="62"/>
                    <a:pt x="7" y="62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6" y="57"/>
                    <a:pt x="6" y="57"/>
                    <a:pt x="6" y="57"/>
                  </a:cubicBezTo>
                  <a:cubicBezTo>
                    <a:pt x="6" y="57"/>
                    <a:pt x="6" y="57"/>
                    <a:pt x="6" y="5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5" y="54"/>
                    <a:pt x="53" y="58"/>
                    <a:pt x="50" y="58"/>
                  </a:cubicBezTo>
                </a:path>
              </a:pathLst>
            </a:custGeom>
            <a:solidFill>
              <a:srgbClr val="FCC0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88" name="Freeform 371">
              <a:extLst>
                <a:ext uri="{FF2B5EF4-FFF2-40B4-BE49-F238E27FC236}">
                  <a16:creationId xmlns:a16="http://schemas.microsoft.com/office/drawing/2014/main" id="{1A2F4A5E-917F-486E-B6BA-F70E6AD75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6338" y="3303588"/>
              <a:ext cx="268288" cy="385763"/>
            </a:xfrm>
            <a:custGeom>
              <a:avLst/>
              <a:gdLst>
                <a:gd name="T0" fmla="*/ 5 w 55"/>
                <a:gd name="T1" fmla="*/ 58 h 79"/>
                <a:gd name="T2" fmla="*/ 5 w 55"/>
                <a:gd name="T3" fmla="*/ 58 h 79"/>
                <a:gd name="T4" fmla="*/ 12 w 55"/>
                <a:gd name="T5" fmla="*/ 55 h 79"/>
                <a:gd name="T6" fmla="*/ 17 w 55"/>
                <a:gd name="T7" fmla="*/ 38 h 79"/>
                <a:gd name="T8" fmla="*/ 24 w 55"/>
                <a:gd name="T9" fmla="*/ 33 h 79"/>
                <a:gd name="T10" fmla="*/ 34 w 55"/>
                <a:gd name="T11" fmla="*/ 33 h 79"/>
                <a:gd name="T12" fmla="*/ 41 w 55"/>
                <a:gd name="T13" fmla="*/ 45 h 79"/>
                <a:gd name="T14" fmla="*/ 39 w 55"/>
                <a:gd name="T15" fmla="*/ 58 h 79"/>
                <a:gd name="T16" fmla="*/ 28 w 55"/>
                <a:gd name="T17" fmla="*/ 71 h 79"/>
                <a:gd name="T18" fmla="*/ 29 w 55"/>
                <a:gd name="T19" fmla="*/ 78 h 79"/>
                <a:gd name="T20" fmla="*/ 29 w 55"/>
                <a:gd name="T21" fmla="*/ 78 h 79"/>
                <a:gd name="T22" fmla="*/ 29 w 55"/>
                <a:gd name="T23" fmla="*/ 78 h 79"/>
                <a:gd name="T24" fmla="*/ 35 w 55"/>
                <a:gd name="T25" fmla="*/ 77 h 79"/>
                <a:gd name="T26" fmla="*/ 35 w 55"/>
                <a:gd name="T27" fmla="*/ 77 h 79"/>
                <a:gd name="T28" fmla="*/ 47 w 55"/>
                <a:gd name="T29" fmla="*/ 63 h 79"/>
                <a:gd name="T30" fmla="*/ 47 w 55"/>
                <a:gd name="T31" fmla="*/ 63 h 79"/>
                <a:gd name="T32" fmla="*/ 47 w 55"/>
                <a:gd name="T33" fmla="*/ 63 h 79"/>
                <a:gd name="T34" fmla="*/ 48 w 55"/>
                <a:gd name="T35" fmla="*/ 62 h 79"/>
                <a:gd name="T36" fmla="*/ 48 w 55"/>
                <a:gd name="T37" fmla="*/ 62 h 79"/>
                <a:gd name="T38" fmla="*/ 48 w 55"/>
                <a:gd name="T39" fmla="*/ 62 h 79"/>
                <a:gd name="T40" fmla="*/ 48 w 55"/>
                <a:gd name="T41" fmla="*/ 61 h 79"/>
                <a:gd name="T42" fmla="*/ 49 w 55"/>
                <a:gd name="T43" fmla="*/ 57 h 79"/>
                <a:gd name="T44" fmla="*/ 49 w 55"/>
                <a:gd name="T45" fmla="*/ 57 h 79"/>
                <a:gd name="T46" fmla="*/ 55 w 55"/>
                <a:gd name="T47" fmla="*/ 37 h 79"/>
                <a:gd name="T48" fmla="*/ 55 w 55"/>
                <a:gd name="T49" fmla="*/ 37 h 79"/>
                <a:gd name="T50" fmla="*/ 54 w 55"/>
                <a:gd name="T51" fmla="*/ 36 h 79"/>
                <a:gd name="T52" fmla="*/ 54 w 55"/>
                <a:gd name="T53" fmla="*/ 35 h 79"/>
                <a:gd name="T54" fmla="*/ 43 w 55"/>
                <a:gd name="T55" fmla="*/ 9 h 79"/>
                <a:gd name="T56" fmla="*/ 39 w 55"/>
                <a:gd name="T57" fmla="*/ 0 h 79"/>
                <a:gd name="T58" fmla="*/ 23 w 55"/>
                <a:gd name="T59" fmla="*/ 1 h 79"/>
                <a:gd name="T60" fmla="*/ 19 w 55"/>
                <a:gd name="T61" fmla="*/ 2 h 79"/>
                <a:gd name="T62" fmla="*/ 19 w 55"/>
                <a:gd name="T63" fmla="*/ 11 h 79"/>
                <a:gd name="T64" fmla="*/ 19 w 55"/>
                <a:gd name="T65" fmla="*/ 12 h 79"/>
                <a:gd name="T66" fmla="*/ 8 w 55"/>
                <a:gd name="T67" fmla="*/ 30 h 79"/>
                <a:gd name="T68" fmla="*/ 8 w 55"/>
                <a:gd name="T69" fmla="*/ 30 h 79"/>
                <a:gd name="T70" fmla="*/ 8 w 55"/>
                <a:gd name="T71" fmla="*/ 30 h 79"/>
                <a:gd name="T72" fmla="*/ 8 w 55"/>
                <a:gd name="T73" fmla="*/ 30 h 79"/>
                <a:gd name="T74" fmla="*/ 7 w 55"/>
                <a:gd name="T75" fmla="*/ 31 h 79"/>
                <a:gd name="T76" fmla="*/ 7 w 55"/>
                <a:gd name="T77" fmla="*/ 31 h 79"/>
                <a:gd name="T78" fmla="*/ 7 w 55"/>
                <a:gd name="T79" fmla="*/ 31 h 79"/>
                <a:gd name="T80" fmla="*/ 7 w 55"/>
                <a:gd name="T81" fmla="*/ 31 h 79"/>
                <a:gd name="T82" fmla="*/ 1 w 55"/>
                <a:gd name="T83" fmla="*/ 51 h 79"/>
                <a:gd name="T84" fmla="*/ 5 w 55"/>
                <a:gd name="T85" fmla="*/ 5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5" h="79">
                  <a:moveTo>
                    <a:pt x="5" y="58"/>
                  </a:moveTo>
                  <a:cubicBezTo>
                    <a:pt x="5" y="58"/>
                    <a:pt x="5" y="58"/>
                    <a:pt x="5" y="58"/>
                  </a:cubicBezTo>
                  <a:cubicBezTo>
                    <a:pt x="8" y="59"/>
                    <a:pt x="11" y="58"/>
                    <a:pt x="12" y="55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28" y="71"/>
                    <a:pt x="28" y="71"/>
                    <a:pt x="28" y="71"/>
                  </a:cubicBezTo>
                  <a:cubicBezTo>
                    <a:pt x="26" y="73"/>
                    <a:pt x="27" y="76"/>
                    <a:pt x="29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31" y="79"/>
                    <a:pt x="33" y="79"/>
                    <a:pt x="35" y="77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8" y="62"/>
                    <a:pt x="48" y="62"/>
                    <a:pt x="48" y="62"/>
                  </a:cubicBezTo>
                  <a:cubicBezTo>
                    <a:pt x="48" y="62"/>
                    <a:pt x="48" y="62"/>
                    <a:pt x="48" y="62"/>
                  </a:cubicBezTo>
                  <a:cubicBezTo>
                    <a:pt x="48" y="62"/>
                    <a:pt x="48" y="62"/>
                    <a:pt x="48" y="62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9" y="57"/>
                    <a:pt x="49" y="57"/>
                    <a:pt x="49" y="57"/>
                  </a:cubicBezTo>
                  <a:cubicBezTo>
                    <a:pt x="49" y="57"/>
                    <a:pt x="49" y="57"/>
                    <a:pt x="49" y="57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6"/>
                    <a:pt x="54" y="36"/>
                    <a:pt x="54" y="36"/>
                  </a:cubicBezTo>
                  <a:cubicBezTo>
                    <a:pt x="54" y="35"/>
                    <a:pt x="54" y="35"/>
                    <a:pt x="54" y="35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0" y="54"/>
                    <a:pt x="2" y="58"/>
                    <a:pt x="5" y="58"/>
                  </a:cubicBezTo>
                </a:path>
              </a:pathLst>
            </a:custGeom>
            <a:solidFill>
              <a:srgbClr val="FCC0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89" name="Freeform 372">
              <a:extLst>
                <a:ext uri="{FF2B5EF4-FFF2-40B4-BE49-F238E27FC236}">
                  <a16:creationId xmlns:a16="http://schemas.microsoft.com/office/drawing/2014/main" id="{47FF1613-42D6-4E06-B9E1-EDF1749787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9788" y="2981325"/>
              <a:ext cx="1387475" cy="293688"/>
            </a:xfrm>
            <a:custGeom>
              <a:avLst/>
              <a:gdLst>
                <a:gd name="T0" fmla="*/ 0 w 285"/>
                <a:gd name="T1" fmla="*/ 6 h 60"/>
                <a:gd name="T2" fmla="*/ 0 w 285"/>
                <a:gd name="T3" fmla="*/ 6 h 60"/>
                <a:gd name="T4" fmla="*/ 0 w 285"/>
                <a:gd name="T5" fmla="*/ 6 h 60"/>
                <a:gd name="T6" fmla="*/ 0 w 285"/>
                <a:gd name="T7" fmla="*/ 6 h 60"/>
                <a:gd name="T8" fmla="*/ 59 w 285"/>
                <a:gd name="T9" fmla="*/ 1 h 60"/>
                <a:gd name="T10" fmla="*/ 0 w 285"/>
                <a:gd name="T11" fmla="*/ 6 h 60"/>
                <a:gd name="T12" fmla="*/ 59 w 285"/>
                <a:gd name="T13" fmla="*/ 1 h 60"/>
                <a:gd name="T14" fmla="*/ 60 w 285"/>
                <a:gd name="T15" fmla="*/ 0 h 60"/>
                <a:gd name="T16" fmla="*/ 60 w 285"/>
                <a:gd name="T17" fmla="*/ 0 h 60"/>
                <a:gd name="T18" fmla="*/ 60 w 285"/>
                <a:gd name="T19" fmla="*/ 0 h 60"/>
                <a:gd name="T20" fmla="*/ 60 w 285"/>
                <a:gd name="T21" fmla="*/ 0 h 60"/>
                <a:gd name="T22" fmla="*/ 44 w 285"/>
                <a:gd name="T23" fmla="*/ 60 h 60"/>
                <a:gd name="T24" fmla="*/ 44 w 285"/>
                <a:gd name="T25" fmla="*/ 60 h 60"/>
                <a:gd name="T26" fmla="*/ 60 w 285"/>
                <a:gd name="T27" fmla="*/ 0 h 60"/>
                <a:gd name="T28" fmla="*/ 60 w 285"/>
                <a:gd name="T29" fmla="*/ 0 h 60"/>
                <a:gd name="T30" fmla="*/ 60 w 285"/>
                <a:gd name="T31" fmla="*/ 0 h 60"/>
                <a:gd name="T32" fmla="*/ 268 w 285"/>
                <a:gd name="T33" fmla="*/ 0 h 60"/>
                <a:gd name="T34" fmla="*/ 268 w 285"/>
                <a:gd name="T35" fmla="*/ 0 h 60"/>
                <a:gd name="T36" fmla="*/ 268 w 285"/>
                <a:gd name="T37" fmla="*/ 0 h 60"/>
                <a:gd name="T38" fmla="*/ 285 w 285"/>
                <a:gd name="T39" fmla="*/ 60 h 60"/>
                <a:gd name="T40" fmla="*/ 285 w 285"/>
                <a:gd name="T41" fmla="*/ 60 h 60"/>
                <a:gd name="T42" fmla="*/ 268 w 285"/>
                <a:gd name="T43" fmla="*/ 0 h 60"/>
                <a:gd name="T44" fmla="*/ 268 w 285"/>
                <a:gd name="T45" fmla="*/ 0 h 60"/>
                <a:gd name="T46" fmla="*/ 268 w 285"/>
                <a:gd name="T47" fmla="*/ 0 h 60"/>
                <a:gd name="T48" fmla="*/ 268 w 285"/>
                <a:gd name="T4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5" h="60">
                  <a:moveTo>
                    <a:pt x="0" y="6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moveTo>
                    <a:pt x="59" y="1"/>
                  </a:moveTo>
                  <a:cubicBezTo>
                    <a:pt x="39" y="4"/>
                    <a:pt x="19" y="6"/>
                    <a:pt x="0" y="6"/>
                  </a:cubicBezTo>
                  <a:cubicBezTo>
                    <a:pt x="19" y="6"/>
                    <a:pt x="39" y="4"/>
                    <a:pt x="59" y="1"/>
                  </a:cubicBezTo>
                  <a:moveTo>
                    <a:pt x="6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9" y="18"/>
                    <a:pt x="44" y="38"/>
                    <a:pt x="44" y="60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38"/>
                    <a:pt x="49" y="18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moveTo>
                    <a:pt x="268" y="0"/>
                  </a:moveTo>
                  <a:cubicBezTo>
                    <a:pt x="268" y="0"/>
                    <a:pt x="268" y="0"/>
                    <a:pt x="268" y="0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279" y="18"/>
                    <a:pt x="285" y="38"/>
                    <a:pt x="285" y="60"/>
                  </a:cubicBezTo>
                  <a:cubicBezTo>
                    <a:pt x="285" y="60"/>
                    <a:pt x="285" y="60"/>
                    <a:pt x="285" y="60"/>
                  </a:cubicBezTo>
                  <a:cubicBezTo>
                    <a:pt x="285" y="38"/>
                    <a:pt x="279" y="18"/>
                    <a:pt x="268" y="0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268" y="0"/>
                    <a:pt x="268" y="0"/>
                    <a:pt x="268" y="0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90" name="Freeform 373">
              <a:extLst>
                <a:ext uri="{FF2B5EF4-FFF2-40B4-BE49-F238E27FC236}">
                  <a16:creationId xmlns:a16="http://schemas.microsoft.com/office/drawing/2014/main" id="{E38AB9C8-F35B-4E2E-A25F-15F572AB3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0263" y="3689350"/>
              <a:ext cx="388938" cy="30163"/>
            </a:xfrm>
            <a:custGeom>
              <a:avLst/>
              <a:gdLst>
                <a:gd name="T0" fmla="*/ 67 w 80"/>
                <a:gd name="T1" fmla="*/ 0 h 6"/>
                <a:gd name="T2" fmla="*/ 67 w 80"/>
                <a:gd name="T3" fmla="*/ 0 h 6"/>
                <a:gd name="T4" fmla="*/ 0 w 80"/>
                <a:gd name="T5" fmla="*/ 6 h 6"/>
                <a:gd name="T6" fmla="*/ 80 w 80"/>
                <a:gd name="T7" fmla="*/ 4 h 6"/>
                <a:gd name="T8" fmla="*/ 80 w 80"/>
                <a:gd name="T9" fmla="*/ 4 h 6"/>
                <a:gd name="T10" fmla="*/ 69 w 80"/>
                <a:gd name="T11" fmla="*/ 1 h 6"/>
                <a:gd name="T12" fmla="*/ 67 w 80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6">
                  <a:moveTo>
                    <a:pt x="67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6" y="3"/>
                    <a:pt x="73" y="1"/>
                    <a:pt x="69" y="1"/>
                  </a:cubicBezTo>
                  <a:cubicBezTo>
                    <a:pt x="68" y="1"/>
                    <a:pt x="68" y="1"/>
                    <a:pt x="67" y="0"/>
                  </a:cubicBezTo>
                </a:path>
              </a:pathLst>
            </a:custGeom>
            <a:solidFill>
              <a:srgbClr val="ECB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91" name="Freeform 374">
              <a:extLst>
                <a:ext uri="{FF2B5EF4-FFF2-40B4-BE49-F238E27FC236}">
                  <a16:creationId xmlns:a16="http://schemas.microsoft.com/office/drawing/2014/main" id="{8AFBD791-8E33-47B6-8A2B-7E54F1FF6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7400" y="3689350"/>
              <a:ext cx="388938" cy="30163"/>
            </a:xfrm>
            <a:custGeom>
              <a:avLst/>
              <a:gdLst>
                <a:gd name="T0" fmla="*/ 13 w 80"/>
                <a:gd name="T1" fmla="*/ 0 h 6"/>
                <a:gd name="T2" fmla="*/ 11 w 80"/>
                <a:gd name="T3" fmla="*/ 1 h 6"/>
                <a:gd name="T4" fmla="*/ 0 w 80"/>
                <a:gd name="T5" fmla="*/ 4 h 6"/>
                <a:gd name="T6" fmla="*/ 0 w 80"/>
                <a:gd name="T7" fmla="*/ 4 h 6"/>
                <a:gd name="T8" fmla="*/ 80 w 80"/>
                <a:gd name="T9" fmla="*/ 6 h 6"/>
                <a:gd name="T10" fmla="*/ 13 w 80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6">
                  <a:moveTo>
                    <a:pt x="13" y="0"/>
                  </a:moveTo>
                  <a:cubicBezTo>
                    <a:pt x="12" y="1"/>
                    <a:pt x="12" y="1"/>
                    <a:pt x="11" y="1"/>
                  </a:cubicBezTo>
                  <a:cubicBezTo>
                    <a:pt x="8" y="1"/>
                    <a:pt x="4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ECB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92" name="Freeform 375">
              <a:extLst>
                <a:ext uri="{FF2B5EF4-FFF2-40B4-BE49-F238E27FC236}">
                  <a16:creationId xmlns:a16="http://schemas.microsoft.com/office/drawing/2014/main" id="{CF94DF7A-56AA-4D20-997F-C3497E1B1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4100" y="2981325"/>
              <a:ext cx="1173163" cy="615950"/>
            </a:xfrm>
            <a:custGeom>
              <a:avLst/>
              <a:gdLst>
                <a:gd name="T0" fmla="*/ 21 w 241"/>
                <a:gd name="T1" fmla="*/ 0 h 126"/>
                <a:gd name="T2" fmla="*/ 16 w 241"/>
                <a:gd name="T3" fmla="*/ 0 h 126"/>
                <a:gd name="T4" fmla="*/ 16 w 241"/>
                <a:gd name="T5" fmla="*/ 0 h 126"/>
                <a:gd name="T6" fmla="*/ 16 w 241"/>
                <a:gd name="T7" fmla="*/ 0 h 126"/>
                <a:gd name="T8" fmla="*/ 0 w 241"/>
                <a:gd name="T9" fmla="*/ 60 h 126"/>
                <a:gd name="T10" fmla="*/ 20 w 241"/>
                <a:gd name="T11" fmla="*/ 126 h 126"/>
                <a:gd name="T12" fmla="*/ 20 w 241"/>
                <a:gd name="T13" fmla="*/ 126 h 126"/>
                <a:gd name="T14" fmla="*/ 20 w 241"/>
                <a:gd name="T15" fmla="*/ 126 h 126"/>
                <a:gd name="T16" fmla="*/ 20 w 241"/>
                <a:gd name="T17" fmla="*/ 126 h 126"/>
                <a:gd name="T18" fmla="*/ 22 w 241"/>
                <a:gd name="T19" fmla="*/ 126 h 126"/>
                <a:gd name="T20" fmla="*/ 22 w 241"/>
                <a:gd name="T21" fmla="*/ 126 h 126"/>
                <a:gd name="T22" fmla="*/ 23 w 241"/>
                <a:gd name="T23" fmla="*/ 126 h 126"/>
                <a:gd name="T24" fmla="*/ 23 w 241"/>
                <a:gd name="T25" fmla="*/ 126 h 126"/>
                <a:gd name="T26" fmla="*/ 23 w 241"/>
                <a:gd name="T27" fmla="*/ 126 h 126"/>
                <a:gd name="T28" fmla="*/ 14 w 241"/>
                <a:gd name="T29" fmla="*/ 29 h 126"/>
                <a:gd name="T30" fmla="*/ 50 w 241"/>
                <a:gd name="T31" fmla="*/ 59 h 126"/>
                <a:gd name="T32" fmla="*/ 120 w 241"/>
                <a:gd name="T33" fmla="*/ 41 h 126"/>
                <a:gd name="T34" fmla="*/ 191 w 241"/>
                <a:gd name="T35" fmla="*/ 59 h 126"/>
                <a:gd name="T36" fmla="*/ 226 w 241"/>
                <a:gd name="T37" fmla="*/ 29 h 126"/>
                <a:gd name="T38" fmla="*/ 217 w 241"/>
                <a:gd name="T39" fmla="*/ 126 h 126"/>
                <a:gd name="T40" fmla="*/ 217 w 241"/>
                <a:gd name="T41" fmla="*/ 126 h 126"/>
                <a:gd name="T42" fmla="*/ 217 w 241"/>
                <a:gd name="T43" fmla="*/ 126 h 126"/>
                <a:gd name="T44" fmla="*/ 218 w 241"/>
                <a:gd name="T45" fmla="*/ 126 h 126"/>
                <a:gd name="T46" fmla="*/ 218 w 241"/>
                <a:gd name="T47" fmla="*/ 126 h 126"/>
                <a:gd name="T48" fmla="*/ 220 w 241"/>
                <a:gd name="T49" fmla="*/ 126 h 126"/>
                <a:gd name="T50" fmla="*/ 220 w 241"/>
                <a:gd name="T51" fmla="*/ 126 h 126"/>
                <a:gd name="T52" fmla="*/ 220 w 241"/>
                <a:gd name="T53" fmla="*/ 126 h 126"/>
                <a:gd name="T54" fmla="*/ 220 w 241"/>
                <a:gd name="T55" fmla="*/ 126 h 126"/>
                <a:gd name="T56" fmla="*/ 241 w 241"/>
                <a:gd name="T57" fmla="*/ 60 h 126"/>
                <a:gd name="T58" fmla="*/ 224 w 241"/>
                <a:gd name="T59" fmla="*/ 0 h 126"/>
                <a:gd name="T60" fmla="*/ 224 w 241"/>
                <a:gd name="T61" fmla="*/ 0 h 126"/>
                <a:gd name="T62" fmla="*/ 224 w 241"/>
                <a:gd name="T63" fmla="*/ 0 h 126"/>
                <a:gd name="T64" fmla="*/ 219 w 241"/>
                <a:gd name="T65" fmla="*/ 0 h 126"/>
                <a:gd name="T66" fmla="*/ 219 w 241"/>
                <a:gd name="T67" fmla="*/ 4 h 126"/>
                <a:gd name="T68" fmla="*/ 217 w 241"/>
                <a:gd name="T69" fmla="*/ 24 h 126"/>
                <a:gd name="T70" fmla="*/ 209 w 241"/>
                <a:gd name="T71" fmla="*/ 38 h 126"/>
                <a:gd name="T72" fmla="*/ 184 w 241"/>
                <a:gd name="T73" fmla="*/ 47 h 126"/>
                <a:gd name="T74" fmla="*/ 166 w 241"/>
                <a:gd name="T75" fmla="*/ 45 h 126"/>
                <a:gd name="T76" fmla="*/ 120 w 241"/>
                <a:gd name="T77" fmla="*/ 37 h 126"/>
                <a:gd name="T78" fmla="*/ 120 w 241"/>
                <a:gd name="T79" fmla="*/ 37 h 126"/>
                <a:gd name="T80" fmla="*/ 120 w 241"/>
                <a:gd name="T81" fmla="*/ 37 h 126"/>
                <a:gd name="T82" fmla="*/ 74 w 241"/>
                <a:gd name="T83" fmla="*/ 45 h 126"/>
                <a:gd name="T84" fmla="*/ 57 w 241"/>
                <a:gd name="T85" fmla="*/ 47 h 126"/>
                <a:gd name="T86" fmla="*/ 31 w 241"/>
                <a:gd name="T87" fmla="*/ 38 h 126"/>
                <a:gd name="T88" fmla="*/ 23 w 241"/>
                <a:gd name="T89" fmla="*/ 24 h 126"/>
                <a:gd name="T90" fmla="*/ 21 w 241"/>
                <a:gd name="T91" fmla="*/ 4 h 126"/>
                <a:gd name="T92" fmla="*/ 21 w 241"/>
                <a:gd name="T93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1" h="126">
                  <a:moveTo>
                    <a:pt x="21" y="0"/>
                  </a:moveTo>
                  <a:cubicBezTo>
                    <a:pt x="19" y="0"/>
                    <a:pt x="17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5" y="18"/>
                    <a:pt x="0" y="38"/>
                    <a:pt x="0" y="60"/>
                  </a:cubicBezTo>
                  <a:cubicBezTo>
                    <a:pt x="0" y="85"/>
                    <a:pt x="7" y="107"/>
                    <a:pt x="20" y="126"/>
                  </a:cubicBezTo>
                  <a:cubicBezTo>
                    <a:pt x="20" y="126"/>
                    <a:pt x="20" y="126"/>
                    <a:pt x="20" y="126"/>
                  </a:cubicBezTo>
                  <a:cubicBezTo>
                    <a:pt x="20" y="126"/>
                    <a:pt x="20" y="126"/>
                    <a:pt x="20" y="126"/>
                  </a:cubicBezTo>
                  <a:cubicBezTo>
                    <a:pt x="20" y="126"/>
                    <a:pt x="20" y="126"/>
                    <a:pt x="20" y="126"/>
                  </a:cubicBezTo>
                  <a:cubicBezTo>
                    <a:pt x="21" y="126"/>
                    <a:pt x="21" y="126"/>
                    <a:pt x="22" y="126"/>
                  </a:cubicBezTo>
                  <a:cubicBezTo>
                    <a:pt x="22" y="126"/>
                    <a:pt x="22" y="126"/>
                    <a:pt x="22" y="126"/>
                  </a:cubicBezTo>
                  <a:cubicBezTo>
                    <a:pt x="23" y="126"/>
                    <a:pt x="23" y="126"/>
                    <a:pt x="23" y="126"/>
                  </a:cubicBezTo>
                  <a:cubicBezTo>
                    <a:pt x="23" y="126"/>
                    <a:pt x="23" y="126"/>
                    <a:pt x="23" y="126"/>
                  </a:cubicBezTo>
                  <a:cubicBezTo>
                    <a:pt x="23" y="126"/>
                    <a:pt x="23" y="126"/>
                    <a:pt x="23" y="126"/>
                  </a:cubicBezTo>
                  <a:cubicBezTo>
                    <a:pt x="8" y="90"/>
                    <a:pt x="6" y="54"/>
                    <a:pt x="14" y="29"/>
                  </a:cubicBezTo>
                  <a:cubicBezTo>
                    <a:pt x="20" y="52"/>
                    <a:pt x="33" y="59"/>
                    <a:pt x="50" y="59"/>
                  </a:cubicBezTo>
                  <a:cubicBezTo>
                    <a:pt x="70" y="59"/>
                    <a:pt x="96" y="48"/>
                    <a:pt x="120" y="41"/>
                  </a:cubicBezTo>
                  <a:cubicBezTo>
                    <a:pt x="144" y="48"/>
                    <a:pt x="170" y="59"/>
                    <a:pt x="191" y="59"/>
                  </a:cubicBezTo>
                  <a:cubicBezTo>
                    <a:pt x="207" y="59"/>
                    <a:pt x="220" y="52"/>
                    <a:pt x="226" y="29"/>
                  </a:cubicBezTo>
                  <a:cubicBezTo>
                    <a:pt x="234" y="54"/>
                    <a:pt x="233" y="90"/>
                    <a:pt x="217" y="126"/>
                  </a:cubicBezTo>
                  <a:cubicBezTo>
                    <a:pt x="217" y="126"/>
                    <a:pt x="217" y="126"/>
                    <a:pt x="217" y="126"/>
                  </a:cubicBezTo>
                  <a:cubicBezTo>
                    <a:pt x="217" y="126"/>
                    <a:pt x="217" y="126"/>
                    <a:pt x="217" y="126"/>
                  </a:cubicBezTo>
                  <a:cubicBezTo>
                    <a:pt x="218" y="126"/>
                    <a:pt x="218" y="126"/>
                    <a:pt x="218" y="126"/>
                  </a:cubicBezTo>
                  <a:cubicBezTo>
                    <a:pt x="218" y="126"/>
                    <a:pt x="218" y="126"/>
                    <a:pt x="218" y="126"/>
                  </a:cubicBezTo>
                  <a:cubicBezTo>
                    <a:pt x="219" y="126"/>
                    <a:pt x="219" y="126"/>
                    <a:pt x="220" y="126"/>
                  </a:cubicBezTo>
                  <a:cubicBezTo>
                    <a:pt x="220" y="126"/>
                    <a:pt x="220" y="126"/>
                    <a:pt x="220" y="126"/>
                  </a:cubicBezTo>
                  <a:cubicBezTo>
                    <a:pt x="220" y="126"/>
                    <a:pt x="220" y="126"/>
                    <a:pt x="220" y="126"/>
                  </a:cubicBezTo>
                  <a:cubicBezTo>
                    <a:pt x="220" y="126"/>
                    <a:pt x="220" y="126"/>
                    <a:pt x="220" y="126"/>
                  </a:cubicBezTo>
                  <a:cubicBezTo>
                    <a:pt x="233" y="107"/>
                    <a:pt x="241" y="85"/>
                    <a:pt x="241" y="60"/>
                  </a:cubicBezTo>
                  <a:cubicBezTo>
                    <a:pt x="241" y="38"/>
                    <a:pt x="235" y="18"/>
                    <a:pt x="224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3" y="0"/>
                    <a:pt x="221" y="0"/>
                    <a:pt x="219" y="0"/>
                  </a:cubicBezTo>
                  <a:cubicBezTo>
                    <a:pt x="219" y="4"/>
                    <a:pt x="219" y="4"/>
                    <a:pt x="219" y="4"/>
                  </a:cubicBezTo>
                  <a:cubicBezTo>
                    <a:pt x="219" y="11"/>
                    <a:pt x="219" y="17"/>
                    <a:pt x="217" y="24"/>
                  </a:cubicBezTo>
                  <a:cubicBezTo>
                    <a:pt x="215" y="29"/>
                    <a:pt x="213" y="34"/>
                    <a:pt x="209" y="38"/>
                  </a:cubicBezTo>
                  <a:cubicBezTo>
                    <a:pt x="203" y="45"/>
                    <a:pt x="194" y="47"/>
                    <a:pt x="184" y="47"/>
                  </a:cubicBezTo>
                  <a:cubicBezTo>
                    <a:pt x="178" y="47"/>
                    <a:pt x="172" y="46"/>
                    <a:pt x="166" y="45"/>
                  </a:cubicBezTo>
                  <a:cubicBezTo>
                    <a:pt x="151" y="42"/>
                    <a:pt x="135" y="37"/>
                    <a:pt x="120" y="37"/>
                  </a:cubicBezTo>
                  <a:cubicBezTo>
                    <a:pt x="120" y="37"/>
                    <a:pt x="120" y="37"/>
                    <a:pt x="120" y="37"/>
                  </a:cubicBezTo>
                  <a:cubicBezTo>
                    <a:pt x="120" y="37"/>
                    <a:pt x="120" y="37"/>
                    <a:pt x="120" y="37"/>
                  </a:cubicBezTo>
                  <a:cubicBezTo>
                    <a:pt x="105" y="37"/>
                    <a:pt x="90" y="42"/>
                    <a:pt x="74" y="45"/>
                  </a:cubicBezTo>
                  <a:cubicBezTo>
                    <a:pt x="68" y="46"/>
                    <a:pt x="62" y="47"/>
                    <a:pt x="57" y="47"/>
                  </a:cubicBezTo>
                  <a:cubicBezTo>
                    <a:pt x="46" y="47"/>
                    <a:pt x="37" y="45"/>
                    <a:pt x="31" y="38"/>
                  </a:cubicBezTo>
                  <a:cubicBezTo>
                    <a:pt x="27" y="34"/>
                    <a:pt x="25" y="29"/>
                    <a:pt x="23" y="24"/>
                  </a:cubicBezTo>
                  <a:cubicBezTo>
                    <a:pt x="21" y="17"/>
                    <a:pt x="21" y="11"/>
                    <a:pt x="21" y="4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ECB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93" name="Freeform 376">
              <a:extLst>
                <a:ext uri="{FF2B5EF4-FFF2-40B4-BE49-F238E27FC236}">
                  <a16:creationId xmlns:a16="http://schemas.microsoft.com/office/drawing/2014/main" id="{CC27E65F-59A1-47DC-860E-DB5C18A995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06650" y="3597275"/>
              <a:ext cx="1003300" cy="112713"/>
            </a:xfrm>
            <a:custGeom>
              <a:avLst/>
              <a:gdLst>
                <a:gd name="T0" fmla="*/ 5 w 206"/>
                <a:gd name="T1" fmla="*/ 0 h 23"/>
                <a:gd name="T2" fmla="*/ 3 w 206"/>
                <a:gd name="T3" fmla="*/ 0 h 23"/>
                <a:gd name="T4" fmla="*/ 3 w 206"/>
                <a:gd name="T5" fmla="*/ 0 h 23"/>
                <a:gd name="T6" fmla="*/ 0 w 206"/>
                <a:gd name="T7" fmla="*/ 4 h 23"/>
                <a:gd name="T8" fmla="*/ 0 w 206"/>
                <a:gd name="T9" fmla="*/ 5 h 23"/>
                <a:gd name="T10" fmla="*/ 2 w 206"/>
                <a:gd name="T11" fmla="*/ 16 h 23"/>
                <a:gd name="T12" fmla="*/ 4 w 206"/>
                <a:gd name="T13" fmla="*/ 19 h 23"/>
                <a:gd name="T14" fmla="*/ 4 w 206"/>
                <a:gd name="T15" fmla="*/ 19 h 23"/>
                <a:gd name="T16" fmla="*/ 4 w 206"/>
                <a:gd name="T17" fmla="*/ 19 h 23"/>
                <a:gd name="T18" fmla="*/ 4 w 206"/>
                <a:gd name="T19" fmla="*/ 19 h 23"/>
                <a:gd name="T20" fmla="*/ 6 w 206"/>
                <a:gd name="T21" fmla="*/ 20 h 23"/>
                <a:gd name="T22" fmla="*/ 17 w 206"/>
                <a:gd name="T23" fmla="*/ 23 h 23"/>
                <a:gd name="T24" fmla="*/ 17 w 206"/>
                <a:gd name="T25" fmla="*/ 23 h 23"/>
                <a:gd name="T26" fmla="*/ 17 w 206"/>
                <a:gd name="T27" fmla="*/ 23 h 23"/>
                <a:gd name="T28" fmla="*/ 14 w 206"/>
                <a:gd name="T29" fmla="*/ 19 h 23"/>
                <a:gd name="T30" fmla="*/ 9 w 206"/>
                <a:gd name="T31" fmla="*/ 8 h 23"/>
                <a:gd name="T32" fmla="*/ 6 w 206"/>
                <a:gd name="T33" fmla="*/ 0 h 23"/>
                <a:gd name="T34" fmla="*/ 6 w 206"/>
                <a:gd name="T35" fmla="*/ 0 h 23"/>
                <a:gd name="T36" fmla="*/ 5 w 206"/>
                <a:gd name="T37" fmla="*/ 0 h 23"/>
                <a:gd name="T38" fmla="*/ 5 w 206"/>
                <a:gd name="T39" fmla="*/ 0 h 23"/>
                <a:gd name="T40" fmla="*/ 201 w 206"/>
                <a:gd name="T41" fmla="*/ 0 h 23"/>
                <a:gd name="T42" fmla="*/ 201 w 206"/>
                <a:gd name="T43" fmla="*/ 0 h 23"/>
                <a:gd name="T44" fmla="*/ 200 w 206"/>
                <a:gd name="T45" fmla="*/ 0 h 23"/>
                <a:gd name="T46" fmla="*/ 200 w 206"/>
                <a:gd name="T47" fmla="*/ 0 h 23"/>
                <a:gd name="T48" fmla="*/ 197 w 206"/>
                <a:gd name="T49" fmla="*/ 8 h 23"/>
                <a:gd name="T50" fmla="*/ 192 w 206"/>
                <a:gd name="T51" fmla="*/ 19 h 23"/>
                <a:gd name="T52" fmla="*/ 189 w 206"/>
                <a:gd name="T53" fmla="*/ 23 h 23"/>
                <a:gd name="T54" fmla="*/ 189 w 206"/>
                <a:gd name="T55" fmla="*/ 23 h 23"/>
                <a:gd name="T56" fmla="*/ 200 w 206"/>
                <a:gd name="T57" fmla="*/ 20 h 23"/>
                <a:gd name="T58" fmla="*/ 202 w 206"/>
                <a:gd name="T59" fmla="*/ 19 h 23"/>
                <a:gd name="T60" fmla="*/ 202 w 206"/>
                <a:gd name="T61" fmla="*/ 19 h 23"/>
                <a:gd name="T62" fmla="*/ 202 w 206"/>
                <a:gd name="T63" fmla="*/ 19 h 23"/>
                <a:gd name="T64" fmla="*/ 204 w 206"/>
                <a:gd name="T65" fmla="*/ 16 h 23"/>
                <a:gd name="T66" fmla="*/ 206 w 206"/>
                <a:gd name="T67" fmla="*/ 5 h 23"/>
                <a:gd name="T68" fmla="*/ 206 w 206"/>
                <a:gd name="T69" fmla="*/ 4 h 23"/>
                <a:gd name="T70" fmla="*/ 203 w 206"/>
                <a:gd name="T71" fmla="*/ 0 h 23"/>
                <a:gd name="T72" fmla="*/ 203 w 206"/>
                <a:gd name="T73" fmla="*/ 0 h 23"/>
                <a:gd name="T74" fmla="*/ 201 w 206"/>
                <a:gd name="T7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6" h="23">
                  <a:moveTo>
                    <a:pt x="5" y="0"/>
                  </a:moveTo>
                  <a:cubicBezTo>
                    <a:pt x="4" y="0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0" y="3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9"/>
                    <a:pt x="0" y="5"/>
                    <a:pt x="2" y="16"/>
                  </a:cubicBezTo>
                  <a:cubicBezTo>
                    <a:pt x="2" y="18"/>
                    <a:pt x="3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20"/>
                    <a:pt x="5" y="20"/>
                    <a:pt x="6" y="20"/>
                  </a:cubicBezTo>
                  <a:cubicBezTo>
                    <a:pt x="10" y="20"/>
                    <a:pt x="13" y="22"/>
                    <a:pt x="17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2"/>
                    <a:pt x="15" y="20"/>
                    <a:pt x="14" y="19"/>
                  </a:cubicBezTo>
                  <a:cubicBezTo>
                    <a:pt x="13" y="15"/>
                    <a:pt x="11" y="12"/>
                    <a:pt x="9" y="8"/>
                  </a:cubicBezTo>
                  <a:cubicBezTo>
                    <a:pt x="8" y="6"/>
                    <a:pt x="7" y="3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201" y="0"/>
                  </a:moveTo>
                  <a:cubicBezTo>
                    <a:pt x="201" y="0"/>
                    <a:pt x="201" y="0"/>
                    <a:pt x="201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199" y="3"/>
                    <a:pt x="198" y="6"/>
                    <a:pt x="197" y="8"/>
                  </a:cubicBezTo>
                  <a:cubicBezTo>
                    <a:pt x="195" y="12"/>
                    <a:pt x="194" y="15"/>
                    <a:pt x="192" y="19"/>
                  </a:cubicBezTo>
                  <a:cubicBezTo>
                    <a:pt x="191" y="20"/>
                    <a:pt x="190" y="22"/>
                    <a:pt x="189" y="23"/>
                  </a:cubicBezTo>
                  <a:cubicBezTo>
                    <a:pt x="189" y="23"/>
                    <a:pt x="189" y="23"/>
                    <a:pt x="189" y="23"/>
                  </a:cubicBezTo>
                  <a:cubicBezTo>
                    <a:pt x="193" y="22"/>
                    <a:pt x="197" y="20"/>
                    <a:pt x="200" y="20"/>
                  </a:cubicBezTo>
                  <a:cubicBezTo>
                    <a:pt x="201" y="20"/>
                    <a:pt x="201" y="20"/>
                    <a:pt x="202" y="19"/>
                  </a:cubicBezTo>
                  <a:cubicBezTo>
                    <a:pt x="202" y="19"/>
                    <a:pt x="202" y="19"/>
                    <a:pt x="202" y="19"/>
                  </a:cubicBezTo>
                  <a:cubicBezTo>
                    <a:pt x="202" y="19"/>
                    <a:pt x="202" y="19"/>
                    <a:pt x="202" y="19"/>
                  </a:cubicBezTo>
                  <a:cubicBezTo>
                    <a:pt x="203" y="19"/>
                    <a:pt x="204" y="18"/>
                    <a:pt x="204" y="16"/>
                  </a:cubicBezTo>
                  <a:cubicBezTo>
                    <a:pt x="206" y="5"/>
                    <a:pt x="205" y="9"/>
                    <a:pt x="206" y="5"/>
                  </a:cubicBezTo>
                  <a:cubicBezTo>
                    <a:pt x="206" y="5"/>
                    <a:pt x="206" y="5"/>
                    <a:pt x="206" y="4"/>
                  </a:cubicBezTo>
                  <a:cubicBezTo>
                    <a:pt x="206" y="3"/>
                    <a:pt x="205" y="1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2" y="0"/>
                    <a:pt x="202" y="0"/>
                    <a:pt x="201" y="0"/>
                  </a:cubicBezTo>
                </a:path>
              </a:pathLst>
            </a:cu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94" name="Freeform 377">
              <a:extLst>
                <a:ext uri="{FF2B5EF4-FFF2-40B4-BE49-F238E27FC236}">
                  <a16:creationId xmlns:a16="http://schemas.microsoft.com/office/drawing/2014/main" id="{8168F890-161D-4FD6-B72A-9A88BE6625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738" y="2884488"/>
              <a:ext cx="336550" cy="127000"/>
            </a:xfrm>
            <a:custGeom>
              <a:avLst/>
              <a:gdLst>
                <a:gd name="T0" fmla="*/ 69 w 69"/>
                <a:gd name="T1" fmla="*/ 0 h 26"/>
                <a:gd name="T2" fmla="*/ 13 w 69"/>
                <a:gd name="T3" fmla="*/ 17 h 26"/>
                <a:gd name="T4" fmla="*/ 1 w 69"/>
                <a:gd name="T5" fmla="*/ 16 h 26"/>
                <a:gd name="T6" fmla="*/ 1 w 69"/>
                <a:gd name="T7" fmla="*/ 16 h 26"/>
                <a:gd name="T8" fmla="*/ 0 w 69"/>
                <a:gd name="T9" fmla="*/ 26 h 26"/>
                <a:gd name="T10" fmla="*/ 4 w 69"/>
                <a:gd name="T11" fmla="*/ 26 h 26"/>
                <a:gd name="T12" fmla="*/ 4 w 69"/>
                <a:gd name="T13" fmla="*/ 26 h 26"/>
                <a:gd name="T14" fmla="*/ 4 w 69"/>
                <a:gd name="T15" fmla="*/ 26 h 26"/>
                <a:gd name="T16" fmla="*/ 63 w 69"/>
                <a:gd name="T17" fmla="*/ 21 h 26"/>
                <a:gd name="T18" fmla="*/ 64 w 69"/>
                <a:gd name="T19" fmla="*/ 20 h 26"/>
                <a:gd name="T20" fmla="*/ 64 w 69"/>
                <a:gd name="T21" fmla="*/ 20 h 26"/>
                <a:gd name="T22" fmla="*/ 64 w 69"/>
                <a:gd name="T23" fmla="*/ 20 h 26"/>
                <a:gd name="T24" fmla="*/ 64 w 69"/>
                <a:gd name="T25" fmla="*/ 20 h 26"/>
                <a:gd name="T26" fmla="*/ 69 w 69"/>
                <a:gd name="T27" fmla="*/ 20 h 26"/>
                <a:gd name="T28" fmla="*/ 69 w 69"/>
                <a:gd name="T29" fmla="*/ 0 h 26"/>
                <a:gd name="T30" fmla="*/ 69 w 69"/>
                <a:gd name="T3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" h="26">
                  <a:moveTo>
                    <a:pt x="69" y="0"/>
                  </a:moveTo>
                  <a:cubicBezTo>
                    <a:pt x="68" y="1"/>
                    <a:pt x="48" y="17"/>
                    <a:pt x="13" y="17"/>
                  </a:cubicBezTo>
                  <a:cubicBezTo>
                    <a:pt x="9" y="17"/>
                    <a:pt x="5" y="17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20"/>
                    <a:pt x="0" y="23"/>
                    <a:pt x="0" y="26"/>
                  </a:cubicBezTo>
                  <a:cubicBezTo>
                    <a:pt x="2" y="26"/>
                    <a:pt x="3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23" y="26"/>
                    <a:pt x="43" y="24"/>
                    <a:pt x="63" y="21"/>
                  </a:cubicBezTo>
                  <a:cubicBezTo>
                    <a:pt x="63" y="21"/>
                    <a:pt x="64" y="20"/>
                    <a:pt x="64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5" y="20"/>
                    <a:pt x="67" y="20"/>
                    <a:pt x="69" y="2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0"/>
                    <a:pt x="69" y="0"/>
                    <a:pt x="69" y="0"/>
                  </a:cubicBezTo>
                </a:path>
              </a:pathLst>
            </a:custGeom>
            <a:solidFill>
              <a:srgbClr val="ECB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95" name="Freeform 378">
              <a:extLst>
                <a:ext uri="{FF2B5EF4-FFF2-40B4-BE49-F238E27FC236}">
                  <a16:creationId xmlns:a16="http://schemas.microsoft.com/office/drawing/2014/main" id="{4ED3E970-EADF-4442-A22D-2F547A1DF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0" y="2884488"/>
              <a:ext cx="334963" cy="127000"/>
            </a:xfrm>
            <a:custGeom>
              <a:avLst/>
              <a:gdLst>
                <a:gd name="T0" fmla="*/ 0 w 69"/>
                <a:gd name="T1" fmla="*/ 0 h 26"/>
                <a:gd name="T2" fmla="*/ 0 w 69"/>
                <a:gd name="T3" fmla="*/ 20 h 26"/>
                <a:gd name="T4" fmla="*/ 5 w 69"/>
                <a:gd name="T5" fmla="*/ 20 h 26"/>
                <a:gd name="T6" fmla="*/ 5 w 69"/>
                <a:gd name="T7" fmla="*/ 20 h 26"/>
                <a:gd name="T8" fmla="*/ 5 w 69"/>
                <a:gd name="T9" fmla="*/ 20 h 26"/>
                <a:gd name="T10" fmla="*/ 65 w 69"/>
                <a:gd name="T11" fmla="*/ 26 h 26"/>
                <a:gd name="T12" fmla="*/ 69 w 69"/>
                <a:gd name="T13" fmla="*/ 26 h 26"/>
                <a:gd name="T14" fmla="*/ 69 w 69"/>
                <a:gd name="T15" fmla="*/ 16 h 26"/>
                <a:gd name="T16" fmla="*/ 69 w 69"/>
                <a:gd name="T17" fmla="*/ 16 h 26"/>
                <a:gd name="T18" fmla="*/ 56 w 69"/>
                <a:gd name="T19" fmla="*/ 17 h 26"/>
                <a:gd name="T20" fmla="*/ 0 w 69"/>
                <a:gd name="T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26">
                  <a:moveTo>
                    <a:pt x="0" y="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2" y="20"/>
                    <a:pt x="4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26" y="24"/>
                    <a:pt x="46" y="26"/>
                    <a:pt x="65" y="26"/>
                  </a:cubicBezTo>
                  <a:cubicBezTo>
                    <a:pt x="66" y="26"/>
                    <a:pt x="68" y="26"/>
                    <a:pt x="69" y="26"/>
                  </a:cubicBezTo>
                  <a:cubicBezTo>
                    <a:pt x="69" y="23"/>
                    <a:pt x="69" y="20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4" y="17"/>
                    <a:pt x="60" y="17"/>
                    <a:pt x="56" y="17"/>
                  </a:cubicBezTo>
                  <a:cubicBezTo>
                    <a:pt x="21" y="17"/>
                    <a:pt x="1" y="1"/>
                    <a:pt x="0" y="0"/>
                  </a:cubicBezTo>
                </a:path>
              </a:pathLst>
            </a:custGeom>
            <a:solidFill>
              <a:srgbClr val="ECB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96" name="Freeform 379">
              <a:extLst>
                <a:ext uri="{FF2B5EF4-FFF2-40B4-BE49-F238E27FC236}">
                  <a16:creationId xmlns:a16="http://schemas.microsoft.com/office/drawing/2014/main" id="{9D21F360-14C9-4130-A049-1721D904F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9138" y="2947988"/>
              <a:ext cx="106363" cy="409575"/>
            </a:xfrm>
            <a:custGeom>
              <a:avLst/>
              <a:gdLst>
                <a:gd name="T0" fmla="*/ 7 w 22"/>
                <a:gd name="T1" fmla="*/ 0 h 84"/>
                <a:gd name="T2" fmla="*/ 8 w 22"/>
                <a:gd name="T3" fmla="*/ 13 h 84"/>
                <a:gd name="T4" fmla="*/ 0 w 22"/>
                <a:gd name="T5" fmla="*/ 74 h 84"/>
                <a:gd name="T6" fmla="*/ 0 w 22"/>
                <a:gd name="T7" fmla="*/ 74 h 84"/>
                <a:gd name="T8" fmla="*/ 4 w 22"/>
                <a:gd name="T9" fmla="*/ 75 h 84"/>
                <a:gd name="T10" fmla="*/ 4 w 22"/>
                <a:gd name="T11" fmla="*/ 84 h 84"/>
                <a:gd name="T12" fmla="*/ 21 w 22"/>
                <a:gd name="T13" fmla="*/ 13 h 84"/>
                <a:gd name="T14" fmla="*/ 21 w 22"/>
                <a:gd name="T15" fmla="*/ 13 h 84"/>
                <a:gd name="T16" fmla="*/ 22 w 22"/>
                <a:gd name="T17" fmla="*/ 3 h 84"/>
                <a:gd name="T18" fmla="*/ 22 w 22"/>
                <a:gd name="T19" fmla="*/ 3 h 84"/>
                <a:gd name="T20" fmla="*/ 22 w 22"/>
                <a:gd name="T21" fmla="*/ 3 h 84"/>
                <a:gd name="T22" fmla="*/ 7 w 22"/>
                <a:gd name="T23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84">
                  <a:moveTo>
                    <a:pt x="7" y="0"/>
                  </a:moveTo>
                  <a:cubicBezTo>
                    <a:pt x="8" y="4"/>
                    <a:pt x="8" y="8"/>
                    <a:pt x="8" y="13"/>
                  </a:cubicBezTo>
                  <a:cubicBezTo>
                    <a:pt x="10" y="34"/>
                    <a:pt x="7" y="60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14" y="61"/>
                    <a:pt x="20" y="37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0"/>
                    <a:pt x="22" y="7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17" y="3"/>
                    <a:pt x="12" y="1"/>
                    <a:pt x="7" y="0"/>
                  </a:cubicBezTo>
                </a:path>
              </a:pathLst>
            </a:custGeom>
            <a:solidFill>
              <a:srgbClr val="ECB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97" name="Freeform 380">
              <a:extLst>
                <a:ext uri="{FF2B5EF4-FFF2-40B4-BE49-F238E27FC236}">
                  <a16:creationId xmlns:a16="http://schemas.microsoft.com/office/drawing/2014/main" id="{A23B4E2D-80B5-4453-9FAF-9E70EDBBD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8188" y="3357563"/>
              <a:ext cx="53975" cy="88900"/>
            </a:xfrm>
            <a:custGeom>
              <a:avLst/>
              <a:gdLst>
                <a:gd name="T0" fmla="*/ 0 w 11"/>
                <a:gd name="T1" fmla="*/ 0 h 18"/>
                <a:gd name="T2" fmla="*/ 0 w 11"/>
                <a:gd name="T3" fmla="*/ 0 h 18"/>
                <a:gd name="T4" fmla="*/ 0 w 11"/>
                <a:gd name="T5" fmla="*/ 1 h 18"/>
                <a:gd name="T6" fmla="*/ 11 w 11"/>
                <a:gd name="T7" fmla="*/ 18 h 18"/>
                <a:gd name="T8" fmla="*/ 11 w 11"/>
                <a:gd name="T9" fmla="*/ 18 h 18"/>
                <a:gd name="T10" fmla="*/ 0 w 11"/>
                <a:gd name="T11" fmla="*/ 1 h 18"/>
                <a:gd name="T12" fmla="*/ 0 w 11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98" name="Freeform 381">
              <a:extLst>
                <a:ext uri="{FF2B5EF4-FFF2-40B4-BE49-F238E27FC236}">
                  <a16:creationId xmlns:a16="http://schemas.microsoft.com/office/drawing/2014/main" id="{E21D86F5-3F49-4FDD-9E95-FC5DC7CED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5863" y="2947988"/>
              <a:ext cx="103188" cy="409575"/>
            </a:xfrm>
            <a:custGeom>
              <a:avLst/>
              <a:gdLst>
                <a:gd name="T0" fmla="*/ 14 w 21"/>
                <a:gd name="T1" fmla="*/ 0 h 84"/>
                <a:gd name="T2" fmla="*/ 0 w 21"/>
                <a:gd name="T3" fmla="*/ 3 h 84"/>
                <a:gd name="T4" fmla="*/ 0 w 21"/>
                <a:gd name="T5" fmla="*/ 3 h 84"/>
                <a:gd name="T6" fmla="*/ 0 w 21"/>
                <a:gd name="T7" fmla="*/ 3 h 84"/>
                <a:gd name="T8" fmla="*/ 0 w 21"/>
                <a:gd name="T9" fmla="*/ 13 h 84"/>
                <a:gd name="T10" fmla="*/ 0 w 21"/>
                <a:gd name="T11" fmla="*/ 13 h 84"/>
                <a:gd name="T12" fmla="*/ 17 w 21"/>
                <a:gd name="T13" fmla="*/ 84 h 84"/>
                <a:gd name="T14" fmla="*/ 17 w 21"/>
                <a:gd name="T15" fmla="*/ 75 h 84"/>
                <a:gd name="T16" fmla="*/ 21 w 21"/>
                <a:gd name="T17" fmla="*/ 74 h 84"/>
                <a:gd name="T18" fmla="*/ 21 w 21"/>
                <a:gd name="T19" fmla="*/ 74 h 84"/>
                <a:gd name="T20" fmla="*/ 13 w 21"/>
                <a:gd name="T21" fmla="*/ 13 h 84"/>
                <a:gd name="T22" fmla="*/ 14 w 21"/>
                <a:gd name="T23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84">
                  <a:moveTo>
                    <a:pt x="14" y="0"/>
                  </a:moveTo>
                  <a:cubicBezTo>
                    <a:pt x="9" y="1"/>
                    <a:pt x="4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7"/>
                    <a:pt x="0" y="10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37"/>
                    <a:pt x="7" y="61"/>
                    <a:pt x="17" y="84"/>
                  </a:cubicBezTo>
                  <a:cubicBezTo>
                    <a:pt x="17" y="75"/>
                    <a:pt x="17" y="75"/>
                    <a:pt x="17" y="75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15" y="60"/>
                    <a:pt x="11" y="34"/>
                    <a:pt x="13" y="13"/>
                  </a:cubicBezTo>
                  <a:cubicBezTo>
                    <a:pt x="13" y="8"/>
                    <a:pt x="14" y="4"/>
                    <a:pt x="14" y="0"/>
                  </a:cubicBezTo>
                </a:path>
              </a:pathLst>
            </a:custGeom>
            <a:solidFill>
              <a:srgbClr val="ECB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99" name="Freeform 382">
              <a:extLst>
                <a:ext uri="{FF2B5EF4-FFF2-40B4-BE49-F238E27FC236}">
                  <a16:creationId xmlns:a16="http://schemas.microsoft.com/office/drawing/2014/main" id="{A09B536F-BBC4-471A-8D73-0537FFCCC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9925" y="3308350"/>
              <a:ext cx="122238" cy="138113"/>
            </a:xfrm>
            <a:custGeom>
              <a:avLst/>
              <a:gdLst>
                <a:gd name="T0" fmla="*/ 10 w 25"/>
                <a:gd name="T1" fmla="*/ 0 h 28"/>
                <a:gd name="T2" fmla="*/ 3 w 25"/>
                <a:gd name="T3" fmla="*/ 11 h 28"/>
                <a:gd name="T4" fmla="*/ 0 w 25"/>
                <a:gd name="T5" fmla="*/ 11 h 28"/>
                <a:gd name="T6" fmla="*/ 0 w 25"/>
                <a:gd name="T7" fmla="*/ 11 h 28"/>
                <a:gd name="T8" fmla="*/ 25 w 25"/>
                <a:gd name="T9" fmla="*/ 28 h 28"/>
                <a:gd name="T10" fmla="*/ 14 w 25"/>
                <a:gd name="T11" fmla="*/ 11 h 28"/>
                <a:gd name="T12" fmla="*/ 14 w 25"/>
                <a:gd name="T13" fmla="*/ 10 h 28"/>
                <a:gd name="T14" fmla="*/ 14 w 25"/>
                <a:gd name="T15" fmla="*/ 10 h 28"/>
                <a:gd name="T16" fmla="*/ 14 w 25"/>
                <a:gd name="T17" fmla="*/ 1 h 28"/>
                <a:gd name="T18" fmla="*/ 10 w 25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8">
                  <a:moveTo>
                    <a:pt x="10" y="0"/>
                  </a:moveTo>
                  <a:cubicBezTo>
                    <a:pt x="8" y="6"/>
                    <a:pt x="6" y="10"/>
                    <a:pt x="3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1" y="12"/>
                    <a:pt x="17" y="17"/>
                    <a:pt x="25" y="28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ECB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00" name="Freeform 383">
              <a:extLst>
                <a:ext uri="{FF2B5EF4-FFF2-40B4-BE49-F238E27FC236}">
                  <a16:creationId xmlns:a16="http://schemas.microsoft.com/office/drawing/2014/main" id="{D66C2F25-43C4-4F06-AF64-ADF28F717C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3308350"/>
              <a:ext cx="122238" cy="138113"/>
            </a:xfrm>
            <a:custGeom>
              <a:avLst/>
              <a:gdLst>
                <a:gd name="T0" fmla="*/ 15 w 25"/>
                <a:gd name="T1" fmla="*/ 0 h 28"/>
                <a:gd name="T2" fmla="*/ 15 w 25"/>
                <a:gd name="T3" fmla="*/ 0 h 28"/>
                <a:gd name="T4" fmla="*/ 11 w 25"/>
                <a:gd name="T5" fmla="*/ 1 h 28"/>
                <a:gd name="T6" fmla="*/ 11 w 25"/>
                <a:gd name="T7" fmla="*/ 10 h 28"/>
                <a:gd name="T8" fmla="*/ 11 w 25"/>
                <a:gd name="T9" fmla="*/ 10 h 28"/>
                <a:gd name="T10" fmla="*/ 11 w 25"/>
                <a:gd name="T11" fmla="*/ 11 h 28"/>
                <a:gd name="T12" fmla="*/ 0 w 25"/>
                <a:gd name="T13" fmla="*/ 28 h 28"/>
                <a:gd name="T14" fmla="*/ 25 w 25"/>
                <a:gd name="T15" fmla="*/ 11 h 28"/>
                <a:gd name="T16" fmla="*/ 25 w 25"/>
                <a:gd name="T17" fmla="*/ 11 h 28"/>
                <a:gd name="T18" fmla="*/ 23 w 25"/>
                <a:gd name="T19" fmla="*/ 11 h 28"/>
                <a:gd name="T20" fmla="*/ 15 w 25"/>
                <a:gd name="T2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" h="28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9" y="17"/>
                    <a:pt x="14" y="12"/>
                    <a:pt x="25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4" y="11"/>
                    <a:pt x="23" y="11"/>
                    <a:pt x="23" y="11"/>
                  </a:cubicBezTo>
                  <a:cubicBezTo>
                    <a:pt x="20" y="10"/>
                    <a:pt x="17" y="6"/>
                    <a:pt x="15" y="0"/>
                  </a:cubicBezTo>
                </a:path>
              </a:pathLst>
            </a:custGeom>
            <a:solidFill>
              <a:srgbClr val="ECB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01" name="Freeform 384">
              <a:extLst>
                <a:ext uri="{FF2B5EF4-FFF2-40B4-BE49-F238E27FC236}">
                  <a16:creationId xmlns:a16="http://schemas.microsoft.com/office/drawing/2014/main" id="{9EA5B3E6-A899-411B-93C9-B3618DD774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7288" y="2855913"/>
              <a:ext cx="963613" cy="360363"/>
            </a:xfrm>
            <a:custGeom>
              <a:avLst/>
              <a:gdLst>
                <a:gd name="T0" fmla="*/ 99 w 198"/>
                <a:gd name="T1" fmla="*/ 0 h 74"/>
                <a:gd name="T2" fmla="*/ 73 w 198"/>
                <a:gd name="T3" fmla="*/ 1 h 74"/>
                <a:gd name="T4" fmla="*/ 68 w 198"/>
                <a:gd name="T5" fmla="*/ 1 h 74"/>
                <a:gd name="T6" fmla="*/ 30 w 198"/>
                <a:gd name="T7" fmla="*/ 1 h 74"/>
                <a:gd name="T8" fmla="*/ 26 w 198"/>
                <a:gd name="T9" fmla="*/ 2 h 74"/>
                <a:gd name="T10" fmla="*/ 14 w 198"/>
                <a:gd name="T11" fmla="*/ 3 h 74"/>
                <a:gd name="T12" fmla="*/ 10 w 198"/>
                <a:gd name="T13" fmla="*/ 3 h 74"/>
                <a:gd name="T14" fmla="*/ 4 w 198"/>
                <a:gd name="T15" fmla="*/ 4 h 74"/>
                <a:gd name="T16" fmla="*/ 0 w 198"/>
                <a:gd name="T17" fmla="*/ 6 h 74"/>
                <a:gd name="T18" fmla="*/ 0 w 198"/>
                <a:gd name="T19" fmla="*/ 30 h 74"/>
                <a:gd name="T20" fmla="*/ 2 w 198"/>
                <a:gd name="T21" fmla="*/ 50 h 74"/>
                <a:gd name="T22" fmla="*/ 10 w 198"/>
                <a:gd name="T23" fmla="*/ 64 h 74"/>
                <a:gd name="T24" fmla="*/ 53 w 198"/>
                <a:gd name="T25" fmla="*/ 71 h 74"/>
                <a:gd name="T26" fmla="*/ 99 w 198"/>
                <a:gd name="T27" fmla="*/ 63 h 74"/>
                <a:gd name="T28" fmla="*/ 145 w 198"/>
                <a:gd name="T29" fmla="*/ 71 h 74"/>
                <a:gd name="T30" fmla="*/ 188 w 198"/>
                <a:gd name="T31" fmla="*/ 64 h 74"/>
                <a:gd name="T32" fmla="*/ 196 w 198"/>
                <a:gd name="T33" fmla="*/ 50 h 74"/>
                <a:gd name="T34" fmla="*/ 198 w 198"/>
                <a:gd name="T35" fmla="*/ 30 h 74"/>
                <a:gd name="T36" fmla="*/ 198 w 198"/>
                <a:gd name="T37" fmla="*/ 6 h 74"/>
                <a:gd name="T38" fmla="*/ 194 w 198"/>
                <a:gd name="T39" fmla="*/ 4 h 74"/>
                <a:gd name="T40" fmla="*/ 188 w 198"/>
                <a:gd name="T41" fmla="*/ 3 h 74"/>
                <a:gd name="T42" fmla="*/ 184 w 198"/>
                <a:gd name="T43" fmla="*/ 3 h 74"/>
                <a:gd name="T44" fmla="*/ 172 w 198"/>
                <a:gd name="T45" fmla="*/ 2 h 74"/>
                <a:gd name="T46" fmla="*/ 168 w 198"/>
                <a:gd name="T47" fmla="*/ 1 h 74"/>
                <a:gd name="T48" fmla="*/ 130 w 198"/>
                <a:gd name="T49" fmla="*/ 1 h 74"/>
                <a:gd name="T50" fmla="*/ 126 w 198"/>
                <a:gd name="T51" fmla="*/ 1 h 74"/>
                <a:gd name="T52" fmla="*/ 99 w 198"/>
                <a:gd name="T5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" h="74">
                  <a:moveTo>
                    <a:pt x="99" y="0"/>
                  </a:moveTo>
                  <a:cubicBezTo>
                    <a:pt x="90" y="0"/>
                    <a:pt x="81" y="0"/>
                    <a:pt x="73" y="1"/>
                  </a:cubicBezTo>
                  <a:cubicBezTo>
                    <a:pt x="71" y="1"/>
                    <a:pt x="70" y="1"/>
                    <a:pt x="68" y="1"/>
                  </a:cubicBezTo>
                  <a:cubicBezTo>
                    <a:pt x="56" y="1"/>
                    <a:pt x="43" y="1"/>
                    <a:pt x="30" y="1"/>
                  </a:cubicBezTo>
                  <a:cubicBezTo>
                    <a:pt x="29" y="1"/>
                    <a:pt x="28" y="2"/>
                    <a:pt x="26" y="2"/>
                  </a:cubicBezTo>
                  <a:cubicBezTo>
                    <a:pt x="22" y="2"/>
                    <a:pt x="18" y="2"/>
                    <a:pt x="14" y="3"/>
                  </a:cubicBezTo>
                  <a:cubicBezTo>
                    <a:pt x="12" y="3"/>
                    <a:pt x="11" y="3"/>
                    <a:pt x="10" y="3"/>
                  </a:cubicBezTo>
                  <a:cubicBezTo>
                    <a:pt x="8" y="3"/>
                    <a:pt x="6" y="4"/>
                    <a:pt x="4" y="4"/>
                  </a:cubicBezTo>
                  <a:cubicBezTo>
                    <a:pt x="3" y="5"/>
                    <a:pt x="1" y="5"/>
                    <a:pt x="0" y="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7"/>
                    <a:pt x="0" y="43"/>
                    <a:pt x="2" y="50"/>
                  </a:cubicBezTo>
                  <a:cubicBezTo>
                    <a:pt x="4" y="55"/>
                    <a:pt x="6" y="60"/>
                    <a:pt x="10" y="64"/>
                  </a:cubicBezTo>
                  <a:cubicBezTo>
                    <a:pt x="19" y="74"/>
                    <a:pt x="37" y="74"/>
                    <a:pt x="53" y="71"/>
                  </a:cubicBezTo>
                  <a:cubicBezTo>
                    <a:pt x="69" y="68"/>
                    <a:pt x="84" y="63"/>
                    <a:pt x="99" y="63"/>
                  </a:cubicBezTo>
                  <a:cubicBezTo>
                    <a:pt x="114" y="63"/>
                    <a:pt x="130" y="68"/>
                    <a:pt x="145" y="71"/>
                  </a:cubicBezTo>
                  <a:cubicBezTo>
                    <a:pt x="161" y="74"/>
                    <a:pt x="179" y="74"/>
                    <a:pt x="188" y="64"/>
                  </a:cubicBezTo>
                  <a:cubicBezTo>
                    <a:pt x="192" y="60"/>
                    <a:pt x="194" y="55"/>
                    <a:pt x="196" y="50"/>
                  </a:cubicBezTo>
                  <a:cubicBezTo>
                    <a:pt x="198" y="43"/>
                    <a:pt x="198" y="37"/>
                    <a:pt x="198" y="30"/>
                  </a:cubicBezTo>
                  <a:cubicBezTo>
                    <a:pt x="198" y="6"/>
                    <a:pt x="198" y="6"/>
                    <a:pt x="198" y="6"/>
                  </a:cubicBezTo>
                  <a:cubicBezTo>
                    <a:pt x="197" y="5"/>
                    <a:pt x="196" y="5"/>
                    <a:pt x="194" y="4"/>
                  </a:cubicBezTo>
                  <a:cubicBezTo>
                    <a:pt x="192" y="4"/>
                    <a:pt x="190" y="3"/>
                    <a:pt x="188" y="3"/>
                  </a:cubicBezTo>
                  <a:cubicBezTo>
                    <a:pt x="187" y="3"/>
                    <a:pt x="186" y="3"/>
                    <a:pt x="184" y="3"/>
                  </a:cubicBezTo>
                  <a:cubicBezTo>
                    <a:pt x="180" y="2"/>
                    <a:pt x="176" y="2"/>
                    <a:pt x="172" y="2"/>
                  </a:cubicBezTo>
                  <a:cubicBezTo>
                    <a:pt x="170" y="2"/>
                    <a:pt x="169" y="1"/>
                    <a:pt x="168" y="1"/>
                  </a:cubicBezTo>
                  <a:cubicBezTo>
                    <a:pt x="155" y="1"/>
                    <a:pt x="143" y="1"/>
                    <a:pt x="130" y="1"/>
                  </a:cubicBezTo>
                  <a:cubicBezTo>
                    <a:pt x="129" y="1"/>
                    <a:pt x="127" y="1"/>
                    <a:pt x="126" y="1"/>
                  </a:cubicBezTo>
                  <a:cubicBezTo>
                    <a:pt x="117" y="0"/>
                    <a:pt x="108" y="0"/>
                    <a:pt x="99" y="0"/>
                  </a:cubicBezTo>
                </a:path>
              </a:pathLst>
            </a:custGeom>
            <a:solidFill>
              <a:srgbClr val="FCC0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02" name="Freeform 385">
              <a:extLst>
                <a:ext uri="{FF2B5EF4-FFF2-40B4-BE49-F238E27FC236}">
                  <a16:creationId xmlns:a16="http://schemas.microsoft.com/office/drawing/2014/main" id="{64F95E42-A6D2-4E7F-A471-96F6A55AE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4913" y="2498725"/>
              <a:ext cx="866775" cy="482600"/>
            </a:xfrm>
            <a:custGeom>
              <a:avLst/>
              <a:gdLst>
                <a:gd name="T0" fmla="*/ 0 w 178"/>
                <a:gd name="T1" fmla="*/ 99 h 99"/>
                <a:gd name="T2" fmla="*/ 0 w 178"/>
                <a:gd name="T3" fmla="*/ 71 h 99"/>
                <a:gd name="T4" fmla="*/ 19 w 178"/>
                <a:gd name="T5" fmla="*/ 45 h 99"/>
                <a:gd name="T6" fmla="*/ 37 w 178"/>
                <a:gd name="T7" fmla="*/ 36 h 99"/>
                <a:gd name="T8" fmla="*/ 66 w 178"/>
                <a:gd name="T9" fmla="*/ 23 h 99"/>
                <a:gd name="T10" fmla="*/ 66 w 178"/>
                <a:gd name="T11" fmla="*/ 23 h 99"/>
                <a:gd name="T12" fmla="*/ 66 w 178"/>
                <a:gd name="T13" fmla="*/ 0 h 99"/>
                <a:gd name="T14" fmla="*/ 89 w 178"/>
                <a:gd name="T15" fmla="*/ 0 h 99"/>
                <a:gd name="T16" fmla="*/ 112 w 178"/>
                <a:gd name="T17" fmla="*/ 0 h 99"/>
                <a:gd name="T18" fmla="*/ 112 w 178"/>
                <a:gd name="T19" fmla="*/ 23 h 99"/>
                <a:gd name="T20" fmla="*/ 112 w 178"/>
                <a:gd name="T21" fmla="*/ 23 h 99"/>
                <a:gd name="T22" fmla="*/ 141 w 178"/>
                <a:gd name="T23" fmla="*/ 36 h 99"/>
                <a:gd name="T24" fmla="*/ 159 w 178"/>
                <a:gd name="T25" fmla="*/ 45 h 99"/>
                <a:gd name="T26" fmla="*/ 178 w 178"/>
                <a:gd name="T27" fmla="*/ 71 h 99"/>
                <a:gd name="T28" fmla="*/ 178 w 178"/>
                <a:gd name="T29" fmla="*/ 99 h 99"/>
                <a:gd name="T30" fmla="*/ 0 w 178"/>
                <a:gd name="T31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8" h="99">
                  <a:moveTo>
                    <a:pt x="0" y="99"/>
                  </a:moveTo>
                  <a:cubicBezTo>
                    <a:pt x="0" y="71"/>
                    <a:pt x="0" y="71"/>
                    <a:pt x="0" y="71"/>
                  </a:cubicBezTo>
                  <a:cubicBezTo>
                    <a:pt x="0" y="59"/>
                    <a:pt x="8" y="48"/>
                    <a:pt x="19" y="45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66" y="23"/>
                    <a:pt x="66" y="23"/>
                    <a:pt x="66" y="23"/>
                  </a:cubicBezTo>
                  <a:cubicBezTo>
                    <a:pt x="66" y="23"/>
                    <a:pt x="66" y="23"/>
                    <a:pt x="66" y="23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85" y="0"/>
                    <a:pt x="89" y="0"/>
                    <a:pt x="89" y="0"/>
                  </a:cubicBezTo>
                  <a:cubicBezTo>
                    <a:pt x="90" y="0"/>
                    <a:pt x="93" y="0"/>
                    <a:pt x="112" y="0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41" y="36"/>
                    <a:pt x="141" y="36"/>
                    <a:pt x="141" y="36"/>
                  </a:cubicBezTo>
                  <a:cubicBezTo>
                    <a:pt x="159" y="45"/>
                    <a:pt x="159" y="45"/>
                    <a:pt x="159" y="45"/>
                  </a:cubicBezTo>
                  <a:cubicBezTo>
                    <a:pt x="170" y="48"/>
                    <a:pt x="178" y="59"/>
                    <a:pt x="178" y="71"/>
                  </a:cubicBezTo>
                  <a:cubicBezTo>
                    <a:pt x="178" y="99"/>
                    <a:pt x="178" y="99"/>
                    <a:pt x="178" y="99"/>
                  </a:cubicBezTo>
                  <a:cubicBezTo>
                    <a:pt x="0" y="99"/>
                    <a:pt x="0" y="99"/>
                    <a:pt x="0" y="99"/>
                  </a:cubicBezTo>
                </a:path>
              </a:pathLst>
            </a:custGeom>
            <a:solidFill>
              <a:srgbClr val="FCC0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03" name="Freeform 386">
              <a:extLst>
                <a:ext uri="{FF2B5EF4-FFF2-40B4-BE49-F238E27FC236}">
                  <a16:creationId xmlns:a16="http://schemas.microsoft.com/office/drawing/2014/main" id="{B46BDDAC-833C-4941-8D93-75FA4F17B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5075" y="3143250"/>
              <a:ext cx="77788" cy="44450"/>
            </a:xfrm>
            <a:custGeom>
              <a:avLst/>
              <a:gdLst>
                <a:gd name="T0" fmla="*/ 5 w 16"/>
                <a:gd name="T1" fmla="*/ 0 h 9"/>
                <a:gd name="T2" fmla="*/ 0 w 16"/>
                <a:gd name="T3" fmla="*/ 3 h 9"/>
                <a:gd name="T4" fmla="*/ 7 w 16"/>
                <a:gd name="T5" fmla="*/ 9 h 9"/>
                <a:gd name="T6" fmla="*/ 10 w 16"/>
                <a:gd name="T7" fmla="*/ 9 h 9"/>
                <a:gd name="T8" fmla="*/ 15 w 16"/>
                <a:gd name="T9" fmla="*/ 6 h 9"/>
                <a:gd name="T10" fmla="*/ 9 w 16"/>
                <a:gd name="T11" fmla="*/ 1 h 9"/>
                <a:gd name="T12" fmla="*/ 5 w 16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9">
                  <a:moveTo>
                    <a:pt x="5" y="0"/>
                  </a:moveTo>
                  <a:cubicBezTo>
                    <a:pt x="3" y="0"/>
                    <a:pt x="1" y="1"/>
                    <a:pt x="0" y="3"/>
                  </a:cubicBezTo>
                  <a:cubicBezTo>
                    <a:pt x="0" y="5"/>
                    <a:pt x="2" y="8"/>
                    <a:pt x="7" y="9"/>
                  </a:cubicBezTo>
                  <a:cubicBezTo>
                    <a:pt x="8" y="9"/>
                    <a:pt x="9" y="9"/>
                    <a:pt x="10" y="9"/>
                  </a:cubicBezTo>
                  <a:cubicBezTo>
                    <a:pt x="13" y="9"/>
                    <a:pt x="15" y="8"/>
                    <a:pt x="15" y="6"/>
                  </a:cubicBezTo>
                  <a:cubicBezTo>
                    <a:pt x="16" y="4"/>
                    <a:pt x="13" y="2"/>
                    <a:pt x="9" y="1"/>
                  </a:cubicBezTo>
                  <a:cubicBezTo>
                    <a:pt x="7" y="0"/>
                    <a:pt x="6" y="0"/>
                    <a:pt x="5" y="0"/>
                  </a:cubicBezTo>
                </a:path>
              </a:pathLst>
            </a:custGeom>
            <a:solidFill>
              <a:srgbClr val="ECB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04" name="Freeform 387">
              <a:extLst>
                <a:ext uri="{FF2B5EF4-FFF2-40B4-BE49-F238E27FC236}">
                  <a16:creationId xmlns:a16="http://schemas.microsoft.com/office/drawing/2014/main" id="{A568D4F8-8BF1-466B-913A-E5EF9D96A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0088" y="3143250"/>
              <a:ext cx="77788" cy="44450"/>
            </a:xfrm>
            <a:custGeom>
              <a:avLst/>
              <a:gdLst>
                <a:gd name="T0" fmla="*/ 10 w 16"/>
                <a:gd name="T1" fmla="*/ 0 h 9"/>
                <a:gd name="T2" fmla="*/ 7 w 16"/>
                <a:gd name="T3" fmla="*/ 1 h 9"/>
                <a:gd name="T4" fmla="*/ 0 w 16"/>
                <a:gd name="T5" fmla="*/ 6 h 9"/>
                <a:gd name="T6" fmla="*/ 5 w 16"/>
                <a:gd name="T7" fmla="*/ 9 h 9"/>
                <a:gd name="T8" fmla="*/ 9 w 16"/>
                <a:gd name="T9" fmla="*/ 9 h 9"/>
                <a:gd name="T10" fmla="*/ 15 w 16"/>
                <a:gd name="T11" fmla="*/ 3 h 9"/>
                <a:gd name="T12" fmla="*/ 10 w 16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9">
                  <a:moveTo>
                    <a:pt x="10" y="0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2" y="2"/>
                    <a:pt x="0" y="4"/>
                    <a:pt x="0" y="6"/>
                  </a:cubicBezTo>
                  <a:cubicBezTo>
                    <a:pt x="1" y="8"/>
                    <a:pt x="3" y="9"/>
                    <a:pt x="5" y="9"/>
                  </a:cubicBezTo>
                  <a:cubicBezTo>
                    <a:pt x="6" y="9"/>
                    <a:pt x="7" y="9"/>
                    <a:pt x="9" y="9"/>
                  </a:cubicBezTo>
                  <a:cubicBezTo>
                    <a:pt x="13" y="8"/>
                    <a:pt x="16" y="5"/>
                    <a:pt x="15" y="3"/>
                  </a:cubicBezTo>
                  <a:cubicBezTo>
                    <a:pt x="15" y="1"/>
                    <a:pt x="13" y="0"/>
                    <a:pt x="10" y="0"/>
                  </a:cubicBezTo>
                </a:path>
              </a:pathLst>
            </a:custGeom>
            <a:solidFill>
              <a:srgbClr val="ECB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05" name="Freeform 388">
              <a:extLst>
                <a:ext uri="{FF2B5EF4-FFF2-40B4-BE49-F238E27FC236}">
                  <a16:creationId xmlns:a16="http://schemas.microsoft.com/office/drawing/2014/main" id="{C6FA77A8-CC91-42AD-BA54-03503BCFCC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98750" y="2576513"/>
              <a:ext cx="419100" cy="77788"/>
            </a:xfrm>
            <a:custGeom>
              <a:avLst/>
              <a:gdLst>
                <a:gd name="T0" fmla="*/ 20 w 86"/>
                <a:gd name="T1" fmla="*/ 0 h 16"/>
                <a:gd name="T2" fmla="*/ 1 w 86"/>
                <a:gd name="T3" fmla="*/ 0 h 16"/>
                <a:gd name="T4" fmla="*/ 1 w 86"/>
                <a:gd name="T5" fmla="*/ 16 h 16"/>
                <a:gd name="T6" fmla="*/ 20 w 86"/>
                <a:gd name="T7" fmla="*/ 7 h 16"/>
                <a:gd name="T8" fmla="*/ 20 w 86"/>
                <a:gd name="T9" fmla="*/ 7 h 16"/>
                <a:gd name="T10" fmla="*/ 20 w 86"/>
                <a:gd name="T11" fmla="*/ 0 h 16"/>
                <a:gd name="T12" fmla="*/ 85 w 86"/>
                <a:gd name="T13" fmla="*/ 0 h 16"/>
                <a:gd name="T14" fmla="*/ 66 w 86"/>
                <a:gd name="T15" fmla="*/ 0 h 16"/>
                <a:gd name="T16" fmla="*/ 66 w 86"/>
                <a:gd name="T17" fmla="*/ 7 h 16"/>
                <a:gd name="T18" fmla="*/ 66 w 86"/>
                <a:gd name="T19" fmla="*/ 7 h 16"/>
                <a:gd name="T20" fmla="*/ 85 w 86"/>
                <a:gd name="T21" fmla="*/ 16 h 16"/>
                <a:gd name="T22" fmla="*/ 85 w 86"/>
                <a:gd name="T2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16">
                  <a:moveTo>
                    <a:pt x="2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6"/>
                    <a:pt x="1" y="11"/>
                    <a:pt x="1" y="16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0"/>
                    <a:pt x="20" y="0"/>
                    <a:pt x="20" y="0"/>
                  </a:cubicBezTo>
                  <a:moveTo>
                    <a:pt x="85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85" y="16"/>
                    <a:pt x="85" y="16"/>
                    <a:pt x="85" y="16"/>
                  </a:cubicBezTo>
                  <a:cubicBezTo>
                    <a:pt x="86" y="11"/>
                    <a:pt x="86" y="6"/>
                    <a:pt x="85" y="0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06" name="Freeform 389">
              <a:extLst>
                <a:ext uri="{FF2B5EF4-FFF2-40B4-BE49-F238E27FC236}">
                  <a16:creationId xmlns:a16="http://schemas.microsoft.com/office/drawing/2014/main" id="{E707452F-FA62-47D7-B177-DDBADD218E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3513" y="2576513"/>
              <a:ext cx="409575" cy="404813"/>
            </a:xfrm>
            <a:custGeom>
              <a:avLst/>
              <a:gdLst>
                <a:gd name="T0" fmla="*/ 65 w 84"/>
                <a:gd name="T1" fmla="*/ 0 h 83"/>
                <a:gd name="T2" fmla="*/ 19 w 84"/>
                <a:gd name="T3" fmla="*/ 0 h 83"/>
                <a:gd name="T4" fmla="*/ 19 w 84"/>
                <a:gd name="T5" fmla="*/ 7 h 83"/>
                <a:gd name="T6" fmla="*/ 19 w 84"/>
                <a:gd name="T7" fmla="*/ 7 h 83"/>
                <a:gd name="T8" fmla="*/ 0 w 84"/>
                <a:gd name="T9" fmla="*/ 16 h 83"/>
                <a:gd name="T10" fmla="*/ 42 w 84"/>
                <a:gd name="T11" fmla="*/ 83 h 83"/>
                <a:gd name="T12" fmla="*/ 43 w 84"/>
                <a:gd name="T13" fmla="*/ 83 h 83"/>
                <a:gd name="T14" fmla="*/ 84 w 84"/>
                <a:gd name="T15" fmla="*/ 16 h 83"/>
                <a:gd name="T16" fmla="*/ 65 w 84"/>
                <a:gd name="T17" fmla="*/ 7 h 83"/>
                <a:gd name="T18" fmla="*/ 65 w 84"/>
                <a:gd name="T19" fmla="*/ 7 h 83"/>
                <a:gd name="T20" fmla="*/ 65 w 84"/>
                <a:gd name="T2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" h="83">
                  <a:moveTo>
                    <a:pt x="65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3" y="52"/>
                    <a:pt x="20" y="81"/>
                    <a:pt x="42" y="83"/>
                  </a:cubicBezTo>
                  <a:cubicBezTo>
                    <a:pt x="43" y="83"/>
                    <a:pt x="43" y="83"/>
                    <a:pt x="43" y="83"/>
                  </a:cubicBezTo>
                  <a:cubicBezTo>
                    <a:pt x="64" y="81"/>
                    <a:pt x="82" y="52"/>
                    <a:pt x="84" y="16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5" y="0"/>
                    <a:pt x="65" y="0"/>
                    <a:pt x="65" y="0"/>
                  </a:cubicBezTo>
                </a:path>
              </a:pathLst>
            </a:custGeom>
            <a:solidFill>
              <a:srgbClr val="ECB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07" name="Freeform 390">
              <a:extLst>
                <a:ext uri="{FF2B5EF4-FFF2-40B4-BE49-F238E27FC236}">
                  <a16:creationId xmlns:a16="http://schemas.microsoft.com/office/drawing/2014/main" id="{91020B58-69C3-48C9-84C5-41772B548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1300" y="2284413"/>
              <a:ext cx="254000" cy="174625"/>
            </a:xfrm>
            <a:custGeom>
              <a:avLst/>
              <a:gdLst>
                <a:gd name="T0" fmla="*/ 26 w 52"/>
                <a:gd name="T1" fmla="*/ 36 h 36"/>
                <a:gd name="T2" fmla="*/ 26 w 52"/>
                <a:gd name="T3" fmla="*/ 36 h 36"/>
                <a:gd name="T4" fmla="*/ 0 w 52"/>
                <a:gd name="T5" fmla="*/ 18 h 36"/>
                <a:gd name="T6" fmla="*/ 26 w 52"/>
                <a:gd name="T7" fmla="*/ 0 h 36"/>
                <a:gd name="T8" fmla="*/ 26 w 52"/>
                <a:gd name="T9" fmla="*/ 0 h 36"/>
                <a:gd name="T10" fmla="*/ 26 w 52"/>
                <a:gd name="T11" fmla="*/ 0 h 36"/>
                <a:gd name="T12" fmla="*/ 52 w 52"/>
                <a:gd name="T13" fmla="*/ 18 h 36"/>
                <a:gd name="T14" fmla="*/ 26 w 52"/>
                <a:gd name="T1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36"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12" y="36"/>
                    <a:pt x="0" y="28"/>
                    <a:pt x="0" y="18"/>
                  </a:cubicBezTo>
                  <a:cubicBezTo>
                    <a:pt x="0" y="8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0" y="0"/>
                    <a:pt x="52" y="8"/>
                    <a:pt x="52" y="18"/>
                  </a:cubicBezTo>
                  <a:cubicBezTo>
                    <a:pt x="52" y="28"/>
                    <a:pt x="40" y="36"/>
                    <a:pt x="26" y="36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08" name="Freeform 391">
              <a:extLst>
                <a:ext uri="{FF2B5EF4-FFF2-40B4-BE49-F238E27FC236}">
                  <a16:creationId xmlns:a16="http://schemas.microsoft.com/office/drawing/2014/main" id="{183FDECA-CF7A-42B5-8930-9B0C07F2C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0175" y="2395538"/>
              <a:ext cx="482600" cy="517525"/>
            </a:xfrm>
            <a:custGeom>
              <a:avLst/>
              <a:gdLst>
                <a:gd name="T0" fmla="*/ 37 w 99"/>
                <a:gd name="T1" fmla="*/ 0 h 106"/>
                <a:gd name="T2" fmla="*/ 9 w 99"/>
                <a:gd name="T3" fmla="*/ 22 h 106"/>
                <a:gd name="T4" fmla="*/ 7 w 99"/>
                <a:gd name="T5" fmla="*/ 38 h 106"/>
                <a:gd name="T6" fmla="*/ 5 w 99"/>
                <a:gd name="T7" fmla="*/ 38 h 106"/>
                <a:gd name="T8" fmla="*/ 0 w 99"/>
                <a:gd name="T9" fmla="*/ 51 h 106"/>
                <a:gd name="T10" fmla="*/ 5 w 99"/>
                <a:gd name="T11" fmla="*/ 63 h 106"/>
                <a:gd name="T12" fmla="*/ 7 w 99"/>
                <a:gd name="T13" fmla="*/ 63 h 106"/>
                <a:gd name="T14" fmla="*/ 8 w 99"/>
                <a:gd name="T15" fmla="*/ 63 h 106"/>
                <a:gd name="T16" fmla="*/ 15 w 99"/>
                <a:gd name="T17" fmla="*/ 83 h 106"/>
                <a:gd name="T18" fmla="*/ 24 w 99"/>
                <a:gd name="T19" fmla="*/ 96 h 106"/>
                <a:gd name="T20" fmla="*/ 49 w 99"/>
                <a:gd name="T21" fmla="*/ 106 h 106"/>
                <a:gd name="T22" fmla="*/ 49 w 99"/>
                <a:gd name="T23" fmla="*/ 106 h 106"/>
                <a:gd name="T24" fmla="*/ 49 w 99"/>
                <a:gd name="T25" fmla="*/ 106 h 106"/>
                <a:gd name="T26" fmla="*/ 49 w 99"/>
                <a:gd name="T27" fmla="*/ 106 h 106"/>
                <a:gd name="T28" fmla="*/ 49 w 99"/>
                <a:gd name="T29" fmla="*/ 106 h 106"/>
                <a:gd name="T30" fmla="*/ 49 w 99"/>
                <a:gd name="T31" fmla="*/ 106 h 106"/>
                <a:gd name="T32" fmla="*/ 49 w 99"/>
                <a:gd name="T33" fmla="*/ 106 h 106"/>
                <a:gd name="T34" fmla="*/ 74 w 99"/>
                <a:gd name="T35" fmla="*/ 96 h 106"/>
                <a:gd name="T36" fmla="*/ 84 w 99"/>
                <a:gd name="T37" fmla="*/ 83 h 106"/>
                <a:gd name="T38" fmla="*/ 90 w 99"/>
                <a:gd name="T39" fmla="*/ 63 h 106"/>
                <a:gd name="T40" fmla="*/ 91 w 99"/>
                <a:gd name="T41" fmla="*/ 63 h 106"/>
                <a:gd name="T42" fmla="*/ 93 w 99"/>
                <a:gd name="T43" fmla="*/ 63 h 106"/>
                <a:gd name="T44" fmla="*/ 98 w 99"/>
                <a:gd name="T45" fmla="*/ 51 h 106"/>
                <a:gd name="T46" fmla="*/ 93 w 99"/>
                <a:gd name="T47" fmla="*/ 38 h 106"/>
                <a:gd name="T48" fmla="*/ 91 w 99"/>
                <a:gd name="T49" fmla="*/ 38 h 106"/>
                <a:gd name="T50" fmla="*/ 89 w 99"/>
                <a:gd name="T51" fmla="*/ 22 h 106"/>
                <a:gd name="T52" fmla="*/ 62 w 99"/>
                <a:gd name="T53" fmla="*/ 0 h 106"/>
                <a:gd name="T54" fmla="*/ 37 w 99"/>
                <a:gd name="T5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9" h="106">
                  <a:moveTo>
                    <a:pt x="37" y="0"/>
                  </a:moveTo>
                  <a:cubicBezTo>
                    <a:pt x="22" y="0"/>
                    <a:pt x="10" y="9"/>
                    <a:pt x="9" y="2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6" y="38"/>
                    <a:pt x="5" y="38"/>
                  </a:cubicBezTo>
                  <a:cubicBezTo>
                    <a:pt x="1" y="38"/>
                    <a:pt x="0" y="44"/>
                    <a:pt x="0" y="51"/>
                  </a:cubicBezTo>
                  <a:cubicBezTo>
                    <a:pt x="1" y="57"/>
                    <a:pt x="2" y="61"/>
                    <a:pt x="5" y="63"/>
                  </a:cubicBezTo>
                  <a:cubicBezTo>
                    <a:pt x="6" y="63"/>
                    <a:pt x="7" y="63"/>
                    <a:pt x="7" y="63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9" y="71"/>
                    <a:pt x="12" y="78"/>
                    <a:pt x="15" y="83"/>
                  </a:cubicBezTo>
                  <a:cubicBezTo>
                    <a:pt x="18" y="88"/>
                    <a:pt x="21" y="93"/>
                    <a:pt x="24" y="96"/>
                  </a:cubicBezTo>
                  <a:cubicBezTo>
                    <a:pt x="30" y="104"/>
                    <a:pt x="36" y="106"/>
                    <a:pt x="49" y="106"/>
                  </a:cubicBezTo>
                  <a:cubicBezTo>
                    <a:pt x="49" y="106"/>
                    <a:pt x="49" y="106"/>
                    <a:pt x="49" y="106"/>
                  </a:cubicBezTo>
                  <a:cubicBezTo>
                    <a:pt x="49" y="106"/>
                    <a:pt x="49" y="106"/>
                    <a:pt x="49" y="106"/>
                  </a:cubicBezTo>
                  <a:cubicBezTo>
                    <a:pt x="49" y="106"/>
                    <a:pt x="49" y="106"/>
                    <a:pt x="49" y="106"/>
                  </a:cubicBezTo>
                  <a:cubicBezTo>
                    <a:pt x="49" y="106"/>
                    <a:pt x="49" y="106"/>
                    <a:pt x="49" y="106"/>
                  </a:cubicBezTo>
                  <a:cubicBezTo>
                    <a:pt x="49" y="106"/>
                    <a:pt x="49" y="106"/>
                    <a:pt x="49" y="106"/>
                  </a:cubicBezTo>
                  <a:cubicBezTo>
                    <a:pt x="49" y="106"/>
                    <a:pt x="49" y="106"/>
                    <a:pt x="49" y="106"/>
                  </a:cubicBezTo>
                  <a:cubicBezTo>
                    <a:pt x="62" y="106"/>
                    <a:pt x="68" y="104"/>
                    <a:pt x="74" y="96"/>
                  </a:cubicBezTo>
                  <a:cubicBezTo>
                    <a:pt x="77" y="93"/>
                    <a:pt x="80" y="88"/>
                    <a:pt x="84" y="83"/>
                  </a:cubicBezTo>
                  <a:cubicBezTo>
                    <a:pt x="87" y="78"/>
                    <a:pt x="89" y="71"/>
                    <a:pt x="90" y="63"/>
                  </a:cubicBezTo>
                  <a:cubicBezTo>
                    <a:pt x="91" y="63"/>
                    <a:pt x="91" y="63"/>
                    <a:pt x="91" y="63"/>
                  </a:cubicBezTo>
                  <a:cubicBezTo>
                    <a:pt x="92" y="63"/>
                    <a:pt x="92" y="63"/>
                    <a:pt x="93" y="63"/>
                  </a:cubicBezTo>
                  <a:cubicBezTo>
                    <a:pt x="97" y="61"/>
                    <a:pt x="98" y="57"/>
                    <a:pt x="98" y="51"/>
                  </a:cubicBezTo>
                  <a:cubicBezTo>
                    <a:pt x="99" y="44"/>
                    <a:pt x="97" y="38"/>
                    <a:pt x="93" y="38"/>
                  </a:cubicBezTo>
                  <a:cubicBezTo>
                    <a:pt x="92" y="38"/>
                    <a:pt x="92" y="38"/>
                    <a:pt x="91" y="38"/>
                  </a:cubicBezTo>
                  <a:cubicBezTo>
                    <a:pt x="89" y="22"/>
                    <a:pt x="89" y="22"/>
                    <a:pt x="89" y="22"/>
                  </a:cubicBezTo>
                  <a:cubicBezTo>
                    <a:pt x="88" y="9"/>
                    <a:pt x="76" y="0"/>
                    <a:pt x="62" y="0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rgbClr val="FCC0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09" name="Freeform 392">
              <a:extLst>
                <a:ext uri="{FF2B5EF4-FFF2-40B4-BE49-F238E27FC236}">
                  <a16:creationId xmlns:a16="http://schemas.microsoft.com/office/drawing/2014/main" id="{DD588498-8F6F-42ED-929B-B6D15A21E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2366963"/>
              <a:ext cx="419100" cy="273050"/>
            </a:xfrm>
            <a:custGeom>
              <a:avLst/>
              <a:gdLst>
                <a:gd name="T0" fmla="*/ 43 w 86"/>
                <a:gd name="T1" fmla="*/ 17 h 56"/>
                <a:gd name="T2" fmla="*/ 21 w 86"/>
                <a:gd name="T3" fmla="*/ 18 h 56"/>
                <a:gd name="T4" fmla="*/ 11 w 86"/>
                <a:gd name="T5" fmla="*/ 22 h 56"/>
                <a:gd name="T6" fmla="*/ 9 w 86"/>
                <a:gd name="T7" fmla="*/ 30 h 56"/>
                <a:gd name="T8" fmla="*/ 8 w 86"/>
                <a:gd name="T9" fmla="*/ 42 h 56"/>
                <a:gd name="T10" fmla="*/ 8 w 86"/>
                <a:gd name="T11" fmla="*/ 56 h 56"/>
                <a:gd name="T12" fmla="*/ 0 w 86"/>
                <a:gd name="T13" fmla="*/ 44 h 56"/>
                <a:gd name="T14" fmla="*/ 0 w 86"/>
                <a:gd name="T15" fmla="*/ 42 h 56"/>
                <a:gd name="T16" fmla="*/ 0 w 86"/>
                <a:gd name="T17" fmla="*/ 29 h 56"/>
                <a:gd name="T18" fmla="*/ 1 w 86"/>
                <a:gd name="T19" fmla="*/ 22 h 56"/>
                <a:gd name="T20" fmla="*/ 9 w 86"/>
                <a:gd name="T21" fmla="*/ 10 h 56"/>
                <a:gd name="T22" fmla="*/ 41 w 86"/>
                <a:gd name="T23" fmla="*/ 0 h 56"/>
                <a:gd name="T24" fmla="*/ 43 w 86"/>
                <a:gd name="T25" fmla="*/ 0 h 56"/>
                <a:gd name="T26" fmla="*/ 45 w 86"/>
                <a:gd name="T27" fmla="*/ 0 h 56"/>
                <a:gd name="T28" fmla="*/ 77 w 86"/>
                <a:gd name="T29" fmla="*/ 10 h 56"/>
                <a:gd name="T30" fmla="*/ 85 w 86"/>
                <a:gd name="T31" fmla="*/ 22 h 56"/>
                <a:gd name="T32" fmla="*/ 86 w 86"/>
                <a:gd name="T33" fmla="*/ 29 h 56"/>
                <a:gd name="T34" fmla="*/ 86 w 86"/>
                <a:gd name="T35" fmla="*/ 42 h 56"/>
                <a:gd name="T36" fmla="*/ 86 w 86"/>
                <a:gd name="T37" fmla="*/ 44 h 56"/>
                <a:gd name="T38" fmla="*/ 79 w 86"/>
                <a:gd name="T39" fmla="*/ 56 h 56"/>
                <a:gd name="T40" fmla="*/ 78 w 86"/>
                <a:gd name="T41" fmla="*/ 42 h 56"/>
                <a:gd name="T42" fmla="*/ 77 w 86"/>
                <a:gd name="T43" fmla="*/ 30 h 56"/>
                <a:gd name="T44" fmla="*/ 75 w 86"/>
                <a:gd name="T45" fmla="*/ 22 h 56"/>
                <a:gd name="T46" fmla="*/ 65 w 86"/>
                <a:gd name="T47" fmla="*/ 18 h 56"/>
                <a:gd name="T48" fmla="*/ 43 w 86"/>
                <a:gd name="T49" fmla="*/ 1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6" h="56">
                  <a:moveTo>
                    <a:pt x="43" y="17"/>
                  </a:moveTo>
                  <a:cubicBezTo>
                    <a:pt x="21" y="18"/>
                    <a:pt x="21" y="18"/>
                    <a:pt x="21" y="18"/>
                  </a:cubicBezTo>
                  <a:cubicBezTo>
                    <a:pt x="17" y="18"/>
                    <a:pt x="13" y="19"/>
                    <a:pt x="11" y="22"/>
                  </a:cubicBezTo>
                  <a:cubicBezTo>
                    <a:pt x="10" y="25"/>
                    <a:pt x="9" y="27"/>
                    <a:pt x="9" y="30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7" y="50"/>
                    <a:pt x="3" y="44"/>
                    <a:pt x="0" y="44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7"/>
                    <a:pt x="0" y="25"/>
                    <a:pt x="1" y="22"/>
                  </a:cubicBezTo>
                  <a:cubicBezTo>
                    <a:pt x="2" y="18"/>
                    <a:pt x="5" y="14"/>
                    <a:pt x="9" y="10"/>
                  </a:cubicBezTo>
                  <a:cubicBezTo>
                    <a:pt x="17" y="3"/>
                    <a:pt x="25" y="0"/>
                    <a:pt x="41" y="0"/>
                  </a:cubicBezTo>
                  <a:cubicBezTo>
                    <a:pt x="42" y="0"/>
                    <a:pt x="42" y="0"/>
                    <a:pt x="43" y="0"/>
                  </a:cubicBezTo>
                  <a:cubicBezTo>
                    <a:pt x="44" y="0"/>
                    <a:pt x="44" y="0"/>
                    <a:pt x="45" y="0"/>
                  </a:cubicBezTo>
                  <a:cubicBezTo>
                    <a:pt x="61" y="0"/>
                    <a:pt x="69" y="3"/>
                    <a:pt x="77" y="10"/>
                  </a:cubicBezTo>
                  <a:cubicBezTo>
                    <a:pt x="81" y="14"/>
                    <a:pt x="84" y="18"/>
                    <a:pt x="85" y="22"/>
                  </a:cubicBezTo>
                  <a:cubicBezTo>
                    <a:pt x="86" y="25"/>
                    <a:pt x="86" y="27"/>
                    <a:pt x="86" y="29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3" y="44"/>
                    <a:pt x="80" y="50"/>
                    <a:pt x="79" y="56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27"/>
                    <a:pt x="76" y="25"/>
                    <a:pt x="75" y="22"/>
                  </a:cubicBezTo>
                  <a:cubicBezTo>
                    <a:pt x="73" y="19"/>
                    <a:pt x="69" y="18"/>
                    <a:pt x="65" y="18"/>
                  </a:cubicBezTo>
                  <a:lnTo>
                    <a:pt x="43" y="17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10" name="Freeform 393">
              <a:extLst>
                <a:ext uri="{FF2B5EF4-FFF2-40B4-BE49-F238E27FC236}">
                  <a16:creationId xmlns:a16="http://schemas.microsoft.com/office/drawing/2014/main" id="{273B5D67-E8B6-4200-8FC4-C982EDAB00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2528888"/>
              <a:ext cx="77788" cy="214313"/>
            </a:xfrm>
            <a:custGeom>
              <a:avLst/>
              <a:gdLst>
                <a:gd name="T0" fmla="*/ 6 w 16"/>
                <a:gd name="T1" fmla="*/ 41 h 44"/>
                <a:gd name="T2" fmla="*/ 16 w 16"/>
                <a:gd name="T3" fmla="*/ 44 h 44"/>
                <a:gd name="T4" fmla="*/ 9 w 16"/>
                <a:gd name="T5" fmla="*/ 0 h 44"/>
                <a:gd name="T6" fmla="*/ 0 w 16"/>
                <a:gd name="T7" fmla="*/ 11 h 44"/>
                <a:gd name="T8" fmla="*/ 6 w 16"/>
                <a:gd name="T9" fmla="*/ 4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4">
                  <a:moveTo>
                    <a:pt x="6" y="41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9" y="28"/>
                    <a:pt x="9" y="21"/>
                    <a:pt x="9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7" y="11"/>
                    <a:pt x="6" y="32"/>
                    <a:pt x="6" y="4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11" name="Freeform 394">
              <a:extLst>
                <a:ext uri="{FF2B5EF4-FFF2-40B4-BE49-F238E27FC236}">
                  <a16:creationId xmlns:a16="http://schemas.microsoft.com/office/drawing/2014/main" id="{33F14068-8770-4F70-AC6E-91A9F3A771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825" y="2528888"/>
              <a:ext cx="73025" cy="214313"/>
            </a:xfrm>
            <a:custGeom>
              <a:avLst/>
              <a:gdLst>
                <a:gd name="T0" fmla="*/ 9 w 15"/>
                <a:gd name="T1" fmla="*/ 41 h 44"/>
                <a:gd name="T2" fmla="*/ 0 w 15"/>
                <a:gd name="T3" fmla="*/ 44 h 44"/>
                <a:gd name="T4" fmla="*/ 7 w 15"/>
                <a:gd name="T5" fmla="*/ 0 h 44"/>
                <a:gd name="T6" fmla="*/ 15 w 15"/>
                <a:gd name="T7" fmla="*/ 11 h 44"/>
                <a:gd name="T8" fmla="*/ 9 w 15"/>
                <a:gd name="T9" fmla="*/ 4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44">
                  <a:moveTo>
                    <a:pt x="9" y="41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6" y="28"/>
                    <a:pt x="6" y="21"/>
                    <a:pt x="7" y="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8" y="11"/>
                    <a:pt x="9" y="32"/>
                    <a:pt x="9" y="4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12" name="Freeform 395">
              <a:extLst>
                <a:ext uri="{FF2B5EF4-FFF2-40B4-BE49-F238E27FC236}">
                  <a16:creationId xmlns:a16="http://schemas.microsoft.com/office/drawing/2014/main" id="{675BCA9E-AC0E-4BE4-8D13-35E6FF220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3513" y="25034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13" name="Freeform 396">
              <a:extLst>
                <a:ext uri="{FF2B5EF4-FFF2-40B4-BE49-F238E27FC236}">
                  <a16:creationId xmlns:a16="http://schemas.microsoft.com/office/drawing/2014/main" id="{8F1AF219-29B3-490F-9619-95C3CFBD1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3088" y="25034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14" name="Freeform 397">
              <a:extLst>
                <a:ext uri="{FF2B5EF4-FFF2-40B4-BE49-F238E27FC236}">
                  <a16:creationId xmlns:a16="http://schemas.microsoft.com/office/drawing/2014/main" id="{CC676536-823B-431C-8239-42EEDB002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7575" y="3910013"/>
              <a:ext cx="609600" cy="565150"/>
            </a:xfrm>
            <a:custGeom>
              <a:avLst/>
              <a:gdLst>
                <a:gd name="T0" fmla="*/ 114 w 125"/>
                <a:gd name="T1" fmla="*/ 0 h 116"/>
                <a:gd name="T2" fmla="*/ 55 w 125"/>
                <a:gd name="T3" fmla="*/ 20 h 116"/>
                <a:gd name="T4" fmla="*/ 0 w 125"/>
                <a:gd name="T5" fmla="*/ 11 h 116"/>
                <a:gd name="T6" fmla="*/ 7 w 125"/>
                <a:gd name="T7" fmla="*/ 101 h 116"/>
                <a:gd name="T8" fmla="*/ 7 w 125"/>
                <a:gd name="T9" fmla="*/ 101 h 116"/>
                <a:gd name="T10" fmla="*/ 12 w 125"/>
                <a:gd name="T11" fmla="*/ 101 h 116"/>
                <a:gd name="T12" fmla="*/ 12 w 125"/>
                <a:gd name="T13" fmla="*/ 106 h 116"/>
                <a:gd name="T14" fmla="*/ 14 w 125"/>
                <a:gd name="T15" fmla="*/ 116 h 116"/>
                <a:gd name="T16" fmla="*/ 14 w 125"/>
                <a:gd name="T17" fmla="*/ 112 h 116"/>
                <a:gd name="T18" fmla="*/ 24 w 125"/>
                <a:gd name="T19" fmla="*/ 53 h 116"/>
                <a:gd name="T20" fmla="*/ 18 w 125"/>
                <a:gd name="T21" fmla="*/ 28 h 116"/>
                <a:gd name="T22" fmla="*/ 18 w 125"/>
                <a:gd name="T23" fmla="*/ 28 h 116"/>
                <a:gd name="T24" fmla="*/ 18 w 125"/>
                <a:gd name="T25" fmla="*/ 28 h 116"/>
                <a:gd name="T26" fmla="*/ 52 w 125"/>
                <a:gd name="T27" fmla="*/ 31 h 116"/>
                <a:gd name="T28" fmla="*/ 125 w 125"/>
                <a:gd name="T29" fmla="*/ 17 h 116"/>
                <a:gd name="T30" fmla="*/ 125 w 125"/>
                <a:gd name="T31" fmla="*/ 7 h 116"/>
                <a:gd name="T32" fmla="*/ 114 w 125"/>
                <a:gd name="T3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16">
                  <a:moveTo>
                    <a:pt x="114" y="0"/>
                  </a:moveTo>
                  <a:cubicBezTo>
                    <a:pt x="98" y="14"/>
                    <a:pt x="78" y="20"/>
                    <a:pt x="55" y="20"/>
                  </a:cubicBezTo>
                  <a:cubicBezTo>
                    <a:pt x="38" y="20"/>
                    <a:pt x="20" y="17"/>
                    <a:pt x="0" y="11"/>
                  </a:cubicBezTo>
                  <a:cubicBezTo>
                    <a:pt x="19" y="45"/>
                    <a:pt x="5" y="73"/>
                    <a:pt x="7" y="101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12" y="101"/>
                    <a:pt x="12" y="101"/>
                    <a:pt x="12" y="101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13" y="109"/>
                    <a:pt x="13" y="113"/>
                    <a:pt x="14" y="116"/>
                  </a:cubicBezTo>
                  <a:cubicBezTo>
                    <a:pt x="14" y="115"/>
                    <a:pt x="14" y="114"/>
                    <a:pt x="14" y="112"/>
                  </a:cubicBezTo>
                  <a:cubicBezTo>
                    <a:pt x="14" y="94"/>
                    <a:pt x="24" y="74"/>
                    <a:pt x="24" y="53"/>
                  </a:cubicBezTo>
                  <a:cubicBezTo>
                    <a:pt x="24" y="44"/>
                    <a:pt x="23" y="36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29" y="30"/>
                    <a:pt x="40" y="31"/>
                    <a:pt x="52" y="31"/>
                  </a:cubicBezTo>
                  <a:cubicBezTo>
                    <a:pt x="77" y="31"/>
                    <a:pt x="104" y="26"/>
                    <a:pt x="125" y="17"/>
                  </a:cubicBezTo>
                  <a:cubicBezTo>
                    <a:pt x="125" y="7"/>
                    <a:pt x="125" y="7"/>
                    <a:pt x="125" y="7"/>
                  </a:cubicBezTo>
                  <a:cubicBezTo>
                    <a:pt x="121" y="5"/>
                    <a:pt x="118" y="2"/>
                    <a:pt x="114" y="0"/>
                  </a:cubicBezTo>
                </a:path>
              </a:pathLst>
            </a:custGeom>
            <a:solidFill>
              <a:srgbClr val="ECB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15" name="Freeform 398">
              <a:extLst>
                <a:ext uri="{FF2B5EF4-FFF2-40B4-BE49-F238E27FC236}">
                  <a16:creationId xmlns:a16="http://schemas.microsoft.com/office/drawing/2014/main" id="{BF80EB00-10EA-4A09-A489-7884EF2B8E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1013" y="3910013"/>
              <a:ext cx="608013" cy="565150"/>
            </a:xfrm>
            <a:custGeom>
              <a:avLst/>
              <a:gdLst>
                <a:gd name="T0" fmla="*/ 11 w 125"/>
                <a:gd name="T1" fmla="*/ 0 h 116"/>
                <a:gd name="T2" fmla="*/ 0 w 125"/>
                <a:gd name="T3" fmla="*/ 7 h 116"/>
                <a:gd name="T4" fmla="*/ 0 w 125"/>
                <a:gd name="T5" fmla="*/ 17 h 116"/>
                <a:gd name="T6" fmla="*/ 0 w 125"/>
                <a:gd name="T7" fmla="*/ 17 h 116"/>
                <a:gd name="T8" fmla="*/ 73 w 125"/>
                <a:gd name="T9" fmla="*/ 31 h 116"/>
                <a:gd name="T10" fmla="*/ 107 w 125"/>
                <a:gd name="T11" fmla="*/ 28 h 116"/>
                <a:gd name="T12" fmla="*/ 107 w 125"/>
                <a:gd name="T13" fmla="*/ 28 h 116"/>
                <a:gd name="T14" fmla="*/ 107 w 125"/>
                <a:gd name="T15" fmla="*/ 28 h 116"/>
                <a:gd name="T16" fmla="*/ 101 w 125"/>
                <a:gd name="T17" fmla="*/ 53 h 116"/>
                <a:gd name="T18" fmla="*/ 111 w 125"/>
                <a:gd name="T19" fmla="*/ 112 h 116"/>
                <a:gd name="T20" fmla="*/ 111 w 125"/>
                <a:gd name="T21" fmla="*/ 116 h 116"/>
                <a:gd name="T22" fmla="*/ 113 w 125"/>
                <a:gd name="T23" fmla="*/ 106 h 116"/>
                <a:gd name="T24" fmla="*/ 113 w 125"/>
                <a:gd name="T25" fmla="*/ 101 h 116"/>
                <a:gd name="T26" fmla="*/ 119 w 125"/>
                <a:gd name="T27" fmla="*/ 101 h 116"/>
                <a:gd name="T28" fmla="*/ 119 w 125"/>
                <a:gd name="T29" fmla="*/ 101 h 116"/>
                <a:gd name="T30" fmla="*/ 125 w 125"/>
                <a:gd name="T31" fmla="*/ 11 h 116"/>
                <a:gd name="T32" fmla="*/ 71 w 125"/>
                <a:gd name="T33" fmla="*/ 20 h 116"/>
                <a:gd name="T34" fmla="*/ 11 w 125"/>
                <a:gd name="T3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5" h="116">
                  <a:moveTo>
                    <a:pt x="11" y="0"/>
                  </a:moveTo>
                  <a:cubicBezTo>
                    <a:pt x="8" y="2"/>
                    <a:pt x="4" y="5"/>
                    <a:pt x="0" y="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1" y="26"/>
                    <a:pt x="48" y="31"/>
                    <a:pt x="73" y="31"/>
                  </a:cubicBezTo>
                  <a:cubicBezTo>
                    <a:pt x="85" y="31"/>
                    <a:pt x="96" y="30"/>
                    <a:pt x="107" y="28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3" y="36"/>
                    <a:pt x="101" y="44"/>
                    <a:pt x="101" y="53"/>
                  </a:cubicBezTo>
                  <a:cubicBezTo>
                    <a:pt x="101" y="74"/>
                    <a:pt x="111" y="94"/>
                    <a:pt x="111" y="112"/>
                  </a:cubicBezTo>
                  <a:cubicBezTo>
                    <a:pt x="111" y="114"/>
                    <a:pt x="111" y="115"/>
                    <a:pt x="111" y="116"/>
                  </a:cubicBezTo>
                  <a:cubicBezTo>
                    <a:pt x="112" y="113"/>
                    <a:pt x="113" y="109"/>
                    <a:pt x="113" y="106"/>
                  </a:cubicBezTo>
                  <a:cubicBezTo>
                    <a:pt x="113" y="101"/>
                    <a:pt x="113" y="101"/>
                    <a:pt x="113" y="101"/>
                  </a:cubicBezTo>
                  <a:cubicBezTo>
                    <a:pt x="119" y="101"/>
                    <a:pt x="119" y="101"/>
                    <a:pt x="119" y="101"/>
                  </a:cubicBezTo>
                  <a:cubicBezTo>
                    <a:pt x="119" y="101"/>
                    <a:pt x="119" y="101"/>
                    <a:pt x="119" y="101"/>
                  </a:cubicBezTo>
                  <a:cubicBezTo>
                    <a:pt x="121" y="73"/>
                    <a:pt x="106" y="45"/>
                    <a:pt x="125" y="11"/>
                  </a:cubicBezTo>
                  <a:cubicBezTo>
                    <a:pt x="106" y="17"/>
                    <a:pt x="87" y="20"/>
                    <a:pt x="71" y="20"/>
                  </a:cubicBezTo>
                  <a:cubicBezTo>
                    <a:pt x="47" y="20"/>
                    <a:pt x="27" y="14"/>
                    <a:pt x="11" y="0"/>
                  </a:cubicBezTo>
                </a:path>
              </a:pathLst>
            </a:custGeom>
            <a:solidFill>
              <a:srgbClr val="ECB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16" name="Freeform 399">
              <a:extLst>
                <a:ext uri="{FF2B5EF4-FFF2-40B4-BE49-F238E27FC236}">
                  <a16:creationId xmlns:a16="http://schemas.microsoft.com/office/drawing/2014/main" id="{0519D259-AEFC-437C-A2E3-F51500245D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6738" y="4402138"/>
              <a:ext cx="468313" cy="230188"/>
            </a:xfrm>
            <a:custGeom>
              <a:avLst/>
              <a:gdLst>
                <a:gd name="T0" fmla="*/ 84 w 96"/>
                <a:gd name="T1" fmla="*/ 0 h 47"/>
                <a:gd name="T2" fmla="*/ 79 w 96"/>
                <a:gd name="T3" fmla="*/ 0 h 47"/>
                <a:gd name="T4" fmla="*/ 81 w 96"/>
                <a:gd name="T5" fmla="*/ 16 h 47"/>
                <a:gd name="T6" fmla="*/ 84 w 96"/>
                <a:gd name="T7" fmla="*/ 22 h 47"/>
                <a:gd name="T8" fmla="*/ 71 w 96"/>
                <a:gd name="T9" fmla="*/ 37 h 47"/>
                <a:gd name="T10" fmla="*/ 0 w 96"/>
                <a:gd name="T11" fmla="*/ 46 h 47"/>
                <a:gd name="T12" fmla="*/ 2 w 96"/>
                <a:gd name="T13" fmla="*/ 47 h 47"/>
                <a:gd name="T14" fmla="*/ 2 w 96"/>
                <a:gd name="T15" fmla="*/ 47 h 47"/>
                <a:gd name="T16" fmla="*/ 59 w 96"/>
                <a:gd name="T17" fmla="*/ 44 h 47"/>
                <a:gd name="T18" fmla="*/ 80 w 96"/>
                <a:gd name="T19" fmla="*/ 45 h 47"/>
                <a:gd name="T20" fmla="*/ 84 w 96"/>
                <a:gd name="T21" fmla="*/ 45 h 47"/>
                <a:gd name="T22" fmla="*/ 96 w 96"/>
                <a:gd name="T23" fmla="*/ 38 h 47"/>
                <a:gd name="T24" fmla="*/ 94 w 96"/>
                <a:gd name="T25" fmla="*/ 31 h 47"/>
                <a:gd name="T26" fmla="*/ 91 w 96"/>
                <a:gd name="T27" fmla="*/ 24 h 47"/>
                <a:gd name="T28" fmla="*/ 86 w 96"/>
                <a:gd name="T29" fmla="*/ 15 h 47"/>
                <a:gd name="T30" fmla="*/ 86 w 96"/>
                <a:gd name="T31" fmla="*/ 15 h 47"/>
                <a:gd name="T32" fmla="*/ 86 w 96"/>
                <a:gd name="T33" fmla="*/ 15 h 47"/>
                <a:gd name="T34" fmla="*/ 84 w 96"/>
                <a:gd name="T35" fmla="*/ 5 h 47"/>
                <a:gd name="T36" fmla="*/ 84 w 96"/>
                <a:gd name="T3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47">
                  <a:moveTo>
                    <a:pt x="84" y="0"/>
                  </a:moveTo>
                  <a:cubicBezTo>
                    <a:pt x="79" y="0"/>
                    <a:pt x="79" y="0"/>
                    <a:pt x="79" y="0"/>
                  </a:cubicBezTo>
                  <a:cubicBezTo>
                    <a:pt x="79" y="5"/>
                    <a:pt x="80" y="10"/>
                    <a:pt x="81" y="16"/>
                  </a:cubicBezTo>
                  <a:cubicBezTo>
                    <a:pt x="82" y="18"/>
                    <a:pt x="83" y="20"/>
                    <a:pt x="84" y="22"/>
                  </a:cubicBezTo>
                  <a:cubicBezTo>
                    <a:pt x="85" y="29"/>
                    <a:pt x="79" y="37"/>
                    <a:pt x="71" y="37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" y="47"/>
                    <a:pt x="1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31" y="46"/>
                    <a:pt x="41" y="44"/>
                    <a:pt x="59" y="44"/>
                  </a:cubicBezTo>
                  <a:cubicBezTo>
                    <a:pt x="65" y="44"/>
                    <a:pt x="72" y="45"/>
                    <a:pt x="80" y="45"/>
                  </a:cubicBezTo>
                  <a:cubicBezTo>
                    <a:pt x="82" y="45"/>
                    <a:pt x="83" y="45"/>
                    <a:pt x="84" y="45"/>
                  </a:cubicBezTo>
                  <a:cubicBezTo>
                    <a:pt x="93" y="45"/>
                    <a:pt x="96" y="42"/>
                    <a:pt x="96" y="38"/>
                  </a:cubicBezTo>
                  <a:cubicBezTo>
                    <a:pt x="96" y="36"/>
                    <a:pt x="95" y="33"/>
                    <a:pt x="94" y="31"/>
                  </a:cubicBezTo>
                  <a:cubicBezTo>
                    <a:pt x="94" y="28"/>
                    <a:pt x="93" y="26"/>
                    <a:pt x="91" y="24"/>
                  </a:cubicBezTo>
                  <a:cubicBezTo>
                    <a:pt x="89" y="22"/>
                    <a:pt x="87" y="19"/>
                    <a:pt x="86" y="15"/>
                  </a:cubicBezTo>
                  <a:cubicBezTo>
                    <a:pt x="86" y="15"/>
                    <a:pt x="86" y="15"/>
                    <a:pt x="86" y="15"/>
                  </a:cubicBezTo>
                  <a:cubicBezTo>
                    <a:pt x="86" y="15"/>
                    <a:pt x="86" y="15"/>
                    <a:pt x="86" y="15"/>
                  </a:cubicBezTo>
                  <a:cubicBezTo>
                    <a:pt x="85" y="12"/>
                    <a:pt x="85" y="8"/>
                    <a:pt x="84" y="5"/>
                  </a:cubicBezTo>
                  <a:cubicBezTo>
                    <a:pt x="84" y="0"/>
                    <a:pt x="84" y="0"/>
                    <a:pt x="84" y="0"/>
                  </a:cubicBezTo>
                </a:path>
              </a:pathLst>
            </a:custGeom>
            <a:solidFill>
              <a:srgbClr val="ECB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17" name="Freeform 400">
              <a:extLst>
                <a:ext uri="{FF2B5EF4-FFF2-40B4-BE49-F238E27FC236}">
                  <a16:creationId xmlns:a16="http://schemas.microsoft.com/office/drawing/2014/main" id="{A01CE6CF-E685-4C71-A374-49EC66E907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7900" y="4402138"/>
              <a:ext cx="461963" cy="230188"/>
            </a:xfrm>
            <a:custGeom>
              <a:avLst/>
              <a:gdLst>
                <a:gd name="T0" fmla="*/ 11 w 95"/>
                <a:gd name="T1" fmla="*/ 0 h 47"/>
                <a:gd name="T2" fmla="*/ 11 w 95"/>
                <a:gd name="T3" fmla="*/ 5 h 47"/>
                <a:gd name="T4" fmla="*/ 9 w 95"/>
                <a:gd name="T5" fmla="*/ 15 h 47"/>
                <a:gd name="T6" fmla="*/ 9 w 95"/>
                <a:gd name="T7" fmla="*/ 15 h 47"/>
                <a:gd name="T8" fmla="*/ 9 w 95"/>
                <a:gd name="T9" fmla="*/ 15 h 47"/>
                <a:gd name="T10" fmla="*/ 9 w 95"/>
                <a:gd name="T11" fmla="*/ 15 h 47"/>
                <a:gd name="T12" fmla="*/ 4 w 95"/>
                <a:gd name="T13" fmla="*/ 24 h 47"/>
                <a:gd name="T14" fmla="*/ 1 w 95"/>
                <a:gd name="T15" fmla="*/ 31 h 47"/>
                <a:gd name="T16" fmla="*/ 0 w 95"/>
                <a:gd name="T17" fmla="*/ 38 h 47"/>
                <a:gd name="T18" fmla="*/ 11 w 95"/>
                <a:gd name="T19" fmla="*/ 45 h 47"/>
                <a:gd name="T20" fmla="*/ 15 w 95"/>
                <a:gd name="T21" fmla="*/ 45 h 47"/>
                <a:gd name="T22" fmla="*/ 36 w 95"/>
                <a:gd name="T23" fmla="*/ 44 h 47"/>
                <a:gd name="T24" fmla="*/ 93 w 95"/>
                <a:gd name="T25" fmla="*/ 47 h 47"/>
                <a:gd name="T26" fmla="*/ 93 w 95"/>
                <a:gd name="T27" fmla="*/ 47 h 47"/>
                <a:gd name="T28" fmla="*/ 95 w 95"/>
                <a:gd name="T29" fmla="*/ 46 h 47"/>
                <a:gd name="T30" fmla="*/ 24 w 95"/>
                <a:gd name="T31" fmla="*/ 37 h 47"/>
                <a:gd name="T32" fmla="*/ 11 w 95"/>
                <a:gd name="T33" fmla="*/ 22 h 47"/>
                <a:gd name="T34" fmla="*/ 14 w 95"/>
                <a:gd name="T35" fmla="*/ 16 h 47"/>
                <a:gd name="T36" fmla="*/ 17 w 95"/>
                <a:gd name="T37" fmla="*/ 0 h 47"/>
                <a:gd name="T38" fmla="*/ 11 w 95"/>
                <a:gd name="T3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5" h="47">
                  <a:moveTo>
                    <a:pt x="11" y="0"/>
                  </a:moveTo>
                  <a:cubicBezTo>
                    <a:pt x="11" y="5"/>
                    <a:pt x="11" y="5"/>
                    <a:pt x="11" y="5"/>
                  </a:cubicBezTo>
                  <a:cubicBezTo>
                    <a:pt x="11" y="8"/>
                    <a:pt x="10" y="12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9"/>
                    <a:pt x="6" y="22"/>
                    <a:pt x="4" y="24"/>
                  </a:cubicBezTo>
                  <a:cubicBezTo>
                    <a:pt x="3" y="26"/>
                    <a:pt x="2" y="28"/>
                    <a:pt x="1" y="31"/>
                  </a:cubicBezTo>
                  <a:cubicBezTo>
                    <a:pt x="0" y="33"/>
                    <a:pt x="0" y="36"/>
                    <a:pt x="0" y="38"/>
                  </a:cubicBezTo>
                  <a:cubicBezTo>
                    <a:pt x="0" y="42"/>
                    <a:pt x="2" y="45"/>
                    <a:pt x="11" y="45"/>
                  </a:cubicBezTo>
                  <a:cubicBezTo>
                    <a:pt x="12" y="45"/>
                    <a:pt x="14" y="45"/>
                    <a:pt x="15" y="45"/>
                  </a:cubicBezTo>
                  <a:cubicBezTo>
                    <a:pt x="23" y="45"/>
                    <a:pt x="30" y="44"/>
                    <a:pt x="36" y="44"/>
                  </a:cubicBezTo>
                  <a:cubicBezTo>
                    <a:pt x="54" y="44"/>
                    <a:pt x="64" y="46"/>
                    <a:pt x="93" y="47"/>
                  </a:cubicBezTo>
                  <a:cubicBezTo>
                    <a:pt x="93" y="47"/>
                    <a:pt x="93" y="47"/>
                    <a:pt x="93" y="47"/>
                  </a:cubicBezTo>
                  <a:cubicBezTo>
                    <a:pt x="94" y="47"/>
                    <a:pt x="95" y="47"/>
                    <a:pt x="95" y="46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16" y="37"/>
                    <a:pt x="10" y="29"/>
                    <a:pt x="11" y="22"/>
                  </a:cubicBezTo>
                  <a:cubicBezTo>
                    <a:pt x="12" y="20"/>
                    <a:pt x="13" y="18"/>
                    <a:pt x="14" y="16"/>
                  </a:cubicBezTo>
                  <a:cubicBezTo>
                    <a:pt x="15" y="10"/>
                    <a:pt x="16" y="5"/>
                    <a:pt x="17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ECB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18" name="Freeform 401">
              <a:extLst>
                <a:ext uri="{FF2B5EF4-FFF2-40B4-BE49-F238E27FC236}">
                  <a16:creationId xmlns:a16="http://schemas.microsoft.com/office/drawing/2014/main" id="{1D5DCFE4-589B-469D-883C-B59AAF9C79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3200" y="3851275"/>
              <a:ext cx="330200" cy="92075"/>
            </a:xfrm>
            <a:custGeom>
              <a:avLst/>
              <a:gdLst>
                <a:gd name="T0" fmla="*/ 11 w 68"/>
                <a:gd name="T1" fmla="*/ 0 h 19"/>
                <a:gd name="T2" fmla="*/ 8 w 68"/>
                <a:gd name="T3" fmla="*/ 3 h 19"/>
                <a:gd name="T4" fmla="*/ 0 w 68"/>
                <a:gd name="T5" fmla="*/ 12 h 19"/>
                <a:gd name="T6" fmla="*/ 0 w 68"/>
                <a:gd name="T7" fmla="*/ 12 h 19"/>
                <a:gd name="T8" fmla="*/ 11 w 68"/>
                <a:gd name="T9" fmla="*/ 19 h 19"/>
                <a:gd name="T10" fmla="*/ 11 w 68"/>
                <a:gd name="T11" fmla="*/ 19 h 19"/>
                <a:gd name="T12" fmla="*/ 11 w 68"/>
                <a:gd name="T13" fmla="*/ 0 h 19"/>
                <a:gd name="T14" fmla="*/ 57 w 68"/>
                <a:gd name="T15" fmla="*/ 0 h 19"/>
                <a:gd name="T16" fmla="*/ 57 w 68"/>
                <a:gd name="T17" fmla="*/ 0 h 19"/>
                <a:gd name="T18" fmla="*/ 57 w 68"/>
                <a:gd name="T19" fmla="*/ 19 h 19"/>
                <a:gd name="T20" fmla="*/ 68 w 68"/>
                <a:gd name="T21" fmla="*/ 12 h 19"/>
                <a:gd name="T22" fmla="*/ 68 w 68"/>
                <a:gd name="T23" fmla="*/ 12 h 19"/>
                <a:gd name="T24" fmla="*/ 60 w 68"/>
                <a:gd name="T25" fmla="*/ 3 h 19"/>
                <a:gd name="T26" fmla="*/ 57 w 68"/>
                <a:gd name="T2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" h="19">
                  <a:moveTo>
                    <a:pt x="11" y="0"/>
                  </a:moveTo>
                  <a:cubicBezTo>
                    <a:pt x="10" y="1"/>
                    <a:pt x="9" y="2"/>
                    <a:pt x="8" y="3"/>
                  </a:cubicBezTo>
                  <a:cubicBezTo>
                    <a:pt x="6" y="6"/>
                    <a:pt x="3" y="9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4" y="14"/>
                    <a:pt x="7" y="17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57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61" y="17"/>
                    <a:pt x="65" y="14"/>
                    <a:pt x="68" y="12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65" y="9"/>
                    <a:pt x="63" y="6"/>
                    <a:pt x="60" y="3"/>
                  </a:cubicBezTo>
                  <a:cubicBezTo>
                    <a:pt x="59" y="2"/>
                    <a:pt x="58" y="1"/>
                    <a:pt x="57" y="0"/>
                  </a:cubicBezTo>
                </a:path>
              </a:pathLst>
            </a:cu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19" name="Freeform 402">
              <a:extLst>
                <a:ext uri="{FF2B5EF4-FFF2-40B4-BE49-F238E27FC236}">
                  <a16:creationId xmlns:a16="http://schemas.microsoft.com/office/drawing/2014/main" id="{293ADA7E-B385-411C-8B3E-6991CE625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7175" y="3851275"/>
              <a:ext cx="223838" cy="169863"/>
            </a:xfrm>
            <a:custGeom>
              <a:avLst/>
              <a:gdLst>
                <a:gd name="T0" fmla="*/ 46 w 46"/>
                <a:gd name="T1" fmla="*/ 0 h 35"/>
                <a:gd name="T2" fmla="*/ 36 w 46"/>
                <a:gd name="T3" fmla="*/ 25 h 35"/>
                <a:gd name="T4" fmla="*/ 24 w 46"/>
                <a:gd name="T5" fmla="*/ 29 h 35"/>
                <a:gd name="T6" fmla="*/ 12 w 46"/>
                <a:gd name="T7" fmla="*/ 26 h 35"/>
                <a:gd name="T8" fmla="*/ 12 w 46"/>
                <a:gd name="T9" fmla="*/ 26 h 35"/>
                <a:gd name="T10" fmla="*/ 0 w 46"/>
                <a:gd name="T11" fmla="*/ 0 h 35"/>
                <a:gd name="T12" fmla="*/ 0 w 46"/>
                <a:gd name="T13" fmla="*/ 0 h 35"/>
                <a:gd name="T14" fmla="*/ 0 w 46"/>
                <a:gd name="T15" fmla="*/ 19 h 35"/>
                <a:gd name="T16" fmla="*/ 0 w 46"/>
                <a:gd name="T17" fmla="*/ 29 h 35"/>
                <a:gd name="T18" fmla="*/ 0 w 46"/>
                <a:gd name="T19" fmla="*/ 29 h 35"/>
                <a:gd name="T20" fmla="*/ 0 w 46"/>
                <a:gd name="T21" fmla="*/ 31 h 35"/>
                <a:gd name="T22" fmla="*/ 6 w 46"/>
                <a:gd name="T23" fmla="*/ 35 h 35"/>
                <a:gd name="T24" fmla="*/ 40 w 46"/>
                <a:gd name="T25" fmla="*/ 35 h 35"/>
                <a:gd name="T26" fmla="*/ 46 w 46"/>
                <a:gd name="T27" fmla="*/ 31 h 35"/>
                <a:gd name="T28" fmla="*/ 46 w 46"/>
                <a:gd name="T29" fmla="*/ 29 h 35"/>
                <a:gd name="T30" fmla="*/ 46 w 46"/>
                <a:gd name="T31" fmla="*/ 19 h 35"/>
                <a:gd name="T32" fmla="*/ 46 w 46"/>
                <a:gd name="T3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35">
                  <a:moveTo>
                    <a:pt x="46" y="0"/>
                  </a:moveTo>
                  <a:cubicBezTo>
                    <a:pt x="46" y="12"/>
                    <a:pt x="42" y="20"/>
                    <a:pt x="36" y="25"/>
                  </a:cubicBezTo>
                  <a:cubicBezTo>
                    <a:pt x="32" y="28"/>
                    <a:pt x="28" y="29"/>
                    <a:pt x="24" y="29"/>
                  </a:cubicBezTo>
                  <a:cubicBezTo>
                    <a:pt x="20" y="29"/>
                    <a:pt x="16" y="28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6" y="22"/>
                    <a:pt x="1" y="13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4"/>
                    <a:pt x="3" y="35"/>
                    <a:pt x="6" y="3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4" y="35"/>
                    <a:pt x="46" y="34"/>
                    <a:pt x="46" y="31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46" y="0"/>
                    <a:pt x="46" y="0"/>
                    <a:pt x="46" y="0"/>
                  </a:cubicBezTo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592" name="Group 6591">
            <a:extLst>
              <a:ext uri="{FF2B5EF4-FFF2-40B4-BE49-F238E27FC236}">
                <a16:creationId xmlns:a16="http://schemas.microsoft.com/office/drawing/2014/main" id="{8E5297C3-F7B3-4858-AFFA-DBF5C9128240}"/>
              </a:ext>
            </a:extLst>
          </p:cNvPr>
          <p:cNvGrpSpPr/>
          <p:nvPr/>
        </p:nvGrpSpPr>
        <p:grpSpPr>
          <a:xfrm>
            <a:off x="10092357" y="3704466"/>
            <a:ext cx="1118561" cy="1806342"/>
            <a:chOff x="401638" y="2289175"/>
            <a:chExt cx="1450975" cy="2343151"/>
          </a:xfrm>
        </p:grpSpPr>
        <p:sp>
          <p:nvSpPr>
            <p:cNvPr id="6320" name="Freeform 403">
              <a:extLst>
                <a:ext uri="{FF2B5EF4-FFF2-40B4-BE49-F238E27FC236}">
                  <a16:creationId xmlns:a16="http://schemas.microsoft.com/office/drawing/2014/main" id="{2897F338-6814-4567-9599-7D6402C64D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2088" y="4416425"/>
              <a:ext cx="390525" cy="185738"/>
            </a:xfrm>
            <a:custGeom>
              <a:avLst/>
              <a:gdLst>
                <a:gd name="T0" fmla="*/ 4 w 80"/>
                <a:gd name="T1" fmla="*/ 25 h 38"/>
                <a:gd name="T2" fmla="*/ 15 w 80"/>
                <a:gd name="T3" fmla="*/ 36 h 38"/>
                <a:gd name="T4" fmla="*/ 77 w 80"/>
                <a:gd name="T5" fmla="*/ 36 h 38"/>
                <a:gd name="T6" fmla="*/ 80 w 80"/>
                <a:gd name="T7" fmla="*/ 34 h 38"/>
                <a:gd name="T8" fmla="*/ 77 w 80"/>
                <a:gd name="T9" fmla="*/ 31 h 38"/>
                <a:gd name="T10" fmla="*/ 46 w 80"/>
                <a:gd name="T11" fmla="*/ 20 h 38"/>
                <a:gd name="T12" fmla="*/ 35 w 80"/>
                <a:gd name="T13" fmla="*/ 8 h 38"/>
                <a:gd name="T14" fmla="*/ 32 w 80"/>
                <a:gd name="T15" fmla="*/ 0 h 38"/>
                <a:gd name="T16" fmla="*/ 11 w 80"/>
                <a:gd name="T17" fmla="*/ 0 h 38"/>
                <a:gd name="T18" fmla="*/ 11 w 80"/>
                <a:gd name="T19" fmla="*/ 4 h 38"/>
                <a:gd name="T20" fmla="*/ 6 w 80"/>
                <a:gd name="T21" fmla="*/ 20 h 38"/>
                <a:gd name="T22" fmla="*/ 4 w 80"/>
                <a:gd name="T23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0" h="38">
                  <a:moveTo>
                    <a:pt x="4" y="25"/>
                  </a:moveTo>
                  <a:cubicBezTo>
                    <a:pt x="2" y="31"/>
                    <a:pt x="0" y="38"/>
                    <a:pt x="15" y="36"/>
                  </a:cubicBezTo>
                  <a:cubicBezTo>
                    <a:pt x="42" y="34"/>
                    <a:pt x="47" y="36"/>
                    <a:pt x="77" y="36"/>
                  </a:cubicBezTo>
                  <a:cubicBezTo>
                    <a:pt x="79" y="36"/>
                    <a:pt x="80" y="35"/>
                    <a:pt x="80" y="34"/>
                  </a:cubicBezTo>
                  <a:cubicBezTo>
                    <a:pt x="80" y="32"/>
                    <a:pt x="79" y="31"/>
                    <a:pt x="77" y="31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1" y="18"/>
                    <a:pt x="36" y="14"/>
                    <a:pt x="35" y="8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10"/>
                    <a:pt x="9" y="16"/>
                    <a:pt x="6" y="20"/>
                  </a:cubicBezTo>
                  <a:cubicBezTo>
                    <a:pt x="5" y="22"/>
                    <a:pt x="4" y="23"/>
                    <a:pt x="4" y="25"/>
                  </a:cubicBezTo>
                </a:path>
              </a:pathLst>
            </a:custGeom>
            <a:solidFill>
              <a:srgbClr val="FCC0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21" name="Freeform 404">
              <a:extLst>
                <a:ext uri="{FF2B5EF4-FFF2-40B4-BE49-F238E27FC236}">
                  <a16:creationId xmlns:a16="http://schemas.microsoft.com/office/drawing/2014/main" id="{72AE138B-C7CE-4941-8890-852884A72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450" y="2503488"/>
              <a:ext cx="131763" cy="273050"/>
            </a:xfrm>
            <a:custGeom>
              <a:avLst/>
              <a:gdLst>
                <a:gd name="T0" fmla="*/ 23 w 27"/>
                <a:gd name="T1" fmla="*/ 36 h 56"/>
                <a:gd name="T2" fmla="*/ 27 w 27"/>
                <a:gd name="T3" fmla="*/ 16 h 56"/>
                <a:gd name="T4" fmla="*/ 26 w 27"/>
                <a:gd name="T5" fmla="*/ 12 h 56"/>
                <a:gd name="T6" fmla="*/ 23 w 27"/>
                <a:gd name="T7" fmla="*/ 6 h 56"/>
                <a:gd name="T8" fmla="*/ 19 w 27"/>
                <a:gd name="T9" fmla="*/ 3 h 56"/>
                <a:gd name="T10" fmla="*/ 15 w 27"/>
                <a:gd name="T11" fmla="*/ 6 h 56"/>
                <a:gd name="T12" fmla="*/ 8 w 27"/>
                <a:gd name="T13" fmla="*/ 34 h 56"/>
                <a:gd name="T14" fmla="*/ 5 w 27"/>
                <a:gd name="T15" fmla="*/ 40 h 56"/>
                <a:gd name="T16" fmla="*/ 0 w 27"/>
                <a:gd name="T17" fmla="*/ 42 h 56"/>
                <a:gd name="T18" fmla="*/ 0 w 27"/>
                <a:gd name="T19" fmla="*/ 53 h 56"/>
                <a:gd name="T20" fmla="*/ 1 w 27"/>
                <a:gd name="T21" fmla="*/ 55 h 56"/>
                <a:gd name="T22" fmla="*/ 4 w 27"/>
                <a:gd name="T23" fmla="*/ 55 h 56"/>
                <a:gd name="T24" fmla="*/ 19 w 27"/>
                <a:gd name="T25" fmla="*/ 48 h 56"/>
                <a:gd name="T26" fmla="*/ 23 w 27"/>
                <a:gd name="T27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" h="56">
                  <a:moveTo>
                    <a:pt x="23" y="36"/>
                  </a:moveTo>
                  <a:cubicBezTo>
                    <a:pt x="24" y="31"/>
                    <a:pt x="26" y="21"/>
                    <a:pt x="27" y="16"/>
                  </a:cubicBezTo>
                  <a:cubicBezTo>
                    <a:pt x="27" y="13"/>
                    <a:pt x="27" y="11"/>
                    <a:pt x="26" y="12"/>
                  </a:cubicBezTo>
                  <a:cubicBezTo>
                    <a:pt x="27" y="7"/>
                    <a:pt x="24" y="4"/>
                    <a:pt x="23" y="6"/>
                  </a:cubicBezTo>
                  <a:cubicBezTo>
                    <a:pt x="23" y="2"/>
                    <a:pt x="20" y="0"/>
                    <a:pt x="19" y="3"/>
                  </a:cubicBezTo>
                  <a:cubicBezTo>
                    <a:pt x="19" y="2"/>
                    <a:pt x="16" y="0"/>
                    <a:pt x="15" y="6"/>
                  </a:cubicBezTo>
                  <a:cubicBezTo>
                    <a:pt x="13" y="14"/>
                    <a:pt x="9" y="26"/>
                    <a:pt x="8" y="34"/>
                  </a:cubicBezTo>
                  <a:cubicBezTo>
                    <a:pt x="7" y="36"/>
                    <a:pt x="7" y="38"/>
                    <a:pt x="5" y="40"/>
                  </a:cubicBezTo>
                  <a:cubicBezTo>
                    <a:pt x="4" y="42"/>
                    <a:pt x="2" y="43"/>
                    <a:pt x="0" y="42"/>
                  </a:cubicBezTo>
                  <a:cubicBezTo>
                    <a:pt x="0" y="46"/>
                    <a:pt x="0" y="49"/>
                    <a:pt x="0" y="53"/>
                  </a:cubicBezTo>
                  <a:cubicBezTo>
                    <a:pt x="0" y="53"/>
                    <a:pt x="0" y="54"/>
                    <a:pt x="1" y="55"/>
                  </a:cubicBezTo>
                  <a:cubicBezTo>
                    <a:pt x="2" y="56"/>
                    <a:pt x="3" y="55"/>
                    <a:pt x="4" y="55"/>
                  </a:cubicBezTo>
                  <a:cubicBezTo>
                    <a:pt x="9" y="54"/>
                    <a:pt x="15" y="53"/>
                    <a:pt x="19" y="48"/>
                  </a:cubicBezTo>
                  <a:cubicBezTo>
                    <a:pt x="21" y="45"/>
                    <a:pt x="22" y="40"/>
                    <a:pt x="23" y="36"/>
                  </a:cubicBezTo>
                </a:path>
              </a:pathLst>
            </a:custGeom>
            <a:solidFill>
              <a:srgbClr val="FCC0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22" name="Freeform 405">
              <a:extLst>
                <a:ext uri="{FF2B5EF4-FFF2-40B4-BE49-F238E27FC236}">
                  <a16:creationId xmlns:a16="http://schemas.microsoft.com/office/drawing/2014/main" id="{73DB16F2-16AB-459D-AD29-8FEC7D82E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850" y="2590800"/>
              <a:ext cx="77788" cy="176213"/>
            </a:xfrm>
            <a:custGeom>
              <a:avLst/>
              <a:gdLst>
                <a:gd name="T0" fmla="*/ 12 w 16"/>
                <a:gd name="T1" fmla="*/ 4 h 36"/>
                <a:gd name="T2" fmla="*/ 5 w 16"/>
                <a:gd name="T3" fmla="*/ 14 h 36"/>
                <a:gd name="T4" fmla="*/ 0 w 16"/>
                <a:gd name="T5" fmla="*/ 22 h 36"/>
                <a:gd name="T6" fmla="*/ 0 w 16"/>
                <a:gd name="T7" fmla="*/ 36 h 36"/>
                <a:gd name="T8" fmla="*/ 10 w 16"/>
                <a:gd name="T9" fmla="*/ 29 h 36"/>
                <a:gd name="T10" fmla="*/ 14 w 16"/>
                <a:gd name="T11" fmla="*/ 17 h 36"/>
                <a:gd name="T12" fmla="*/ 16 w 16"/>
                <a:gd name="T13" fmla="*/ 4 h 36"/>
                <a:gd name="T14" fmla="*/ 16 w 16"/>
                <a:gd name="T15" fmla="*/ 1 h 36"/>
                <a:gd name="T16" fmla="*/ 13 w 16"/>
                <a:gd name="T17" fmla="*/ 0 h 36"/>
                <a:gd name="T18" fmla="*/ 12 w 16"/>
                <a:gd name="T19" fmla="*/ 2 h 36"/>
                <a:gd name="T20" fmla="*/ 12 w 16"/>
                <a:gd name="T21" fmla="*/ 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36">
                  <a:moveTo>
                    <a:pt x="12" y="4"/>
                  </a:moveTo>
                  <a:cubicBezTo>
                    <a:pt x="11" y="7"/>
                    <a:pt x="7" y="13"/>
                    <a:pt x="5" y="14"/>
                  </a:cubicBezTo>
                  <a:cubicBezTo>
                    <a:pt x="3" y="16"/>
                    <a:pt x="0" y="20"/>
                    <a:pt x="0" y="22"/>
                  </a:cubicBezTo>
                  <a:cubicBezTo>
                    <a:pt x="1" y="27"/>
                    <a:pt x="0" y="31"/>
                    <a:pt x="0" y="36"/>
                  </a:cubicBezTo>
                  <a:cubicBezTo>
                    <a:pt x="4" y="35"/>
                    <a:pt x="8" y="32"/>
                    <a:pt x="10" y="29"/>
                  </a:cubicBezTo>
                  <a:cubicBezTo>
                    <a:pt x="12" y="25"/>
                    <a:pt x="13" y="21"/>
                    <a:pt x="14" y="17"/>
                  </a:cubicBezTo>
                  <a:cubicBezTo>
                    <a:pt x="15" y="13"/>
                    <a:pt x="16" y="9"/>
                    <a:pt x="16" y="4"/>
                  </a:cubicBezTo>
                  <a:cubicBezTo>
                    <a:pt x="16" y="3"/>
                    <a:pt x="16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3" y="0"/>
                    <a:pt x="12" y="1"/>
                    <a:pt x="12" y="2"/>
                  </a:cubicBezTo>
                  <a:cubicBezTo>
                    <a:pt x="12" y="3"/>
                    <a:pt x="12" y="3"/>
                    <a:pt x="12" y="4"/>
                  </a:cubicBezTo>
                </a:path>
              </a:pathLst>
            </a:custGeom>
            <a:solidFill>
              <a:srgbClr val="FCC0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23" name="Freeform 406">
              <a:extLst>
                <a:ext uri="{FF2B5EF4-FFF2-40B4-BE49-F238E27FC236}">
                  <a16:creationId xmlns:a16="http://schemas.microsoft.com/office/drawing/2014/main" id="{7381561D-E15C-4358-B438-1695E014D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450" y="2498725"/>
              <a:ext cx="93663" cy="277813"/>
            </a:xfrm>
            <a:custGeom>
              <a:avLst/>
              <a:gdLst>
                <a:gd name="T0" fmla="*/ 19 w 19"/>
                <a:gd name="T1" fmla="*/ 4 h 57"/>
                <a:gd name="T2" fmla="*/ 14 w 19"/>
                <a:gd name="T3" fmla="*/ 7 h 57"/>
                <a:gd name="T4" fmla="*/ 7 w 19"/>
                <a:gd name="T5" fmla="*/ 31 h 57"/>
                <a:gd name="T6" fmla="*/ 5 w 19"/>
                <a:gd name="T7" fmla="*/ 41 h 57"/>
                <a:gd name="T8" fmla="*/ 0 w 19"/>
                <a:gd name="T9" fmla="*/ 43 h 57"/>
                <a:gd name="T10" fmla="*/ 0 w 19"/>
                <a:gd name="T11" fmla="*/ 54 h 57"/>
                <a:gd name="T12" fmla="*/ 1 w 19"/>
                <a:gd name="T13" fmla="*/ 56 h 57"/>
                <a:gd name="T14" fmla="*/ 4 w 19"/>
                <a:gd name="T15" fmla="*/ 56 h 57"/>
                <a:gd name="T16" fmla="*/ 7 w 19"/>
                <a:gd name="T17" fmla="*/ 55 h 57"/>
                <a:gd name="T18" fmla="*/ 12 w 19"/>
                <a:gd name="T19" fmla="*/ 29 h 57"/>
                <a:gd name="T20" fmla="*/ 19 w 19"/>
                <a:gd name="T21" fmla="*/ 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57">
                  <a:moveTo>
                    <a:pt x="19" y="4"/>
                  </a:moveTo>
                  <a:cubicBezTo>
                    <a:pt x="17" y="1"/>
                    <a:pt x="15" y="4"/>
                    <a:pt x="14" y="7"/>
                  </a:cubicBezTo>
                  <a:cubicBezTo>
                    <a:pt x="10" y="15"/>
                    <a:pt x="11" y="24"/>
                    <a:pt x="7" y="31"/>
                  </a:cubicBezTo>
                  <a:cubicBezTo>
                    <a:pt x="6" y="33"/>
                    <a:pt x="4" y="39"/>
                    <a:pt x="5" y="41"/>
                  </a:cubicBezTo>
                  <a:cubicBezTo>
                    <a:pt x="6" y="43"/>
                    <a:pt x="2" y="44"/>
                    <a:pt x="0" y="43"/>
                  </a:cubicBezTo>
                  <a:cubicBezTo>
                    <a:pt x="0" y="47"/>
                    <a:pt x="0" y="50"/>
                    <a:pt x="0" y="54"/>
                  </a:cubicBezTo>
                  <a:cubicBezTo>
                    <a:pt x="0" y="54"/>
                    <a:pt x="0" y="55"/>
                    <a:pt x="1" y="56"/>
                  </a:cubicBezTo>
                  <a:cubicBezTo>
                    <a:pt x="2" y="57"/>
                    <a:pt x="3" y="56"/>
                    <a:pt x="4" y="56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7" y="55"/>
                    <a:pt x="11" y="42"/>
                    <a:pt x="12" y="29"/>
                  </a:cubicBezTo>
                  <a:cubicBezTo>
                    <a:pt x="12" y="14"/>
                    <a:pt x="15" y="0"/>
                    <a:pt x="19" y="4"/>
                  </a:cubicBezTo>
                </a:path>
              </a:pathLst>
            </a:custGeom>
            <a:solidFill>
              <a:srgbClr val="FCC0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24" name="Freeform 407">
              <a:extLst>
                <a:ext uri="{FF2B5EF4-FFF2-40B4-BE49-F238E27FC236}">
                  <a16:creationId xmlns:a16="http://schemas.microsoft.com/office/drawing/2014/main" id="{6AE2C8C5-E729-4959-BA3C-FB6D5E776C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725" y="2679700"/>
              <a:ext cx="628650" cy="204788"/>
            </a:xfrm>
            <a:custGeom>
              <a:avLst/>
              <a:gdLst>
                <a:gd name="T0" fmla="*/ 0 w 129"/>
                <a:gd name="T1" fmla="*/ 2 h 42"/>
                <a:gd name="T2" fmla="*/ 5 w 129"/>
                <a:gd name="T3" fmla="*/ 29 h 42"/>
                <a:gd name="T4" fmla="*/ 6 w 129"/>
                <a:gd name="T5" fmla="*/ 39 h 42"/>
                <a:gd name="T6" fmla="*/ 8 w 129"/>
                <a:gd name="T7" fmla="*/ 39 h 42"/>
                <a:gd name="T8" fmla="*/ 66 w 129"/>
                <a:gd name="T9" fmla="*/ 37 h 42"/>
                <a:gd name="T10" fmla="*/ 129 w 129"/>
                <a:gd name="T11" fmla="*/ 19 h 42"/>
                <a:gd name="T12" fmla="*/ 127 w 129"/>
                <a:gd name="T13" fmla="*/ 4 h 42"/>
                <a:gd name="T14" fmla="*/ 69 w 129"/>
                <a:gd name="T15" fmla="*/ 11 h 42"/>
                <a:gd name="T16" fmla="*/ 25 w 129"/>
                <a:gd name="T17" fmla="*/ 8 h 42"/>
                <a:gd name="T18" fmla="*/ 0 w 129"/>
                <a:gd name="T1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9" h="42">
                  <a:moveTo>
                    <a:pt x="0" y="2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7" y="39"/>
                    <a:pt x="8" y="39"/>
                    <a:pt x="8" y="39"/>
                  </a:cubicBezTo>
                  <a:cubicBezTo>
                    <a:pt x="25" y="42"/>
                    <a:pt x="43" y="39"/>
                    <a:pt x="66" y="37"/>
                  </a:cubicBezTo>
                  <a:cubicBezTo>
                    <a:pt x="90" y="33"/>
                    <a:pt x="108" y="29"/>
                    <a:pt x="129" y="19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05" y="5"/>
                    <a:pt x="84" y="5"/>
                    <a:pt x="69" y="11"/>
                  </a:cubicBezTo>
                  <a:cubicBezTo>
                    <a:pt x="57" y="1"/>
                    <a:pt x="33" y="3"/>
                    <a:pt x="25" y="8"/>
                  </a:cubicBezTo>
                  <a:cubicBezTo>
                    <a:pt x="19" y="3"/>
                    <a:pt x="9" y="0"/>
                    <a:pt x="0" y="2"/>
                  </a:cubicBezTo>
                </a:path>
              </a:pathLst>
            </a:custGeom>
            <a:solidFill>
              <a:srgbClr val="FCC0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25" name="Freeform 408">
              <a:extLst>
                <a:ext uri="{FF2B5EF4-FFF2-40B4-BE49-F238E27FC236}">
                  <a16:creationId xmlns:a16="http://schemas.microsoft.com/office/drawing/2014/main" id="{C30BFA46-8A47-43C1-9707-1B33F2BDA1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0375" y="2767013"/>
              <a:ext cx="0" cy="4763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26" name="Oval 409">
              <a:extLst>
                <a:ext uri="{FF2B5EF4-FFF2-40B4-BE49-F238E27FC236}">
                  <a16:creationId xmlns:a16="http://schemas.microsoft.com/office/drawing/2014/main" id="{E597A378-87F0-4206-BFC6-E19FE4EDE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0375" y="2767013"/>
              <a:ext cx="1588" cy="1588"/>
            </a:xfrm>
            <a:prstGeom prst="ellipse">
              <a:avLst/>
            </a:prstGeom>
            <a:solidFill>
              <a:srgbClr val="ECB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27" name="Freeform 410">
              <a:extLst>
                <a:ext uri="{FF2B5EF4-FFF2-40B4-BE49-F238E27FC236}">
                  <a16:creationId xmlns:a16="http://schemas.microsoft.com/office/drawing/2014/main" id="{65FFD8C7-5D07-4E04-921B-9031EAB8A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150" y="2767013"/>
              <a:ext cx="530225" cy="107950"/>
            </a:xfrm>
            <a:custGeom>
              <a:avLst/>
              <a:gdLst>
                <a:gd name="T0" fmla="*/ 109 w 109"/>
                <a:gd name="T1" fmla="*/ 0 h 22"/>
                <a:gd name="T2" fmla="*/ 45 w 109"/>
                <a:gd name="T3" fmla="*/ 14 h 22"/>
                <a:gd name="T4" fmla="*/ 0 w 109"/>
                <a:gd name="T5" fmla="*/ 8 h 22"/>
                <a:gd name="T6" fmla="*/ 3 w 109"/>
                <a:gd name="T7" fmla="*/ 22 h 22"/>
                <a:gd name="T8" fmla="*/ 5 w 109"/>
                <a:gd name="T9" fmla="*/ 22 h 22"/>
                <a:gd name="T10" fmla="*/ 46 w 109"/>
                <a:gd name="T11" fmla="*/ 19 h 22"/>
                <a:gd name="T12" fmla="*/ 109 w 109"/>
                <a:gd name="T13" fmla="*/ 1 h 22"/>
                <a:gd name="T14" fmla="*/ 109 w 109"/>
                <a:gd name="T15" fmla="*/ 0 h 22"/>
                <a:gd name="T16" fmla="*/ 109 w 109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" h="22">
                  <a:moveTo>
                    <a:pt x="109" y="0"/>
                  </a:moveTo>
                  <a:cubicBezTo>
                    <a:pt x="91" y="7"/>
                    <a:pt x="71" y="3"/>
                    <a:pt x="45" y="14"/>
                  </a:cubicBezTo>
                  <a:cubicBezTo>
                    <a:pt x="28" y="10"/>
                    <a:pt x="14" y="11"/>
                    <a:pt x="0" y="8"/>
                  </a:cubicBezTo>
                  <a:cubicBezTo>
                    <a:pt x="1" y="12"/>
                    <a:pt x="2" y="17"/>
                    <a:pt x="3" y="22"/>
                  </a:cubicBezTo>
                  <a:cubicBezTo>
                    <a:pt x="3" y="22"/>
                    <a:pt x="4" y="22"/>
                    <a:pt x="5" y="22"/>
                  </a:cubicBezTo>
                  <a:cubicBezTo>
                    <a:pt x="17" y="22"/>
                    <a:pt x="30" y="21"/>
                    <a:pt x="46" y="19"/>
                  </a:cubicBezTo>
                  <a:cubicBezTo>
                    <a:pt x="70" y="15"/>
                    <a:pt x="88" y="1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0"/>
                    <a:pt x="109" y="0"/>
                  </a:cubicBezTo>
                </a:path>
              </a:pathLst>
            </a:custGeom>
            <a:solidFill>
              <a:srgbClr val="ECB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28" name="Freeform 411">
              <a:extLst>
                <a:ext uri="{FF2B5EF4-FFF2-40B4-BE49-F238E27FC236}">
                  <a16:creationId xmlns:a16="http://schemas.microsoft.com/office/drawing/2014/main" id="{A6E50DBB-E4EA-4301-8A0E-A2031256F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463" y="3757613"/>
              <a:ext cx="346075" cy="731838"/>
            </a:xfrm>
            <a:custGeom>
              <a:avLst/>
              <a:gdLst>
                <a:gd name="T0" fmla="*/ 32 w 71"/>
                <a:gd name="T1" fmla="*/ 148 h 150"/>
                <a:gd name="T2" fmla="*/ 71 w 71"/>
                <a:gd name="T3" fmla="*/ 138 h 150"/>
                <a:gd name="T4" fmla="*/ 48 w 71"/>
                <a:gd name="T5" fmla="*/ 0 h 150"/>
                <a:gd name="T6" fmla="*/ 16 w 71"/>
                <a:gd name="T7" fmla="*/ 26 h 150"/>
                <a:gd name="T8" fmla="*/ 32 w 71"/>
                <a:gd name="T9" fmla="*/ 148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50">
                  <a:moveTo>
                    <a:pt x="32" y="148"/>
                  </a:moveTo>
                  <a:cubicBezTo>
                    <a:pt x="47" y="146"/>
                    <a:pt x="59" y="150"/>
                    <a:pt x="71" y="138"/>
                  </a:cubicBezTo>
                  <a:cubicBezTo>
                    <a:pt x="67" y="98"/>
                    <a:pt x="69" y="52"/>
                    <a:pt x="48" y="0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0" y="66"/>
                    <a:pt x="22" y="88"/>
                    <a:pt x="32" y="148"/>
                  </a:cubicBezTo>
                </a:path>
              </a:pathLst>
            </a:custGeom>
            <a:solidFill>
              <a:srgbClr val="5D31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29" name="Freeform 412">
              <a:extLst>
                <a:ext uri="{FF2B5EF4-FFF2-40B4-BE49-F238E27FC236}">
                  <a16:creationId xmlns:a16="http://schemas.microsoft.com/office/drawing/2014/main" id="{87DE4994-3EDB-4E33-A36E-1A141BE1F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3338513"/>
              <a:ext cx="550863" cy="619125"/>
            </a:xfrm>
            <a:custGeom>
              <a:avLst/>
              <a:gdLst>
                <a:gd name="T0" fmla="*/ 73 w 113"/>
                <a:gd name="T1" fmla="*/ 112 h 127"/>
                <a:gd name="T2" fmla="*/ 108 w 113"/>
                <a:gd name="T3" fmla="*/ 93 h 127"/>
                <a:gd name="T4" fmla="*/ 40 w 113"/>
                <a:gd name="T5" fmla="*/ 0 h 127"/>
                <a:gd name="T6" fmla="*/ 1 w 113"/>
                <a:gd name="T7" fmla="*/ 45 h 127"/>
                <a:gd name="T8" fmla="*/ 73 w 113"/>
                <a:gd name="T9" fmla="*/ 112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127">
                  <a:moveTo>
                    <a:pt x="73" y="112"/>
                  </a:moveTo>
                  <a:cubicBezTo>
                    <a:pt x="89" y="127"/>
                    <a:pt x="113" y="120"/>
                    <a:pt x="108" y="93"/>
                  </a:cubicBezTo>
                  <a:cubicBezTo>
                    <a:pt x="104" y="72"/>
                    <a:pt x="52" y="14"/>
                    <a:pt x="40" y="0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0" y="51"/>
                    <a:pt x="45" y="101"/>
                    <a:pt x="73" y="112"/>
                  </a:cubicBezTo>
                </a:path>
              </a:pathLst>
            </a:custGeom>
            <a:solidFill>
              <a:srgbClr val="5D31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30" name="Freeform 413">
              <a:extLst>
                <a:ext uri="{FF2B5EF4-FFF2-40B4-BE49-F238E27FC236}">
                  <a16:creationId xmlns:a16="http://schemas.microsoft.com/office/drawing/2014/main" id="{6135A2A3-97E5-4D15-BF1E-57BE75C1E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6375" y="4475163"/>
              <a:ext cx="34925" cy="93663"/>
            </a:xfrm>
            <a:custGeom>
              <a:avLst/>
              <a:gdLst>
                <a:gd name="T0" fmla="*/ 7 w 7"/>
                <a:gd name="T1" fmla="*/ 0 h 19"/>
                <a:gd name="T2" fmla="*/ 7 w 7"/>
                <a:gd name="T3" fmla="*/ 0 h 19"/>
                <a:gd name="T4" fmla="*/ 3 w 7"/>
                <a:gd name="T5" fmla="*/ 8 h 19"/>
                <a:gd name="T6" fmla="*/ 1 w 7"/>
                <a:gd name="T7" fmla="*/ 13 h 19"/>
                <a:gd name="T8" fmla="*/ 0 w 7"/>
                <a:gd name="T9" fmla="*/ 19 h 19"/>
                <a:gd name="T10" fmla="*/ 1 w 7"/>
                <a:gd name="T11" fmla="*/ 13 h 19"/>
                <a:gd name="T12" fmla="*/ 3 w 7"/>
                <a:gd name="T13" fmla="*/ 8 h 19"/>
                <a:gd name="T14" fmla="*/ 7 w 7"/>
                <a:gd name="T1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9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3"/>
                    <a:pt x="5" y="6"/>
                    <a:pt x="3" y="8"/>
                  </a:cubicBezTo>
                  <a:cubicBezTo>
                    <a:pt x="2" y="10"/>
                    <a:pt x="1" y="11"/>
                    <a:pt x="1" y="13"/>
                  </a:cubicBezTo>
                  <a:cubicBezTo>
                    <a:pt x="0" y="15"/>
                    <a:pt x="0" y="17"/>
                    <a:pt x="0" y="19"/>
                  </a:cubicBezTo>
                  <a:cubicBezTo>
                    <a:pt x="0" y="17"/>
                    <a:pt x="0" y="15"/>
                    <a:pt x="1" y="13"/>
                  </a:cubicBezTo>
                  <a:cubicBezTo>
                    <a:pt x="1" y="11"/>
                    <a:pt x="2" y="10"/>
                    <a:pt x="3" y="8"/>
                  </a:cubicBezTo>
                  <a:cubicBezTo>
                    <a:pt x="5" y="6"/>
                    <a:pt x="6" y="3"/>
                    <a:pt x="7" y="0"/>
                  </a:cubicBezTo>
                </a:path>
              </a:pathLst>
            </a:custGeom>
            <a:solidFill>
              <a:srgbClr val="D2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31" name="Freeform 414">
              <a:extLst>
                <a:ext uri="{FF2B5EF4-FFF2-40B4-BE49-F238E27FC236}">
                  <a16:creationId xmlns:a16="http://schemas.microsoft.com/office/drawing/2014/main" id="{948611D7-5749-434D-99EB-3DB2B2314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6375" y="4475163"/>
              <a:ext cx="376238" cy="122238"/>
            </a:xfrm>
            <a:custGeom>
              <a:avLst/>
              <a:gdLst>
                <a:gd name="T0" fmla="*/ 11 w 77"/>
                <a:gd name="T1" fmla="*/ 0 h 25"/>
                <a:gd name="T2" fmla="*/ 7 w 77"/>
                <a:gd name="T3" fmla="*/ 0 h 25"/>
                <a:gd name="T4" fmla="*/ 3 w 77"/>
                <a:gd name="T5" fmla="*/ 8 h 25"/>
                <a:gd name="T6" fmla="*/ 1 w 77"/>
                <a:gd name="T7" fmla="*/ 13 h 25"/>
                <a:gd name="T8" fmla="*/ 0 w 77"/>
                <a:gd name="T9" fmla="*/ 19 h 25"/>
                <a:gd name="T10" fmla="*/ 8 w 77"/>
                <a:gd name="T11" fmla="*/ 25 h 25"/>
                <a:gd name="T12" fmla="*/ 12 w 77"/>
                <a:gd name="T13" fmla="*/ 24 h 25"/>
                <a:gd name="T14" fmla="*/ 34 w 77"/>
                <a:gd name="T15" fmla="*/ 23 h 25"/>
                <a:gd name="T16" fmla="*/ 74 w 77"/>
                <a:gd name="T17" fmla="*/ 24 h 25"/>
                <a:gd name="T18" fmla="*/ 77 w 77"/>
                <a:gd name="T19" fmla="*/ 22 h 25"/>
                <a:gd name="T20" fmla="*/ 77 w 77"/>
                <a:gd name="T21" fmla="*/ 22 h 25"/>
                <a:gd name="T22" fmla="*/ 76 w 77"/>
                <a:gd name="T23" fmla="*/ 20 h 25"/>
                <a:gd name="T24" fmla="*/ 53 w 77"/>
                <a:gd name="T25" fmla="*/ 21 h 25"/>
                <a:gd name="T26" fmla="*/ 18 w 77"/>
                <a:gd name="T27" fmla="*/ 11 h 25"/>
                <a:gd name="T28" fmla="*/ 11 w 77"/>
                <a:gd name="T2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7" h="25">
                  <a:moveTo>
                    <a:pt x="11" y="0"/>
                  </a:moveTo>
                  <a:cubicBezTo>
                    <a:pt x="10" y="0"/>
                    <a:pt x="8" y="0"/>
                    <a:pt x="7" y="0"/>
                  </a:cubicBezTo>
                  <a:cubicBezTo>
                    <a:pt x="6" y="3"/>
                    <a:pt x="5" y="6"/>
                    <a:pt x="3" y="8"/>
                  </a:cubicBezTo>
                  <a:cubicBezTo>
                    <a:pt x="2" y="10"/>
                    <a:pt x="1" y="11"/>
                    <a:pt x="1" y="13"/>
                  </a:cubicBezTo>
                  <a:cubicBezTo>
                    <a:pt x="0" y="15"/>
                    <a:pt x="0" y="17"/>
                    <a:pt x="0" y="19"/>
                  </a:cubicBezTo>
                  <a:cubicBezTo>
                    <a:pt x="0" y="22"/>
                    <a:pt x="1" y="25"/>
                    <a:pt x="8" y="25"/>
                  </a:cubicBezTo>
                  <a:cubicBezTo>
                    <a:pt x="10" y="25"/>
                    <a:pt x="11" y="25"/>
                    <a:pt x="12" y="24"/>
                  </a:cubicBezTo>
                  <a:cubicBezTo>
                    <a:pt x="21" y="24"/>
                    <a:pt x="28" y="23"/>
                    <a:pt x="34" y="23"/>
                  </a:cubicBezTo>
                  <a:cubicBezTo>
                    <a:pt x="46" y="23"/>
                    <a:pt x="54" y="24"/>
                    <a:pt x="74" y="24"/>
                  </a:cubicBezTo>
                  <a:cubicBezTo>
                    <a:pt x="76" y="24"/>
                    <a:pt x="77" y="23"/>
                    <a:pt x="77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21"/>
                    <a:pt x="77" y="21"/>
                    <a:pt x="76" y="20"/>
                  </a:cubicBezTo>
                  <a:cubicBezTo>
                    <a:pt x="69" y="20"/>
                    <a:pt x="60" y="21"/>
                    <a:pt x="53" y="21"/>
                  </a:cubicBezTo>
                  <a:cubicBezTo>
                    <a:pt x="39" y="21"/>
                    <a:pt x="27" y="19"/>
                    <a:pt x="18" y="11"/>
                  </a:cubicBezTo>
                  <a:cubicBezTo>
                    <a:pt x="16" y="7"/>
                    <a:pt x="13" y="4"/>
                    <a:pt x="11" y="0"/>
                  </a:cubicBezTo>
                </a:path>
              </a:pathLst>
            </a:custGeom>
            <a:solidFill>
              <a:srgbClr val="CF9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32" name="Freeform 415">
              <a:extLst>
                <a:ext uri="{FF2B5EF4-FFF2-40B4-BE49-F238E27FC236}">
                  <a16:creationId xmlns:a16="http://schemas.microsoft.com/office/drawing/2014/main" id="{E5FC2C49-DCC3-41CF-A0EA-FFDD07809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038" y="4479925"/>
              <a:ext cx="44450" cy="0"/>
            </a:xfrm>
            <a:custGeom>
              <a:avLst/>
              <a:gdLst>
                <a:gd name="T0" fmla="*/ 9 w 9"/>
                <a:gd name="T1" fmla="*/ 0 w 9"/>
                <a:gd name="T2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cubicBezTo>
                    <a:pt x="6" y="0"/>
                    <a:pt x="3" y="0"/>
                    <a:pt x="0" y="0"/>
                  </a:cubicBezTo>
                  <a:cubicBezTo>
                    <a:pt x="3" y="0"/>
                    <a:pt x="6" y="0"/>
                    <a:pt x="9" y="0"/>
                  </a:cubicBezTo>
                </a:path>
              </a:pathLst>
            </a:custGeom>
            <a:solidFill>
              <a:srgbClr val="D2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33" name="Freeform 416">
              <a:extLst>
                <a:ext uri="{FF2B5EF4-FFF2-40B4-BE49-F238E27FC236}">
                  <a16:creationId xmlns:a16="http://schemas.microsoft.com/office/drawing/2014/main" id="{ED4D4A50-E0B9-4764-97F4-AE9F83CB8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6675" y="3884613"/>
              <a:ext cx="193675" cy="595313"/>
            </a:xfrm>
            <a:custGeom>
              <a:avLst/>
              <a:gdLst>
                <a:gd name="T0" fmla="*/ 6 w 40"/>
                <a:gd name="T1" fmla="*/ 0 h 122"/>
                <a:gd name="T2" fmla="*/ 6 w 40"/>
                <a:gd name="T3" fmla="*/ 0 h 122"/>
                <a:gd name="T4" fmla="*/ 0 w 40"/>
                <a:gd name="T5" fmla="*/ 27 h 122"/>
                <a:gd name="T6" fmla="*/ 22 w 40"/>
                <a:gd name="T7" fmla="*/ 122 h 122"/>
                <a:gd name="T8" fmla="*/ 22 w 40"/>
                <a:gd name="T9" fmla="*/ 122 h 122"/>
                <a:gd name="T10" fmla="*/ 31 w 40"/>
                <a:gd name="T11" fmla="*/ 122 h 122"/>
                <a:gd name="T12" fmla="*/ 36 w 40"/>
                <a:gd name="T13" fmla="*/ 121 h 122"/>
                <a:gd name="T14" fmla="*/ 36 w 40"/>
                <a:gd name="T15" fmla="*/ 121 h 122"/>
                <a:gd name="T16" fmla="*/ 36 w 40"/>
                <a:gd name="T17" fmla="*/ 121 h 122"/>
                <a:gd name="T18" fmla="*/ 40 w 40"/>
                <a:gd name="T19" fmla="*/ 121 h 122"/>
                <a:gd name="T20" fmla="*/ 17 w 40"/>
                <a:gd name="T21" fmla="*/ 7 h 122"/>
                <a:gd name="T22" fmla="*/ 6 w 40"/>
                <a:gd name="T2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122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10"/>
                    <a:pt x="0" y="19"/>
                    <a:pt x="0" y="27"/>
                  </a:cubicBezTo>
                  <a:cubicBezTo>
                    <a:pt x="0" y="53"/>
                    <a:pt x="15" y="77"/>
                    <a:pt x="22" y="122"/>
                  </a:cubicBezTo>
                  <a:cubicBezTo>
                    <a:pt x="22" y="122"/>
                    <a:pt x="22" y="122"/>
                    <a:pt x="22" y="122"/>
                  </a:cubicBezTo>
                  <a:cubicBezTo>
                    <a:pt x="25" y="122"/>
                    <a:pt x="28" y="122"/>
                    <a:pt x="31" y="122"/>
                  </a:cubicBezTo>
                  <a:cubicBezTo>
                    <a:pt x="33" y="121"/>
                    <a:pt x="34" y="121"/>
                    <a:pt x="36" y="121"/>
                  </a:cubicBezTo>
                  <a:cubicBezTo>
                    <a:pt x="36" y="121"/>
                    <a:pt x="36" y="121"/>
                    <a:pt x="36" y="121"/>
                  </a:cubicBezTo>
                  <a:cubicBezTo>
                    <a:pt x="36" y="121"/>
                    <a:pt x="36" y="121"/>
                    <a:pt x="36" y="121"/>
                  </a:cubicBezTo>
                  <a:cubicBezTo>
                    <a:pt x="37" y="121"/>
                    <a:pt x="39" y="121"/>
                    <a:pt x="40" y="121"/>
                  </a:cubicBezTo>
                  <a:cubicBezTo>
                    <a:pt x="18" y="88"/>
                    <a:pt x="2" y="47"/>
                    <a:pt x="17" y="7"/>
                  </a:cubicBezTo>
                  <a:cubicBezTo>
                    <a:pt x="13" y="6"/>
                    <a:pt x="9" y="4"/>
                    <a:pt x="6" y="0"/>
                  </a:cubicBezTo>
                </a:path>
              </a:pathLst>
            </a:custGeom>
            <a:solidFill>
              <a:srgbClr val="502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34" name="Freeform 417">
              <a:extLst>
                <a:ext uri="{FF2B5EF4-FFF2-40B4-BE49-F238E27FC236}">
                  <a16:creationId xmlns:a16="http://schemas.microsoft.com/office/drawing/2014/main" id="{68C8E5A0-8B9C-4390-81E1-B35D27AB4B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725" y="3451225"/>
              <a:ext cx="355600" cy="468313"/>
            </a:xfrm>
            <a:custGeom>
              <a:avLst/>
              <a:gdLst>
                <a:gd name="T0" fmla="*/ 14 w 73"/>
                <a:gd name="T1" fmla="*/ 0 h 96"/>
                <a:gd name="T2" fmla="*/ 14 w 73"/>
                <a:gd name="T3" fmla="*/ 0 h 96"/>
                <a:gd name="T4" fmla="*/ 0 w 73"/>
                <a:gd name="T5" fmla="*/ 47 h 96"/>
                <a:gd name="T6" fmla="*/ 54 w 73"/>
                <a:gd name="T7" fmla="*/ 89 h 96"/>
                <a:gd name="T8" fmla="*/ 54 w 73"/>
                <a:gd name="T9" fmla="*/ 89 h 96"/>
                <a:gd name="T10" fmla="*/ 54 w 73"/>
                <a:gd name="T11" fmla="*/ 89 h 96"/>
                <a:gd name="T12" fmla="*/ 54 w 73"/>
                <a:gd name="T13" fmla="*/ 89 h 96"/>
                <a:gd name="T14" fmla="*/ 65 w 73"/>
                <a:gd name="T15" fmla="*/ 96 h 96"/>
                <a:gd name="T16" fmla="*/ 73 w 73"/>
                <a:gd name="T17" fmla="*/ 82 h 96"/>
                <a:gd name="T18" fmla="*/ 14 w 73"/>
                <a:gd name="T1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96"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1" y="14"/>
                    <a:pt x="6" y="30"/>
                    <a:pt x="0" y="47"/>
                  </a:cubicBezTo>
                  <a:cubicBezTo>
                    <a:pt x="16" y="63"/>
                    <a:pt x="38" y="83"/>
                    <a:pt x="54" y="89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7" y="93"/>
                    <a:pt x="61" y="95"/>
                    <a:pt x="65" y="96"/>
                  </a:cubicBezTo>
                  <a:cubicBezTo>
                    <a:pt x="67" y="91"/>
                    <a:pt x="70" y="86"/>
                    <a:pt x="73" y="82"/>
                  </a:cubicBezTo>
                  <a:cubicBezTo>
                    <a:pt x="37" y="72"/>
                    <a:pt x="12" y="45"/>
                    <a:pt x="14" y="0"/>
                  </a:cubicBezTo>
                </a:path>
              </a:pathLst>
            </a:custGeom>
            <a:solidFill>
              <a:srgbClr val="502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35" name="Freeform 418">
              <a:extLst>
                <a:ext uri="{FF2B5EF4-FFF2-40B4-BE49-F238E27FC236}">
                  <a16:creationId xmlns:a16="http://schemas.microsoft.com/office/drawing/2014/main" id="{9734AF6E-1CB2-4CC3-BBBE-DA84E754E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025" y="4378325"/>
              <a:ext cx="268288" cy="254000"/>
            </a:xfrm>
            <a:custGeom>
              <a:avLst/>
              <a:gdLst>
                <a:gd name="T0" fmla="*/ 10 w 55"/>
                <a:gd name="T1" fmla="*/ 49 h 52"/>
                <a:gd name="T2" fmla="*/ 6 w 55"/>
                <a:gd name="T3" fmla="*/ 40 h 52"/>
                <a:gd name="T4" fmla="*/ 5 w 55"/>
                <a:gd name="T5" fmla="*/ 22 h 52"/>
                <a:gd name="T6" fmla="*/ 0 w 55"/>
                <a:gd name="T7" fmla="*/ 9 h 52"/>
                <a:gd name="T8" fmla="*/ 10 w 55"/>
                <a:gd name="T9" fmla="*/ 0 h 52"/>
                <a:gd name="T10" fmla="*/ 31 w 55"/>
                <a:gd name="T11" fmla="*/ 5 h 52"/>
                <a:gd name="T12" fmla="*/ 30 w 55"/>
                <a:gd name="T13" fmla="*/ 26 h 52"/>
                <a:gd name="T14" fmla="*/ 37 w 55"/>
                <a:gd name="T15" fmla="*/ 40 h 52"/>
                <a:gd name="T16" fmla="*/ 50 w 55"/>
                <a:gd name="T17" fmla="*/ 44 h 52"/>
                <a:gd name="T18" fmla="*/ 53 w 55"/>
                <a:gd name="T19" fmla="*/ 52 h 52"/>
                <a:gd name="T20" fmla="*/ 23 w 55"/>
                <a:gd name="T21" fmla="*/ 51 h 52"/>
                <a:gd name="T22" fmla="*/ 10 w 55"/>
                <a:gd name="T23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52">
                  <a:moveTo>
                    <a:pt x="10" y="49"/>
                  </a:moveTo>
                  <a:cubicBezTo>
                    <a:pt x="8" y="46"/>
                    <a:pt x="7" y="43"/>
                    <a:pt x="6" y="40"/>
                  </a:cubicBezTo>
                  <a:cubicBezTo>
                    <a:pt x="4" y="33"/>
                    <a:pt x="7" y="29"/>
                    <a:pt x="5" y="22"/>
                  </a:cubicBezTo>
                  <a:cubicBezTo>
                    <a:pt x="4" y="19"/>
                    <a:pt x="0" y="17"/>
                    <a:pt x="0" y="9"/>
                  </a:cubicBezTo>
                  <a:cubicBezTo>
                    <a:pt x="1" y="4"/>
                    <a:pt x="6" y="2"/>
                    <a:pt x="10" y="0"/>
                  </a:cubicBezTo>
                  <a:cubicBezTo>
                    <a:pt x="15" y="1"/>
                    <a:pt x="26" y="3"/>
                    <a:pt x="31" y="5"/>
                  </a:cubicBezTo>
                  <a:cubicBezTo>
                    <a:pt x="27" y="13"/>
                    <a:pt x="28" y="19"/>
                    <a:pt x="30" y="26"/>
                  </a:cubicBezTo>
                  <a:cubicBezTo>
                    <a:pt x="33" y="33"/>
                    <a:pt x="33" y="38"/>
                    <a:pt x="37" y="40"/>
                  </a:cubicBezTo>
                  <a:cubicBezTo>
                    <a:pt x="40" y="41"/>
                    <a:pt x="47" y="43"/>
                    <a:pt x="50" y="44"/>
                  </a:cubicBezTo>
                  <a:cubicBezTo>
                    <a:pt x="53" y="46"/>
                    <a:pt x="55" y="50"/>
                    <a:pt x="53" y="52"/>
                  </a:cubicBezTo>
                  <a:cubicBezTo>
                    <a:pt x="43" y="52"/>
                    <a:pt x="33" y="51"/>
                    <a:pt x="23" y="51"/>
                  </a:cubicBezTo>
                  <a:cubicBezTo>
                    <a:pt x="19" y="51"/>
                    <a:pt x="13" y="51"/>
                    <a:pt x="10" y="49"/>
                  </a:cubicBezTo>
                </a:path>
              </a:pathLst>
            </a:custGeom>
            <a:solidFill>
              <a:srgbClr val="FCC0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36" name="Freeform 419">
              <a:extLst>
                <a:ext uri="{FF2B5EF4-FFF2-40B4-BE49-F238E27FC236}">
                  <a16:creationId xmlns:a16="http://schemas.microsoft.com/office/drawing/2014/main" id="{9245CA7D-F23A-4714-B8A7-B81283FA5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575" y="2644775"/>
              <a:ext cx="550863" cy="747713"/>
            </a:xfrm>
            <a:custGeom>
              <a:avLst/>
              <a:gdLst>
                <a:gd name="T0" fmla="*/ 111 w 113"/>
                <a:gd name="T1" fmla="*/ 142 h 153"/>
                <a:gd name="T2" fmla="*/ 97 w 113"/>
                <a:gd name="T3" fmla="*/ 150 h 153"/>
                <a:gd name="T4" fmla="*/ 47 w 113"/>
                <a:gd name="T5" fmla="*/ 142 h 153"/>
                <a:gd name="T6" fmla="*/ 26 w 113"/>
                <a:gd name="T7" fmla="*/ 99 h 153"/>
                <a:gd name="T8" fmla="*/ 5 w 113"/>
                <a:gd name="T9" fmla="*/ 62 h 153"/>
                <a:gd name="T10" fmla="*/ 2 w 113"/>
                <a:gd name="T11" fmla="*/ 49 h 153"/>
                <a:gd name="T12" fmla="*/ 0 w 113"/>
                <a:gd name="T13" fmla="*/ 37 h 153"/>
                <a:gd name="T14" fmla="*/ 18 w 113"/>
                <a:gd name="T15" fmla="*/ 19 h 153"/>
                <a:gd name="T16" fmla="*/ 19 w 113"/>
                <a:gd name="T17" fmla="*/ 18 h 153"/>
                <a:gd name="T18" fmla="*/ 19 w 113"/>
                <a:gd name="T19" fmla="*/ 18 h 153"/>
                <a:gd name="T20" fmla="*/ 31 w 113"/>
                <a:gd name="T21" fmla="*/ 9 h 153"/>
                <a:gd name="T22" fmla="*/ 36 w 113"/>
                <a:gd name="T23" fmla="*/ 7 h 153"/>
                <a:gd name="T24" fmla="*/ 37 w 113"/>
                <a:gd name="T25" fmla="*/ 6 h 153"/>
                <a:gd name="T26" fmla="*/ 39 w 113"/>
                <a:gd name="T27" fmla="*/ 6 h 153"/>
                <a:gd name="T28" fmla="*/ 41 w 113"/>
                <a:gd name="T29" fmla="*/ 5 h 153"/>
                <a:gd name="T30" fmla="*/ 45 w 113"/>
                <a:gd name="T31" fmla="*/ 3 h 153"/>
                <a:gd name="T32" fmla="*/ 49 w 113"/>
                <a:gd name="T33" fmla="*/ 2 h 153"/>
                <a:gd name="T34" fmla="*/ 53 w 113"/>
                <a:gd name="T35" fmla="*/ 2 h 153"/>
                <a:gd name="T36" fmla="*/ 54 w 113"/>
                <a:gd name="T37" fmla="*/ 1 h 153"/>
                <a:gd name="T38" fmla="*/ 77 w 113"/>
                <a:gd name="T39" fmla="*/ 3 h 153"/>
                <a:gd name="T40" fmla="*/ 80 w 113"/>
                <a:gd name="T41" fmla="*/ 3 h 153"/>
                <a:gd name="T42" fmla="*/ 81 w 113"/>
                <a:gd name="T43" fmla="*/ 4 h 153"/>
                <a:gd name="T44" fmla="*/ 85 w 113"/>
                <a:gd name="T45" fmla="*/ 5 h 153"/>
                <a:gd name="T46" fmla="*/ 94 w 113"/>
                <a:gd name="T47" fmla="*/ 9 h 153"/>
                <a:gd name="T48" fmla="*/ 95 w 113"/>
                <a:gd name="T49" fmla="*/ 9 h 153"/>
                <a:gd name="T50" fmla="*/ 99 w 113"/>
                <a:gd name="T51" fmla="*/ 16 h 153"/>
                <a:gd name="T52" fmla="*/ 102 w 113"/>
                <a:gd name="T53" fmla="*/ 23 h 153"/>
                <a:gd name="T54" fmla="*/ 108 w 113"/>
                <a:gd name="T55" fmla="*/ 54 h 153"/>
                <a:gd name="T56" fmla="*/ 109 w 113"/>
                <a:gd name="T57" fmla="*/ 64 h 153"/>
                <a:gd name="T58" fmla="*/ 109 w 113"/>
                <a:gd name="T59" fmla="*/ 65 h 153"/>
                <a:gd name="T60" fmla="*/ 110 w 113"/>
                <a:gd name="T61" fmla="*/ 70 h 153"/>
                <a:gd name="T62" fmla="*/ 112 w 113"/>
                <a:gd name="T63" fmla="*/ 102 h 153"/>
                <a:gd name="T64" fmla="*/ 112 w 113"/>
                <a:gd name="T65" fmla="*/ 114 h 153"/>
                <a:gd name="T66" fmla="*/ 111 w 113"/>
                <a:gd name="T67" fmla="*/ 14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3" h="153">
                  <a:moveTo>
                    <a:pt x="111" y="142"/>
                  </a:moveTo>
                  <a:cubicBezTo>
                    <a:pt x="109" y="146"/>
                    <a:pt x="103" y="148"/>
                    <a:pt x="97" y="150"/>
                  </a:cubicBezTo>
                  <a:cubicBezTo>
                    <a:pt x="83" y="153"/>
                    <a:pt x="62" y="149"/>
                    <a:pt x="47" y="142"/>
                  </a:cubicBezTo>
                  <a:cubicBezTo>
                    <a:pt x="42" y="123"/>
                    <a:pt x="34" y="111"/>
                    <a:pt x="26" y="99"/>
                  </a:cubicBezTo>
                  <a:cubicBezTo>
                    <a:pt x="18" y="87"/>
                    <a:pt x="10" y="77"/>
                    <a:pt x="5" y="62"/>
                  </a:cubicBezTo>
                  <a:cubicBezTo>
                    <a:pt x="4" y="57"/>
                    <a:pt x="3" y="53"/>
                    <a:pt x="2" y="49"/>
                  </a:cubicBezTo>
                  <a:cubicBezTo>
                    <a:pt x="1" y="45"/>
                    <a:pt x="0" y="41"/>
                    <a:pt x="0" y="37"/>
                  </a:cubicBezTo>
                  <a:cubicBezTo>
                    <a:pt x="6" y="30"/>
                    <a:pt x="12" y="24"/>
                    <a:pt x="18" y="19"/>
                  </a:cubicBezTo>
                  <a:cubicBezTo>
                    <a:pt x="18" y="19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3" y="14"/>
                    <a:pt x="27" y="12"/>
                    <a:pt x="31" y="9"/>
                  </a:cubicBezTo>
                  <a:cubicBezTo>
                    <a:pt x="33" y="9"/>
                    <a:pt x="34" y="8"/>
                    <a:pt x="36" y="7"/>
                  </a:cubicBezTo>
                  <a:cubicBezTo>
                    <a:pt x="36" y="7"/>
                    <a:pt x="37" y="7"/>
                    <a:pt x="37" y="6"/>
                  </a:cubicBezTo>
                  <a:cubicBezTo>
                    <a:pt x="38" y="6"/>
                    <a:pt x="38" y="6"/>
                    <a:pt x="39" y="6"/>
                  </a:cubicBezTo>
                  <a:cubicBezTo>
                    <a:pt x="39" y="5"/>
                    <a:pt x="40" y="5"/>
                    <a:pt x="41" y="5"/>
                  </a:cubicBezTo>
                  <a:cubicBezTo>
                    <a:pt x="42" y="4"/>
                    <a:pt x="43" y="4"/>
                    <a:pt x="45" y="3"/>
                  </a:cubicBezTo>
                  <a:cubicBezTo>
                    <a:pt x="46" y="3"/>
                    <a:pt x="48" y="3"/>
                    <a:pt x="49" y="2"/>
                  </a:cubicBezTo>
                  <a:cubicBezTo>
                    <a:pt x="50" y="2"/>
                    <a:pt x="52" y="2"/>
                    <a:pt x="53" y="2"/>
                  </a:cubicBezTo>
                  <a:cubicBezTo>
                    <a:pt x="53" y="2"/>
                    <a:pt x="54" y="1"/>
                    <a:pt x="54" y="1"/>
                  </a:cubicBezTo>
                  <a:cubicBezTo>
                    <a:pt x="62" y="0"/>
                    <a:pt x="69" y="1"/>
                    <a:pt x="77" y="3"/>
                  </a:cubicBezTo>
                  <a:cubicBezTo>
                    <a:pt x="78" y="3"/>
                    <a:pt x="79" y="3"/>
                    <a:pt x="80" y="3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2" y="4"/>
                    <a:pt x="84" y="5"/>
                    <a:pt x="85" y="5"/>
                  </a:cubicBezTo>
                  <a:cubicBezTo>
                    <a:pt x="88" y="6"/>
                    <a:pt x="91" y="7"/>
                    <a:pt x="94" y="9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7" y="10"/>
                    <a:pt x="96" y="14"/>
                    <a:pt x="99" y="16"/>
                  </a:cubicBezTo>
                  <a:cubicBezTo>
                    <a:pt x="102" y="23"/>
                    <a:pt x="102" y="23"/>
                    <a:pt x="102" y="23"/>
                  </a:cubicBezTo>
                  <a:cubicBezTo>
                    <a:pt x="104" y="36"/>
                    <a:pt x="107" y="40"/>
                    <a:pt x="108" y="54"/>
                  </a:cubicBezTo>
                  <a:cubicBezTo>
                    <a:pt x="109" y="57"/>
                    <a:pt x="109" y="61"/>
                    <a:pt x="109" y="6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10" y="66"/>
                    <a:pt x="110" y="68"/>
                    <a:pt x="110" y="70"/>
                  </a:cubicBezTo>
                  <a:cubicBezTo>
                    <a:pt x="111" y="79"/>
                    <a:pt x="111" y="91"/>
                    <a:pt x="112" y="102"/>
                  </a:cubicBezTo>
                  <a:cubicBezTo>
                    <a:pt x="112" y="106"/>
                    <a:pt x="112" y="110"/>
                    <a:pt x="112" y="114"/>
                  </a:cubicBezTo>
                  <a:cubicBezTo>
                    <a:pt x="113" y="127"/>
                    <a:pt x="113" y="139"/>
                    <a:pt x="111" y="142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37" name="Freeform 420">
              <a:extLst>
                <a:ext uri="{FF2B5EF4-FFF2-40B4-BE49-F238E27FC236}">
                  <a16:creationId xmlns:a16="http://schemas.microsoft.com/office/drawing/2014/main" id="{9B1000FB-0B76-4AF8-9636-228E40129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150" y="2947988"/>
              <a:ext cx="4763" cy="19050"/>
            </a:xfrm>
            <a:custGeom>
              <a:avLst/>
              <a:gdLst>
                <a:gd name="T0" fmla="*/ 1 w 1"/>
                <a:gd name="T1" fmla="*/ 0 h 4"/>
                <a:gd name="T2" fmla="*/ 0 w 1"/>
                <a:gd name="T3" fmla="*/ 2 h 4"/>
                <a:gd name="T4" fmla="*/ 0 w 1"/>
                <a:gd name="T5" fmla="*/ 4 h 4"/>
                <a:gd name="T6" fmla="*/ 1 w 1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4">
                  <a:moveTo>
                    <a:pt x="1" y="0"/>
                  </a:moveTo>
                  <a:cubicBezTo>
                    <a:pt x="1" y="1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3"/>
                    <a:pt x="1" y="1"/>
                    <a:pt x="1" y="0"/>
                  </a:cubicBezTo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38" name="Freeform 421">
              <a:extLst>
                <a:ext uri="{FF2B5EF4-FFF2-40B4-BE49-F238E27FC236}">
                  <a16:creationId xmlns:a16="http://schemas.microsoft.com/office/drawing/2014/main" id="{63A10C87-B9F7-4E78-ACB7-72EE076907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9313" y="2874963"/>
              <a:ext cx="306388" cy="136525"/>
            </a:xfrm>
            <a:custGeom>
              <a:avLst/>
              <a:gdLst>
                <a:gd name="T0" fmla="*/ 24 w 63"/>
                <a:gd name="T1" fmla="*/ 16 h 28"/>
                <a:gd name="T2" fmla="*/ 19 w 63"/>
                <a:gd name="T3" fmla="*/ 19 h 28"/>
                <a:gd name="T4" fmla="*/ 47 w 63"/>
                <a:gd name="T5" fmla="*/ 28 h 28"/>
                <a:gd name="T6" fmla="*/ 47 w 63"/>
                <a:gd name="T7" fmla="*/ 28 h 28"/>
                <a:gd name="T8" fmla="*/ 63 w 63"/>
                <a:gd name="T9" fmla="*/ 25 h 28"/>
                <a:gd name="T10" fmla="*/ 62 w 63"/>
                <a:gd name="T11" fmla="*/ 20 h 28"/>
                <a:gd name="T12" fmla="*/ 49 w 63"/>
                <a:gd name="T13" fmla="*/ 22 h 28"/>
                <a:gd name="T14" fmla="*/ 24 w 63"/>
                <a:gd name="T15" fmla="*/ 16 h 28"/>
                <a:gd name="T16" fmla="*/ 1 w 63"/>
                <a:gd name="T17" fmla="*/ 0 h 28"/>
                <a:gd name="T18" fmla="*/ 0 w 63"/>
                <a:gd name="T19" fmla="*/ 2 h 28"/>
                <a:gd name="T20" fmla="*/ 10 w 63"/>
                <a:gd name="T21" fmla="*/ 12 h 28"/>
                <a:gd name="T22" fmla="*/ 13 w 63"/>
                <a:gd name="T23" fmla="*/ 10 h 28"/>
                <a:gd name="T24" fmla="*/ 1 w 63"/>
                <a:gd name="T2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" h="28">
                  <a:moveTo>
                    <a:pt x="24" y="16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7" y="24"/>
                    <a:pt x="36" y="28"/>
                    <a:pt x="47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8"/>
                    <a:pt x="56" y="27"/>
                    <a:pt x="63" y="25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55" y="21"/>
                    <a:pt x="49" y="22"/>
                    <a:pt x="49" y="22"/>
                  </a:cubicBezTo>
                  <a:cubicBezTo>
                    <a:pt x="39" y="22"/>
                    <a:pt x="31" y="20"/>
                    <a:pt x="24" y="16"/>
                  </a:cubicBezTo>
                  <a:moveTo>
                    <a:pt x="1" y="0"/>
                  </a:moveTo>
                  <a:cubicBezTo>
                    <a:pt x="1" y="1"/>
                    <a:pt x="0" y="2"/>
                    <a:pt x="0" y="2"/>
                  </a:cubicBezTo>
                  <a:cubicBezTo>
                    <a:pt x="3" y="6"/>
                    <a:pt x="6" y="9"/>
                    <a:pt x="10" y="12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9" y="7"/>
                    <a:pt x="5" y="3"/>
                    <a:pt x="1" y="0"/>
                  </a:cubicBezTo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39" name="Freeform 422">
              <a:extLst>
                <a:ext uri="{FF2B5EF4-FFF2-40B4-BE49-F238E27FC236}">
                  <a16:creationId xmlns:a16="http://schemas.microsoft.com/office/drawing/2014/main" id="{AB15F114-C721-43EA-A2E8-1C24A2A81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238" y="2644775"/>
              <a:ext cx="461963" cy="336550"/>
            </a:xfrm>
            <a:custGeom>
              <a:avLst/>
              <a:gdLst>
                <a:gd name="T0" fmla="*/ 94 w 95"/>
                <a:gd name="T1" fmla="*/ 55 h 69"/>
                <a:gd name="T2" fmla="*/ 90 w 95"/>
                <a:gd name="T3" fmla="*/ 65 h 69"/>
                <a:gd name="T4" fmla="*/ 90 w 95"/>
                <a:gd name="T5" fmla="*/ 65 h 69"/>
                <a:gd name="T6" fmla="*/ 68 w 95"/>
                <a:gd name="T7" fmla="*/ 69 h 69"/>
                <a:gd name="T8" fmla="*/ 0 w 95"/>
                <a:gd name="T9" fmla="*/ 18 h 69"/>
                <a:gd name="T10" fmla="*/ 0 w 95"/>
                <a:gd name="T11" fmla="*/ 18 h 69"/>
                <a:gd name="T12" fmla="*/ 0 w 95"/>
                <a:gd name="T13" fmla="*/ 18 h 69"/>
                <a:gd name="T14" fmla="*/ 27 w 95"/>
                <a:gd name="T15" fmla="*/ 5 h 69"/>
                <a:gd name="T16" fmla="*/ 31 w 95"/>
                <a:gd name="T17" fmla="*/ 3 h 69"/>
                <a:gd name="T18" fmla="*/ 34 w 95"/>
                <a:gd name="T19" fmla="*/ 2 h 69"/>
                <a:gd name="T20" fmla="*/ 35 w 95"/>
                <a:gd name="T21" fmla="*/ 1 h 69"/>
                <a:gd name="T22" fmla="*/ 46 w 95"/>
                <a:gd name="T23" fmla="*/ 1 h 69"/>
                <a:gd name="T24" fmla="*/ 54 w 95"/>
                <a:gd name="T25" fmla="*/ 1 h 69"/>
                <a:gd name="T26" fmla="*/ 60 w 95"/>
                <a:gd name="T27" fmla="*/ 3 h 69"/>
                <a:gd name="T28" fmla="*/ 65 w 95"/>
                <a:gd name="T29" fmla="*/ 4 h 69"/>
                <a:gd name="T30" fmla="*/ 66 w 95"/>
                <a:gd name="T31" fmla="*/ 4 h 69"/>
                <a:gd name="T32" fmla="*/ 75 w 95"/>
                <a:gd name="T33" fmla="*/ 8 h 69"/>
                <a:gd name="T34" fmla="*/ 76 w 95"/>
                <a:gd name="T35" fmla="*/ 9 h 69"/>
                <a:gd name="T36" fmla="*/ 76 w 95"/>
                <a:gd name="T37" fmla="*/ 9 h 69"/>
                <a:gd name="T38" fmla="*/ 94 w 95"/>
                <a:gd name="T39" fmla="*/ 5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5" h="69">
                  <a:moveTo>
                    <a:pt x="94" y="55"/>
                  </a:moveTo>
                  <a:cubicBezTo>
                    <a:pt x="95" y="59"/>
                    <a:pt x="93" y="62"/>
                    <a:pt x="90" y="65"/>
                  </a:cubicBezTo>
                  <a:cubicBezTo>
                    <a:pt x="90" y="65"/>
                    <a:pt x="90" y="65"/>
                    <a:pt x="90" y="65"/>
                  </a:cubicBezTo>
                  <a:cubicBezTo>
                    <a:pt x="88" y="67"/>
                    <a:pt x="68" y="69"/>
                    <a:pt x="68" y="69"/>
                  </a:cubicBezTo>
                  <a:cubicBezTo>
                    <a:pt x="25" y="68"/>
                    <a:pt x="3" y="24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7"/>
                    <a:pt x="17" y="9"/>
                    <a:pt x="27" y="5"/>
                  </a:cubicBezTo>
                  <a:cubicBezTo>
                    <a:pt x="28" y="4"/>
                    <a:pt x="29" y="4"/>
                    <a:pt x="31" y="3"/>
                  </a:cubicBezTo>
                  <a:cubicBezTo>
                    <a:pt x="32" y="2"/>
                    <a:pt x="33" y="2"/>
                    <a:pt x="34" y="2"/>
                  </a:cubicBezTo>
                  <a:cubicBezTo>
                    <a:pt x="34" y="1"/>
                    <a:pt x="35" y="1"/>
                    <a:pt x="35" y="1"/>
                  </a:cubicBezTo>
                  <a:cubicBezTo>
                    <a:pt x="39" y="1"/>
                    <a:pt x="42" y="0"/>
                    <a:pt x="46" y="1"/>
                  </a:cubicBezTo>
                  <a:cubicBezTo>
                    <a:pt x="49" y="1"/>
                    <a:pt x="52" y="1"/>
                    <a:pt x="54" y="1"/>
                  </a:cubicBezTo>
                  <a:cubicBezTo>
                    <a:pt x="56" y="2"/>
                    <a:pt x="58" y="2"/>
                    <a:pt x="60" y="3"/>
                  </a:cubicBezTo>
                  <a:cubicBezTo>
                    <a:pt x="62" y="3"/>
                    <a:pt x="63" y="3"/>
                    <a:pt x="65" y="4"/>
                  </a:cubicBezTo>
                  <a:cubicBezTo>
                    <a:pt x="65" y="4"/>
                    <a:pt x="66" y="4"/>
                    <a:pt x="66" y="4"/>
                  </a:cubicBezTo>
                  <a:cubicBezTo>
                    <a:pt x="69" y="5"/>
                    <a:pt x="72" y="6"/>
                    <a:pt x="75" y="8"/>
                  </a:cubicBezTo>
                  <a:cubicBezTo>
                    <a:pt x="75" y="8"/>
                    <a:pt x="76" y="8"/>
                    <a:pt x="76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80" y="12"/>
                    <a:pt x="93" y="23"/>
                    <a:pt x="94" y="55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40" name="Freeform 423">
              <a:extLst>
                <a:ext uri="{FF2B5EF4-FFF2-40B4-BE49-F238E27FC236}">
                  <a16:creationId xmlns:a16="http://schemas.microsoft.com/office/drawing/2014/main" id="{E3FBB008-DBA4-4F84-BDE2-96537618A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638" y="3898900"/>
              <a:ext cx="598488" cy="557213"/>
            </a:xfrm>
            <a:custGeom>
              <a:avLst/>
              <a:gdLst>
                <a:gd name="T0" fmla="*/ 0 w 123"/>
                <a:gd name="T1" fmla="*/ 99 h 114"/>
                <a:gd name="T2" fmla="*/ 42 w 123"/>
                <a:gd name="T3" fmla="*/ 114 h 114"/>
                <a:gd name="T4" fmla="*/ 123 w 123"/>
                <a:gd name="T5" fmla="*/ 6 h 114"/>
                <a:gd name="T6" fmla="*/ 77 w 123"/>
                <a:gd name="T7" fmla="*/ 0 h 114"/>
                <a:gd name="T8" fmla="*/ 0 w 123"/>
                <a:gd name="T9" fmla="*/ 9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14">
                  <a:moveTo>
                    <a:pt x="0" y="99"/>
                  </a:moveTo>
                  <a:cubicBezTo>
                    <a:pt x="11" y="108"/>
                    <a:pt x="25" y="113"/>
                    <a:pt x="42" y="114"/>
                  </a:cubicBezTo>
                  <a:cubicBezTo>
                    <a:pt x="68" y="83"/>
                    <a:pt x="99" y="57"/>
                    <a:pt x="123" y="6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37" y="16"/>
                    <a:pt x="37" y="50"/>
                    <a:pt x="0" y="99"/>
                  </a:cubicBezTo>
                </a:path>
              </a:pathLst>
            </a:custGeom>
            <a:solidFill>
              <a:srgbClr val="5D31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41" name="Freeform 424">
              <a:extLst>
                <a:ext uri="{FF2B5EF4-FFF2-40B4-BE49-F238E27FC236}">
                  <a16:creationId xmlns:a16="http://schemas.microsoft.com/office/drawing/2014/main" id="{43359333-E1AD-4846-96D0-14ECEF09F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9963" y="2874963"/>
              <a:ext cx="200025" cy="49213"/>
            </a:xfrm>
            <a:custGeom>
              <a:avLst/>
              <a:gdLst>
                <a:gd name="T0" fmla="*/ 39 w 41"/>
                <a:gd name="T1" fmla="*/ 10 h 10"/>
                <a:gd name="T2" fmla="*/ 32 w 41"/>
                <a:gd name="T3" fmla="*/ 5 h 10"/>
                <a:gd name="T4" fmla="*/ 2 w 41"/>
                <a:gd name="T5" fmla="*/ 10 h 10"/>
                <a:gd name="T6" fmla="*/ 0 w 41"/>
                <a:gd name="T7" fmla="*/ 7 h 10"/>
                <a:gd name="T8" fmla="*/ 33 w 41"/>
                <a:gd name="T9" fmla="*/ 2 h 10"/>
                <a:gd name="T10" fmla="*/ 41 w 41"/>
                <a:gd name="T11" fmla="*/ 9 h 10"/>
                <a:gd name="T12" fmla="*/ 39 w 41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0">
                  <a:moveTo>
                    <a:pt x="39" y="10"/>
                  </a:moveTo>
                  <a:cubicBezTo>
                    <a:pt x="38" y="7"/>
                    <a:pt x="34" y="6"/>
                    <a:pt x="32" y="5"/>
                  </a:cubicBezTo>
                  <a:cubicBezTo>
                    <a:pt x="24" y="3"/>
                    <a:pt x="11" y="4"/>
                    <a:pt x="2" y="1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9" y="2"/>
                    <a:pt x="23" y="0"/>
                    <a:pt x="33" y="2"/>
                  </a:cubicBezTo>
                  <a:cubicBezTo>
                    <a:pt x="37" y="4"/>
                    <a:pt x="40" y="6"/>
                    <a:pt x="41" y="9"/>
                  </a:cubicBezTo>
                  <a:lnTo>
                    <a:pt x="39" y="1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42" name="Freeform 425">
              <a:extLst>
                <a:ext uri="{FF2B5EF4-FFF2-40B4-BE49-F238E27FC236}">
                  <a16:creationId xmlns:a16="http://schemas.microsoft.com/office/drawing/2014/main" id="{53152E7D-93D3-46BD-979C-14F6F3CA9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713" y="2894013"/>
              <a:ext cx="374650" cy="244475"/>
            </a:xfrm>
            <a:custGeom>
              <a:avLst/>
              <a:gdLst>
                <a:gd name="T0" fmla="*/ 236 w 236"/>
                <a:gd name="T1" fmla="*/ 28 h 154"/>
                <a:gd name="T2" fmla="*/ 150 w 236"/>
                <a:gd name="T3" fmla="*/ 77 h 154"/>
                <a:gd name="T4" fmla="*/ 86 w 236"/>
                <a:gd name="T5" fmla="*/ 114 h 154"/>
                <a:gd name="T6" fmla="*/ 67 w 236"/>
                <a:gd name="T7" fmla="*/ 126 h 154"/>
                <a:gd name="T8" fmla="*/ 52 w 236"/>
                <a:gd name="T9" fmla="*/ 132 h 154"/>
                <a:gd name="T10" fmla="*/ 15 w 236"/>
                <a:gd name="T11" fmla="*/ 154 h 154"/>
                <a:gd name="T12" fmla="*/ 0 w 236"/>
                <a:gd name="T13" fmla="*/ 123 h 154"/>
                <a:gd name="T14" fmla="*/ 40 w 236"/>
                <a:gd name="T15" fmla="*/ 102 h 154"/>
                <a:gd name="T16" fmla="*/ 55 w 236"/>
                <a:gd name="T17" fmla="*/ 92 h 154"/>
                <a:gd name="T18" fmla="*/ 67 w 236"/>
                <a:gd name="T19" fmla="*/ 86 h 154"/>
                <a:gd name="T20" fmla="*/ 144 w 236"/>
                <a:gd name="T21" fmla="*/ 43 h 154"/>
                <a:gd name="T22" fmla="*/ 217 w 236"/>
                <a:gd name="T23" fmla="*/ 0 h 154"/>
                <a:gd name="T24" fmla="*/ 236 w 236"/>
                <a:gd name="T25" fmla="*/ 2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6" h="154">
                  <a:moveTo>
                    <a:pt x="236" y="28"/>
                  </a:moveTo>
                  <a:lnTo>
                    <a:pt x="150" y="77"/>
                  </a:lnTo>
                  <a:lnTo>
                    <a:pt x="86" y="114"/>
                  </a:lnTo>
                  <a:lnTo>
                    <a:pt x="67" y="126"/>
                  </a:lnTo>
                  <a:lnTo>
                    <a:pt x="52" y="132"/>
                  </a:lnTo>
                  <a:lnTo>
                    <a:pt x="15" y="154"/>
                  </a:lnTo>
                  <a:lnTo>
                    <a:pt x="0" y="123"/>
                  </a:lnTo>
                  <a:lnTo>
                    <a:pt x="40" y="102"/>
                  </a:lnTo>
                  <a:lnTo>
                    <a:pt x="55" y="92"/>
                  </a:lnTo>
                  <a:lnTo>
                    <a:pt x="67" y="86"/>
                  </a:lnTo>
                  <a:lnTo>
                    <a:pt x="144" y="43"/>
                  </a:lnTo>
                  <a:lnTo>
                    <a:pt x="217" y="0"/>
                  </a:lnTo>
                  <a:lnTo>
                    <a:pt x="236" y="28"/>
                  </a:lnTo>
                  <a:close/>
                </a:path>
              </a:pathLst>
            </a:custGeom>
            <a:solidFill>
              <a:srgbClr val="7B6A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43" name="Freeform 426">
              <a:extLst>
                <a:ext uri="{FF2B5EF4-FFF2-40B4-BE49-F238E27FC236}">
                  <a16:creationId xmlns:a16="http://schemas.microsoft.com/office/drawing/2014/main" id="{4098CAEA-8F3B-4C25-B72B-7154885D6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713" y="2894013"/>
              <a:ext cx="374650" cy="244475"/>
            </a:xfrm>
            <a:custGeom>
              <a:avLst/>
              <a:gdLst>
                <a:gd name="T0" fmla="*/ 236 w 236"/>
                <a:gd name="T1" fmla="*/ 28 h 154"/>
                <a:gd name="T2" fmla="*/ 150 w 236"/>
                <a:gd name="T3" fmla="*/ 77 h 154"/>
                <a:gd name="T4" fmla="*/ 86 w 236"/>
                <a:gd name="T5" fmla="*/ 114 h 154"/>
                <a:gd name="T6" fmla="*/ 67 w 236"/>
                <a:gd name="T7" fmla="*/ 126 h 154"/>
                <a:gd name="T8" fmla="*/ 52 w 236"/>
                <a:gd name="T9" fmla="*/ 132 h 154"/>
                <a:gd name="T10" fmla="*/ 15 w 236"/>
                <a:gd name="T11" fmla="*/ 154 h 154"/>
                <a:gd name="T12" fmla="*/ 0 w 236"/>
                <a:gd name="T13" fmla="*/ 123 h 154"/>
                <a:gd name="T14" fmla="*/ 40 w 236"/>
                <a:gd name="T15" fmla="*/ 102 h 154"/>
                <a:gd name="T16" fmla="*/ 55 w 236"/>
                <a:gd name="T17" fmla="*/ 92 h 154"/>
                <a:gd name="T18" fmla="*/ 67 w 236"/>
                <a:gd name="T19" fmla="*/ 86 h 154"/>
                <a:gd name="T20" fmla="*/ 144 w 236"/>
                <a:gd name="T21" fmla="*/ 43 h 154"/>
                <a:gd name="T22" fmla="*/ 217 w 236"/>
                <a:gd name="T23" fmla="*/ 0 h 154"/>
                <a:gd name="T24" fmla="*/ 236 w 236"/>
                <a:gd name="T25" fmla="*/ 2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6" h="154">
                  <a:moveTo>
                    <a:pt x="236" y="28"/>
                  </a:moveTo>
                  <a:lnTo>
                    <a:pt x="150" y="77"/>
                  </a:lnTo>
                  <a:lnTo>
                    <a:pt x="86" y="114"/>
                  </a:lnTo>
                  <a:lnTo>
                    <a:pt x="67" y="126"/>
                  </a:lnTo>
                  <a:lnTo>
                    <a:pt x="52" y="132"/>
                  </a:lnTo>
                  <a:lnTo>
                    <a:pt x="15" y="154"/>
                  </a:lnTo>
                  <a:lnTo>
                    <a:pt x="0" y="123"/>
                  </a:lnTo>
                  <a:lnTo>
                    <a:pt x="40" y="102"/>
                  </a:lnTo>
                  <a:lnTo>
                    <a:pt x="55" y="92"/>
                  </a:lnTo>
                  <a:lnTo>
                    <a:pt x="67" y="86"/>
                  </a:lnTo>
                  <a:lnTo>
                    <a:pt x="144" y="43"/>
                  </a:lnTo>
                  <a:lnTo>
                    <a:pt x="217" y="0"/>
                  </a:lnTo>
                  <a:lnTo>
                    <a:pt x="236" y="2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44" name="Freeform 427">
              <a:extLst>
                <a:ext uri="{FF2B5EF4-FFF2-40B4-BE49-F238E27FC236}">
                  <a16:creationId xmlns:a16="http://schemas.microsoft.com/office/drawing/2014/main" id="{198EC853-CDB0-4537-9B34-753D035F4B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0263" y="2889250"/>
              <a:ext cx="369888" cy="463550"/>
            </a:xfrm>
            <a:custGeom>
              <a:avLst/>
              <a:gdLst>
                <a:gd name="T0" fmla="*/ 60 w 76"/>
                <a:gd name="T1" fmla="*/ 59 h 95"/>
                <a:gd name="T2" fmla="*/ 60 w 76"/>
                <a:gd name="T3" fmla="*/ 59 h 95"/>
                <a:gd name="T4" fmla="*/ 60 w 76"/>
                <a:gd name="T5" fmla="*/ 59 h 95"/>
                <a:gd name="T6" fmla="*/ 43 w 76"/>
                <a:gd name="T7" fmla="*/ 63 h 95"/>
                <a:gd name="T8" fmla="*/ 13 w 76"/>
                <a:gd name="T9" fmla="*/ 66 h 95"/>
                <a:gd name="T10" fmla="*/ 2 w 76"/>
                <a:gd name="T11" fmla="*/ 65 h 95"/>
                <a:gd name="T12" fmla="*/ 13 w 76"/>
                <a:gd name="T13" fmla="*/ 92 h 95"/>
                <a:gd name="T14" fmla="*/ 13 w 76"/>
                <a:gd name="T15" fmla="*/ 92 h 95"/>
                <a:gd name="T16" fmla="*/ 51 w 76"/>
                <a:gd name="T17" fmla="*/ 95 h 95"/>
                <a:gd name="T18" fmla="*/ 53 w 76"/>
                <a:gd name="T19" fmla="*/ 95 h 95"/>
                <a:gd name="T20" fmla="*/ 37 w 76"/>
                <a:gd name="T21" fmla="*/ 67 h 95"/>
                <a:gd name="T22" fmla="*/ 53 w 76"/>
                <a:gd name="T23" fmla="*/ 66 h 95"/>
                <a:gd name="T24" fmla="*/ 59 w 76"/>
                <a:gd name="T25" fmla="*/ 67 h 95"/>
                <a:gd name="T26" fmla="*/ 65 w 76"/>
                <a:gd name="T27" fmla="*/ 67 h 95"/>
                <a:gd name="T28" fmla="*/ 76 w 76"/>
                <a:gd name="T29" fmla="*/ 65 h 95"/>
                <a:gd name="T30" fmla="*/ 75 w 76"/>
                <a:gd name="T31" fmla="*/ 60 h 95"/>
                <a:gd name="T32" fmla="*/ 69 w 76"/>
                <a:gd name="T33" fmla="*/ 61 h 95"/>
                <a:gd name="T34" fmla="*/ 67 w 76"/>
                <a:gd name="T35" fmla="*/ 62 h 95"/>
                <a:gd name="T36" fmla="*/ 65 w 76"/>
                <a:gd name="T37" fmla="*/ 62 h 95"/>
                <a:gd name="T38" fmla="*/ 65 w 76"/>
                <a:gd name="T39" fmla="*/ 62 h 95"/>
                <a:gd name="T40" fmla="*/ 64 w 76"/>
                <a:gd name="T41" fmla="*/ 61 h 95"/>
                <a:gd name="T42" fmla="*/ 64 w 76"/>
                <a:gd name="T43" fmla="*/ 61 h 95"/>
                <a:gd name="T44" fmla="*/ 63 w 76"/>
                <a:gd name="T45" fmla="*/ 61 h 95"/>
                <a:gd name="T46" fmla="*/ 62 w 76"/>
                <a:gd name="T47" fmla="*/ 61 h 95"/>
                <a:gd name="T48" fmla="*/ 60 w 76"/>
                <a:gd name="T49" fmla="*/ 59 h 95"/>
                <a:gd name="T50" fmla="*/ 60 w 76"/>
                <a:gd name="T51" fmla="*/ 59 h 95"/>
                <a:gd name="T52" fmla="*/ 11 w 76"/>
                <a:gd name="T53" fmla="*/ 23 h 95"/>
                <a:gd name="T54" fmla="*/ 6 w 76"/>
                <a:gd name="T55" fmla="*/ 26 h 95"/>
                <a:gd name="T56" fmla="*/ 7 w 76"/>
                <a:gd name="T57" fmla="*/ 35 h 95"/>
                <a:gd name="T58" fmla="*/ 52 w 76"/>
                <a:gd name="T59" fmla="*/ 41 h 95"/>
                <a:gd name="T60" fmla="*/ 53 w 76"/>
                <a:gd name="T61" fmla="*/ 41 h 95"/>
                <a:gd name="T62" fmla="*/ 10 w 76"/>
                <a:gd name="T63" fmla="*/ 31 h 95"/>
                <a:gd name="T64" fmla="*/ 11 w 76"/>
                <a:gd name="T65" fmla="*/ 23 h 95"/>
                <a:gd name="T66" fmla="*/ 4 w 76"/>
                <a:gd name="T67" fmla="*/ 0 h 95"/>
                <a:gd name="T68" fmla="*/ 0 w 76"/>
                <a:gd name="T69" fmla="*/ 5 h 95"/>
                <a:gd name="T70" fmla="*/ 4 w 76"/>
                <a:gd name="T71" fmla="*/ 15 h 95"/>
                <a:gd name="T72" fmla="*/ 4 w 76"/>
                <a:gd name="T73" fmla="*/ 15 h 95"/>
                <a:gd name="T74" fmla="*/ 8 w 76"/>
                <a:gd name="T75" fmla="*/ 13 h 95"/>
                <a:gd name="T76" fmla="*/ 4 w 76"/>
                <a:gd name="T77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6" h="95">
                  <a:moveTo>
                    <a:pt x="60" y="59"/>
                  </a:moveTo>
                  <a:cubicBezTo>
                    <a:pt x="60" y="59"/>
                    <a:pt x="60" y="59"/>
                    <a:pt x="60" y="59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59" y="60"/>
                    <a:pt x="52" y="61"/>
                    <a:pt x="43" y="63"/>
                  </a:cubicBezTo>
                  <a:cubicBezTo>
                    <a:pt x="33" y="65"/>
                    <a:pt x="23" y="66"/>
                    <a:pt x="13" y="66"/>
                  </a:cubicBezTo>
                  <a:cubicBezTo>
                    <a:pt x="9" y="66"/>
                    <a:pt x="6" y="66"/>
                    <a:pt x="2" y="65"/>
                  </a:cubicBezTo>
                  <a:cubicBezTo>
                    <a:pt x="7" y="73"/>
                    <a:pt x="10" y="82"/>
                    <a:pt x="13" y="92"/>
                  </a:cubicBezTo>
                  <a:cubicBezTo>
                    <a:pt x="13" y="92"/>
                    <a:pt x="13" y="92"/>
                    <a:pt x="13" y="92"/>
                  </a:cubicBezTo>
                  <a:cubicBezTo>
                    <a:pt x="26" y="94"/>
                    <a:pt x="40" y="95"/>
                    <a:pt x="51" y="95"/>
                  </a:cubicBezTo>
                  <a:cubicBezTo>
                    <a:pt x="52" y="95"/>
                    <a:pt x="53" y="95"/>
                    <a:pt x="53" y="95"/>
                  </a:cubicBezTo>
                  <a:cubicBezTo>
                    <a:pt x="43" y="89"/>
                    <a:pt x="33" y="79"/>
                    <a:pt x="37" y="67"/>
                  </a:cubicBezTo>
                  <a:cubicBezTo>
                    <a:pt x="44" y="67"/>
                    <a:pt x="49" y="66"/>
                    <a:pt x="53" y="66"/>
                  </a:cubicBezTo>
                  <a:cubicBezTo>
                    <a:pt x="55" y="66"/>
                    <a:pt x="57" y="66"/>
                    <a:pt x="59" y="67"/>
                  </a:cubicBezTo>
                  <a:cubicBezTo>
                    <a:pt x="61" y="67"/>
                    <a:pt x="63" y="67"/>
                    <a:pt x="65" y="67"/>
                  </a:cubicBezTo>
                  <a:cubicBezTo>
                    <a:pt x="68" y="67"/>
                    <a:pt x="72" y="66"/>
                    <a:pt x="76" y="65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69" y="61"/>
                    <a:pt x="69" y="61"/>
                    <a:pt x="69" y="61"/>
                  </a:cubicBezTo>
                  <a:cubicBezTo>
                    <a:pt x="68" y="62"/>
                    <a:pt x="68" y="62"/>
                    <a:pt x="67" y="62"/>
                  </a:cubicBezTo>
                  <a:cubicBezTo>
                    <a:pt x="66" y="62"/>
                    <a:pt x="66" y="62"/>
                    <a:pt x="65" y="62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64" y="61"/>
                    <a:pt x="64" y="61"/>
                    <a:pt x="64" y="61"/>
                  </a:cubicBezTo>
                  <a:cubicBezTo>
                    <a:pt x="64" y="61"/>
                    <a:pt x="64" y="61"/>
                    <a:pt x="64" y="61"/>
                  </a:cubicBezTo>
                  <a:cubicBezTo>
                    <a:pt x="63" y="61"/>
                    <a:pt x="63" y="61"/>
                    <a:pt x="63" y="61"/>
                  </a:cubicBezTo>
                  <a:cubicBezTo>
                    <a:pt x="62" y="61"/>
                    <a:pt x="62" y="61"/>
                    <a:pt x="62" y="61"/>
                  </a:cubicBezTo>
                  <a:cubicBezTo>
                    <a:pt x="62" y="60"/>
                    <a:pt x="61" y="60"/>
                    <a:pt x="60" y="59"/>
                  </a:cubicBezTo>
                  <a:cubicBezTo>
                    <a:pt x="60" y="59"/>
                    <a:pt x="60" y="59"/>
                    <a:pt x="60" y="59"/>
                  </a:cubicBezTo>
                  <a:moveTo>
                    <a:pt x="11" y="23"/>
                  </a:moveTo>
                  <a:cubicBezTo>
                    <a:pt x="6" y="26"/>
                    <a:pt x="6" y="26"/>
                    <a:pt x="6" y="26"/>
                  </a:cubicBezTo>
                  <a:cubicBezTo>
                    <a:pt x="6" y="29"/>
                    <a:pt x="7" y="32"/>
                    <a:pt x="7" y="35"/>
                  </a:cubicBezTo>
                  <a:cubicBezTo>
                    <a:pt x="22" y="35"/>
                    <a:pt x="37" y="36"/>
                    <a:pt x="52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41" y="37"/>
                    <a:pt x="28" y="31"/>
                    <a:pt x="10" y="31"/>
                  </a:cubicBezTo>
                  <a:cubicBezTo>
                    <a:pt x="11" y="28"/>
                    <a:pt x="11" y="26"/>
                    <a:pt x="11" y="23"/>
                  </a:cubicBezTo>
                  <a:moveTo>
                    <a:pt x="4" y="0"/>
                  </a:moveTo>
                  <a:cubicBezTo>
                    <a:pt x="3" y="2"/>
                    <a:pt x="1" y="4"/>
                    <a:pt x="0" y="5"/>
                  </a:cubicBezTo>
                  <a:cubicBezTo>
                    <a:pt x="1" y="8"/>
                    <a:pt x="2" y="12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7" y="9"/>
                    <a:pt x="5" y="5"/>
                    <a:pt x="4" y="0"/>
                  </a:cubicBezTo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45" name="Freeform 428">
              <a:extLst>
                <a:ext uri="{FF2B5EF4-FFF2-40B4-BE49-F238E27FC236}">
                  <a16:creationId xmlns:a16="http://schemas.microsoft.com/office/drawing/2014/main" id="{4ADB7462-2BB5-43A7-876B-717F7AD400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313" y="2952750"/>
              <a:ext cx="33338" cy="63500"/>
            </a:xfrm>
            <a:custGeom>
              <a:avLst/>
              <a:gdLst>
                <a:gd name="T0" fmla="*/ 4 w 7"/>
                <a:gd name="T1" fmla="*/ 0 h 13"/>
                <a:gd name="T2" fmla="*/ 0 w 7"/>
                <a:gd name="T3" fmla="*/ 2 h 13"/>
                <a:gd name="T4" fmla="*/ 2 w 7"/>
                <a:gd name="T5" fmla="*/ 13 h 13"/>
                <a:gd name="T6" fmla="*/ 2 w 7"/>
                <a:gd name="T7" fmla="*/ 13 h 13"/>
                <a:gd name="T8" fmla="*/ 7 w 7"/>
                <a:gd name="T9" fmla="*/ 10 h 13"/>
                <a:gd name="T10" fmla="*/ 4 w 7"/>
                <a:gd name="T1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3">
                  <a:moveTo>
                    <a:pt x="4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6"/>
                    <a:pt x="1" y="9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7"/>
                    <a:pt x="5" y="3"/>
                    <a:pt x="4" y="0"/>
                  </a:cubicBezTo>
                </a:path>
              </a:pathLst>
            </a:custGeom>
            <a:solidFill>
              <a:srgbClr val="716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46" name="Freeform 429">
              <a:extLst>
                <a:ext uri="{FF2B5EF4-FFF2-40B4-BE49-F238E27FC236}">
                  <a16:creationId xmlns:a16="http://schemas.microsoft.com/office/drawing/2014/main" id="{0F91D41C-9266-460D-846A-5EBEAAF93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6488" y="3040063"/>
              <a:ext cx="131763" cy="63500"/>
            </a:xfrm>
            <a:custGeom>
              <a:avLst/>
              <a:gdLst>
                <a:gd name="T0" fmla="*/ 3 w 27"/>
                <a:gd name="T1" fmla="*/ 5 h 13"/>
                <a:gd name="T2" fmla="*/ 10 w 27"/>
                <a:gd name="T3" fmla="*/ 1 h 13"/>
                <a:gd name="T4" fmla="*/ 15 w 27"/>
                <a:gd name="T5" fmla="*/ 0 h 13"/>
                <a:gd name="T6" fmla="*/ 23 w 27"/>
                <a:gd name="T7" fmla="*/ 1 h 13"/>
                <a:gd name="T8" fmla="*/ 26 w 27"/>
                <a:gd name="T9" fmla="*/ 6 h 13"/>
                <a:gd name="T10" fmla="*/ 26 w 27"/>
                <a:gd name="T11" fmla="*/ 6 h 13"/>
                <a:gd name="T12" fmla="*/ 22 w 27"/>
                <a:gd name="T13" fmla="*/ 9 h 13"/>
                <a:gd name="T14" fmla="*/ 14 w 27"/>
                <a:gd name="T15" fmla="*/ 8 h 13"/>
                <a:gd name="T16" fmla="*/ 7 w 27"/>
                <a:gd name="T17" fmla="*/ 12 h 13"/>
                <a:gd name="T18" fmla="*/ 1 w 27"/>
                <a:gd name="T19" fmla="*/ 10 h 13"/>
                <a:gd name="T20" fmla="*/ 1 w 27"/>
                <a:gd name="T21" fmla="*/ 10 h 13"/>
                <a:gd name="T22" fmla="*/ 3 w 27"/>
                <a:gd name="T23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13">
                  <a:moveTo>
                    <a:pt x="3" y="5"/>
                  </a:moveTo>
                  <a:cubicBezTo>
                    <a:pt x="5" y="4"/>
                    <a:pt x="8" y="2"/>
                    <a:pt x="10" y="1"/>
                  </a:cubicBezTo>
                  <a:cubicBezTo>
                    <a:pt x="12" y="0"/>
                    <a:pt x="13" y="0"/>
                    <a:pt x="15" y="0"/>
                  </a:cubicBezTo>
                  <a:cubicBezTo>
                    <a:pt x="18" y="0"/>
                    <a:pt x="20" y="1"/>
                    <a:pt x="23" y="1"/>
                  </a:cubicBezTo>
                  <a:cubicBezTo>
                    <a:pt x="25" y="2"/>
                    <a:pt x="27" y="3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8"/>
                    <a:pt x="24" y="9"/>
                    <a:pt x="22" y="9"/>
                  </a:cubicBezTo>
                  <a:cubicBezTo>
                    <a:pt x="19" y="9"/>
                    <a:pt x="17" y="8"/>
                    <a:pt x="14" y="8"/>
                  </a:cubicBezTo>
                  <a:cubicBezTo>
                    <a:pt x="12" y="9"/>
                    <a:pt x="9" y="10"/>
                    <a:pt x="7" y="12"/>
                  </a:cubicBezTo>
                  <a:cubicBezTo>
                    <a:pt x="5" y="13"/>
                    <a:pt x="2" y="12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9"/>
                    <a:pt x="1" y="6"/>
                    <a:pt x="3" y="5"/>
                  </a:cubicBezTo>
                  <a:close/>
                </a:path>
              </a:pathLst>
            </a:custGeom>
            <a:solidFill>
              <a:srgbClr val="FCC0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47" name="Freeform 430">
              <a:extLst>
                <a:ext uri="{FF2B5EF4-FFF2-40B4-BE49-F238E27FC236}">
                  <a16:creationId xmlns:a16="http://schemas.microsoft.com/office/drawing/2014/main" id="{0E0587A1-5A74-4E74-8CC2-61EFBBCF2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575" y="3079750"/>
              <a:ext cx="111125" cy="112713"/>
            </a:xfrm>
            <a:custGeom>
              <a:avLst/>
              <a:gdLst>
                <a:gd name="T0" fmla="*/ 12 w 70"/>
                <a:gd name="T1" fmla="*/ 71 h 71"/>
                <a:gd name="T2" fmla="*/ 0 w 70"/>
                <a:gd name="T3" fmla="*/ 12 h 71"/>
                <a:gd name="T4" fmla="*/ 58 w 70"/>
                <a:gd name="T5" fmla="*/ 0 h 71"/>
                <a:gd name="T6" fmla="*/ 70 w 70"/>
                <a:gd name="T7" fmla="*/ 58 h 71"/>
                <a:gd name="T8" fmla="*/ 12 w 70"/>
                <a:gd name="T9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1">
                  <a:moveTo>
                    <a:pt x="12" y="71"/>
                  </a:moveTo>
                  <a:lnTo>
                    <a:pt x="0" y="12"/>
                  </a:lnTo>
                  <a:lnTo>
                    <a:pt x="58" y="0"/>
                  </a:lnTo>
                  <a:lnTo>
                    <a:pt x="70" y="58"/>
                  </a:lnTo>
                  <a:lnTo>
                    <a:pt x="12" y="71"/>
                  </a:lnTo>
                  <a:close/>
                </a:path>
              </a:pathLst>
            </a:custGeom>
            <a:solidFill>
              <a:srgbClr val="FCC0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48" name="Freeform 431">
              <a:extLst>
                <a:ext uri="{FF2B5EF4-FFF2-40B4-BE49-F238E27FC236}">
                  <a16:creationId xmlns:a16="http://schemas.microsoft.com/office/drawing/2014/main" id="{EFA7D108-F400-4C57-BF54-9CE776405B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575" y="3079750"/>
              <a:ext cx="111125" cy="112713"/>
            </a:xfrm>
            <a:custGeom>
              <a:avLst/>
              <a:gdLst>
                <a:gd name="T0" fmla="*/ 12 w 70"/>
                <a:gd name="T1" fmla="*/ 71 h 71"/>
                <a:gd name="T2" fmla="*/ 0 w 70"/>
                <a:gd name="T3" fmla="*/ 12 h 71"/>
                <a:gd name="T4" fmla="*/ 58 w 70"/>
                <a:gd name="T5" fmla="*/ 0 h 71"/>
                <a:gd name="T6" fmla="*/ 70 w 70"/>
                <a:gd name="T7" fmla="*/ 58 h 71"/>
                <a:gd name="T8" fmla="*/ 12 w 70"/>
                <a:gd name="T9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1">
                  <a:moveTo>
                    <a:pt x="12" y="71"/>
                  </a:moveTo>
                  <a:lnTo>
                    <a:pt x="0" y="12"/>
                  </a:lnTo>
                  <a:lnTo>
                    <a:pt x="58" y="0"/>
                  </a:lnTo>
                  <a:lnTo>
                    <a:pt x="70" y="58"/>
                  </a:lnTo>
                  <a:lnTo>
                    <a:pt x="12" y="7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49" name="Freeform 432">
              <a:extLst>
                <a:ext uri="{FF2B5EF4-FFF2-40B4-BE49-F238E27FC236}">
                  <a16:creationId xmlns:a16="http://schemas.microsoft.com/office/drawing/2014/main" id="{461D1092-70C2-45C2-8341-146D61EF6B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6650" y="2908300"/>
              <a:ext cx="136525" cy="406400"/>
            </a:xfrm>
            <a:custGeom>
              <a:avLst/>
              <a:gdLst>
                <a:gd name="T0" fmla="*/ 86 w 86"/>
                <a:gd name="T1" fmla="*/ 249 h 256"/>
                <a:gd name="T2" fmla="*/ 52 w 86"/>
                <a:gd name="T3" fmla="*/ 256 h 256"/>
                <a:gd name="T4" fmla="*/ 37 w 86"/>
                <a:gd name="T5" fmla="*/ 173 h 256"/>
                <a:gd name="T6" fmla="*/ 37 w 86"/>
                <a:gd name="T7" fmla="*/ 169 h 256"/>
                <a:gd name="T8" fmla="*/ 37 w 86"/>
                <a:gd name="T9" fmla="*/ 169 h 256"/>
                <a:gd name="T10" fmla="*/ 34 w 86"/>
                <a:gd name="T11" fmla="*/ 163 h 256"/>
                <a:gd name="T12" fmla="*/ 34 w 86"/>
                <a:gd name="T13" fmla="*/ 157 h 256"/>
                <a:gd name="T14" fmla="*/ 34 w 86"/>
                <a:gd name="T15" fmla="*/ 157 h 256"/>
                <a:gd name="T16" fmla="*/ 30 w 86"/>
                <a:gd name="T17" fmla="*/ 151 h 256"/>
                <a:gd name="T18" fmla="*/ 27 w 86"/>
                <a:gd name="T19" fmla="*/ 136 h 256"/>
                <a:gd name="T20" fmla="*/ 27 w 86"/>
                <a:gd name="T21" fmla="*/ 129 h 256"/>
                <a:gd name="T22" fmla="*/ 24 w 86"/>
                <a:gd name="T23" fmla="*/ 114 h 256"/>
                <a:gd name="T24" fmla="*/ 24 w 86"/>
                <a:gd name="T25" fmla="*/ 114 h 256"/>
                <a:gd name="T26" fmla="*/ 21 w 86"/>
                <a:gd name="T27" fmla="*/ 108 h 256"/>
                <a:gd name="T28" fmla="*/ 18 w 86"/>
                <a:gd name="T29" fmla="*/ 89 h 256"/>
                <a:gd name="T30" fmla="*/ 18 w 86"/>
                <a:gd name="T31" fmla="*/ 83 h 256"/>
                <a:gd name="T32" fmla="*/ 0 w 86"/>
                <a:gd name="T33" fmla="*/ 10 h 256"/>
                <a:gd name="T34" fmla="*/ 34 w 86"/>
                <a:gd name="T35" fmla="*/ 0 h 256"/>
                <a:gd name="T36" fmla="*/ 52 w 86"/>
                <a:gd name="T37" fmla="*/ 83 h 256"/>
                <a:gd name="T38" fmla="*/ 52 w 86"/>
                <a:gd name="T39" fmla="*/ 83 h 256"/>
                <a:gd name="T40" fmla="*/ 52 w 86"/>
                <a:gd name="T41" fmla="*/ 86 h 256"/>
                <a:gd name="T42" fmla="*/ 55 w 86"/>
                <a:gd name="T43" fmla="*/ 105 h 256"/>
                <a:gd name="T44" fmla="*/ 55 w 86"/>
                <a:gd name="T45" fmla="*/ 105 h 256"/>
                <a:gd name="T46" fmla="*/ 55 w 86"/>
                <a:gd name="T47" fmla="*/ 105 h 256"/>
                <a:gd name="T48" fmla="*/ 55 w 86"/>
                <a:gd name="T49" fmla="*/ 105 h 256"/>
                <a:gd name="T50" fmla="*/ 55 w 86"/>
                <a:gd name="T51" fmla="*/ 111 h 256"/>
                <a:gd name="T52" fmla="*/ 55 w 86"/>
                <a:gd name="T53" fmla="*/ 111 h 256"/>
                <a:gd name="T54" fmla="*/ 58 w 86"/>
                <a:gd name="T55" fmla="*/ 126 h 256"/>
                <a:gd name="T56" fmla="*/ 58 w 86"/>
                <a:gd name="T57" fmla="*/ 126 h 256"/>
                <a:gd name="T58" fmla="*/ 58 w 86"/>
                <a:gd name="T59" fmla="*/ 126 h 256"/>
                <a:gd name="T60" fmla="*/ 61 w 86"/>
                <a:gd name="T61" fmla="*/ 129 h 256"/>
                <a:gd name="T62" fmla="*/ 64 w 86"/>
                <a:gd name="T63" fmla="*/ 145 h 256"/>
                <a:gd name="T64" fmla="*/ 64 w 86"/>
                <a:gd name="T65" fmla="*/ 148 h 256"/>
                <a:gd name="T66" fmla="*/ 64 w 86"/>
                <a:gd name="T67" fmla="*/ 148 h 256"/>
                <a:gd name="T68" fmla="*/ 67 w 86"/>
                <a:gd name="T69" fmla="*/ 157 h 256"/>
                <a:gd name="T70" fmla="*/ 67 w 86"/>
                <a:gd name="T71" fmla="*/ 157 h 256"/>
                <a:gd name="T72" fmla="*/ 67 w 86"/>
                <a:gd name="T73" fmla="*/ 157 h 256"/>
                <a:gd name="T74" fmla="*/ 67 w 86"/>
                <a:gd name="T75" fmla="*/ 157 h 256"/>
                <a:gd name="T76" fmla="*/ 67 w 86"/>
                <a:gd name="T77" fmla="*/ 157 h 256"/>
                <a:gd name="T78" fmla="*/ 67 w 86"/>
                <a:gd name="T79" fmla="*/ 157 h 256"/>
                <a:gd name="T80" fmla="*/ 67 w 86"/>
                <a:gd name="T81" fmla="*/ 166 h 256"/>
                <a:gd name="T82" fmla="*/ 86 w 86"/>
                <a:gd name="T83" fmla="*/ 249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6" h="256">
                  <a:moveTo>
                    <a:pt x="86" y="249"/>
                  </a:moveTo>
                  <a:lnTo>
                    <a:pt x="52" y="256"/>
                  </a:lnTo>
                  <a:lnTo>
                    <a:pt x="37" y="173"/>
                  </a:lnTo>
                  <a:lnTo>
                    <a:pt x="37" y="169"/>
                  </a:lnTo>
                  <a:lnTo>
                    <a:pt x="37" y="169"/>
                  </a:lnTo>
                  <a:lnTo>
                    <a:pt x="34" y="163"/>
                  </a:lnTo>
                  <a:lnTo>
                    <a:pt x="34" y="157"/>
                  </a:lnTo>
                  <a:lnTo>
                    <a:pt x="34" y="157"/>
                  </a:lnTo>
                  <a:lnTo>
                    <a:pt x="30" y="151"/>
                  </a:lnTo>
                  <a:lnTo>
                    <a:pt x="27" y="136"/>
                  </a:lnTo>
                  <a:lnTo>
                    <a:pt x="27" y="129"/>
                  </a:lnTo>
                  <a:lnTo>
                    <a:pt x="24" y="114"/>
                  </a:lnTo>
                  <a:lnTo>
                    <a:pt x="24" y="114"/>
                  </a:lnTo>
                  <a:lnTo>
                    <a:pt x="21" y="108"/>
                  </a:lnTo>
                  <a:lnTo>
                    <a:pt x="18" y="89"/>
                  </a:lnTo>
                  <a:lnTo>
                    <a:pt x="18" y="83"/>
                  </a:lnTo>
                  <a:lnTo>
                    <a:pt x="0" y="10"/>
                  </a:lnTo>
                  <a:lnTo>
                    <a:pt x="34" y="0"/>
                  </a:lnTo>
                  <a:lnTo>
                    <a:pt x="52" y="83"/>
                  </a:lnTo>
                  <a:lnTo>
                    <a:pt x="52" y="83"/>
                  </a:lnTo>
                  <a:lnTo>
                    <a:pt x="52" y="86"/>
                  </a:lnTo>
                  <a:lnTo>
                    <a:pt x="55" y="105"/>
                  </a:lnTo>
                  <a:lnTo>
                    <a:pt x="55" y="105"/>
                  </a:lnTo>
                  <a:lnTo>
                    <a:pt x="55" y="105"/>
                  </a:lnTo>
                  <a:lnTo>
                    <a:pt x="55" y="105"/>
                  </a:lnTo>
                  <a:lnTo>
                    <a:pt x="55" y="111"/>
                  </a:lnTo>
                  <a:lnTo>
                    <a:pt x="55" y="111"/>
                  </a:lnTo>
                  <a:lnTo>
                    <a:pt x="58" y="126"/>
                  </a:lnTo>
                  <a:lnTo>
                    <a:pt x="58" y="126"/>
                  </a:lnTo>
                  <a:lnTo>
                    <a:pt x="58" y="126"/>
                  </a:lnTo>
                  <a:lnTo>
                    <a:pt x="61" y="129"/>
                  </a:lnTo>
                  <a:lnTo>
                    <a:pt x="64" y="145"/>
                  </a:lnTo>
                  <a:lnTo>
                    <a:pt x="64" y="148"/>
                  </a:lnTo>
                  <a:lnTo>
                    <a:pt x="64" y="148"/>
                  </a:lnTo>
                  <a:lnTo>
                    <a:pt x="67" y="157"/>
                  </a:lnTo>
                  <a:lnTo>
                    <a:pt x="67" y="157"/>
                  </a:lnTo>
                  <a:lnTo>
                    <a:pt x="67" y="157"/>
                  </a:lnTo>
                  <a:lnTo>
                    <a:pt x="67" y="157"/>
                  </a:lnTo>
                  <a:lnTo>
                    <a:pt x="67" y="157"/>
                  </a:lnTo>
                  <a:lnTo>
                    <a:pt x="67" y="157"/>
                  </a:lnTo>
                  <a:lnTo>
                    <a:pt x="67" y="166"/>
                  </a:lnTo>
                  <a:lnTo>
                    <a:pt x="86" y="249"/>
                  </a:lnTo>
                  <a:close/>
                </a:path>
              </a:pathLst>
            </a:custGeom>
            <a:solidFill>
              <a:srgbClr val="FCC0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0" name="Freeform 433">
              <a:extLst>
                <a:ext uri="{FF2B5EF4-FFF2-40B4-BE49-F238E27FC236}">
                  <a16:creationId xmlns:a16="http://schemas.microsoft.com/office/drawing/2014/main" id="{A3274BFE-44EA-4DBB-8F60-39213DD89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6650" y="2908300"/>
              <a:ext cx="136525" cy="406400"/>
            </a:xfrm>
            <a:custGeom>
              <a:avLst/>
              <a:gdLst>
                <a:gd name="T0" fmla="*/ 86 w 86"/>
                <a:gd name="T1" fmla="*/ 249 h 256"/>
                <a:gd name="T2" fmla="*/ 52 w 86"/>
                <a:gd name="T3" fmla="*/ 256 h 256"/>
                <a:gd name="T4" fmla="*/ 37 w 86"/>
                <a:gd name="T5" fmla="*/ 173 h 256"/>
                <a:gd name="T6" fmla="*/ 37 w 86"/>
                <a:gd name="T7" fmla="*/ 169 h 256"/>
                <a:gd name="T8" fmla="*/ 37 w 86"/>
                <a:gd name="T9" fmla="*/ 169 h 256"/>
                <a:gd name="T10" fmla="*/ 34 w 86"/>
                <a:gd name="T11" fmla="*/ 163 h 256"/>
                <a:gd name="T12" fmla="*/ 34 w 86"/>
                <a:gd name="T13" fmla="*/ 157 h 256"/>
                <a:gd name="T14" fmla="*/ 34 w 86"/>
                <a:gd name="T15" fmla="*/ 157 h 256"/>
                <a:gd name="T16" fmla="*/ 30 w 86"/>
                <a:gd name="T17" fmla="*/ 151 h 256"/>
                <a:gd name="T18" fmla="*/ 27 w 86"/>
                <a:gd name="T19" fmla="*/ 136 h 256"/>
                <a:gd name="T20" fmla="*/ 27 w 86"/>
                <a:gd name="T21" fmla="*/ 129 h 256"/>
                <a:gd name="T22" fmla="*/ 24 w 86"/>
                <a:gd name="T23" fmla="*/ 114 h 256"/>
                <a:gd name="T24" fmla="*/ 24 w 86"/>
                <a:gd name="T25" fmla="*/ 114 h 256"/>
                <a:gd name="T26" fmla="*/ 21 w 86"/>
                <a:gd name="T27" fmla="*/ 108 h 256"/>
                <a:gd name="T28" fmla="*/ 18 w 86"/>
                <a:gd name="T29" fmla="*/ 89 h 256"/>
                <a:gd name="T30" fmla="*/ 18 w 86"/>
                <a:gd name="T31" fmla="*/ 83 h 256"/>
                <a:gd name="T32" fmla="*/ 0 w 86"/>
                <a:gd name="T33" fmla="*/ 10 h 256"/>
                <a:gd name="T34" fmla="*/ 34 w 86"/>
                <a:gd name="T35" fmla="*/ 0 h 256"/>
                <a:gd name="T36" fmla="*/ 52 w 86"/>
                <a:gd name="T37" fmla="*/ 83 h 256"/>
                <a:gd name="T38" fmla="*/ 52 w 86"/>
                <a:gd name="T39" fmla="*/ 83 h 256"/>
                <a:gd name="T40" fmla="*/ 52 w 86"/>
                <a:gd name="T41" fmla="*/ 86 h 256"/>
                <a:gd name="T42" fmla="*/ 55 w 86"/>
                <a:gd name="T43" fmla="*/ 105 h 256"/>
                <a:gd name="T44" fmla="*/ 55 w 86"/>
                <a:gd name="T45" fmla="*/ 105 h 256"/>
                <a:gd name="T46" fmla="*/ 55 w 86"/>
                <a:gd name="T47" fmla="*/ 105 h 256"/>
                <a:gd name="T48" fmla="*/ 55 w 86"/>
                <a:gd name="T49" fmla="*/ 105 h 256"/>
                <a:gd name="T50" fmla="*/ 55 w 86"/>
                <a:gd name="T51" fmla="*/ 111 h 256"/>
                <a:gd name="T52" fmla="*/ 55 w 86"/>
                <a:gd name="T53" fmla="*/ 111 h 256"/>
                <a:gd name="T54" fmla="*/ 58 w 86"/>
                <a:gd name="T55" fmla="*/ 126 h 256"/>
                <a:gd name="T56" fmla="*/ 58 w 86"/>
                <a:gd name="T57" fmla="*/ 126 h 256"/>
                <a:gd name="T58" fmla="*/ 58 w 86"/>
                <a:gd name="T59" fmla="*/ 126 h 256"/>
                <a:gd name="T60" fmla="*/ 61 w 86"/>
                <a:gd name="T61" fmla="*/ 129 h 256"/>
                <a:gd name="T62" fmla="*/ 64 w 86"/>
                <a:gd name="T63" fmla="*/ 145 h 256"/>
                <a:gd name="T64" fmla="*/ 64 w 86"/>
                <a:gd name="T65" fmla="*/ 148 h 256"/>
                <a:gd name="T66" fmla="*/ 64 w 86"/>
                <a:gd name="T67" fmla="*/ 148 h 256"/>
                <a:gd name="T68" fmla="*/ 67 w 86"/>
                <a:gd name="T69" fmla="*/ 157 h 256"/>
                <a:gd name="T70" fmla="*/ 67 w 86"/>
                <a:gd name="T71" fmla="*/ 157 h 256"/>
                <a:gd name="T72" fmla="*/ 67 w 86"/>
                <a:gd name="T73" fmla="*/ 157 h 256"/>
                <a:gd name="T74" fmla="*/ 67 w 86"/>
                <a:gd name="T75" fmla="*/ 157 h 256"/>
                <a:gd name="T76" fmla="*/ 67 w 86"/>
                <a:gd name="T77" fmla="*/ 157 h 256"/>
                <a:gd name="T78" fmla="*/ 67 w 86"/>
                <a:gd name="T79" fmla="*/ 157 h 256"/>
                <a:gd name="T80" fmla="*/ 67 w 86"/>
                <a:gd name="T81" fmla="*/ 166 h 256"/>
                <a:gd name="T82" fmla="*/ 86 w 86"/>
                <a:gd name="T83" fmla="*/ 249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6" h="256">
                  <a:moveTo>
                    <a:pt x="86" y="249"/>
                  </a:moveTo>
                  <a:lnTo>
                    <a:pt x="52" y="256"/>
                  </a:lnTo>
                  <a:lnTo>
                    <a:pt x="37" y="173"/>
                  </a:lnTo>
                  <a:lnTo>
                    <a:pt x="37" y="169"/>
                  </a:lnTo>
                  <a:lnTo>
                    <a:pt x="37" y="169"/>
                  </a:lnTo>
                  <a:lnTo>
                    <a:pt x="34" y="163"/>
                  </a:lnTo>
                  <a:lnTo>
                    <a:pt x="34" y="157"/>
                  </a:lnTo>
                  <a:lnTo>
                    <a:pt x="34" y="157"/>
                  </a:lnTo>
                  <a:lnTo>
                    <a:pt x="30" y="151"/>
                  </a:lnTo>
                  <a:lnTo>
                    <a:pt x="27" y="136"/>
                  </a:lnTo>
                  <a:lnTo>
                    <a:pt x="27" y="129"/>
                  </a:lnTo>
                  <a:lnTo>
                    <a:pt x="24" y="114"/>
                  </a:lnTo>
                  <a:lnTo>
                    <a:pt x="24" y="114"/>
                  </a:lnTo>
                  <a:lnTo>
                    <a:pt x="21" y="108"/>
                  </a:lnTo>
                  <a:lnTo>
                    <a:pt x="18" y="89"/>
                  </a:lnTo>
                  <a:lnTo>
                    <a:pt x="18" y="83"/>
                  </a:lnTo>
                  <a:lnTo>
                    <a:pt x="0" y="10"/>
                  </a:lnTo>
                  <a:lnTo>
                    <a:pt x="34" y="0"/>
                  </a:lnTo>
                  <a:lnTo>
                    <a:pt x="52" y="83"/>
                  </a:lnTo>
                  <a:lnTo>
                    <a:pt x="52" y="83"/>
                  </a:lnTo>
                  <a:lnTo>
                    <a:pt x="52" y="86"/>
                  </a:lnTo>
                  <a:lnTo>
                    <a:pt x="55" y="105"/>
                  </a:lnTo>
                  <a:lnTo>
                    <a:pt x="55" y="105"/>
                  </a:lnTo>
                  <a:lnTo>
                    <a:pt x="55" y="105"/>
                  </a:lnTo>
                  <a:lnTo>
                    <a:pt x="55" y="105"/>
                  </a:lnTo>
                  <a:lnTo>
                    <a:pt x="55" y="111"/>
                  </a:lnTo>
                  <a:lnTo>
                    <a:pt x="55" y="111"/>
                  </a:lnTo>
                  <a:lnTo>
                    <a:pt x="58" y="126"/>
                  </a:lnTo>
                  <a:lnTo>
                    <a:pt x="58" y="126"/>
                  </a:lnTo>
                  <a:lnTo>
                    <a:pt x="58" y="126"/>
                  </a:lnTo>
                  <a:lnTo>
                    <a:pt x="61" y="129"/>
                  </a:lnTo>
                  <a:lnTo>
                    <a:pt x="64" y="145"/>
                  </a:lnTo>
                  <a:lnTo>
                    <a:pt x="64" y="148"/>
                  </a:lnTo>
                  <a:lnTo>
                    <a:pt x="64" y="148"/>
                  </a:lnTo>
                  <a:lnTo>
                    <a:pt x="67" y="157"/>
                  </a:lnTo>
                  <a:lnTo>
                    <a:pt x="67" y="157"/>
                  </a:lnTo>
                  <a:lnTo>
                    <a:pt x="67" y="157"/>
                  </a:lnTo>
                  <a:lnTo>
                    <a:pt x="67" y="157"/>
                  </a:lnTo>
                  <a:lnTo>
                    <a:pt x="67" y="157"/>
                  </a:lnTo>
                  <a:lnTo>
                    <a:pt x="67" y="157"/>
                  </a:lnTo>
                  <a:lnTo>
                    <a:pt x="67" y="166"/>
                  </a:lnTo>
                  <a:lnTo>
                    <a:pt x="86" y="24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1" name="Freeform 434">
              <a:extLst>
                <a:ext uri="{FF2B5EF4-FFF2-40B4-BE49-F238E27FC236}">
                  <a16:creationId xmlns:a16="http://schemas.microsoft.com/office/drawing/2014/main" id="{00076A34-1FF1-4E7C-BF4B-CF1D99794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988" y="3035300"/>
              <a:ext cx="87313" cy="49213"/>
            </a:xfrm>
            <a:custGeom>
              <a:avLst/>
              <a:gdLst>
                <a:gd name="T0" fmla="*/ 0 w 18"/>
                <a:gd name="T1" fmla="*/ 7 h 10"/>
                <a:gd name="T2" fmla="*/ 0 w 18"/>
                <a:gd name="T3" fmla="*/ 7 h 10"/>
                <a:gd name="T4" fmla="*/ 3 w 18"/>
                <a:gd name="T5" fmla="*/ 3 h 10"/>
                <a:gd name="T6" fmla="*/ 13 w 18"/>
                <a:gd name="T7" fmla="*/ 0 h 10"/>
                <a:gd name="T8" fmla="*/ 18 w 18"/>
                <a:gd name="T9" fmla="*/ 3 h 10"/>
                <a:gd name="T10" fmla="*/ 18 w 18"/>
                <a:gd name="T11" fmla="*/ 3 h 10"/>
                <a:gd name="T12" fmla="*/ 15 w 18"/>
                <a:gd name="T13" fmla="*/ 7 h 10"/>
                <a:gd name="T14" fmla="*/ 4 w 18"/>
                <a:gd name="T15" fmla="*/ 9 h 10"/>
                <a:gd name="T16" fmla="*/ 0 w 18"/>
                <a:gd name="T17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0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1" y="3"/>
                    <a:pt x="3" y="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7" y="1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5"/>
                    <a:pt x="17" y="7"/>
                    <a:pt x="15" y="7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0"/>
                    <a:pt x="0" y="9"/>
                    <a:pt x="0" y="7"/>
                  </a:cubicBezTo>
                  <a:close/>
                </a:path>
              </a:pathLst>
            </a:custGeom>
            <a:solidFill>
              <a:srgbClr val="FCC0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2" name="Freeform 435">
              <a:extLst>
                <a:ext uri="{FF2B5EF4-FFF2-40B4-BE49-F238E27FC236}">
                  <a16:creationId xmlns:a16="http://schemas.microsoft.com/office/drawing/2014/main" id="{B5FA1B51-373B-4645-AEC3-8CA7215DC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988" y="3070225"/>
              <a:ext cx="103188" cy="49213"/>
            </a:xfrm>
            <a:custGeom>
              <a:avLst/>
              <a:gdLst>
                <a:gd name="T0" fmla="*/ 0 w 21"/>
                <a:gd name="T1" fmla="*/ 7 h 10"/>
                <a:gd name="T2" fmla="*/ 0 w 21"/>
                <a:gd name="T3" fmla="*/ 7 h 10"/>
                <a:gd name="T4" fmla="*/ 3 w 21"/>
                <a:gd name="T5" fmla="*/ 3 h 10"/>
                <a:gd name="T6" fmla="*/ 16 w 21"/>
                <a:gd name="T7" fmla="*/ 0 h 10"/>
                <a:gd name="T8" fmla="*/ 20 w 21"/>
                <a:gd name="T9" fmla="*/ 3 h 10"/>
                <a:gd name="T10" fmla="*/ 20 w 21"/>
                <a:gd name="T11" fmla="*/ 3 h 10"/>
                <a:gd name="T12" fmla="*/ 17 w 21"/>
                <a:gd name="T13" fmla="*/ 7 h 10"/>
                <a:gd name="T14" fmla="*/ 5 w 21"/>
                <a:gd name="T15" fmla="*/ 10 h 10"/>
                <a:gd name="T16" fmla="*/ 0 w 21"/>
                <a:gd name="T17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">
                  <a:moveTo>
                    <a:pt x="0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1" y="3"/>
                    <a:pt x="3" y="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0"/>
                    <a:pt x="20" y="1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5"/>
                    <a:pt x="19" y="7"/>
                    <a:pt x="17" y="7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" y="10"/>
                    <a:pt x="1" y="9"/>
                    <a:pt x="0" y="7"/>
                  </a:cubicBezTo>
                  <a:close/>
                </a:path>
              </a:pathLst>
            </a:custGeom>
            <a:solidFill>
              <a:srgbClr val="FCC0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3" name="Freeform 436">
              <a:extLst>
                <a:ext uri="{FF2B5EF4-FFF2-40B4-BE49-F238E27FC236}">
                  <a16:creationId xmlns:a16="http://schemas.microsoft.com/office/drawing/2014/main" id="{9C3F8610-BAAD-4ABD-96E3-64BFB10F40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9513" y="3103563"/>
              <a:ext cx="88900" cy="49213"/>
            </a:xfrm>
            <a:custGeom>
              <a:avLst/>
              <a:gdLst>
                <a:gd name="T0" fmla="*/ 0 w 18"/>
                <a:gd name="T1" fmla="*/ 7 h 10"/>
                <a:gd name="T2" fmla="*/ 0 w 18"/>
                <a:gd name="T3" fmla="*/ 7 h 10"/>
                <a:gd name="T4" fmla="*/ 3 w 18"/>
                <a:gd name="T5" fmla="*/ 3 h 10"/>
                <a:gd name="T6" fmla="*/ 13 w 18"/>
                <a:gd name="T7" fmla="*/ 0 h 10"/>
                <a:gd name="T8" fmla="*/ 17 w 18"/>
                <a:gd name="T9" fmla="*/ 3 h 10"/>
                <a:gd name="T10" fmla="*/ 17 w 18"/>
                <a:gd name="T11" fmla="*/ 3 h 10"/>
                <a:gd name="T12" fmla="*/ 15 w 18"/>
                <a:gd name="T13" fmla="*/ 7 h 10"/>
                <a:gd name="T14" fmla="*/ 4 w 18"/>
                <a:gd name="T15" fmla="*/ 10 h 10"/>
                <a:gd name="T16" fmla="*/ 0 w 18"/>
                <a:gd name="T17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0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1" y="3"/>
                    <a:pt x="3" y="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7" y="1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8" y="5"/>
                    <a:pt x="17" y="7"/>
                    <a:pt x="15" y="7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2" y="10"/>
                    <a:pt x="0" y="9"/>
                    <a:pt x="0" y="7"/>
                  </a:cubicBezTo>
                </a:path>
              </a:pathLst>
            </a:custGeom>
            <a:solidFill>
              <a:srgbClr val="FCC0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4" name="Freeform 437">
              <a:extLst>
                <a:ext uri="{FF2B5EF4-FFF2-40B4-BE49-F238E27FC236}">
                  <a16:creationId xmlns:a16="http://schemas.microsoft.com/office/drawing/2014/main" id="{E4C28802-EFAC-4ED2-94C9-8558532147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4275" y="3138488"/>
              <a:ext cx="79375" cy="44450"/>
            </a:xfrm>
            <a:custGeom>
              <a:avLst/>
              <a:gdLst>
                <a:gd name="T0" fmla="*/ 14 w 16"/>
                <a:gd name="T1" fmla="*/ 7 h 9"/>
                <a:gd name="T2" fmla="*/ 12 w 16"/>
                <a:gd name="T3" fmla="*/ 7 h 9"/>
                <a:gd name="T4" fmla="*/ 9 w 16"/>
                <a:gd name="T5" fmla="*/ 8 h 9"/>
                <a:gd name="T6" fmla="*/ 4 w 16"/>
                <a:gd name="T7" fmla="*/ 9 h 9"/>
                <a:gd name="T8" fmla="*/ 4 w 16"/>
                <a:gd name="T9" fmla="*/ 9 h 9"/>
                <a:gd name="T10" fmla="*/ 3 w 16"/>
                <a:gd name="T11" fmla="*/ 9 h 9"/>
                <a:gd name="T12" fmla="*/ 2 w 16"/>
                <a:gd name="T13" fmla="*/ 8 h 9"/>
                <a:gd name="T14" fmla="*/ 2 w 16"/>
                <a:gd name="T15" fmla="*/ 8 h 9"/>
                <a:gd name="T16" fmla="*/ 0 w 16"/>
                <a:gd name="T17" fmla="*/ 6 h 9"/>
                <a:gd name="T18" fmla="*/ 0 w 16"/>
                <a:gd name="T19" fmla="*/ 6 h 9"/>
                <a:gd name="T20" fmla="*/ 0 w 16"/>
                <a:gd name="T21" fmla="*/ 6 h 9"/>
                <a:gd name="T22" fmla="*/ 1 w 16"/>
                <a:gd name="T23" fmla="*/ 4 h 9"/>
                <a:gd name="T24" fmla="*/ 1 w 16"/>
                <a:gd name="T25" fmla="*/ 4 h 9"/>
                <a:gd name="T26" fmla="*/ 2 w 16"/>
                <a:gd name="T27" fmla="*/ 3 h 9"/>
                <a:gd name="T28" fmla="*/ 3 w 16"/>
                <a:gd name="T29" fmla="*/ 3 h 9"/>
                <a:gd name="T30" fmla="*/ 3 w 16"/>
                <a:gd name="T31" fmla="*/ 3 h 9"/>
                <a:gd name="T32" fmla="*/ 3 w 16"/>
                <a:gd name="T33" fmla="*/ 3 h 9"/>
                <a:gd name="T34" fmla="*/ 3 w 16"/>
                <a:gd name="T35" fmla="*/ 3 h 9"/>
                <a:gd name="T36" fmla="*/ 4 w 16"/>
                <a:gd name="T37" fmla="*/ 2 h 9"/>
                <a:gd name="T38" fmla="*/ 7 w 16"/>
                <a:gd name="T39" fmla="*/ 2 h 9"/>
                <a:gd name="T40" fmla="*/ 8 w 16"/>
                <a:gd name="T41" fmla="*/ 2 h 9"/>
                <a:gd name="T42" fmla="*/ 8 w 16"/>
                <a:gd name="T43" fmla="*/ 2 h 9"/>
                <a:gd name="T44" fmla="*/ 8 w 16"/>
                <a:gd name="T45" fmla="*/ 1 h 9"/>
                <a:gd name="T46" fmla="*/ 9 w 16"/>
                <a:gd name="T47" fmla="*/ 1 h 9"/>
                <a:gd name="T48" fmla="*/ 10 w 16"/>
                <a:gd name="T49" fmla="*/ 1 h 9"/>
                <a:gd name="T50" fmla="*/ 11 w 16"/>
                <a:gd name="T51" fmla="*/ 1 h 9"/>
                <a:gd name="T52" fmla="*/ 12 w 16"/>
                <a:gd name="T53" fmla="*/ 1 h 9"/>
                <a:gd name="T54" fmla="*/ 12 w 16"/>
                <a:gd name="T55" fmla="*/ 1 h 9"/>
                <a:gd name="T56" fmla="*/ 16 w 16"/>
                <a:gd name="T57" fmla="*/ 3 h 9"/>
                <a:gd name="T58" fmla="*/ 16 w 16"/>
                <a:gd name="T59" fmla="*/ 3 h 9"/>
                <a:gd name="T60" fmla="*/ 16 w 16"/>
                <a:gd name="T61" fmla="*/ 3 h 9"/>
                <a:gd name="T62" fmla="*/ 16 w 16"/>
                <a:gd name="T63" fmla="*/ 3 h 9"/>
                <a:gd name="T64" fmla="*/ 14 w 16"/>
                <a:gd name="T65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" h="9">
                  <a:moveTo>
                    <a:pt x="14" y="7"/>
                  </a:moveTo>
                  <a:cubicBezTo>
                    <a:pt x="12" y="7"/>
                    <a:pt x="12" y="7"/>
                    <a:pt x="12" y="7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2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8"/>
                    <a:pt x="0" y="7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4" y="0"/>
                    <a:pt x="15" y="1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5"/>
                    <a:pt x="15" y="6"/>
                    <a:pt x="14" y="7"/>
                  </a:cubicBezTo>
                </a:path>
              </a:pathLst>
            </a:custGeom>
            <a:solidFill>
              <a:srgbClr val="FCC0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5" name="Freeform 438">
              <a:extLst>
                <a:ext uri="{FF2B5EF4-FFF2-40B4-BE49-F238E27FC236}">
                  <a16:creationId xmlns:a16="http://schemas.microsoft.com/office/drawing/2014/main" id="{3BDC2CE4-D34F-48C7-85E3-1A4BABE77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6963" y="3049588"/>
              <a:ext cx="107950" cy="142875"/>
            </a:xfrm>
            <a:custGeom>
              <a:avLst/>
              <a:gdLst>
                <a:gd name="T0" fmla="*/ 22 w 22"/>
                <a:gd name="T1" fmla="*/ 27 h 29"/>
                <a:gd name="T2" fmla="*/ 22 w 22"/>
                <a:gd name="T3" fmla="*/ 27 h 29"/>
                <a:gd name="T4" fmla="*/ 21 w 22"/>
                <a:gd name="T5" fmla="*/ 27 h 29"/>
                <a:gd name="T6" fmla="*/ 20 w 22"/>
                <a:gd name="T7" fmla="*/ 27 h 29"/>
                <a:gd name="T8" fmla="*/ 14 w 22"/>
                <a:gd name="T9" fmla="*/ 28 h 29"/>
                <a:gd name="T10" fmla="*/ 12 w 22"/>
                <a:gd name="T11" fmla="*/ 29 h 29"/>
                <a:gd name="T12" fmla="*/ 10 w 22"/>
                <a:gd name="T13" fmla="*/ 29 h 29"/>
                <a:gd name="T14" fmla="*/ 10 w 22"/>
                <a:gd name="T15" fmla="*/ 29 h 29"/>
                <a:gd name="T16" fmla="*/ 9 w 22"/>
                <a:gd name="T17" fmla="*/ 28 h 29"/>
                <a:gd name="T18" fmla="*/ 9 w 22"/>
                <a:gd name="T19" fmla="*/ 28 h 29"/>
                <a:gd name="T20" fmla="*/ 8 w 22"/>
                <a:gd name="T21" fmla="*/ 28 h 29"/>
                <a:gd name="T22" fmla="*/ 7 w 22"/>
                <a:gd name="T23" fmla="*/ 28 h 29"/>
                <a:gd name="T24" fmla="*/ 5 w 22"/>
                <a:gd name="T25" fmla="*/ 26 h 29"/>
                <a:gd name="T26" fmla="*/ 2 w 22"/>
                <a:gd name="T27" fmla="*/ 21 h 29"/>
                <a:gd name="T28" fmla="*/ 2 w 22"/>
                <a:gd name="T29" fmla="*/ 21 h 29"/>
                <a:gd name="T30" fmla="*/ 0 w 22"/>
                <a:gd name="T31" fmla="*/ 14 h 29"/>
                <a:gd name="T32" fmla="*/ 1 w 22"/>
                <a:gd name="T33" fmla="*/ 7 h 29"/>
                <a:gd name="T34" fmla="*/ 3 w 22"/>
                <a:gd name="T35" fmla="*/ 4 h 29"/>
                <a:gd name="T36" fmla="*/ 4 w 22"/>
                <a:gd name="T37" fmla="*/ 4 h 29"/>
                <a:gd name="T38" fmla="*/ 7 w 22"/>
                <a:gd name="T39" fmla="*/ 2 h 29"/>
                <a:gd name="T40" fmla="*/ 8 w 22"/>
                <a:gd name="T41" fmla="*/ 2 h 29"/>
                <a:gd name="T42" fmla="*/ 14 w 22"/>
                <a:gd name="T43" fmla="*/ 0 h 29"/>
                <a:gd name="T44" fmla="*/ 15 w 22"/>
                <a:gd name="T45" fmla="*/ 0 h 29"/>
                <a:gd name="T46" fmla="*/ 16 w 22"/>
                <a:gd name="T47" fmla="*/ 0 h 29"/>
                <a:gd name="T48" fmla="*/ 17 w 22"/>
                <a:gd name="T49" fmla="*/ 0 h 29"/>
                <a:gd name="T50" fmla="*/ 17 w 22"/>
                <a:gd name="T51" fmla="*/ 0 h 29"/>
                <a:gd name="T52" fmla="*/ 17 w 22"/>
                <a:gd name="T53" fmla="*/ 0 h 29"/>
                <a:gd name="T54" fmla="*/ 18 w 22"/>
                <a:gd name="T55" fmla="*/ 6 h 29"/>
                <a:gd name="T56" fmla="*/ 18 w 22"/>
                <a:gd name="T57" fmla="*/ 7 h 29"/>
                <a:gd name="T58" fmla="*/ 18 w 22"/>
                <a:gd name="T59" fmla="*/ 7 h 29"/>
                <a:gd name="T60" fmla="*/ 20 w 22"/>
                <a:gd name="T61" fmla="*/ 14 h 29"/>
                <a:gd name="T62" fmla="*/ 20 w 22"/>
                <a:gd name="T63" fmla="*/ 14 h 29"/>
                <a:gd name="T64" fmla="*/ 20 w 22"/>
                <a:gd name="T65" fmla="*/ 14 h 29"/>
                <a:gd name="T66" fmla="*/ 21 w 22"/>
                <a:gd name="T67" fmla="*/ 21 h 29"/>
                <a:gd name="T68" fmla="*/ 21 w 22"/>
                <a:gd name="T69" fmla="*/ 21 h 29"/>
                <a:gd name="T70" fmla="*/ 22 w 22"/>
                <a:gd name="T71" fmla="*/ 23 h 29"/>
                <a:gd name="T72" fmla="*/ 22 w 22"/>
                <a:gd name="T73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" h="29">
                  <a:moveTo>
                    <a:pt x="22" y="27"/>
                  </a:moveTo>
                  <a:cubicBezTo>
                    <a:pt x="22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3" y="29"/>
                    <a:pt x="13" y="29"/>
                    <a:pt x="12" y="29"/>
                  </a:cubicBezTo>
                  <a:cubicBezTo>
                    <a:pt x="11" y="29"/>
                    <a:pt x="11" y="29"/>
                    <a:pt x="1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7" y="27"/>
                    <a:pt x="6" y="27"/>
                    <a:pt x="5" y="26"/>
                  </a:cubicBezTo>
                  <a:cubicBezTo>
                    <a:pt x="4" y="25"/>
                    <a:pt x="3" y="23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6"/>
                    <a:pt x="2" y="5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3"/>
                    <a:pt x="6" y="2"/>
                    <a:pt x="7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7"/>
                    <a:pt x="22" y="27"/>
                    <a:pt x="22" y="27"/>
                  </a:cubicBezTo>
                </a:path>
              </a:pathLst>
            </a:custGeom>
            <a:solidFill>
              <a:srgbClr val="FCC0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6" name="Freeform 439">
              <a:extLst>
                <a:ext uri="{FF2B5EF4-FFF2-40B4-BE49-F238E27FC236}">
                  <a16:creationId xmlns:a16="http://schemas.microsoft.com/office/drawing/2014/main" id="{57D4BC5D-06CE-420C-8B02-DA99B57CC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988" y="3040063"/>
              <a:ext cx="73025" cy="142875"/>
            </a:xfrm>
            <a:custGeom>
              <a:avLst/>
              <a:gdLst>
                <a:gd name="T0" fmla="*/ 6 w 15"/>
                <a:gd name="T1" fmla="*/ 29 h 29"/>
                <a:gd name="T2" fmla="*/ 12 w 15"/>
                <a:gd name="T3" fmla="*/ 28 h 29"/>
                <a:gd name="T4" fmla="*/ 15 w 15"/>
                <a:gd name="T5" fmla="*/ 24 h 29"/>
                <a:gd name="T6" fmla="*/ 15 w 15"/>
                <a:gd name="T7" fmla="*/ 24 h 29"/>
                <a:gd name="T8" fmla="*/ 11 w 15"/>
                <a:gd name="T9" fmla="*/ 22 h 29"/>
                <a:gd name="T10" fmla="*/ 12 w 15"/>
                <a:gd name="T11" fmla="*/ 21 h 29"/>
                <a:gd name="T12" fmla="*/ 15 w 15"/>
                <a:gd name="T13" fmla="*/ 17 h 29"/>
                <a:gd name="T14" fmla="*/ 15 w 15"/>
                <a:gd name="T15" fmla="*/ 17 h 29"/>
                <a:gd name="T16" fmla="*/ 11 w 15"/>
                <a:gd name="T17" fmla="*/ 14 h 29"/>
                <a:gd name="T18" fmla="*/ 12 w 15"/>
                <a:gd name="T19" fmla="*/ 14 h 29"/>
                <a:gd name="T20" fmla="*/ 14 w 15"/>
                <a:gd name="T21" fmla="*/ 10 h 29"/>
                <a:gd name="T22" fmla="*/ 14 w 15"/>
                <a:gd name="T23" fmla="*/ 10 h 29"/>
                <a:gd name="T24" fmla="*/ 10 w 15"/>
                <a:gd name="T25" fmla="*/ 7 h 29"/>
                <a:gd name="T26" fmla="*/ 13 w 15"/>
                <a:gd name="T27" fmla="*/ 3 h 29"/>
                <a:gd name="T28" fmla="*/ 13 w 15"/>
                <a:gd name="T29" fmla="*/ 3 h 29"/>
                <a:gd name="T30" fmla="*/ 9 w 15"/>
                <a:gd name="T31" fmla="*/ 0 h 29"/>
                <a:gd name="T32" fmla="*/ 0 w 15"/>
                <a:gd name="T33" fmla="*/ 2 h 29"/>
                <a:gd name="T34" fmla="*/ 6 w 15"/>
                <a:gd name="T3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" h="29">
                  <a:moveTo>
                    <a:pt x="6" y="29"/>
                  </a:moveTo>
                  <a:cubicBezTo>
                    <a:pt x="12" y="28"/>
                    <a:pt x="12" y="28"/>
                    <a:pt x="12" y="28"/>
                  </a:cubicBezTo>
                  <a:cubicBezTo>
                    <a:pt x="14" y="27"/>
                    <a:pt x="15" y="26"/>
                    <a:pt x="15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4" y="22"/>
                    <a:pt x="13" y="21"/>
                    <a:pt x="11" y="22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4" y="21"/>
                    <a:pt x="15" y="19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5"/>
                    <a:pt x="12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3" y="14"/>
                    <a:pt x="15" y="12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8"/>
                    <a:pt x="12" y="7"/>
                    <a:pt x="10" y="7"/>
                  </a:cubicBezTo>
                  <a:cubicBezTo>
                    <a:pt x="12" y="7"/>
                    <a:pt x="13" y="5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2" y="1"/>
                    <a:pt x="11" y="0"/>
                    <a:pt x="9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6" y="29"/>
                    <a:pt x="6" y="29"/>
                    <a:pt x="6" y="29"/>
                  </a:cubicBezTo>
                </a:path>
              </a:pathLst>
            </a:custGeom>
            <a:solidFill>
              <a:srgbClr val="FCC0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7" name="Freeform 440">
              <a:extLst>
                <a:ext uri="{FF2B5EF4-FFF2-40B4-BE49-F238E27FC236}">
                  <a16:creationId xmlns:a16="http://schemas.microsoft.com/office/drawing/2014/main" id="{889FB5A6-6A3C-4337-ACD7-B5E00EF33D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575" y="2870200"/>
              <a:ext cx="200025" cy="317500"/>
            </a:xfrm>
            <a:custGeom>
              <a:avLst/>
              <a:gdLst>
                <a:gd name="T0" fmla="*/ 36 w 41"/>
                <a:gd name="T1" fmla="*/ 56 h 65"/>
                <a:gd name="T2" fmla="*/ 30 w 41"/>
                <a:gd name="T3" fmla="*/ 59 h 65"/>
                <a:gd name="T4" fmla="*/ 25 w 41"/>
                <a:gd name="T5" fmla="*/ 61 h 65"/>
                <a:gd name="T6" fmla="*/ 16 w 41"/>
                <a:gd name="T7" fmla="*/ 65 h 65"/>
                <a:gd name="T8" fmla="*/ 8 w 41"/>
                <a:gd name="T9" fmla="*/ 48 h 65"/>
                <a:gd name="T10" fmla="*/ 4 w 41"/>
                <a:gd name="T11" fmla="*/ 38 h 65"/>
                <a:gd name="T12" fmla="*/ 1 w 41"/>
                <a:gd name="T13" fmla="*/ 10 h 65"/>
                <a:gd name="T14" fmla="*/ 1 w 41"/>
                <a:gd name="T15" fmla="*/ 10 h 65"/>
                <a:gd name="T16" fmla="*/ 1 w 41"/>
                <a:gd name="T17" fmla="*/ 7 h 65"/>
                <a:gd name="T18" fmla="*/ 3 w 41"/>
                <a:gd name="T19" fmla="*/ 7 h 65"/>
                <a:gd name="T20" fmla="*/ 5 w 41"/>
                <a:gd name="T21" fmla="*/ 6 h 65"/>
                <a:gd name="T22" fmla="*/ 28 w 41"/>
                <a:gd name="T23" fmla="*/ 0 h 65"/>
                <a:gd name="T24" fmla="*/ 38 w 41"/>
                <a:gd name="T25" fmla="*/ 19 h 65"/>
                <a:gd name="T26" fmla="*/ 40 w 41"/>
                <a:gd name="T27" fmla="*/ 30 h 65"/>
                <a:gd name="T28" fmla="*/ 36 w 41"/>
                <a:gd name="T29" fmla="*/ 5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" h="65">
                  <a:moveTo>
                    <a:pt x="36" y="56"/>
                  </a:moveTo>
                  <a:cubicBezTo>
                    <a:pt x="30" y="59"/>
                    <a:pt x="30" y="59"/>
                    <a:pt x="30" y="59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13" y="60"/>
                    <a:pt x="10" y="54"/>
                    <a:pt x="8" y="48"/>
                  </a:cubicBezTo>
                  <a:cubicBezTo>
                    <a:pt x="7" y="45"/>
                    <a:pt x="5" y="41"/>
                    <a:pt x="4" y="38"/>
                  </a:cubicBezTo>
                  <a:cubicBezTo>
                    <a:pt x="1" y="29"/>
                    <a:pt x="0" y="19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9"/>
                    <a:pt x="1" y="8"/>
                    <a:pt x="1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2" y="6"/>
                    <a:pt x="35" y="12"/>
                    <a:pt x="38" y="19"/>
                  </a:cubicBezTo>
                  <a:cubicBezTo>
                    <a:pt x="39" y="23"/>
                    <a:pt x="39" y="26"/>
                    <a:pt x="40" y="30"/>
                  </a:cubicBezTo>
                  <a:cubicBezTo>
                    <a:pt x="41" y="41"/>
                    <a:pt x="40" y="50"/>
                    <a:pt x="36" y="56"/>
                  </a:cubicBezTo>
                </a:path>
              </a:pathLst>
            </a:custGeom>
            <a:solidFill>
              <a:srgbClr val="FCC0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8" name="Freeform 441">
              <a:extLst>
                <a:ext uri="{FF2B5EF4-FFF2-40B4-BE49-F238E27FC236}">
                  <a16:creationId xmlns:a16="http://schemas.microsoft.com/office/drawing/2014/main" id="{1A42AA9E-340C-474B-88D9-B9A16CB96A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025" y="3055938"/>
              <a:ext cx="393700" cy="165100"/>
            </a:xfrm>
            <a:custGeom>
              <a:avLst/>
              <a:gdLst>
                <a:gd name="T0" fmla="*/ 81 w 81"/>
                <a:gd name="T1" fmla="*/ 26 h 34"/>
                <a:gd name="T2" fmla="*/ 80 w 81"/>
                <a:gd name="T3" fmla="*/ 8 h 34"/>
                <a:gd name="T4" fmla="*/ 16 w 81"/>
                <a:gd name="T5" fmla="*/ 1 h 34"/>
                <a:gd name="T6" fmla="*/ 7 w 81"/>
                <a:gd name="T7" fmla="*/ 27 h 34"/>
                <a:gd name="T8" fmla="*/ 81 w 81"/>
                <a:gd name="T9" fmla="*/ 2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34">
                  <a:moveTo>
                    <a:pt x="81" y="26"/>
                  </a:moveTo>
                  <a:cubicBezTo>
                    <a:pt x="80" y="8"/>
                    <a:pt x="80" y="8"/>
                    <a:pt x="80" y="8"/>
                  </a:cubicBezTo>
                  <a:cubicBezTo>
                    <a:pt x="58" y="1"/>
                    <a:pt x="36" y="0"/>
                    <a:pt x="16" y="1"/>
                  </a:cubicBezTo>
                  <a:cubicBezTo>
                    <a:pt x="5" y="9"/>
                    <a:pt x="0" y="18"/>
                    <a:pt x="7" y="27"/>
                  </a:cubicBezTo>
                  <a:cubicBezTo>
                    <a:pt x="28" y="34"/>
                    <a:pt x="55" y="33"/>
                    <a:pt x="81" y="26"/>
                  </a:cubicBezTo>
                </a:path>
              </a:pathLst>
            </a:custGeom>
            <a:solidFill>
              <a:srgbClr val="FCC0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9" name="Freeform 442">
              <a:extLst>
                <a:ext uri="{FF2B5EF4-FFF2-40B4-BE49-F238E27FC236}">
                  <a16:creationId xmlns:a16="http://schemas.microsoft.com/office/drawing/2014/main" id="{ECDD02F9-81D9-41E8-8D99-EF8A681AD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163" y="2616200"/>
              <a:ext cx="325438" cy="371475"/>
            </a:xfrm>
            <a:custGeom>
              <a:avLst/>
              <a:gdLst>
                <a:gd name="T0" fmla="*/ 33 w 67"/>
                <a:gd name="T1" fmla="*/ 68 h 76"/>
                <a:gd name="T2" fmla="*/ 65 w 67"/>
                <a:gd name="T3" fmla="*/ 52 h 76"/>
                <a:gd name="T4" fmla="*/ 66 w 67"/>
                <a:gd name="T5" fmla="*/ 47 h 76"/>
                <a:gd name="T6" fmla="*/ 33 w 67"/>
                <a:gd name="T7" fmla="*/ 6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76">
                  <a:moveTo>
                    <a:pt x="33" y="68"/>
                  </a:moveTo>
                  <a:cubicBezTo>
                    <a:pt x="43" y="76"/>
                    <a:pt x="62" y="63"/>
                    <a:pt x="65" y="52"/>
                  </a:cubicBezTo>
                  <a:cubicBezTo>
                    <a:pt x="66" y="50"/>
                    <a:pt x="67" y="49"/>
                    <a:pt x="66" y="47"/>
                  </a:cubicBezTo>
                  <a:cubicBezTo>
                    <a:pt x="57" y="0"/>
                    <a:pt x="0" y="41"/>
                    <a:pt x="33" y="68"/>
                  </a:cubicBezTo>
                </a:path>
              </a:pathLst>
            </a:custGeom>
            <a:solidFill>
              <a:srgbClr val="FCC0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60" name="Freeform 443">
              <a:extLst>
                <a:ext uri="{FF2B5EF4-FFF2-40B4-BE49-F238E27FC236}">
                  <a16:creationId xmlns:a16="http://schemas.microsoft.com/office/drawing/2014/main" id="{38A7E753-6909-458D-A706-C289EF0D7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238" y="3338513"/>
              <a:ext cx="447675" cy="722313"/>
            </a:xfrm>
            <a:custGeom>
              <a:avLst/>
              <a:gdLst>
                <a:gd name="T0" fmla="*/ 4 w 92"/>
                <a:gd name="T1" fmla="*/ 109 h 148"/>
                <a:gd name="T2" fmla="*/ 46 w 92"/>
                <a:gd name="T3" fmla="*/ 127 h 148"/>
                <a:gd name="T4" fmla="*/ 92 w 92"/>
                <a:gd name="T5" fmla="*/ 0 h 148"/>
                <a:gd name="T6" fmla="*/ 28 w 92"/>
                <a:gd name="T7" fmla="*/ 0 h 148"/>
                <a:gd name="T8" fmla="*/ 22 w 92"/>
                <a:gd name="T9" fmla="*/ 50 h 148"/>
                <a:gd name="T10" fmla="*/ 4 w 92"/>
                <a:gd name="T11" fmla="*/ 109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148">
                  <a:moveTo>
                    <a:pt x="4" y="109"/>
                  </a:moveTo>
                  <a:cubicBezTo>
                    <a:pt x="0" y="133"/>
                    <a:pt x="25" y="148"/>
                    <a:pt x="46" y="127"/>
                  </a:cubicBezTo>
                  <a:cubicBezTo>
                    <a:pt x="63" y="110"/>
                    <a:pt x="86" y="19"/>
                    <a:pt x="92" y="0"/>
                  </a:cubicBezTo>
                  <a:cubicBezTo>
                    <a:pt x="77" y="5"/>
                    <a:pt x="53" y="3"/>
                    <a:pt x="28" y="0"/>
                  </a:cubicBezTo>
                  <a:cubicBezTo>
                    <a:pt x="24" y="7"/>
                    <a:pt x="19" y="33"/>
                    <a:pt x="22" y="50"/>
                  </a:cubicBezTo>
                  <a:cubicBezTo>
                    <a:pt x="13" y="71"/>
                    <a:pt x="5" y="96"/>
                    <a:pt x="4" y="109"/>
                  </a:cubicBezTo>
                </a:path>
              </a:pathLst>
            </a:custGeom>
            <a:solidFill>
              <a:srgbClr val="5D31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61" name="Freeform 444">
              <a:extLst>
                <a:ext uri="{FF2B5EF4-FFF2-40B4-BE49-F238E27FC236}">
                  <a16:creationId xmlns:a16="http://schemas.microsoft.com/office/drawing/2014/main" id="{98E2E92F-1319-4E06-8B83-86BE4FA48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863600" y="2508250"/>
              <a:ext cx="242888" cy="307975"/>
            </a:xfrm>
            <a:custGeom>
              <a:avLst/>
              <a:gdLst>
                <a:gd name="T0" fmla="*/ 50 w 50"/>
                <a:gd name="T1" fmla="*/ 63 h 63"/>
                <a:gd name="T2" fmla="*/ 13 w 50"/>
                <a:gd name="T3" fmla="*/ 34 h 63"/>
                <a:gd name="T4" fmla="*/ 13 w 50"/>
                <a:gd name="T5" fmla="*/ 34 h 63"/>
                <a:gd name="T6" fmla="*/ 13 w 50"/>
                <a:gd name="T7" fmla="*/ 34 h 63"/>
                <a:gd name="T8" fmla="*/ 5 w 50"/>
                <a:gd name="T9" fmla="*/ 33 h 63"/>
                <a:gd name="T10" fmla="*/ 0 w 50"/>
                <a:gd name="T11" fmla="*/ 33 h 63"/>
                <a:gd name="T12" fmla="*/ 2 w 50"/>
                <a:gd name="T13" fmla="*/ 21 h 63"/>
                <a:gd name="T14" fmla="*/ 2 w 50"/>
                <a:gd name="T15" fmla="*/ 21 h 63"/>
                <a:gd name="T16" fmla="*/ 3 w 50"/>
                <a:gd name="T17" fmla="*/ 19 h 63"/>
                <a:gd name="T18" fmla="*/ 2 w 50"/>
                <a:gd name="T19" fmla="*/ 16 h 63"/>
                <a:gd name="T20" fmla="*/ 2 w 50"/>
                <a:gd name="T21" fmla="*/ 13 h 63"/>
                <a:gd name="T22" fmla="*/ 2 w 50"/>
                <a:gd name="T23" fmla="*/ 9 h 63"/>
                <a:gd name="T24" fmla="*/ 2 w 50"/>
                <a:gd name="T25" fmla="*/ 6 h 63"/>
                <a:gd name="T26" fmla="*/ 1 w 50"/>
                <a:gd name="T27" fmla="*/ 0 h 63"/>
                <a:gd name="T28" fmla="*/ 8 w 50"/>
                <a:gd name="T29" fmla="*/ 2 h 63"/>
                <a:gd name="T30" fmla="*/ 9 w 50"/>
                <a:gd name="T31" fmla="*/ 2 h 63"/>
                <a:gd name="T32" fmla="*/ 15 w 50"/>
                <a:gd name="T33" fmla="*/ 2 h 63"/>
                <a:gd name="T34" fmla="*/ 17 w 50"/>
                <a:gd name="T35" fmla="*/ 2 h 63"/>
                <a:gd name="T36" fmla="*/ 19 w 50"/>
                <a:gd name="T37" fmla="*/ 2 h 63"/>
                <a:gd name="T38" fmla="*/ 20 w 50"/>
                <a:gd name="T39" fmla="*/ 2 h 63"/>
                <a:gd name="T40" fmla="*/ 25 w 50"/>
                <a:gd name="T41" fmla="*/ 2 h 63"/>
                <a:gd name="T42" fmla="*/ 38 w 50"/>
                <a:gd name="T43" fmla="*/ 3 h 63"/>
                <a:gd name="T44" fmla="*/ 38 w 50"/>
                <a:gd name="T45" fmla="*/ 11 h 63"/>
                <a:gd name="T46" fmla="*/ 37 w 50"/>
                <a:gd name="T47" fmla="*/ 16 h 63"/>
                <a:gd name="T48" fmla="*/ 37 w 50"/>
                <a:gd name="T49" fmla="*/ 24 h 63"/>
                <a:gd name="T50" fmla="*/ 38 w 50"/>
                <a:gd name="T51" fmla="*/ 31 h 63"/>
                <a:gd name="T52" fmla="*/ 39 w 50"/>
                <a:gd name="T53" fmla="*/ 31 h 63"/>
                <a:gd name="T54" fmla="*/ 39 w 50"/>
                <a:gd name="T55" fmla="*/ 31 h 63"/>
                <a:gd name="T56" fmla="*/ 39 w 50"/>
                <a:gd name="T57" fmla="*/ 32 h 63"/>
                <a:gd name="T58" fmla="*/ 42 w 50"/>
                <a:gd name="T59" fmla="*/ 37 h 63"/>
                <a:gd name="T60" fmla="*/ 50 w 50"/>
                <a:gd name="T61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" h="63">
                  <a:moveTo>
                    <a:pt x="50" y="63"/>
                  </a:moveTo>
                  <a:cubicBezTo>
                    <a:pt x="38" y="49"/>
                    <a:pt x="25" y="38"/>
                    <a:pt x="13" y="34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0" y="33"/>
                    <a:pt x="7" y="33"/>
                    <a:pt x="5" y="33"/>
                  </a:cubicBezTo>
                  <a:cubicBezTo>
                    <a:pt x="3" y="33"/>
                    <a:pt x="1" y="33"/>
                    <a:pt x="0" y="3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40" y="32"/>
                    <a:pt x="41" y="34"/>
                    <a:pt x="42" y="37"/>
                  </a:cubicBezTo>
                  <a:cubicBezTo>
                    <a:pt x="44" y="42"/>
                    <a:pt x="49" y="53"/>
                    <a:pt x="50" y="63"/>
                  </a:cubicBezTo>
                </a:path>
              </a:pathLst>
            </a:custGeom>
            <a:solidFill>
              <a:srgbClr val="FCC0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62" name="Freeform 445">
              <a:extLst>
                <a:ext uri="{FF2B5EF4-FFF2-40B4-BE49-F238E27FC236}">
                  <a16:creationId xmlns:a16="http://schemas.microsoft.com/office/drawing/2014/main" id="{CAF924CE-A0D8-4573-B095-AFDAE02CE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150" y="2665413"/>
              <a:ext cx="53975" cy="19050"/>
            </a:xfrm>
            <a:custGeom>
              <a:avLst/>
              <a:gdLst>
                <a:gd name="T0" fmla="*/ 0 w 11"/>
                <a:gd name="T1" fmla="*/ 0 h 4"/>
                <a:gd name="T2" fmla="*/ 0 w 11"/>
                <a:gd name="T3" fmla="*/ 0 h 4"/>
                <a:gd name="T4" fmla="*/ 0 w 11"/>
                <a:gd name="T5" fmla="*/ 0 h 4"/>
                <a:gd name="T6" fmla="*/ 1 w 11"/>
                <a:gd name="T7" fmla="*/ 0 h 4"/>
                <a:gd name="T8" fmla="*/ 10 w 11"/>
                <a:gd name="T9" fmla="*/ 4 h 4"/>
                <a:gd name="T10" fmla="*/ 11 w 11"/>
                <a:gd name="T11" fmla="*/ 4 h 4"/>
                <a:gd name="T12" fmla="*/ 11 w 11"/>
                <a:gd name="T13" fmla="*/ 4 h 4"/>
                <a:gd name="T14" fmla="*/ 10 w 11"/>
                <a:gd name="T15" fmla="*/ 4 h 4"/>
                <a:gd name="T16" fmla="*/ 1 w 11"/>
                <a:gd name="T17" fmla="*/ 0 h 4"/>
                <a:gd name="T18" fmla="*/ 0 w 11"/>
                <a:gd name="T1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4" y="1"/>
                    <a:pt x="7" y="2"/>
                    <a:pt x="10" y="4"/>
                  </a:cubicBezTo>
                  <a:cubicBezTo>
                    <a:pt x="10" y="4"/>
                    <a:pt x="10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7" y="2"/>
                    <a:pt x="4" y="1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63" name="Freeform 446">
              <a:extLst>
                <a:ext uri="{FF2B5EF4-FFF2-40B4-BE49-F238E27FC236}">
                  <a16:creationId xmlns:a16="http://schemas.microsoft.com/office/drawing/2014/main" id="{CFB6DF0C-2167-4042-BD8B-3C5DAE292A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4100" y="2665413"/>
              <a:ext cx="73025" cy="38100"/>
            </a:xfrm>
            <a:custGeom>
              <a:avLst/>
              <a:gdLst>
                <a:gd name="T0" fmla="*/ 0 w 15"/>
                <a:gd name="T1" fmla="*/ 0 h 8"/>
                <a:gd name="T2" fmla="*/ 0 w 15"/>
                <a:gd name="T3" fmla="*/ 0 h 8"/>
                <a:gd name="T4" fmla="*/ 3 w 15"/>
                <a:gd name="T5" fmla="*/ 5 h 8"/>
                <a:gd name="T6" fmla="*/ 4 w 15"/>
                <a:gd name="T7" fmla="*/ 8 h 8"/>
                <a:gd name="T8" fmla="*/ 5 w 15"/>
                <a:gd name="T9" fmla="*/ 8 h 8"/>
                <a:gd name="T10" fmla="*/ 15 w 15"/>
                <a:gd name="T11" fmla="*/ 5 h 8"/>
                <a:gd name="T12" fmla="*/ 15 w 15"/>
                <a:gd name="T13" fmla="*/ 4 h 8"/>
                <a:gd name="T14" fmla="*/ 14 w 15"/>
                <a:gd name="T15" fmla="*/ 4 h 8"/>
                <a:gd name="T16" fmla="*/ 5 w 15"/>
                <a:gd name="T17" fmla="*/ 0 h 8"/>
                <a:gd name="T18" fmla="*/ 4 w 15"/>
                <a:gd name="T19" fmla="*/ 0 h 8"/>
                <a:gd name="T20" fmla="*/ 4 w 15"/>
                <a:gd name="T21" fmla="*/ 0 h 8"/>
                <a:gd name="T22" fmla="*/ 3 w 15"/>
                <a:gd name="T23" fmla="*/ 0 h 8"/>
                <a:gd name="T24" fmla="*/ 0 w 15"/>
                <a:gd name="T2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2"/>
                    <a:pt x="3" y="5"/>
                  </a:cubicBezTo>
                  <a:cubicBezTo>
                    <a:pt x="3" y="6"/>
                    <a:pt x="4" y="7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8" y="8"/>
                    <a:pt x="11" y="6"/>
                    <a:pt x="15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1" y="2"/>
                    <a:pt x="8" y="1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</a:path>
              </a:pathLst>
            </a:cu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64" name="Freeform 447">
              <a:extLst>
                <a:ext uri="{FF2B5EF4-FFF2-40B4-BE49-F238E27FC236}">
                  <a16:creationId xmlns:a16="http://schemas.microsoft.com/office/drawing/2014/main" id="{8365E565-4F4E-4B91-8FB1-FC3E1BED6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00" y="2606675"/>
              <a:ext cx="107950" cy="96838"/>
            </a:xfrm>
            <a:custGeom>
              <a:avLst/>
              <a:gdLst>
                <a:gd name="T0" fmla="*/ 0 w 22"/>
                <a:gd name="T1" fmla="*/ 0 h 20"/>
                <a:gd name="T2" fmla="*/ 4 w 22"/>
                <a:gd name="T3" fmla="*/ 11 h 20"/>
                <a:gd name="T4" fmla="*/ 22 w 22"/>
                <a:gd name="T5" fmla="*/ 20 h 20"/>
                <a:gd name="T6" fmla="*/ 22 w 22"/>
                <a:gd name="T7" fmla="*/ 20 h 20"/>
                <a:gd name="T8" fmla="*/ 21 w 22"/>
                <a:gd name="T9" fmla="*/ 17 h 20"/>
                <a:gd name="T10" fmla="*/ 18 w 22"/>
                <a:gd name="T11" fmla="*/ 12 h 20"/>
                <a:gd name="T12" fmla="*/ 18 w 22"/>
                <a:gd name="T13" fmla="*/ 12 h 20"/>
                <a:gd name="T14" fmla="*/ 10 w 22"/>
                <a:gd name="T15" fmla="*/ 9 h 20"/>
                <a:gd name="T16" fmla="*/ 0 w 22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0">
                  <a:moveTo>
                    <a:pt x="0" y="0"/>
                  </a:moveTo>
                  <a:cubicBezTo>
                    <a:pt x="1" y="4"/>
                    <a:pt x="2" y="8"/>
                    <a:pt x="4" y="11"/>
                  </a:cubicBezTo>
                  <a:cubicBezTo>
                    <a:pt x="8" y="16"/>
                    <a:pt x="14" y="20"/>
                    <a:pt x="22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19"/>
                    <a:pt x="21" y="18"/>
                    <a:pt x="21" y="17"/>
                  </a:cubicBezTo>
                  <a:cubicBezTo>
                    <a:pt x="20" y="14"/>
                    <a:pt x="19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6" y="11"/>
                    <a:pt x="13" y="10"/>
                    <a:pt x="10" y="9"/>
                  </a:cubicBezTo>
                  <a:cubicBezTo>
                    <a:pt x="6" y="7"/>
                    <a:pt x="3" y="5"/>
                    <a:pt x="0" y="0"/>
                  </a:cubicBezTo>
                </a:path>
              </a:pathLst>
            </a:custGeom>
            <a:solidFill>
              <a:srgbClr val="ECB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65" name="Freeform 448">
              <a:extLst>
                <a:ext uri="{FF2B5EF4-FFF2-40B4-BE49-F238E27FC236}">
                  <a16:creationId xmlns:a16="http://schemas.microsoft.com/office/drawing/2014/main" id="{5F5B3A00-D2CA-4797-9F31-E3F5804DCB8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263" y="2289175"/>
              <a:ext cx="315913" cy="395288"/>
            </a:xfrm>
            <a:custGeom>
              <a:avLst/>
              <a:gdLst>
                <a:gd name="T0" fmla="*/ 9 w 65"/>
                <a:gd name="T1" fmla="*/ 54 h 81"/>
                <a:gd name="T2" fmla="*/ 9 w 65"/>
                <a:gd name="T3" fmla="*/ 54 h 81"/>
                <a:gd name="T4" fmla="*/ 16 w 65"/>
                <a:gd name="T5" fmla="*/ 53 h 81"/>
                <a:gd name="T6" fmla="*/ 23 w 65"/>
                <a:gd name="T7" fmla="*/ 53 h 81"/>
                <a:gd name="T8" fmla="*/ 24 w 65"/>
                <a:gd name="T9" fmla="*/ 53 h 81"/>
                <a:gd name="T10" fmla="*/ 24 w 65"/>
                <a:gd name="T11" fmla="*/ 53 h 81"/>
                <a:gd name="T12" fmla="*/ 24 w 65"/>
                <a:gd name="T13" fmla="*/ 53 h 81"/>
                <a:gd name="T14" fmla="*/ 24 w 65"/>
                <a:gd name="T15" fmla="*/ 55 h 81"/>
                <a:gd name="T16" fmla="*/ 25 w 65"/>
                <a:gd name="T17" fmla="*/ 58 h 81"/>
                <a:gd name="T18" fmla="*/ 38 w 65"/>
                <a:gd name="T19" fmla="*/ 74 h 81"/>
                <a:gd name="T20" fmla="*/ 59 w 65"/>
                <a:gd name="T21" fmla="*/ 64 h 81"/>
                <a:gd name="T22" fmla="*/ 60 w 65"/>
                <a:gd name="T23" fmla="*/ 54 h 81"/>
                <a:gd name="T24" fmla="*/ 64 w 65"/>
                <a:gd name="T25" fmla="*/ 52 h 81"/>
                <a:gd name="T26" fmla="*/ 65 w 65"/>
                <a:gd name="T27" fmla="*/ 49 h 81"/>
                <a:gd name="T28" fmla="*/ 59 w 65"/>
                <a:gd name="T29" fmla="*/ 36 h 81"/>
                <a:gd name="T30" fmla="*/ 60 w 65"/>
                <a:gd name="T31" fmla="*/ 28 h 81"/>
                <a:gd name="T32" fmla="*/ 54 w 65"/>
                <a:gd name="T33" fmla="*/ 12 h 81"/>
                <a:gd name="T34" fmla="*/ 27 w 65"/>
                <a:gd name="T35" fmla="*/ 1 h 81"/>
                <a:gd name="T36" fmla="*/ 25 w 65"/>
                <a:gd name="T37" fmla="*/ 2 h 81"/>
                <a:gd name="T38" fmla="*/ 0 w 65"/>
                <a:gd name="T39" fmla="*/ 25 h 81"/>
                <a:gd name="T40" fmla="*/ 0 w 65"/>
                <a:gd name="T41" fmla="*/ 26 h 81"/>
                <a:gd name="T42" fmla="*/ 9 w 65"/>
                <a:gd name="T43" fmla="*/ 5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5" h="81">
                  <a:moveTo>
                    <a:pt x="9" y="54"/>
                  </a:moveTo>
                  <a:cubicBezTo>
                    <a:pt x="9" y="54"/>
                    <a:pt x="9" y="54"/>
                    <a:pt x="9" y="54"/>
                  </a:cubicBezTo>
                  <a:cubicBezTo>
                    <a:pt x="9" y="54"/>
                    <a:pt x="13" y="54"/>
                    <a:pt x="16" y="53"/>
                  </a:cubicBezTo>
                  <a:cubicBezTo>
                    <a:pt x="20" y="53"/>
                    <a:pt x="23" y="53"/>
                    <a:pt x="23" y="53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4" y="53"/>
                    <a:pt x="24" y="54"/>
                    <a:pt x="24" y="55"/>
                  </a:cubicBezTo>
                  <a:cubicBezTo>
                    <a:pt x="25" y="56"/>
                    <a:pt x="25" y="57"/>
                    <a:pt x="25" y="58"/>
                  </a:cubicBezTo>
                  <a:cubicBezTo>
                    <a:pt x="28" y="67"/>
                    <a:pt x="33" y="72"/>
                    <a:pt x="38" y="74"/>
                  </a:cubicBezTo>
                  <a:cubicBezTo>
                    <a:pt x="55" y="81"/>
                    <a:pt x="56" y="74"/>
                    <a:pt x="59" y="64"/>
                  </a:cubicBezTo>
                  <a:cubicBezTo>
                    <a:pt x="59" y="61"/>
                    <a:pt x="60" y="54"/>
                    <a:pt x="60" y="54"/>
                  </a:cubicBezTo>
                  <a:cubicBezTo>
                    <a:pt x="60" y="54"/>
                    <a:pt x="64" y="53"/>
                    <a:pt x="64" y="52"/>
                  </a:cubicBezTo>
                  <a:cubicBezTo>
                    <a:pt x="65" y="51"/>
                    <a:pt x="65" y="50"/>
                    <a:pt x="65" y="49"/>
                  </a:cubicBezTo>
                  <a:cubicBezTo>
                    <a:pt x="63" y="45"/>
                    <a:pt x="61" y="40"/>
                    <a:pt x="59" y="36"/>
                  </a:cubicBezTo>
                  <a:cubicBezTo>
                    <a:pt x="59" y="36"/>
                    <a:pt x="61" y="33"/>
                    <a:pt x="60" y="28"/>
                  </a:cubicBezTo>
                  <a:cubicBezTo>
                    <a:pt x="59" y="21"/>
                    <a:pt x="57" y="16"/>
                    <a:pt x="54" y="12"/>
                  </a:cubicBezTo>
                  <a:cubicBezTo>
                    <a:pt x="47" y="3"/>
                    <a:pt x="37" y="0"/>
                    <a:pt x="27" y="1"/>
                  </a:cubicBezTo>
                  <a:cubicBezTo>
                    <a:pt x="26" y="1"/>
                    <a:pt x="25" y="1"/>
                    <a:pt x="25" y="2"/>
                  </a:cubicBezTo>
                  <a:cubicBezTo>
                    <a:pt x="12" y="4"/>
                    <a:pt x="0" y="14"/>
                    <a:pt x="0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7"/>
                    <a:pt x="0" y="43"/>
                    <a:pt x="9" y="54"/>
                  </a:cubicBezTo>
                </a:path>
              </a:pathLst>
            </a:custGeom>
            <a:solidFill>
              <a:srgbClr val="FCC0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66" name="Freeform 449">
              <a:extLst>
                <a:ext uri="{FF2B5EF4-FFF2-40B4-BE49-F238E27FC236}">
                  <a16:creationId xmlns:a16="http://schemas.microsoft.com/office/drawing/2014/main" id="{F3E2815E-FD0C-4F85-B727-5AD341A12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125" y="2293938"/>
              <a:ext cx="376238" cy="322263"/>
            </a:xfrm>
            <a:custGeom>
              <a:avLst/>
              <a:gdLst>
                <a:gd name="T0" fmla="*/ 77 w 77"/>
                <a:gd name="T1" fmla="*/ 11 h 66"/>
                <a:gd name="T2" fmla="*/ 74 w 77"/>
                <a:gd name="T3" fmla="*/ 17 h 66"/>
                <a:gd name="T4" fmla="*/ 49 w 77"/>
                <a:gd name="T5" fmla="*/ 40 h 66"/>
                <a:gd name="T6" fmla="*/ 45 w 77"/>
                <a:gd name="T7" fmla="*/ 41 h 66"/>
                <a:gd name="T8" fmla="*/ 41 w 77"/>
                <a:gd name="T9" fmla="*/ 46 h 66"/>
                <a:gd name="T10" fmla="*/ 41 w 77"/>
                <a:gd name="T11" fmla="*/ 48 h 66"/>
                <a:gd name="T12" fmla="*/ 41 w 77"/>
                <a:gd name="T13" fmla="*/ 51 h 66"/>
                <a:gd name="T14" fmla="*/ 41 w 77"/>
                <a:gd name="T15" fmla="*/ 54 h 66"/>
                <a:gd name="T16" fmla="*/ 41 w 77"/>
                <a:gd name="T17" fmla="*/ 61 h 66"/>
                <a:gd name="T18" fmla="*/ 38 w 77"/>
                <a:gd name="T19" fmla="*/ 63 h 66"/>
                <a:gd name="T20" fmla="*/ 27 w 77"/>
                <a:gd name="T21" fmla="*/ 66 h 66"/>
                <a:gd name="T22" fmla="*/ 26 w 77"/>
                <a:gd name="T23" fmla="*/ 65 h 66"/>
                <a:gd name="T24" fmla="*/ 26 w 77"/>
                <a:gd name="T25" fmla="*/ 65 h 66"/>
                <a:gd name="T26" fmla="*/ 22 w 77"/>
                <a:gd name="T27" fmla="*/ 62 h 66"/>
                <a:gd name="T28" fmla="*/ 42 w 77"/>
                <a:gd name="T29" fmla="*/ 1 h 66"/>
                <a:gd name="T30" fmla="*/ 44 w 77"/>
                <a:gd name="T31" fmla="*/ 0 h 66"/>
                <a:gd name="T32" fmla="*/ 44 w 77"/>
                <a:gd name="T33" fmla="*/ 0 h 66"/>
                <a:gd name="T34" fmla="*/ 46 w 77"/>
                <a:gd name="T35" fmla="*/ 0 h 66"/>
                <a:gd name="T36" fmla="*/ 47 w 77"/>
                <a:gd name="T37" fmla="*/ 0 h 66"/>
                <a:gd name="T38" fmla="*/ 50 w 77"/>
                <a:gd name="T39" fmla="*/ 0 h 66"/>
                <a:gd name="T40" fmla="*/ 77 w 77"/>
                <a:gd name="T41" fmla="*/ 1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" h="66">
                  <a:moveTo>
                    <a:pt x="77" y="11"/>
                  </a:moveTo>
                  <a:cubicBezTo>
                    <a:pt x="77" y="14"/>
                    <a:pt x="76" y="16"/>
                    <a:pt x="74" y="17"/>
                  </a:cubicBezTo>
                  <a:cubicBezTo>
                    <a:pt x="67" y="23"/>
                    <a:pt x="45" y="15"/>
                    <a:pt x="49" y="40"/>
                  </a:cubicBezTo>
                  <a:cubicBezTo>
                    <a:pt x="48" y="40"/>
                    <a:pt x="46" y="40"/>
                    <a:pt x="45" y="41"/>
                  </a:cubicBezTo>
                  <a:cubicBezTo>
                    <a:pt x="43" y="42"/>
                    <a:pt x="41" y="43"/>
                    <a:pt x="41" y="46"/>
                  </a:cubicBezTo>
                  <a:cubicBezTo>
                    <a:pt x="41" y="47"/>
                    <a:pt x="41" y="47"/>
                    <a:pt x="41" y="48"/>
                  </a:cubicBezTo>
                  <a:cubicBezTo>
                    <a:pt x="41" y="48"/>
                    <a:pt x="41" y="49"/>
                    <a:pt x="41" y="51"/>
                  </a:cubicBezTo>
                  <a:cubicBezTo>
                    <a:pt x="41" y="52"/>
                    <a:pt x="41" y="53"/>
                    <a:pt x="41" y="54"/>
                  </a:cubicBezTo>
                  <a:cubicBezTo>
                    <a:pt x="41" y="57"/>
                    <a:pt x="41" y="61"/>
                    <a:pt x="41" y="61"/>
                  </a:cubicBezTo>
                  <a:cubicBezTo>
                    <a:pt x="40" y="62"/>
                    <a:pt x="39" y="63"/>
                    <a:pt x="38" y="63"/>
                  </a:cubicBezTo>
                  <a:cubicBezTo>
                    <a:pt x="30" y="66"/>
                    <a:pt x="27" y="66"/>
                    <a:pt x="27" y="66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5" y="65"/>
                    <a:pt x="23" y="64"/>
                    <a:pt x="22" y="62"/>
                  </a:cubicBezTo>
                  <a:cubicBezTo>
                    <a:pt x="12" y="48"/>
                    <a:pt x="0" y="4"/>
                    <a:pt x="42" y="1"/>
                  </a:cubicBezTo>
                  <a:cubicBezTo>
                    <a:pt x="42" y="1"/>
                    <a:pt x="43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0"/>
                    <a:pt x="45" y="0"/>
                    <a:pt x="46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8" y="0"/>
                    <a:pt x="49" y="0"/>
                    <a:pt x="50" y="0"/>
                  </a:cubicBezTo>
                  <a:cubicBezTo>
                    <a:pt x="61" y="0"/>
                    <a:pt x="77" y="3"/>
                    <a:pt x="77" y="11"/>
                  </a:cubicBezTo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67" name="Freeform 450">
              <a:extLst>
                <a:ext uri="{FF2B5EF4-FFF2-40B4-BE49-F238E27FC236}">
                  <a16:creationId xmlns:a16="http://schemas.microsoft.com/office/drawing/2014/main" id="{44813E66-5C82-4278-8466-A5068A2BD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288" y="2454275"/>
              <a:ext cx="61913" cy="103188"/>
            </a:xfrm>
            <a:custGeom>
              <a:avLst/>
              <a:gdLst>
                <a:gd name="T0" fmla="*/ 0 w 13"/>
                <a:gd name="T1" fmla="*/ 8 h 21"/>
                <a:gd name="T2" fmla="*/ 9 w 13"/>
                <a:gd name="T3" fmla="*/ 18 h 21"/>
                <a:gd name="T4" fmla="*/ 13 w 13"/>
                <a:gd name="T5" fmla="*/ 8 h 21"/>
                <a:gd name="T6" fmla="*/ 6 w 13"/>
                <a:gd name="T7" fmla="*/ 0 h 21"/>
                <a:gd name="T8" fmla="*/ 0 w 13"/>
                <a:gd name="T9" fmla="*/ 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1">
                  <a:moveTo>
                    <a:pt x="0" y="8"/>
                  </a:moveTo>
                  <a:cubicBezTo>
                    <a:pt x="1" y="14"/>
                    <a:pt x="4" y="21"/>
                    <a:pt x="9" y="18"/>
                  </a:cubicBezTo>
                  <a:cubicBezTo>
                    <a:pt x="12" y="16"/>
                    <a:pt x="13" y="13"/>
                    <a:pt x="13" y="8"/>
                  </a:cubicBezTo>
                  <a:cubicBezTo>
                    <a:pt x="13" y="3"/>
                    <a:pt x="9" y="0"/>
                    <a:pt x="6" y="0"/>
                  </a:cubicBezTo>
                  <a:cubicBezTo>
                    <a:pt x="2" y="0"/>
                    <a:pt x="0" y="3"/>
                    <a:pt x="0" y="8"/>
                  </a:cubicBezTo>
                  <a:close/>
                </a:path>
              </a:pathLst>
            </a:custGeom>
            <a:solidFill>
              <a:srgbClr val="FFD9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68" name="Freeform 451">
              <a:extLst>
                <a:ext uri="{FF2B5EF4-FFF2-40B4-BE49-F238E27FC236}">
                  <a16:creationId xmlns:a16="http://schemas.microsoft.com/office/drawing/2014/main" id="{A27BF886-F08F-466A-B079-F47A619F54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0888" y="2670175"/>
              <a:ext cx="136525" cy="68263"/>
            </a:xfrm>
            <a:custGeom>
              <a:avLst/>
              <a:gdLst>
                <a:gd name="T0" fmla="*/ 1 w 28"/>
                <a:gd name="T1" fmla="*/ 13 h 14"/>
                <a:gd name="T2" fmla="*/ 1 w 28"/>
                <a:gd name="T3" fmla="*/ 13 h 14"/>
                <a:gd name="T4" fmla="*/ 0 w 28"/>
                <a:gd name="T5" fmla="*/ 14 h 14"/>
                <a:gd name="T6" fmla="*/ 1 w 28"/>
                <a:gd name="T7" fmla="*/ 13 h 14"/>
                <a:gd name="T8" fmla="*/ 1 w 28"/>
                <a:gd name="T9" fmla="*/ 13 h 14"/>
                <a:gd name="T10" fmla="*/ 26 w 28"/>
                <a:gd name="T11" fmla="*/ 0 h 14"/>
                <a:gd name="T12" fmla="*/ 23 w 28"/>
                <a:gd name="T13" fmla="*/ 0 h 14"/>
                <a:gd name="T14" fmla="*/ 23 w 28"/>
                <a:gd name="T15" fmla="*/ 0 h 14"/>
                <a:gd name="T16" fmla="*/ 21 w 28"/>
                <a:gd name="T17" fmla="*/ 1 h 14"/>
                <a:gd name="T18" fmla="*/ 19 w 28"/>
                <a:gd name="T19" fmla="*/ 1 h 14"/>
                <a:gd name="T20" fmla="*/ 18 w 28"/>
                <a:gd name="T21" fmla="*/ 2 h 14"/>
                <a:gd name="T22" fmla="*/ 13 w 28"/>
                <a:gd name="T23" fmla="*/ 4 h 14"/>
                <a:gd name="T24" fmla="*/ 1 w 28"/>
                <a:gd name="T25" fmla="*/ 13 h 14"/>
                <a:gd name="T26" fmla="*/ 28 w 28"/>
                <a:gd name="T27" fmla="*/ 0 h 14"/>
                <a:gd name="T28" fmla="*/ 28 w 28"/>
                <a:gd name="T29" fmla="*/ 0 h 14"/>
                <a:gd name="T30" fmla="*/ 28 w 28"/>
                <a:gd name="T31" fmla="*/ 0 h 14"/>
                <a:gd name="T32" fmla="*/ 26 w 28"/>
                <a:gd name="T3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14"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4"/>
                    <a:pt x="0" y="14"/>
                  </a:cubicBezTo>
                  <a:cubicBezTo>
                    <a:pt x="0" y="14"/>
                    <a:pt x="1" y="14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moveTo>
                    <a:pt x="26" y="0"/>
                  </a:moveTo>
                  <a:cubicBezTo>
                    <a:pt x="25" y="0"/>
                    <a:pt x="24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0"/>
                    <a:pt x="21" y="0"/>
                    <a:pt x="21" y="1"/>
                  </a:cubicBezTo>
                  <a:cubicBezTo>
                    <a:pt x="20" y="1"/>
                    <a:pt x="20" y="1"/>
                    <a:pt x="19" y="1"/>
                  </a:cubicBezTo>
                  <a:cubicBezTo>
                    <a:pt x="19" y="2"/>
                    <a:pt x="18" y="2"/>
                    <a:pt x="18" y="2"/>
                  </a:cubicBezTo>
                  <a:cubicBezTo>
                    <a:pt x="16" y="3"/>
                    <a:pt x="15" y="4"/>
                    <a:pt x="13" y="4"/>
                  </a:cubicBezTo>
                  <a:cubicBezTo>
                    <a:pt x="9" y="7"/>
                    <a:pt x="5" y="9"/>
                    <a:pt x="1" y="13"/>
                  </a:cubicBezTo>
                  <a:cubicBezTo>
                    <a:pt x="2" y="12"/>
                    <a:pt x="18" y="4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7" y="0"/>
                    <a:pt x="26" y="0"/>
                    <a:pt x="26" y="0"/>
                  </a:cubicBezTo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69" name="Freeform 452">
              <a:extLst>
                <a:ext uri="{FF2B5EF4-FFF2-40B4-BE49-F238E27FC236}">
                  <a16:creationId xmlns:a16="http://schemas.microsoft.com/office/drawing/2014/main" id="{ABE3D6B9-A16A-41D2-B5CB-0E39C30EC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238" y="2670175"/>
              <a:ext cx="169863" cy="63500"/>
            </a:xfrm>
            <a:custGeom>
              <a:avLst/>
              <a:gdLst>
                <a:gd name="T0" fmla="*/ 27 w 35"/>
                <a:gd name="T1" fmla="*/ 0 h 13"/>
                <a:gd name="T2" fmla="*/ 27 w 35"/>
                <a:gd name="T3" fmla="*/ 0 h 13"/>
                <a:gd name="T4" fmla="*/ 0 w 35"/>
                <a:gd name="T5" fmla="*/ 13 h 13"/>
                <a:gd name="T6" fmla="*/ 0 w 35"/>
                <a:gd name="T7" fmla="*/ 13 h 13"/>
                <a:gd name="T8" fmla="*/ 0 w 35"/>
                <a:gd name="T9" fmla="*/ 13 h 13"/>
                <a:gd name="T10" fmla="*/ 0 w 35"/>
                <a:gd name="T11" fmla="*/ 13 h 13"/>
                <a:gd name="T12" fmla="*/ 0 w 35"/>
                <a:gd name="T13" fmla="*/ 13 h 13"/>
                <a:gd name="T14" fmla="*/ 0 w 35"/>
                <a:gd name="T15" fmla="*/ 13 h 13"/>
                <a:gd name="T16" fmla="*/ 31 w 35"/>
                <a:gd name="T17" fmla="*/ 1 h 13"/>
                <a:gd name="T18" fmla="*/ 35 w 35"/>
                <a:gd name="T19" fmla="*/ 1 h 13"/>
                <a:gd name="T20" fmla="*/ 35 w 35"/>
                <a:gd name="T21" fmla="*/ 1 h 13"/>
                <a:gd name="T22" fmla="*/ 27 w 35"/>
                <a:gd name="T2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13">
                  <a:moveTo>
                    <a:pt x="27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17" y="4"/>
                    <a:pt x="1" y="12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1" y="9"/>
                    <a:pt x="20" y="1"/>
                    <a:pt x="31" y="1"/>
                  </a:cubicBezTo>
                  <a:cubicBezTo>
                    <a:pt x="32" y="1"/>
                    <a:pt x="34" y="1"/>
                    <a:pt x="35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2" y="0"/>
                    <a:pt x="29" y="0"/>
                    <a:pt x="27" y="0"/>
                  </a:cubicBezTo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70" name="Freeform 453">
              <a:extLst>
                <a:ext uri="{FF2B5EF4-FFF2-40B4-BE49-F238E27FC236}">
                  <a16:creationId xmlns:a16="http://schemas.microsoft.com/office/drawing/2014/main" id="{A20FF1E1-E1A1-4C94-AD86-722CA49E3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3600" y="2601913"/>
              <a:ext cx="68263" cy="73025"/>
            </a:xfrm>
            <a:custGeom>
              <a:avLst/>
              <a:gdLst>
                <a:gd name="T0" fmla="*/ 14 w 14"/>
                <a:gd name="T1" fmla="*/ 0 h 15"/>
                <a:gd name="T2" fmla="*/ 4 w 14"/>
                <a:gd name="T3" fmla="*/ 3 h 15"/>
                <a:gd name="T4" fmla="*/ 3 w 14"/>
                <a:gd name="T5" fmla="*/ 3 h 15"/>
                <a:gd name="T6" fmla="*/ 2 w 14"/>
                <a:gd name="T7" fmla="*/ 2 h 15"/>
                <a:gd name="T8" fmla="*/ 0 w 14"/>
                <a:gd name="T9" fmla="*/ 14 h 15"/>
                <a:gd name="T10" fmla="*/ 0 w 14"/>
                <a:gd name="T11" fmla="*/ 14 h 15"/>
                <a:gd name="T12" fmla="*/ 3 w 14"/>
                <a:gd name="T13" fmla="*/ 14 h 15"/>
                <a:gd name="T14" fmla="*/ 5 w 14"/>
                <a:gd name="T15" fmla="*/ 14 h 15"/>
                <a:gd name="T16" fmla="*/ 5 w 14"/>
                <a:gd name="T17" fmla="*/ 14 h 15"/>
                <a:gd name="T18" fmla="*/ 13 w 14"/>
                <a:gd name="T19" fmla="*/ 15 h 15"/>
                <a:gd name="T20" fmla="*/ 13 w 14"/>
                <a:gd name="T21" fmla="*/ 15 h 15"/>
                <a:gd name="T22" fmla="*/ 13 w 14"/>
                <a:gd name="T23" fmla="*/ 15 h 15"/>
                <a:gd name="T24" fmla="*/ 13 w 14"/>
                <a:gd name="T25" fmla="*/ 15 h 15"/>
                <a:gd name="T26" fmla="*/ 9 w 14"/>
                <a:gd name="T27" fmla="*/ 12 h 15"/>
                <a:gd name="T28" fmla="*/ 8 w 14"/>
                <a:gd name="T29" fmla="*/ 11 h 15"/>
                <a:gd name="T30" fmla="*/ 14 w 14"/>
                <a:gd name="T3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5">
                  <a:moveTo>
                    <a:pt x="14" y="0"/>
                  </a:moveTo>
                  <a:cubicBezTo>
                    <a:pt x="8" y="2"/>
                    <a:pt x="5" y="3"/>
                    <a:pt x="4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4"/>
                    <a:pt x="2" y="14"/>
                    <a:pt x="3" y="14"/>
                  </a:cubicBezTo>
                  <a:cubicBezTo>
                    <a:pt x="3" y="14"/>
                    <a:pt x="4" y="14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7" y="14"/>
                    <a:pt x="10" y="14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1" y="15"/>
                    <a:pt x="9" y="13"/>
                    <a:pt x="9" y="12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8"/>
                    <a:pt x="9" y="3"/>
                    <a:pt x="14" y="0"/>
                  </a:cubicBezTo>
                </a:path>
              </a:pathLst>
            </a:custGeom>
            <a:solidFill>
              <a:srgbClr val="E5AF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71" name="Freeform 454">
              <a:extLst>
                <a:ext uri="{FF2B5EF4-FFF2-40B4-BE49-F238E27FC236}">
                  <a16:creationId xmlns:a16="http://schemas.microsoft.com/office/drawing/2014/main" id="{94FC50A9-5E48-40CC-8D4E-8414BAD0D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075" y="2562225"/>
              <a:ext cx="92075" cy="53975"/>
            </a:xfrm>
            <a:custGeom>
              <a:avLst/>
              <a:gdLst>
                <a:gd name="T0" fmla="*/ 1 w 19"/>
                <a:gd name="T1" fmla="*/ 0 h 11"/>
                <a:gd name="T2" fmla="*/ 0 w 19"/>
                <a:gd name="T3" fmla="*/ 7 h 11"/>
                <a:gd name="T4" fmla="*/ 4 w 19"/>
                <a:gd name="T5" fmla="*/ 10 h 11"/>
                <a:gd name="T6" fmla="*/ 4 w 19"/>
                <a:gd name="T7" fmla="*/ 10 h 11"/>
                <a:gd name="T8" fmla="*/ 5 w 19"/>
                <a:gd name="T9" fmla="*/ 11 h 11"/>
                <a:gd name="T10" fmla="*/ 6 w 19"/>
                <a:gd name="T11" fmla="*/ 11 h 11"/>
                <a:gd name="T12" fmla="*/ 16 w 19"/>
                <a:gd name="T13" fmla="*/ 8 h 11"/>
                <a:gd name="T14" fmla="*/ 16 w 19"/>
                <a:gd name="T15" fmla="*/ 8 h 11"/>
                <a:gd name="T16" fmla="*/ 19 w 19"/>
                <a:gd name="T17" fmla="*/ 6 h 11"/>
                <a:gd name="T18" fmla="*/ 18 w 19"/>
                <a:gd name="T19" fmla="*/ 6 h 11"/>
                <a:gd name="T20" fmla="*/ 4 w 19"/>
                <a:gd name="T21" fmla="*/ 2 h 11"/>
                <a:gd name="T22" fmla="*/ 1 w 19"/>
                <a:gd name="T2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11">
                  <a:moveTo>
                    <a:pt x="1" y="0"/>
                  </a:moveTo>
                  <a:cubicBezTo>
                    <a:pt x="1" y="3"/>
                    <a:pt x="1" y="5"/>
                    <a:pt x="0" y="7"/>
                  </a:cubicBezTo>
                  <a:cubicBezTo>
                    <a:pt x="1" y="9"/>
                    <a:pt x="3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6" y="11"/>
                  </a:cubicBezTo>
                  <a:cubicBezTo>
                    <a:pt x="7" y="11"/>
                    <a:pt x="10" y="10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7" y="7"/>
                    <a:pt x="18" y="7"/>
                    <a:pt x="19" y="6"/>
                  </a:cubicBezTo>
                  <a:cubicBezTo>
                    <a:pt x="19" y="6"/>
                    <a:pt x="18" y="6"/>
                    <a:pt x="18" y="6"/>
                  </a:cubicBezTo>
                  <a:cubicBezTo>
                    <a:pt x="13" y="6"/>
                    <a:pt x="8" y="4"/>
                    <a:pt x="4" y="2"/>
                  </a:cubicBezTo>
                  <a:cubicBezTo>
                    <a:pt x="3" y="2"/>
                    <a:pt x="2" y="1"/>
                    <a:pt x="1" y="0"/>
                  </a:cubicBezTo>
                </a:path>
              </a:pathLst>
            </a:custGeom>
            <a:solidFill>
              <a:srgbClr val="3939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72" name="Freeform 455">
              <a:extLst>
                <a:ext uri="{FF2B5EF4-FFF2-40B4-BE49-F238E27FC236}">
                  <a16:creationId xmlns:a16="http://schemas.microsoft.com/office/drawing/2014/main" id="{49973C7F-4E4E-4878-B6C0-3207045509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1363" y="3152775"/>
              <a:ext cx="522288" cy="161925"/>
            </a:xfrm>
            <a:custGeom>
              <a:avLst/>
              <a:gdLst>
                <a:gd name="T0" fmla="*/ 97 w 107"/>
                <a:gd name="T1" fmla="*/ 24 h 33"/>
                <a:gd name="T2" fmla="*/ 97 w 107"/>
                <a:gd name="T3" fmla="*/ 24 h 33"/>
                <a:gd name="T4" fmla="*/ 98 w 107"/>
                <a:gd name="T5" fmla="*/ 33 h 33"/>
                <a:gd name="T6" fmla="*/ 97 w 107"/>
                <a:gd name="T7" fmla="*/ 24 h 33"/>
                <a:gd name="T8" fmla="*/ 0 w 107"/>
                <a:gd name="T9" fmla="*/ 7 h 33"/>
                <a:gd name="T10" fmla="*/ 0 w 107"/>
                <a:gd name="T11" fmla="*/ 7 h 33"/>
                <a:gd name="T12" fmla="*/ 17 w 107"/>
                <a:gd name="T13" fmla="*/ 11 h 33"/>
                <a:gd name="T14" fmla="*/ 0 w 107"/>
                <a:gd name="T15" fmla="*/ 7 h 33"/>
                <a:gd name="T16" fmla="*/ 107 w 107"/>
                <a:gd name="T17" fmla="*/ 0 h 33"/>
                <a:gd name="T18" fmla="*/ 107 w 107"/>
                <a:gd name="T19" fmla="*/ 0 h 33"/>
                <a:gd name="T20" fmla="*/ 107 w 107"/>
                <a:gd name="T21" fmla="*/ 0 h 33"/>
                <a:gd name="T22" fmla="*/ 107 w 107"/>
                <a:gd name="T23" fmla="*/ 0 h 33"/>
                <a:gd name="T24" fmla="*/ 107 w 107"/>
                <a:gd name="T25" fmla="*/ 1 h 33"/>
                <a:gd name="T26" fmla="*/ 107 w 107"/>
                <a:gd name="T27" fmla="*/ 0 h 33"/>
                <a:gd name="T28" fmla="*/ 107 w 107"/>
                <a:gd name="T29" fmla="*/ 0 h 33"/>
                <a:gd name="T30" fmla="*/ 107 w 107"/>
                <a:gd name="T3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7" h="33">
                  <a:moveTo>
                    <a:pt x="97" y="24"/>
                  </a:moveTo>
                  <a:cubicBezTo>
                    <a:pt x="97" y="24"/>
                    <a:pt x="97" y="24"/>
                    <a:pt x="97" y="24"/>
                  </a:cubicBezTo>
                  <a:cubicBezTo>
                    <a:pt x="98" y="33"/>
                    <a:pt x="98" y="33"/>
                    <a:pt x="98" y="33"/>
                  </a:cubicBezTo>
                  <a:cubicBezTo>
                    <a:pt x="97" y="24"/>
                    <a:pt x="97" y="24"/>
                    <a:pt x="97" y="24"/>
                  </a:cubicBezTo>
                  <a:moveTo>
                    <a:pt x="0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5" y="9"/>
                    <a:pt x="11" y="11"/>
                    <a:pt x="17" y="11"/>
                  </a:cubicBezTo>
                  <a:cubicBezTo>
                    <a:pt x="11" y="10"/>
                    <a:pt x="5" y="9"/>
                    <a:pt x="0" y="7"/>
                  </a:cubicBezTo>
                  <a:moveTo>
                    <a:pt x="107" y="0"/>
                  </a:moveTo>
                  <a:cubicBezTo>
                    <a:pt x="107" y="0"/>
                    <a:pt x="107" y="0"/>
                    <a:pt x="107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7" y="0"/>
                    <a:pt x="107" y="1"/>
                    <a:pt x="107" y="1"/>
                  </a:cubicBezTo>
                  <a:cubicBezTo>
                    <a:pt x="107" y="1"/>
                    <a:pt x="107" y="0"/>
                    <a:pt x="107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7" y="0"/>
                    <a:pt x="107" y="0"/>
                    <a:pt x="107" y="0"/>
                  </a:cubicBezTo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73" name="Freeform 456">
              <a:extLst>
                <a:ext uri="{FF2B5EF4-FFF2-40B4-BE49-F238E27FC236}">
                  <a16:creationId xmlns:a16="http://schemas.microsoft.com/office/drawing/2014/main" id="{C4161A25-BDED-4136-A5F1-56BD9D9C2C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150" y="3206750"/>
              <a:ext cx="14288" cy="63500"/>
            </a:xfrm>
            <a:custGeom>
              <a:avLst/>
              <a:gdLst>
                <a:gd name="T0" fmla="*/ 0 w 3"/>
                <a:gd name="T1" fmla="*/ 0 h 13"/>
                <a:gd name="T2" fmla="*/ 0 w 3"/>
                <a:gd name="T3" fmla="*/ 0 h 13"/>
                <a:gd name="T4" fmla="*/ 3 w 3"/>
                <a:gd name="T5" fmla="*/ 13 h 13"/>
                <a:gd name="T6" fmla="*/ 3 w 3"/>
                <a:gd name="T7" fmla="*/ 13 h 13"/>
                <a:gd name="T8" fmla="*/ 3 w 3"/>
                <a:gd name="T9" fmla="*/ 13 h 13"/>
                <a:gd name="T10" fmla="*/ 0 w 3"/>
                <a:gd name="T1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1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74" name="Freeform 457">
              <a:extLst>
                <a:ext uri="{FF2B5EF4-FFF2-40B4-BE49-F238E27FC236}">
                  <a16:creationId xmlns:a16="http://schemas.microsoft.com/office/drawing/2014/main" id="{5AB3527B-3112-40CE-993B-8DAE44271D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713" y="3055938"/>
              <a:ext cx="82550" cy="82550"/>
            </a:xfrm>
            <a:custGeom>
              <a:avLst/>
              <a:gdLst>
                <a:gd name="T0" fmla="*/ 13 w 17"/>
                <a:gd name="T1" fmla="*/ 0 h 17"/>
                <a:gd name="T2" fmla="*/ 13 w 17"/>
                <a:gd name="T3" fmla="*/ 0 h 17"/>
                <a:gd name="T4" fmla="*/ 0 w 17"/>
                <a:gd name="T5" fmla="*/ 7 h 17"/>
                <a:gd name="T6" fmla="*/ 5 w 17"/>
                <a:gd name="T7" fmla="*/ 17 h 17"/>
                <a:gd name="T8" fmla="*/ 17 w 17"/>
                <a:gd name="T9" fmla="*/ 10 h 17"/>
                <a:gd name="T10" fmla="*/ 13 w 17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7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7"/>
                    <a:pt x="14" y="3"/>
                    <a:pt x="13" y="0"/>
                  </a:cubicBezTo>
                </a:path>
              </a:pathLst>
            </a:custGeom>
            <a:solidFill>
              <a:srgbClr val="716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75" name="Freeform 458">
              <a:extLst>
                <a:ext uri="{FF2B5EF4-FFF2-40B4-BE49-F238E27FC236}">
                  <a16:creationId xmlns:a16="http://schemas.microsoft.com/office/drawing/2014/main" id="{065B69C5-BD59-4E61-96DA-61A4DA0C5C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225" y="3176588"/>
              <a:ext cx="161925" cy="30163"/>
            </a:xfrm>
            <a:custGeom>
              <a:avLst/>
              <a:gdLst>
                <a:gd name="T0" fmla="*/ 32 w 33"/>
                <a:gd name="T1" fmla="*/ 1 h 6"/>
                <a:gd name="T2" fmla="*/ 33 w 33"/>
                <a:gd name="T3" fmla="*/ 6 h 6"/>
                <a:gd name="T4" fmla="*/ 33 w 33"/>
                <a:gd name="T5" fmla="*/ 6 h 6"/>
                <a:gd name="T6" fmla="*/ 32 w 33"/>
                <a:gd name="T7" fmla="*/ 1 h 6"/>
                <a:gd name="T8" fmla="*/ 17 w 33"/>
                <a:gd name="T9" fmla="*/ 0 h 6"/>
                <a:gd name="T10" fmla="*/ 13 w 33"/>
                <a:gd name="T11" fmla="*/ 1 h 6"/>
                <a:gd name="T12" fmla="*/ 13 w 33"/>
                <a:gd name="T13" fmla="*/ 1 h 6"/>
                <a:gd name="T14" fmla="*/ 0 w 33"/>
                <a:gd name="T15" fmla="*/ 4 h 6"/>
                <a:gd name="T16" fmla="*/ 17 w 33"/>
                <a:gd name="T17" fmla="*/ 0 h 6"/>
                <a:gd name="T18" fmla="*/ 17 w 33"/>
                <a:gd name="T19" fmla="*/ 0 h 6"/>
                <a:gd name="T20" fmla="*/ 17 w 33"/>
                <a:gd name="T21" fmla="*/ 0 h 6"/>
                <a:gd name="T22" fmla="*/ 17 w 33"/>
                <a:gd name="T23" fmla="*/ 0 h 6"/>
                <a:gd name="T24" fmla="*/ 17 w 33"/>
                <a:gd name="T2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6">
                  <a:moveTo>
                    <a:pt x="32" y="1"/>
                  </a:moveTo>
                  <a:cubicBezTo>
                    <a:pt x="33" y="6"/>
                    <a:pt x="33" y="6"/>
                    <a:pt x="33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2" y="1"/>
                    <a:pt x="32" y="1"/>
                    <a:pt x="32" y="1"/>
                  </a:cubicBezTo>
                  <a:moveTo>
                    <a:pt x="17" y="0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9" y="2"/>
                    <a:pt x="4" y="3"/>
                    <a:pt x="0" y="4"/>
                  </a:cubicBezTo>
                  <a:cubicBezTo>
                    <a:pt x="9" y="2"/>
                    <a:pt x="16" y="1"/>
                    <a:pt x="17" y="0"/>
                  </a:cubicBezTo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</a:path>
              </a:pathLst>
            </a:custGeom>
            <a:solidFill>
              <a:srgbClr val="C5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76" name="Freeform 459">
              <a:extLst>
                <a:ext uri="{FF2B5EF4-FFF2-40B4-BE49-F238E27FC236}">
                  <a16:creationId xmlns:a16="http://schemas.microsoft.com/office/drawing/2014/main" id="{66CD9DC3-84CE-4DF3-8BA3-562E6BD23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725" y="3152775"/>
              <a:ext cx="20638" cy="30163"/>
            </a:xfrm>
            <a:custGeom>
              <a:avLst/>
              <a:gdLst>
                <a:gd name="T0" fmla="*/ 1 w 4"/>
                <a:gd name="T1" fmla="*/ 0 h 6"/>
                <a:gd name="T2" fmla="*/ 0 w 4"/>
                <a:gd name="T3" fmla="*/ 1 h 6"/>
                <a:gd name="T4" fmla="*/ 0 w 4"/>
                <a:gd name="T5" fmla="*/ 6 h 6"/>
                <a:gd name="T6" fmla="*/ 4 w 4"/>
                <a:gd name="T7" fmla="*/ 5 h 6"/>
                <a:gd name="T8" fmla="*/ 4 w 4"/>
                <a:gd name="T9" fmla="*/ 5 h 6"/>
                <a:gd name="T10" fmla="*/ 4 w 4"/>
                <a:gd name="T11" fmla="*/ 5 h 6"/>
                <a:gd name="T12" fmla="*/ 4 w 4"/>
                <a:gd name="T13" fmla="*/ 5 h 6"/>
                <a:gd name="T14" fmla="*/ 1 w 4"/>
                <a:gd name="T15" fmla="*/ 0 h 6"/>
                <a:gd name="T16" fmla="*/ 1 w 4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6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4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E5AF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77" name="Freeform 460">
              <a:extLst>
                <a:ext uri="{FF2B5EF4-FFF2-40B4-BE49-F238E27FC236}">
                  <a16:creationId xmlns:a16="http://schemas.microsoft.com/office/drawing/2014/main" id="{72A3F1AA-5866-4251-AA15-13825589B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5388" y="3171825"/>
              <a:ext cx="77788" cy="142875"/>
            </a:xfrm>
            <a:custGeom>
              <a:avLst/>
              <a:gdLst>
                <a:gd name="T0" fmla="*/ 10 w 16"/>
                <a:gd name="T1" fmla="*/ 0 h 29"/>
                <a:gd name="T2" fmla="*/ 7 w 16"/>
                <a:gd name="T3" fmla="*/ 1 h 29"/>
                <a:gd name="T4" fmla="*/ 7 w 16"/>
                <a:gd name="T5" fmla="*/ 1 h 29"/>
                <a:gd name="T6" fmla="*/ 4 w 16"/>
                <a:gd name="T7" fmla="*/ 1 h 29"/>
                <a:gd name="T8" fmla="*/ 2 w 16"/>
                <a:gd name="T9" fmla="*/ 2 h 29"/>
                <a:gd name="T10" fmla="*/ 2 w 16"/>
                <a:gd name="T11" fmla="*/ 2 h 29"/>
                <a:gd name="T12" fmla="*/ 2 w 16"/>
                <a:gd name="T13" fmla="*/ 2 h 29"/>
                <a:gd name="T14" fmla="*/ 1 w 16"/>
                <a:gd name="T15" fmla="*/ 2 h 29"/>
                <a:gd name="T16" fmla="*/ 0 w 16"/>
                <a:gd name="T17" fmla="*/ 2 h 29"/>
                <a:gd name="T18" fmla="*/ 1 w 16"/>
                <a:gd name="T19" fmla="*/ 7 h 29"/>
                <a:gd name="T20" fmla="*/ 4 w 16"/>
                <a:gd name="T21" fmla="*/ 20 h 29"/>
                <a:gd name="T22" fmla="*/ 5 w 16"/>
                <a:gd name="T23" fmla="*/ 29 h 29"/>
                <a:gd name="T24" fmla="*/ 16 w 16"/>
                <a:gd name="T25" fmla="*/ 27 h 29"/>
                <a:gd name="T26" fmla="*/ 10 w 16"/>
                <a:gd name="T2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29">
                  <a:moveTo>
                    <a:pt x="10" y="0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E5AF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78" name="Freeform 461">
              <a:extLst>
                <a:ext uri="{FF2B5EF4-FFF2-40B4-BE49-F238E27FC236}">
                  <a16:creationId xmlns:a16="http://schemas.microsoft.com/office/drawing/2014/main" id="{3DBF371F-3BAB-4115-85EF-87A8901315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04913" y="3152775"/>
              <a:ext cx="58738" cy="30163"/>
            </a:xfrm>
            <a:custGeom>
              <a:avLst/>
              <a:gdLst>
                <a:gd name="T0" fmla="*/ 2 w 12"/>
                <a:gd name="T1" fmla="*/ 5 h 6"/>
                <a:gd name="T2" fmla="*/ 0 w 12"/>
                <a:gd name="T3" fmla="*/ 6 h 6"/>
                <a:gd name="T4" fmla="*/ 0 w 12"/>
                <a:gd name="T5" fmla="*/ 6 h 6"/>
                <a:gd name="T6" fmla="*/ 0 w 12"/>
                <a:gd name="T7" fmla="*/ 6 h 6"/>
                <a:gd name="T8" fmla="*/ 0 w 12"/>
                <a:gd name="T9" fmla="*/ 6 h 6"/>
                <a:gd name="T10" fmla="*/ 2 w 12"/>
                <a:gd name="T11" fmla="*/ 5 h 6"/>
                <a:gd name="T12" fmla="*/ 12 w 12"/>
                <a:gd name="T13" fmla="*/ 0 h 6"/>
                <a:gd name="T14" fmla="*/ 8 w 12"/>
                <a:gd name="T15" fmla="*/ 1 h 6"/>
                <a:gd name="T16" fmla="*/ 8 w 12"/>
                <a:gd name="T17" fmla="*/ 1 h 6"/>
                <a:gd name="T18" fmla="*/ 8 w 12"/>
                <a:gd name="T19" fmla="*/ 1 h 6"/>
                <a:gd name="T20" fmla="*/ 5 w 12"/>
                <a:gd name="T21" fmla="*/ 5 h 6"/>
                <a:gd name="T22" fmla="*/ 8 w 12"/>
                <a:gd name="T23" fmla="*/ 4 h 6"/>
                <a:gd name="T24" fmla="*/ 10 w 12"/>
                <a:gd name="T25" fmla="*/ 4 h 6"/>
                <a:gd name="T26" fmla="*/ 12 w 12"/>
                <a:gd name="T27" fmla="*/ 1 h 6"/>
                <a:gd name="T28" fmla="*/ 12 w 12"/>
                <a:gd name="T29" fmla="*/ 0 h 6"/>
                <a:gd name="T30" fmla="*/ 12 w 12"/>
                <a:gd name="T31" fmla="*/ 0 h 6"/>
                <a:gd name="T32" fmla="*/ 12 w 12"/>
                <a:gd name="T3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6">
                  <a:moveTo>
                    <a:pt x="2" y="5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5"/>
                    <a:pt x="2" y="5"/>
                    <a:pt x="2" y="5"/>
                  </a:cubicBezTo>
                  <a:moveTo>
                    <a:pt x="12" y="0"/>
                  </a:moveTo>
                  <a:cubicBezTo>
                    <a:pt x="11" y="0"/>
                    <a:pt x="10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3"/>
                    <a:pt x="7" y="4"/>
                    <a:pt x="5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3"/>
                    <a:pt x="12" y="2"/>
                    <a:pt x="12" y="1"/>
                  </a:cubicBezTo>
                  <a:cubicBezTo>
                    <a:pt x="12" y="1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E5AF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79" name="Freeform 462">
              <a:extLst>
                <a:ext uri="{FF2B5EF4-FFF2-40B4-BE49-F238E27FC236}">
                  <a16:creationId xmlns:a16="http://schemas.microsoft.com/office/drawing/2014/main" id="{FF101B43-5A14-4A73-9D5A-794E305CCA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6488" y="3152775"/>
              <a:ext cx="98425" cy="39688"/>
            </a:xfrm>
            <a:custGeom>
              <a:avLst/>
              <a:gdLst>
                <a:gd name="T0" fmla="*/ 20 w 20"/>
                <a:gd name="T1" fmla="*/ 6 h 8"/>
                <a:gd name="T2" fmla="*/ 20 w 20"/>
                <a:gd name="T3" fmla="*/ 6 h 8"/>
                <a:gd name="T4" fmla="*/ 20 w 20"/>
                <a:gd name="T5" fmla="*/ 6 h 8"/>
                <a:gd name="T6" fmla="*/ 20 w 20"/>
                <a:gd name="T7" fmla="*/ 6 h 8"/>
                <a:gd name="T8" fmla="*/ 1 w 20"/>
                <a:gd name="T9" fmla="*/ 0 h 8"/>
                <a:gd name="T10" fmla="*/ 0 w 20"/>
                <a:gd name="T11" fmla="*/ 0 h 8"/>
                <a:gd name="T12" fmla="*/ 0 w 20"/>
                <a:gd name="T13" fmla="*/ 0 h 8"/>
                <a:gd name="T14" fmla="*/ 3 w 20"/>
                <a:gd name="T15" fmla="*/ 5 h 8"/>
                <a:gd name="T16" fmla="*/ 3 w 20"/>
                <a:gd name="T17" fmla="*/ 5 h 8"/>
                <a:gd name="T18" fmla="*/ 3 w 20"/>
                <a:gd name="T19" fmla="*/ 5 h 8"/>
                <a:gd name="T20" fmla="*/ 3 w 20"/>
                <a:gd name="T21" fmla="*/ 5 h 8"/>
                <a:gd name="T22" fmla="*/ 5 w 20"/>
                <a:gd name="T23" fmla="*/ 7 h 8"/>
                <a:gd name="T24" fmla="*/ 6 w 20"/>
                <a:gd name="T25" fmla="*/ 7 h 8"/>
                <a:gd name="T26" fmla="*/ 7 w 20"/>
                <a:gd name="T27" fmla="*/ 7 h 8"/>
                <a:gd name="T28" fmla="*/ 7 w 20"/>
                <a:gd name="T29" fmla="*/ 7 h 8"/>
                <a:gd name="T30" fmla="*/ 8 w 20"/>
                <a:gd name="T31" fmla="*/ 8 h 8"/>
                <a:gd name="T32" fmla="*/ 8 w 20"/>
                <a:gd name="T33" fmla="*/ 8 h 8"/>
                <a:gd name="T34" fmla="*/ 10 w 20"/>
                <a:gd name="T35" fmla="*/ 8 h 8"/>
                <a:gd name="T36" fmla="*/ 12 w 20"/>
                <a:gd name="T37" fmla="*/ 7 h 8"/>
                <a:gd name="T38" fmla="*/ 18 w 20"/>
                <a:gd name="T39" fmla="*/ 6 h 8"/>
                <a:gd name="T40" fmla="*/ 19 w 20"/>
                <a:gd name="T41" fmla="*/ 6 h 8"/>
                <a:gd name="T42" fmla="*/ 20 w 20"/>
                <a:gd name="T43" fmla="*/ 6 h 8"/>
                <a:gd name="T44" fmla="*/ 19 w 20"/>
                <a:gd name="T45" fmla="*/ 6 h 8"/>
                <a:gd name="T46" fmla="*/ 18 w 20"/>
                <a:gd name="T47" fmla="*/ 2 h 8"/>
                <a:gd name="T48" fmla="*/ 17 w 20"/>
                <a:gd name="T49" fmla="*/ 3 h 8"/>
                <a:gd name="T50" fmla="*/ 16 w 20"/>
                <a:gd name="T51" fmla="*/ 3 h 8"/>
                <a:gd name="T52" fmla="*/ 14 w 20"/>
                <a:gd name="T53" fmla="*/ 3 h 8"/>
                <a:gd name="T54" fmla="*/ 9 w 20"/>
                <a:gd name="T55" fmla="*/ 2 h 8"/>
                <a:gd name="T56" fmla="*/ 1 w 20"/>
                <a:gd name="T5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0" h="8">
                  <a:moveTo>
                    <a:pt x="20" y="6"/>
                  </a:move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2" y="4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8"/>
                    <a:pt x="9" y="8"/>
                    <a:pt x="10" y="8"/>
                  </a:cubicBezTo>
                  <a:cubicBezTo>
                    <a:pt x="11" y="8"/>
                    <a:pt x="11" y="8"/>
                    <a:pt x="12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7" y="2"/>
                    <a:pt x="17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3"/>
                    <a:pt x="15" y="3"/>
                    <a:pt x="14" y="3"/>
                  </a:cubicBezTo>
                  <a:cubicBezTo>
                    <a:pt x="13" y="3"/>
                    <a:pt x="11" y="2"/>
                    <a:pt x="9" y="2"/>
                  </a:cubicBezTo>
                  <a:cubicBezTo>
                    <a:pt x="6" y="2"/>
                    <a:pt x="4" y="1"/>
                    <a:pt x="1" y="0"/>
                  </a:cubicBezTo>
                </a:path>
              </a:pathLst>
            </a:custGeom>
            <a:solidFill>
              <a:srgbClr val="E5AF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80" name="Freeform 463">
              <a:extLst>
                <a:ext uri="{FF2B5EF4-FFF2-40B4-BE49-F238E27FC236}">
                  <a16:creationId xmlns:a16="http://schemas.microsoft.com/office/drawing/2014/main" id="{8C200E3B-E31A-44D4-8EB6-F080C54D7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5388" y="3157538"/>
              <a:ext cx="47625" cy="25400"/>
            </a:xfrm>
            <a:custGeom>
              <a:avLst/>
              <a:gdLst>
                <a:gd name="T0" fmla="*/ 10 w 10"/>
                <a:gd name="T1" fmla="*/ 0 h 5"/>
                <a:gd name="T2" fmla="*/ 10 w 10"/>
                <a:gd name="T3" fmla="*/ 0 h 5"/>
                <a:gd name="T4" fmla="*/ 10 w 10"/>
                <a:gd name="T5" fmla="*/ 0 h 5"/>
                <a:gd name="T6" fmla="*/ 3 w 10"/>
                <a:gd name="T7" fmla="*/ 1 h 5"/>
                <a:gd name="T8" fmla="*/ 2 w 10"/>
                <a:gd name="T9" fmla="*/ 1 h 5"/>
                <a:gd name="T10" fmla="*/ 0 w 10"/>
                <a:gd name="T11" fmla="*/ 1 h 5"/>
                <a:gd name="T12" fmla="*/ 0 w 10"/>
                <a:gd name="T13" fmla="*/ 1 h 5"/>
                <a:gd name="T14" fmla="*/ 1 w 10"/>
                <a:gd name="T15" fmla="*/ 5 h 5"/>
                <a:gd name="T16" fmla="*/ 2 w 10"/>
                <a:gd name="T17" fmla="*/ 5 h 5"/>
                <a:gd name="T18" fmla="*/ 2 w 10"/>
                <a:gd name="T19" fmla="*/ 5 h 5"/>
                <a:gd name="T20" fmla="*/ 2 w 10"/>
                <a:gd name="T21" fmla="*/ 5 h 5"/>
                <a:gd name="T22" fmla="*/ 4 w 10"/>
                <a:gd name="T23" fmla="*/ 4 h 5"/>
                <a:gd name="T24" fmla="*/ 7 w 10"/>
                <a:gd name="T25" fmla="*/ 4 h 5"/>
                <a:gd name="T26" fmla="*/ 7 w 10"/>
                <a:gd name="T27" fmla="*/ 4 h 5"/>
                <a:gd name="T28" fmla="*/ 10 w 10"/>
                <a:gd name="T29" fmla="*/ 0 h 5"/>
                <a:gd name="T30" fmla="*/ 10 w 10"/>
                <a:gd name="T31" fmla="*/ 0 h 5"/>
                <a:gd name="T32" fmla="*/ 10 w 10"/>
                <a:gd name="T3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" h="5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8" y="0"/>
                    <a:pt x="6" y="1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9" y="3"/>
                    <a:pt x="10" y="2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E5AF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81" name="Freeform 464">
              <a:extLst>
                <a:ext uri="{FF2B5EF4-FFF2-40B4-BE49-F238E27FC236}">
                  <a16:creationId xmlns:a16="http://schemas.microsoft.com/office/drawing/2014/main" id="{AEF1469D-1ECC-4552-BF7E-546970B659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338" y="2917825"/>
              <a:ext cx="73025" cy="269875"/>
            </a:xfrm>
            <a:custGeom>
              <a:avLst/>
              <a:gdLst>
                <a:gd name="T0" fmla="*/ 14 w 15"/>
                <a:gd name="T1" fmla="*/ 55 h 55"/>
                <a:gd name="T2" fmla="*/ 15 w 15"/>
                <a:gd name="T3" fmla="*/ 55 h 55"/>
                <a:gd name="T4" fmla="*/ 15 w 15"/>
                <a:gd name="T5" fmla="*/ 55 h 55"/>
                <a:gd name="T6" fmla="*/ 15 w 15"/>
                <a:gd name="T7" fmla="*/ 55 h 55"/>
                <a:gd name="T8" fmla="*/ 15 w 15"/>
                <a:gd name="T9" fmla="*/ 55 h 55"/>
                <a:gd name="T10" fmla="*/ 14 w 15"/>
                <a:gd name="T11" fmla="*/ 55 h 55"/>
                <a:gd name="T12" fmla="*/ 0 w 15"/>
                <a:gd name="T13" fmla="*/ 0 h 55"/>
                <a:gd name="T14" fmla="*/ 0 w 15"/>
                <a:gd name="T15" fmla="*/ 6 h 55"/>
                <a:gd name="T16" fmla="*/ 3 w 15"/>
                <a:gd name="T17" fmla="*/ 28 h 55"/>
                <a:gd name="T18" fmla="*/ 3 w 15"/>
                <a:gd name="T19" fmla="*/ 28 h 55"/>
                <a:gd name="T20" fmla="*/ 3 w 15"/>
                <a:gd name="T21" fmla="*/ 28 h 55"/>
                <a:gd name="T22" fmla="*/ 3 w 15"/>
                <a:gd name="T23" fmla="*/ 28 h 55"/>
                <a:gd name="T24" fmla="*/ 7 w 15"/>
                <a:gd name="T25" fmla="*/ 38 h 55"/>
                <a:gd name="T26" fmla="*/ 7 w 15"/>
                <a:gd name="T27" fmla="*/ 38 h 55"/>
                <a:gd name="T28" fmla="*/ 12 w 15"/>
                <a:gd name="T29" fmla="*/ 50 h 55"/>
                <a:gd name="T30" fmla="*/ 13 w 15"/>
                <a:gd name="T31" fmla="*/ 40 h 55"/>
                <a:gd name="T32" fmla="*/ 12 w 15"/>
                <a:gd name="T33" fmla="*/ 36 h 55"/>
                <a:gd name="T34" fmla="*/ 8 w 15"/>
                <a:gd name="T35" fmla="*/ 25 h 55"/>
                <a:gd name="T36" fmla="*/ 5 w 15"/>
                <a:gd name="T37" fmla="*/ 8 h 55"/>
                <a:gd name="T38" fmla="*/ 5 w 15"/>
                <a:gd name="T39" fmla="*/ 8 h 55"/>
                <a:gd name="T40" fmla="*/ 5 w 15"/>
                <a:gd name="T41" fmla="*/ 6 h 55"/>
                <a:gd name="T42" fmla="*/ 0 w 15"/>
                <a:gd name="T4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" h="55">
                  <a:moveTo>
                    <a:pt x="14" y="55"/>
                  </a:moveTo>
                  <a:cubicBezTo>
                    <a:pt x="15" y="55"/>
                    <a:pt x="15" y="55"/>
                    <a:pt x="15" y="55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5"/>
                    <a:pt x="15" y="55"/>
                    <a:pt x="14" y="55"/>
                  </a:cubicBezTo>
                  <a:moveTo>
                    <a:pt x="0" y="0"/>
                  </a:moveTo>
                  <a:cubicBezTo>
                    <a:pt x="0" y="2"/>
                    <a:pt x="0" y="4"/>
                    <a:pt x="0" y="6"/>
                  </a:cubicBezTo>
                  <a:cubicBezTo>
                    <a:pt x="0" y="14"/>
                    <a:pt x="1" y="21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4" y="31"/>
                    <a:pt x="6" y="35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9" y="42"/>
                    <a:pt x="10" y="46"/>
                    <a:pt x="12" y="50"/>
                  </a:cubicBezTo>
                  <a:cubicBezTo>
                    <a:pt x="11" y="47"/>
                    <a:pt x="12" y="43"/>
                    <a:pt x="13" y="40"/>
                  </a:cubicBezTo>
                  <a:cubicBezTo>
                    <a:pt x="13" y="38"/>
                    <a:pt x="12" y="37"/>
                    <a:pt x="12" y="36"/>
                  </a:cubicBezTo>
                  <a:cubicBezTo>
                    <a:pt x="10" y="32"/>
                    <a:pt x="9" y="29"/>
                    <a:pt x="8" y="25"/>
                  </a:cubicBezTo>
                  <a:cubicBezTo>
                    <a:pt x="6" y="19"/>
                    <a:pt x="5" y="13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5" y="6"/>
                    <a:pt x="5" y="6"/>
                  </a:cubicBezTo>
                  <a:cubicBezTo>
                    <a:pt x="3" y="4"/>
                    <a:pt x="1" y="2"/>
                    <a:pt x="0" y="0"/>
                  </a:cubicBezTo>
                </a:path>
              </a:pathLst>
            </a:custGeom>
            <a:solidFill>
              <a:srgbClr val="E5AF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82" name="Freeform 465">
              <a:extLst>
                <a:ext uri="{FF2B5EF4-FFF2-40B4-BE49-F238E27FC236}">
                  <a16:creationId xmlns:a16="http://schemas.microsoft.com/office/drawing/2014/main" id="{9B88597C-4563-46E0-8876-FAF905A95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313" y="3113088"/>
              <a:ext cx="379413" cy="98425"/>
            </a:xfrm>
            <a:custGeom>
              <a:avLst/>
              <a:gdLst>
                <a:gd name="T0" fmla="*/ 2 w 78"/>
                <a:gd name="T1" fmla="*/ 0 h 20"/>
                <a:gd name="T2" fmla="*/ 1 w 78"/>
                <a:gd name="T3" fmla="*/ 10 h 20"/>
                <a:gd name="T4" fmla="*/ 3 w 78"/>
                <a:gd name="T5" fmla="*/ 15 h 20"/>
                <a:gd name="T6" fmla="*/ 4 w 78"/>
                <a:gd name="T7" fmla="*/ 15 h 20"/>
                <a:gd name="T8" fmla="*/ 4 w 78"/>
                <a:gd name="T9" fmla="*/ 15 h 20"/>
                <a:gd name="T10" fmla="*/ 21 w 78"/>
                <a:gd name="T11" fmla="*/ 19 h 20"/>
                <a:gd name="T12" fmla="*/ 24 w 78"/>
                <a:gd name="T13" fmla="*/ 19 h 20"/>
                <a:gd name="T14" fmla="*/ 35 w 78"/>
                <a:gd name="T15" fmla="*/ 20 h 20"/>
                <a:gd name="T16" fmla="*/ 65 w 78"/>
                <a:gd name="T17" fmla="*/ 17 h 20"/>
                <a:gd name="T18" fmla="*/ 78 w 78"/>
                <a:gd name="T19" fmla="*/ 14 h 20"/>
                <a:gd name="T20" fmla="*/ 78 w 78"/>
                <a:gd name="T21" fmla="*/ 14 h 20"/>
                <a:gd name="T22" fmla="*/ 78 w 78"/>
                <a:gd name="T23" fmla="*/ 9 h 20"/>
                <a:gd name="T24" fmla="*/ 69 w 78"/>
                <a:gd name="T25" fmla="*/ 11 h 20"/>
                <a:gd name="T26" fmla="*/ 38 w 78"/>
                <a:gd name="T27" fmla="*/ 14 h 20"/>
                <a:gd name="T28" fmla="*/ 20 w 78"/>
                <a:gd name="T29" fmla="*/ 13 h 20"/>
                <a:gd name="T30" fmla="*/ 13 w 78"/>
                <a:gd name="T31" fmla="*/ 11 h 20"/>
                <a:gd name="T32" fmla="*/ 7 w 78"/>
                <a:gd name="T33" fmla="*/ 8 h 20"/>
                <a:gd name="T34" fmla="*/ 2 w 78"/>
                <a:gd name="T3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8" h="20">
                  <a:moveTo>
                    <a:pt x="2" y="0"/>
                  </a:moveTo>
                  <a:cubicBezTo>
                    <a:pt x="1" y="3"/>
                    <a:pt x="0" y="7"/>
                    <a:pt x="1" y="10"/>
                  </a:cubicBezTo>
                  <a:cubicBezTo>
                    <a:pt x="2" y="12"/>
                    <a:pt x="3" y="14"/>
                    <a:pt x="3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9" y="17"/>
                    <a:pt x="15" y="18"/>
                    <a:pt x="21" y="19"/>
                  </a:cubicBezTo>
                  <a:cubicBezTo>
                    <a:pt x="22" y="19"/>
                    <a:pt x="23" y="19"/>
                    <a:pt x="24" y="19"/>
                  </a:cubicBezTo>
                  <a:cubicBezTo>
                    <a:pt x="28" y="20"/>
                    <a:pt x="31" y="20"/>
                    <a:pt x="35" y="20"/>
                  </a:cubicBezTo>
                  <a:cubicBezTo>
                    <a:pt x="46" y="20"/>
                    <a:pt x="56" y="19"/>
                    <a:pt x="65" y="17"/>
                  </a:cubicBezTo>
                  <a:cubicBezTo>
                    <a:pt x="69" y="16"/>
                    <a:pt x="74" y="15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76" y="10"/>
                    <a:pt x="73" y="10"/>
                    <a:pt x="69" y="11"/>
                  </a:cubicBezTo>
                  <a:cubicBezTo>
                    <a:pt x="61" y="13"/>
                    <a:pt x="49" y="14"/>
                    <a:pt x="38" y="14"/>
                  </a:cubicBezTo>
                  <a:cubicBezTo>
                    <a:pt x="32" y="14"/>
                    <a:pt x="26" y="14"/>
                    <a:pt x="20" y="13"/>
                  </a:cubicBezTo>
                  <a:cubicBezTo>
                    <a:pt x="18" y="12"/>
                    <a:pt x="15" y="12"/>
                    <a:pt x="13" y="11"/>
                  </a:cubicBezTo>
                  <a:cubicBezTo>
                    <a:pt x="11" y="10"/>
                    <a:pt x="9" y="9"/>
                    <a:pt x="7" y="8"/>
                  </a:cubicBezTo>
                  <a:cubicBezTo>
                    <a:pt x="5" y="5"/>
                    <a:pt x="4" y="3"/>
                    <a:pt x="2" y="0"/>
                  </a:cubicBezTo>
                </a:path>
              </a:pathLst>
            </a:custGeom>
            <a:solidFill>
              <a:srgbClr val="E5AF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83" name="Freeform 466">
              <a:extLst>
                <a:ext uri="{FF2B5EF4-FFF2-40B4-BE49-F238E27FC236}">
                  <a16:creationId xmlns:a16="http://schemas.microsoft.com/office/drawing/2014/main" id="{4E500FB3-3324-405C-88ED-C3EAD5822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525" y="2825750"/>
              <a:ext cx="58738" cy="122238"/>
            </a:xfrm>
            <a:custGeom>
              <a:avLst/>
              <a:gdLst>
                <a:gd name="T0" fmla="*/ 2 w 12"/>
                <a:gd name="T1" fmla="*/ 0 h 25"/>
                <a:gd name="T2" fmla="*/ 5 w 12"/>
                <a:gd name="T3" fmla="*/ 19 h 25"/>
                <a:gd name="T4" fmla="*/ 5 w 12"/>
                <a:gd name="T5" fmla="*/ 19 h 25"/>
                <a:gd name="T6" fmla="*/ 5 w 12"/>
                <a:gd name="T7" fmla="*/ 19 h 25"/>
                <a:gd name="T8" fmla="*/ 5 w 12"/>
                <a:gd name="T9" fmla="*/ 19 h 25"/>
                <a:gd name="T10" fmla="*/ 5 w 12"/>
                <a:gd name="T11" fmla="*/ 19 h 25"/>
                <a:gd name="T12" fmla="*/ 10 w 12"/>
                <a:gd name="T13" fmla="*/ 25 h 25"/>
                <a:gd name="T14" fmla="*/ 12 w 12"/>
                <a:gd name="T15" fmla="*/ 17 h 25"/>
                <a:gd name="T16" fmla="*/ 9 w 12"/>
                <a:gd name="T17" fmla="*/ 15 h 25"/>
                <a:gd name="T18" fmla="*/ 6 w 12"/>
                <a:gd name="T19" fmla="*/ 12 h 25"/>
                <a:gd name="T20" fmla="*/ 2 w 12"/>
                <a:gd name="T2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25">
                  <a:moveTo>
                    <a:pt x="2" y="0"/>
                  </a:moveTo>
                  <a:cubicBezTo>
                    <a:pt x="0" y="6"/>
                    <a:pt x="1" y="12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6" y="21"/>
                    <a:pt x="8" y="23"/>
                    <a:pt x="10" y="25"/>
                  </a:cubicBezTo>
                  <a:cubicBezTo>
                    <a:pt x="10" y="21"/>
                    <a:pt x="11" y="19"/>
                    <a:pt x="12" y="17"/>
                  </a:cubicBezTo>
                  <a:cubicBezTo>
                    <a:pt x="11" y="17"/>
                    <a:pt x="10" y="16"/>
                    <a:pt x="9" y="15"/>
                  </a:cubicBezTo>
                  <a:cubicBezTo>
                    <a:pt x="8" y="14"/>
                    <a:pt x="7" y="13"/>
                    <a:pt x="6" y="12"/>
                  </a:cubicBezTo>
                  <a:cubicBezTo>
                    <a:pt x="3" y="9"/>
                    <a:pt x="2" y="5"/>
                    <a:pt x="2" y="0"/>
                  </a:cubicBezTo>
                </a:path>
              </a:pathLst>
            </a:custGeom>
            <a:solidFill>
              <a:srgbClr val="E5AF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84" name="Oval 467">
              <a:extLst>
                <a:ext uri="{FF2B5EF4-FFF2-40B4-BE49-F238E27FC236}">
                  <a16:creationId xmlns:a16="http://schemas.microsoft.com/office/drawing/2014/main" id="{E77D7E9C-4473-4DAF-A601-F198B7C223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175" y="3338513"/>
              <a:ext cx="1588" cy="1588"/>
            </a:xfrm>
            <a:prstGeom prst="ellipse">
              <a:avLst/>
            </a:prstGeom>
            <a:solidFill>
              <a:srgbClr val="D2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85" name="Freeform 468">
              <a:extLst>
                <a:ext uri="{FF2B5EF4-FFF2-40B4-BE49-F238E27FC236}">
                  <a16:creationId xmlns:a16="http://schemas.microsoft.com/office/drawing/2014/main" id="{23D4DCE6-165F-46DE-93CF-24998C1ADC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438" y="3352800"/>
              <a:ext cx="34925" cy="0"/>
            </a:xfrm>
            <a:custGeom>
              <a:avLst/>
              <a:gdLst>
                <a:gd name="T0" fmla="*/ 7 w 7"/>
                <a:gd name="T1" fmla="*/ 0 w 7"/>
                <a:gd name="T2" fmla="*/ 0 w 7"/>
                <a:gd name="T3" fmla="*/ 7 w 7"/>
                <a:gd name="T4" fmla="*/ 7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cubicBezTo>
                    <a:pt x="5" y="0"/>
                    <a:pt x="2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C3C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86" name="Freeform 469">
              <a:extLst>
                <a:ext uri="{FF2B5EF4-FFF2-40B4-BE49-F238E27FC236}">
                  <a16:creationId xmlns:a16="http://schemas.microsoft.com/office/drawing/2014/main" id="{EFCB412D-F4FC-43A5-8A49-ED66781744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1638" y="3362325"/>
              <a:ext cx="481013" cy="1270000"/>
            </a:xfrm>
            <a:custGeom>
              <a:avLst/>
              <a:gdLst>
                <a:gd name="T0" fmla="*/ 65 w 99"/>
                <a:gd name="T1" fmla="*/ 259 h 260"/>
                <a:gd name="T2" fmla="*/ 64 w 99"/>
                <a:gd name="T3" fmla="*/ 260 h 260"/>
                <a:gd name="T4" fmla="*/ 60 w 99"/>
                <a:gd name="T5" fmla="*/ 260 h 260"/>
                <a:gd name="T6" fmla="*/ 64 w 99"/>
                <a:gd name="T7" fmla="*/ 260 h 260"/>
                <a:gd name="T8" fmla="*/ 65 w 99"/>
                <a:gd name="T9" fmla="*/ 259 h 260"/>
                <a:gd name="T10" fmla="*/ 20 w 99"/>
                <a:gd name="T11" fmla="*/ 256 h 260"/>
                <a:gd name="T12" fmla="*/ 21 w 99"/>
                <a:gd name="T13" fmla="*/ 257 h 260"/>
                <a:gd name="T14" fmla="*/ 34 w 99"/>
                <a:gd name="T15" fmla="*/ 259 h 260"/>
                <a:gd name="T16" fmla="*/ 40 w 99"/>
                <a:gd name="T17" fmla="*/ 259 h 260"/>
                <a:gd name="T18" fmla="*/ 34 w 99"/>
                <a:gd name="T19" fmla="*/ 259 h 260"/>
                <a:gd name="T20" fmla="*/ 21 w 99"/>
                <a:gd name="T21" fmla="*/ 257 h 260"/>
                <a:gd name="T22" fmla="*/ 20 w 99"/>
                <a:gd name="T23" fmla="*/ 256 h 260"/>
                <a:gd name="T24" fmla="*/ 23 w 99"/>
                <a:gd name="T25" fmla="*/ 173 h 260"/>
                <a:gd name="T26" fmla="*/ 0 w 99"/>
                <a:gd name="T27" fmla="*/ 209 h 260"/>
                <a:gd name="T28" fmla="*/ 0 w 99"/>
                <a:gd name="T29" fmla="*/ 209 h 260"/>
                <a:gd name="T30" fmla="*/ 23 w 99"/>
                <a:gd name="T31" fmla="*/ 173 h 260"/>
                <a:gd name="T32" fmla="*/ 23 w 99"/>
                <a:gd name="T33" fmla="*/ 173 h 260"/>
                <a:gd name="T34" fmla="*/ 23 w 99"/>
                <a:gd name="T35" fmla="*/ 173 h 260"/>
                <a:gd name="T36" fmla="*/ 23 w 99"/>
                <a:gd name="T37" fmla="*/ 173 h 260"/>
                <a:gd name="T38" fmla="*/ 78 w 99"/>
                <a:gd name="T39" fmla="*/ 99 h 260"/>
                <a:gd name="T40" fmla="*/ 77 w 99"/>
                <a:gd name="T41" fmla="*/ 104 h 260"/>
                <a:gd name="T42" fmla="*/ 77 w 99"/>
                <a:gd name="T43" fmla="*/ 105 h 260"/>
                <a:gd name="T44" fmla="*/ 77 w 99"/>
                <a:gd name="T45" fmla="*/ 104 h 260"/>
                <a:gd name="T46" fmla="*/ 78 w 99"/>
                <a:gd name="T47" fmla="*/ 99 h 260"/>
                <a:gd name="T48" fmla="*/ 99 w 99"/>
                <a:gd name="T49" fmla="*/ 0 h 260"/>
                <a:gd name="T50" fmla="*/ 95 w 99"/>
                <a:gd name="T51" fmla="*/ 45 h 260"/>
                <a:gd name="T52" fmla="*/ 86 w 99"/>
                <a:gd name="T53" fmla="*/ 68 h 260"/>
                <a:gd name="T54" fmla="*/ 95 w 99"/>
                <a:gd name="T55" fmla="*/ 45 h 260"/>
                <a:gd name="T56" fmla="*/ 99 w 99"/>
                <a:gd name="T57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9" h="260">
                  <a:moveTo>
                    <a:pt x="65" y="259"/>
                  </a:moveTo>
                  <a:cubicBezTo>
                    <a:pt x="65" y="259"/>
                    <a:pt x="65" y="260"/>
                    <a:pt x="64" y="260"/>
                  </a:cubicBezTo>
                  <a:cubicBezTo>
                    <a:pt x="63" y="260"/>
                    <a:pt x="61" y="260"/>
                    <a:pt x="60" y="260"/>
                  </a:cubicBezTo>
                  <a:cubicBezTo>
                    <a:pt x="61" y="260"/>
                    <a:pt x="63" y="260"/>
                    <a:pt x="64" y="260"/>
                  </a:cubicBezTo>
                  <a:cubicBezTo>
                    <a:pt x="65" y="260"/>
                    <a:pt x="65" y="259"/>
                    <a:pt x="65" y="259"/>
                  </a:cubicBezTo>
                  <a:moveTo>
                    <a:pt x="20" y="256"/>
                  </a:moveTo>
                  <a:cubicBezTo>
                    <a:pt x="21" y="256"/>
                    <a:pt x="21" y="256"/>
                    <a:pt x="21" y="257"/>
                  </a:cubicBezTo>
                  <a:cubicBezTo>
                    <a:pt x="24" y="259"/>
                    <a:pt x="30" y="259"/>
                    <a:pt x="34" y="259"/>
                  </a:cubicBezTo>
                  <a:cubicBezTo>
                    <a:pt x="36" y="259"/>
                    <a:pt x="38" y="259"/>
                    <a:pt x="40" y="259"/>
                  </a:cubicBezTo>
                  <a:cubicBezTo>
                    <a:pt x="38" y="259"/>
                    <a:pt x="36" y="259"/>
                    <a:pt x="34" y="259"/>
                  </a:cubicBezTo>
                  <a:cubicBezTo>
                    <a:pt x="30" y="259"/>
                    <a:pt x="24" y="259"/>
                    <a:pt x="21" y="257"/>
                  </a:cubicBezTo>
                  <a:cubicBezTo>
                    <a:pt x="21" y="256"/>
                    <a:pt x="21" y="256"/>
                    <a:pt x="20" y="256"/>
                  </a:cubicBezTo>
                  <a:moveTo>
                    <a:pt x="23" y="173"/>
                  </a:moveTo>
                  <a:cubicBezTo>
                    <a:pt x="17" y="184"/>
                    <a:pt x="9" y="196"/>
                    <a:pt x="0" y="209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9" y="196"/>
                    <a:pt x="17" y="184"/>
                    <a:pt x="23" y="173"/>
                  </a:cubicBezTo>
                  <a:moveTo>
                    <a:pt x="23" y="173"/>
                  </a:move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moveTo>
                    <a:pt x="78" y="99"/>
                  </a:moveTo>
                  <a:cubicBezTo>
                    <a:pt x="77" y="101"/>
                    <a:pt x="77" y="103"/>
                    <a:pt x="77" y="104"/>
                  </a:cubicBezTo>
                  <a:cubicBezTo>
                    <a:pt x="77" y="104"/>
                    <a:pt x="77" y="105"/>
                    <a:pt x="77" y="105"/>
                  </a:cubicBezTo>
                  <a:cubicBezTo>
                    <a:pt x="77" y="105"/>
                    <a:pt x="77" y="104"/>
                    <a:pt x="77" y="104"/>
                  </a:cubicBezTo>
                  <a:cubicBezTo>
                    <a:pt x="77" y="103"/>
                    <a:pt x="77" y="101"/>
                    <a:pt x="78" y="99"/>
                  </a:cubicBezTo>
                  <a:moveTo>
                    <a:pt x="99" y="0"/>
                  </a:moveTo>
                  <a:cubicBezTo>
                    <a:pt x="96" y="11"/>
                    <a:pt x="93" y="31"/>
                    <a:pt x="95" y="45"/>
                  </a:cubicBezTo>
                  <a:cubicBezTo>
                    <a:pt x="92" y="52"/>
                    <a:pt x="89" y="60"/>
                    <a:pt x="86" y="68"/>
                  </a:cubicBezTo>
                  <a:cubicBezTo>
                    <a:pt x="89" y="60"/>
                    <a:pt x="92" y="52"/>
                    <a:pt x="95" y="45"/>
                  </a:cubicBezTo>
                  <a:cubicBezTo>
                    <a:pt x="93" y="31"/>
                    <a:pt x="96" y="11"/>
                    <a:pt x="99" y="0"/>
                  </a:cubicBezTo>
                </a:path>
              </a:pathLst>
            </a:custGeom>
            <a:solidFill>
              <a:srgbClr val="D2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87" name="Freeform 470">
              <a:extLst>
                <a:ext uri="{FF2B5EF4-FFF2-40B4-BE49-F238E27FC236}">
                  <a16:creationId xmlns:a16="http://schemas.microsoft.com/office/drawing/2014/main" id="{FCB3A16A-E60B-4295-A30F-776966A41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025" y="4421188"/>
              <a:ext cx="263525" cy="211138"/>
            </a:xfrm>
            <a:custGeom>
              <a:avLst/>
              <a:gdLst>
                <a:gd name="T0" fmla="*/ 0 w 54"/>
                <a:gd name="T1" fmla="*/ 0 h 43"/>
                <a:gd name="T2" fmla="*/ 5 w 54"/>
                <a:gd name="T3" fmla="*/ 13 h 43"/>
                <a:gd name="T4" fmla="*/ 6 w 54"/>
                <a:gd name="T5" fmla="*/ 31 h 43"/>
                <a:gd name="T6" fmla="*/ 9 w 54"/>
                <a:gd name="T7" fmla="*/ 39 h 43"/>
                <a:gd name="T8" fmla="*/ 10 w 54"/>
                <a:gd name="T9" fmla="*/ 40 h 43"/>
                <a:gd name="T10" fmla="*/ 23 w 54"/>
                <a:gd name="T11" fmla="*/ 42 h 43"/>
                <a:gd name="T12" fmla="*/ 29 w 54"/>
                <a:gd name="T13" fmla="*/ 42 h 43"/>
                <a:gd name="T14" fmla="*/ 49 w 54"/>
                <a:gd name="T15" fmla="*/ 43 h 43"/>
                <a:gd name="T16" fmla="*/ 53 w 54"/>
                <a:gd name="T17" fmla="*/ 43 h 43"/>
                <a:gd name="T18" fmla="*/ 54 w 54"/>
                <a:gd name="T19" fmla="*/ 42 h 43"/>
                <a:gd name="T20" fmla="*/ 54 w 54"/>
                <a:gd name="T21" fmla="*/ 39 h 43"/>
                <a:gd name="T22" fmla="*/ 18 w 54"/>
                <a:gd name="T23" fmla="*/ 26 h 43"/>
                <a:gd name="T24" fmla="*/ 10 w 54"/>
                <a:gd name="T25" fmla="*/ 3 h 43"/>
                <a:gd name="T26" fmla="*/ 0 w 54"/>
                <a:gd name="T2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" h="43">
                  <a:moveTo>
                    <a:pt x="0" y="0"/>
                  </a:moveTo>
                  <a:cubicBezTo>
                    <a:pt x="0" y="8"/>
                    <a:pt x="4" y="10"/>
                    <a:pt x="5" y="13"/>
                  </a:cubicBezTo>
                  <a:cubicBezTo>
                    <a:pt x="7" y="20"/>
                    <a:pt x="4" y="24"/>
                    <a:pt x="6" y="31"/>
                  </a:cubicBezTo>
                  <a:cubicBezTo>
                    <a:pt x="7" y="34"/>
                    <a:pt x="8" y="37"/>
                    <a:pt x="9" y="39"/>
                  </a:cubicBezTo>
                  <a:cubicBezTo>
                    <a:pt x="10" y="39"/>
                    <a:pt x="10" y="39"/>
                    <a:pt x="10" y="40"/>
                  </a:cubicBezTo>
                  <a:cubicBezTo>
                    <a:pt x="13" y="42"/>
                    <a:pt x="19" y="42"/>
                    <a:pt x="23" y="42"/>
                  </a:cubicBezTo>
                  <a:cubicBezTo>
                    <a:pt x="25" y="42"/>
                    <a:pt x="27" y="42"/>
                    <a:pt x="29" y="42"/>
                  </a:cubicBezTo>
                  <a:cubicBezTo>
                    <a:pt x="35" y="43"/>
                    <a:pt x="42" y="43"/>
                    <a:pt x="49" y="43"/>
                  </a:cubicBezTo>
                  <a:cubicBezTo>
                    <a:pt x="50" y="43"/>
                    <a:pt x="52" y="43"/>
                    <a:pt x="53" y="43"/>
                  </a:cubicBezTo>
                  <a:cubicBezTo>
                    <a:pt x="54" y="43"/>
                    <a:pt x="54" y="42"/>
                    <a:pt x="54" y="42"/>
                  </a:cubicBezTo>
                  <a:cubicBezTo>
                    <a:pt x="54" y="41"/>
                    <a:pt x="54" y="40"/>
                    <a:pt x="54" y="39"/>
                  </a:cubicBezTo>
                  <a:cubicBezTo>
                    <a:pt x="39" y="38"/>
                    <a:pt x="22" y="39"/>
                    <a:pt x="18" y="26"/>
                  </a:cubicBezTo>
                  <a:cubicBezTo>
                    <a:pt x="14" y="19"/>
                    <a:pt x="11" y="11"/>
                    <a:pt x="10" y="3"/>
                  </a:cubicBezTo>
                  <a:cubicBezTo>
                    <a:pt x="6" y="2"/>
                    <a:pt x="3" y="1"/>
                    <a:pt x="0" y="0"/>
                  </a:cubicBezTo>
                </a:path>
              </a:pathLst>
            </a:custGeom>
            <a:solidFill>
              <a:srgbClr val="CF9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88" name="Freeform 471">
              <a:extLst>
                <a:ext uri="{FF2B5EF4-FFF2-40B4-BE49-F238E27FC236}">
                  <a16:creationId xmlns:a16="http://schemas.microsoft.com/office/drawing/2014/main" id="{608399F9-6173-42B1-ABB7-6DF88D71B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638" y="3898900"/>
              <a:ext cx="379413" cy="538163"/>
            </a:xfrm>
            <a:custGeom>
              <a:avLst/>
              <a:gdLst>
                <a:gd name="T0" fmla="*/ 76 w 78"/>
                <a:gd name="T1" fmla="*/ 0 h 110"/>
                <a:gd name="T2" fmla="*/ 23 w 78"/>
                <a:gd name="T3" fmla="*/ 63 h 110"/>
                <a:gd name="T4" fmla="*/ 23 w 78"/>
                <a:gd name="T5" fmla="*/ 63 h 110"/>
                <a:gd name="T6" fmla="*/ 23 w 78"/>
                <a:gd name="T7" fmla="*/ 63 h 110"/>
                <a:gd name="T8" fmla="*/ 0 w 78"/>
                <a:gd name="T9" fmla="*/ 99 h 110"/>
                <a:gd name="T10" fmla="*/ 11 w 78"/>
                <a:gd name="T11" fmla="*/ 107 h 110"/>
                <a:gd name="T12" fmla="*/ 11 w 78"/>
                <a:gd name="T13" fmla="*/ 107 h 110"/>
                <a:gd name="T14" fmla="*/ 21 w 78"/>
                <a:gd name="T15" fmla="*/ 110 h 110"/>
                <a:gd name="T16" fmla="*/ 78 w 78"/>
                <a:gd name="T17" fmla="*/ 9 h 110"/>
                <a:gd name="T18" fmla="*/ 76 w 78"/>
                <a:gd name="T1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" h="110">
                  <a:moveTo>
                    <a:pt x="76" y="0"/>
                  </a:moveTo>
                  <a:cubicBezTo>
                    <a:pt x="48" y="12"/>
                    <a:pt x="40" y="33"/>
                    <a:pt x="23" y="63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17" y="74"/>
                    <a:pt x="9" y="86"/>
                    <a:pt x="0" y="99"/>
                  </a:cubicBezTo>
                  <a:cubicBezTo>
                    <a:pt x="3" y="102"/>
                    <a:pt x="7" y="105"/>
                    <a:pt x="11" y="107"/>
                  </a:cubicBezTo>
                  <a:cubicBezTo>
                    <a:pt x="11" y="107"/>
                    <a:pt x="11" y="107"/>
                    <a:pt x="11" y="107"/>
                  </a:cubicBezTo>
                  <a:cubicBezTo>
                    <a:pt x="14" y="108"/>
                    <a:pt x="17" y="109"/>
                    <a:pt x="21" y="110"/>
                  </a:cubicBezTo>
                  <a:cubicBezTo>
                    <a:pt x="14" y="74"/>
                    <a:pt x="38" y="40"/>
                    <a:pt x="78" y="9"/>
                  </a:cubicBezTo>
                  <a:cubicBezTo>
                    <a:pt x="77" y="6"/>
                    <a:pt x="77" y="3"/>
                    <a:pt x="76" y="0"/>
                  </a:cubicBezTo>
                </a:path>
              </a:pathLst>
            </a:custGeom>
            <a:solidFill>
              <a:srgbClr val="502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89" name="Freeform 472">
              <a:extLst>
                <a:ext uri="{FF2B5EF4-FFF2-40B4-BE49-F238E27FC236}">
                  <a16:creationId xmlns:a16="http://schemas.microsoft.com/office/drawing/2014/main" id="{494122C7-4C4B-46D0-9A9C-A08A0BED3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175" y="3338513"/>
              <a:ext cx="195263" cy="14288"/>
            </a:xfrm>
            <a:custGeom>
              <a:avLst/>
              <a:gdLst>
                <a:gd name="T0" fmla="*/ 0 w 40"/>
                <a:gd name="T1" fmla="*/ 0 h 3"/>
                <a:gd name="T2" fmla="*/ 0 w 40"/>
                <a:gd name="T3" fmla="*/ 0 h 3"/>
                <a:gd name="T4" fmla="*/ 0 w 40"/>
                <a:gd name="T5" fmla="*/ 0 h 3"/>
                <a:gd name="T6" fmla="*/ 0 w 40"/>
                <a:gd name="T7" fmla="*/ 0 h 3"/>
                <a:gd name="T8" fmla="*/ 38 w 40"/>
                <a:gd name="T9" fmla="*/ 3 h 3"/>
                <a:gd name="T10" fmla="*/ 40 w 40"/>
                <a:gd name="T11" fmla="*/ 3 h 3"/>
                <a:gd name="T12" fmla="*/ 40 w 40"/>
                <a:gd name="T13" fmla="*/ 3 h 3"/>
                <a:gd name="T14" fmla="*/ 38 w 40"/>
                <a:gd name="T15" fmla="*/ 3 h 3"/>
                <a:gd name="T16" fmla="*/ 0 w 40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2"/>
                    <a:pt x="27" y="3"/>
                    <a:pt x="38" y="3"/>
                  </a:cubicBezTo>
                  <a:cubicBezTo>
                    <a:pt x="39" y="3"/>
                    <a:pt x="40" y="3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39" y="3"/>
                    <a:pt x="38" y="3"/>
                  </a:cubicBezTo>
                  <a:cubicBezTo>
                    <a:pt x="27" y="3"/>
                    <a:pt x="13" y="2"/>
                    <a:pt x="0" y="0"/>
                  </a:cubicBezTo>
                </a:path>
              </a:pathLst>
            </a:custGeom>
            <a:solidFill>
              <a:srgbClr val="B3B3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90" name="Freeform 473">
              <a:extLst>
                <a:ext uri="{FF2B5EF4-FFF2-40B4-BE49-F238E27FC236}">
                  <a16:creationId xmlns:a16="http://schemas.microsoft.com/office/drawing/2014/main" id="{02058598-D5F7-45E8-8C8A-740E0E115A3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525" y="3338513"/>
              <a:ext cx="350838" cy="604838"/>
            </a:xfrm>
            <a:custGeom>
              <a:avLst/>
              <a:gdLst>
                <a:gd name="T0" fmla="*/ 25 w 72"/>
                <a:gd name="T1" fmla="*/ 0 h 124"/>
                <a:gd name="T2" fmla="*/ 23 w 72"/>
                <a:gd name="T3" fmla="*/ 5 h 124"/>
                <a:gd name="T4" fmla="*/ 19 w 72"/>
                <a:gd name="T5" fmla="*/ 50 h 124"/>
                <a:gd name="T6" fmla="*/ 10 w 72"/>
                <a:gd name="T7" fmla="*/ 73 h 124"/>
                <a:gd name="T8" fmla="*/ 2 w 72"/>
                <a:gd name="T9" fmla="*/ 104 h 124"/>
                <a:gd name="T10" fmla="*/ 1 w 72"/>
                <a:gd name="T11" fmla="*/ 109 h 124"/>
                <a:gd name="T12" fmla="*/ 1 w 72"/>
                <a:gd name="T13" fmla="*/ 110 h 124"/>
                <a:gd name="T14" fmla="*/ 0 w 72"/>
                <a:gd name="T15" fmla="*/ 115 h 124"/>
                <a:gd name="T16" fmla="*/ 0 w 72"/>
                <a:gd name="T17" fmla="*/ 115 h 124"/>
                <a:gd name="T18" fmla="*/ 2 w 72"/>
                <a:gd name="T19" fmla="*/ 124 h 124"/>
                <a:gd name="T20" fmla="*/ 8 w 72"/>
                <a:gd name="T21" fmla="*/ 119 h 124"/>
                <a:gd name="T22" fmla="*/ 42 w 72"/>
                <a:gd name="T23" fmla="*/ 59 h 124"/>
                <a:gd name="T24" fmla="*/ 72 w 72"/>
                <a:gd name="T25" fmla="*/ 3 h 124"/>
                <a:gd name="T26" fmla="*/ 65 w 72"/>
                <a:gd name="T27" fmla="*/ 3 h 124"/>
                <a:gd name="T28" fmla="*/ 63 w 72"/>
                <a:gd name="T29" fmla="*/ 3 h 124"/>
                <a:gd name="T30" fmla="*/ 25 w 72"/>
                <a:gd name="T31" fmla="*/ 0 h 124"/>
                <a:gd name="T32" fmla="*/ 25 w 72"/>
                <a:gd name="T33" fmla="*/ 0 h 124"/>
                <a:gd name="T34" fmla="*/ 25 w 72"/>
                <a:gd name="T35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124">
                  <a:moveTo>
                    <a:pt x="25" y="0"/>
                  </a:moveTo>
                  <a:cubicBezTo>
                    <a:pt x="24" y="1"/>
                    <a:pt x="23" y="3"/>
                    <a:pt x="23" y="5"/>
                  </a:cubicBezTo>
                  <a:cubicBezTo>
                    <a:pt x="20" y="16"/>
                    <a:pt x="17" y="36"/>
                    <a:pt x="19" y="50"/>
                  </a:cubicBezTo>
                  <a:cubicBezTo>
                    <a:pt x="16" y="57"/>
                    <a:pt x="13" y="65"/>
                    <a:pt x="10" y="73"/>
                  </a:cubicBezTo>
                  <a:cubicBezTo>
                    <a:pt x="6" y="84"/>
                    <a:pt x="3" y="96"/>
                    <a:pt x="2" y="104"/>
                  </a:cubicBezTo>
                  <a:cubicBezTo>
                    <a:pt x="1" y="106"/>
                    <a:pt x="1" y="108"/>
                    <a:pt x="1" y="109"/>
                  </a:cubicBezTo>
                  <a:cubicBezTo>
                    <a:pt x="1" y="109"/>
                    <a:pt x="1" y="110"/>
                    <a:pt x="1" y="110"/>
                  </a:cubicBezTo>
                  <a:cubicBezTo>
                    <a:pt x="0" y="112"/>
                    <a:pt x="0" y="113"/>
                    <a:pt x="0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1" y="118"/>
                    <a:pt x="1" y="121"/>
                    <a:pt x="2" y="124"/>
                  </a:cubicBezTo>
                  <a:cubicBezTo>
                    <a:pt x="4" y="122"/>
                    <a:pt x="6" y="121"/>
                    <a:pt x="8" y="119"/>
                  </a:cubicBezTo>
                  <a:cubicBezTo>
                    <a:pt x="17" y="113"/>
                    <a:pt x="16" y="67"/>
                    <a:pt x="42" y="59"/>
                  </a:cubicBezTo>
                  <a:cubicBezTo>
                    <a:pt x="25" y="35"/>
                    <a:pt x="51" y="13"/>
                    <a:pt x="72" y="3"/>
                  </a:cubicBezTo>
                  <a:cubicBezTo>
                    <a:pt x="70" y="3"/>
                    <a:pt x="67" y="3"/>
                    <a:pt x="65" y="3"/>
                  </a:cubicBezTo>
                  <a:cubicBezTo>
                    <a:pt x="65" y="3"/>
                    <a:pt x="64" y="3"/>
                    <a:pt x="63" y="3"/>
                  </a:cubicBezTo>
                  <a:cubicBezTo>
                    <a:pt x="52" y="3"/>
                    <a:pt x="38" y="2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502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92" name="TextBox 491">
            <a:extLst>
              <a:ext uri="{FF2B5EF4-FFF2-40B4-BE49-F238E27FC236}">
                <a16:creationId xmlns:a16="http://schemas.microsoft.com/office/drawing/2014/main" id="{70C223C7-8AFB-42FE-AD8B-5232672E6368}"/>
              </a:ext>
            </a:extLst>
          </p:cNvPr>
          <p:cNvSpPr txBox="1"/>
          <p:nvPr/>
        </p:nvSpPr>
        <p:spPr>
          <a:xfrm>
            <a:off x="1227028" y="834435"/>
            <a:ext cx="4865797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spcBef>
                <a:spcPts val="200"/>
              </a:spcBef>
            </a:pPr>
            <a:r>
              <a:rPr lang="ja-JP" altLang="en-US" sz="36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グループのメンバー</a:t>
            </a:r>
            <a:endParaRPr lang="en-US" sz="3600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01" name="Group 500">
            <a:extLst>
              <a:ext uri="{FF2B5EF4-FFF2-40B4-BE49-F238E27FC236}">
                <a16:creationId xmlns:a16="http://schemas.microsoft.com/office/drawing/2014/main" id="{8F980D13-D6CF-4E68-B381-E30975722E06}"/>
              </a:ext>
            </a:extLst>
          </p:cNvPr>
          <p:cNvGrpSpPr/>
          <p:nvPr/>
        </p:nvGrpSpPr>
        <p:grpSpPr>
          <a:xfrm>
            <a:off x="8539163" y="2003836"/>
            <a:ext cx="3652837" cy="1558926"/>
            <a:chOff x="8539163" y="407988"/>
            <a:chExt cx="3652837" cy="1558926"/>
          </a:xfrm>
        </p:grpSpPr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17DA7CFA-7458-4360-A52C-5DD276FC2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1054" y="800235"/>
              <a:ext cx="3430946" cy="651606"/>
            </a:xfrm>
            <a:custGeom>
              <a:avLst/>
              <a:gdLst>
                <a:gd name="connsiteX0" fmla="*/ 3430946 w 3430946"/>
                <a:gd name="connsiteY0" fmla="*/ 0 h 651606"/>
                <a:gd name="connsiteX1" fmla="*/ 3430946 w 3430946"/>
                <a:gd name="connsiteY1" fmla="*/ 167358 h 651606"/>
                <a:gd name="connsiteX2" fmla="*/ 3287654 w 3430946"/>
                <a:gd name="connsiteY2" fmla="*/ 227989 h 651606"/>
                <a:gd name="connsiteX3" fmla="*/ 3191598 w 3430946"/>
                <a:gd name="connsiteY3" fmla="*/ 272373 h 651606"/>
                <a:gd name="connsiteX4" fmla="*/ 3013312 w 3430946"/>
                <a:gd name="connsiteY4" fmla="*/ 282305 h 651606"/>
                <a:gd name="connsiteX5" fmla="*/ 2369502 w 3430946"/>
                <a:gd name="connsiteY5" fmla="*/ 388247 h 651606"/>
                <a:gd name="connsiteX6" fmla="*/ 2026136 w 3430946"/>
                <a:gd name="connsiteY6" fmla="*/ 368383 h 651606"/>
                <a:gd name="connsiteX7" fmla="*/ 1837945 w 3430946"/>
                <a:gd name="connsiteY7" fmla="*/ 411422 h 651606"/>
                <a:gd name="connsiteX8" fmla="*/ 1653055 w 3430946"/>
                <a:gd name="connsiteY8" fmla="*/ 583578 h 651606"/>
                <a:gd name="connsiteX9" fmla="*/ 1425245 w 3430946"/>
                <a:gd name="connsiteY9" fmla="*/ 646481 h 651606"/>
                <a:gd name="connsiteX10" fmla="*/ 1005943 w 3430946"/>
                <a:gd name="connsiteY10" fmla="*/ 586888 h 651606"/>
                <a:gd name="connsiteX11" fmla="*/ 953117 w 3430946"/>
                <a:gd name="connsiteY11" fmla="*/ 567024 h 651606"/>
                <a:gd name="connsiteX12" fmla="*/ 289497 w 3430946"/>
                <a:gd name="connsiteY12" fmla="*/ 394869 h 651606"/>
                <a:gd name="connsiteX13" fmla="*/ 8861 w 3430946"/>
                <a:gd name="connsiteY13" fmla="*/ 331966 h 651606"/>
                <a:gd name="connsiteX14" fmla="*/ 414957 w 3430946"/>
                <a:gd name="connsiteY14" fmla="*/ 381626 h 651606"/>
                <a:gd name="connsiteX15" fmla="*/ 457878 w 3430946"/>
                <a:gd name="connsiteY15" fmla="*/ 384937 h 651606"/>
                <a:gd name="connsiteX16" fmla="*/ 1081880 w 3430946"/>
                <a:gd name="connsiteY16" fmla="*/ 543849 h 651606"/>
                <a:gd name="connsiteX17" fmla="*/ 1511087 w 3430946"/>
                <a:gd name="connsiteY17" fmla="*/ 573646 h 651606"/>
                <a:gd name="connsiteX18" fmla="*/ 1785119 w 3430946"/>
                <a:gd name="connsiteY18" fmla="*/ 348519 h 651606"/>
                <a:gd name="connsiteX19" fmla="*/ 1375721 w 3430946"/>
                <a:gd name="connsiteY19" fmla="*/ 216092 h 651606"/>
                <a:gd name="connsiteX20" fmla="*/ 1593627 w 3430946"/>
                <a:gd name="connsiteY20" fmla="*/ 239266 h 651606"/>
                <a:gd name="connsiteX21" fmla="*/ 2237438 w 3430946"/>
                <a:gd name="connsiteY21" fmla="*/ 288927 h 651606"/>
                <a:gd name="connsiteX22" fmla="*/ 2811915 w 3430946"/>
                <a:gd name="connsiteY22" fmla="*/ 196228 h 651606"/>
                <a:gd name="connsiteX23" fmla="*/ 3290646 w 3430946"/>
                <a:gd name="connsiteY23" fmla="*/ 50557 h 651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30946" h="651606">
                  <a:moveTo>
                    <a:pt x="3430946" y="0"/>
                  </a:moveTo>
                  <a:lnTo>
                    <a:pt x="3430946" y="167358"/>
                  </a:lnTo>
                  <a:lnTo>
                    <a:pt x="3287654" y="227989"/>
                  </a:lnTo>
                  <a:cubicBezTo>
                    <a:pt x="3244836" y="246716"/>
                    <a:pt x="3210582" y="262441"/>
                    <a:pt x="3191598" y="272373"/>
                  </a:cubicBezTo>
                  <a:cubicBezTo>
                    <a:pt x="3118964" y="308791"/>
                    <a:pt x="3102456" y="285616"/>
                    <a:pt x="3013312" y="282305"/>
                  </a:cubicBezTo>
                  <a:cubicBezTo>
                    <a:pt x="2920868" y="278995"/>
                    <a:pt x="2488359" y="384937"/>
                    <a:pt x="2369502" y="388247"/>
                  </a:cubicBezTo>
                  <a:cubicBezTo>
                    <a:pt x="2296866" y="391558"/>
                    <a:pt x="2131787" y="378315"/>
                    <a:pt x="2026136" y="368383"/>
                  </a:cubicBezTo>
                  <a:cubicBezTo>
                    <a:pt x="1960104" y="365072"/>
                    <a:pt x="1880865" y="365072"/>
                    <a:pt x="1837945" y="411422"/>
                  </a:cubicBezTo>
                  <a:cubicBezTo>
                    <a:pt x="1785119" y="474325"/>
                    <a:pt x="1728992" y="530607"/>
                    <a:pt x="1653055" y="583578"/>
                  </a:cubicBezTo>
                  <a:cubicBezTo>
                    <a:pt x="1524293" y="672966"/>
                    <a:pt x="1544103" y="649791"/>
                    <a:pt x="1425245" y="646481"/>
                  </a:cubicBezTo>
                  <a:cubicBezTo>
                    <a:pt x="1309690" y="646481"/>
                    <a:pt x="1005943" y="586888"/>
                    <a:pt x="1005943" y="586888"/>
                  </a:cubicBezTo>
                  <a:cubicBezTo>
                    <a:pt x="1005943" y="586888"/>
                    <a:pt x="1005943" y="586888"/>
                    <a:pt x="953117" y="567024"/>
                  </a:cubicBezTo>
                  <a:cubicBezTo>
                    <a:pt x="797942" y="510743"/>
                    <a:pt x="405052" y="418043"/>
                    <a:pt x="289497" y="394869"/>
                  </a:cubicBezTo>
                  <a:cubicBezTo>
                    <a:pt x="177242" y="375005"/>
                    <a:pt x="-47266" y="345208"/>
                    <a:pt x="8861" y="331966"/>
                  </a:cubicBezTo>
                  <a:cubicBezTo>
                    <a:pt x="64988" y="318723"/>
                    <a:pt x="414957" y="381626"/>
                    <a:pt x="414957" y="381626"/>
                  </a:cubicBezTo>
                  <a:cubicBezTo>
                    <a:pt x="414957" y="381626"/>
                    <a:pt x="438068" y="375005"/>
                    <a:pt x="457878" y="384937"/>
                  </a:cubicBezTo>
                  <a:cubicBezTo>
                    <a:pt x="474386" y="394869"/>
                    <a:pt x="943212" y="507432"/>
                    <a:pt x="1081880" y="543849"/>
                  </a:cubicBezTo>
                  <a:cubicBezTo>
                    <a:pt x="1246959" y="590199"/>
                    <a:pt x="1382325" y="600131"/>
                    <a:pt x="1511087" y="573646"/>
                  </a:cubicBezTo>
                  <a:cubicBezTo>
                    <a:pt x="1643151" y="547160"/>
                    <a:pt x="1785119" y="348519"/>
                    <a:pt x="1785119" y="348519"/>
                  </a:cubicBezTo>
                  <a:cubicBezTo>
                    <a:pt x="1785119" y="348519"/>
                    <a:pt x="1471468" y="255820"/>
                    <a:pt x="1375721" y="216092"/>
                  </a:cubicBezTo>
                  <a:cubicBezTo>
                    <a:pt x="1279975" y="173053"/>
                    <a:pt x="1484674" y="199538"/>
                    <a:pt x="1593627" y="239266"/>
                  </a:cubicBezTo>
                  <a:cubicBezTo>
                    <a:pt x="1894072" y="351830"/>
                    <a:pt x="1999723" y="292237"/>
                    <a:pt x="2237438" y="288927"/>
                  </a:cubicBezTo>
                  <a:cubicBezTo>
                    <a:pt x="2471851" y="288927"/>
                    <a:pt x="2534581" y="239266"/>
                    <a:pt x="2811915" y="196228"/>
                  </a:cubicBezTo>
                  <a:cubicBezTo>
                    <a:pt x="3092551" y="153189"/>
                    <a:pt x="3052932" y="149878"/>
                    <a:pt x="3290646" y="50557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03" name="Freeform 841">
              <a:extLst>
                <a:ext uri="{FF2B5EF4-FFF2-40B4-BE49-F238E27FC236}">
                  <a16:creationId xmlns:a16="http://schemas.microsoft.com/office/drawing/2014/main" id="{752391CD-BEC0-4E9D-93EA-214D37CEA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3851" y="1616076"/>
              <a:ext cx="180975" cy="350838"/>
            </a:xfrm>
            <a:custGeom>
              <a:avLst/>
              <a:gdLst>
                <a:gd name="T0" fmla="*/ 35 w 55"/>
                <a:gd name="T1" fmla="*/ 90 h 106"/>
                <a:gd name="T2" fmla="*/ 34 w 55"/>
                <a:gd name="T3" fmla="*/ 90 h 106"/>
                <a:gd name="T4" fmla="*/ 33 w 55"/>
                <a:gd name="T5" fmla="*/ 92 h 106"/>
                <a:gd name="T6" fmla="*/ 7 w 55"/>
                <a:gd name="T7" fmla="*/ 104 h 106"/>
                <a:gd name="T8" fmla="*/ 3 w 55"/>
                <a:gd name="T9" fmla="*/ 102 h 106"/>
                <a:gd name="T10" fmla="*/ 7 w 55"/>
                <a:gd name="T11" fmla="*/ 89 h 106"/>
                <a:gd name="T12" fmla="*/ 7 w 55"/>
                <a:gd name="T13" fmla="*/ 87 h 106"/>
                <a:gd name="T14" fmla="*/ 7 w 55"/>
                <a:gd name="T15" fmla="*/ 87 h 106"/>
                <a:gd name="T16" fmla="*/ 7 w 55"/>
                <a:gd name="T17" fmla="*/ 87 h 106"/>
                <a:gd name="T18" fmla="*/ 8 w 55"/>
                <a:gd name="T19" fmla="*/ 86 h 106"/>
                <a:gd name="T20" fmla="*/ 12 w 55"/>
                <a:gd name="T21" fmla="*/ 76 h 106"/>
                <a:gd name="T22" fmla="*/ 20 w 55"/>
                <a:gd name="T23" fmla="*/ 44 h 106"/>
                <a:gd name="T24" fmla="*/ 23 w 55"/>
                <a:gd name="T25" fmla="*/ 12 h 106"/>
                <a:gd name="T26" fmla="*/ 24 w 55"/>
                <a:gd name="T27" fmla="*/ 6 h 106"/>
                <a:gd name="T28" fmla="*/ 33 w 55"/>
                <a:gd name="T29" fmla="*/ 0 h 106"/>
                <a:gd name="T30" fmla="*/ 41 w 55"/>
                <a:gd name="T31" fmla="*/ 11 h 106"/>
                <a:gd name="T32" fmla="*/ 49 w 55"/>
                <a:gd name="T33" fmla="*/ 67 h 106"/>
                <a:gd name="T34" fmla="*/ 35 w 55"/>
                <a:gd name="T35" fmla="*/ 9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5" h="106">
                  <a:moveTo>
                    <a:pt x="35" y="90"/>
                  </a:moveTo>
                  <a:cubicBezTo>
                    <a:pt x="34" y="90"/>
                    <a:pt x="34" y="90"/>
                    <a:pt x="34" y="90"/>
                  </a:cubicBezTo>
                  <a:cubicBezTo>
                    <a:pt x="34" y="91"/>
                    <a:pt x="33" y="91"/>
                    <a:pt x="33" y="92"/>
                  </a:cubicBezTo>
                  <a:cubicBezTo>
                    <a:pt x="24" y="102"/>
                    <a:pt x="9" y="106"/>
                    <a:pt x="7" y="104"/>
                  </a:cubicBezTo>
                  <a:cubicBezTo>
                    <a:pt x="3" y="104"/>
                    <a:pt x="5" y="103"/>
                    <a:pt x="3" y="102"/>
                  </a:cubicBezTo>
                  <a:cubicBezTo>
                    <a:pt x="1" y="102"/>
                    <a:pt x="0" y="100"/>
                    <a:pt x="7" y="89"/>
                  </a:cubicBezTo>
                  <a:cubicBezTo>
                    <a:pt x="7" y="88"/>
                    <a:pt x="7" y="88"/>
                    <a:pt x="7" y="8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8" y="87"/>
                    <a:pt x="8" y="87"/>
                    <a:pt x="8" y="86"/>
                  </a:cubicBezTo>
                  <a:cubicBezTo>
                    <a:pt x="9" y="83"/>
                    <a:pt x="11" y="79"/>
                    <a:pt x="12" y="76"/>
                  </a:cubicBezTo>
                  <a:cubicBezTo>
                    <a:pt x="16" y="65"/>
                    <a:pt x="19" y="52"/>
                    <a:pt x="20" y="44"/>
                  </a:cubicBezTo>
                  <a:cubicBezTo>
                    <a:pt x="21" y="37"/>
                    <a:pt x="22" y="21"/>
                    <a:pt x="23" y="12"/>
                  </a:cubicBezTo>
                  <a:cubicBezTo>
                    <a:pt x="24" y="9"/>
                    <a:pt x="24" y="6"/>
                    <a:pt x="24" y="6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6" y="4"/>
                    <a:pt x="39" y="7"/>
                    <a:pt x="41" y="11"/>
                  </a:cubicBezTo>
                  <a:cubicBezTo>
                    <a:pt x="55" y="34"/>
                    <a:pt x="55" y="53"/>
                    <a:pt x="49" y="67"/>
                  </a:cubicBezTo>
                  <a:cubicBezTo>
                    <a:pt x="45" y="77"/>
                    <a:pt x="40" y="84"/>
                    <a:pt x="35" y="9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4" name="Freeform 842">
              <a:extLst>
                <a:ext uri="{FF2B5EF4-FFF2-40B4-BE49-F238E27FC236}">
                  <a16:creationId xmlns:a16="http://schemas.microsoft.com/office/drawing/2014/main" id="{09839E94-67D7-498D-A379-D3B5AEDE92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23538" y="1658938"/>
              <a:ext cx="131763" cy="209550"/>
            </a:xfrm>
            <a:custGeom>
              <a:avLst/>
              <a:gdLst>
                <a:gd name="T0" fmla="*/ 7 w 40"/>
                <a:gd name="T1" fmla="*/ 43 h 63"/>
                <a:gd name="T2" fmla="*/ 5 w 40"/>
                <a:gd name="T3" fmla="*/ 47 h 63"/>
                <a:gd name="T4" fmla="*/ 0 w 40"/>
                <a:gd name="T5" fmla="*/ 63 h 63"/>
                <a:gd name="T6" fmla="*/ 7 w 40"/>
                <a:gd name="T7" fmla="*/ 43 h 63"/>
                <a:gd name="T8" fmla="*/ 39 w 40"/>
                <a:gd name="T9" fmla="*/ 38 h 63"/>
                <a:gd name="T10" fmla="*/ 37 w 40"/>
                <a:gd name="T11" fmla="*/ 54 h 63"/>
                <a:gd name="T12" fmla="*/ 40 w 40"/>
                <a:gd name="T13" fmla="*/ 41 h 63"/>
                <a:gd name="T14" fmla="*/ 39 w 40"/>
                <a:gd name="T15" fmla="*/ 38 h 63"/>
                <a:gd name="T16" fmla="*/ 22 w 40"/>
                <a:gd name="T17" fmla="*/ 0 h 63"/>
                <a:gd name="T18" fmla="*/ 21 w 40"/>
                <a:gd name="T19" fmla="*/ 3 h 63"/>
                <a:gd name="T20" fmla="*/ 18 w 40"/>
                <a:gd name="T21" fmla="*/ 22 h 63"/>
                <a:gd name="T22" fmla="*/ 21 w 40"/>
                <a:gd name="T23" fmla="*/ 28 h 63"/>
                <a:gd name="T24" fmla="*/ 12 w 40"/>
                <a:gd name="T25" fmla="*/ 59 h 63"/>
                <a:gd name="T26" fmla="*/ 24 w 40"/>
                <a:gd name="T27" fmla="*/ 34 h 63"/>
                <a:gd name="T28" fmla="*/ 29 w 40"/>
                <a:gd name="T29" fmla="*/ 19 h 63"/>
                <a:gd name="T30" fmla="*/ 31 w 40"/>
                <a:gd name="T31" fmla="*/ 22 h 63"/>
                <a:gd name="T32" fmla="*/ 27 w 40"/>
                <a:gd name="T33" fmla="*/ 52 h 63"/>
                <a:gd name="T34" fmla="*/ 37 w 40"/>
                <a:gd name="T35" fmla="*/ 31 h 63"/>
                <a:gd name="T36" fmla="*/ 35 w 40"/>
                <a:gd name="T37" fmla="*/ 26 h 63"/>
                <a:gd name="T38" fmla="*/ 35 w 40"/>
                <a:gd name="T39" fmla="*/ 26 h 63"/>
                <a:gd name="T40" fmla="*/ 22 w 40"/>
                <a:gd name="T4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" h="63">
                  <a:moveTo>
                    <a:pt x="7" y="43"/>
                  </a:moveTo>
                  <a:cubicBezTo>
                    <a:pt x="6" y="44"/>
                    <a:pt x="6" y="46"/>
                    <a:pt x="5" y="47"/>
                  </a:cubicBezTo>
                  <a:cubicBezTo>
                    <a:pt x="3" y="52"/>
                    <a:pt x="2" y="58"/>
                    <a:pt x="0" y="63"/>
                  </a:cubicBezTo>
                  <a:cubicBezTo>
                    <a:pt x="4" y="59"/>
                    <a:pt x="6" y="52"/>
                    <a:pt x="7" y="43"/>
                  </a:cubicBezTo>
                  <a:moveTo>
                    <a:pt x="39" y="38"/>
                  </a:moveTo>
                  <a:cubicBezTo>
                    <a:pt x="39" y="43"/>
                    <a:pt x="38" y="50"/>
                    <a:pt x="37" y="54"/>
                  </a:cubicBezTo>
                  <a:cubicBezTo>
                    <a:pt x="39" y="50"/>
                    <a:pt x="40" y="46"/>
                    <a:pt x="40" y="41"/>
                  </a:cubicBezTo>
                  <a:cubicBezTo>
                    <a:pt x="40" y="40"/>
                    <a:pt x="40" y="39"/>
                    <a:pt x="39" y="38"/>
                  </a:cubicBezTo>
                  <a:moveTo>
                    <a:pt x="22" y="0"/>
                  </a:moveTo>
                  <a:cubicBezTo>
                    <a:pt x="22" y="1"/>
                    <a:pt x="22" y="2"/>
                    <a:pt x="21" y="3"/>
                  </a:cubicBezTo>
                  <a:cubicBezTo>
                    <a:pt x="21" y="9"/>
                    <a:pt x="20" y="16"/>
                    <a:pt x="18" y="22"/>
                  </a:cubicBezTo>
                  <a:cubicBezTo>
                    <a:pt x="19" y="23"/>
                    <a:pt x="20" y="25"/>
                    <a:pt x="21" y="28"/>
                  </a:cubicBezTo>
                  <a:cubicBezTo>
                    <a:pt x="22" y="36"/>
                    <a:pt x="12" y="59"/>
                    <a:pt x="12" y="59"/>
                  </a:cubicBezTo>
                  <a:cubicBezTo>
                    <a:pt x="12" y="59"/>
                    <a:pt x="21" y="46"/>
                    <a:pt x="24" y="34"/>
                  </a:cubicBezTo>
                  <a:cubicBezTo>
                    <a:pt x="27" y="24"/>
                    <a:pt x="28" y="19"/>
                    <a:pt x="29" y="19"/>
                  </a:cubicBezTo>
                  <a:cubicBezTo>
                    <a:pt x="30" y="19"/>
                    <a:pt x="31" y="20"/>
                    <a:pt x="31" y="22"/>
                  </a:cubicBezTo>
                  <a:cubicBezTo>
                    <a:pt x="35" y="27"/>
                    <a:pt x="33" y="40"/>
                    <a:pt x="27" y="52"/>
                  </a:cubicBezTo>
                  <a:cubicBezTo>
                    <a:pt x="33" y="48"/>
                    <a:pt x="35" y="36"/>
                    <a:pt x="37" y="31"/>
                  </a:cubicBezTo>
                  <a:cubicBezTo>
                    <a:pt x="36" y="29"/>
                    <a:pt x="35" y="28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1" y="16"/>
                    <a:pt x="29" y="8"/>
                    <a:pt x="22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5" name="Freeform 843">
              <a:extLst>
                <a:ext uri="{FF2B5EF4-FFF2-40B4-BE49-F238E27FC236}">
                  <a16:creationId xmlns:a16="http://schemas.microsoft.com/office/drawing/2014/main" id="{D0F531BA-0EC9-4198-8534-A365679BF8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7801" y="1616076"/>
              <a:ext cx="280988" cy="277813"/>
            </a:xfrm>
            <a:custGeom>
              <a:avLst/>
              <a:gdLst>
                <a:gd name="T0" fmla="*/ 49 w 85"/>
                <a:gd name="T1" fmla="*/ 73 h 84"/>
                <a:gd name="T2" fmla="*/ 40 w 85"/>
                <a:gd name="T3" fmla="*/ 79 h 84"/>
                <a:gd name="T4" fmla="*/ 22 w 85"/>
                <a:gd name="T5" fmla="*/ 84 h 84"/>
                <a:gd name="T6" fmla="*/ 22 w 85"/>
                <a:gd name="T7" fmla="*/ 84 h 84"/>
                <a:gd name="T8" fmla="*/ 10 w 85"/>
                <a:gd name="T9" fmla="*/ 82 h 84"/>
                <a:gd name="T10" fmla="*/ 8 w 85"/>
                <a:gd name="T11" fmla="*/ 77 h 84"/>
                <a:gd name="T12" fmla="*/ 7 w 85"/>
                <a:gd name="T13" fmla="*/ 73 h 84"/>
                <a:gd name="T14" fmla="*/ 4 w 85"/>
                <a:gd name="T15" fmla="*/ 71 h 84"/>
                <a:gd name="T16" fmla="*/ 0 w 85"/>
                <a:gd name="T17" fmla="*/ 68 h 84"/>
                <a:gd name="T18" fmla="*/ 2 w 85"/>
                <a:gd name="T19" fmla="*/ 52 h 84"/>
                <a:gd name="T20" fmla="*/ 2 w 85"/>
                <a:gd name="T21" fmla="*/ 52 h 84"/>
                <a:gd name="T22" fmla="*/ 4 w 85"/>
                <a:gd name="T23" fmla="*/ 46 h 84"/>
                <a:gd name="T24" fmla="*/ 11 w 85"/>
                <a:gd name="T25" fmla="*/ 31 h 84"/>
                <a:gd name="T26" fmla="*/ 11 w 85"/>
                <a:gd name="T27" fmla="*/ 31 h 84"/>
                <a:gd name="T28" fmla="*/ 13 w 85"/>
                <a:gd name="T29" fmla="*/ 28 h 84"/>
                <a:gd name="T30" fmla="*/ 13 w 85"/>
                <a:gd name="T31" fmla="*/ 28 h 84"/>
                <a:gd name="T32" fmla="*/ 37 w 85"/>
                <a:gd name="T33" fmla="*/ 8 h 84"/>
                <a:gd name="T34" fmla="*/ 74 w 85"/>
                <a:gd name="T35" fmla="*/ 0 h 84"/>
                <a:gd name="T36" fmla="*/ 49 w 85"/>
                <a:gd name="T37" fmla="*/ 7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84">
                  <a:moveTo>
                    <a:pt x="49" y="73"/>
                  </a:moveTo>
                  <a:cubicBezTo>
                    <a:pt x="46" y="76"/>
                    <a:pt x="43" y="78"/>
                    <a:pt x="40" y="79"/>
                  </a:cubicBezTo>
                  <a:cubicBezTo>
                    <a:pt x="33" y="83"/>
                    <a:pt x="27" y="84"/>
                    <a:pt x="22" y="84"/>
                  </a:cubicBezTo>
                  <a:cubicBezTo>
                    <a:pt x="22" y="84"/>
                    <a:pt x="22" y="84"/>
                    <a:pt x="22" y="84"/>
                  </a:cubicBezTo>
                  <a:cubicBezTo>
                    <a:pt x="17" y="84"/>
                    <a:pt x="13" y="83"/>
                    <a:pt x="10" y="82"/>
                  </a:cubicBezTo>
                  <a:cubicBezTo>
                    <a:pt x="8" y="81"/>
                    <a:pt x="7" y="79"/>
                    <a:pt x="8" y="77"/>
                  </a:cubicBezTo>
                  <a:cubicBezTo>
                    <a:pt x="8" y="76"/>
                    <a:pt x="8" y="74"/>
                    <a:pt x="7" y="73"/>
                  </a:cubicBezTo>
                  <a:cubicBezTo>
                    <a:pt x="7" y="72"/>
                    <a:pt x="5" y="71"/>
                    <a:pt x="4" y="71"/>
                  </a:cubicBezTo>
                  <a:cubicBezTo>
                    <a:pt x="2" y="71"/>
                    <a:pt x="1" y="70"/>
                    <a:pt x="0" y="68"/>
                  </a:cubicBezTo>
                  <a:cubicBezTo>
                    <a:pt x="0" y="65"/>
                    <a:pt x="0" y="59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0"/>
                    <a:pt x="3" y="48"/>
                    <a:pt x="4" y="46"/>
                  </a:cubicBezTo>
                  <a:cubicBezTo>
                    <a:pt x="5" y="41"/>
                    <a:pt x="8" y="36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2" y="30"/>
                    <a:pt x="12" y="29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9" y="20"/>
                    <a:pt x="27" y="13"/>
                    <a:pt x="37" y="8"/>
                  </a:cubicBezTo>
                  <a:cubicBezTo>
                    <a:pt x="54" y="0"/>
                    <a:pt x="74" y="0"/>
                    <a:pt x="74" y="0"/>
                  </a:cubicBezTo>
                  <a:cubicBezTo>
                    <a:pt x="85" y="24"/>
                    <a:pt x="66" y="58"/>
                    <a:pt x="49" y="73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6" name="Freeform 844">
              <a:extLst>
                <a:ext uri="{FF2B5EF4-FFF2-40B4-BE49-F238E27FC236}">
                  <a16:creationId xmlns:a16="http://schemas.microsoft.com/office/drawing/2014/main" id="{95AD6EF7-8CB7-4652-AD89-3F971A9EE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4313" y="1676401"/>
              <a:ext cx="36513" cy="42863"/>
            </a:xfrm>
            <a:custGeom>
              <a:avLst/>
              <a:gdLst>
                <a:gd name="T0" fmla="*/ 11 w 11"/>
                <a:gd name="T1" fmla="*/ 0 h 13"/>
                <a:gd name="T2" fmla="*/ 2 w 11"/>
                <a:gd name="T3" fmla="*/ 10 h 13"/>
                <a:gd name="T4" fmla="*/ 2 w 11"/>
                <a:gd name="T5" fmla="*/ 10 h 13"/>
                <a:gd name="T6" fmla="*/ 0 w 11"/>
                <a:gd name="T7" fmla="*/ 13 h 13"/>
                <a:gd name="T8" fmla="*/ 0 w 11"/>
                <a:gd name="T9" fmla="*/ 13 h 13"/>
                <a:gd name="T10" fmla="*/ 0 w 11"/>
                <a:gd name="T11" fmla="*/ 13 h 13"/>
                <a:gd name="T12" fmla="*/ 0 w 11"/>
                <a:gd name="T13" fmla="*/ 13 h 13"/>
                <a:gd name="T14" fmla="*/ 0 w 11"/>
                <a:gd name="T15" fmla="*/ 13 h 13"/>
                <a:gd name="T16" fmla="*/ 2 w 11"/>
                <a:gd name="T17" fmla="*/ 10 h 13"/>
                <a:gd name="T18" fmla="*/ 2 w 11"/>
                <a:gd name="T19" fmla="*/ 10 h 13"/>
                <a:gd name="T20" fmla="*/ 11 w 11"/>
                <a:gd name="T21" fmla="*/ 0 h 13"/>
                <a:gd name="T22" fmla="*/ 11 w 11"/>
                <a:gd name="T2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13">
                  <a:moveTo>
                    <a:pt x="11" y="0"/>
                  </a:moveTo>
                  <a:cubicBezTo>
                    <a:pt x="7" y="3"/>
                    <a:pt x="4" y="6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1" y="11"/>
                    <a:pt x="1" y="12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2"/>
                    <a:pt x="1" y="11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6"/>
                    <a:pt x="7" y="3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" name="Freeform 845">
              <a:extLst>
                <a:ext uri="{FF2B5EF4-FFF2-40B4-BE49-F238E27FC236}">
                  <a16:creationId xmlns:a16="http://schemas.microsoft.com/office/drawing/2014/main" id="{2B2E9C2F-AAF9-4395-B45A-3F7BB2BB17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61613" y="1619251"/>
              <a:ext cx="230188" cy="238125"/>
            </a:xfrm>
            <a:custGeom>
              <a:avLst/>
              <a:gdLst>
                <a:gd name="T0" fmla="*/ 37 w 70"/>
                <a:gd name="T1" fmla="*/ 51 h 72"/>
                <a:gd name="T2" fmla="*/ 39 w 70"/>
                <a:gd name="T3" fmla="*/ 51 h 72"/>
                <a:gd name="T4" fmla="*/ 34 w 70"/>
                <a:gd name="T5" fmla="*/ 35 h 72"/>
                <a:gd name="T6" fmla="*/ 39 w 70"/>
                <a:gd name="T7" fmla="*/ 32 h 72"/>
                <a:gd name="T8" fmla="*/ 26 w 70"/>
                <a:gd name="T9" fmla="*/ 29 h 72"/>
                <a:gd name="T10" fmla="*/ 28 w 70"/>
                <a:gd name="T11" fmla="*/ 30 h 72"/>
                <a:gd name="T12" fmla="*/ 26 w 70"/>
                <a:gd name="T13" fmla="*/ 29 h 72"/>
                <a:gd name="T14" fmla="*/ 42 w 70"/>
                <a:gd name="T15" fmla="*/ 24 h 72"/>
                <a:gd name="T16" fmla="*/ 39 w 70"/>
                <a:gd name="T17" fmla="*/ 31 h 72"/>
                <a:gd name="T18" fmla="*/ 49 w 70"/>
                <a:gd name="T19" fmla="*/ 20 h 72"/>
                <a:gd name="T20" fmla="*/ 38 w 70"/>
                <a:gd name="T21" fmla="*/ 19 h 72"/>
                <a:gd name="T22" fmla="*/ 36 w 70"/>
                <a:gd name="T23" fmla="*/ 19 h 72"/>
                <a:gd name="T24" fmla="*/ 28 w 70"/>
                <a:gd name="T25" fmla="*/ 28 h 72"/>
                <a:gd name="T26" fmla="*/ 41 w 70"/>
                <a:gd name="T27" fmla="*/ 19 h 72"/>
                <a:gd name="T28" fmla="*/ 16 w 70"/>
                <a:gd name="T29" fmla="*/ 17 h 72"/>
                <a:gd name="T30" fmla="*/ 6 w 70"/>
                <a:gd name="T31" fmla="*/ 27 h 72"/>
                <a:gd name="T32" fmla="*/ 4 w 70"/>
                <a:gd name="T33" fmla="*/ 30 h 72"/>
                <a:gd name="T34" fmla="*/ 4 w 70"/>
                <a:gd name="T35" fmla="*/ 30 h 72"/>
                <a:gd name="T36" fmla="*/ 21 w 70"/>
                <a:gd name="T37" fmla="*/ 16 h 72"/>
                <a:gd name="T38" fmla="*/ 47 w 70"/>
                <a:gd name="T39" fmla="*/ 17 h 72"/>
                <a:gd name="T40" fmla="*/ 54 w 70"/>
                <a:gd name="T41" fmla="*/ 15 h 72"/>
                <a:gd name="T42" fmla="*/ 62 w 70"/>
                <a:gd name="T43" fmla="*/ 36 h 72"/>
                <a:gd name="T44" fmla="*/ 42 w 70"/>
                <a:gd name="T45" fmla="*/ 72 h 72"/>
                <a:gd name="T46" fmla="*/ 69 w 70"/>
                <a:gd name="T47" fmla="*/ 10 h 72"/>
                <a:gd name="T48" fmla="*/ 51 w 70"/>
                <a:gd name="T49" fmla="*/ 35 h 72"/>
                <a:gd name="T50" fmla="*/ 42 w 70"/>
                <a:gd name="T51" fmla="*/ 49 h 72"/>
                <a:gd name="T52" fmla="*/ 63 w 70"/>
                <a:gd name="T53" fmla="*/ 29 h 72"/>
                <a:gd name="T54" fmla="*/ 70 w 70"/>
                <a:gd name="T55" fmla="*/ 10 h 72"/>
                <a:gd name="T56" fmla="*/ 65 w 70"/>
                <a:gd name="T57" fmla="*/ 6 h 72"/>
                <a:gd name="T58" fmla="*/ 54 w 70"/>
                <a:gd name="T59" fmla="*/ 16 h 72"/>
                <a:gd name="T60" fmla="*/ 56 w 70"/>
                <a:gd name="T61" fmla="*/ 25 h 72"/>
                <a:gd name="T62" fmla="*/ 65 w 70"/>
                <a:gd name="T63" fmla="*/ 6 h 72"/>
                <a:gd name="T64" fmla="*/ 59 w 70"/>
                <a:gd name="T65" fmla="*/ 10 h 72"/>
                <a:gd name="T66" fmla="*/ 63 w 70"/>
                <a:gd name="T67" fmla="*/ 4 h 72"/>
                <a:gd name="T68" fmla="*/ 55 w 70"/>
                <a:gd name="T69" fmla="*/ 3 h 72"/>
                <a:gd name="T70" fmla="*/ 41 w 70"/>
                <a:gd name="T71" fmla="*/ 14 h 72"/>
                <a:gd name="T72" fmla="*/ 60 w 70"/>
                <a:gd name="T73" fmla="*/ 0 h 72"/>
                <a:gd name="T74" fmla="*/ 40 w 70"/>
                <a:gd name="T75" fmla="*/ 15 h 72"/>
                <a:gd name="T76" fmla="*/ 42 w 70"/>
                <a:gd name="T77" fmla="*/ 18 h 72"/>
                <a:gd name="T78" fmla="*/ 49 w 70"/>
                <a:gd name="T79" fmla="*/ 14 h 72"/>
                <a:gd name="T80" fmla="*/ 56 w 70"/>
                <a:gd name="T81" fmla="*/ 13 h 72"/>
                <a:gd name="T82" fmla="*/ 60 w 70"/>
                <a:gd name="T8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0" h="72">
                  <a:moveTo>
                    <a:pt x="39" y="51"/>
                  </a:moveTo>
                  <a:cubicBezTo>
                    <a:pt x="39" y="51"/>
                    <a:pt x="38" y="51"/>
                    <a:pt x="37" y="51"/>
                  </a:cubicBezTo>
                  <a:cubicBezTo>
                    <a:pt x="36" y="53"/>
                    <a:pt x="35" y="54"/>
                    <a:pt x="35" y="54"/>
                  </a:cubicBezTo>
                  <a:cubicBezTo>
                    <a:pt x="35" y="54"/>
                    <a:pt x="37" y="53"/>
                    <a:pt x="39" y="51"/>
                  </a:cubicBezTo>
                  <a:moveTo>
                    <a:pt x="36" y="32"/>
                  </a:moveTo>
                  <a:cubicBezTo>
                    <a:pt x="35" y="33"/>
                    <a:pt x="34" y="34"/>
                    <a:pt x="34" y="35"/>
                  </a:cubicBezTo>
                  <a:cubicBezTo>
                    <a:pt x="34" y="36"/>
                    <a:pt x="34" y="37"/>
                    <a:pt x="34" y="37"/>
                  </a:cubicBezTo>
                  <a:cubicBezTo>
                    <a:pt x="34" y="37"/>
                    <a:pt x="36" y="35"/>
                    <a:pt x="39" y="32"/>
                  </a:cubicBezTo>
                  <a:cubicBezTo>
                    <a:pt x="38" y="32"/>
                    <a:pt x="37" y="32"/>
                    <a:pt x="36" y="32"/>
                  </a:cubicBezTo>
                  <a:moveTo>
                    <a:pt x="26" y="29"/>
                  </a:moveTo>
                  <a:cubicBezTo>
                    <a:pt x="23" y="34"/>
                    <a:pt x="21" y="37"/>
                    <a:pt x="21" y="37"/>
                  </a:cubicBezTo>
                  <a:cubicBezTo>
                    <a:pt x="21" y="37"/>
                    <a:pt x="24" y="34"/>
                    <a:pt x="28" y="30"/>
                  </a:cubicBezTo>
                  <a:cubicBezTo>
                    <a:pt x="27" y="30"/>
                    <a:pt x="27" y="30"/>
                    <a:pt x="27" y="29"/>
                  </a:cubicBezTo>
                  <a:cubicBezTo>
                    <a:pt x="27" y="29"/>
                    <a:pt x="27" y="29"/>
                    <a:pt x="26" y="29"/>
                  </a:cubicBezTo>
                  <a:moveTo>
                    <a:pt x="49" y="20"/>
                  </a:moveTo>
                  <a:cubicBezTo>
                    <a:pt x="47" y="22"/>
                    <a:pt x="44" y="23"/>
                    <a:pt x="42" y="24"/>
                  </a:cubicBezTo>
                  <a:cubicBezTo>
                    <a:pt x="40" y="26"/>
                    <a:pt x="38" y="29"/>
                    <a:pt x="36" y="31"/>
                  </a:cubicBezTo>
                  <a:cubicBezTo>
                    <a:pt x="37" y="31"/>
                    <a:pt x="38" y="31"/>
                    <a:pt x="39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42" y="28"/>
                    <a:pt x="46" y="24"/>
                    <a:pt x="49" y="20"/>
                  </a:cubicBezTo>
                  <a:moveTo>
                    <a:pt x="41" y="19"/>
                  </a:moveTo>
                  <a:cubicBezTo>
                    <a:pt x="40" y="19"/>
                    <a:pt x="39" y="19"/>
                    <a:pt x="38" y="19"/>
                  </a:cubicBezTo>
                  <a:cubicBezTo>
                    <a:pt x="38" y="19"/>
                    <a:pt x="37" y="19"/>
                    <a:pt x="37" y="19"/>
                  </a:cubicBezTo>
                  <a:cubicBezTo>
                    <a:pt x="37" y="19"/>
                    <a:pt x="36" y="19"/>
                    <a:pt x="36" y="19"/>
                  </a:cubicBezTo>
                  <a:cubicBezTo>
                    <a:pt x="33" y="22"/>
                    <a:pt x="30" y="25"/>
                    <a:pt x="27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9" y="28"/>
                    <a:pt x="29" y="28"/>
                    <a:pt x="30" y="28"/>
                  </a:cubicBezTo>
                  <a:cubicBezTo>
                    <a:pt x="33" y="25"/>
                    <a:pt x="37" y="21"/>
                    <a:pt x="41" y="19"/>
                  </a:cubicBezTo>
                  <a:moveTo>
                    <a:pt x="21" y="16"/>
                  </a:moveTo>
                  <a:cubicBezTo>
                    <a:pt x="19" y="17"/>
                    <a:pt x="17" y="17"/>
                    <a:pt x="16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1" y="20"/>
                    <a:pt x="8" y="23"/>
                    <a:pt x="6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5" y="28"/>
                    <a:pt x="5" y="29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3" y="31"/>
                    <a:pt x="0" y="37"/>
                    <a:pt x="0" y="38"/>
                  </a:cubicBezTo>
                  <a:cubicBezTo>
                    <a:pt x="3" y="34"/>
                    <a:pt x="11" y="24"/>
                    <a:pt x="21" y="16"/>
                  </a:cubicBezTo>
                  <a:moveTo>
                    <a:pt x="54" y="15"/>
                  </a:moveTo>
                  <a:cubicBezTo>
                    <a:pt x="52" y="16"/>
                    <a:pt x="50" y="17"/>
                    <a:pt x="47" y="17"/>
                  </a:cubicBezTo>
                  <a:cubicBezTo>
                    <a:pt x="46" y="19"/>
                    <a:pt x="45" y="21"/>
                    <a:pt x="43" y="23"/>
                  </a:cubicBezTo>
                  <a:cubicBezTo>
                    <a:pt x="46" y="21"/>
                    <a:pt x="50" y="19"/>
                    <a:pt x="54" y="15"/>
                  </a:cubicBezTo>
                  <a:moveTo>
                    <a:pt x="70" y="15"/>
                  </a:moveTo>
                  <a:cubicBezTo>
                    <a:pt x="69" y="21"/>
                    <a:pt x="66" y="29"/>
                    <a:pt x="62" y="36"/>
                  </a:cubicBezTo>
                  <a:cubicBezTo>
                    <a:pt x="60" y="41"/>
                    <a:pt x="57" y="48"/>
                    <a:pt x="55" y="52"/>
                  </a:cubicBezTo>
                  <a:cubicBezTo>
                    <a:pt x="47" y="65"/>
                    <a:pt x="47" y="66"/>
                    <a:pt x="42" y="72"/>
                  </a:cubicBezTo>
                  <a:cubicBezTo>
                    <a:pt x="56" y="60"/>
                    <a:pt x="70" y="36"/>
                    <a:pt x="70" y="15"/>
                  </a:cubicBezTo>
                  <a:moveTo>
                    <a:pt x="69" y="10"/>
                  </a:moveTo>
                  <a:cubicBezTo>
                    <a:pt x="67" y="14"/>
                    <a:pt x="63" y="21"/>
                    <a:pt x="56" y="26"/>
                  </a:cubicBezTo>
                  <a:cubicBezTo>
                    <a:pt x="55" y="29"/>
                    <a:pt x="53" y="32"/>
                    <a:pt x="51" y="35"/>
                  </a:cubicBezTo>
                  <a:cubicBezTo>
                    <a:pt x="48" y="40"/>
                    <a:pt x="42" y="46"/>
                    <a:pt x="39" y="50"/>
                  </a:cubicBezTo>
                  <a:cubicBezTo>
                    <a:pt x="40" y="49"/>
                    <a:pt x="41" y="49"/>
                    <a:pt x="42" y="49"/>
                  </a:cubicBezTo>
                  <a:cubicBezTo>
                    <a:pt x="49" y="45"/>
                    <a:pt x="57" y="38"/>
                    <a:pt x="61" y="32"/>
                  </a:cubicBezTo>
                  <a:cubicBezTo>
                    <a:pt x="62" y="30"/>
                    <a:pt x="62" y="29"/>
                    <a:pt x="63" y="29"/>
                  </a:cubicBezTo>
                  <a:cubicBezTo>
                    <a:pt x="63" y="29"/>
                    <a:pt x="63" y="30"/>
                    <a:pt x="62" y="33"/>
                  </a:cubicBezTo>
                  <a:cubicBezTo>
                    <a:pt x="67" y="25"/>
                    <a:pt x="69" y="16"/>
                    <a:pt x="70" y="10"/>
                  </a:cubicBezTo>
                  <a:cubicBezTo>
                    <a:pt x="70" y="10"/>
                    <a:pt x="69" y="10"/>
                    <a:pt x="69" y="10"/>
                  </a:cubicBezTo>
                  <a:moveTo>
                    <a:pt x="65" y="6"/>
                  </a:moveTo>
                  <a:cubicBezTo>
                    <a:pt x="63" y="9"/>
                    <a:pt x="60" y="11"/>
                    <a:pt x="57" y="13"/>
                  </a:cubicBezTo>
                  <a:cubicBezTo>
                    <a:pt x="56" y="14"/>
                    <a:pt x="55" y="15"/>
                    <a:pt x="54" y="16"/>
                  </a:cubicBezTo>
                  <a:cubicBezTo>
                    <a:pt x="54" y="16"/>
                    <a:pt x="54" y="16"/>
                    <a:pt x="55" y="16"/>
                  </a:cubicBezTo>
                  <a:cubicBezTo>
                    <a:pt x="57" y="16"/>
                    <a:pt x="57" y="20"/>
                    <a:pt x="56" y="25"/>
                  </a:cubicBezTo>
                  <a:cubicBezTo>
                    <a:pt x="63" y="20"/>
                    <a:pt x="67" y="13"/>
                    <a:pt x="68" y="9"/>
                  </a:cubicBezTo>
                  <a:cubicBezTo>
                    <a:pt x="67" y="8"/>
                    <a:pt x="66" y="7"/>
                    <a:pt x="65" y="6"/>
                  </a:cubicBezTo>
                  <a:moveTo>
                    <a:pt x="63" y="4"/>
                  </a:moveTo>
                  <a:cubicBezTo>
                    <a:pt x="62" y="5"/>
                    <a:pt x="61" y="8"/>
                    <a:pt x="59" y="10"/>
                  </a:cubicBezTo>
                  <a:cubicBezTo>
                    <a:pt x="61" y="8"/>
                    <a:pt x="63" y="7"/>
                    <a:pt x="64" y="5"/>
                  </a:cubicBezTo>
                  <a:cubicBezTo>
                    <a:pt x="63" y="5"/>
                    <a:pt x="63" y="4"/>
                    <a:pt x="63" y="4"/>
                  </a:cubicBezTo>
                  <a:moveTo>
                    <a:pt x="59" y="0"/>
                  </a:moveTo>
                  <a:cubicBezTo>
                    <a:pt x="55" y="3"/>
                    <a:pt x="55" y="3"/>
                    <a:pt x="55" y="3"/>
                  </a:cubicBezTo>
                  <a:cubicBezTo>
                    <a:pt x="51" y="6"/>
                    <a:pt x="46" y="9"/>
                    <a:pt x="42" y="11"/>
                  </a:cubicBezTo>
                  <a:cubicBezTo>
                    <a:pt x="42" y="12"/>
                    <a:pt x="41" y="13"/>
                    <a:pt x="41" y="14"/>
                  </a:cubicBezTo>
                  <a:cubicBezTo>
                    <a:pt x="48" y="10"/>
                    <a:pt x="55" y="5"/>
                    <a:pt x="59" y="0"/>
                  </a:cubicBezTo>
                  <a:moveTo>
                    <a:pt x="60" y="0"/>
                  </a:moveTo>
                  <a:cubicBezTo>
                    <a:pt x="56" y="5"/>
                    <a:pt x="48" y="11"/>
                    <a:pt x="42" y="14"/>
                  </a:cubicBezTo>
                  <a:cubicBezTo>
                    <a:pt x="41" y="14"/>
                    <a:pt x="41" y="15"/>
                    <a:pt x="40" y="15"/>
                  </a:cubicBezTo>
                  <a:cubicBezTo>
                    <a:pt x="39" y="16"/>
                    <a:pt x="38" y="17"/>
                    <a:pt x="37" y="18"/>
                  </a:cubicBezTo>
                  <a:cubicBezTo>
                    <a:pt x="39" y="18"/>
                    <a:pt x="40" y="18"/>
                    <a:pt x="42" y="18"/>
                  </a:cubicBezTo>
                  <a:cubicBezTo>
                    <a:pt x="45" y="15"/>
                    <a:pt x="47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51" y="15"/>
                    <a:pt x="53" y="14"/>
                    <a:pt x="56" y="13"/>
                  </a:cubicBezTo>
                  <a:cubicBezTo>
                    <a:pt x="58" y="9"/>
                    <a:pt x="60" y="5"/>
                    <a:pt x="61" y="2"/>
                  </a:cubicBezTo>
                  <a:cubicBezTo>
                    <a:pt x="61" y="2"/>
                    <a:pt x="61" y="1"/>
                    <a:pt x="60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" name="Freeform 846">
              <a:extLst>
                <a:ext uri="{FF2B5EF4-FFF2-40B4-BE49-F238E27FC236}">
                  <a16:creationId xmlns:a16="http://schemas.microsoft.com/office/drawing/2014/main" id="{62537DED-8F06-44FD-AB7A-44B82F93F2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42551" y="1473201"/>
              <a:ext cx="330200" cy="209550"/>
            </a:xfrm>
            <a:custGeom>
              <a:avLst/>
              <a:gdLst>
                <a:gd name="T0" fmla="*/ 100 w 100"/>
                <a:gd name="T1" fmla="*/ 40 h 63"/>
                <a:gd name="T2" fmla="*/ 91 w 100"/>
                <a:gd name="T3" fmla="*/ 47 h 63"/>
                <a:gd name="T4" fmla="*/ 42 w 100"/>
                <a:gd name="T5" fmla="*/ 60 h 63"/>
                <a:gd name="T6" fmla="*/ 42 w 100"/>
                <a:gd name="T7" fmla="*/ 60 h 63"/>
                <a:gd name="T8" fmla="*/ 38 w 100"/>
                <a:gd name="T9" fmla="*/ 59 h 63"/>
                <a:gd name="T10" fmla="*/ 26 w 100"/>
                <a:gd name="T11" fmla="*/ 55 h 63"/>
                <a:gd name="T12" fmla="*/ 8 w 100"/>
                <a:gd name="T13" fmla="*/ 43 h 63"/>
                <a:gd name="T14" fmla="*/ 8 w 100"/>
                <a:gd name="T15" fmla="*/ 43 h 63"/>
                <a:gd name="T16" fmla="*/ 6 w 100"/>
                <a:gd name="T17" fmla="*/ 41 h 63"/>
                <a:gd name="T18" fmla="*/ 6 w 100"/>
                <a:gd name="T19" fmla="*/ 40 h 63"/>
                <a:gd name="T20" fmla="*/ 2 w 100"/>
                <a:gd name="T21" fmla="*/ 29 h 63"/>
                <a:gd name="T22" fmla="*/ 3 w 100"/>
                <a:gd name="T23" fmla="*/ 28 h 63"/>
                <a:gd name="T24" fmla="*/ 5 w 100"/>
                <a:gd name="T25" fmla="*/ 17 h 63"/>
                <a:gd name="T26" fmla="*/ 5 w 100"/>
                <a:gd name="T27" fmla="*/ 17 h 63"/>
                <a:gd name="T28" fmla="*/ 9 w 100"/>
                <a:gd name="T29" fmla="*/ 13 h 63"/>
                <a:gd name="T30" fmla="*/ 15 w 100"/>
                <a:gd name="T31" fmla="*/ 8 h 63"/>
                <a:gd name="T32" fmla="*/ 43 w 100"/>
                <a:gd name="T33" fmla="*/ 0 h 63"/>
                <a:gd name="T34" fmla="*/ 43 w 100"/>
                <a:gd name="T35" fmla="*/ 0 h 63"/>
                <a:gd name="T36" fmla="*/ 61 w 100"/>
                <a:gd name="T37" fmla="*/ 3 h 63"/>
                <a:gd name="T38" fmla="*/ 89 w 100"/>
                <a:gd name="T39" fmla="*/ 25 h 63"/>
                <a:gd name="T40" fmla="*/ 100 w 100"/>
                <a:gd name="T41" fmla="*/ 4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0" h="63">
                  <a:moveTo>
                    <a:pt x="100" y="40"/>
                  </a:moveTo>
                  <a:cubicBezTo>
                    <a:pt x="91" y="47"/>
                    <a:pt x="91" y="47"/>
                    <a:pt x="91" y="47"/>
                  </a:cubicBezTo>
                  <a:cubicBezTo>
                    <a:pt x="77" y="58"/>
                    <a:pt x="59" y="63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1" y="60"/>
                    <a:pt x="39" y="59"/>
                    <a:pt x="38" y="59"/>
                  </a:cubicBezTo>
                  <a:cubicBezTo>
                    <a:pt x="34" y="58"/>
                    <a:pt x="30" y="57"/>
                    <a:pt x="26" y="55"/>
                  </a:cubicBezTo>
                  <a:cubicBezTo>
                    <a:pt x="18" y="51"/>
                    <a:pt x="12" y="47"/>
                    <a:pt x="8" y="43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7" y="42"/>
                    <a:pt x="7" y="42"/>
                    <a:pt x="6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" y="35"/>
                    <a:pt x="0" y="30"/>
                    <a:pt x="2" y="29"/>
                  </a:cubicBezTo>
                  <a:cubicBezTo>
                    <a:pt x="3" y="29"/>
                    <a:pt x="3" y="28"/>
                    <a:pt x="3" y="28"/>
                  </a:cubicBezTo>
                  <a:cubicBezTo>
                    <a:pt x="6" y="25"/>
                    <a:pt x="2" y="22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6" y="16"/>
                    <a:pt x="7" y="15"/>
                    <a:pt x="9" y="13"/>
                  </a:cubicBezTo>
                  <a:cubicBezTo>
                    <a:pt x="11" y="12"/>
                    <a:pt x="13" y="10"/>
                    <a:pt x="15" y="8"/>
                  </a:cubicBezTo>
                  <a:cubicBezTo>
                    <a:pt x="25" y="2"/>
                    <a:pt x="35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50" y="0"/>
                    <a:pt x="56" y="1"/>
                    <a:pt x="61" y="3"/>
                  </a:cubicBezTo>
                  <a:cubicBezTo>
                    <a:pt x="73" y="7"/>
                    <a:pt x="83" y="15"/>
                    <a:pt x="89" y="25"/>
                  </a:cubicBezTo>
                  <a:cubicBezTo>
                    <a:pt x="100" y="40"/>
                    <a:pt x="100" y="40"/>
                    <a:pt x="100" y="4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9" name="Freeform 847">
              <a:extLst>
                <a:ext uri="{FF2B5EF4-FFF2-40B4-BE49-F238E27FC236}">
                  <a16:creationId xmlns:a16="http://schemas.microsoft.com/office/drawing/2014/main" id="{6746476C-C360-491F-B3CD-ED1029D1CA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55263" y="1473201"/>
              <a:ext cx="204788" cy="203200"/>
            </a:xfrm>
            <a:custGeom>
              <a:avLst/>
              <a:gdLst>
                <a:gd name="T0" fmla="*/ 28 w 62"/>
                <a:gd name="T1" fmla="*/ 56 h 61"/>
                <a:gd name="T2" fmla="*/ 26 w 62"/>
                <a:gd name="T3" fmla="*/ 57 h 61"/>
                <a:gd name="T4" fmla="*/ 12 w 62"/>
                <a:gd name="T5" fmla="*/ 58 h 61"/>
                <a:gd name="T6" fmla="*/ 8 w 62"/>
                <a:gd name="T7" fmla="*/ 60 h 61"/>
                <a:gd name="T8" fmla="*/ 18 w 62"/>
                <a:gd name="T9" fmla="*/ 61 h 61"/>
                <a:gd name="T10" fmla="*/ 40 w 62"/>
                <a:gd name="T11" fmla="*/ 52 h 61"/>
                <a:gd name="T12" fmla="*/ 22 w 62"/>
                <a:gd name="T13" fmla="*/ 45 h 61"/>
                <a:gd name="T14" fmla="*/ 36 w 62"/>
                <a:gd name="T15" fmla="*/ 42 h 61"/>
                <a:gd name="T16" fmla="*/ 53 w 62"/>
                <a:gd name="T17" fmla="*/ 42 h 61"/>
                <a:gd name="T18" fmla="*/ 49 w 62"/>
                <a:gd name="T19" fmla="*/ 46 h 61"/>
                <a:gd name="T20" fmla="*/ 38 w 62"/>
                <a:gd name="T21" fmla="*/ 57 h 61"/>
                <a:gd name="T22" fmla="*/ 61 w 62"/>
                <a:gd name="T23" fmla="*/ 44 h 61"/>
                <a:gd name="T24" fmla="*/ 59 w 62"/>
                <a:gd name="T25" fmla="*/ 40 h 61"/>
                <a:gd name="T26" fmla="*/ 46 w 62"/>
                <a:gd name="T27" fmla="*/ 38 h 61"/>
                <a:gd name="T28" fmla="*/ 38 w 62"/>
                <a:gd name="T29" fmla="*/ 42 h 61"/>
                <a:gd name="T30" fmla="*/ 38 w 62"/>
                <a:gd name="T31" fmla="*/ 45 h 61"/>
                <a:gd name="T32" fmla="*/ 59 w 62"/>
                <a:gd name="T33" fmla="*/ 39 h 61"/>
                <a:gd name="T34" fmla="*/ 27 w 62"/>
                <a:gd name="T35" fmla="*/ 32 h 61"/>
                <a:gd name="T36" fmla="*/ 26 w 62"/>
                <a:gd name="T37" fmla="*/ 33 h 61"/>
                <a:gd name="T38" fmla="*/ 33 w 62"/>
                <a:gd name="T39" fmla="*/ 31 h 61"/>
                <a:gd name="T40" fmla="*/ 27 w 62"/>
                <a:gd name="T41" fmla="*/ 33 h 61"/>
                <a:gd name="T42" fmla="*/ 54 w 62"/>
                <a:gd name="T43" fmla="*/ 34 h 61"/>
                <a:gd name="T44" fmla="*/ 46 w 62"/>
                <a:gd name="T45" fmla="*/ 33 h 61"/>
                <a:gd name="T46" fmla="*/ 26 w 62"/>
                <a:gd name="T47" fmla="*/ 31 h 61"/>
                <a:gd name="T48" fmla="*/ 22 w 62"/>
                <a:gd name="T49" fmla="*/ 32 h 61"/>
                <a:gd name="T50" fmla="*/ 26 w 62"/>
                <a:gd name="T51" fmla="*/ 31 h 61"/>
                <a:gd name="T52" fmla="*/ 40 w 62"/>
                <a:gd name="T53" fmla="*/ 28 h 61"/>
                <a:gd name="T54" fmla="*/ 56 w 62"/>
                <a:gd name="T55" fmla="*/ 33 h 61"/>
                <a:gd name="T56" fmla="*/ 53 w 62"/>
                <a:gd name="T57" fmla="*/ 29 h 61"/>
                <a:gd name="T58" fmla="*/ 50 w 62"/>
                <a:gd name="T59" fmla="*/ 28 h 61"/>
                <a:gd name="T60" fmla="*/ 9 w 62"/>
                <a:gd name="T61" fmla="*/ 15 h 61"/>
                <a:gd name="T62" fmla="*/ 45 w 62"/>
                <a:gd name="T63" fmla="*/ 27 h 61"/>
                <a:gd name="T64" fmla="*/ 9 w 62"/>
                <a:gd name="T65" fmla="*/ 15 h 61"/>
                <a:gd name="T66" fmla="*/ 9 w 62"/>
                <a:gd name="T67" fmla="*/ 0 h 61"/>
                <a:gd name="T68" fmla="*/ 9 w 62"/>
                <a:gd name="T69" fmla="*/ 0 h 61"/>
                <a:gd name="T70" fmla="*/ 45 w 62"/>
                <a:gd name="T71" fmla="*/ 16 h 61"/>
                <a:gd name="T72" fmla="*/ 27 w 62"/>
                <a:gd name="T73" fmla="*/ 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" h="61">
                  <a:moveTo>
                    <a:pt x="40" y="52"/>
                  </a:moveTo>
                  <a:cubicBezTo>
                    <a:pt x="37" y="54"/>
                    <a:pt x="33" y="55"/>
                    <a:pt x="28" y="56"/>
                  </a:cubicBezTo>
                  <a:cubicBezTo>
                    <a:pt x="28" y="56"/>
                    <a:pt x="28" y="56"/>
                    <a:pt x="28" y="56"/>
                  </a:cubicBezTo>
                  <a:cubicBezTo>
                    <a:pt x="27" y="57"/>
                    <a:pt x="27" y="57"/>
                    <a:pt x="26" y="57"/>
                  </a:cubicBezTo>
                  <a:cubicBezTo>
                    <a:pt x="26" y="57"/>
                    <a:pt x="25" y="57"/>
                    <a:pt x="25" y="57"/>
                  </a:cubicBezTo>
                  <a:cubicBezTo>
                    <a:pt x="21" y="57"/>
                    <a:pt x="17" y="58"/>
                    <a:pt x="12" y="58"/>
                  </a:cubicBezTo>
                  <a:cubicBezTo>
                    <a:pt x="8" y="58"/>
                    <a:pt x="4" y="57"/>
                    <a:pt x="0" y="57"/>
                  </a:cubicBezTo>
                  <a:cubicBezTo>
                    <a:pt x="0" y="58"/>
                    <a:pt x="7" y="60"/>
                    <a:pt x="8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11" y="60"/>
                    <a:pt x="14" y="61"/>
                    <a:pt x="18" y="61"/>
                  </a:cubicBezTo>
                  <a:cubicBezTo>
                    <a:pt x="24" y="61"/>
                    <a:pt x="31" y="60"/>
                    <a:pt x="37" y="58"/>
                  </a:cubicBezTo>
                  <a:cubicBezTo>
                    <a:pt x="38" y="56"/>
                    <a:pt x="39" y="54"/>
                    <a:pt x="40" y="52"/>
                  </a:cubicBezTo>
                  <a:moveTo>
                    <a:pt x="36" y="42"/>
                  </a:moveTo>
                  <a:cubicBezTo>
                    <a:pt x="30" y="44"/>
                    <a:pt x="22" y="45"/>
                    <a:pt x="22" y="45"/>
                  </a:cubicBezTo>
                  <a:cubicBezTo>
                    <a:pt x="22" y="45"/>
                    <a:pt x="28" y="45"/>
                    <a:pt x="34" y="45"/>
                  </a:cubicBezTo>
                  <a:cubicBezTo>
                    <a:pt x="34" y="44"/>
                    <a:pt x="35" y="43"/>
                    <a:pt x="36" y="42"/>
                  </a:cubicBezTo>
                  <a:moveTo>
                    <a:pt x="59" y="40"/>
                  </a:moveTo>
                  <a:cubicBezTo>
                    <a:pt x="57" y="41"/>
                    <a:pt x="55" y="41"/>
                    <a:pt x="53" y="42"/>
                  </a:cubicBezTo>
                  <a:cubicBezTo>
                    <a:pt x="51" y="43"/>
                    <a:pt x="50" y="44"/>
                    <a:pt x="48" y="45"/>
                  </a:cubicBezTo>
                  <a:cubicBezTo>
                    <a:pt x="49" y="46"/>
                    <a:pt x="49" y="46"/>
                    <a:pt x="49" y="46"/>
                  </a:cubicBezTo>
                  <a:cubicBezTo>
                    <a:pt x="50" y="47"/>
                    <a:pt x="47" y="49"/>
                    <a:pt x="42" y="52"/>
                  </a:cubicBezTo>
                  <a:cubicBezTo>
                    <a:pt x="40" y="54"/>
                    <a:pt x="39" y="56"/>
                    <a:pt x="38" y="57"/>
                  </a:cubicBezTo>
                  <a:cubicBezTo>
                    <a:pt x="45" y="55"/>
                    <a:pt x="51" y="52"/>
                    <a:pt x="57" y="47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61" y="44"/>
                    <a:pt x="61" y="44"/>
                    <a:pt x="62" y="44"/>
                  </a:cubicBezTo>
                  <a:cubicBezTo>
                    <a:pt x="61" y="43"/>
                    <a:pt x="60" y="41"/>
                    <a:pt x="59" y="40"/>
                  </a:cubicBezTo>
                  <a:moveTo>
                    <a:pt x="57" y="35"/>
                  </a:moveTo>
                  <a:cubicBezTo>
                    <a:pt x="54" y="36"/>
                    <a:pt x="50" y="36"/>
                    <a:pt x="46" y="38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47" y="39"/>
                    <a:pt x="43" y="40"/>
                    <a:pt x="38" y="42"/>
                  </a:cubicBezTo>
                  <a:cubicBezTo>
                    <a:pt x="37" y="43"/>
                    <a:pt x="36" y="44"/>
                    <a:pt x="35" y="45"/>
                  </a:cubicBezTo>
                  <a:cubicBezTo>
                    <a:pt x="36" y="45"/>
                    <a:pt x="37" y="45"/>
                    <a:pt x="38" y="45"/>
                  </a:cubicBezTo>
                  <a:cubicBezTo>
                    <a:pt x="42" y="45"/>
                    <a:pt x="45" y="45"/>
                    <a:pt x="47" y="45"/>
                  </a:cubicBezTo>
                  <a:cubicBezTo>
                    <a:pt x="51" y="42"/>
                    <a:pt x="55" y="40"/>
                    <a:pt x="59" y="39"/>
                  </a:cubicBezTo>
                  <a:cubicBezTo>
                    <a:pt x="58" y="38"/>
                    <a:pt x="57" y="36"/>
                    <a:pt x="57" y="35"/>
                  </a:cubicBezTo>
                  <a:moveTo>
                    <a:pt x="27" y="32"/>
                  </a:moveTo>
                  <a:cubicBezTo>
                    <a:pt x="26" y="32"/>
                    <a:pt x="25" y="32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6" y="32"/>
                    <a:pt x="26" y="32"/>
                    <a:pt x="27" y="32"/>
                  </a:cubicBezTo>
                  <a:moveTo>
                    <a:pt x="33" y="31"/>
                  </a:moveTo>
                  <a:cubicBezTo>
                    <a:pt x="32" y="31"/>
                    <a:pt x="30" y="32"/>
                    <a:pt x="29" y="32"/>
                  </a:cubicBezTo>
                  <a:cubicBezTo>
                    <a:pt x="28" y="32"/>
                    <a:pt x="28" y="32"/>
                    <a:pt x="27" y="33"/>
                  </a:cubicBezTo>
                  <a:cubicBezTo>
                    <a:pt x="33" y="34"/>
                    <a:pt x="40" y="35"/>
                    <a:pt x="44" y="37"/>
                  </a:cubicBezTo>
                  <a:cubicBezTo>
                    <a:pt x="48" y="36"/>
                    <a:pt x="51" y="35"/>
                    <a:pt x="54" y="34"/>
                  </a:cubicBezTo>
                  <a:cubicBezTo>
                    <a:pt x="51" y="33"/>
                    <a:pt x="48" y="33"/>
                    <a:pt x="45" y="32"/>
                  </a:cubicBezTo>
                  <a:cubicBezTo>
                    <a:pt x="45" y="33"/>
                    <a:pt x="46" y="33"/>
                    <a:pt x="46" y="33"/>
                  </a:cubicBezTo>
                  <a:cubicBezTo>
                    <a:pt x="42" y="32"/>
                    <a:pt x="37" y="32"/>
                    <a:pt x="33" y="31"/>
                  </a:cubicBezTo>
                  <a:moveTo>
                    <a:pt x="26" y="31"/>
                  </a:moveTo>
                  <a:cubicBezTo>
                    <a:pt x="19" y="31"/>
                    <a:pt x="14" y="32"/>
                    <a:pt x="14" y="32"/>
                  </a:cubicBezTo>
                  <a:cubicBezTo>
                    <a:pt x="14" y="32"/>
                    <a:pt x="17" y="32"/>
                    <a:pt x="22" y="32"/>
                  </a:cubicBezTo>
                  <a:cubicBezTo>
                    <a:pt x="23" y="32"/>
                    <a:pt x="25" y="31"/>
                    <a:pt x="27" y="31"/>
                  </a:cubicBezTo>
                  <a:cubicBezTo>
                    <a:pt x="26" y="31"/>
                    <a:pt x="26" y="31"/>
                    <a:pt x="26" y="31"/>
                  </a:cubicBezTo>
                  <a:moveTo>
                    <a:pt x="44" y="28"/>
                  </a:moveTo>
                  <a:cubicBezTo>
                    <a:pt x="43" y="28"/>
                    <a:pt x="41" y="28"/>
                    <a:pt x="40" y="28"/>
                  </a:cubicBezTo>
                  <a:cubicBezTo>
                    <a:pt x="41" y="29"/>
                    <a:pt x="42" y="30"/>
                    <a:pt x="43" y="31"/>
                  </a:cubicBezTo>
                  <a:cubicBezTo>
                    <a:pt x="48" y="31"/>
                    <a:pt x="52" y="32"/>
                    <a:pt x="56" y="33"/>
                  </a:cubicBezTo>
                  <a:cubicBezTo>
                    <a:pt x="55" y="32"/>
                    <a:pt x="54" y="31"/>
                    <a:pt x="53" y="29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3" y="29"/>
                    <a:pt x="52" y="29"/>
                    <a:pt x="52" y="30"/>
                  </a:cubicBezTo>
                  <a:cubicBezTo>
                    <a:pt x="51" y="29"/>
                    <a:pt x="50" y="29"/>
                    <a:pt x="50" y="28"/>
                  </a:cubicBezTo>
                  <a:cubicBezTo>
                    <a:pt x="48" y="28"/>
                    <a:pt x="46" y="28"/>
                    <a:pt x="44" y="28"/>
                  </a:cubicBezTo>
                  <a:moveTo>
                    <a:pt x="9" y="15"/>
                  </a:moveTo>
                  <a:cubicBezTo>
                    <a:pt x="9" y="15"/>
                    <a:pt x="27" y="20"/>
                    <a:pt x="39" y="28"/>
                  </a:cubicBezTo>
                  <a:cubicBezTo>
                    <a:pt x="41" y="27"/>
                    <a:pt x="43" y="27"/>
                    <a:pt x="45" y="27"/>
                  </a:cubicBezTo>
                  <a:cubicBezTo>
                    <a:pt x="46" y="27"/>
                    <a:pt x="47" y="27"/>
                    <a:pt x="48" y="27"/>
                  </a:cubicBezTo>
                  <a:cubicBezTo>
                    <a:pt x="28" y="16"/>
                    <a:pt x="9" y="15"/>
                    <a:pt x="9" y="15"/>
                  </a:cubicBezTo>
                  <a:moveTo>
                    <a:pt x="10" y="0"/>
                  </a:moveTo>
                  <a:cubicBezTo>
                    <a:pt x="10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7" y="0"/>
                    <a:pt x="6" y="1"/>
                    <a:pt x="7" y="2"/>
                  </a:cubicBezTo>
                  <a:cubicBezTo>
                    <a:pt x="7" y="2"/>
                    <a:pt x="27" y="2"/>
                    <a:pt x="45" y="16"/>
                  </a:cubicBezTo>
                  <a:cubicBezTo>
                    <a:pt x="44" y="14"/>
                    <a:pt x="42" y="12"/>
                    <a:pt x="41" y="10"/>
                  </a:cubicBezTo>
                  <a:cubicBezTo>
                    <a:pt x="37" y="7"/>
                    <a:pt x="32" y="5"/>
                    <a:pt x="27" y="3"/>
                  </a:cubicBezTo>
                  <a:cubicBezTo>
                    <a:pt x="22" y="1"/>
                    <a:pt x="16" y="0"/>
                    <a:pt x="10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0" name="Freeform 848">
              <a:extLst>
                <a:ext uri="{FF2B5EF4-FFF2-40B4-BE49-F238E27FC236}">
                  <a16:creationId xmlns:a16="http://schemas.microsoft.com/office/drawing/2014/main" id="{B3BB6A0D-8012-4D19-BBDB-27EC199D0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3213" y="1612901"/>
              <a:ext cx="128588" cy="76200"/>
            </a:xfrm>
            <a:custGeom>
              <a:avLst/>
              <a:gdLst>
                <a:gd name="T0" fmla="*/ 4 w 39"/>
                <a:gd name="T1" fmla="*/ 20 h 23"/>
                <a:gd name="T2" fmla="*/ 25 w 39"/>
                <a:gd name="T3" fmla="*/ 14 h 23"/>
                <a:gd name="T4" fmla="*/ 38 w 39"/>
                <a:gd name="T5" fmla="*/ 0 h 23"/>
                <a:gd name="T6" fmla="*/ 39 w 39"/>
                <a:gd name="T7" fmla="*/ 2 h 23"/>
                <a:gd name="T8" fmla="*/ 4 w 39"/>
                <a:gd name="T9" fmla="*/ 20 h 23"/>
                <a:gd name="T10" fmla="*/ 3 w 39"/>
                <a:gd name="T11" fmla="*/ 20 h 23"/>
                <a:gd name="T12" fmla="*/ 1 w 39"/>
                <a:gd name="T13" fmla="*/ 21 h 23"/>
                <a:gd name="T14" fmla="*/ 2 w 39"/>
                <a:gd name="T15" fmla="*/ 19 h 23"/>
                <a:gd name="T16" fmla="*/ 4 w 39"/>
                <a:gd name="T17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3">
                  <a:moveTo>
                    <a:pt x="4" y="20"/>
                  </a:moveTo>
                  <a:cubicBezTo>
                    <a:pt x="8" y="20"/>
                    <a:pt x="17" y="20"/>
                    <a:pt x="25" y="14"/>
                  </a:cubicBezTo>
                  <a:cubicBezTo>
                    <a:pt x="35" y="7"/>
                    <a:pt x="38" y="0"/>
                    <a:pt x="38" y="0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2"/>
                    <a:pt x="28" y="23"/>
                    <a:pt x="4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1"/>
                    <a:pt x="2" y="21"/>
                    <a:pt x="1" y="21"/>
                  </a:cubicBezTo>
                  <a:cubicBezTo>
                    <a:pt x="0" y="21"/>
                    <a:pt x="0" y="19"/>
                    <a:pt x="2" y="19"/>
                  </a:cubicBezTo>
                  <a:cubicBezTo>
                    <a:pt x="4" y="19"/>
                    <a:pt x="4" y="19"/>
                    <a:pt x="4" y="20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1" name="Freeform 849">
              <a:extLst>
                <a:ext uri="{FF2B5EF4-FFF2-40B4-BE49-F238E27FC236}">
                  <a16:creationId xmlns:a16="http://schemas.microsoft.com/office/drawing/2014/main" id="{B283BB13-2256-442E-A184-47A91B9EF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4163" y="1603376"/>
              <a:ext cx="128588" cy="82550"/>
            </a:xfrm>
            <a:custGeom>
              <a:avLst/>
              <a:gdLst>
                <a:gd name="T0" fmla="*/ 38 w 39"/>
                <a:gd name="T1" fmla="*/ 2 h 25"/>
                <a:gd name="T2" fmla="*/ 39 w 39"/>
                <a:gd name="T3" fmla="*/ 0 h 25"/>
                <a:gd name="T4" fmla="*/ 4 w 39"/>
                <a:gd name="T5" fmla="*/ 23 h 25"/>
                <a:gd name="T6" fmla="*/ 1 w 39"/>
                <a:gd name="T7" fmla="*/ 23 h 25"/>
                <a:gd name="T8" fmla="*/ 4 w 39"/>
                <a:gd name="T9" fmla="*/ 23 h 25"/>
                <a:gd name="T10" fmla="*/ 4 w 39"/>
                <a:gd name="T11" fmla="*/ 23 h 25"/>
                <a:gd name="T12" fmla="*/ 17 w 39"/>
                <a:gd name="T13" fmla="*/ 19 h 25"/>
                <a:gd name="T14" fmla="*/ 38 w 39"/>
                <a:gd name="T15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25">
                  <a:moveTo>
                    <a:pt x="38" y="2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23" y="20"/>
                    <a:pt x="4" y="23"/>
                  </a:cubicBezTo>
                  <a:cubicBezTo>
                    <a:pt x="4" y="23"/>
                    <a:pt x="2" y="22"/>
                    <a:pt x="1" y="23"/>
                  </a:cubicBezTo>
                  <a:cubicBezTo>
                    <a:pt x="0" y="24"/>
                    <a:pt x="2" y="25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6" y="23"/>
                    <a:pt x="12" y="22"/>
                    <a:pt x="17" y="19"/>
                  </a:cubicBezTo>
                  <a:cubicBezTo>
                    <a:pt x="25" y="15"/>
                    <a:pt x="36" y="5"/>
                    <a:pt x="38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" name="Freeform 850">
              <a:extLst>
                <a:ext uri="{FF2B5EF4-FFF2-40B4-BE49-F238E27FC236}">
                  <a16:creationId xmlns:a16="http://schemas.microsoft.com/office/drawing/2014/main" id="{BAD333ED-108C-4BA4-A930-6A57FC3D3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44151" y="1524001"/>
              <a:ext cx="234950" cy="134938"/>
            </a:xfrm>
            <a:custGeom>
              <a:avLst/>
              <a:gdLst>
                <a:gd name="T0" fmla="*/ 3 w 71"/>
                <a:gd name="T1" fmla="*/ 35 h 41"/>
                <a:gd name="T2" fmla="*/ 1 w 71"/>
                <a:gd name="T3" fmla="*/ 38 h 41"/>
                <a:gd name="T4" fmla="*/ 5 w 71"/>
                <a:gd name="T5" fmla="*/ 34 h 41"/>
                <a:gd name="T6" fmla="*/ 70 w 71"/>
                <a:gd name="T7" fmla="*/ 25 h 41"/>
                <a:gd name="T8" fmla="*/ 71 w 71"/>
                <a:gd name="T9" fmla="*/ 23 h 41"/>
                <a:gd name="T10" fmla="*/ 3 w 71"/>
                <a:gd name="T11" fmla="*/ 3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41">
                  <a:moveTo>
                    <a:pt x="3" y="35"/>
                  </a:moveTo>
                  <a:cubicBezTo>
                    <a:pt x="1" y="35"/>
                    <a:pt x="0" y="36"/>
                    <a:pt x="1" y="38"/>
                  </a:cubicBezTo>
                  <a:cubicBezTo>
                    <a:pt x="1" y="41"/>
                    <a:pt x="7" y="37"/>
                    <a:pt x="5" y="34"/>
                  </a:cubicBezTo>
                  <a:cubicBezTo>
                    <a:pt x="26" y="1"/>
                    <a:pt x="70" y="24"/>
                    <a:pt x="70" y="25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0" y="23"/>
                    <a:pt x="24" y="0"/>
                    <a:pt x="3" y="3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" name="Freeform 851">
              <a:extLst>
                <a:ext uri="{FF2B5EF4-FFF2-40B4-BE49-F238E27FC236}">
                  <a16:creationId xmlns:a16="http://schemas.microsoft.com/office/drawing/2014/main" id="{6343F4DE-F335-4651-BF37-0BFF772BA4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6388" y="1658938"/>
              <a:ext cx="142875" cy="112713"/>
            </a:xfrm>
            <a:custGeom>
              <a:avLst/>
              <a:gdLst>
                <a:gd name="T0" fmla="*/ 3 w 43"/>
                <a:gd name="T1" fmla="*/ 26 h 34"/>
                <a:gd name="T2" fmla="*/ 1 w 43"/>
                <a:gd name="T3" fmla="*/ 26 h 34"/>
                <a:gd name="T4" fmla="*/ 4 w 43"/>
                <a:gd name="T5" fmla="*/ 25 h 34"/>
                <a:gd name="T6" fmla="*/ 41 w 43"/>
                <a:gd name="T7" fmla="*/ 0 h 34"/>
                <a:gd name="T8" fmla="*/ 43 w 43"/>
                <a:gd name="T9" fmla="*/ 0 h 34"/>
                <a:gd name="T10" fmla="*/ 3 w 43"/>
                <a:gd name="T11" fmla="*/ 2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34">
                  <a:moveTo>
                    <a:pt x="3" y="26"/>
                  </a:moveTo>
                  <a:cubicBezTo>
                    <a:pt x="2" y="26"/>
                    <a:pt x="1" y="27"/>
                    <a:pt x="1" y="26"/>
                  </a:cubicBezTo>
                  <a:cubicBezTo>
                    <a:pt x="0" y="24"/>
                    <a:pt x="4" y="23"/>
                    <a:pt x="4" y="25"/>
                  </a:cubicBezTo>
                  <a:cubicBezTo>
                    <a:pt x="31" y="32"/>
                    <a:pt x="41" y="0"/>
                    <a:pt x="4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2" y="1"/>
                    <a:pt x="30" y="34"/>
                    <a:pt x="3" y="26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" name="Freeform 852">
              <a:extLst>
                <a:ext uri="{FF2B5EF4-FFF2-40B4-BE49-F238E27FC236}">
                  <a16:creationId xmlns:a16="http://schemas.microsoft.com/office/drawing/2014/main" id="{CA525DFA-1046-4E56-A6E8-EEC7F5DB1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4476" y="1533526"/>
              <a:ext cx="155575" cy="100013"/>
            </a:xfrm>
            <a:custGeom>
              <a:avLst/>
              <a:gdLst>
                <a:gd name="T0" fmla="*/ 2 w 47"/>
                <a:gd name="T1" fmla="*/ 26 h 30"/>
                <a:gd name="T2" fmla="*/ 1 w 47"/>
                <a:gd name="T3" fmla="*/ 28 h 30"/>
                <a:gd name="T4" fmla="*/ 3 w 47"/>
                <a:gd name="T5" fmla="*/ 26 h 30"/>
                <a:gd name="T6" fmla="*/ 46 w 47"/>
                <a:gd name="T7" fmla="*/ 13 h 30"/>
                <a:gd name="T8" fmla="*/ 47 w 47"/>
                <a:gd name="T9" fmla="*/ 12 h 30"/>
                <a:gd name="T10" fmla="*/ 2 w 47"/>
                <a:gd name="T11" fmla="*/ 2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30">
                  <a:moveTo>
                    <a:pt x="2" y="26"/>
                  </a:moveTo>
                  <a:cubicBezTo>
                    <a:pt x="1" y="27"/>
                    <a:pt x="0" y="27"/>
                    <a:pt x="1" y="28"/>
                  </a:cubicBezTo>
                  <a:cubicBezTo>
                    <a:pt x="1" y="30"/>
                    <a:pt x="5" y="27"/>
                    <a:pt x="3" y="26"/>
                  </a:cubicBezTo>
                  <a:cubicBezTo>
                    <a:pt x="15" y="1"/>
                    <a:pt x="46" y="13"/>
                    <a:pt x="46" y="13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6" y="12"/>
                    <a:pt x="13" y="0"/>
                    <a:pt x="2" y="2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" name="Freeform 853">
              <a:extLst>
                <a:ext uri="{FF2B5EF4-FFF2-40B4-BE49-F238E27FC236}">
                  <a16:creationId xmlns:a16="http://schemas.microsoft.com/office/drawing/2014/main" id="{F2BBBEC1-6B39-41A3-8DF0-028B60D9DE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3688" y="1639888"/>
              <a:ext cx="146050" cy="155575"/>
            </a:xfrm>
            <a:custGeom>
              <a:avLst/>
              <a:gdLst>
                <a:gd name="T0" fmla="*/ 4 w 44"/>
                <a:gd name="T1" fmla="*/ 45 h 47"/>
                <a:gd name="T2" fmla="*/ 1 w 44"/>
                <a:gd name="T3" fmla="*/ 46 h 47"/>
                <a:gd name="T4" fmla="*/ 6 w 44"/>
                <a:gd name="T5" fmla="*/ 44 h 47"/>
                <a:gd name="T6" fmla="*/ 42 w 44"/>
                <a:gd name="T7" fmla="*/ 0 h 47"/>
                <a:gd name="T8" fmla="*/ 44 w 44"/>
                <a:gd name="T9" fmla="*/ 0 h 47"/>
                <a:gd name="T10" fmla="*/ 4 w 44"/>
                <a:gd name="T11" fmla="*/ 4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47">
                  <a:moveTo>
                    <a:pt x="4" y="45"/>
                  </a:moveTo>
                  <a:cubicBezTo>
                    <a:pt x="3" y="46"/>
                    <a:pt x="2" y="47"/>
                    <a:pt x="1" y="46"/>
                  </a:cubicBezTo>
                  <a:cubicBezTo>
                    <a:pt x="0" y="44"/>
                    <a:pt x="4" y="41"/>
                    <a:pt x="6" y="44"/>
                  </a:cubicBezTo>
                  <a:cubicBezTo>
                    <a:pt x="40" y="43"/>
                    <a:pt x="42" y="1"/>
                    <a:pt x="4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1"/>
                    <a:pt x="40" y="45"/>
                    <a:pt x="4" y="4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" name="Freeform 854">
              <a:extLst>
                <a:ext uri="{FF2B5EF4-FFF2-40B4-BE49-F238E27FC236}">
                  <a16:creationId xmlns:a16="http://schemas.microsoft.com/office/drawing/2014/main" id="{4B552AF9-2E45-4421-A2AE-57AC863E7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7338" y="1643063"/>
              <a:ext cx="149225" cy="109538"/>
            </a:xfrm>
            <a:custGeom>
              <a:avLst/>
              <a:gdLst>
                <a:gd name="T0" fmla="*/ 3 w 45"/>
                <a:gd name="T1" fmla="*/ 23 h 33"/>
                <a:gd name="T2" fmla="*/ 1 w 45"/>
                <a:gd name="T3" fmla="*/ 22 h 33"/>
                <a:gd name="T4" fmla="*/ 4 w 45"/>
                <a:gd name="T5" fmla="*/ 23 h 33"/>
                <a:gd name="T6" fmla="*/ 43 w 45"/>
                <a:gd name="T7" fmla="*/ 0 h 33"/>
                <a:gd name="T8" fmla="*/ 45 w 45"/>
                <a:gd name="T9" fmla="*/ 1 h 33"/>
                <a:gd name="T10" fmla="*/ 3 w 45"/>
                <a:gd name="T11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3">
                  <a:moveTo>
                    <a:pt x="3" y="23"/>
                  </a:moveTo>
                  <a:cubicBezTo>
                    <a:pt x="2" y="23"/>
                    <a:pt x="1" y="23"/>
                    <a:pt x="1" y="22"/>
                  </a:cubicBezTo>
                  <a:cubicBezTo>
                    <a:pt x="0" y="21"/>
                    <a:pt x="4" y="20"/>
                    <a:pt x="4" y="23"/>
                  </a:cubicBezTo>
                  <a:cubicBezTo>
                    <a:pt x="30" y="31"/>
                    <a:pt x="43" y="1"/>
                    <a:pt x="43" y="0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4" y="1"/>
                    <a:pt x="29" y="33"/>
                    <a:pt x="3" y="2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" name="Freeform 855">
              <a:extLst>
                <a:ext uri="{FF2B5EF4-FFF2-40B4-BE49-F238E27FC236}">
                  <a16:creationId xmlns:a16="http://schemas.microsoft.com/office/drawing/2014/main" id="{A22F2D33-74E6-4E59-8D8F-5D16F2340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37813" y="1579563"/>
              <a:ext cx="122238" cy="85725"/>
            </a:xfrm>
            <a:custGeom>
              <a:avLst/>
              <a:gdLst>
                <a:gd name="T0" fmla="*/ 3 w 37"/>
                <a:gd name="T1" fmla="*/ 22 h 26"/>
                <a:gd name="T2" fmla="*/ 18 w 37"/>
                <a:gd name="T3" fmla="*/ 7 h 26"/>
                <a:gd name="T4" fmla="*/ 37 w 37"/>
                <a:gd name="T5" fmla="*/ 3 h 26"/>
                <a:gd name="T6" fmla="*/ 36 w 37"/>
                <a:gd name="T7" fmla="*/ 2 h 26"/>
                <a:gd name="T8" fmla="*/ 2 w 37"/>
                <a:gd name="T9" fmla="*/ 22 h 26"/>
                <a:gd name="T10" fmla="*/ 2 w 37"/>
                <a:gd name="T11" fmla="*/ 23 h 26"/>
                <a:gd name="T12" fmla="*/ 0 w 37"/>
                <a:gd name="T13" fmla="*/ 24 h 26"/>
                <a:gd name="T14" fmla="*/ 3 w 37"/>
                <a:gd name="T15" fmla="*/ 24 h 26"/>
                <a:gd name="T16" fmla="*/ 3 w 37"/>
                <a:gd name="T17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6">
                  <a:moveTo>
                    <a:pt x="3" y="22"/>
                  </a:moveTo>
                  <a:cubicBezTo>
                    <a:pt x="4" y="19"/>
                    <a:pt x="9" y="11"/>
                    <a:pt x="18" y="7"/>
                  </a:cubicBezTo>
                  <a:cubicBezTo>
                    <a:pt x="30" y="2"/>
                    <a:pt x="37" y="3"/>
                    <a:pt x="37" y="3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2"/>
                    <a:pt x="12" y="0"/>
                    <a:pt x="2" y="22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0" y="24"/>
                  </a:cubicBezTo>
                  <a:cubicBezTo>
                    <a:pt x="0" y="25"/>
                    <a:pt x="2" y="26"/>
                    <a:pt x="3" y="24"/>
                  </a:cubicBezTo>
                  <a:cubicBezTo>
                    <a:pt x="4" y="23"/>
                    <a:pt x="3" y="23"/>
                    <a:pt x="3" y="2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" name="Freeform 856">
              <a:extLst>
                <a:ext uri="{FF2B5EF4-FFF2-40B4-BE49-F238E27FC236}">
                  <a16:creationId xmlns:a16="http://schemas.microsoft.com/office/drawing/2014/main" id="{E0A759C2-C6F7-461E-A7DB-988E6D74DE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1151" y="1592263"/>
              <a:ext cx="125413" cy="84138"/>
            </a:xfrm>
            <a:custGeom>
              <a:avLst/>
              <a:gdLst>
                <a:gd name="T0" fmla="*/ 3 w 38"/>
                <a:gd name="T1" fmla="*/ 22 h 25"/>
                <a:gd name="T2" fmla="*/ 18 w 38"/>
                <a:gd name="T3" fmla="*/ 6 h 25"/>
                <a:gd name="T4" fmla="*/ 38 w 38"/>
                <a:gd name="T5" fmla="*/ 2 h 25"/>
                <a:gd name="T6" fmla="*/ 36 w 38"/>
                <a:gd name="T7" fmla="*/ 1 h 25"/>
                <a:gd name="T8" fmla="*/ 2 w 38"/>
                <a:gd name="T9" fmla="*/ 22 h 25"/>
                <a:gd name="T10" fmla="*/ 2 w 38"/>
                <a:gd name="T11" fmla="*/ 22 h 25"/>
                <a:gd name="T12" fmla="*/ 1 w 38"/>
                <a:gd name="T13" fmla="*/ 24 h 25"/>
                <a:gd name="T14" fmla="*/ 3 w 38"/>
                <a:gd name="T15" fmla="*/ 24 h 25"/>
                <a:gd name="T16" fmla="*/ 3 w 38"/>
                <a:gd name="T17" fmla="*/ 2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25">
                  <a:moveTo>
                    <a:pt x="3" y="22"/>
                  </a:moveTo>
                  <a:cubicBezTo>
                    <a:pt x="5" y="18"/>
                    <a:pt x="9" y="10"/>
                    <a:pt x="18" y="6"/>
                  </a:cubicBezTo>
                  <a:cubicBezTo>
                    <a:pt x="30" y="1"/>
                    <a:pt x="38" y="2"/>
                    <a:pt x="38" y="2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1"/>
                    <a:pt x="13" y="0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2"/>
                    <a:pt x="1" y="23"/>
                    <a:pt x="1" y="24"/>
                  </a:cubicBezTo>
                  <a:cubicBezTo>
                    <a:pt x="0" y="25"/>
                    <a:pt x="2" y="25"/>
                    <a:pt x="3" y="24"/>
                  </a:cubicBezTo>
                  <a:cubicBezTo>
                    <a:pt x="4" y="23"/>
                    <a:pt x="3" y="22"/>
                    <a:pt x="3" y="2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" name="Freeform 857">
              <a:extLst>
                <a:ext uri="{FF2B5EF4-FFF2-40B4-BE49-F238E27FC236}">
                  <a16:creationId xmlns:a16="http://schemas.microsoft.com/office/drawing/2014/main" id="{22EDD559-FC20-4EBF-BA5B-6E4F2D2DD7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1151" y="1606551"/>
              <a:ext cx="104775" cy="101600"/>
            </a:xfrm>
            <a:custGeom>
              <a:avLst/>
              <a:gdLst>
                <a:gd name="T0" fmla="*/ 3 w 32"/>
                <a:gd name="T1" fmla="*/ 29 h 31"/>
                <a:gd name="T2" fmla="*/ 22 w 32"/>
                <a:gd name="T3" fmla="*/ 17 h 31"/>
                <a:gd name="T4" fmla="*/ 30 w 32"/>
                <a:gd name="T5" fmla="*/ 0 h 31"/>
                <a:gd name="T6" fmla="*/ 32 w 32"/>
                <a:gd name="T7" fmla="*/ 1 h 31"/>
                <a:gd name="T8" fmla="*/ 3 w 32"/>
                <a:gd name="T9" fmla="*/ 29 h 31"/>
                <a:gd name="T10" fmla="*/ 3 w 32"/>
                <a:gd name="T11" fmla="*/ 29 h 31"/>
                <a:gd name="T12" fmla="*/ 1 w 32"/>
                <a:gd name="T13" fmla="*/ 31 h 31"/>
                <a:gd name="T14" fmla="*/ 2 w 32"/>
                <a:gd name="T15" fmla="*/ 28 h 31"/>
                <a:gd name="T16" fmla="*/ 3 w 32"/>
                <a:gd name="T17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1">
                  <a:moveTo>
                    <a:pt x="3" y="29"/>
                  </a:moveTo>
                  <a:cubicBezTo>
                    <a:pt x="7" y="28"/>
                    <a:pt x="16" y="25"/>
                    <a:pt x="22" y="17"/>
                  </a:cubicBezTo>
                  <a:cubicBezTo>
                    <a:pt x="30" y="7"/>
                    <a:pt x="30" y="0"/>
                    <a:pt x="30" y="0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27" y="25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30"/>
                    <a:pt x="2" y="30"/>
                    <a:pt x="1" y="31"/>
                  </a:cubicBezTo>
                  <a:cubicBezTo>
                    <a:pt x="0" y="31"/>
                    <a:pt x="0" y="29"/>
                    <a:pt x="2" y="28"/>
                  </a:cubicBezTo>
                  <a:cubicBezTo>
                    <a:pt x="3" y="28"/>
                    <a:pt x="3" y="28"/>
                    <a:pt x="3" y="29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" name="Freeform 858">
              <a:extLst>
                <a:ext uri="{FF2B5EF4-FFF2-40B4-BE49-F238E27FC236}">
                  <a16:creationId xmlns:a16="http://schemas.microsoft.com/office/drawing/2014/main" id="{945EF8AF-E80E-4ACE-B2A3-70867BB41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7488" y="1417638"/>
              <a:ext cx="311150" cy="454025"/>
            </a:xfrm>
            <a:custGeom>
              <a:avLst/>
              <a:gdLst>
                <a:gd name="T0" fmla="*/ 81 w 94"/>
                <a:gd name="T1" fmla="*/ 104 h 137"/>
                <a:gd name="T2" fmla="*/ 79 w 94"/>
                <a:gd name="T3" fmla="*/ 99 h 137"/>
                <a:gd name="T4" fmla="*/ 79 w 94"/>
                <a:gd name="T5" fmla="*/ 99 h 137"/>
                <a:gd name="T6" fmla="*/ 60 w 94"/>
                <a:gd name="T7" fmla="*/ 67 h 137"/>
                <a:gd name="T8" fmla="*/ 52 w 94"/>
                <a:gd name="T9" fmla="*/ 57 h 137"/>
                <a:gd name="T10" fmla="*/ 52 w 94"/>
                <a:gd name="T11" fmla="*/ 57 h 137"/>
                <a:gd name="T12" fmla="*/ 49 w 94"/>
                <a:gd name="T13" fmla="*/ 51 h 137"/>
                <a:gd name="T14" fmla="*/ 28 w 94"/>
                <a:gd name="T15" fmla="*/ 20 h 137"/>
                <a:gd name="T16" fmla="*/ 26 w 94"/>
                <a:gd name="T17" fmla="*/ 19 h 137"/>
                <a:gd name="T18" fmla="*/ 18 w 94"/>
                <a:gd name="T19" fmla="*/ 5 h 137"/>
                <a:gd name="T20" fmla="*/ 39 w 94"/>
                <a:gd name="T21" fmla="*/ 15 h 137"/>
                <a:gd name="T22" fmla="*/ 55 w 94"/>
                <a:gd name="T23" fmla="*/ 27 h 137"/>
                <a:gd name="T24" fmla="*/ 55 w 94"/>
                <a:gd name="T25" fmla="*/ 27 h 137"/>
                <a:gd name="T26" fmla="*/ 55 w 94"/>
                <a:gd name="T27" fmla="*/ 27 h 137"/>
                <a:gd name="T28" fmla="*/ 56 w 94"/>
                <a:gd name="T29" fmla="*/ 28 h 137"/>
                <a:gd name="T30" fmla="*/ 56 w 94"/>
                <a:gd name="T31" fmla="*/ 29 h 137"/>
                <a:gd name="T32" fmla="*/ 62 w 94"/>
                <a:gd name="T33" fmla="*/ 37 h 137"/>
                <a:gd name="T34" fmla="*/ 66 w 94"/>
                <a:gd name="T35" fmla="*/ 55 h 137"/>
                <a:gd name="T36" fmla="*/ 69 w 94"/>
                <a:gd name="T37" fmla="*/ 61 h 137"/>
                <a:gd name="T38" fmla="*/ 80 w 94"/>
                <a:gd name="T39" fmla="*/ 72 h 137"/>
                <a:gd name="T40" fmla="*/ 89 w 94"/>
                <a:gd name="T41" fmla="*/ 86 h 137"/>
                <a:gd name="T42" fmla="*/ 89 w 94"/>
                <a:gd name="T43" fmla="*/ 86 h 137"/>
                <a:gd name="T44" fmla="*/ 93 w 94"/>
                <a:gd name="T45" fmla="*/ 101 h 137"/>
                <a:gd name="T46" fmla="*/ 94 w 94"/>
                <a:gd name="T47" fmla="*/ 113 h 137"/>
                <a:gd name="T48" fmla="*/ 81 w 94"/>
                <a:gd name="T49" fmla="*/ 10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4" h="137">
                  <a:moveTo>
                    <a:pt x="81" y="104"/>
                  </a:moveTo>
                  <a:cubicBezTo>
                    <a:pt x="80" y="103"/>
                    <a:pt x="79" y="101"/>
                    <a:pt x="79" y="99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74" y="87"/>
                    <a:pt x="72" y="77"/>
                    <a:pt x="60" y="67"/>
                  </a:cubicBezTo>
                  <a:cubicBezTo>
                    <a:pt x="60" y="67"/>
                    <a:pt x="56" y="63"/>
                    <a:pt x="52" y="57"/>
                  </a:cubicBezTo>
                  <a:cubicBezTo>
                    <a:pt x="52" y="57"/>
                    <a:pt x="52" y="57"/>
                    <a:pt x="52" y="57"/>
                  </a:cubicBezTo>
                  <a:cubicBezTo>
                    <a:pt x="51" y="55"/>
                    <a:pt x="50" y="53"/>
                    <a:pt x="49" y="51"/>
                  </a:cubicBezTo>
                  <a:cubicBezTo>
                    <a:pt x="45" y="43"/>
                    <a:pt x="35" y="27"/>
                    <a:pt x="28" y="20"/>
                  </a:cubicBezTo>
                  <a:cubicBezTo>
                    <a:pt x="27" y="20"/>
                    <a:pt x="27" y="20"/>
                    <a:pt x="26" y="19"/>
                  </a:cubicBezTo>
                  <a:cubicBezTo>
                    <a:pt x="0" y="0"/>
                    <a:pt x="14" y="2"/>
                    <a:pt x="18" y="5"/>
                  </a:cubicBezTo>
                  <a:cubicBezTo>
                    <a:pt x="24" y="8"/>
                    <a:pt x="31" y="11"/>
                    <a:pt x="39" y="15"/>
                  </a:cubicBezTo>
                  <a:cubicBezTo>
                    <a:pt x="44" y="18"/>
                    <a:pt x="50" y="22"/>
                    <a:pt x="55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8" y="31"/>
                    <a:pt x="60" y="34"/>
                    <a:pt x="62" y="37"/>
                  </a:cubicBezTo>
                  <a:cubicBezTo>
                    <a:pt x="66" y="44"/>
                    <a:pt x="67" y="51"/>
                    <a:pt x="66" y="55"/>
                  </a:cubicBezTo>
                  <a:cubicBezTo>
                    <a:pt x="66" y="58"/>
                    <a:pt x="67" y="60"/>
                    <a:pt x="69" y="61"/>
                  </a:cubicBezTo>
                  <a:cubicBezTo>
                    <a:pt x="72" y="63"/>
                    <a:pt x="76" y="66"/>
                    <a:pt x="80" y="72"/>
                  </a:cubicBezTo>
                  <a:cubicBezTo>
                    <a:pt x="84" y="76"/>
                    <a:pt x="87" y="81"/>
                    <a:pt x="89" y="86"/>
                  </a:cubicBezTo>
                  <a:cubicBezTo>
                    <a:pt x="89" y="86"/>
                    <a:pt x="89" y="86"/>
                    <a:pt x="89" y="86"/>
                  </a:cubicBezTo>
                  <a:cubicBezTo>
                    <a:pt x="91" y="92"/>
                    <a:pt x="93" y="97"/>
                    <a:pt x="93" y="101"/>
                  </a:cubicBezTo>
                  <a:cubicBezTo>
                    <a:pt x="94" y="106"/>
                    <a:pt x="94" y="110"/>
                    <a:pt x="94" y="113"/>
                  </a:cubicBezTo>
                  <a:cubicBezTo>
                    <a:pt x="90" y="137"/>
                    <a:pt x="87" y="119"/>
                    <a:pt x="81" y="104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" name="Freeform 859">
              <a:extLst>
                <a:ext uri="{FF2B5EF4-FFF2-40B4-BE49-F238E27FC236}">
                  <a16:creationId xmlns:a16="http://schemas.microsoft.com/office/drawing/2014/main" id="{6DC8099E-2198-4859-AEF7-06F827AC1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3063" y="1500188"/>
              <a:ext cx="138113" cy="207963"/>
            </a:xfrm>
            <a:custGeom>
              <a:avLst/>
              <a:gdLst>
                <a:gd name="T0" fmla="*/ 4 w 42"/>
                <a:gd name="T1" fmla="*/ 0 h 63"/>
                <a:gd name="T2" fmla="*/ 4 w 42"/>
                <a:gd name="T3" fmla="*/ 0 h 63"/>
                <a:gd name="T4" fmla="*/ 17 w 42"/>
                <a:gd name="T5" fmla="*/ 22 h 63"/>
                <a:gd name="T6" fmla="*/ 16 w 42"/>
                <a:gd name="T7" fmla="*/ 24 h 63"/>
                <a:gd name="T8" fmla="*/ 3 w 42"/>
                <a:gd name="T9" fmla="*/ 13 h 63"/>
                <a:gd name="T10" fmla="*/ 0 w 42"/>
                <a:gd name="T11" fmla="*/ 12 h 63"/>
                <a:gd name="T12" fmla="*/ 9 w 42"/>
                <a:gd name="T13" fmla="*/ 18 h 63"/>
                <a:gd name="T14" fmla="*/ 16 w 42"/>
                <a:gd name="T15" fmla="*/ 28 h 63"/>
                <a:gd name="T16" fmla="*/ 16 w 42"/>
                <a:gd name="T17" fmla="*/ 28 h 63"/>
                <a:gd name="T18" fmla="*/ 13 w 42"/>
                <a:gd name="T19" fmla="*/ 27 h 63"/>
                <a:gd name="T20" fmla="*/ 9 w 42"/>
                <a:gd name="T21" fmla="*/ 26 h 63"/>
                <a:gd name="T22" fmla="*/ 7 w 42"/>
                <a:gd name="T23" fmla="*/ 26 h 63"/>
                <a:gd name="T24" fmla="*/ 13 w 42"/>
                <a:gd name="T25" fmla="*/ 29 h 63"/>
                <a:gd name="T26" fmla="*/ 17 w 42"/>
                <a:gd name="T27" fmla="*/ 33 h 63"/>
                <a:gd name="T28" fmla="*/ 18 w 42"/>
                <a:gd name="T29" fmla="*/ 44 h 63"/>
                <a:gd name="T30" fmla="*/ 19 w 42"/>
                <a:gd name="T31" fmla="*/ 36 h 63"/>
                <a:gd name="T32" fmla="*/ 19 w 42"/>
                <a:gd name="T33" fmla="*/ 36 h 63"/>
                <a:gd name="T34" fmla="*/ 24 w 42"/>
                <a:gd name="T35" fmla="*/ 44 h 63"/>
                <a:gd name="T36" fmla="*/ 29 w 42"/>
                <a:gd name="T37" fmla="*/ 59 h 63"/>
                <a:gd name="T38" fmla="*/ 26 w 42"/>
                <a:gd name="T39" fmla="*/ 43 h 63"/>
                <a:gd name="T40" fmla="*/ 27 w 42"/>
                <a:gd name="T41" fmla="*/ 43 h 63"/>
                <a:gd name="T42" fmla="*/ 33 w 42"/>
                <a:gd name="T43" fmla="*/ 49 h 63"/>
                <a:gd name="T44" fmla="*/ 42 w 42"/>
                <a:gd name="T45" fmla="*/ 63 h 63"/>
                <a:gd name="T46" fmla="*/ 42 w 42"/>
                <a:gd name="T47" fmla="*/ 61 h 63"/>
                <a:gd name="T48" fmla="*/ 42 w 42"/>
                <a:gd name="T49" fmla="*/ 61 h 63"/>
                <a:gd name="T50" fmla="*/ 42 w 42"/>
                <a:gd name="T51" fmla="*/ 61 h 63"/>
                <a:gd name="T52" fmla="*/ 33 w 42"/>
                <a:gd name="T53" fmla="*/ 47 h 63"/>
                <a:gd name="T54" fmla="*/ 22 w 42"/>
                <a:gd name="T55" fmla="*/ 36 h 63"/>
                <a:gd name="T56" fmla="*/ 19 w 42"/>
                <a:gd name="T57" fmla="*/ 31 h 63"/>
                <a:gd name="T58" fmla="*/ 19 w 42"/>
                <a:gd name="T59" fmla="*/ 30 h 63"/>
                <a:gd name="T60" fmla="*/ 20 w 42"/>
                <a:gd name="T61" fmla="*/ 27 h 63"/>
                <a:gd name="T62" fmla="*/ 15 w 42"/>
                <a:gd name="T63" fmla="*/ 12 h 63"/>
                <a:gd name="T64" fmla="*/ 9 w 42"/>
                <a:gd name="T65" fmla="*/ 4 h 63"/>
                <a:gd name="T66" fmla="*/ 9 w 42"/>
                <a:gd name="T67" fmla="*/ 3 h 63"/>
                <a:gd name="T68" fmla="*/ 8 w 42"/>
                <a:gd name="T69" fmla="*/ 2 h 63"/>
                <a:gd name="T70" fmla="*/ 8 w 42"/>
                <a:gd name="T71" fmla="*/ 2 h 63"/>
                <a:gd name="T72" fmla="*/ 8 w 42"/>
                <a:gd name="T73" fmla="*/ 2 h 63"/>
                <a:gd name="T74" fmla="*/ 8 w 42"/>
                <a:gd name="T75" fmla="*/ 2 h 63"/>
                <a:gd name="T76" fmla="*/ 4 w 42"/>
                <a:gd name="T7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" h="63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9" y="5"/>
                    <a:pt x="18" y="15"/>
                    <a:pt x="17" y="22"/>
                  </a:cubicBezTo>
                  <a:cubicBezTo>
                    <a:pt x="17" y="23"/>
                    <a:pt x="17" y="24"/>
                    <a:pt x="16" y="24"/>
                  </a:cubicBezTo>
                  <a:cubicBezTo>
                    <a:pt x="16" y="24"/>
                    <a:pt x="14" y="17"/>
                    <a:pt x="3" y="13"/>
                  </a:cubicBezTo>
                  <a:cubicBezTo>
                    <a:pt x="2" y="12"/>
                    <a:pt x="1" y="12"/>
                    <a:pt x="0" y="12"/>
                  </a:cubicBezTo>
                  <a:cubicBezTo>
                    <a:pt x="0" y="12"/>
                    <a:pt x="3" y="14"/>
                    <a:pt x="9" y="18"/>
                  </a:cubicBezTo>
                  <a:cubicBezTo>
                    <a:pt x="14" y="22"/>
                    <a:pt x="15" y="25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5" y="28"/>
                    <a:pt x="13" y="27"/>
                  </a:cubicBezTo>
                  <a:cubicBezTo>
                    <a:pt x="12" y="26"/>
                    <a:pt x="10" y="26"/>
                    <a:pt x="9" y="26"/>
                  </a:cubicBezTo>
                  <a:cubicBezTo>
                    <a:pt x="8" y="26"/>
                    <a:pt x="7" y="26"/>
                    <a:pt x="7" y="26"/>
                  </a:cubicBezTo>
                  <a:cubicBezTo>
                    <a:pt x="9" y="27"/>
                    <a:pt x="11" y="27"/>
                    <a:pt x="13" y="29"/>
                  </a:cubicBezTo>
                  <a:cubicBezTo>
                    <a:pt x="15" y="32"/>
                    <a:pt x="16" y="31"/>
                    <a:pt x="17" y="33"/>
                  </a:cubicBezTo>
                  <a:cubicBezTo>
                    <a:pt x="18" y="34"/>
                    <a:pt x="18" y="40"/>
                    <a:pt x="18" y="44"/>
                  </a:cubicBezTo>
                  <a:cubicBezTo>
                    <a:pt x="21" y="40"/>
                    <a:pt x="18" y="36"/>
                    <a:pt x="19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20" y="36"/>
                    <a:pt x="21" y="36"/>
                    <a:pt x="24" y="44"/>
                  </a:cubicBezTo>
                  <a:cubicBezTo>
                    <a:pt x="26" y="49"/>
                    <a:pt x="27" y="52"/>
                    <a:pt x="29" y="59"/>
                  </a:cubicBezTo>
                  <a:cubicBezTo>
                    <a:pt x="30" y="48"/>
                    <a:pt x="25" y="46"/>
                    <a:pt x="26" y="43"/>
                  </a:cubicBezTo>
                  <a:cubicBezTo>
                    <a:pt x="26" y="43"/>
                    <a:pt x="26" y="43"/>
                    <a:pt x="27" y="43"/>
                  </a:cubicBezTo>
                  <a:cubicBezTo>
                    <a:pt x="28" y="43"/>
                    <a:pt x="30" y="45"/>
                    <a:pt x="33" y="49"/>
                  </a:cubicBezTo>
                  <a:cubicBezTo>
                    <a:pt x="38" y="54"/>
                    <a:pt x="42" y="63"/>
                    <a:pt x="42" y="63"/>
                  </a:cubicBezTo>
                  <a:cubicBezTo>
                    <a:pt x="42" y="63"/>
                    <a:pt x="42" y="62"/>
                    <a:pt x="42" y="61"/>
                  </a:cubicBezTo>
                  <a:cubicBezTo>
                    <a:pt x="42" y="61"/>
                    <a:pt x="42" y="61"/>
                    <a:pt x="42" y="61"/>
                  </a:cubicBezTo>
                  <a:cubicBezTo>
                    <a:pt x="42" y="61"/>
                    <a:pt x="42" y="61"/>
                    <a:pt x="42" y="61"/>
                  </a:cubicBezTo>
                  <a:cubicBezTo>
                    <a:pt x="40" y="56"/>
                    <a:pt x="37" y="51"/>
                    <a:pt x="33" y="47"/>
                  </a:cubicBezTo>
                  <a:cubicBezTo>
                    <a:pt x="29" y="41"/>
                    <a:pt x="25" y="38"/>
                    <a:pt x="22" y="36"/>
                  </a:cubicBezTo>
                  <a:cubicBezTo>
                    <a:pt x="20" y="35"/>
                    <a:pt x="19" y="33"/>
                    <a:pt x="19" y="31"/>
                  </a:cubicBezTo>
                  <a:cubicBezTo>
                    <a:pt x="19" y="31"/>
                    <a:pt x="19" y="31"/>
                    <a:pt x="19" y="30"/>
                  </a:cubicBezTo>
                  <a:cubicBezTo>
                    <a:pt x="20" y="29"/>
                    <a:pt x="20" y="28"/>
                    <a:pt x="20" y="27"/>
                  </a:cubicBezTo>
                  <a:cubicBezTo>
                    <a:pt x="20" y="23"/>
                    <a:pt x="18" y="18"/>
                    <a:pt x="15" y="12"/>
                  </a:cubicBezTo>
                  <a:cubicBezTo>
                    <a:pt x="13" y="9"/>
                    <a:pt x="11" y="6"/>
                    <a:pt x="9" y="4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1"/>
                    <a:pt x="5" y="0"/>
                    <a:pt x="4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" name="Freeform 860">
              <a:extLst>
                <a:ext uri="{FF2B5EF4-FFF2-40B4-BE49-F238E27FC236}">
                  <a16:creationId xmlns:a16="http://schemas.microsoft.com/office/drawing/2014/main" id="{1AEF81E2-4116-4624-B042-5F9CB2753E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58426" y="1517651"/>
              <a:ext cx="14288" cy="98425"/>
            </a:xfrm>
            <a:custGeom>
              <a:avLst/>
              <a:gdLst>
                <a:gd name="T0" fmla="*/ 1 w 4"/>
                <a:gd name="T1" fmla="*/ 28 h 30"/>
                <a:gd name="T2" fmla="*/ 2 w 4"/>
                <a:gd name="T3" fmla="*/ 28 h 30"/>
                <a:gd name="T4" fmla="*/ 3 w 4"/>
                <a:gd name="T5" fmla="*/ 30 h 30"/>
                <a:gd name="T6" fmla="*/ 1 w 4"/>
                <a:gd name="T7" fmla="*/ 28 h 30"/>
                <a:gd name="T8" fmla="*/ 4 w 4"/>
                <a:gd name="T9" fmla="*/ 0 h 30"/>
                <a:gd name="T10" fmla="*/ 4 w 4"/>
                <a:gd name="T11" fmla="*/ 0 h 30"/>
                <a:gd name="T12" fmla="*/ 0 w 4"/>
                <a:gd name="T13" fmla="*/ 4 h 30"/>
                <a:gd name="T14" fmla="*/ 0 w 4"/>
                <a:gd name="T15" fmla="*/ 4 h 30"/>
                <a:gd name="T16" fmla="*/ 4 w 4"/>
                <a:gd name="T17" fmla="*/ 0 h 30"/>
                <a:gd name="T18" fmla="*/ 4 w 4"/>
                <a:gd name="T1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30">
                  <a:moveTo>
                    <a:pt x="1" y="28"/>
                  </a:moveTo>
                  <a:cubicBezTo>
                    <a:pt x="2" y="28"/>
                    <a:pt x="2" y="28"/>
                    <a:pt x="2" y="28"/>
                  </a:cubicBezTo>
                  <a:cubicBezTo>
                    <a:pt x="2" y="29"/>
                    <a:pt x="2" y="29"/>
                    <a:pt x="3" y="30"/>
                  </a:cubicBezTo>
                  <a:cubicBezTo>
                    <a:pt x="2" y="29"/>
                    <a:pt x="2" y="29"/>
                    <a:pt x="1" y="28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2"/>
                    <a:pt x="1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3"/>
                    <a:pt x="2" y="2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" name="Freeform 861">
              <a:extLst>
                <a:ext uri="{FF2B5EF4-FFF2-40B4-BE49-F238E27FC236}">
                  <a16:creationId xmlns:a16="http://schemas.microsoft.com/office/drawing/2014/main" id="{308E973E-C392-465C-9DFE-392D4CDC6A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45726" y="1500188"/>
              <a:ext cx="88900" cy="128588"/>
            </a:xfrm>
            <a:custGeom>
              <a:avLst/>
              <a:gdLst>
                <a:gd name="T0" fmla="*/ 16 w 27"/>
                <a:gd name="T1" fmla="*/ 34 h 39"/>
                <a:gd name="T2" fmla="*/ 20 w 27"/>
                <a:gd name="T3" fmla="*/ 36 h 39"/>
                <a:gd name="T4" fmla="*/ 22 w 27"/>
                <a:gd name="T5" fmla="*/ 35 h 39"/>
                <a:gd name="T6" fmla="*/ 22 w 27"/>
                <a:gd name="T7" fmla="*/ 35 h 39"/>
                <a:gd name="T8" fmla="*/ 20 w 27"/>
                <a:gd name="T9" fmla="*/ 35 h 39"/>
                <a:gd name="T10" fmla="*/ 16 w 27"/>
                <a:gd name="T11" fmla="*/ 34 h 39"/>
                <a:gd name="T12" fmla="*/ 8 w 27"/>
                <a:gd name="T13" fmla="*/ 11 h 39"/>
                <a:gd name="T14" fmla="*/ 8 w 27"/>
                <a:gd name="T15" fmla="*/ 11 h 39"/>
                <a:gd name="T16" fmla="*/ 9 w 27"/>
                <a:gd name="T17" fmla="*/ 12 h 39"/>
                <a:gd name="T18" fmla="*/ 8 w 27"/>
                <a:gd name="T19" fmla="*/ 11 h 39"/>
                <a:gd name="T20" fmla="*/ 20 w 27"/>
                <a:gd name="T21" fmla="*/ 0 h 39"/>
                <a:gd name="T22" fmla="*/ 8 w 27"/>
                <a:gd name="T23" fmla="*/ 5 h 39"/>
                <a:gd name="T24" fmla="*/ 8 w 27"/>
                <a:gd name="T25" fmla="*/ 5 h 39"/>
                <a:gd name="T26" fmla="*/ 4 w 27"/>
                <a:gd name="T27" fmla="*/ 9 h 39"/>
                <a:gd name="T28" fmla="*/ 4 w 27"/>
                <a:gd name="T29" fmla="*/ 9 h 39"/>
                <a:gd name="T30" fmla="*/ 4 w 27"/>
                <a:gd name="T31" fmla="*/ 9 h 39"/>
                <a:gd name="T32" fmla="*/ 3 w 27"/>
                <a:gd name="T33" fmla="*/ 13 h 39"/>
                <a:gd name="T34" fmla="*/ 3 w 27"/>
                <a:gd name="T35" fmla="*/ 18 h 39"/>
                <a:gd name="T36" fmla="*/ 2 w 27"/>
                <a:gd name="T37" fmla="*/ 20 h 39"/>
                <a:gd name="T38" fmla="*/ 1 w 27"/>
                <a:gd name="T39" fmla="*/ 21 h 39"/>
                <a:gd name="T40" fmla="*/ 0 w 27"/>
                <a:gd name="T41" fmla="*/ 23 h 39"/>
                <a:gd name="T42" fmla="*/ 5 w 27"/>
                <a:gd name="T43" fmla="*/ 32 h 39"/>
                <a:gd name="T44" fmla="*/ 5 w 27"/>
                <a:gd name="T45" fmla="*/ 33 h 39"/>
                <a:gd name="T46" fmla="*/ 7 w 27"/>
                <a:gd name="T47" fmla="*/ 35 h 39"/>
                <a:gd name="T48" fmla="*/ 7 w 27"/>
                <a:gd name="T49" fmla="*/ 35 h 39"/>
                <a:gd name="T50" fmla="*/ 7 w 27"/>
                <a:gd name="T51" fmla="*/ 35 h 39"/>
                <a:gd name="T52" fmla="*/ 16 w 27"/>
                <a:gd name="T53" fmla="*/ 39 h 39"/>
                <a:gd name="T54" fmla="*/ 18 w 27"/>
                <a:gd name="T55" fmla="*/ 38 h 39"/>
                <a:gd name="T56" fmla="*/ 8 w 27"/>
                <a:gd name="T57" fmla="*/ 31 h 39"/>
                <a:gd name="T58" fmla="*/ 8 w 27"/>
                <a:gd name="T59" fmla="*/ 31 h 39"/>
                <a:gd name="T60" fmla="*/ 9 w 27"/>
                <a:gd name="T61" fmla="*/ 31 h 39"/>
                <a:gd name="T62" fmla="*/ 8 w 27"/>
                <a:gd name="T63" fmla="*/ 31 h 39"/>
                <a:gd name="T64" fmla="*/ 8 w 27"/>
                <a:gd name="T65" fmla="*/ 31 h 39"/>
                <a:gd name="T66" fmla="*/ 7 w 27"/>
                <a:gd name="T67" fmla="*/ 28 h 39"/>
                <a:gd name="T68" fmla="*/ 7 w 27"/>
                <a:gd name="T69" fmla="*/ 28 h 39"/>
                <a:gd name="T70" fmla="*/ 6 w 27"/>
                <a:gd name="T71" fmla="*/ 20 h 39"/>
                <a:gd name="T72" fmla="*/ 8 w 27"/>
                <a:gd name="T73" fmla="*/ 19 h 39"/>
                <a:gd name="T74" fmla="*/ 16 w 27"/>
                <a:gd name="T75" fmla="*/ 22 h 39"/>
                <a:gd name="T76" fmla="*/ 8 w 27"/>
                <a:gd name="T77" fmla="*/ 15 h 39"/>
                <a:gd name="T78" fmla="*/ 9 w 27"/>
                <a:gd name="T79" fmla="*/ 15 h 39"/>
                <a:gd name="T80" fmla="*/ 27 w 27"/>
                <a:gd name="T81" fmla="*/ 19 h 39"/>
                <a:gd name="T82" fmla="*/ 24 w 27"/>
                <a:gd name="T83" fmla="*/ 17 h 39"/>
                <a:gd name="T84" fmla="*/ 27 w 27"/>
                <a:gd name="T85" fmla="*/ 19 h 39"/>
                <a:gd name="T86" fmla="*/ 9 w 27"/>
                <a:gd name="T87" fmla="*/ 15 h 39"/>
                <a:gd name="T88" fmla="*/ 8 w 27"/>
                <a:gd name="T89" fmla="*/ 15 h 39"/>
                <a:gd name="T90" fmla="*/ 8 w 27"/>
                <a:gd name="T91" fmla="*/ 11 h 39"/>
                <a:gd name="T92" fmla="*/ 8 w 27"/>
                <a:gd name="T93" fmla="*/ 11 h 39"/>
                <a:gd name="T94" fmla="*/ 8 w 27"/>
                <a:gd name="T95" fmla="*/ 11 h 39"/>
                <a:gd name="T96" fmla="*/ 8 w 27"/>
                <a:gd name="T97" fmla="*/ 11 h 39"/>
                <a:gd name="T98" fmla="*/ 8 w 27"/>
                <a:gd name="T99" fmla="*/ 11 h 39"/>
                <a:gd name="T100" fmla="*/ 22 w 27"/>
                <a:gd name="T101" fmla="*/ 9 h 39"/>
                <a:gd name="T102" fmla="*/ 22 w 27"/>
                <a:gd name="T103" fmla="*/ 9 h 39"/>
                <a:gd name="T104" fmla="*/ 8 w 27"/>
                <a:gd name="T105" fmla="*/ 11 h 39"/>
                <a:gd name="T106" fmla="*/ 9 w 27"/>
                <a:gd name="T107" fmla="*/ 8 h 39"/>
                <a:gd name="T108" fmla="*/ 9 w 27"/>
                <a:gd name="T109" fmla="*/ 8 h 39"/>
                <a:gd name="T110" fmla="*/ 9 w 27"/>
                <a:gd name="T111" fmla="*/ 7 h 39"/>
                <a:gd name="T112" fmla="*/ 9 w 27"/>
                <a:gd name="T113" fmla="*/ 7 h 39"/>
                <a:gd name="T114" fmla="*/ 9 w 27"/>
                <a:gd name="T115" fmla="*/ 7 h 39"/>
                <a:gd name="T116" fmla="*/ 9 w 27"/>
                <a:gd name="T117" fmla="*/ 7 h 39"/>
                <a:gd name="T118" fmla="*/ 22 w 27"/>
                <a:gd name="T119" fmla="*/ 0 h 39"/>
                <a:gd name="T120" fmla="*/ 20 w 27"/>
                <a:gd name="T1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7" h="39">
                  <a:moveTo>
                    <a:pt x="16" y="34"/>
                  </a:moveTo>
                  <a:cubicBezTo>
                    <a:pt x="18" y="35"/>
                    <a:pt x="19" y="36"/>
                    <a:pt x="20" y="36"/>
                  </a:cubicBezTo>
                  <a:cubicBezTo>
                    <a:pt x="21" y="36"/>
                    <a:pt x="22" y="36"/>
                    <a:pt x="22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1" y="35"/>
                    <a:pt x="21" y="35"/>
                    <a:pt x="20" y="35"/>
                  </a:cubicBezTo>
                  <a:cubicBezTo>
                    <a:pt x="19" y="35"/>
                    <a:pt x="17" y="35"/>
                    <a:pt x="16" y="34"/>
                  </a:cubicBezTo>
                  <a:moveTo>
                    <a:pt x="8" y="11"/>
                  </a:move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9" y="12"/>
                    <a:pt x="9" y="12"/>
                  </a:cubicBezTo>
                  <a:cubicBezTo>
                    <a:pt x="9" y="12"/>
                    <a:pt x="8" y="11"/>
                    <a:pt x="8" y="11"/>
                  </a:cubicBezTo>
                  <a:moveTo>
                    <a:pt x="20" y="0"/>
                  </a:moveTo>
                  <a:cubicBezTo>
                    <a:pt x="14" y="0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7"/>
                    <a:pt x="5" y="8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11"/>
                    <a:pt x="3" y="12"/>
                    <a:pt x="3" y="13"/>
                  </a:cubicBezTo>
                  <a:cubicBezTo>
                    <a:pt x="3" y="15"/>
                    <a:pt x="3" y="16"/>
                    <a:pt x="3" y="18"/>
                  </a:cubicBezTo>
                  <a:cubicBezTo>
                    <a:pt x="3" y="19"/>
                    <a:pt x="3" y="19"/>
                    <a:pt x="2" y="20"/>
                  </a:cubicBezTo>
                  <a:cubicBezTo>
                    <a:pt x="2" y="20"/>
                    <a:pt x="2" y="21"/>
                    <a:pt x="1" y="21"/>
                  </a:cubicBezTo>
                  <a:cubicBezTo>
                    <a:pt x="0" y="22"/>
                    <a:pt x="0" y="22"/>
                    <a:pt x="0" y="23"/>
                  </a:cubicBezTo>
                  <a:cubicBezTo>
                    <a:pt x="0" y="26"/>
                    <a:pt x="1" y="29"/>
                    <a:pt x="5" y="32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6" y="34"/>
                    <a:pt x="6" y="34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10" y="37"/>
                    <a:pt x="14" y="39"/>
                    <a:pt x="16" y="39"/>
                  </a:cubicBezTo>
                  <a:cubicBezTo>
                    <a:pt x="17" y="39"/>
                    <a:pt x="17" y="39"/>
                    <a:pt x="18" y="38"/>
                  </a:cubicBezTo>
                  <a:cubicBezTo>
                    <a:pt x="14" y="38"/>
                    <a:pt x="6" y="32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1"/>
                  </a:cubicBezTo>
                  <a:cubicBezTo>
                    <a:pt x="9" y="31"/>
                    <a:pt x="8" y="31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1" y="24"/>
                    <a:pt x="3" y="22"/>
                    <a:pt x="6" y="20"/>
                  </a:cubicBezTo>
                  <a:cubicBezTo>
                    <a:pt x="6" y="19"/>
                    <a:pt x="7" y="19"/>
                    <a:pt x="8" y="19"/>
                  </a:cubicBezTo>
                  <a:cubicBezTo>
                    <a:pt x="11" y="19"/>
                    <a:pt x="14" y="21"/>
                    <a:pt x="16" y="22"/>
                  </a:cubicBezTo>
                  <a:cubicBezTo>
                    <a:pt x="15" y="19"/>
                    <a:pt x="5" y="17"/>
                    <a:pt x="8" y="15"/>
                  </a:cubicBezTo>
                  <a:cubicBezTo>
                    <a:pt x="8" y="15"/>
                    <a:pt x="8" y="15"/>
                    <a:pt x="9" y="15"/>
                  </a:cubicBezTo>
                  <a:cubicBezTo>
                    <a:pt x="13" y="15"/>
                    <a:pt x="22" y="18"/>
                    <a:pt x="27" y="19"/>
                  </a:cubicBezTo>
                  <a:cubicBezTo>
                    <a:pt x="26" y="19"/>
                    <a:pt x="25" y="18"/>
                    <a:pt x="24" y="17"/>
                  </a:cubicBezTo>
                  <a:cubicBezTo>
                    <a:pt x="25" y="18"/>
                    <a:pt x="26" y="19"/>
                    <a:pt x="27" y="19"/>
                  </a:cubicBezTo>
                  <a:cubicBezTo>
                    <a:pt x="22" y="18"/>
                    <a:pt x="13" y="15"/>
                    <a:pt x="9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0" y="8"/>
                    <a:pt x="16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16" y="9"/>
                    <a:pt x="10" y="8"/>
                    <a:pt x="8" y="1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8" y="8"/>
                    <a:pt x="8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2" y="3"/>
                    <a:pt x="18" y="1"/>
                    <a:pt x="22" y="0"/>
                  </a:cubicBezTo>
                  <a:cubicBezTo>
                    <a:pt x="22" y="0"/>
                    <a:pt x="21" y="0"/>
                    <a:pt x="2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" name="Freeform 862">
              <a:extLst>
                <a:ext uri="{FF2B5EF4-FFF2-40B4-BE49-F238E27FC236}">
                  <a16:creationId xmlns:a16="http://schemas.microsoft.com/office/drawing/2014/main" id="{83A36FE1-0F54-403C-A1C0-FD04D077E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7801" y="1741488"/>
              <a:ext cx="122238" cy="152400"/>
            </a:xfrm>
            <a:custGeom>
              <a:avLst/>
              <a:gdLst>
                <a:gd name="T0" fmla="*/ 11 w 37"/>
                <a:gd name="T1" fmla="*/ 0 h 46"/>
                <a:gd name="T2" fmla="*/ 2 w 37"/>
                <a:gd name="T3" fmla="*/ 14 h 46"/>
                <a:gd name="T4" fmla="*/ 2 w 37"/>
                <a:gd name="T5" fmla="*/ 14 h 46"/>
                <a:gd name="T6" fmla="*/ 2 w 37"/>
                <a:gd name="T7" fmla="*/ 14 h 46"/>
                <a:gd name="T8" fmla="*/ 0 w 37"/>
                <a:gd name="T9" fmla="*/ 26 h 46"/>
                <a:gd name="T10" fmla="*/ 0 w 37"/>
                <a:gd name="T11" fmla="*/ 30 h 46"/>
                <a:gd name="T12" fmla="*/ 4 w 37"/>
                <a:gd name="T13" fmla="*/ 33 h 46"/>
                <a:gd name="T14" fmla="*/ 7 w 37"/>
                <a:gd name="T15" fmla="*/ 35 h 46"/>
                <a:gd name="T16" fmla="*/ 8 w 37"/>
                <a:gd name="T17" fmla="*/ 37 h 46"/>
                <a:gd name="T18" fmla="*/ 8 w 37"/>
                <a:gd name="T19" fmla="*/ 39 h 46"/>
                <a:gd name="T20" fmla="*/ 8 w 37"/>
                <a:gd name="T21" fmla="*/ 40 h 46"/>
                <a:gd name="T22" fmla="*/ 10 w 37"/>
                <a:gd name="T23" fmla="*/ 44 h 46"/>
                <a:gd name="T24" fmla="*/ 22 w 37"/>
                <a:gd name="T25" fmla="*/ 46 h 46"/>
                <a:gd name="T26" fmla="*/ 22 w 37"/>
                <a:gd name="T27" fmla="*/ 46 h 46"/>
                <a:gd name="T28" fmla="*/ 37 w 37"/>
                <a:gd name="T29" fmla="*/ 38 h 46"/>
                <a:gd name="T30" fmla="*/ 23 w 37"/>
                <a:gd name="T31" fmla="*/ 43 h 46"/>
                <a:gd name="T32" fmla="*/ 14 w 37"/>
                <a:gd name="T33" fmla="*/ 38 h 46"/>
                <a:gd name="T34" fmla="*/ 16 w 37"/>
                <a:gd name="T35" fmla="*/ 39 h 46"/>
                <a:gd name="T36" fmla="*/ 35 w 37"/>
                <a:gd name="T37" fmla="*/ 26 h 46"/>
                <a:gd name="T38" fmla="*/ 15 w 37"/>
                <a:gd name="T39" fmla="*/ 37 h 46"/>
                <a:gd name="T40" fmla="*/ 13 w 37"/>
                <a:gd name="T41" fmla="*/ 36 h 46"/>
                <a:gd name="T42" fmla="*/ 23 w 37"/>
                <a:gd name="T43" fmla="*/ 24 h 46"/>
                <a:gd name="T44" fmla="*/ 11 w 37"/>
                <a:gd name="T45" fmla="*/ 33 h 46"/>
                <a:gd name="T46" fmla="*/ 21 w 37"/>
                <a:gd name="T47" fmla="*/ 21 h 46"/>
                <a:gd name="T48" fmla="*/ 9 w 37"/>
                <a:gd name="T49" fmla="*/ 29 h 46"/>
                <a:gd name="T50" fmla="*/ 8 w 37"/>
                <a:gd name="T51" fmla="*/ 28 h 46"/>
                <a:gd name="T52" fmla="*/ 23 w 37"/>
                <a:gd name="T53" fmla="*/ 14 h 46"/>
                <a:gd name="T54" fmla="*/ 22 w 37"/>
                <a:gd name="T55" fmla="*/ 14 h 46"/>
                <a:gd name="T56" fmla="*/ 12 w 37"/>
                <a:gd name="T57" fmla="*/ 20 h 46"/>
                <a:gd name="T58" fmla="*/ 6 w 37"/>
                <a:gd name="T59" fmla="*/ 26 h 46"/>
                <a:gd name="T60" fmla="*/ 6 w 37"/>
                <a:gd name="T61" fmla="*/ 26 h 46"/>
                <a:gd name="T62" fmla="*/ 18 w 37"/>
                <a:gd name="T63" fmla="*/ 7 h 46"/>
                <a:gd name="T64" fmla="*/ 2 w 37"/>
                <a:gd name="T65" fmla="*/ 25 h 46"/>
                <a:gd name="T66" fmla="*/ 2 w 37"/>
                <a:gd name="T67" fmla="*/ 22 h 46"/>
                <a:gd name="T68" fmla="*/ 11 w 37"/>
                <a:gd name="T6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" h="46">
                  <a:moveTo>
                    <a:pt x="11" y="0"/>
                  </a:moveTo>
                  <a:cubicBezTo>
                    <a:pt x="6" y="3"/>
                    <a:pt x="2" y="12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8"/>
                    <a:pt x="0" y="23"/>
                    <a:pt x="0" y="26"/>
                  </a:cubicBezTo>
                  <a:cubicBezTo>
                    <a:pt x="0" y="28"/>
                    <a:pt x="0" y="29"/>
                    <a:pt x="0" y="30"/>
                  </a:cubicBezTo>
                  <a:cubicBezTo>
                    <a:pt x="1" y="32"/>
                    <a:pt x="2" y="33"/>
                    <a:pt x="4" y="33"/>
                  </a:cubicBezTo>
                  <a:cubicBezTo>
                    <a:pt x="5" y="33"/>
                    <a:pt x="7" y="34"/>
                    <a:pt x="7" y="35"/>
                  </a:cubicBezTo>
                  <a:cubicBezTo>
                    <a:pt x="8" y="36"/>
                    <a:pt x="8" y="37"/>
                    <a:pt x="8" y="37"/>
                  </a:cubicBezTo>
                  <a:cubicBezTo>
                    <a:pt x="8" y="38"/>
                    <a:pt x="8" y="39"/>
                    <a:pt x="8" y="39"/>
                  </a:cubicBezTo>
                  <a:cubicBezTo>
                    <a:pt x="8" y="39"/>
                    <a:pt x="8" y="40"/>
                    <a:pt x="8" y="40"/>
                  </a:cubicBezTo>
                  <a:cubicBezTo>
                    <a:pt x="8" y="42"/>
                    <a:pt x="9" y="43"/>
                    <a:pt x="10" y="44"/>
                  </a:cubicBezTo>
                  <a:cubicBezTo>
                    <a:pt x="13" y="45"/>
                    <a:pt x="17" y="46"/>
                    <a:pt x="22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33" y="43"/>
                    <a:pt x="34" y="41"/>
                    <a:pt x="37" y="38"/>
                  </a:cubicBezTo>
                  <a:cubicBezTo>
                    <a:pt x="31" y="41"/>
                    <a:pt x="27" y="43"/>
                    <a:pt x="23" y="43"/>
                  </a:cubicBezTo>
                  <a:cubicBezTo>
                    <a:pt x="17" y="43"/>
                    <a:pt x="14" y="40"/>
                    <a:pt x="14" y="38"/>
                  </a:cubicBezTo>
                  <a:cubicBezTo>
                    <a:pt x="14" y="39"/>
                    <a:pt x="15" y="39"/>
                    <a:pt x="16" y="39"/>
                  </a:cubicBezTo>
                  <a:cubicBezTo>
                    <a:pt x="22" y="39"/>
                    <a:pt x="32" y="35"/>
                    <a:pt x="35" y="26"/>
                  </a:cubicBezTo>
                  <a:cubicBezTo>
                    <a:pt x="33" y="31"/>
                    <a:pt x="20" y="37"/>
                    <a:pt x="15" y="37"/>
                  </a:cubicBezTo>
                  <a:cubicBezTo>
                    <a:pt x="13" y="37"/>
                    <a:pt x="13" y="36"/>
                    <a:pt x="13" y="36"/>
                  </a:cubicBezTo>
                  <a:cubicBezTo>
                    <a:pt x="12" y="32"/>
                    <a:pt x="19" y="29"/>
                    <a:pt x="23" y="24"/>
                  </a:cubicBezTo>
                  <a:cubicBezTo>
                    <a:pt x="19" y="25"/>
                    <a:pt x="13" y="32"/>
                    <a:pt x="11" y="33"/>
                  </a:cubicBezTo>
                  <a:cubicBezTo>
                    <a:pt x="10" y="29"/>
                    <a:pt x="19" y="23"/>
                    <a:pt x="21" y="21"/>
                  </a:cubicBezTo>
                  <a:cubicBezTo>
                    <a:pt x="15" y="23"/>
                    <a:pt x="10" y="29"/>
                    <a:pt x="9" y="29"/>
                  </a:cubicBezTo>
                  <a:cubicBezTo>
                    <a:pt x="9" y="29"/>
                    <a:pt x="8" y="29"/>
                    <a:pt x="8" y="28"/>
                  </a:cubicBezTo>
                  <a:cubicBezTo>
                    <a:pt x="8" y="26"/>
                    <a:pt x="18" y="15"/>
                    <a:pt x="23" y="14"/>
                  </a:cubicBezTo>
                  <a:cubicBezTo>
                    <a:pt x="23" y="14"/>
                    <a:pt x="22" y="14"/>
                    <a:pt x="22" y="14"/>
                  </a:cubicBezTo>
                  <a:cubicBezTo>
                    <a:pt x="19" y="14"/>
                    <a:pt x="15" y="17"/>
                    <a:pt x="12" y="20"/>
                  </a:cubicBezTo>
                  <a:cubicBezTo>
                    <a:pt x="9" y="23"/>
                    <a:pt x="7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3"/>
                    <a:pt x="11" y="10"/>
                    <a:pt x="18" y="7"/>
                  </a:cubicBezTo>
                  <a:cubicBezTo>
                    <a:pt x="7" y="8"/>
                    <a:pt x="3" y="25"/>
                    <a:pt x="2" y="25"/>
                  </a:cubicBezTo>
                  <a:cubicBezTo>
                    <a:pt x="2" y="25"/>
                    <a:pt x="2" y="24"/>
                    <a:pt x="2" y="22"/>
                  </a:cubicBezTo>
                  <a:cubicBezTo>
                    <a:pt x="2" y="11"/>
                    <a:pt x="7" y="7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" name="Freeform 863">
              <a:extLst>
                <a:ext uri="{FF2B5EF4-FFF2-40B4-BE49-F238E27FC236}">
                  <a16:creationId xmlns:a16="http://schemas.microsoft.com/office/drawing/2014/main" id="{CE189B62-D4A2-4B66-9F6E-353797B5B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7026" y="1881188"/>
              <a:ext cx="109538" cy="82550"/>
            </a:xfrm>
            <a:custGeom>
              <a:avLst/>
              <a:gdLst>
                <a:gd name="T0" fmla="*/ 19 w 33"/>
                <a:gd name="T1" fmla="*/ 0 h 25"/>
                <a:gd name="T2" fmla="*/ 19 w 33"/>
                <a:gd name="T3" fmla="*/ 0 h 25"/>
                <a:gd name="T4" fmla="*/ 3 w 33"/>
                <a:gd name="T5" fmla="*/ 18 h 25"/>
                <a:gd name="T6" fmla="*/ 3 w 33"/>
                <a:gd name="T7" fmla="*/ 18 h 25"/>
                <a:gd name="T8" fmla="*/ 12 w 33"/>
                <a:gd name="T9" fmla="*/ 0 h 25"/>
                <a:gd name="T10" fmla="*/ 12 w 33"/>
                <a:gd name="T11" fmla="*/ 0 h 25"/>
                <a:gd name="T12" fmla="*/ 7 w 33"/>
                <a:gd name="T13" fmla="*/ 6 h 25"/>
                <a:gd name="T14" fmla="*/ 7 w 33"/>
                <a:gd name="T15" fmla="*/ 6 h 25"/>
                <a:gd name="T16" fmla="*/ 6 w 33"/>
                <a:gd name="T17" fmla="*/ 7 h 25"/>
                <a:gd name="T18" fmla="*/ 6 w 33"/>
                <a:gd name="T19" fmla="*/ 7 h 25"/>
                <a:gd name="T20" fmla="*/ 6 w 33"/>
                <a:gd name="T21" fmla="*/ 7 h 25"/>
                <a:gd name="T22" fmla="*/ 6 w 33"/>
                <a:gd name="T23" fmla="*/ 9 h 25"/>
                <a:gd name="T24" fmla="*/ 0 w 33"/>
                <a:gd name="T25" fmla="*/ 20 h 25"/>
                <a:gd name="T26" fmla="*/ 2 w 33"/>
                <a:gd name="T27" fmla="*/ 22 h 25"/>
                <a:gd name="T28" fmla="*/ 6 w 33"/>
                <a:gd name="T29" fmla="*/ 24 h 25"/>
                <a:gd name="T30" fmla="*/ 8 w 33"/>
                <a:gd name="T31" fmla="*/ 25 h 25"/>
                <a:gd name="T32" fmla="*/ 32 w 33"/>
                <a:gd name="T33" fmla="*/ 12 h 25"/>
                <a:gd name="T34" fmla="*/ 33 w 33"/>
                <a:gd name="T35" fmla="*/ 10 h 25"/>
                <a:gd name="T36" fmla="*/ 14 w 33"/>
                <a:gd name="T37" fmla="*/ 22 h 25"/>
                <a:gd name="T38" fmla="*/ 16 w 33"/>
                <a:gd name="T39" fmla="*/ 19 h 25"/>
                <a:gd name="T40" fmla="*/ 28 w 33"/>
                <a:gd name="T41" fmla="*/ 4 h 25"/>
                <a:gd name="T42" fmla="*/ 27 w 33"/>
                <a:gd name="T43" fmla="*/ 6 h 25"/>
                <a:gd name="T44" fmla="*/ 7 w 33"/>
                <a:gd name="T45" fmla="*/ 22 h 25"/>
                <a:gd name="T46" fmla="*/ 7 w 33"/>
                <a:gd name="T47" fmla="*/ 21 h 25"/>
                <a:gd name="T48" fmla="*/ 17 w 33"/>
                <a:gd name="T49" fmla="*/ 9 h 25"/>
                <a:gd name="T50" fmla="*/ 17 w 33"/>
                <a:gd name="T51" fmla="*/ 9 h 25"/>
                <a:gd name="T52" fmla="*/ 5 w 33"/>
                <a:gd name="T53" fmla="*/ 20 h 25"/>
                <a:gd name="T54" fmla="*/ 5 w 33"/>
                <a:gd name="T55" fmla="*/ 20 h 25"/>
                <a:gd name="T56" fmla="*/ 19 w 33"/>
                <a:gd name="T5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3" h="25"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6" y="1"/>
                    <a:pt x="5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4"/>
                    <a:pt x="14" y="1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0"/>
                    <a:pt x="8" y="4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7"/>
                    <a:pt x="7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9"/>
                  </a:cubicBezTo>
                  <a:cubicBezTo>
                    <a:pt x="2" y="15"/>
                    <a:pt x="0" y="19"/>
                    <a:pt x="0" y="20"/>
                  </a:cubicBezTo>
                  <a:cubicBezTo>
                    <a:pt x="0" y="21"/>
                    <a:pt x="1" y="22"/>
                    <a:pt x="2" y="22"/>
                  </a:cubicBezTo>
                  <a:cubicBezTo>
                    <a:pt x="4" y="23"/>
                    <a:pt x="2" y="24"/>
                    <a:pt x="6" y="24"/>
                  </a:cubicBezTo>
                  <a:cubicBezTo>
                    <a:pt x="7" y="25"/>
                    <a:pt x="7" y="25"/>
                    <a:pt x="8" y="25"/>
                  </a:cubicBezTo>
                  <a:cubicBezTo>
                    <a:pt x="12" y="25"/>
                    <a:pt x="24" y="20"/>
                    <a:pt x="32" y="12"/>
                  </a:cubicBezTo>
                  <a:cubicBezTo>
                    <a:pt x="32" y="11"/>
                    <a:pt x="33" y="11"/>
                    <a:pt x="33" y="10"/>
                  </a:cubicBezTo>
                  <a:cubicBezTo>
                    <a:pt x="29" y="15"/>
                    <a:pt x="16" y="22"/>
                    <a:pt x="14" y="22"/>
                  </a:cubicBezTo>
                  <a:cubicBezTo>
                    <a:pt x="13" y="22"/>
                    <a:pt x="14" y="21"/>
                    <a:pt x="16" y="19"/>
                  </a:cubicBezTo>
                  <a:cubicBezTo>
                    <a:pt x="25" y="12"/>
                    <a:pt x="29" y="4"/>
                    <a:pt x="28" y="4"/>
                  </a:cubicBezTo>
                  <a:cubicBezTo>
                    <a:pt x="28" y="4"/>
                    <a:pt x="27" y="5"/>
                    <a:pt x="27" y="6"/>
                  </a:cubicBezTo>
                  <a:cubicBezTo>
                    <a:pt x="23" y="11"/>
                    <a:pt x="9" y="22"/>
                    <a:pt x="7" y="22"/>
                  </a:cubicBezTo>
                  <a:cubicBezTo>
                    <a:pt x="7" y="22"/>
                    <a:pt x="7" y="21"/>
                    <a:pt x="7" y="21"/>
                  </a:cubicBezTo>
                  <a:cubicBezTo>
                    <a:pt x="7" y="20"/>
                    <a:pt x="20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4" y="10"/>
                    <a:pt x="6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6" y="16"/>
                    <a:pt x="21" y="0"/>
                    <a:pt x="19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" name="Freeform 864">
              <a:extLst>
                <a:ext uri="{FF2B5EF4-FFF2-40B4-BE49-F238E27FC236}">
                  <a16:creationId xmlns:a16="http://schemas.microsoft.com/office/drawing/2014/main" id="{6C267288-F911-4447-889C-0661BD604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4663" y="1716088"/>
              <a:ext cx="53975" cy="115888"/>
            </a:xfrm>
            <a:custGeom>
              <a:avLst/>
              <a:gdLst>
                <a:gd name="T0" fmla="*/ 7 w 16"/>
                <a:gd name="T1" fmla="*/ 0 h 35"/>
                <a:gd name="T2" fmla="*/ 9 w 16"/>
                <a:gd name="T3" fmla="*/ 3 h 35"/>
                <a:gd name="T4" fmla="*/ 14 w 16"/>
                <a:gd name="T5" fmla="*/ 23 h 35"/>
                <a:gd name="T6" fmla="*/ 13 w 16"/>
                <a:gd name="T7" fmla="*/ 25 h 35"/>
                <a:gd name="T8" fmla="*/ 9 w 16"/>
                <a:gd name="T9" fmla="*/ 9 h 35"/>
                <a:gd name="T10" fmla="*/ 7 w 16"/>
                <a:gd name="T11" fmla="*/ 7 h 35"/>
                <a:gd name="T12" fmla="*/ 8 w 16"/>
                <a:gd name="T13" fmla="*/ 13 h 35"/>
                <a:gd name="T14" fmla="*/ 10 w 16"/>
                <a:gd name="T15" fmla="*/ 26 h 35"/>
                <a:gd name="T16" fmla="*/ 10 w 16"/>
                <a:gd name="T17" fmla="*/ 26 h 35"/>
                <a:gd name="T18" fmla="*/ 3 w 16"/>
                <a:gd name="T19" fmla="*/ 7 h 35"/>
                <a:gd name="T20" fmla="*/ 0 w 16"/>
                <a:gd name="T21" fmla="*/ 5 h 35"/>
                <a:gd name="T22" fmla="*/ 1 w 16"/>
                <a:gd name="T23" fmla="*/ 9 h 35"/>
                <a:gd name="T24" fmla="*/ 1 w 16"/>
                <a:gd name="T25" fmla="*/ 9 h 35"/>
                <a:gd name="T26" fmla="*/ 1 w 16"/>
                <a:gd name="T27" fmla="*/ 9 h 35"/>
                <a:gd name="T28" fmla="*/ 3 w 16"/>
                <a:gd name="T29" fmla="*/ 14 h 35"/>
                <a:gd name="T30" fmla="*/ 12 w 16"/>
                <a:gd name="T31" fmla="*/ 35 h 35"/>
                <a:gd name="T32" fmla="*/ 16 w 16"/>
                <a:gd name="T33" fmla="*/ 23 h 35"/>
                <a:gd name="T34" fmla="*/ 16 w 16"/>
                <a:gd name="T35" fmla="*/ 18 h 35"/>
                <a:gd name="T36" fmla="*/ 15 w 16"/>
                <a:gd name="T37" fmla="*/ 11 h 35"/>
                <a:gd name="T38" fmla="*/ 15 w 16"/>
                <a:gd name="T39" fmla="*/ 11 h 35"/>
                <a:gd name="T40" fmla="*/ 8 w 16"/>
                <a:gd name="T41" fmla="*/ 1 h 35"/>
                <a:gd name="T42" fmla="*/ 7 w 16"/>
                <a:gd name="T4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35">
                  <a:moveTo>
                    <a:pt x="7" y="0"/>
                  </a:moveTo>
                  <a:cubicBezTo>
                    <a:pt x="7" y="0"/>
                    <a:pt x="7" y="1"/>
                    <a:pt x="9" y="3"/>
                  </a:cubicBezTo>
                  <a:cubicBezTo>
                    <a:pt x="12" y="7"/>
                    <a:pt x="15" y="14"/>
                    <a:pt x="14" y="23"/>
                  </a:cubicBezTo>
                  <a:cubicBezTo>
                    <a:pt x="14" y="24"/>
                    <a:pt x="13" y="25"/>
                    <a:pt x="13" y="25"/>
                  </a:cubicBezTo>
                  <a:cubicBezTo>
                    <a:pt x="12" y="25"/>
                    <a:pt x="11" y="15"/>
                    <a:pt x="9" y="9"/>
                  </a:cubicBezTo>
                  <a:cubicBezTo>
                    <a:pt x="8" y="7"/>
                    <a:pt x="8" y="7"/>
                    <a:pt x="7" y="7"/>
                  </a:cubicBezTo>
                  <a:cubicBezTo>
                    <a:pt x="7" y="7"/>
                    <a:pt x="7" y="10"/>
                    <a:pt x="8" y="13"/>
                  </a:cubicBezTo>
                  <a:cubicBezTo>
                    <a:pt x="10" y="18"/>
                    <a:pt x="11" y="24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6" y="12"/>
                    <a:pt x="3" y="7"/>
                  </a:cubicBezTo>
                  <a:cubicBezTo>
                    <a:pt x="1" y="5"/>
                    <a:pt x="1" y="5"/>
                    <a:pt x="0" y="5"/>
                  </a:cubicBezTo>
                  <a:cubicBezTo>
                    <a:pt x="0" y="5"/>
                    <a:pt x="0" y="6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11"/>
                    <a:pt x="2" y="13"/>
                    <a:pt x="3" y="14"/>
                  </a:cubicBezTo>
                  <a:cubicBezTo>
                    <a:pt x="7" y="24"/>
                    <a:pt x="9" y="35"/>
                    <a:pt x="12" y="35"/>
                  </a:cubicBezTo>
                  <a:cubicBezTo>
                    <a:pt x="13" y="35"/>
                    <a:pt x="14" y="31"/>
                    <a:pt x="16" y="23"/>
                  </a:cubicBezTo>
                  <a:cubicBezTo>
                    <a:pt x="16" y="22"/>
                    <a:pt x="16" y="20"/>
                    <a:pt x="16" y="18"/>
                  </a:cubicBezTo>
                  <a:cubicBezTo>
                    <a:pt x="16" y="16"/>
                    <a:pt x="16" y="14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3" y="3"/>
                    <a:pt x="8" y="1"/>
                  </a:cubicBezTo>
                  <a:cubicBezTo>
                    <a:pt x="8" y="0"/>
                    <a:pt x="8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" name="Freeform 865">
              <a:extLst>
                <a:ext uri="{FF2B5EF4-FFF2-40B4-BE49-F238E27FC236}">
                  <a16:creationId xmlns:a16="http://schemas.microsoft.com/office/drawing/2014/main" id="{B2D540C1-1CCE-4173-A681-EC19C28F02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4001" y="1427163"/>
              <a:ext cx="95250" cy="57150"/>
            </a:xfrm>
            <a:custGeom>
              <a:avLst/>
              <a:gdLst>
                <a:gd name="T0" fmla="*/ 1 w 29"/>
                <a:gd name="T1" fmla="*/ 0 h 17"/>
                <a:gd name="T2" fmla="*/ 0 w 29"/>
                <a:gd name="T3" fmla="*/ 1 h 17"/>
                <a:gd name="T4" fmla="*/ 15 w 29"/>
                <a:gd name="T5" fmla="*/ 16 h 17"/>
                <a:gd name="T6" fmla="*/ 17 w 29"/>
                <a:gd name="T7" fmla="*/ 17 h 17"/>
                <a:gd name="T8" fmla="*/ 7 w 29"/>
                <a:gd name="T9" fmla="*/ 6 h 17"/>
                <a:gd name="T10" fmla="*/ 7 w 29"/>
                <a:gd name="T11" fmla="*/ 6 h 17"/>
                <a:gd name="T12" fmla="*/ 20 w 29"/>
                <a:gd name="T13" fmla="*/ 14 h 17"/>
                <a:gd name="T14" fmla="*/ 20 w 29"/>
                <a:gd name="T15" fmla="*/ 13 h 17"/>
                <a:gd name="T16" fmla="*/ 8 w 29"/>
                <a:gd name="T17" fmla="*/ 4 h 17"/>
                <a:gd name="T18" fmla="*/ 10 w 29"/>
                <a:gd name="T19" fmla="*/ 5 h 17"/>
                <a:gd name="T20" fmla="*/ 29 w 29"/>
                <a:gd name="T21" fmla="*/ 15 h 17"/>
                <a:gd name="T22" fmla="*/ 29 w 29"/>
                <a:gd name="T23" fmla="*/ 14 h 17"/>
                <a:gd name="T24" fmla="*/ 28 w 29"/>
                <a:gd name="T25" fmla="*/ 12 h 17"/>
                <a:gd name="T26" fmla="*/ 28 w 29"/>
                <a:gd name="T27" fmla="*/ 12 h 17"/>
                <a:gd name="T28" fmla="*/ 7 w 29"/>
                <a:gd name="T29" fmla="*/ 2 h 17"/>
                <a:gd name="T30" fmla="*/ 1 w 29"/>
                <a:gd name="T3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17"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3"/>
                    <a:pt x="3" y="7"/>
                    <a:pt x="15" y="16"/>
                  </a:cubicBezTo>
                  <a:cubicBezTo>
                    <a:pt x="16" y="17"/>
                    <a:pt x="16" y="17"/>
                    <a:pt x="17" y="17"/>
                  </a:cubicBezTo>
                  <a:cubicBezTo>
                    <a:pt x="14" y="13"/>
                    <a:pt x="4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9" y="6"/>
                    <a:pt x="19" y="14"/>
                    <a:pt x="20" y="14"/>
                  </a:cubicBezTo>
                  <a:cubicBezTo>
                    <a:pt x="20" y="14"/>
                    <a:pt x="20" y="14"/>
                    <a:pt x="20" y="13"/>
                  </a:cubicBezTo>
                  <a:cubicBezTo>
                    <a:pt x="19" y="11"/>
                    <a:pt x="7" y="4"/>
                    <a:pt x="8" y="4"/>
                  </a:cubicBezTo>
                  <a:cubicBezTo>
                    <a:pt x="8" y="4"/>
                    <a:pt x="9" y="5"/>
                    <a:pt x="10" y="5"/>
                  </a:cubicBezTo>
                  <a:cubicBezTo>
                    <a:pt x="17" y="8"/>
                    <a:pt x="26" y="15"/>
                    <a:pt x="29" y="15"/>
                  </a:cubicBezTo>
                  <a:cubicBezTo>
                    <a:pt x="29" y="15"/>
                    <a:pt x="29" y="14"/>
                    <a:pt x="29" y="14"/>
                  </a:cubicBezTo>
                  <a:cubicBezTo>
                    <a:pt x="29" y="13"/>
                    <a:pt x="29" y="13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0" y="8"/>
                    <a:pt x="13" y="5"/>
                    <a:pt x="7" y="2"/>
                  </a:cubicBezTo>
                  <a:cubicBezTo>
                    <a:pt x="6" y="1"/>
                    <a:pt x="3" y="0"/>
                    <a:pt x="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" name="Freeform 866">
              <a:extLst>
                <a:ext uri="{FF2B5EF4-FFF2-40B4-BE49-F238E27FC236}">
                  <a16:creationId xmlns:a16="http://schemas.microsoft.com/office/drawing/2014/main" id="{7C3F3E81-1FBE-44A1-AD13-B373FA537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2713" y="153670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" name="Oval 867">
              <a:extLst>
                <a:ext uri="{FF2B5EF4-FFF2-40B4-BE49-F238E27FC236}">
                  <a16:creationId xmlns:a16="http://schemas.microsoft.com/office/drawing/2014/main" id="{53931F9B-14DC-4CA7-9BB5-CCCDBE3E2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2713" y="1536701"/>
              <a:ext cx="1588" cy="1588"/>
            </a:xfrm>
            <a:prstGeom prst="ellipse">
              <a:avLst/>
            </a:pr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" name="Freeform 868">
              <a:extLst>
                <a:ext uri="{FF2B5EF4-FFF2-40B4-BE49-F238E27FC236}">
                  <a16:creationId xmlns:a16="http://schemas.microsoft.com/office/drawing/2014/main" id="{30DB5468-44E5-44D8-9F63-07808F0A8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5888" y="1539876"/>
              <a:ext cx="49213" cy="17463"/>
            </a:xfrm>
            <a:custGeom>
              <a:avLst/>
              <a:gdLst>
                <a:gd name="T0" fmla="*/ 0 w 15"/>
                <a:gd name="T1" fmla="*/ 0 h 5"/>
                <a:gd name="T2" fmla="*/ 15 w 15"/>
                <a:gd name="T3" fmla="*/ 5 h 5"/>
                <a:gd name="T4" fmla="*/ 0 w 15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5">
                  <a:moveTo>
                    <a:pt x="0" y="0"/>
                  </a:moveTo>
                  <a:cubicBezTo>
                    <a:pt x="2" y="1"/>
                    <a:pt x="11" y="3"/>
                    <a:pt x="15" y="5"/>
                  </a:cubicBezTo>
                  <a:cubicBezTo>
                    <a:pt x="10" y="2"/>
                    <a:pt x="2" y="1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" name="Freeform 869">
              <a:extLst>
                <a:ext uri="{FF2B5EF4-FFF2-40B4-BE49-F238E27FC236}">
                  <a16:creationId xmlns:a16="http://schemas.microsoft.com/office/drawing/2014/main" id="{B33FD2C3-D508-412A-BDD0-ECC4317C7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2713" y="1536701"/>
              <a:ext cx="61913" cy="26988"/>
            </a:xfrm>
            <a:custGeom>
              <a:avLst/>
              <a:gdLst>
                <a:gd name="T0" fmla="*/ 0 w 19"/>
                <a:gd name="T1" fmla="*/ 0 h 8"/>
                <a:gd name="T2" fmla="*/ 0 w 19"/>
                <a:gd name="T3" fmla="*/ 4 h 8"/>
                <a:gd name="T4" fmla="*/ 1 w 19"/>
                <a:gd name="T5" fmla="*/ 4 h 8"/>
                <a:gd name="T6" fmla="*/ 19 w 19"/>
                <a:gd name="T7" fmla="*/ 8 h 8"/>
                <a:gd name="T8" fmla="*/ 16 w 19"/>
                <a:gd name="T9" fmla="*/ 6 h 8"/>
                <a:gd name="T10" fmla="*/ 1 w 19"/>
                <a:gd name="T11" fmla="*/ 1 h 8"/>
                <a:gd name="T12" fmla="*/ 0 w 1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8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5" y="4"/>
                    <a:pt x="14" y="7"/>
                    <a:pt x="19" y="8"/>
                  </a:cubicBezTo>
                  <a:cubicBezTo>
                    <a:pt x="18" y="8"/>
                    <a:pt x="17" y="7"/>
                    <a:pt x="16" y="6"/>
                  </a:cubicBezTo>
                  <a:cubicBezTo>
                    <a:pt x="12" y="4"/>
                    <a:pt x="3" y="2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" name="Freeform 870">
              <a:extLst>
                <a:ext uri="{FF2B5EF4-FFF2-40B4-BE49-F238E27FC236}">
                  <a16:creationId xmlns:a16="http://schemas.microsoft.com/office/drawing/2014/main" id="{2836B87B-E684-4B71-8E20-61C550F9E4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2713" y="1524001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" name="Freeform 871">
              <a:extLst>
                <a:ext uri="{FF2B5EF4-FFF2-40B4-BE49-F238E27FC236}">
                  <a16:creationId xmlns:a16="http://schemas.microsoft.com/office/drawing/2014/main" id="{1452A0A9-C9E7-4C2A-9C14-10906AF2EF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2713" y="1524001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" name="Freeform 872">
              <a:extLst>
                <a:ext uri="{FF2B5EF4-FFF2-40B4-BE49-F238E27FC236}">
                  <a16:creationId xmlns:a16="http://schemas.microsoft.com/office/drawing/2014/main" id="{EE71FFBA-55A4-48B1-9DCE-F2C13CBE5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5888" y="1527176"/>
              <a:ext cx="42863" cy="3175"/>
            </a:xfrm>
            <a:custGeom>
              <a:avLst/>
              <a:gdLst>
                <a:gd name="T0" fmla="*/ 7 w 13"/>
                <a:gd name="T1" fmla="*/ 0 h 1"/>
                <a:gd name="T2" fmla="*/ 4 w 13"/>
                <a:gd name="T3" fmla="*/ 0 h 1"/>
                <a:gd name="T4" fmla="*/ 1 w 13"/>
                <a:gd name="T5" fmla="*/ 0 h 1"/>
                <a:gd name="T6" fmla="*/ 0 w 13"/>
                <a:gd name="T7" fmla="*/ 0 h 1"/>
                <a:gd name="T8" fmla="*/ 0 w 13"/>
                <a:gd name="T9" fmla="*/ 0 h 1"/>
                <a:gd name="T10" fmla="*/ 2 w 13"/>
                <a:gd name="T11" fmla="*/ 0 h 1"/>
                <a:gd name="T12" fmla="*/ 5 w 13"/>
                <a:gd name="T13" fmla="*/ 0 h 1"/>
                <a:gd name="T14" fmla="*/ 8 w 13"/>
                <a:gd name="T15" fmla="*/ 0 h 1"/>
                <a:gd name="T16" fmla="*/ 13 w 13"/>
                <a:gd name="T17" fmla="*/ 1 h 1"/>
                <a:gd name="T18" fmla="*/ 13 w 13"/>
                <a:gd name="T19" fmla="*/ 1 h 1"/>
                <a:gd name="T20" fmla="*/ 7 w 13"/>
                <a:gd name="T2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">
                  <a:moveTo>
                    <a:pt x="7" y="0"/>
                  </a:moveTo>
                  <a:cubicBezTo>
                    <a:pt x="6" y="0"/>
                    <a:pt x="5" y="0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6" y="0"/>
                    <a:pt x="7" y="0"/>
                    <a:pt x="8" y="0"/>
                  </a:cubicBezTo>
                  <a:cubicBezTo>
                    <a:pt x="10" y="0"/>
                    <a:pt x="12" y="0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0"/>
                    <a:pt x="10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5" name="Freeform 873">
              <a:extLst>
                <a:ext uri="{FF2B5EF4-FFF2-40B4-BE49-F238E27FC236}">
                  <a16:creationId xmlns:a16="http://schemas.microsoft.com/office/drawing/2014/main" id="{0572333C-673A-45CA-8B32-39AF59AAA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2713" y="1527176"/>
              <a:ext cx="46038" cy="9525"/>
            </a:xfrm>
            <a:custGeom>
              <a:avLst/>
              <a:gdLst>
                <a:gd name="T0" fmla="*/ 1 w 14"/>
                <a:gd name="T1" fmla="*/ 0 h 3"/>
                <a:gd name="T2" fmla="*/ 0 w 14"/>
                <a:gd name="T3" fmla="*/ 3 h 3"/>
                <a:gd name="T4" fmla="*/ 14 w 14"/>
                <a:gd name="T5" fmla="*/ 1 h 3"/>
                <a:gd name="T6" fmla="*/ 9 w 14"/>
                <a:gd name="T7" fmla="*/ 0 h 3"/>
                <a:gd name="T8" fmla="*/ 6 w 14"/>
                <a:gd name="T9" fmla="*/ 0 h 3"/>
                <a:gd name="T10" fmla="*/ 3 w 14"/>
                <a:gd name="T11" fmla="*/ 0 h 3"/>
                <a:gd name="T12" fmla="*/ 1 w 14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3">
                  <a:moveTo>
                    <a:pt x="1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0"/>
                    <a:pt x="8" y="1"/>
                    <a:pt x="14" y="1"/>
                  </a:cubicBezTo>
                  <a:cubicBezTo>
                    <a:pt x="13" y="0"/>
                    <a:pt x="11" y="0"/>
                    <a:pt x="9" y="0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6" name="Freeform 874">
              <a:extLst>
                <a:ext uri="{FF2B5EF4-FFF2-40B4-BE49-F238E27FC236}">
                  <a16:creationId xmlns:a16="http://schemas.microsoft.com/office/drawing/2014/main" id="{5B4423DE-B93C-49B2-92AB-B66E2928F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5888" y="1603376"/>
              <a:ext cx="22225" cy="9525"/>
            </a:xfrm>
            <a:custGeom>
              <a:avLst/>
              <a:gdLst>
                <a:gd name="T0" fmla="*/ 0 w 7"/>
                <a:gd name="T1" fmla="*/ 0 h 3"/>
                <a:gd name="T2" fmla="*/ 4 w 7"/>
                <a:gd name="T3" fmla="*/ 2 h 3"/>
                <a:gd name="T4" fmla="*/ 7 w 7"/>
                <a:gd name="T5" fmla="*/ 3 h 3"/>
                <a:gd name="T6" fmla="*/ 5 w 7"/>
                <a:gd name="T7" fmla="*/ 2 h 3"/>
                <a:gd name="T8" fmla="*/ 0 w 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cubicBezTo>
                    <a:pt x="1" y="1"/>
                    <a:pt x="3" y="2"/>
                    <a:pt x="4" y="2"/>
                  </a:cubicBezTo>
                  <a:cubicBezTo>
                    <a:pt x="5" y="3"/>
                    <a:pt x="6" y="3"/>
                    <a:pt x="7" y="3"/>
                  </a:cubicBezTo>
                  <a:cubicBezTo>
                    <a:pt x="6" y="3"/>
                    <a:pt x="5" y="3"/>
                    <a:pt x="5" y="2"/>
                  </a:cubicBezTo>
                  <a:cubicBezTo>
                    <a:pt x="3" y="2"/>
                    <a:pt x="2" y="1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7" name="Freeform 875">
              <a:extLst>
                <a:ext uri="{FF2B5EF4-FFF2-40B4-BE49-F238E27FC236}">
                  <a16:creationId xmlns:a16="http://schemas.microsoft.com/office/drawing/2014/main" id="{C971BD38-98E4-4A46-AD5E-5AE0C49F1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69538" y="1592263"/>
              <a:ext cx="49213" cy="23813"/>
            </a:xfrm>
            <a:custGeom>
              <a:avLst/>
              <a:gdLst>
                <a:gd name="T0" fmla="*/ 0 w 15"/>
                <a:gd name="T1" fmla="*/ 0 h 7"/>
                <a:gd name="T2" fmla="*/ 1 w 15"/>
                <a:gd name="T3" fmla="*/ 3 h 7"/>
                <a:gd name="T4" fmla="*/ 1 w 15"/>
                <a:gd name="T5" fmla="*/ 3 h 7"/>
                <a:gd name="T6" fmla="*/ 2 w 15"/>
                <a:gd name="T7" fmla="*/ 3 h 7"/>
                <a:gd name="T8" fmla="*/ 7 w 15"/>
                <a:gd name="T9" fmla="*/ 5 h 7"/>
                <a:gd name="T10" fmla="*/ 9 w 15"/>
                <a:gd name="T11" fmla="*/ 6 h 7"/>
                <a:gd name="T12" fmla="*/ 13 w 15"/>
                <a:gd name="T13" fmla="*/ 7 h 7"/>
                <a:gd name="T14" fmla="*/ 15 w 15"/>
                <a:gd name="T15" fmla="*/ 7 h 7"/>
                <a:gd name="T16" fmla="*/ 0 w 15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7">
                  <a:moveTo>
                    <a:pt x="0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2" y="3"/>
                    <a:pt x="2" y="3"/>
                  </a:cubicBezTo>
                  <a:cubicBezTo>
                    <a:pt x="4" y="4"/>
                    <a:pt x="5" y="5"/>
                    <a:pt x="7" y="5"/>
                  </a:cubicBezTo>
                  <a:cubicBezTo>
                    <a:pt x="7" y="6"/>
                    <a:pt x="8" y="6"/>
                    <a:pt x="9" y="6"/>
                  </a:cubicBezTo>
                  <a:cubicBezTo>
                    <a:pt x="10" y="7"/>
                    <a:pt x="12" y="7"/>
                    <a:pt x="13" y="7"/>
                  </a:cubicBezTo>
                  <a:cubicBezTo>
                    <a:pt x="14" y="7"/>
                    <a:pt x="14" y="7"/>
                    <a:pt x="15" y="7"/>
                  </a:cubicBezTo>
                  <a:cubicBezTo>
                    <a:pt x="11" y="6"/>
                    <a:pt x="6" y="4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8" name="Freeform 876">
              <a:extLst>
                <a:ext uri="{FF2B5EF4-FFF2-40B4-BE49-F238E27FC236}">
                  <a16:creationId xmlns:a16="http://schemas.microsoft.com/office/drawing/2014/main" id="{96A5E604-DDFD-4142-B402-6F3BD39E6A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5926" y="1566863"/>
              <a:ext cx="52388" cy="79375"/>
            </a:xfrm>
            <a:custGeom>
              <a:avLst/>
              <a:gdLst>
                <a:gd name="T0" fmla="*/ 6 w 16"/>
                <a:gd name="T1" fmla="*/ 0 h 24"/>
                <a:gd name="T2" fmla="*/ 5 w 16"/>
                <a:gd name="T3" fmla="*/ 9 h 24"/>
                <a:gd name="T4" fmla="*/ 0 w 16"/>
                <a:gd name="T5" fmla="*/ 14 h 24"/>
                <a:gd name="T6" fmla="*/ 6 w 16"/>
                <a:gd name="T7" fmla="*/ 15 h 24"/>
                <a:gd name="T8" fmla="*/ 8 w 16"/>
                <a:gd name="T9" fmla="*/ 24 h 24"/>
                <a:gd name="T10" fmla="*/ 10 w 16"/>
                <a:gd name="T11" fmla="*/ 18 h 24"/>
                <a:gd name="T12" fmla="*/ 16 w 16"/>
                <a:gd name="T13" fmla="*/ 22 h 24"/>
                <a:gd name="T14" fmla="*/ 12 w 16"/>
                <a:gd name="T15" fmla="*/ 15 h 24"/>
                <a:gd name="T16" fmla="*/ 6 w 16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4">
                  <a:moveTo>
                    <a:pt x="6" y="0"/>
                  </a:moveTo>
                  <a:cubicBezTo>
                    <a:pt x="6" y="0"/>
                    <a:pt x="6" y="7"/>
                    <a:pt x="5" y="9"/>
                  </a:cubicBezTo>
                  <a:cubicBezTo>
                    <a:pt x="4" y="12"/>
                    <a:pt x="0" y="14"/>
                    <a:pt x="0" y="14"/>
                  </a:cubicBezTo>
                  <a:cubicBezTo>
                    <a:pt x="0" y="14"/>
                    <a:pt x="5" y="14"/>
                    <a:pt x="6" y="15"/>
                  </a:cubicBezTo>
                  <a:cubicBezTo>
                    <a:pt x="8" y="16"/>
                    <a:pt x="8" y="21"/>
                    <a:pt x="8" y="24"/>
                  </a:cubicBezTo>
                  <a:cubicBezTo>
                    <a:pt x="8" y="24"/>
                    <a:pt x="9" y="17"/>
                    <a:pt x="10" y="18"/>
                  </a:cubicBezTo>
                  <a:cubicBezTo>
                    <a:pt x="11" y="18"/>
                    <a:pt x="16" y="22"/>
                    <a:pt x="16" y="22"/>
                  </a:cubicBezTo>
                  <a:cubicBezTo>
                    <a:pt x="16" y="22"/>
                    <a:pt x="15" y="17"/>
                    <a:pt x="12" y="15"/>
                  </a:cubicBezTo>
                  <a:cubicBezTo>
                    <a:pt x="10" y="12"/>
                    <a:pt x="8" y="4"/>
                    <a:pt x="6" y="0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9" name="Freeform 877">
              <a:extLst>
                <a:ext uri="{FF2B5EF4-FFF2-40B4-BE49-F238E27FC236}">
                  <a16:creationId xmlns:a16="http://schemas.microsoft.com/office/drawing/2014/main" id="{F68D452B-0944-4D49-934D-E17B3B99C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02913" y="1585913"/>
              <a:ext cx="19050" cy="30163"/>
            </a:xfrm>
            <a:custGeom>
              <a:avLst/>
              <a:gdLst>
                <a:gd name="T0" fmla="*/ 0 w 6"/>
                <a:gd name="T1" fmla="*/ 0 h 9"/>
                <a:gd name="T2" fmla="*/ 4 w 6"/>
                <a:gd name="T3" fmla="*/ 3 h 9"/>
                <a:gd name="T4" fmla="*/ 5 w 6"/>
                <a:gd name="T5" fmla="*/ 9 h 9"/>
                <a:gd name="T6" fmla="*/ 1 w 6"/>
                <a:gd name="T7" fmla="*/ 5 h 9"/>
                <a:gd name="T8" fmla="*/ 0 w 6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9">
                  <a:moveTo>
                    <a:pt x="0" y="0"/>
                  </a:moveTo>
                  <a:cubicBezTo>
                    <a:pt x="0" y="0"/>
                    <a:pt x="3" y="1"/>
                    <a:pt x="4" y="3"/>
                  </a:cubicBezTo>
                  <a:cubicBezTo>
                    <a:pt x="6" y="5"/>
                    <a:pt x="5" y="9"/>
                    <a:pt x="5" y="9"/>
                  </a:cubicBezTo>
                  <a:cubicBezTo>
                    <a:pt x="1" y="5"/>
                    <a:pt x="1" y="5"/>
                    <a:pt x="1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0" name="Freeform 878">
              <a:extLst>
                <a:ext uri="{FF2B5EF4-FFF2-40B4-BE49-F238E27FC236}">
                  <a16:creationId xmlns:a16="http://schemas.microsoft.com/office/drawing/2014/main" id="{5B4371A2-FEAB-4E6F-9EE4-25B9DC7E50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09263" y="1401763"/>
              <a:ext cx="254000" cy="201613"/>
            </a:xfrm>
            <a:custGeom>
              <a:avLst/>
              <a:gdLst>
                <a:gd name="T0" fmla="*/ 0 w 77"/>
                <a:gd name="T1" fmla="*/ 58 h 61"/>
                <a:gd name="T2" fmla="*/ 69 w 77"/>
                <a:gd name="T3" fmla="*/ 5 h 61"/>
                <a:gd name="T4" fmla="*/ 74 w 77"/>
                <a:gd name="T5" fmla="*/ 1 h 61"/>
                <a:gd name="T6" fmla="*/ 2 w 77"/>
                <a:gd name="T7" fmla="*/ 61 h 61"/>
                <a:gd name="T8" fmla="*/ 0 w 77"/>
                <a:gd name="T9" fmla="*/ 5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61">
                  <a:moveTo>
                    <a:pt x="0" y="58"/>
                  </a:moveTo>
                  <a:cubicBezTo>
                    <a:pt x="0" y="58"/>
                    <a:pt x="43" y="44"/>
                    <a:pt x="69" y="5"/>
                  </a:cubicBezTo>
                  <a:cubicBezTo>
                    <a:pt x="69" y="5"/>
                    <a:pt x="72" y="0"/>
                    <a:pt x="74" y="1"/>
                  </a:cubicBezTo>
                  <a:cubicBezTo>
                    <a:pt x="77" y="3"/>
                    <a:pt x="50" y="43"/>
                    <a:pt x="2" y="61"/>
                  </a:cubicBezTo>
                  <a:cubicBezTo>
                    <a:pt x="0" y="58"/>
                    <a:pt x="0" y="58"/>
                    <a:pt x="0" y="58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1" name="Freeform 879">
              <a:extLst>
                <a:ext uri="{FF2B5EF4-FFF2-40B4-BE49-F238E27FC236}">
                  <a16:creationId xmlns:a16="http://schemas.microsoft.com/office/drawing/2014/main" id="{34546D86-E71A-42F5-ADA9-3A189B8D9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91851" y="1285876"/>
              <a:ext cx="468313" cy="461963"/>
            </a:xfrm>
            <a:custGeom>
              <a:avLst/>
              <a:gdLst>
                <a:gd name="T0" fmla="*/ 124 w 142"/>
                <a:gd name="T1" fmla="*/ 98 h 140"/>
                <a:gd name="T2" fmla="*/ 114 w 142"/>
                <a:gd name="T3" fmla="*/ 99 h 140"/>
                <a:gd name="T4" fmla="*/ 74 w 142"/>
                <a:gd name="T5" fmla="*/ 73 h 140"/>
                <a:gd name="T6" fmla="*/ 103 w 142"/>
                <a:gd name="T7" fmla="*/ 102 h 140"/>
                <a:gd name="T8" fmla="*/ 102 w 142"/>
                <a:gd name="T9" fmla="*/ 120 h 140"/>
                <a:gd name="T10" fmla="*/ 91 w 142"/>
                <a:gd name="T11" fmla="*/ 136 h 140"/>
                <a:gd name="T12" fmla="*/ 70 w 142"/>
                <a:gd name="T13" fmla="*/ 131 h 140"/>
                <a:gd name="T14" fmla="*/ 69 w 142"/>
                <a:gd name="T15" fmla="*/ 130 h 140"/>
                <a:gd name="T16" fmla="*/ 69 w 142"/>
                <a:gd name="T17" fmla="*/ 129 h 140"/>
                <a:gd name="T18" fmla="*/ 61 w 142"/>
                <a:gd name="T19" fmla="*/ 90 h 140"/>
                <a:gd name="T20" fmla="*/ 57 w 142"/>
                <a:gd name="T21" fmla="*/ 87 h 140"/>
                <a:gd name="T22" fmla="*/ 39 w 142"/>
                <a:gd name="T23" fmla="*/ 105 h 140"/>
                <a:gd name="T24" fmla="*/ 27 w 142"/>
                <a:gd name="T25" fmla="*/ 108 h 140"/>
                <a:gd name="T26" fmla="*/ 4 w 142"/>
                <a:gd name="T27" fmla="*/ 94 h 140"/>
                <a:gd name="T28" fmla="*/ 12 w 142"/>
                <a:gd name="T29" fmla="*/ 71 h 140"/>
                <a:gd name="T30" fmla="*/ 15 w 142"/>
                <a:gd name="T31" fmla="*/ 67 h 140"/>
                <a:gd name="T32" fmla="*/ 62 w 142"/>
                <a:gd name="T33" fmla="*/ 65 h 140"/>
                <a:gd name="T34" fmla="*/ 41 w 142"/>
                <a:gd name="T35" fmla="*/ 57 h 140"/>
                <a:gd name="T36" fmla="*/ 25 w 142"/>
                <a:gd name="T37" fmla="*/ 49 h 140"/>
                <a:gd name="T38" fmla="*/ 23 w 142"/>
                <a:gd name="T39" fmla="*/ 48 h 140"/>
                <a:gd name="T40" fmla="*/ 16 w 142"/>
                <a:gd name="T41" fmla="*/ 39 h 140"/>
                <a:gd name="T42" fmla="*/ 15 w 142"/>
                <a:gd name="T43" fmla="*/ 20 h 140"/>
                <a:gd name="T44" fmla="*/ 34 w 142"/>
                <a:gd name="T45" fmla="*/ 12 h 140"/>
                <a:gd name="T46" fmla="*/ 40 w 142"/>
                <a:gd name="T47" fmla="*/ 13 h 140"/>
                <a:gd name="T48" fmla="*/ 63 w 142"/>
                <a:gd name="T49" fmla="*/ 30 h 140"/>
                <a:gd name="T50" fmla="*/ 69 w 142"/>
                <a:gd name="T51" fmla="*/ 56 h 140"/>
                <a:gd name="T52" fmla="*/ 75 w 142"/>
                <a:gd name="T53" fmla="*/ 20 h 140"/>
                <a:gd name="T54" fmla="*/ 86 w 142"/>
                <a:gd name="T55" fmla="*/ 6 h 140"/>
                <a:gd name="T56" fmla="*/ 104 w 142"/>
                <a:gd name="T57" fmla="*/ 2 h 140"/>
                <a:gd name="T58" fmla="*/ 115 w 142"/>
                <a:gd name="T59" fmla="*/ 19 h 140"/>
                <a:gd name="T60" fmla="*/ 116 w 142"/>
                <a:gd name="T61" fmla="*/ 25 h 140"/>
                <a:gd name="T62" fmla="*/ 113 w 142"/>
                <a:gd name="T63" fmla="*/ 38 h 140"/>
                <a:gd name="T64" fmla="*/ 112 w 142"/>
                <a:gd name="T65" fmla="*/ 41 h 140"/>
                <a:gd name="T66" fmla="*/ 102 w 142"/>
                <a:gd name="T67" fmla="*/ 51 h 140"/>
                <a:gd name="T68" fmla="*/ 78 w 142"/>
                <a:gd name="T69" fmla="*/ 63 h 140"/>
                <a:gd name="T70" fmla="*/ 78 w 142"/>
                <a:gd name="T71" fmla="*/ 63 h 140"/>
                <a:gd name="T72" fmla="*/ 109 w 142"/>
                <a:gd name="T73" fmla="*/ 54 h 140"/>
                <a:gd name="T74" fmla="*/ 114 w 142"/>
                <a:gd name="T75" fmla="*/ 55 h 140"/>
                <a:gd name="T76" fmla="*/ 115 w 142"/>
                <a:gd name="T77" fmla="*/ 55 h 140"/>
                <a:gd name="T78" fmla="*/ 125 w 142"/>
                <a:gd name="T79" fmla="*/ 59 h 140"/>
                <a:gd name="T80" fmla="*/ 127 w 142"/>
                <a:gd name="T81" fmla="*/ 61 h 140"/>
                <a:gd name="T82" fmla="*/ 135 w 142"/>
                <a:gd name="T83" fmla="*/ 70 h 140"/>
                <a:gd name="T84" fmla="*/ 138 w 142"/>
                <a:gd name="T85" fmla="*/ 9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2" h="140">
                  <a:moveTo>
                    <a:pt x="138" y="90"/>
                  </a:moveTo>
                  <a:cubicBezTo>
                    <a:pt x="138" y="92"/>
                    <a:pt x="132" y="97"/>
                    <a:pt x="124" y="98"/>
                  </a:cubicBezTo>
                  <a:cubicBezTo>
                    <a:pt x="123" y="99"/>
                    <a:pt x="123" y="99"/>
                    <a:pt x="122" y="99"/>
                  </a:cubicBezTo>
                  <a:cubicBezTo>
                    <a:pt x="120" y="99"/>
                    <a:pt x="117" y="99"/>
                    <a:pt x="114" y="99"/>
                  </a:cubicBezTo>
                  <a:cubicBezTo>
                    <a:pt x="101" y="97"/>
                    <a:pt x="93" y="87"/>
                    <a:pt x="87" y="81"/>
                  </a:cubicBezTo>
                  <a:cubicBezTo>
                    <a:pt x="83" y="77"/>
                    <a:pt x="77" y="74"/>
                    <a:pt x="74" y="73"/>
                  </a:cubicBezTo>
                  <a:cubicBezTo>
                    <a:pt x="78" y="77"/>
                    <a:pt x="86" y="81"/>
                    <a:pt x="96" y="91"/>
                  </a:cubicBezTo>
                  <a:cubicBezTo>
                    <a:pt x="99" y="95"/>
                    <a:pt x="101" y="98"/>
                    <a:pt x="103" y="102"/>
                  </a:cubicBezTo>
                  <a:cubicBezTo>
                    <a:pt x="104" y="108"/>
                    <a:pt x="104" y="114"/>
                    <a:pt x="102" y="120"/>
                  </a:cubicBezTo>
                  <a:cubicBezTo>
                    <a:pt x="102" y="120"/>
                    <a:pt x="102" y="120"/>
                    <a:pt x="102" y="120"/>
                  </a:cubicBezTo>
                  <a:cubicBezTo>
                    <a:pt x="102" y="122"/>
                    <a:pt x="101" y="124"/>
                    <a:pt x="101" y="126"/>
                  </a:cubicBezTo>
                  <a:cubicBezTo>
                    <a:pt x="97" y="135"/>
                    <a:pt x="93" y="137"/>
                    <a:pt x="91" y="136"/>
                  </a:cubicBezTo>
                  <a:cubicBezTo>
                    <a:pt x="88" y="136"/>
                    <a:pt x="88" y="138"/>
                    <a:pt x="85" y="139"/>
                  </a:cubicBezTo>
                  <a:cubicBezTo>
                    <a:pt x="83" y="140"/>
                    <a:pt x="76" y="137"/>
                    <a:pt x="70" y="131"/>
                  </a:cubicBezTo>
                  <a:cubicBezTo>
                    <a:pt x="69" y="130"/>
                    <a:pt x="69" y="130"/>
                    <a:pt x="69" y="130"/>
                  </a:cubicBezTo>
                  <a:cubicBezTo>
                    <a:pt x="69" y="130"/>
                    <a:pt x="69" y="130"/>
                    <a:pt x="69" y="130"/>
                  </a:cubicBezTo>
                  <a:cubicBezTo>
                    <a:pt x="69" y="129"/>
                    <a:pt x="69" y="129"/>
                    <a:pt x="69" y="129"/>
                  </a:cubicBezTo>
                  <a:cubicBezTo>
                    <a:pt x="69" y="129"/>
                    <a:pt x="69" y="129"/>
                    <a:pt x="69" y="129"/>
                  </a:cubicBezTo>
                  <a:cubicBezTo>
                    <a:pt x="67" y="128"/>
                    <a:pt x="66" y="126"/>
                    <a:pt x="65" y="124"/>
                  </a:cubicBezTo>
                  <a:cubicBezTo>
                    <a:pt x="59" y="112"/>
                    <a:pt x="57" y="97"/>
                    <a:pt x="61" y="90"/>
                  </a:cubicBezTo>
                  <a:cubicBezTo>
                    <a:pt x="64" y="85"/>
                    <a:pt x="63" y="82"/>
                    <a:pt x="65" y="78"/>
                  </a:cubicBezTo>
                  <a:cubicBezTo>
                    <a:pt x="63" y="80"/>
                    <a:pt x="59" y="84"/>
                    <a:pt x="57" y="87"/>
                  </a:cubicBezTo>
                  <a:cubicBezTo>
                    <a:pt x="52" y="93"/>
                    <a:pt x="47" y="101"/>
                    <a:pt x="39" y="105"/>
                  </a:cubicBezTo>
                  <a:cubicBezTo>
                    <a:pt x="39" y="105"/>
                    <a:pt x="39" y="105"/>
                    <a:pt x="39" y="105"/>
                  </a:cubicBezTo>
                  <a:cubicBezTo>
                    <a:pt x="37" y="106"/>
                    <a:pt x="35" y="107"/>
                    <a:pt x="33" y="107"/>
                  </a:cubicBezTo>
                  <a:cubicBezTo>
                    <a:pt x="31" y="108"/>
                    <a:pt x="29" y="108"/>
                    <a:pt x="27" y="108"/>
                  </a:cubicBezTo>
                  <a:cubicBezTo>
                    <a:pt x="16" y="108"/>
                    <a:pt x="6" y="102"/>
                    <a:pt x="5" y="100"/>
                  </a:cubicBezTo>
                  <a:cubicBezTo>
                    <a:pt x="4" y="97"/>
                    <a:pt x="6" y="96"/>
                    <a:pt x="4" y="94"/>
                  </a:cubicBezTo>
                  <a:cubicBezTo>
                    <a:pt x="2" y="93"/>
                    <a:pt x="0" y="88"/>
                    <a:pt x="5" y="80"/>
                  </a:cubicBezTo>
                  <a:cubicBezTo>
                    <a:pt x="7" y="77"/>
                    <a:pt x="9" y="73"/>
                    <a:pt x="12" y="71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3" y="69"/>
                    <a:pt x="14" y="68"/>
                    <a:pt x="15" y="67"/>
                  </a:cubicBezTo>
                  <a:cubicBezTo>
                    <a:pt x="20" y="63"/>
                    <a:pt x="26" y="60"/>
                    <a:pt x="35" y="61"/>
                  </a:cubicBezTo>
                  <a:cubicBezTo>
                    <a:pt x="48" y="62"/>
                    <a:pt x="56" y="65"/>
                    <a:pt x="62" y="65"/>
                  </a:cubicBezTo>
                  <a:cubicBezTo>
                    <a:pt x="59" y="64"/>
                    <a:pt x="54" y="61"/>
                    <a:pt x="49" y="59"/>
                  </a:cubicBezTo>
                  <a:cubicBezTo>
                    <a:pt x="47" y="58"/>
                    <a:pt x="44" y="58"/>
                    <a:pt x="41" y="57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36" y="56"/>
                    <a:pt x="30" y="53"/>
                    <a:pt x="25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4" y="49"/>
                    <a:pt x="23" y="48"/>
                    <a:pt x="23" y="48"/>
                  </a:cubicBezTo>
                  <a:cubicBezTo>
                    <a:pt x="22" y="47"/>
                    <a:pt x="21" y="46"/>
                    <a:pt x="20" y="45"/>
                  </a:cubicBezTo>
                  <a:cubicBezTo>
                    <a:pt x="18" y="43"/>
                    <a:pt x="17" y="41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2" y="30"/>
                    <a:pt x="13" y="21"/>
                    <a:pt x="15" y="20"/>
                  </a:cubicBezTo>
                  <a:cubicBezTo>
                    <a:pt x="17" y="18"/>
                    <a:pt x="19" y="19"/>
                    <a:pt x="20" y="16"/>
                  </a:cubicBezTo>
                  <a:cubicBezTo>
                    <a:pt x="20" y="14"/>
                    <a:pt x="24" y="11"/>
                    <a:pt x="34" y="12"/>
                  </a:cubicBezTo>
                  <a:cubicBezTo>
                    <a:pt x="35" y="12"/>
                    <a:pt x="37" y="12"/>
                    <a:pt x="39" y="13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8" y="15"/>
                    <a:pt x="58" y="19"/>
                    <a:pt x="62" y="30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7" y="42"/>
                    <a:pt x="67" y="50"/>
                    <a:pt x="69" y="56"/>
                  </a:cubicBezTo>
                  <a:cubicBezTo>
                    <a:pt x="70" y="53"/>
                    <a:pt x="72" y="48"/>
                    <a:pt x="72" y="43"/>
                  </a:cubicBezTo>
                  <a:cubicBezTo>
                    <a:pt x="73" y="37"/>
                    <a:pt x="72" y="28"/>
                    <a:pt x="75" y="20"/>
                  </a:cubicBezTo>
                  <a:cubicBezTo>
                    <a:pt x="77" y="17"/>
                    <a:pt x="78" y="14"/>
                    <a:pt x="80" y="11"/>
                  </a:cubicBezTo>
                  <a:cubicBezTo>
                    <a:pt x="82" y="9"/>
                    <a:pt x="84" y="8"/>
                    <a:pt x="86" y="6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94" y="1"/>
                    <a:pt x="102" y="0"/>
                    <a:pt x="104" y="2"/>
                  </a:cubicBezTo>
                  <a:cubicBezTo>
                    <a:pt x="106" y="4"/>
                    <a:pt x="106" y="6"/>
                    <a:pt x="108" y="6"/>
                  </a:cubicBezTo>
                  <a:cubicBezTo>
                    <a:pt x="111" y="6"/>
                    <a:pt x="114" y="8"/>
                    <a:pt x="115" y="19"/>
                  </a:cubicBezTo>
                  <a:cubicBezTo>
                    <a:pt x="115" y="21"/>
                    <a:pt x="116" y="23"/>
                    <a:pt x="116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9"/>
                    <a:pt x="115" y="34"/>
                    <a:pt x="113" y="38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9"/>
                    <a:pt x="112" y="40"/>
                    <a:pt x="112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0" y="45"/>
                    <a:pt x="107" y="48"/>
                    <a:pt x="102" y="51"/>
                  </a:cubicBezTo>
                  <a:cubicBezTo>
                    <a:pt x="92" y="58"/>
                    <a:pt x="83" y="59"/>
                    <a:pt x="79" y="62"/>
                  </a:cubicBezTo>
                  <a:cubicBezTo>
                    <a:pt x="78" y="63"/>
                    <a:pt x="78" y="63"/>
                    <a:pt x="78" y="63"/>
                  </a:cubicBezTo>
                  <a:cubicBezTo>
                    <a:pt x="78" y="63"/>
                    <a:pt x="78" y="63"/>
                    <a:pt x="78" y="63"/>
                  </a:cubicBezTo>
                  <a:cubicBezTo>
                    <a:pt x="78" y="63"/>
                    <a:pt x="78" y="63"/>
                    <a:pt x="78" y="63"/>
                  </a:cubicBezTo>
                  <a:cubicBezTo>
                    <a:pt x="83" y="62"/>
                    <a:pt x="90" y="57"/>
                    <a:pt x="104" y="55"/>
                  </a:cubicBezTo>
                  <a:cubicBezTo>
                    <a:pt x="106" y="55"/>
                    <a:pt x="108" y="54"/>
                    <a:pt x="109" y="54"/>
                  </a:cubicBezTo>
                  <a:cubicBezTo>
                    <a:pt x="110" y="54"/>
                    <a:pt x="110" y="54"/>
                    <a:pt x="110" y="54"/>
                  </a:cubicBezTo>
                  <a:cubicBezTo>
                    <a:pt x="111" y="54"/>
                    <a:pt x="113" y="55"/>
                    <a:pt x="114" y="55"/>
                  </a:cubicBezTo>
                  <a:cubicBezTo>
                    <a:pt x="114" y="55"/>
                    <a:pt x="114" y="55"/>
                    <a:pt x="115" y="55"/>
                  </a:cubicBezTo>
                  <a:cubicBezTo>
                    <a:pt x="115" y="55"/>
                    <a:pt x="115" y="55"/>
                    <a:pt x="115" y="55"/>
                  </a:cubicBezTo>
                  <a:cubicBezTo>
                    <a:pt x="116" y="55"/>
                    <a:pt x="116" y="55"/>
                    <a:pt x="116" y="55"/>
                  </a:cubicBezTo>
                  <a:cubicBezTo>
                    <a:pt x="119" y="56"/>
                    <a:pt x="122" y="58"/>
                    <a:pt x="125" y="59"/>
                  </a:cubicBezTo>
                  <a:cubicBezTo>
                    <a:pt x="125" y="59"/>
                    <a:pt x="125" y="59"/>
                    <a:pt x="125" y="59"/>
                  </a:cubicBezTo>
                  <a:cubicBezTo>
                    <a:pt x="126" y="60"/>
                    <a:pt x="126" y="61"/>
                    <a:pt x="127" y="61"/>
                  </a:cubicBezTo>
                  <a:cubicBezTo>
                    <a:pt x="127" y="61"/>
                    <a:pt x="127" y="61"/>
                    <a:pt x="127" y="61"/>
                  </a:cubicBezTo>
                  <a:cubicBezTo>
                    <a:pt x="131" y="64"/>
                    <a:pt x="133" y="67"/>
                    <a:pt x="135" y="70"/>
                  </a:cubicBezTo>
                  <a:cubicBezTo>
                    <a:pt x="142" y="78"/>
                    <a:pt x="141" y="83"/>
                    <a:pt x="139" y="84"/>
                  </a:cubicBezTo>
                  <a:cubicBezTo>
                    <a:pt x="137" y="86"/>
                    <a:pt x="138" y="87"/>
                    <a:pt x="138" y="9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2" name="Freeform 880">
              <a:extLst>
                <a:ext uri="{FF2B5EF4-FFF2-40B4-BE49-F238E27FC236}">
                  <a16:creationId xmlns:a16="http://schemas.microsoft.com/office/drawing/2014/main" id="{FE4455C7-7EC2-4579-954E-A6F8A67DD1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68051" y="1411288"/>
              <a:ext cx="336550" cy="69850"/>
            </a:xfrm>
            <a:custGeom>
              <a:avLst/>
              <a:gdLst>
                <a:gd name="T0" fmla="*/ 91 w 102"/>
                <a:gd name="T1" fmla="*/ 17 h 21"/>
                <a:gd name="T2" fmla="*/ 91 w 102"/>
                <a:gd name="T3" fmla="*/ 17 h 21"/>
                <a:gd name="T4" fmla="*/ 92 w 102"/>
                <a:gd name="T5" fmla="*/ 17 h 21"/>
                <a:gd name="T6" fmla="*/ 92 w 102"/>
                <a:gd name="T7" fmla="*/ 17 h 21"/>
                <a:gd name="T8" fmla="*/ 93 w 102"/>
                <a:gd name="T9" fmla="*/ 17 h 21"/>
                <a:gd name="T10" fmla="*/ 102 w 102"/>
                <a:gd name="T11" fmla="*/ 21 h 21"/>
                <a:gd name="T12" fmla="*/ 102 w 102"/>
                <a:gd name="T13" fmla="*/ 21 h 21"/>
                <a:gd name="T14" fmla="*/ 102 w 102"/>
                <a:gd name="T15" fmla="*/ 21 h 21"/>
                <a:gd name="T16" fmla="*/ 102 w 102"/>
                <a:gd name="T17" fmla="*/ 21 h 21"/>
                <a:gd name="T18" fmla="*/ 93 w 102"/>
                <a:gd name="T19" fmla="*/ 17 h 21"/>
                <a:gd name="T20" fmla="*/ 92 w 102"/>
                <a:gd name="T21" fmla="*/ 17 h 21"/>
                <a:gd name="T22" fmla="*/ 92 w 102"/>
                <a:gd name="T23" fmla="*/ 17 h 21"/>
                <a:gd name="T24" fmla="*/ 91 w 102"/>
                <a:gd name="T25" fmla="*/ 17 h 21"/>
                <a:gd name="T26" fmla="*/ 91 w 102"/>
                <a:gd name="T27" fmla="*/ 17 h 21"/>
                <a:gd name="T28" fmla="*/ 0 w 102"/>
                <a:gd name="T29" fmla="*/ 10 h 21"/>
                <a:gd name="T30" fmla="*/ 2 w 102"/>
                <a:gd name="T31" fmla="*/ 11 h 21"/>
                <a:gd name="T32" fmla="*/ 0 w 102"/>
                <a:gd name="T33" fmla="*/ 10 h 21"/>
                <a:gd name="T34" fmla="*/ 90 w 102"/>
                <a:gd name="T35" fmla="*/ 0 h 21"/>
                <a:gd name="T36" fmla="*/ 90 w 102"/>
                <a:gd name="T37" fmla="*/ 0 h 21"/>
                <a:gd name="T38" fmla="*/ 90 w 102"/>
                <a:gd name="T39" fmla="*/ 0 h 21"/>
                <a:gd name="T40" fmla="*/ 90 w 102"/>
                <a:gd name="T41" fmla="*/ 0 h 21"/>
                <a:gd name="T42" fmla="*/ 90 w 102"/>
                <a:gd name="T4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2" h="21"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1" y="17"/>
                    <a:pt x="91" y="17"/>
                    <a:pt x="92" y="17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6" y="18"/>
                    <a:pt x="99" y="20"/>
                    <a:pt x="102" y="21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99" y="19"/>
                    <a:pt x="96" y="18"/>
                    <a:pt x="93" y="17"/>
                  </a:cubicBezTo>
                  <a:cubicBezTo>
                    <a:pt x="93" y="17"/>
                    <a:pt x="93" y="17"/>
                    <a:pt x="92" y="17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7"/>
                    <a:pt x="91" y="17"/>
                    <a:pt x="91" y="17"/>
                  </a:cubicBezTo>
                  <a:cubicBezTo>
                    <a:pt x="91" y="17"/>
                    <a:pt x="91" y="17"/>
                    <a:pt x="91" y="17"/>
                  </a:cubicBezTo>
                  <a:moveTo>
                    <a:pt x="0" y="10"/>
                  </a:moveTo>
                  <a:cubicBezTo>
                    <a:pt x="0" y="10"/>
                    <a:pt x="1" y="11"/>
                    <a:pt x="2" y="11"/>
                  </a:cubicBezTo>
                  <a:cubicBezTo>
                    <a:pt x="1" y="11"/>
                    <a:pt x="0" y="10"/>
                    <a:pt x="0" y="10"/>
                  </a:cubicBezTo>
                  <a:moveTo>
                    <a:pt x="90" y="0"/>
                  </a:move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</a:path>
              </a:pathLst>
            </a:cu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3" name="Freeform 881">
              <a:extLst>
                <a:ext uri="{FF2B5EF4-FFF2-40B4-BE49-F238E27FC236}">
                  <a16:creationId xmlns:a16="http://schemas.microsoft.com/office/drawing/2014/main" id="{D138AAD5-5BDE-484A-8509-1D2C0E067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41063" y="1325563"/>
              <a:ext cx="363538" cy="387350"/>
            </a:xfrm>
            <a:custGeom>
              <a:avLst/>
              <a:gdLst>
                <a:gd name="T0" fmla="*/ 60 w 110"/>
                <a:gd name="T1" fmla="*/ 8 h 117"/>
                <a:gd name="T2" fmla="*/ 48 w 110"/>
                <a:gd name="T3" fmla="*/ 19 h 117"/>
                <a:gd name="T4" fmla="*/ 47 w 110"/>
                <a:gd name="T5" fmla="*/ 18 h 117"/>
                <a:gd name="T6" fmla="*/ 42 w 110"/>
                <a:gd name="T7" fmla="*/ 13 h 117"/>
                <a:gd name="T8" fmla="*/ 38 w 110"/>
                <a:gd name="T9" fmla="*/ 18 h 117"/>
                <a:gd name="T10" fmla="*/ 47 w 110"/>
                <a:gd name="T11" fmla="*/ 40 h 117"/>
                <a:gd name="T12" fmla="*/ 44 w 110"/>
                <a:gd name="T13" fmla="*/ 42 h 117"/>
                <a:gd name="T14" fmla="*/ 40 w 110"/>
                <a:gd name="T15" fmla="*/ 42 h 117"/>
                <a:gd name="T16" fmla="*/ 12 w 110"/>
                <a:gd name="T17" fmla="*/ 27 h 117"/>
                <a:gd name="T18" fmla="*/ 12 w 110"/>
                <a:gd name="T19" fmla="*/ 37 h 117"/>
                <a:gd name="T20" fmla="*/ 8 w 110"/>
                <a:gd name="T21" fmla="*/ 36 h 117"/>
                <a:gd name="T22" fmla="*/ 10 w 110"/>
                <a:gd name="T23" fmla="*/ 37 h 117"/>
                <a:gd name="T24" fmla="*/ 34 w 110"/>
                <a:gd name="T25" fmla="*/ 47 h 117"/>
                <a:gd name="T26" fmla="*/ 47 w 110"/>
                <a:gd name="T27" fmla="*/ 53 h 117"/>
                <a:gd name="T28" fmla="*/ 0 w 110"/>
                <a:gd name="T29" fmla="*/ 55 h 117"/>
                <a:gd name="T30" fmla="*/ 34 w 110"/>
                <a:gd name="T31" fmla="*/ 57 h 117"/>
                <a:gd name="T32" fmla="*/ 37 w 110"/>
                <a:gd name="T33" fmla="*/ 60 h 117"/>
                <a:gd name="T34" fmla="*/ 41 w 110"/>
                <a:gd name="T35" fmla="*/ 64 h 117"/>
                <a:gd name="T36" fmla="*/ 44 w 110"/>
                <a:gd name="T37" fmla="*/ 66 h 117"/>
                <a:gd name="T38" fmla="*/ 42 w 110"/>
                <a:gd name="T39" fmla="*/ 75 h 117"/>
                <a:gd name="T40" fmla="*/ 50 w 110"/>
                <a:gd name="T41" fmla="*/ 66 h 117"/>
                <a:gd name="T42" fmla="*/ 50 w 110"/>
                <a:gd name="T43" fmla="*/ 112 h 117"/>
                <a:gd name="T44" fmla="*/ 51 w 110"/>
                <a:gd name="T45" fmla="*/ 76 h 117"/>
                <a:gd name="T46" fmla="*/ 58 w 110"/>
                <a:gd name="T47" fmla="*/ 77 h 117"/>
                <a:gd name="T48" fmla="*/ 62 w 110"/>
                <a:gd name="T49" fmla="*/ 73 h 117"/>
                <a:gd name="T50" fmla="*/ 76 w 110"/>
                <a:gd name="T51" fmla="*/ 102 h 117"/>
                <a:gd name="T52" fmla="*/ 81 w 110"/>
                <a:gd name="T53" fmla="*/ 79 h 117"/>
                <a:gd name="T54" fmla="*/ 59 w 110"/>
                <a:gd name="T55" fmla="*/ 61 h 117"/>
                <a:gd name="T56" fmla="*/ 103 w 110"/>
                <a:gd name="T57" fmla="*/ 87 h 117"/>
                <a:gd name="T58" fmla="*/ 78 w 110"/>
                <a:gd name="T59" fmla="*/ 71 h 117"/>
                <a:gd name="T60" fmla="*/ 71 w 110"/>
                <a:gd name="T61" fmla="*/ 64 h 117"/>
                <a:gd name="T62" fmla="*/ 91 w 110"/>
                <a:gd name="T63" fmla="*/ 64 h 117"/>
                <a:gd name="T64" fmla="*/ 88 w 110"/>
                <a:gd name="T65" fmla="*/ 56 h 117"/>
                <a:gd name="T66" fmla="*/ 78 w 110"/>
                <a:gd name="T67" fmla="*/ 54 h 117"/>
                <a:gd name="T68" fmla="*/ 95 w 110"/>
                <a:gd name="T69" fmla="*/ 45 h 117"/>
                <a:gd name="T70" fmla="*/ 100 w 110"/>
                <a:gd name="T71" fmla="*/ 43 h 117"/>
                <a:gd name="T72" fmla="*/ 99 w 110"/>
                <a:gd name="T73" fmla="*/ 43 h 117"/>
                <a:gd name="T74" fmla="*/ 94 w 110"/>
                <a:gd name="T75" fmla="*/ 42 h 117"/>
                <a:gd name="T76" fmla="*/ 63 w 110"/>
                <a:gd name="T77" fmla="*/ 51 h 117"/>
                <a:gd name="T78" fmla="*/ 63 w 110"/>
                <a:gd name="T79" fmla="*/ 51 h 117"/>
                <a:gd name="T80" fmla="*/ 97 w 110"/>
                <a:gd name="T81" fmla="*/ 29 h 117"/>
                <a:gd name="T82" fmla="*/ 98 w 110"/>
                <a:gd name="T83" fmla="*/ 26 h 117"/>
                <a:gd name="T84" fmla="*/ 75 w 110"/>
                <a:gd name="T85" fmla="*/ 42 h 117"/>
                <a:gd name="T86" fmla="*/ 89 w 110"/>
                <a:gd name="T87" fmla="*/ 21 h 117"/>
                <a:gd name="T88" fmla="*/ 69 w 110"/>
                <a:gd name="T89" fmla="*/ 36 h 117"/>
                <a:gd name="T90" fmla="*/ 62 w 110"/>
                <a:gd name="T91" fmla="*/ 30 h 117"/>
                <a:gd name="T92" fmla="*/ 60 w 110"/>
                <a:gd name="T93" fmla="*/ 25 h 117"/>
                <a:gd name="T94" fmla="*/ 70 w 110"/>
                <a:gd name="T9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0" h="117">
                  <a:moveTo>
                    <a:pt x="70" y="0"/>
                  </a:moveTo>
                  <a:cubicBezTo>
                    <a:pt x="69" y="0"/>
                    <a:pt x="64" y="2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57" y="16"/>
                    <a:pt x="58" y="25"/>
                    <a:pt x="57" y="31"/>
                  </a:cubicBezTo>
                  <a:cubicBezTo>
                    <a:pt x="57" y="36"/>
                    <a:pt x="55" y="41"/>
                    <a:pt x="54" y="44"/>
                  </a:cubicBezTo>
                  <a:cubicBezTo>
                    <a:pt x="52" y="38"/>
                    <a:pt x="52" y="30"/>
                    <a:pt x="48" y="19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18"/>
                    <a:pt x="44" y="12"/>
                    <a:pt x="40" y="11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7" y="10"/>
                    <a:pt x="40" y="11"/>
                    <a:pt x="42" y="13"/>
                  </a:cubicBezTo>
                  <a:cubicBezTo>
                    <a:pt x="44" y="16"/>
                    <a:pt x="50" y="28"/>
                    <a:pt x="50" y="34"/>
                  </a:cubicBezTo>
                  <a:cubicBezTo>
                    <a:pt x="50" y="35"/>
                    <a:pt x="50" y="35"/>
                    <a:pt x="49" y="35"/>
                  </a:cubicBezTo>
                  <a:cubicBezTo>
                    <a:pt x="48" y="35"/>
                    <a:pt x="43" y="19"/>
                    <a:pt x="38" y="18"/>
                  </a:cubicBezTo>
                  <a:cubicBezTo>
                    <a:pt x="41" y="22"/>
                    <a:pt x="42" y="23"/>
                    <a:pt x="44" y="30"/>
                  </a:cubicBezTo>
                  <a:cubicBezTo>
                    <a:pt x="47" y="37"/>
                    <a:pt x="47" y="39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6" y="40"/>
                    <a:pt x="41" y="22"/>
                    <a:pt x="31" y="20"/>
                  </a:cubicBezTo>
                  <a:cubicBezTo>
                    <a:pt x="39" y="27"/>
                    <a:pt x="43" y="35"/>
                    <a:pt x="44" y="40"/>
                  </a:cubicBezTo>
                  <a:cubicBezTo>
                    <a:pt x="45" y="41"/>
                    <a:pt x="45" y="42"/>
                    <a:pt x="44" y="42"/>
                  </a:cubicBezTo>
                  <a:cubicBezTo>
                    <a:pt x="41" y="42"/>
                    <a:pt x="32" y="34"/>
                    <a:pt x="29" y="3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7" y="29"/>
                    <a:pt x="32" y="38"/>
                    <a:pt x="40" y="42"/>
                  </a:cubicBezTo>
                  <a:cubicBezTo>
                    <a:pt x="44" y="44"/>
                    <a:pt x="44" y="45"/>
                    <a:pt x="42" y="45"/>
                  </a:cubicBezTo>
                  <a:cubicBezTo>
                    <a:pt x="39" y="45"/>
                    <a:pt x="30" y="43"/>
                    <a:pt x="26" y="40"/>
                  </a:cubicBezTo>
                  <a:cubicBezTo>
                    <a:pt x="20" y="34"/>
                    <a:pt x="17" y="32"/>
                    <a:pt x="12" y="27"/>
                  </a:cubicBezTo>
                  <a:cubicBezTo>
                    <a:pt x="13" y="29"/>
                    <a:pt x="20" y="39"/>
                    <a:pt x="28" y="43"/>
                  </a:cubicBezTo>
                  <a:cubicBezTo>
                    <a:pt x="30" y="43"/>
                    <a:pt x="30" y="44"/>
                    <a:pt x="29" y="44"/>
                  </a:cubicBezTo>
                  <a:cubicBezTo>
                    <a:pt x="27" y="44"/>
                    <a:pt x="14" y="40"/>
                    <a:pt x="12" y="37"/>
                  </a:cubicBezTo>
                  <a:cubicBezTo>
                    <a:pt x="8" y="34"/>
                    <a:pt x="7" y="34"/>
                    <a:pt x="4" y="28"/>
                  </a:cubicBezTo>
                  <a:cubicBezTo>
                    <a:pt x="4" y="29"/>
                    <a:pt x="6" y="34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6"/>
                    <a:pt x="9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5" y="41"/>
                    <a:pt x="21" y="44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9" y="46"/>
                    <a:pt x="32" y="46"/>
                    <a:pt x="34" y="47"/>
                  </a:cubicBezTo>
                  <a:cubicBezTo>
                    <a:pt x="39" y="49"/>
                    <a:pt x="44" y="52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1" y="53"/>
                    <a:pt x="33" y="50"/>
                    <a:pt x="20" y="49"/>
                  </a:cubicBezTo>
                  <a:cubicBezTo>
                    <a:pt x="19" y="49"/>
                    <a:pt x="19" y="49"/>
                    <a:pt x="18" y="49"/>
                  </a:cubicBezTo>
                  <a:cubicBezTo>
                    <a:pt x="11" y="49"/>
                    <a:pt x="5" y="51"/>
                    <a:pt x="0" y="55"/>
                  </a:cubicBezTo>
                  <a:cubicBezTo>
                    <a:pt x="0" y="55"/>
                    <a:pt x="11" y="52"/>
                    <a:pt x="21" y="52"/>
                  </a:cubicBezTo>
                  <a:cubicBezTo>
                    <a:pt x="25" y="52"/>
                    <a:pt x="29" y="52"/>
                    <a:pt x="32" y="54"/>
                  </a:cubicBezTo>
                  <a:cubicBezTo>
                    <a:pt x="32" y="54"/>
                    <a:pt x="35" y="55"/>
                    <a:pt x="34" y="57"/>
                  </a:cubicBezTo>
                  <a:cubicBezTo>
                    <a:pt x="33" y="59"/>
                    <a:pt x="20" y="57"/>
                    <a:pt x="9" y="66"/>
                  </a:cubicBezTo>
                  <a:cubicBezTo>
                    <a:pt x="9" y="66"/>
                    <a:pt x="27" y="60"/>
                    <a:pt x="35" y="60"/>
                  </a:cubicBezTo>
                  <a:cubicBezTo>
                    <a:pt x="36" y="60"/>
                    <a:pt x="36" y="60"/>
                    <a:pt x="37" y="60"/>
                  </a:cubicBezTo>
                  <a:cubicBezTo>
                    <a:pt x="42" y="62"/>
                    <a:pt x="28" y="67"/>
                    <a:pt x="26" y="68"/>
                  </a:cubicBezTo>
                  <a:cubicBezTo>
                    <a:pt x="28" y="68"/>
                    <a:pt x="37" y="66"/>
                    <a:pt x="40" y="65"/>
                  </a:cubicBezTo>
                  <a:cubicBezTo>
                    <a:pt x="40" y="64"/>
                    <a:pt x="41" y="64"/>
                    <a:pt x="41" y="64"/>
                  </a:cubicBezTo>
                  <a:cubicBezTo>
                    <a:pt x="43" y="64"/>
                    <a:pt x="41" y="70"/>
                    <a:pt x="27" y="75"/>
                  </a:cubicBezTo>
                  <a:cubicBezTo>
                    <a:pt x="27" y="75"/>
                    <a:pt x="38" y="73"/>
                    <a:pt x="43" y="67"/>
                  </a:cubicBezTo>
                  <a:cubicBezTo>
                    <a:pt x="43" y="67"/>
                    <a:pt x="44" y="66"/>
                    <a:pt x="44" y="66"/>
                  </a:cubicBezTo>
                  <a:cubicBezTo>
                    <a:pt x="44" y="66"/>
                    <a:pt x="45" y="67"/>
                    <a:pt x="45" y="67"/>
                  </a:cubicBezTo>
                  <a:cubicBezTo>
                    <a:pt x="45" y="70"/>
                    <a:pt x="31" y="88"/>
                    <a:pt x="24" y="93"/>
                  </a:cubicBezTo>
                  <a:cubicBezTo>
                    <a:pt x="32" y="89"/>
                    <a:pt x="37" y="81"/>
                    <a:pt x="42" y="75"/>
                  </a:cubicBezTo>
                  <a:cubicBezTo>
                    <a:pt x="44" y="72"/>
                    <a:pt x="48" y="68"/>
                    <a:pt x="50" y="66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48" y="70"/>
                    <a:pt x="49" y="73"/>
                    <a:pt x="46" y="78"/>
                  </a:cubicBezTo>
                  <a:cubicBezTo>
                    <a:pt x="45" y="80"/>
                    <a:pt x="44" y="84"/>
                    <a:pt x="44" y="88"/>
                  </a:cubicBezTo>
                  <a:cubicBezTo>
                    <a:pt x="44" y="95"/>
                    <a:pt x="46" y="104"/>
                    <a:pt x="50" y="112"/>
                  </a:cubicBezTo>
                  <a:cubicBezTo>
                    <a:pt x="51" y="114"/>
                    <a:pt x="52" y="116"/>
                    <a:pt x="54" y="117"/>
                  </a:cubicBezTo>
                  <a:cubicBezTo>
                    <a:pt x="53" y="116"/>
                    <a:pt x="42" y="95"/>
                    <a:pt x="49" y="78"/>
                  </a:cubicBezTo>
                  <a:cubicBezTo>
                    <a:pt x="49" y="78"/>
                    <a:pt x="50" y="76"/>
                    <a:pt x="51" y="76"/>
                  </a:cubicBezTo>
                  <a:cubicBezTo>
                    <a:pt x="52" y="76"/>
                    <a:pt x="52" y="76"/>
                    <a:pt x="53" y="76"/>
                  </a:cubicBezTo>
                  <a:cubicBezTo>
                    <a:pt x="55" y="78"/>
                    <a:pt x="50" y="90"/>
                    <a:pt x="56" y="99"/>
                  </a:cubicBezTo>
                  <a:cubicBezTo>
                    <a:pt x="56" y="98"/>
                    <a:pt x="54" y="78"/>
                    <a:pt x="58" y="77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62" y="77"/>
                    <a:pt x="66" y="92"/>
                    <a:pt x="66" y="92"/>
                  </a:cubicBezTo>
                  <a:cubicBezTo>
                    <a:pt x="66" y="92"/>
                    <a:pt x="67" y="81"/>
                    <a:pt x="62" y="73"/>
                  </a:cubicBezTo>
                  <a:cubicBezTo>
                    <a:pt x="61" y="71"/>
                    <a:pt x="61" y="70"/>
                    <a:pt x="62" y="70"/>
                  </a:cubicBezTo>
                  <a:cubicBezTo>
                    <a:pt x="64" y="70"/>
                    <a:pt x="70" y="76"/>
                    <a:pt x="72" y="79"/>
                  </a:cubicBezTo>
                  <a:cubicBezTo>
                    <a:pt x="76" y="90"/>
                    <a:pt x="76" y="94"/>
                    <a:pt x="76" y="102"/>
                  </a:cubicBezTo>
                  <a:cubicBezTo>
                    <a:pt x="76" y="102"/>
                    <a:pt x="81" y="88"/>
                    <a:pt x="72" y="75"/>
                  </a:cubicBezTo>
                  <a:cubicBezTo>
                    <a:pt x="72" y="75"/>
                    <a:pt x="81" y="78"/>
                    <a:pt x="88" y="90"/>
                  </a:cubicBezTo>
                  <a:cubicBezTo>
                    <a:pt x="86" y="86"/>
                    <a:pt x="84" y="83"/>
                    <a:pt x="81" y="79"/>
                  </a:cubicBezTo>
                  <a:cubicBezTo>
                    <a:pt x="71" y="69"/>
                    <a:pt x="63" y="65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62" y="62"/>
                    <a:pt x="68" y="65"/>
                    <a:pt x="72" y="69"/>
                  </a:cubicBezTo>
                  <a:cubicBezTo>
                    <a:pt x="78" y="75"/>
                    <a:pt x="86" y="85"/>
                    <a:pt x="99" y="87"/>
                  </a:cubicBezTo>
                  <a:cubicBezTo>
                    <a:pt x="101" y="87"/>
                    <a:pt x="102" y="87"/>
                    <a:pt x="103" y="87"/>
                  </a:cubicBezTo>
                  <a:cubicBezTo>
                    <a:pt x="104" y="87"/>
                    <a:pt x="106" y="87"/>
                    <a:pt x="107" y="87"/>
                  </a:cubicBezTo>
                  <a:cubicBezTo>
                    <a:pt x="100" y="86"/>
                    <a:pt x="94" y="83"/>
                    <a:pt x="94" y="83"/>
                  </a:cubicBezTo>
                  <a:cubicBezTo>
                    <a:pt x="75" y="73"/>
                    <a:pt x="78" y="71"/>
                    <a:pt x="78" y="71"/>
                  </a:cubicBezTo>
                  <a:cubicBezTo>
                    <a:pt x="80" y="71"/>
                    <a:pt x="82" y="72"/>
                    <a:pt x="85" y="72"/>
                  </a:cubicBezTo>
                  <a:cubicBezTo>
                    <a:pt x="90" y="72"/>
                    <a:pt x="96" y="70"/>
                    <a:pt x="96" y="70"/>
                  </a:cubicBezTo>
                  <a:cubicBezTo>
                    <a:pt x="78" y="69"/>
                    <a:pt x="68" y="64"/>
                    <a:pt x="71" y="64"/>
                  </a:cubicBezTo>
                  <a:cubicBezTo>
                    <a:pt x="71" y="64"/>
                    <a:pt x="72" y="64"/>
                    <a:pt x="74" y="64"/>
                  </a:cubicBezTo>
                  <a:cubicBezTo>
                    <a:pt x="77" y="65"/>
                    <a:pt x="80" y="66"/>
                    <a:pt x="82" y="66"/>
                  </a:cubicBezTo>
                  <a:cubicBezTo>
                    <a:pt x="87" y="66"/>
                    <a:pt x="91" y="64"/>
                    <a:pt x="91" y="64"/>
                  </a:cubicBezTo>
                  <a:cubicBezTo>
                    <a:pt x="90" y="64"/>
                    <a:pt x="89" y="64"/>
                    <a:pt x="88" y="64"/>
                  </a:cubicBezTo>
                  <a:cubicBezTo>
                    <a:pt x="81" y="64"/>
                    <a:pt x="69" y="61"/>
                    <a:pt x="73" y="58"/>
                  </a:cubicBezTo>
                  <a:cubicBezTo>
                    <a:pt x="75" y="56"/>
                    <a:pt x="82" y="56"/>
                    <a:pt x="88" y="56"/>
                  </a:cubicBezTo>
                  <a:cubicBezTo>
                    <a:pt x="95" y="56"/>
                    <a:pt x="100" y="56"/>
                    <a:pt x="100" y="56"/>
                  </a:cubicBezTo>
                  <a:cubicBezTo>
                    <a:pt x="96" y="54"/>
                    <a:pt x="91" y="53"/>
                    <a:pt x="86" y="53"/>
                  </a:cubicBezTo>
                  <a:cubicBezTo>
                    <a:pt x="83" y="53"/>
                    <a:pt x="80" y="53"/>
                    <a:pt x="78" y="54"/>
                  </a:cubicBezTo>
                  <a:cubicBezTo>
                    <a:pt x="75" y="54"/>
                    <a:pt x="73" y="54"/>
                    <a:pt x="72" y="54"/>
                  </a:cubicBezTo>
                  <a:cubicBezTo>
                    <a:pt x="70" y="54"/>
                    <a:pt x="71" y="53"/>
                    <a:pt x="76" y="50"/>
                  </a:cubicBezTo>
                  <a:cubicBezTo>
                    <a:pt x="82" y="46"/>
                    <a:pt x="89" y="45"/>
                    <a:pt x="95" y="45"/>
                  </a:cubicBezTo>
                  <a:cubicBezTo>
                    <a:pt x="103" y="45"/>
                    <a:pt x="109" y="47"/>
                    <a:pt x="110" y="47"/>
                  </a:cubicBezTo>
                  <a:cubicBezTo>
                    <a:pt x="107" y="46"/>
                    <a:pt x="104" y="44"/>
                    <a:pt x="101" y="43"/>
                  </a:cubicBezTo>
                  <a:cubicBezTo>
                    <a:pt x="101" y="43"/>
                    <a:pt x="101" y="43"/>
                    <a:pt x="100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99" y="43"/>
                    <a:pt x="99" y="43"/>
                    <a:pt x="99" y="43"/>
                  </a:cubicBezTo>
                  <a:cubicBezTo>
                    <a:pt x="99" y="43"/>
                    <a:pt x="99" y="43"/>
                    <a:pt x="99" y="43"/>
                  </a:cubicBezTo>
                  <a:cubicBezTo>
                    <a:pt x="97" y="43"/>
                    <a:pt x="96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4" y="42"/>
                    <a:pt x="94" y="42"/>
                    <a:pt x="94" y="42"/>
                  </a:cubicBezTo>
                  <a:cubicBezTo>
                    <a:pt x="94" y="42"/>
                    <a:pt x="94" y="42"/>
                    <a:pt x="94" y="42"/>
                  </a:cubicBezTo>
                  <a:cubicBezTo>
                    <a:pt x="92" y="42"/>
                    <a:pt x="91" y="43"/>
                    <a:pt x="89" y="43"/>
                  </a:cubicBezTo>
                  <a:cubicBezTo>
                    <a:pt x="75" y="45"/>
                    <a:pt x="68" y="50"/>
                    <a:pt x="63" y="51"/>
                  </a:cubicBezTo>
                  <a:cubicBezTo>
                    <a:pt x="63" y="51"/>
                    <a:pt x="63" y="51"/>
                    <a:pt x="63" y="51"/>
                  </a:cubicBezTo>
                  <a:cubicBezTo>
                    <a:pt x="63" y="51"/>
                    <a:pt x="63" y="51"/>
                    <a:pt x="63" y="51"/>
                  </a:cubicBezTo>
                  <a:cubicBezTo>
                    <a:pt x="63" y="51"/>
                    <a:pt x="63" y="51"/>
                    <a:pt x="63" y="51"/>
                  </a:cubicBezTo>
                  <a:cubicBezTo>
                    <a:pt x="63" y="50"/>
                    <a:pt x="63" y="50"/>
                    <a:pt x="64" y="50"/>
                  </a:cubicBezTo>
                  <a:cubicBezTo>
                    <a:pt x="68" y="47"/>
                    <a:pt x="77" y="46"/>
                    <a:pt x="87" y="39"/>
                  </a:cubicBezTo>
                  <a:cubicBezTo>
                    <a:pt x="92" y="36"/>
                    <a:pt x="95" y="33"/>
                    <a:pt x="97" y="29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4" y="33"/>
                    <a:pt x="78" y="42"/>
                    <a:pt x="75" y="42"/>
                  </a:cubicBezTo>
                  <a:cubicBezTo>
                    <a:pt x="75" y="43"/>
                    <a:pt x="75" y="43"/>
                    <a:pt x="74" y="43"/>
                  </a:cubicBezTo>
                  <a:cubicBezTo>
                    <a:pt x="73" y="43"/>
                    <a:pt x="74" y="41"/>
                    <a:pt x="74" y="41"/>
                  </a:cubicBezTo>
                  <a:cubicBezTo>
                    <a:pt x="84" y="37"/>
                    <a:pt x="88" y="24"/>
                    <a:pt x="89" y="21"/>
                  </a:cubicBezTo>
                  <a:cubicBezTo>
                    <a:pt x="86" y="30"/>
                    <a:pt x="71" y="40"/>
                    <a:pt x="68" y="40"/>
                  </a:cubicBezTo>
                  <a:cubicBezTo>
                    <a:pt x="68" y="40"/>
                    <a:pt x="67" y="40"/>
                    <a:pt x="67" y="40"/>
                  </a:cubicBezTo>
                  <a:cubicBezTo>
                    <a:pt x="66" y="38"/>
                    <a:pt x="69" y="36"/>
                    <a:pt x="69" y="36"/>
                  </a:cubicBezTo>
                  <a:cubicBezTo>
                    <a:pt x="76" y="28"/>
                    <a:pt x="78" y="19"/>
                    <a:pt x="78" y="19"/>
                  </a:cubicBezTo>
                  <a:cubicBezTo>
                    <a:pt x="76" y="23"/>
                    <a:pt x="67" y="35"/>
                    <a:pt x="63" y="35"/>
                  </a:cubicBezTo>
                  <a:cubicBezTo>
                    <a:pt x="62" y="35"/>
                    <a:pt x="62" y="34"/>
                    <a:pt x="62" y="30"/>
                  </a:cubicBezTo>
                  <a:cubicBezTo>
                    <a:pt x="64" y="17"/>
                    <a:pt x="75" y="6"/>
                    <a:pt x="75" y="6"/>
                  </a:cubicBezTo>
                  <a:cubicBezTo>
                    <a:pt x="71" y="6"/>
                    <a:pt x="68" y="11"/>
                    <a:pt x="65" y="15"/>
                  </a:cubicBezTo>
                  <a:cubicBezTo>
                    <a:pt x="63" y="18"/>
                    <a:pt x="61" y="25"/>
                    <a:pt x="60" y="25"/>
                  </a:cubicBezTo>
                  <a:cubicBezTo>
                    <a:pt x="59" y="25"/>
                    <a:pt x="59" y="23"/>
                    <a:pt x="60" y="19"/>
                  </a:cubicBezTo>
                  <a:cubicBezTo>
                    <a:pt x="61" y="5"/>
                    <a:pt x="71" y="0"/>
                    <a:pt x="71" y="0"/>
                  </a:cubicBezTo>
                  <a:cubicBezTo>
                    <a:pt x="71" y="0"/>
                    <a:pt x="70" y="0"/>
                    <a:pt x="70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4" name="Freeform 882">
              <a:extLst>
                <a:ext uri="{FF2B5EF4-FFF2-40B4-BE49-F238E27FC236}">
                  <a16:creationId xmlns:a16="http://schemas.microsoft.com/office/drawing/2014/main" id="{52B62185-3E0F-47C3-B655-D2803E0A8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0913" y="1390651"/>
              <a:ext cx="207963" cy="222250"/>
            </a:xfrm>
            <a:custGeom>
              <a:avLst/>
              <a:gdLst>
                <a:gd name="T0" fmla="*/ 37 w 63"/>
                <a:gd name="T1" fmla="*/ 32 h 67"/>
                <a:gd name="T2" fmla="*/ 57 w 63"/>
                <a:gd name="T3" fmla="*/ 32 h 67"/>
                <a:gd name="T4" fmla="*/ 57 w 63"/>
                <a:gd name="T5" fmla="*/ 31 h 67"/>
                <a:gd name="T6" fmla="*/ 36 w 63"/>
                <a:gd name="T7" fmla="*/ 32 h 67"/>
                <a:gd name="T8" fmla="*/ 55 w 63"/>
                <a:gd name="T9" fmla="*/ 15 h 67"/>
                <a:gd name="T10" fmla="*/ 36 w 63"/>
                <a:gd name="T11" fmla="*/ 31 h 67"/>
                <a:gd name="T12" fmla="*/ 35 w 63"/>
                <a:gd name="T13" fmla="*/ 1 h 67"/>
                <a:gd name="T14" fmla="*/ 33 w 63"/>
                <a:gd name="T15" fmla="*/ 1 h 67"/>
                <a:gd name="T16" fmla="*/ 34 w 63"/>
                <a:gd name="T17" fmla="*/ 3 h 67"/>
                <a:gd name="T18" fmla="*/ 33 w 63"/>
                <a:gd name="T19" fmla="*/ 18 h 67"/>
                <a:gd name="T20" fmla="*/ 32 w 63"/>
                <a:gd name="T21" fmla="*/ 18 h 67"/>
                <a:gd name="T22" fmla="*/ 33 w 63"/>
                <a:gd name="T23" fmla="*/ 19 h 67"/>
                <a:gd name="T24" fmla="*/ 34 w 63"/>
                <a:gd name="T25" fmla="*/ 31 h 67"/>
                <a:gd name="T26" fmla="*/ 21 w 63"/>
                <a:gd name="T27" fmla="*/ 9 h 67"/>
                <a:gd name="T28" fmla="*/ 20 w 63"/>
                <a:gd name="T29" fmla="*/ 9 h 67"/>
                <a:gd name="T30" fmla="*/ 20 w 63"/>
                <a:gd name="T31" fmla="*/ 10 h 67"/>
                <a:gd name="T32" fmla="*/ 33 w 63"/>
                <a:gd name="T33" fmla="*/ 31 h 67"/>
                <a:gd name="T34" fmla="*/ 22 w 63"/>
                <a:gd name="T35" fmla="*/ 17 h 67"/>
                <a:gd name="T36" fmla="*/ 20 w 63"/>
                <a:gd name="T37" fmla="*/ 16 h 67"/>
                <a:gd name="T38" fmla="*/ 22 w 63"/>
                <a:gd name="T39" fmla="*/ 17 h 67"/>
                <a:gd name="T40" fmla="*/ 32 w 63"/>
                <a:gd name="T41" fmla="*/ 32 h 67"/>
                <a:gd name="T42" fmla="*/ 4 w 63"/>
                <a:gd name="T43" fmla="*/ 21 h 67"/>
                <a:gd name="T44" fmla="*/ 4 w 63"/>
                <a:gd name="T45" fmla="*/ 22 h 67"/>
                <a:gd name="T46" fmla="*/ 13 w 63"/>
                <a:gd name="T47" fmla="*/ 29 h 67"/>
                <a:gd name="T48" fmla="*/ 12 w 63"/>
                <a:gd name="T49" fmla="*/ 30 h 67"/>
                <a:gd name="T50" fmla="*/ 31 w 63"/>
                <a:gd name="T51" fmla="*/ 32 h 67"/>
                <a:gd name="T52" fmla="*/ 5 w 63"/>
                <a:gd name="T53" fmla="*/ 44 h 67"/>
                <a:gd name="T54" fmla="*/ 6 w 63"/>
                <a:gd name="T55" fmla="*/ 45 h 67"/>
                <a:gd name="T56" fmla="*/ 12 w 63"/>
                <a:gd name="T57" fmla="*/ 48 h 67"/>
                <a:gd name="T58" fmla="*/ 11 w 63"/>
                <a:gd name="T59" fmla="*/ 51 h 67"/>
                <a:gd name="T60" fmla="*/ 32 w 63"/>
                <a:gd name="T61" fmla="*/ 34 h 67"/>
                <a:gd name="T62" fmla="*/ 19 w 63"/>
                <a:gd name="T63" fmla="*/ 47 h 67"/>
                <a:gd name="T64" fmla="*/ 21 w 63"/>
                <a:gd name="T65" fmla="*/ 46 h 67"/>
                <a:gd name="T66" fmla="*/ 20 w 63"/>
                <a:gd name="T67" fmla="*/ 52 h 67"/>
                <a:gd name="T68" fmla="*/ 20 w 63"/>
                <a:gd name="T69" fmla="*/ 53 h 67"/>
                <a:gd name="T70" fmla="*/ 33 w 63"/>
                <a:gd name="T71" fmla="*/ 37 h 67"/>
                <a:gd name="T72" fmla="*/ 27 w 63"/>
                <a:gd name="T73" fmla="*/ 56 h 67"/>
                <a:gd name="T74" fmla="*/ 26 w 63"/>
                <a:gd name="T75" fmla="*/ 59 h 67"/>
                <a:gd name="T76" fmla="*/ 28 w 63"/>
                <a:gd name="T77" fmla="*/ 57 h 67"/>
                <a:gd name="T78" fmla="*/ 34 w 63"/>
                <a:gd name="T79" fmla="*/ 37 h 67"/>
                <a:gd name="T80" fmla="*/ 30 w 63"/>
                <a:gd name="T81" fmla="*/ 64 h 67"/>
                <a:gd name="T82" fmla="*/ 31 w 63"/>
                <a:gd name="T83" fmla="*/ 64 h 67"/>
                <a:gd name="T84" fmla="*/ 39 w 63"/>
                <a:gd name="T85" fmla="*/ 58 h 67"/>
                <a:gd name="T86" fmla="*/ 38 w 63"/>
                <a:gd name="T87" fmla="*/ 59 h 67"/>
                <a:gd name="T88" fmla="*/ 40 w 63"/>
                <a:gd name="T89" fmla="*/ 60 h 67"/>
                <a:gd name="T90" fmla="*/ 36 w 63"/>
                <a:gd name="T91" fmla="*/ 39 h 67"/>
                <a:gd name="T92" fmla="*/ 53 w 63"/>
                <a:gd name="T93" fmla="*/ 51 h 67"/>
                <a:gd name="T94" fmla="*/ 56 w 63"/>
                <a:gd name="T95" fmla="*/ 52 h 67"/>
                <a:gd name="T96" fmla="*/ 41 w 63"/>
                <a:gd name="T97" fmla="*/ 43 h 67"/>
                <a:gd name="T98" fmla="*/ 52 w 63"/>
                <a:gd name="T99" fmla="*/ 46 h 67"/>
                <a:gd name="T100" fmla="*/ 54 w 63"/>
                <a:gd name="T101" fmla="*/ 47 h 67"/>
                <a:gd name="T102" fmla="*/ 54 w 63"/>
                <a:gd name="T103" fmla="*/ 46 h 67"/>
                <a:gd name="T104" fmla="*/ 37 w 63"/>
                <a:gd name="T105" fmla="*/ 35 h 67"/>
                <a:gd name="T106" fmla="*/ 55 w 63"/>
                <a:gd name="T107" fmla="*/ 43 h 67"/>
                <a:gd name="T108" fmla="*/ 55 w 63"/>
                <a:gd name="T109" fmla="*/ 42 h 67"/>
                <a:gd name="T110" fmla="*/ 47 w 63"/>
                <a:gd name="T111" fmla="*/ 37 h 67"/>
                <a:gd name="T112" fmla="*/ 48 w 63"/>
                <a:gd name="T113" fmla="*/ 36 h 67"/>
                <a:gd name="T114" fmla="*/ 37 w 63"/>
                <a:gd name="T115" fmla="*/ 33 h 67"/>
                <a:gd name="T116" fmla="*/ 58 w 63"/>
                <a:gd name="T117" fmla="*/ 36 h 67"/>
                <a:gd name="T118" fmla="*/ 58 w 63"/>
                <a:gd name="T119" fmla="*/ 3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67">
                  <a:moveTo>
                    <a:pt x="58" y="35"/>
                  </a:moveTo>
                  <a:cubicBezTo>
                    <a:pt x="52" y="31"/>
                    <a:pt x="42" y="32"/>
                    <a:pt x="37" y="32"/>
                  </a:cubicBezTo>
                  <a:cubicBezTo>
                    <a:pt x="39" y="31"/>
                    <a:pt x="41" y="31"/>
                    <a:pt x="44" y="30"/>
                  </a:cubicBezTo>
                  <a:cubicBezTo>
                    <a:pt x="49" y="29"/>
                    <a:pt x="55" y="31"/>
                    <a:pt x="57" y="32"/>
                  </a:cubicBezTo>
                  <a:cubicBezTo>
                    <a:pt x="58" y="32"/>
                    <a:pt x="59" y="34"/>
                    <a:pt x="60" y="32"/>
                  </a:cubicBezTo>
                  <a:cubicBezTo>
                    <a:pt x="61" y="31"/>
                    <a:pt x="57" y="31"/>
                    <a:pt x="57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47" y="27"/>
                    <a:pt x="39" y="30"/>
                    <a:pt x="36" y="32"/>
                  </a:cubicBezTo>
                  <a:cubicBezTo>
                    <a:pt x="41" y="21"/>
                    <a:pt x="48" y="18"/>
                    <a:pt x="51" y="17"/>
                  </a:cubicBezTo>
                  <a:cubicBezTo>
                    <a:pt x="51" y="17"/>
                    <a:pt x="57" y="17"/>
                    <a:pt x="55" y="15"/>
                  </a:cubicBezTo>
                  <a:cubicBezTo>
                    <a:pt x="54" y="13"/>
                    <a:pt x="52" y="15"/>
                    <a:pt x="52" y="15"/>
                  </a:cubicBezTo>
                  <a:cubicBezTo>
                    <a:pt x="44" y="17"/>
                    <a:pt x="38" y="26"/>
                    <a:pt x="36" y="31"/>
                  </a:cubicBezTo>
                  <a:cubicBezTo>
                    <a:pt x="39" y="18"/>
                    <a:pt x="36" y="5"/>
                    <a:pt x="35" y="2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1"/>
                    <a:pt x="35" y="0"/>
                    <a:pt x="34" y="0"/>
                  </a:cubicBezTo>
                  <a:cubicBezTo>
                    <a:pt x="34" y="0"/>
                    <a:pt x="33" y="0"/>
                    <a:pt x="33" y="1"/>
                  </a:cubicBezTo>
                  <a:cubicBezTo>
                    <a:pt x="33" y="2"/>
                    <a:pt x="33" y="3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8" y="13"/>
                    <a:pt x="36" y="25"/>
                    <a:pt x="34" y="31"/>
                  </a:cubicBezTo>
                  <a:cubicBezTo>
                    <a:pt x="35" y="24"/>
                    <a:pt x="34" y="19"/>
                    <a:pt x="33" y="18"/>
                  </a:cubicBezTo>
                  <a:cubicBezTo>
                    <a:pt x="33" y="18"/>
                    <a:pt x="33" y="17"/>
                    <a:pt x="33" y="17"/>
                  </a:cubicBezTo>
                  <a:cubicBezTo>
                    <a:pt x="32" y="17"/>
                    <a:pt x="32" y="18"/>
                    <a:pt x="32" y="18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4" y="23"/>
                    <a:pt x="34" y="28"/>
                    <a:pt x="34" y="31"/>
                  </a:cubicBezTo>
                  <a:cubicBezTo>
                    <a:pt x="32" y="25"/>
                    <a:pt x="28" y="17"/>
                    <a:pt x="25" y="14"/>
                  </a:cubicBezTo>
                  <a:cubicBezTo>
                    <a:pt x="23" y="11"/>
                    <a:pt x="22" y="10"/>
                    <a:pt x="21" y="9"/>
                  </a:cubicBezTo>
                  <a:cubicBezTo>
                    <a:pt x="21" y="9"/>
                    <a:pt x="21" y="8"/>
                    <a:pt x="20" y="8"/>
                  </a:cubicBezTo>
                  <a:cubicBezTo>
                    <a:pt x="20" y="8"/>
                    <a:pt x="20" y="9"/>
                    <a:pt x="20" y="9"/>
                  </a:cubicBezTo>
                  <a:cubicBezTo>
                    <a:pt x="19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1" y="11"/>
                    <a:pt x="22" y="12"/>
                    <a:pt x="22" y="12"/>
                  </a:cubicBezTo>
                  <a:cubicBezTo>
                    <a:pt x="28" y="18"/>
                    <a:pt x="31" y="27"/>
                    <a:pt x="33" y="31"/>
                  </a:cubicBezTo>
                  <a:cubicBezTo>
                    <a:pt x="31" y="28"/>
                    <a:pt x="26" y="19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0" y="16"/>
                    <a:pt x="20" y="16"/>
                  </a:cubicBezTo>
                  <a:cubicBezTo>
                    <a:pt x="20" y="16"/>
                    <a:pt x="20" y="17"/>
                    <a:pt x="20" y="17"/>
                  </a:cubicBezTo>
                  <a:cubicBezTo>
                    <a:pt x="21" y="17"/>
                    <a:pt x="21" y="18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4" y="19"/>
                    <a:pt x="28" y="24"/>
                    <a:pt x="32" y="32"/>
                  </a:cubicBezTo>
                  <a:cubicBezTo>
                    <a:pt x="21" y="24"/>
                    <a:pt x="8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2" y="21"/>
                    <a:pt x="1" y="22"/>
                  </a:cubicBezTo>
                  <a:cubicBezTo>
                    <a:pt x="0" y="23"/>
                    <a:pt x="2" y="24"/>
                    <a:pt x="4" y="22"/>
                  </a:cubicBezTo>
                  <a:cubicBezTo>
                    <a:pt x="15" y="23"/>
                    <a:pt x="25" y="28"/>
                    <a:pt x="30" y="31"/>
                  </a:cubicBezTo>
                  <a:cubicBezTo>
                    <a:pt x="26" y="30"/>
                    <a:pt x="19" y="27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1" y="28"/>
                    <a:pt x="12" y="30"/>
                  </a:cubicBezTo>
                  <a:cubicBezTo>
                    <a:pt x="12" y="31"/>
                    <a:pt x="14" y="30"/>
                    <a:pt x="14" y="30"/>
                  </a:cubicBezTo>
                  <a:cubicBezTo>
                    <a:pt x="16" y="29"/>
                    <a:pt x="23" y="28"/>
                    <a:pt x="31" y="32"/>
                  </a:cubicBezTo>
                  <a:cubicBezTo>
                    <a:pt x="26" y="33"/>
                    <a:pt x="14" y="3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3" y="45"/>
                    <a:pt x="4" y="46"/>
                  </a:cubicBezTo>
                  <a:cubicBezTo>
                    <a:pt x="5" y="47"/>
                    <a:pt x="6" y="45"/>
                    <a:pt x="6" y="45"/>
                  </a:cubicBezTo>
                  <a:cubicBezTo>
                    <a:pt x="9" y="42"/>
                    <a:pt x="18" y="33"/>
                    <a:pt x="32" y="34"/>
                  </a:cubicBezTo>
                  <a:cubicBezTo>
                    <a:pt x="27" y="34"/>
                    <a:pt x="17" y="3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0" y="50"/>
                    <a:pt x="11" y="51"/>
                  </a:cubicBezTo>
                  <a:cubicBezTo>
                    <a:pt x="13" y="52"/>
                    <a:pt x="13" y="48"/>
                    <a:pt x="13" y="48"/>
                  </a:cubicBezTo>
                  <a:cubicBezTo>
                    <a:pt x="15" y="45"/>
                    <a:pt x="18" y="37"/>
                    <a:pt x="32" y="34"/>
                  </a:cubicBezTo>
                  <a:cubicBezTo>
                    <a:pt x="31" y="36"/>
                    <a:pt x="27" y="41"/>
                    <a:pt x="21" y="45"/>
                  </a:cubicBezTo>
                  <a:cubicBezTo>
                    <a:pt x="21" y="45"/>
                    <a:pt x="18" y="46"/>
                    <a:pt x="19" y="47"/>
                  </a:cubicBezTo>
                  <a:cubicBezTo>
                    <a:pt x="20" y="49"/>
                    <a:pt x="21" y="46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4" y="44"/>
                    <a:pt x="31" y="38"/>
                    <a:pt x="33" y="35"/>
                  </a:cubicBezTo>
                  <a:cubicBezTo>
                    <a:pt x="33" y="37"/>
                    <a:pt x="30" y="48"/>
                    <a:pt x="20" y="52"/>
                  </a:cubicBezTo>
                  <a:cubicBezTo>
                    <a:pt x="20" y="52"/>
                    <a:pt x="17" y="51"/>
                    <a:pt x="17" y="54"/>
                  </a:cubicBezTo>
                  <a:cubicBezTo>
                    <a:pt x="17" y="56"/>
                    <a:pt x="20" y="53"/>
                    <a:pt x="20" y="53"/>
                  </a:cubicBezTo>
                  <a:cubicBezTo>
                    <a:pt x="22" y="52"/>
                    <a:pt x="27" y="49"/>
                    <a:pt x="29" y="46"/>
                  </a:cubicBezTo>
                  <a:cubicBezTo>
                    <a:pt x="31" y="43"/>
                    <a:pt x="33" y="39"/>
                    <a:pt x="33" y="37"/>
                  </a:cubicBezTo>
                  <a:cubicBezTo>
                    <a:pt x="33" y="41"/>
                    <a:pt x="32" y="48"/>
                    <a:pt x="28" y="55"/>
                  </a:cubicBezTo>
                  <a:cubicBezTo>
                    <a:pt x="28" y="55"/>
                    <a:pt x="27" y="56"/>
                    <a:pt x="2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6"/>
                    <a:pt x="25" y="58"/>
                    <a:pt x="26" y="59"/>
                  </a:cubicBezTo>
                  <a:cubicBezTo>
                    <a:pt x="27" y="60"/>
                    <a:pt x="28" y="57"/>
                    <a:pt x="28" y="57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29" y="55"/>
                    <a:pt x="31" y="52"/>
                    <a:pt x="31" y="49"/>
                  </a:cubicBezTo>
                  <a:cubicBezTo>
                    <a:pt x="33" y="45"/>
                    <a:pt x="34" y="40"/>
                    <a:pt x="34" y="37"/>
                  </a:cubicBezTo>
                  <a:cubicBezTo>
                    <a:pt x="35" y="44"/>
                    <a:pt x="36" y="56"/>
                    <a:pt x="30" y="63"/>
                  </a:cubicBezTo>
                  <a:cubicBezTo>
                    <a:pt x="30" y="64"/>
                    <a:pt x="30" y="64"/>
                    <a:pt x="30" y="64"/>
                  </a:cubicBezTo>
                  <a:cubicBezTo>
                    <a:pt x="30" y="64"/>
                    <a:pt x="27" y="64"/>
                    <a:pt x="28" y="66"/>
                  </a:cubicBezTo>
                  <a:cubicBezTo>
                    <a:pt x="29" y="67"/>
                    <a:pt x="31" y="64"/>
                    <a:pt x="31" y="64"/>
                  </a:cubicBezTo>
                  <a:cubicBezTo>
                    <a:pt x="33" y="61"/>
                    <a:pt x="37" y="54"/>
                    <a:pt x="35" y="39"/>
                  </a:cubicBezTo>
                  <a:cubicBezTo>
                    <a:pt x="37" y="43"/>
                    <a:pt x="40" y="51"/>
                    <a:pt x="39" y="58"/>
                  </a:cubicBezTo>
                  <a:cubicBezTo>
                    <a:pt x="39" y="58"/>
                    <a:pt x="39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6" y="62"/>
                    <a:pt x="38" y="63"/>
                  </a:cubicBezTo>
                  <a:cubicBezTo>
                    <a:pt x="41" y="63"/>
                    <a:pt x="40" y="60"/>
                    <a:pt x="40" y="60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0" y="56"/>
                    <a:pt x="39" y="47"/>
                    <a:pt x="36" y="39"/>
                  </a:cubicBezTo>
                  <a:cubicBezTo>
                    <a:pt x="39" y="43"/>
                    <a:pt x="44" y="49"/>
                    <a:pt x="52" y="51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53" y="51"/>
                    <a:pt x="56" y="53"/>
                    <a:pt x="56" y="52"/>
                  </a:cubicBezTo>
                  <a:cubicBezTo>
                    <a:pt x="56" y="50"/>
                    <a:pt x="53" y="51"/>
                    <a:pt x="53" y="51"/>
                  </a:cubicBezTo>
                  <a:cubicBezTo>
                    <a:pt x="50" y="50"/>
                    <a:pt x="45" y="47"/>
                    <a:pt x="41" y="43"/>
                  </a:cubicBezTo>
                  <a:cubicBezTo>
                    <a:pt x="37" y="39"/>
                    <a:pt x="35" y="36"/>
                    <a:pt x="35" y="34"/>
                  </a:cubicBezTo>
                  <a:cubicBezTo>
                    <a:pt x="37" y="36"/>
                    <a:pt x="43" y="43"/>
                    <a:pt x="52" y="46"/>
                  </a:cubicBezTo>
                  <a:cubicBezTo>
                    <a:pt x="52" y="46"/>
                    <a:pt x="53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7" y="48"/>
                    <a:pt x="56" y="47"/>
                  </a:cubicBezTo>
                  <a:cubicBezTo>
                    <a:pt x="56" y="46"/>
                    <a:pt x="54" y="46"/>
                    <a:pt x="54" y="46"/>
                  </a:cubicBezTo>
                  <a:cubicBezTo>
                    <a:pt x="52" y="46"/>
                    <a:pt x="50" y="45"/>
                    <a:pt x="47" y="43"/>
                  </a:cubicBezTo>
                  <a:cubicBezTo>
                    <a:pt x="42" y="40"/>
                    <a:pt x="39" y="37"/>
                    <a:pt x="37" y="35"/>
                  </a:cubicBezTo>
                  <a:cubicBezTo>
                    <a:pt x="43" y="40"/>
                    <a:pt x="52" y="42"/>
                    <a:pt x="54" y="43"/>
                  </a:cubicBezTo>
                  <a:cubicBezTo>
                    <a:pt x="54" y="43"/>
                    <a:pt x="55" y="43"/>
                    <a:pt x="55" y="43"/>
                  </a:cubicBezTo>
                  <a:cubicBezTo>
                    <a:pt x="55" y="43"/>
                    <a:pt x="58" y="43"/>
                    <a:pt x="57" y="42"/>
                  </a:cubicBezTo>
                  <a:cubicBezTo>
                    <a:pt x="57" y="41"/>
                    <a:pt x="55" y="42"/>
                    <a:pt x="55" y="42"/>
                  </a:cubicBezTo>
                  <a:cubicBezTo>
                    <a:pt x="49" y="42"/>
                    <a:pt x="39" y="35"/>
                    <a:pt x="36" y="34"/>
                  </a:cubicBezTo>
                  <a:cubicBezTo>
                    <a:pt x="42" y="34"/>
                    <a:pt x="46" y="36"/>
                    <a:pt x="47" y="37"/>
                  </a:cubicBezTo>
                  <a:cubicBezTo>
                    <a:pt x="47" y="37"/>
                    <a:pt x="48" y="39"/>
                    <a:pt x="49" y="38"/>
                  </a:cubicBezTo>
                  <a:cubicBezTo>
                    <a:pt x="51" y="37"/>
                    <a:pt x="48" y="36"/>
                    <a:pt x="48" y="36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45" y="34"/>
                    <a:pt x="40" y="33"/>
                    <a:pt x="37" y="33"/>
                  </a:cubicBezTo>
                  <a:cubicBezTo>
                    <a:pt x="41" y="33"/>
                    <a:pt x="50" y="32"/>
                    <a:pt x="55" y="34"/>
                  </a:cubicBezTo>
                  <a:cubicBezTo>
                    <a:pt x="57" y="35"/>
                    <a:pt x="57" y="35"/>
                    <a:pt x="58" y="36"/>
                  </a:cubicBezTo>
                  <a:cubicBezTo>
                    <a:pt x="58" y="36"/>
                    <a:pt x="60" y="39"/>
                    <a:pt x="62" y="37"/>
                  </a:cubicBezTo>
                  <a:cubicBezTo>
                    <a:pt x="63" y="36"/>
                    <a:pt x="59" y="35"/>
                    <a:pt x="58" y="35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5" name="Freeform 883">
              <a:extLst>
                <a:ext uri="{FF2B5EF4-FFF2-40B4-BE49-F238E27FC236}">
                  <a16:creationId xmlns:a16="http://schemas.microsoft.com/office/drawing/2014/main" id="{55744338-C46E-4187-9AA0-D537751A2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4563" y="1347788"/>
              <a:ext cx="317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6" name="Freeform 884">
              <a:extLst>
                <a:ext uri="{FF2B5EF4-FFF2-40B4-BE49-F238E27FC236}">
                  <a16:creationId xmlns:a16="http://schemas.microsoft.com/office/drawing/2014/main" id="{F245DB32-1F19-48A1-BCEE-487565BB9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4563" y="1347788"/>
              <a:ext cx="317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7" name="Freeform 885">
              <a:extLst>
                <a:ext uri="{FF2B5EF4-FFF2-40B4-BE49-F238E27FC236}">
                  <a16:creationId xmlns:a16="http://schemas.microsoft.com/office/drawing/2014/main" id="{16F86E5F-D934-4C4A-B63A-7BE2ED6411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7888" y="1325563"/>
              <a:ext cx="82550" cy="88900"/>
            </a:xfrm>
            <a:custGeom>
              <a:avLst/>
              <a:gdLst>
                <a:gd name="T0" fmla="*/ 16 w 25"/>
                <a:gd name="T1" fmla="*/ 0 h 27"/>
                <a:gd name="T2" fmla="*/ 12 w 25"/>
                <a:gd name="T3" fmla="*/ 0 h 27"/>
                <a:gd name="T4" fmla="*/ 6 w 25"/>
                <a:gd name="T5" fmla="*/ 5 h 27"/>
                <a:gd name="T6" fmla="*/ 1 w 25"/>
                <a:gd name="T7" fmla="*/ 8 h 27"/>
                <a:gd name="T8" fmla="*/ 0 w 25"/>
                <a:gd name="T9" fmla="*/ 14 h 27"/>
                <a:gd name="T10" fmla="*/ 2 w 25"/>
                <a:gd name="T11" fmla="*/ 27 h 27"/>
                <a:gd name="T12" fmla="*/ 3 w 25"/>
                <a:gd name="T13" fmla="*/ 12 h 27"/>
                <a:gd name="T14" fmla="*/ 4 w 25"/>
                <a:gd name="T15" fmla="*/ 11 h 27"/>
                <a:gd name="T16" fmla="*/ 10 w 25"/>
                <a:gd name="T17" fmla="*/ 27 h 27"/>
                <a:gd name="T18" fmla="*/ 8 w 25"/>
                <a:gd name="T19" fmla="*/ 10 h 27"/>
                <a:gd name="T20" fmla="*/ 9 w 25"/>
                <a:gd name="T21" fmla="*/ 9 h 27"/>
                <a:gd name="T22" fmla="*/ 19 w 25"/>
                <a:gd name="T23" fmla="*/ 16 h 27"/>
                <a:gd name="T24" fmla="*/ 11 w 25"/>
                <a:gd name="T25" fmla="*/ 7 h 27"/>
                <a:gd name="T26" fmla="*/ 11 w 25"/>
                <a:gd name="T27" fmla="*/ 4 h 27"/>
                <a:gd name="T28" fmla="*/ 20 w 25"/>
                <a:gd name="T29" fmla="*/ 7 h 27"/>
                <a:gd name="T30" fmla="*/ 13 w 25"/>
                <a:gd name="T31" fmla="*/ 2 h 27"/>
                <a:gd name="T32" fmla="*/ 22 w 25"/>
                <a:gd name="T33" fmla="*/ 1 h 27"/>
                <a:gd name="T34" fmla="*/ 25 w 25"/>
                <a:gd name="T35" fmla="*/ 1 h 27"/>
                <a:gd name="T36" fmla="*/ 20 w 25"/>
                <a:gd name="T37" fmla="*/ 0 h 27"/>
                <a:gd name="T38" fmla="*/ 16 w 25"/>
                <a:gd name="T3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" h="27">
                  <a:moveTo>
                    <a:pt x="16" y="0"/>
                  </a:moveTo>
                  <a:cubicBezTo>
                    <a:pt x="14" y="0"/>
                    <a:pt x="13" y="0"/>
                    <a:pt x="12" y="0"/>
                  </a:cubicBezTo>
                  <a:cubicBezTo>
                    <a:pt x="10" y="1"/>
                    <a:pt x="8" y="3"/>
                    <a:pt x="6" y="5"/>
                  </a:cubicBezTo>
                  <a:cubicBezTo>
                    <a:pt x="5" y="7"/>
                    <a:pt x="3" y="6"/>
                    <a:pt x="1" y="8"/>
                  </a:cubicBezTo>
                  <a:cubicBezTo>
                    <a:pt x="0" y="9"/>
                    <a:pt x="0" y="11"/>
                    <a:pt x="0" y="14"/>
                  </a:cubicBezTo>
                  <a:cubicBezTo>
                    <a:pt x="0" y="18"/>
                    <a:pt x="0" y="22"/>
                    <a:pt x="2" y="27"/>
                  </a:cubicBezTo>
                  <a:cubicBezTo>
                    <a:pt x="2" y="25"/>
                    <a:pt x="0" y="14"/>
                    <a:pt x="3" y="1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6" y="11"/>
                    <a:pt x="6" y="22"/>
                    <a:pt x="10" y="27"/>
                  </a:cubicBezTo>
                  <a:cubicBezTo>
                    <a:pt x="10" y="27"/>
                    <a:pt x="6" y="12"/>
                    <a:pt x="8" y="10"/>
                  </a:cubicBezTo>
                  <a:cubicBezTo>
                    <a:pt x="8" y="10"/>
                    <a:pt x="9" y="9"/>
                    <a:pt x="9" y="9"/>
                  </a:cubicBezTo>
                  <a:cubicBezTo>
                    <a:pt x="12" y="9"/>
                    <a:pt x="17" y="13"/>
                    <a:pt x="19" y="16"/>
                  </a:cubicBezTo>
                  <a:cubicBezTo>
                    <a:pt x="19" y="16"/>
                    <a:pt x="17" y="11"/>
                    <a:pt x="11" y="7"/>
                  </a:cubicBezTo>
                  <a:cubicBezTo>
                    <a:pt x="9" y="5"/>
                    <a:pt x="10" y="4"/>
                    <a:pt x="11" y="4"/>
                  </a:cubicBezTo>
                  <a:cubicBezTo>
                    <a:pt x="14" y="4"/>
                    <a:pt x="18" y="5"/>
                    <a:pt x="20" y="7"/>
                  </a:cubicBezTo>
                  <a:cubicBezTo>
                    <a:pt x="18" y="5"/>
                    <a:pt x="14" y="3"/>
                    <a:pt x="13" y="2"/>
                  </a:cubicBezTo>
                  <a:cubicBezTo>
                    <a:pt x="13" y="2"/>
                    <a:pt x="18" y="1"/>
                    <a:pt x="22" y="1"/>
                  </a:cubicBezTo>
                  <a:cubicBezTo>
                    <a:pt x="23" y="1"/>
                    <a:pt x="24" y="1"/>
                    <a:pt x="25" y="1"/>
                  </a:cubicBezTo>
                  <a:cubicBezTo>
                    <a:pt x="23" y="0"/>
                    <a:pt x="21" y="0"/>
                    <a:pt x="20" y="0"/>
                  </a:cubicBezTo>
                  <a:cubicBezTo>
                    <a:pt x="18" y="0"/>
                    <a:pt x="17" y="0"/>
                    <a:pt x="1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8" name="Freeform 886">
              <a:extLst>
                <a:ext uri="{FF2B5EF4-FFF2-40B4-BE49-F238E27FC236}">
                  <a16:creationId xmlns:a16="http://schemas.microsoft.com/office/drawing/2014/main" id="{5D915377-1582-4CD8-887B-6F609A3CF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76013" y="1289051"/>
              <a:ext cx="98425" cy="79375"/>
            </a:xfrm>
            <a:custGeom>
              <a:avLst/>
              <a:gdLst>
                <a:gd name="T0" fmla="*/ 15 w 30"/>
                <a:gd name="T1" fmla="*/ 0 h 24"/>
                <a:gd name="T2" fmla="*/ 0 w 30"/>
                <a:gd name="T3" fmla="*/ 5 h 24"/>
                <a:gd name="T4" fmla="*/ 10 w 30"/>
                <a:gd name="T5" fmla="*/ 3 h 24"/>
                <a:gd name="T6" fmla="*/ 14 w 30"/>
                <a:gd name="T7" fmla="*/ 4 h 24"/>
                <a:gd name="T8" fmla="*/ 2 w 30"/>
                <a:gd name="T9" fmla="*/ 14 h 24"/>
                <a:gd name="T10" fmla="*/ 16 w 30"/>
                <a:gd name="T11" fmla="*/ 7 h 24"/>
                <a:gd name="T12" fmla="*/ 17 w 30"/>
                <a:gd name="T13" fmla="*/ 7 h 24"/>
                <a:gd name="T14" fmla="*/ 16 w 30"/>
                <a:gd name="T15" fmla="*/ 18 h 24"/>
                <a:gd name="T16" fmla="*/ 21 w 30"/>
                <a:gd name="T17" fmla="*/ 9 h 24"/>
                <a:gd name="T18" fmla="*/ 22 w 30"/>
                <a:gd name="T19" fmla="*/ 9 h 24"/>
                <a:gd name="T20" fmla="*/ 23 w 30"/>
                <a:gd name="T21" fmla="*/ 19 h 24"/>
                <a:gd name="T22" fmla="*/ 26 w 30"/>
                <a:gd name="T23" fmla="*/ 11 h 24"/>
                <a:gd name="T24" fmla="*/ 30 w 30"/>
                <a:gd name="T25" fmla="*/ 24 h 24"/>
                <a:gd name="T26" fmla="*/ 30 w 30"/>
                <a:gd name="T27" fmla="*/ 23 h 24"/>
                <a:gd name="T28" fmla="*/ 29 w 30"/>
                <a:gd name="T29" fmla="*/ 18 h 24"/>
                <a:gd name="T30" fmla="*/ 22 w 30"/>
                <a:gd name="T31" fmla="*/ 5 h 24"/>
                <a:gd name="T32" fmla="*/ 22 w 30"/>
                <a:gd name="T33" fmla="*/ 5 h 24"/>
                <a:gd name="T34" fmla="*/ 22 w 30"/>
                <a:gd name="T35" fmla="*/ 5 h 24"/>
                <a:gd name="T36" fmla="*/ 18 w 30"/>
                <a:gd name="T37" fmla="*/ 1 h 24"/>
                <a:gd name="T38" fmla="*/ 15 w 30"/>
                <a:gd name="T3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0" h="24">
                  <a:moveTo>
                    <a:pt x="15" y="0"/>
                  </a:moveTo>
                  <a:cubicBezTo>
                    <a:pt x="11" y="0"/>
                    <a:pt x="5" y="2"/>
                    <a:pt x="0" y="5"/>
                  </a:cubicBezTo>
                  <a:cubicBezTo>
                    <a:pt x="1" y="5"/>
                    <a:pt x="6" y="3"/>
                    <a:pt x="10" y="3"/>
                  </a:cubicBezTo>
                  <a:cubicBezTo>
                    <a:pt x="12" y="3"/>
                    <a:pt x="13" y="3"/>
                    <a:pt x="14" y="4"/>
                  </a:cubicBezTo>
                  <a:cubicBezTo>
                    <a:pt x="14" y="4"/>
                    <a:pt x="8" y="6"/>
                    <a:pt x="2" y="14"/>
                  </a:cubicBezTo>
                  <a:cubicBezTo>
                    <a:pt x="3" y="13"/>
                    <a:pt x="12" y="7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20" y="9"/>
                    <a:pt x="16" y="18"/>
                    <a:pt x="16" y="18"/>
                  </a:cubicBezTo>
                  <a:cubicBezTo>
                    <a:pt x="16" y="18"/>
                    <a:pt x="21" y="12"/>
                    <a:pt x="21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3" y="9"/>
                    <a:pt x="24" y="14"/>
                    <a:pt x="23" y="19"/>
                  </a:cubicBezTo>
                  <a:cubicBezTo>
                    <a:pt x="23" y="19"/>
                    <a:pt x="26" y="14"/>
                    <a:pt x="26" y="11"/>
                  </a:cubicBezTo>
                  <a:cubicBezTo>
                    <a:pt x="26" y="11"/>
                    <a:pt x="29" y="17"/>
                    <a:pt x="30" y="24"/>
                  </a:cubicBezTo>
                  <a:cubicBezTo>
                    <a:pt x="30" y="24"/>
                    <a:pt x="30" y="24"/>
                    <a:pt x="30" y="23"/>
                  </a:cubicBezTo>
                  <a:cubicBezTo>
                    <a:pt x="30" y="21"/>
                    <a:pt x="29" y="19"/>
                    <a:pt x="29" y="18"/>
                  </a:cubicBezTo>
                  <a:cubicBezTo>
                    <a:pt x="29" y="7"/>
                    <a:pt x="25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0" y="5"/>
                    <a:pt x="20" y="3"/>
                    <a:pt x="18" y="1"/>
                  </a:cubicBezTo>
                  <a:cubicBezTo>
                    <a:pt x="17" y="0"/>
                    <a:pt x="16" y="0"/>
                    <a:pt x="15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9" name="Freeform 887">
              <a:extLst>
                <a:ext uri="{FF2B5EF4-FFF2-40B4-BE49-F238E27FC236}">
                  <a16:creationId xmlns:a16="http://schemas.microsoft.com/office/drawing/2014/main" id="{A778F1BA-9E67-4CD0-9B84-CC23EAD041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5551" y="1487488"/>
              <a:ext cx="68263" cy="122238"/>
            </a:xfrm>
            <a:custGeom>
              <a:avLst/>
              <a:gdLst>
                <a:gd name="T0" fmla="*/ 8 w 21"/>
                <a:gd name="T1" fmla="*/ 0 h 37"/>
                <a:gd name="T2" fmla="*/ 16 w 21"/>
                <a:gd name="T3" fmla="*/ 13 h 37"/>
                <a:gd name="T4" fmla="*/ 15 w 21"/>
                <a:gd name="T5" fmla="*/ 14 h 37"/>
                <a:gd name="T6" fmla="*/ 15 w 21"/>
                <a:gd name="T7" fmla="*/ 14 h 37"/>
                <a:gd name="T8" fmla="*/ 1 w 21"/>
                <a:gd name="T9" fmla="*/ 5 h 37"/>
                <a:gd name="T10" fmla="*/ 14 w 21"/>
                <a:gd name="T11" fmla="*/ 19 h 37"/>
                <a:gd name="T12" fmla="*/ 10 w 21"/>
                <a:gd name="T13" fmla="*/ 21 h 37"/>
                <a:gd name="T14" fmla="*/ 3 w 21"/>
                <a:gd name="T15" fmla="*/ 20 h 37"/>
                <a:gd name="T16" fmla="*/ 13 w 21"/>
                <a:gd name="T17" fmla="*/ 24 h 37"/>
                <a:gd name="T18" fmla="*/ 13 w 21"/>
                <a:gd name="T19" fmla="*/ 24 h 37"/>
                <a:gd name="T20" fmla="*/ 15 w 21"/>
                <a:gd name="T21" fmla="*/ 25 h 37"/>
                <a:gd name="T22" fmla="*/ 6 w 21"/>
                <a:gd name="T23" fmla="*/ 27 h 37"/>
                <a:gd name="T24" fmla="*/ 0 w 21"/>
                <a:gd name="T25" fmla="*/ 27 h 37"/>
                <a:gd name="T26" fmla="*/ 11 w 21"/>
                <a:gd name="T27" fmla="*/ 30 h 37"/>
                <a:gd name="T28" fmla="*/ 13 w 21"/>
                <a:gd name="T29" fmla="*/ 30 h 37"/>
                <a:gd name="T30" fmla="*/ 13 w 21"/>
                <a:gd name="T31" fmla="*/ 30 h 37"/>
                <a:gd name="T32" fmla="*/ 15 w 21"/>
                <a:gd name="T33" fmla="*/ 30 h 37"/>
                <a:gd name="T34" fmla="*/ 5 w 21"/>
                <a:gd name="T35" fmla="*/ 37 h 37"/>
                <a:gd name="T36" fmla="*/ 19 w 21"/>
                <a:gd name="T37" fmla="*/ 29 h 37"/>
                <a:gd name="T38" fmla="*/ 19 w 21"/>
                <a:gd name="T39" fmla="*/ 28 h 37"/>
                <a:gd name="T40" fmla="*/ 19 w 21"/>
                <a:gd name="T41" fmla="*/ 25 h 37"/>
                <a:gd name="T42" fmla="*/ 20 w 21"/>
                <a:gd name="T43" fmla="*/ 23 h 37"/>
                <a:gd name="T44" fmla="*/ 21 w 21"/>
                <a:gd name="T45" fmla="*/ 20 h 37"/>
                <a:gd name="T46" fmla="*/ 16 w 21"/>
                <a:gd name="T47" fmla="*/ 9 h 37"/>
                <a:gd name="T48" fmla="*/ 8 w 21"/>
                <a:gd name="T4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37">
                  <a:moveTo>
                    <a:pt x="8" y="0"/>
                  </a:moveTo>
                  <a:cubicBezTo>
                    <a:pt x="9" y="1"/>
                    <a:pt x="15" y="8"/>
                    <a:pt x="16" y="13"/>
                  </a:cubicBezTo>
                  <a:cubicBezTo>
                    <a:pt x="16" y="14"/>
                    <a:pt x="16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3" y="11"/>
                    <a:pt x="8" y="7"/>
                    <a:pt x="1" y="5"/>
                  </a:cubicBezTo>
                  <a:cubicBezTo>
                    <a:pt x="1" y="5"/>
                    <a:pt x="14" y="15"/>
                    <a:pt x="14" y="19"/>
                  </a:cubicBezTo>
                  <a:cubicBezTo>
                    <a:pt x="14" y="20"/>
                    <a:pt x="12" y="21"/>
                    <a:pt x="10" y="21"/>
                  </a:cubicBezTo>
                  <a:cubicBezTo>
                    <a:pt x="7" y="21"/>
                    <a:pt x="3" y="20"/>
                    <a:pt x="3" y="20"/>
                  </a:cubicBezTo>
                  <a:cubicBezTo>
                    <a:pt x="3" y="20"/>
                    <a:pt x="9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6" y="24"/>
                    <a:pt x="15" y="25"/>
                  </a:cubicBezTo>
                  <a:cubicBezTo>
                    <a:pt x="15" y="26"/>
                    <a:pt x="10" y="27"/>
                    <a:pt x="6" y="27"/>
                  </a:cubicBezTo>
                  <a:cubicBezTo>
                    <a:pt x="4" y="27"/>
                    <a:pt x="2" y="27"/>
                    <a:pt x="0" y="27"/>
                  </a:cubicBezTo>
                  <a:cubicBezTo>
                    <a:pt x="1" y="27"/>
                    <a:pt x="6" y="30"/>
                    <a:pt x="11" y="30"/>
                  </a:cubicBezTo>
                  <a:cubicBezTo>
                    <a:pt x="11" y="30"/>
                    <a:pt x="12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30"/>
                    <a:pt x="15" y="30"/>
                  </a:cubicBezTo>
                  <a:cubicBezTo>
                    <a:pt x="15" y="31"/>
                    <a:pt x="9" y="36"/>
                    <a:pt x="5" y="37"/>
                  </a:cubicBezTo>
                  <a:cubicBezTo>
                    <a:pt x="13" y="36"/>
                    <a:pt x="19" y="31"/>
                    <a:pt x="19" y="29"/>
                  </a:cubicBezTo>
                  <a:cubicBezTo>
                    <a:pt x="19" y="29"/>
                    <a:pt x="19" y="29"/>
                    <a:pt x="19" y="28"/>
                  </a:cubicBezTo>
                  <a:cubicBezTo>
                    <a:pt x="19" y="27"/>
                    <a:pt x="19" y="26"/>
                    <a:pt x="19" y="25"/>
                  </a:cubicBezTo>
                  <a:cubicBezTo>
                    <a:pt x="19" y="25"/>
                    <a:pt x="19" y="24"/>
                    <a:pt x="20" y="23"/>
                  </a:cubicBezTo>
                  <a:cubicBezTo>
                    <a:pt x="21" y="23"/>
                    <a:pt x="21" y="21"/>
                    <a:pt x="21" y="20"/>
                  </a:cubicBezTo>
                  <a:cubicBezTo>
                    <a:pt x="21" y="17"/>
                    <a:pt x="20" y="14"/>
                    <a:pt x="16" y="9"/>
                  </a:cubicBezTo>
                  <a:cubicBezTo>
                    <a:pt x="14" y="6"/>
                    <a:pt x="12" y="3"/>
                    <a:pt x="8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0" name="Freeform 888">
              <a:extLst>
                <a:ext uri="{FF2B5EF4-FFF2-40B4-BE49-F238E27FC236}">
                  <a16:creationId xmlns:a16="http://schemas.microsoft.com/office/drawing/2014/main" id="{913BDD48-A3A0-463B-A60A-BF135E1DD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23626" y="1673226"/>
              <a:ext cx="104775" cy="71438"/>
            </a:xfrm>
            <a:custGeom>
              <a:avLst/>
              <a:gdLst>
                <a:gd name="T0" fmla="*/ 11 w 32"/>
                <a:gd name="T1" fmla="*/ 0 h 22"/>
                <a:gd name="T2" fmla="*/ 14 w 32"/>
                <a:gd name="T3" fmla="*/ 13 h 22"/>
                <a:gd name="T4" fmla="*/ 13 w 32"/>
                <a:gd name="T5" fmla="*/ 18 h 22"/>
                <a:gd name="T6" fmla="*/ 0 w 32"/>
                <a:gd name="T7" fmla="*/ 4 h 22"/>
                <a:gd name="T8" fmla="*/ 9 w 32"/>
                <a:gd name="T9" fmla="*/ 19 h 22"/>
                <a:gd name="T10" fmla="*/ 0 w 32"/>
                <a:gd name="T11" fmla="*/ 14 h 22"/>
                <a:gd name="T12" fmla="*/ 14 w 32"/>
                <a:gd name="T13" fmla="*/ 22 h 22"/>
                <a:gd name="T14" fmla="*/ 15 w 32"/>
                <a:gd name="T15" fmla="*/ 22 h 22"/>
                <a:gd name="T16" fmla="*/ 20 w 32"/>
                <a:gd name="T17" fmla="*/ 19 h 22"/>
                <a:gd name="T18" fmla="*/ 21 w 32"/>
                <a:gd name="T19" fmla="*/ 19 h 22"/>
                <a:gd name="T20" fmla="*/ 22 w 32"/>
                <a:gd name="T21" fmla="*/ 19 h 22"/>
                <a:gd name="T22" fmla="*/ 31 w 32"/>
                <a:gd name="T23" fmla="*/ 9 h 22"/>
                <a:gd name="T24" fmla="*/ 32 w 32"/>
                <a:gd name="T25" fmla="*/ 3 h 22"/>
                <a:gd name="T26" fmla="*/ 26 w 32"/>
                <a:gd name="T27" fmla="*/ 14 h 22"/>
                <a:gd name="T28" fmla="*/ 27 w 32"/>
                <a:gd name="T29" fmla="*/ 2 h 22"/>
                <a:gd name="T30" fmla="*/ 21 w 32"/>
                <a:gd name="T31" fmla="*/ 14 h 22"/>
                <a:gd name="T32" fmla="*/ 21 w 32"/>
                <a:gd name="T33" fmla="*/ 14 h 22"/>
                <a:gd name="T34" fmla="*/ 19 w 32"/>
                <a:gd name="T35" fmla="*/ 2 h 22"/>
                <a:gd name="T36" fmla="*/ 17 w 32"/>
                <a:gd name="T37" fmla="*/ 15 h 22"/>
                <a:gd name="T38" fmla="*/ 17 w 32"/>
                <a:gd name="T39" fmla="*/ 15 h 22"/>
                <a:gd name="T40" fmla="*/ 11 w 32"/>
                <a:gd name="T4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22">
                  <a:moveTo>
                    <a:pt x="11" y="0"/>
                  </a:moveTo>
                  <a:cubicBezTo>
                    <a:pt x="11" y="2"/>
                    <a:pt x="13" y="9"/>
                    <a:pt x="14" y="13"/>
                  </a:cubicBezTo>
                  <a:cubicBezTo>
                    <a:pt x="14" y="16"/>
                    <a:pt x="13" y="18"/>
                    <a:pt x="13" y="18"/>
                  </a:cubicBezTo>
                  <a:cubicBezTo>
                    <a:pt x="8" y="17"/>
                    <a:pt x="0" y="4"/>
                    <a:pt x="0" y="4"/>
                  </a:cubicBezTo>
                  <a:cubicBezTo>
                    <a:pt x="2" y="13"/>
                    <a:pt x="9" y="19"/>
                    <a:pt x="9" y="19"/>
                  </a:cubicBezTo>
                  <a:cubicBezTo>
                    <a:pt x="5" y="18"/>
                    <a:pt x="0" y="14"/>
                    <a:pt x="0" y="14"/>
                  </a:cubicBezTo>
                  <a:cubicBezTo>
                    <a:pt x="5" y="19"/>
                    <a:pt x="11" y="22"/>
                    <a:pt x="14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8" y="21"/>
                    <a:pt x="18" y="19"/>
                    <a:pt x="20" y="19"/>
                  </a:cubicBezTo>
                  <a:cubicBezTo>
                    <a:pt x="20" y="19"/>
                    <a:pt x="20" y="19"/>
                    <a:pt x="21" y="19"/>
                  </a:cubicBezTo>
                  <a:cubicBezTo>
                    <a:pt x="21" y="19"/>
                    <a:pt x="21" y="19"/>
                    <a:pt x="22" y="19"/>
                  </a:cubicBezTo>
                  <a:cubicBezTo>
                    <a:pt x="24" y="19"/>
                    <a:pt x="28" y="17"/>
                    <a:pt x="31" y="9"/>
                  </a:cubicBezTo>
                  <a:cubicBezTo>
                    <a:pt x="31" y="7"/>
                    <a:pt x="32" y="5"/>
                    <a:pt x="32" y="3"/>
                  </a:cubicBezTo>
                  <a:cubicBezTo>
                    <a:pt x="31" y="7"/>
                    <a:pt x="26" y="14"/>
                    <a:pt x="26" y="14"/>
                  </a:cubicBezTo>
                  <a:cubicBezTo>
                    <a:pt x="27" y="12"/>
                    <a:pt x="27" y="4"/>
                    <a:pt x="27" y="2"/>
                  </a:cubicBezTo>
                  <a:cubicBezTo>
                    <a:pt x="27" y="6"/>
                    <a:pt x="23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0" y="14"/>
                    <a:pt x="19" y="4"/>
                    <a:pt x="19" y="2"/>
                  </a:cubicBezTo>
                  <a:cubicBezTo>
                    <a:pt x="19" y="4"/>
                    <a:pt x="19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5" y="14"/>
                    <a:pt x="12" y="3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1" name="Freeform 889">
              <a:extLst>
                <a:ext uri="{FF2B5EF4-FFF2-40B4-BE49-F238E27FC236}">
                  <a16:creationId xmlns:a16="http://schemas.microsoft.com/office/drawing/2014/main" id="{89177BB4-FC9C-4D41-B2FE-005D513F58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1226" y="1603376"/>
              <a:ext cx="6350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2" name="Freeform 890">
              <a:extLst>
                <a:ext uri="{FF2B5EF4-FFF2-40B4-BE49-F238E27FC236}">
                  <a16:creationId xmlns:a16="http://schemas.microsoft.com/office/drawing/2014/main" id="{7E0BE54D-74DE-4B43-B1E8-9C81A8D86E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98201" y="1520826"/>
              <a:ext cx="82550" cy="122238"/>
            </a:xfrm>
            <a:custGeom>
              <a:avLst/>
              <a:gdLst>
                <a:gd name="T0" fmla="*/ 10 w 25"/>
                <a:gd name="T1" fmla="*/ 0 h 37"/>
                <a:gd name="T2" fmla="*/ 3 w 25"/>
                <a:gd name="T3" fmla="*/ 9 h 37"/>
                <a:gd name="T4" fmla="*/ 0 w 25"/>
                <a:gd name="T5" fmla="*/ 19 h 37"/>
                <a:gd name="T6" fmla="*/ 2 w 25"/>
                <a:gd name="T7" fmla="*/ 23 h 37"/>
                <a:gd name="T8" fmla="*/ 3 w 25"/>
                <a:gd name="T9" fmla="*/ 25 h 37"/>
                <a:gd name="T10" fmla="*/ 3 w 25"/>
                <a:gd name="T11" fmla="*/ 27 h 37"/>
                <a:gd name="T12" fmla="*/ 3 w 25"/>
                <a:gd name="T13" fmla="*/ 29 h 37"/>
                <a:gd name="T14" fmla="*/ 24 w 25"/>
                <a:gd name="T15" fmla="*/ 37 h 37"/>
                <a:gd name="T16" fmla="*/ 25 w 25"/>
                <a:gd name="T17" fmla="*/ 37 h 37"/>
                <a:gd name="T18" fmla="*/ 12 w 25"/>
                <a:gd name="T19" fmla="*/ 31 h 37"/>
                <a:gd name="T20" fmla="*/ 22 w 25"/>
                <a:gd name="T21" fmla="*/ 25 h 37"/>
                <a:gd name="T22" fmla="*/ 12 w 25"/>
                <a:gd name="T23" fmla="*/ 27 h 37"/>
                <a:gd name="T24" fmla="*/ 10 w 25"/>
                <a:gd name="T25" fmla="*/ 26 h 37"/>
                <a:gd name="T26" fmla="*/ 22 w 25"/>
                <a:gd name="T27" fmla="*/ 18 h 37"/>
                <a:gd name="T28" fmla="*/ 9 w 25"/>
                <a:gd name="T29" fmla="*/ 22 h 37"/>
                <a:gd name="T30" fmla="*/ 9 w 25"/>
                <a:gd name="T31" fmla="*/ 22 h 37"/>
                <a:gd name="T32" fmla="*/ 17 w 25"/>
                <a:gd name="T33" fmla="*/ 9 h 37"/>
                <a:gd name="T34" fmla="*/ 6 w 25"/>
                <a:gd name="T35" fmla="*/ 17 h 37"/>
                <a:gd name="T36" fmla="*/ 5 w 25"/>
                <a:gd name="T37" fmla="*/ 16 h 37"/>
                <a:gd name="T38" fmla="*/ 10 w 25"/>
                <a:gd name="T3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" h="37">
                  <a:moveTo>
                    <a:pt x="10" y="0"/>
                  </a:moveTo>
                  <a:cubicBezTo>
                    <a:pt x="7" y="2"/>
                    <a:pt x="5" y="6"/>
                    <a:pt x="3" y="9"/>
                  </a:cubicBezTo>
                  <a:cubicBezTo>
                    <a:pt x="1" y="13"/>
                    <a:pt x="0" y="16"/>
                    <a:pt x="0" y="19"/>
                  </a:cubicBezTo>
                  <a:cubicBezTo>
                    <a:pt x="0" y="21"/>
                    <a:pt x="1" y="23"/>
                    <a:pt x="2" y="23"/>
                  </a:cubicBezTo>
                  <a:cubicBezTo>
                    <a:pt x="3" y="24"/>
                    <a:pt x="3" y="25"/>
                    <a:pt x="3" y="25"/>
                  </a:cubicBezTo>
                  <a:cubicBezTo>
                    <a:pt x="3" y="26"/>
                    <a:pt x="3" y="27"/>
                    <a:pt x="3" y="27"/>
                  </a:cubicBezTo>
                  <a:cubicBezTo>
                    <a:pt x="3" y="28"/>
                    <a:pt x="3" y="28"/>
                    <a:pt x="3" y="29"/>
                  </a:cubicBezTo>
                  <a:cubicBezTo>
                    <a:pt x="4" y="31"/>
                    <a:pt x="14" y="37"/>
                    <a:pt x="24" y="37"/>
                  </a:cubicBezTo>
                  <a:cubicBezTo>
                    <a:pt x="24" y="37"/>
                    <a:pt x="24" y="37"/>
                    <a:pt x="25" y="37"/>
                  </a:cubicBezTo>
                  <a:cubicBezTo>
                    <a:pt x="20" y="37"/>
                    <a:pt x="14" y="34"/>
                    <a:pt x="12" y="31"/>
                  </a:cubicBezTo>
                  <a:cubicBezTo>
                    <a:pt x="10" y="29"/>
                    <a:pt x="17" y="27"/>
                    <a:pt x="22" y="25"/>
                  </a:cubicBezTo>
                  <a:cubicBezTo>
                    <a:pt x="19" y="26"/>
                    <a:pt x="15" y="27"/>
                    <a:pt x="12" y="27"/>
                  </a:cubicBezTo>
                  <a:cubicBezTo>
                    <a:pt x="11" y="27"/>
                    <a:pt x="11" y="27"/>
                    <a:pt x="10" y="26"/>
                  </a:cubicBezTo>
                  <a:cubicBezTo>
                    <a:pt x="10" y="24"/>
                    <a:pt x="21" y="18"/>
                    <a:pt x="22" y="18"/>
                  </a:cubicBezTo>
                  <a:cubicBezTo>
                    <a:pt x="22" y="18"/>
                    <a:pt x="12" y="22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7" y="21"/>
                    <a:pt x="16" y="11"/>
                    <a:pt x="17" y="9"/>
                  </a:cubicBezTo>
                  <a:cubicBezTo>
                    <a:pt x="16" y="10"/>
                    <a:pt x="10" y="17"/>
                    <a:pt x="6" y="17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2" y="12"/>
                    <a:pt x="9" y="1"/>
                    <a:pt x="1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" name="Freeform 891">
              <a:extLst>
                <a:ext uri="{FF2B5EF4-FFF2-40B4-BE49-F238E27FC236}">
                  <a16:creationId xmlns:a16="http://schemas.microsoft.com/office/drawing/2014/main" id="{E75C8536-B62E-4BB4-93F4-D5A262282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91688" y="1444626"/>
              <a:ext cx="254000" cy="161925"/>
            </a:xfrm>
            <a:custGeom>
              <a:avLst/>
              <a:gdLst>
                <a:gd name="T0" fmla="*/ 2 w 77"/>
                <a:gd name="T1" fmla="*/ 18 h 49"/>
                <a:gd name="T2" fmla="*/ 9 w 77"/>
                <a:gd name="T3" fmla="*/ 5 h 49"/>
                <a:gd name="T4" fmla="*/ 14 w 77"/>
                <a:gd name="T5" fmla="*/ 1 h 49"/>
                <a:gd name="T6" fmla="*/ 28 w 77"/>
                <a:gd name="T7" fmla="*/ 3 h 49"/>
                <a:gd name="T8" fmla="*/ 41 w 77"/>
                <a:gd name="T9" fmla="*/ 8 h 49"/>
                <a:gd name="T10" fmla="*/ 28 w 77"/>
                <a:gd name="T11" fmla="*/ 9 h 49"/>
                <a:gd name="T12" fmla="*/ 48 w 77"/>
                <a:gd name="T13" fmla="*/ 11 h 49"/>
                <a:gd name="T14" fmla="*/ 73 w 77"/>
                <a:gd name="T15" fmla="*/ 25 h 49"/>
                <a:gd name="T16" fmla="*/ 72 w 77"/>
                <a:gd name="T17" fmla="*/ 25 h 49"/>
                <a:gd name="T18" fmla="*/ 75 w 77"/>
                <a:gd name="T19" fmla="*/ 43 h 49"/>
                <a:gd name="T20" fmla="*/ 58 w 77"/>
                <a:gd name="T21" fmla="*/ 46 h 49"/>
                <a:gd name="T22" fmla="*/ 42 w 77"/>
                <a:gd name="T23" fmla="*/ 49 h 49"/>
                <a:gd name="T24" fmla="*/ 29 w 77"/>
                <a:gd name="T25" fmla="*/ 46 h 49"/>
                <a:gd name="T26" fmla="*/ 28 w 77"/>
                <a:gd name="T27" fmla="*/ 46 h 49"/>
                <a:gd name="T28" fmla="*/ 11 w 77"/>
                <a:gd name="T29" fmla="*/ 40 h 49"/>
                <a:gd name="T30" fmla="*/ 2 w 77"/>
                <a:gd name="T31" fmla="*/ 24 h 49"/>
                <a:gd name="T32" fmla="*/ 2 w 77"/>
                <a:gd name="T33" fmla="*/ 1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49">
                  <a:moveTo>
                    <a:pt x="2" y="18"/>
                  </a:moveTo>
                  <a:cubicBezTo>
                    <a:pt x="4" y="15"/>
                    <a:pt x="4" y="11"/>
                    <a:pt x="9" y="5"/>
                  </a:cubicBezTo>
                  <a:cubicBezTo>
                    <a:pt x="10" y="4"/>
                    <a:pt x="12" y="3"/>
                    <a:pt x="14" y="1"/>
                  </a:cubicBezTo>
                  <a:cubicBezTo>
                    <a:pt x="17" y="0"/>
                    <a:pt x="22" y="1"/>
                    <a:pt x="28" y="3"/>
                  </a:cubicBezTo>
                  <a:cubicBezTo>
                    <a:pt x="32" y="4"/>
                    <a:pt x="36" y="6"/>
                    <a:pt x="41" y="8"/>
                  </a:cubicBezTo>
                  <a:cubicBezTo>
                    <a:pt x="35" y="8"/>
                    <a:pt x="30" y="9"/>
                    <a:pt x="28" y="9"/>
                  </a:cubicBezTo>
                  <a:cubicBezTo>
                    <a:pt x="33" y="9"/>
                    <a:pt x="41" y="10"/>
                    <a:pt x="48" y="11"/>
                  </a:cubicBezTo>
                  <a:cubicBezTo>
                    <a:pt x="57" y="16"/>
                    <a:pt x="67" y="21"/>
                    <a:pt x="73" y="25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59" y="30"/>
                    <a:pt x="77" y="43"/>
                    <a:pt x="75" y="43"/>
                  </a:cubicBezTo>
                  <a:cubicBezTo>
                    <a:pt x="58" y="46"/>
                    <a:pt x="58" y="46"/>
                    <a:pt x="58" y="46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2" y="49"/>
                    <a:pt x="36" y="48"/>
                    <a:pt x="29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2" y="45"/>
                    <a:pt x="15" y="42"/>
                    <a:pt x="11" y="40"/>
                  </a:cubicBezTo>
                  <a:cubicBezTo>
                    <a:pt x="4" y="34"/>
                    <a:pt x="3" y="26"/>
                    <a:pt x="2" y="24"/>
                  </a:cubicBezTo>
                  <a:cubicBezTo>
                    <a:pt x="2" y="23"/>
                    <a:pt x="0" y="21"/>
                    <a:pt x="2" y="18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4" name="Freeform 892">
              <a:extLst>
                <a:ext uri="{FF2B5EF4-FFF2-40B4-BE49-F238E27FC236}">
                  <a16:creationId xmlns:a16="http://schemas.microsoft.com/office/drawing/2014/main" id="{0D6121DC-E80F-4F8D-8642-26077ED229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94863" y="1460501"/>
              <a:ext cx="98425" cy="125413"/>
            </a:xfrm>
            <a:custGeom>
              <a:avLst/>
              <a:gdLst>
                <a:gd name="T0" fmla="*/ 15 w 30"/>
                <a:gd name="T1" fmla="*/ 33 h 38"/>
                <a:gd name="T2" fmla="*/ 12 w 30"/>
                <a:gd name="T3" fmla="*/ 36 h 38"/>
                <a:gd name="T4" fmla="*/ 17 w 30"/>
                <a:gd name="T5" fmla="*/ 38 h 38"/>
                <a:gd name="T6" fmla="*/ 19 w 30"/>
                <a:gd name="T7" fmla="*/ 36 h 38"/>
                <a:gd name="T8" fmla="*/ 15 w 30"/>
                <a:gd name="T9" fmla="*/ 33 h 38"/>
                <a:gd name="T10" fmla="*/ 25 w 30"/>
                <a:gd name="T11" fmla="*/ 24 h 38"/>
                <a:gd name="T12" fmla="*/ 24 w 30"/>
                <a:gd name="T13" fmla="*/ 25 h 38"/>
                <a:gd name="T14" fmla="*/ 30 w 30"/>
                <a:gd name="T15" fmla="*/ 26 h 38"/>
                <a:gd name="T16" fmla="*/ 25 w 30"/>
                <a:gd name="T17" fmla="*/ 24 h 38"/>
                <a:gd name="T18" fmla="*/ 18 w 30"/>
                <a:gd name="T19" fmla="*/ 21 h 38"/>
                <a:gd name="T20" fmla="*/ 6 w 30"/>
                <a:gd name="T21" fmla="*/ 30 h 38"/>
                <a:gd name="T22" fmla="*/ 10 w 30"/>
                <a:gd name="T23" fmla="*/ 35 h 38"/>
                <a:gd name="T24" fmla="*/ 11 w 30"/>
                <a:gd name="T25" fmla="*/ 35 h 38"/>
                <a:gd name="T26" fmla="*/ 13 w 30"/>
                <a:gd name="T27" fmla="*/ 32 h 38"/>
                <a:gd name="T28" fmla="*/ 11 w 30"/>
                <a:gd name="T29" fmla="*/ 27 h 38"/>
                <a:gd name="T30" fmla="*/ 18 w 30"/>
                <a:gd name="T31" fmla="*/ 24 h 38"/>
                <a:gd name="T32" fmla="*/ 22 w 30"/>
                <a:gd name="T33" fmla="*/ 24 h 38"/>
                <a:gd name="T34" fmla="*/ 23 w 30"/>
                <a:gd name="T35" fmla="*/ 23 h 38"/>
                <a:gd name="T36" fmla="*/ 18 w 30"/>
                <a:gd name="T37" fmla="*/ 21 h 38"/>
                <a:gd name="T38" fmla="*/ 15 w 30"/>
                <a:gd name="T39" fmla="*/ 13 h 38"/>
                <a:gd name="T40" fmla="*/ 1 w 30"/>
                <a:gd name="T41" fmla="*/ 19 h 38"/>
                <a:gd name="T42" fmla="*/ 5 w 30"/>
                <a:gd name="T43" fmla="*/ 29 h 38"/>
                <a:gd name="T44" fmla="*/ 16 w 30"/>
                <a:gd name="T45" fmla="*/ 20 h 38"/>
                <a:gd name="T46" fmla="*/ 12 w 30"/>
                <a:gd name="T47" fmla="*/ 16 h 38"/>
                <a:gd name="T48" fmla="*/ 15 w 30"/>
                <a:gd name="T49" fmla="*/ 13 h 38"/>
                <a:gd name="T50" fmla="*/ 15 w 30"/>
                <a:gd name="T51" fmla="*/ 13 h 38"/>
                <a:gd name="T52" fmla="*/ 10 w 30"/>
                <a:gd name="T53" fmla="*/ 6 h 38"/>
                <a:gd name="T54" fmla="*/ 3 w 30"/>
                <a:gd name="T55" fmla="*/ 8 h 38"/>
                <a:gd name="T56" fmla="*/ 1 w 30"/>
                <a:gd name="T57" fmla="*/ 13 h 38"/>
                <a:gd name="T58" fmla="*/ 0 w 30"/>
                <a:gd name="T59" fmla="*/ 16 h 38"/>
                <a:gd name="T60" fmla="*/ 0 w 30"/>
                <a:gd name="T61" fmla="*/ 17 h 38"/>
                <a:gd name="T62" fmla="*/ 14 w 30"/>
                <a:gd name="T63" fmla="*/ 11 h 38"/>
                <a:gd name="T64" fmla="*/ 13 w 30"/>
                <a:gd name="T65" fmla="*/ 10 h 38"/>
                <a:gd name="T66" fmla="*/ 9 w 30"/>
                <a:gd name="T67" fmla="*/ 7 h 38"/>
                <a:gd name="T68" fmla="*/ 10 w 30"/>
                <a:gd name="T69" fmla="*/ 6 h 38"/>
                <a:gd name="T70" fmla="*/ 8 w 30"/>
                <a:gd name="T71" fmla="*/ 0 h 38"/>
                <a:gd name="T72" fmla="*/ 8 w 30"/>
                <a:gd name="T73" fmla="*/ 0 h 38"/>
                <a:gd name="T74" fmla="*/ 5 w 30"/>
                <a:gd name="T75" fmla="*/ 5 h 38"/>
                <a:gd name="T76" fmla="*/ 9 w 30"/>
                <a:gd name="T77" fmla="*/ 3 h 38"/>
                <a:gd name="T78" fmla="*/ 8 w 30"/>
                <a:gd name="T7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0" h="38">
                  <a:moveTo>
                    <a:pt x="15" y="33"/>
                  </a:moveTo>
                  <a:cubicBezTo>
                    <a:pt x="14" y="34"/>
                    <a:pt x="13" y="35"/>
                    <a:pt x="12" y="36"/>
                  </a:cubicBezTo>
                  <a:cubicBezTo>
                    <a:pt x="14" y="37"/>
                    <a:pt x="15" y="37"/>
                    <a:pt x="17" y="38"/>
                  </a:cubicBezTo>
                  <a:cubicBezTo>
                    <a:pt x="17" y="37"/>
                    <a:pt x="18" y="37"/>
                    <a:pt x="19" y="36"/>
                  </a:cubicBezTo>
                  <a:cubicBezTo>
                    <a:pt x="17" y="35"/>
                    <a:pt x="16" y="34"/>
                    <a:pt x="15" y="33"/>
                  </a:cubicBezTo>
                  <a:moveTo>
                    <a:pt x="25" y="24"/>
                  </a:moveTo>
                  <a:cubicBezTo>
                    <a:pt x="25" y="24"/>
                    <a:pt x="24" y="25"/>
                    <a:pt x="24" y="25"/>
                  </a:cubicBezTo>
                  <a:cubicBezTo>
                    <a:pt x="27" y="25"/>
                    <a:pt x="29" y="26"/>
                    <a:pt x="30" y="26"/>
                  </a:cubicBezTo>
                  <a:cubicBezTo>
                    <a:pt x="29" y="26"/>
                    <a:pt x="27" y="25"/>
                    <a:pt x="25" y="24"/>
                  </a:cubicBezTo>
                  <a:moveTo>
                    <a:pt x="18" y="21"/>
                  </a:moveTo>
                  <a:cubicBezTo>
                    <a:pt x="13" y="24"/>
                    <a:pt x="9" y="27"/>
                    <a:pt x="6" y="30"/>
                  </a:cubicBezTo>
                  <a:cubicBezTo>
                    <a:pt x="7" y="32"/>
                    <a:pt x="8" y="33"/>
                    <a:pt x="10" y="35"/>
                  </a:cubicBezTo>
                  <a:cubicBezTo>
                    <a:pt x="10" y="35"/>
                    <a:pt x="11" y="35"/>
                    <a:pt x="11" y="35"/>
                  </a:cubicBezTo>
                  <a:cubicBezTo>
                    <a:pt x="12" y="34"/>
                    <a:pt x="13" y="33"/>
                    <a:pt x="13" y="32"/>
                  </a:cubicBezTo>
                  <a:cubicBezTo>
                    <a:pt x="12" y="31"/>
                    <a:pt x="11" y="29"/>
                    <a:pt x="11" y="27"/>
                  </a:cubicBezTo>
                  <a:cubicBezTo>
                    <a:pt x="11" y="25"/>
                    <a:pt x="14" y="24"/>
                    <a:pt x="18" y="24"/>
                  </a:cubicBezTo>
                  <a:cubicBezTo>
                    <a:pt x="19" y="24"/>
                    <a:pt x="20" y="24"/>
                    <a:pt x="22" y="24"/>
                  </a:cubicBezTo>
                  <a:cubicBezTo>
                    <a:pt x="22" y="24"/>
                    <a:pt x="22" y="24"/>
                    <a:pt x="23" y="23"/>
                  </a:cubicBezTo>
                  <a:cubicBezTo>
                    <a:pt x="21" y="23"/>
                    <a:pt x="19" y="22"/>
                    <a:pt x="18" y="21"/>
                  </a:cubicBezTo>
                  <a:moveTo>
                    <a:pt x="15" y="13"/>
                  </a:moveTo>
                  <a:cubicBezTo>
                    <a:pt x="10" y="15"/>
                    <a:pt x="6" y="17"/>
                    <a:pt x="1" y="19"/>
                  </a:cubicBezTo>
                  <a:cubicBezTo>
                    <a:pt x="1" y="21"/>
                    <a:pt x="2" y="24"/>
                    <a:pt x="5" y="29"/>
                  </a:cubicBezTo>
                  <a:cubicBezTo>
                    <a:pt x="8" y="25"/>
                    <a:pt x="12" y="22"/>
                    <a:pt x="16" y="20"/>
                  </a:cubicBezTo>
                  <a:cubicBezTo>
                    <a:pt x="14" y="19"/>
                    <a:pt x="12" y="17"/>
                    <a:pt x="12" y="16"/>
                  </a:cubicBezTo>
                  <a:cubicBezTo>
                    <a:pt x="12" y="14"/>
                    <a:pt x="13" y="14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moveTo>
                    <a:pt x="10" y="6"/>
                  </a:moveTo>
                  <a:cubicBezTo>
                    <a:pt x="7" y="7"/>
                    <a:pt x="5" y="7"/>
                    <a:pt x="3" y="8"/>
                  </a:cubicBezTo>
                  <a:cubicBezTo>
                    <a:pt x="2" y="10"/>
                    <a:pt x="2" y="12"/>
                    <a:pt x="1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" y="15"/>
                    <a:pt x="9" y="13"/>
                    <a:pt x="14" y="11"/>
                  </a:cubicBezTo>
                  <a:cubicBezTo>
                    <a:pt x="14" y="11"/>
                    <a:pt x="13" y="11"/>
                    <a:pt x="13" y="10"/>
                  </a:cubicBezTo>
                  <a:cubicBezTo>
                    <a:pt x="11" y="10"/>
                    <a:pt x="10" y="9"/>
                    <a:pt x="9" y="7"/>
                  </a:cubicBezTo>
                  <a:cubicBezTo>
                    <a:pt x="9" y="7"/>
                    <a:pt x="9" y="6"/>
                    <a:pt x="10" y="6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6" y="2"/>
                    <a:pt x="5" y="3"/>
                    <a:pt x="5" y="5"/>
                  </a:cubicBezTo>
                  <a:cubicBezTo>
                    <a:pt x="6" y="4"/>
                    <a:pt x="8" y="4"/>
                    <a:pt x="9" y="3"/>
                  </a:cubicBezTo>
                  <a:cubicBezTo>
                    <a:pt x="9" y="2"/>
                    <a:pt x="8" y="1"/>
                    <a:pt x="8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5" name="Freeform 893">
              <a:extLst>
                <a:ext uri="{FF2B5EF4-FFF2-40B4-BE49-F238E27FC236}">
                  <a16:creationId xmlns:a16="http://schemas.microsoft.com/office/drawing/2014/main" id="{3F130A7F-A0AB-46C3-BAA9-A803F1B46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9951" y="1646238"/>
              <a:ext cx="234950" cy="222250"/>
            </a:xfrm>
            <a:custGeom>
              <a:avLst/>
              <a:gdLst>
                <a:gd name="T0" fmla="*/ 3 w 71"/>
                <a:gd name="T1" fmla="*/ 26 h 67"/>
                <a:gd name="T2" fmla="*/ 3 w 71"/>
                <a:gd name="T3" fmla="*/ 26 h 67"/>
                <a:gd name="T4" fmla="*/ 4 w 71"/>
                <a:gd name="T5" fmla="*/ 26 h 67"/>
                <a:gd name="T6" fmla="*/ 26 w 71"/>
                <a:gd name="T7" fmla="*/ 0 h 67"/>
                <a:gd name="T8" fmla="*/ 71 w 71"/>
                <a:gd name="T9" fmla="*/ 12 h 67"/>
                <a:gd name="T10" fmla="*/ 40 w 71"/>
                <a:gd name="T11" fmla="*/ 55 h 67"/>
                <a:gd name="T12" fmla="*/ 40 w 71"/>
                <a:gd name="T13" fmla="*/ 55 h 67"/>
                <a:gd name="T14" fmla="*/ 22 w 71"/>
                <a:gd name="T15" fmla="*/ 63 h 67"/>
                <a:gd name="T16" fmla="*/ 16 w 71"/>
                <a:gd name="T17" fmla="*/ 63 h 67"/>
                <a:gd name="T18" fmla="*/ 11 w 71"/>
                <a:gd name="T19" fmla="*/ 53 h 67"/>
                <a:gd name="T20" fmla="*/ 3 w 71"/>
                <a:gd name="T21" fmla="*/ 49 h 67"/>
                <a:gd name="T22" fmla="*/ 3 w 71"/>
                <a:gd name="T23" fmla="*/ 2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67">
                  <a:moveTo>
                    <a:pt x="3" y="26"/>
                  </a:moveTo>
                  <a:cubicBezTo>
                    <a:pt x="3" y="26"/>
                    <a:pt x="3" y="26"/>
                    <a:pt x="3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6" y="17"/>
                    <a:pt x="13" y="8"/>
                    <a:pt x="26" y="0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1" y="12"/>
                    <a:pt x="63" y="39"/>
                    <a:pt x="40" y="55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35" y="58"/>
                    <a:pt x="29" y="61"/>
                    <a:pt x="22" y="63"/>
                  </a:cubicBezTo>
                  <a:cubicBezTo>
                    <a:pt x="22" y="63"/>
                    <a:pt x="19" y="67"/>
                    <a:pt x="16" y="63"/>
                  </a:cubicBezTo>
                  <a:cubicBezTo>
                    <a:pt x="13" y="60"/>
                    <a:pt x="15" y="54"/>
                    <a:pt x="11" y="53"/>
                  </a:cubicBezTo>
                  <a:cubicBezTo>
                    <a:pt x="8" y="52"/>
                    <a:pt x="6" y="54"/>
                    <a:pt x="3" y="49"/>
                  </a:cubicBezTo>
                  <a:cubicBezTo>
                    <a:pt x="2" y="47"/>
                    <a:pt x="0" y="37"/>
                    <a:pt x="3" y="26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6" name="Freeform 894">
              <a:extLst>
                <a:ext uri="{FF2B5EF4-FFF2-40B4-BE49-F238E27FC236}">
                  <a16:creationId xmlns:a16="http://schemas.microsoft.com/office/drawing/2014/main" id="{9FF71A4B-A730-45D3-8855-89385F9D66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6" y="1731963"/>
              <a:ext cx="130175" cy="128588"/>
            </a:xfrm>
            <a:custGeom>
              <a:avLst/>
              <a:gdLst>
                <a:gd name="T0" fmla="*/ 39 w 39"/>
                <a:gd name="T1" fmla="*/ 29 h 39"/>
                <a:gd name="T2" fmla="*/ 28 w 39"/>
                <a:gd name="T3" fmla="*/ 32 h 39"/>
                <a:gd name="T4" fmla="*/ 18 w 39"/>
                <a:gd name="T5" fmla="*/ 39 h 39"/>
                <a:gd name="T6" fmla="*/ 18 w 39"/>
                <a:gd name="T7" fmla="*/ 39 h 39"/>
                <a:gd name="T8" fmla="*/ 21 w 39"/>
                <a:gd name="T9" fmla="*/ 37 h 39"/>
                <a:gd name="T10" fmla="*/ 39 w 39"/>
                <a:gd name="T11" fmla="*/ 29 h 39"/>
                <a:gd name="T12" fmla="*/ 32 w 39"/>
                <a:gd name="T13" fmla="*/ 18 h 39"/>
                <a:gd name="T14" fmla="*/ 17 w 39"/>
                <a:gd name="T15" fmla="*/ 23 h 39"/>
                <a:gd name="T16" fmla="*/ 16 w 39"/>
                <a:gd name="T17" fmla="*/ 23 h 39"/>
                <a:gd name="T18" fmla="*/ 7 w 39"/>
                <a:gd name="T19" fmla="*/ 24 h 39"/>
                <a:gd name="T20" fmla="*/ 3 w 39"/>
                <a:gd name="T21" fmla="*/ 24 h 39"/>
                <a:gd name="T22" fmla="*/ 10 w 39"/>
                <a:gd name="T23" fmla="*/ 27 h 39"/>
                <a:gd name="T24" fmla="*/ 15 w 39"/>
                <a:gd name="T25" fmla="*/ 37 h 39"/>
                <a:gd name="T26" fmla="*/ 16 w 39"/>
                <a:gd name="T27" fmla="*/ 38 h 39"/>
                <a:gd name="T28" fmla="*/ 25 w 39"/>
                <a:gd name="T29" fmla="*/ 32 h 39"/>
                <a:gd name="T30" fmla="*/ 22 w 39"/>
                <a:gd name="T31" fmla="*/ 31 h 39"/>
                <a:gd name="T32" fmla="*/ 32 w 39"/>
                <a:gd name="T33" fmla="*/ 18 h 39"/>
                <a:gd name="T34" fmla="*/ 19 w 39"/>
                <a:gd name="T35" fmla="*/ 12 h 39"/>
                <a:gd name="T36" fmla="*/ 18 w 39"/>
                <a:gd name="T37" fmla="*/ 12 h 39"/>
                <a:gd name="T38" fmla="*/ 10 w 39"/>
                <a:gd name="T39" fmla="*/ 17 h 39"/>
                <a:gd name="T40" fmla="*/ 9 w 39"/>
                <a:gd name="T41" fmla="*/ 17 h 39"/>
                <a:gd name="T42" fmla="*/ 9 w 39"/>
                <a:gd name="T43" fmla="*/ 14 h 39"/>
                <a:gd name="T44" fmla="*/ 1 w 39"/>
                <a:gd name="T45" fmla="*/ 15 h 39"/>
                <a:gd name="T46" fmla="*/ 2 w 39"/>
                <a:gd name="T47" fmla="*/ 22 h 39"/>
                <a:gd name="T48" fmla="*/ 8 w 39"/>
                <a:gd name="T49" fmla="*/ 22 h 39"/>
                <a:gd name="T50" fmla="*/ 14 w 39"/>
                <a:gd name="T51" fmla="*/ 22 h 39"/>
                <a:gd name="T52" fmla="*/ 19 w 39"/>
                <a:gd name="T53" fmla="*/ 12 h 39"/>
                <a:gd name="T54" fmla="*/ 22 w 39"/>
                <a:gd name="T55" fmla="*/ 9 h 39"/>
                <a:gd name="T56" fmla="*/ 21 w 39"/>
                <a:gd name="T57" fmla="*/ 9 h 39"/>
                <a:gd name="T58" fmla="*/ 22 w 39"/>
                <a:gd name="T59" fmla="*/ 9 h 39"/>
                <a:gd name="T60" fmla="*/ 22 w 39"/>
                <a:gd name="T61" fmla="*/ 9 h 39"/>
                <a:gd name="T62" fmla="*/ 2 w 39"/>
                <a:gd name="T63" fmla="*/ 9 h 39"/>
                <a:gd name="T64" fmla="*/ 1 w 39"/>
                <a:gd name="T65" fmla="*/ 9 h 39"/>
                <a:gd name="T66" fmla="*/ 0 w 39"/>
                <a:gd name="T67" fmla="*/ 12 h 39"/>
                <a:gd name="T68" fmla="*/ 3 w 39"/>
                <a:gd name="T69" fmla="*/ 12 h 39"/>
                <a:gd name="T70" fmla="*/ 3 w 39"/>
                <a:gd name="T71" fmla="*/ 12 h 39"/>
                <a:gd name="T72" fmla="*/ 2 w 39"/>
                <a:gd name="T73" fmla="*/ 9 h 39"/>
                <a:gd name="T74" fmla="*/ 9 w 39"/>
                <a:gd name="T75" fmla="*/ 8 h 39"/>
                <a:gd name="T76" fmla="*/ 8 w 39"/>
                <a:gd name="T77" fmla="*/ 8 h 39"/>
                <a:gd name="T78" fmla="*/ 5 w 39"/>
                <a:gd name="T79" fmla="*/ 12 h 39"/>
                <a:gd name="T80" fmla="*/ 9 w 39"/>
                <a:gd name="T81" fmla="*/ 12 h 39"/>
                <a:gd name="T82" fmla="*/ 9 w 39"/>
                <a:gd name="T83" fmla="*/ 8 h 39"/>
                <a:gd name="T84" fmla="*/ 10 w 39"/>
                <a:gd name="T85" fmla="*/ 3 h 39"/>
                <a:gd name="T86" fmla="*/ 8 w 39"/>
                <a:gd name="T87" fmla="*/ 6 h 39"/>
                <a:gd name="T88" fmla="*/ 9 w 39"/>
                <a:gd name="T89" fmla="*/ 6 h 39"/>
                <a:gd name="T90" fmla="*/ 10 w 39"/>
                <a:gd name="T91" fmla="*/ 3 h 39"/>
                <a:gd name="T92" fmla="*/ 2 w 39"/>
                <a:gd name="T93" fmla="*/ 0 h 39"/>
                <a:gd name="T94" fmla="*/ 1 w 39"/>
                <a:gd name="T95" fmla="*/ 7 h 39"/>
                <a:gd name="T96" fmla="*/ 1 w 39"/>
                <a:gd name="T97" fmla="*/ 7 h 39"/>
                <a:gd name="T98" fmla="*/ 2 w 39"/>
                <a:gd name="T99" fmla="*/ 7 h 39"/>
                <a:gd name="T100" fmla="*/ 2 w 39"/>
                <a:gd name="T101" fmla="*/ 0 h 39"/>
                <a:gd name="T102" fmla="*/ 2 w 39"/>
                <a:gd name="T103" fmla="*/ 0 h 39"/>
                <a:gd name="T104" fmla="*/ 2 w 39"/>
                <a:gd name="T105" fmla="*/ 0 h 39"/>
                <a:gd name="T106" fmla="*/ 2 w 39"/>
                <a:gd name="T10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9" h="39">
                  <a:moveTo>
                    <a:pt x="39" y="29"/>
                  </a:moveTo>
                  <a:cubicBezTo>
                    <a:pt x="38" y="29"/>
                    <a:pt x="33" y="31"/>
                    <a:pt x="28" y="32"/>
                  </a:cubicBezTo>
                  <a:cubicBezTo>
                    <a:pt x="25" y="34"/>
                    <a:pt x="22" y="37"/>
                    <a:pt x="18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20" y="39"/>
                    <a:pt x="21" y="37"/>
                    <a:pt x="21" y="37"/>
                  </a:cubicBezTo>
                  <a:cubicBezTo>
                    <a:pt x="28" y="35"/>
                    <a:pt x="34" y="32"/>
                    <a:pt x="39" y="29"/>
                  </a:cubicBezTo>
                  <a:moveTo>
                    <a:pt x="32" y="18"/>
                  </a:moveTo>
                  <a:cubicBezTo>
                    <a:pt x="31" y="19"/>
                    <a:pt x="22" y="23"/>
                    <a:pt x="17" y="23"/>
                  </a:cubicBezTo>
                  <a:cubicBezTo>
                    <a:pt x="17" y="23"/>
                    <a:pt x="17" y="23"/>
                    <a:pt x="16" y="23"/>
                  </a:cubicBezTo>
                  <a:cubicBezTo>
                    <a:pt x="13" y="24"/>
                    <a:pt x="10" y="24"/>
                    <a:pt x="7" y="24"/>
                  </a:cubicBezTo>
                  <a:cubicBezTo>
                    <a:pt x="6" y="24"/>
                    <a:pt x="4" y="24"/>
                    <a:pt x="3" y="24"/>
                  </a:cubicBezTo>
                  <a:cubicBezTo>
                    <a:pt x="5" y="28"/>
                    <a:pt x="7" y="26"/>
                    <a:pt x="10" y="27"/>
                  </a:cubicBezTo>
                  <a:cubicBezTo>
                    <a:pt x="14" y="28"/>
                    <a:pt x="12" y="34"/>
                    <a:pt x="15" y="37"/>
                  </a:cubicBezTo>
                  <a:cubicBezTo>
                    <a:pt x="15" y="37"/>
                    <a:pt x="16" y="37"/>
                    <a:pt x="16" y="38"/>
                  </a:cubicBezTo>
                  <a:cubicBezTo>
                    <a:pt x="19" y="36"/>
                    <a:pt x="22" y="34"/>
                    <a:pt x="25" y="32"/>
                  </a:cubicBezTo>
                  <a:cubicBezTo>
                    <a:pt x="23" y="32"/>
                    <a:pt x="22" y="32"/>
                    <a:pt x="22" y="31"/>
                  </a:cubicBezTo>
                  <a:cubicBezTo>
                    <a:pt x="18" y="28"/>
                    <a:pt x="30" y="19"/>
                    <a:pt x="32" y="18"/>
                  </a:cubicBezTo>
                  <a:moveTo>
                    <a:pt x="19" y="12"/>
                  </a:moveTo>
                  <a:cubicBezTo>
                    <a:pt x="19" y="12"/>
                    <a:pt x="18" y="12"/>
                    <a:pt x="18" y="12"/>
                  </a:cubicBezTo>
                  <a:cubicBezTo>
                    <a:pt x="15" y="15"/>
                    <a:pt x="12" y="17"/>
                    <a:pt x="10" y="17"/>
                  </a:cubicBezTo>
                  <a:cubicBezTo>
                    <a:pt x="10" y="17"/>
                    <a:pt x="10" y="17"/>
                    <a:pt x="9" y="17"/>
                  </a:cubicBezTo>
                  <a:cubicBezTo>
                    <a:pt x="9" y="17"/>
                    <a:pt x="9" y="16"/>
                    <a:pt x="9" y="14"/>
                  </a:cubicBezTo>
                  <a:cubicBezTo>
                    <a:pt x="6" y="15"/>
                    <a:pt x="3" y="15"/>
                    <a:pt x="1" y="15"/>
                  </a:cubicBezTo>
                  <a:cubicBezTo>
                    <a:pt x="1" y="18"/>
                    <a:pt x="1" y="20"/>
                    <a:pt x="2" y="22"/>
                  </a:cubicBezTo>
                  <a:cubicBezTo>
                    <a:pt x="4" y="22"/>
                    <a:pt x="6" y="22"/>
                    <a:pt x="8" y="22"/>
                  </a:cubicBezTo>
                  <a:cubicBezTo>
                    <a:pt x="10" y="22"/>
                    <a:pt x="12" y="22"/>
                    <a:pt x="14" y="22"/>
                  </a:cubicBezTo>
                  <a:cubicBezTo>
                    <a:pt x="13" y="20"/>
                    <a:pt x="16" y="15"/>
                    <a:pt x="19" y="12"/>
                  </a:cubicBezTo>
                  <a:moveTo>
                    <a:pt x="22" y="9"/>
                  </a:moveTo>
                  <a:cubicBezTo>
                    <a:pt x="22" y="9"/>
                    <a:pt x="22" y="9"/>
                    <a:pt x="21" y="9"/>
                  </a:cubicBezTo>
                  <a:cubicBezTo>
                    <a:pt x="21" y="9"/>
                    <a:pt x="21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moveTo>
                    <a:pt x="2" y="9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1" y="12"/>
                    <a:pt x="2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2" y="11"/>
                    <a:pt x="2" y="10"/>
                    <a:pt x="2" y="9"/>
                  </a:cubicBezTo>
                  <a:moveTo>
                    <a:pt x="9" y="8"/>
                  </a:moveTo>
                  <a:cubicBezTo>
                    <a:pt x="9" y="8"/>
                    <a:pt x="8" y="8"/>
                    <a:pt x="8" y="8"/>
                  </a:cubicBezTo>
                  <a:cubicBezTo>
                    <a:pt x="7" y="10"/>
                    <a:pt x="6" y="12"/>
                    <a:pt x="5" y="12"/>
                  </a:cubicBezTo>
                  <a:cubicBezTo>
                    <a:pt x="6" y="12"/>
                    <a:pt x="7" y="12"/>
                    <a:pt x="9" y="12"/>
                  </a:cubicBezTo>
                  <a:cubicBezTo>
                    <a:pt x="9" y="11"/>
                    <a:pt x="9" y="9"/>
                    <a:pt x="9" y="8"/>
                  </a:cubicBezTo>
                  <a:moveTo>
                    <a:pt x="10" y="3"/>
                  </a:moveTo>
                  <a:cubicBezTo>
                    <a:pt x="10" y="3"/>
                    <a:pt x="9" y="5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4"/>
                    <a:pt x="10" y="3"/>
                    <a:pt x="10" y="3"/>
                  </a:cubicBezTo>
                  <a:moveTo>
                    <a:pt x="2" y="0"/>
                  </a:moveTo>
                  <a:cubicBezTo>
                    <a:pt x="2" y="3"/>
                    <a:pt x="1" y="5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2" y="2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7" name="Freeform 895">
              <a:extLst>
                <a:ext uri="{FF2B5EF4-FFF2-40B4-BE49-F238E27FC236}">
                  <a16:creationId xmlns:a16="http://schemas.microsoft.com/office/drawing/2014/main" id="{FA4EEDBF-D1B1-4BD7-8583-CF728F2AF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9704388" y="1560513"/>
              <a:ext cx="271463" cy="144463"/>
            </a:xfrm>
            <a:custGeom>
              <a:avLst/>
              <a:gdLst>
                <a:gd name="T0" fmla="*/ 8 w 82"/>
                <a:gd name="T1" fmla="*/ 34 h 44"/>
                <a:gd name="T2" fmla="*/ 52 w 82"/>
                <a:gd name="T3" fmla="*/ 27 h 44"/>
                <a:gd name="T4" fmla="*/ 81 w 82"/>
                <a:gd name="T5" fmla="*/ 0 h 44"/>
                <a:gd name="T6" fmla="*/ 82 w 82"/>
                <a:gd name="T7" fmla="*/ 4 h 44"/>
                <a:gd name="T8" fmla="*/ 7 w 82"/>
                <a:gd name="T9" fmla="*/ 35 h 44"/>
                <a:gd name="T10" fmla="*/ 7 w 82"/>
                <a:gd name="T11" fmla="*/ 35 h 44"/>
                <a:gd name="T12" fmla="*/ 2 w 82"/>
                <a:gd name="T13" fmla="*/ 35 h 44"/>
                <a:gd name="T14" fmla="*/ 5 w 82"/>
                <a:gd name="T15" fmla="*/ 31 h 44"/>
                <a:gd name="T16" fmla="*/ 8 w 82"/>
                <a:gd name="T17" fmla="*/ 3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" h="44">
                  <a:moveTo>
                    <a:pt x="8" y="34"/>
                  </a:moveTo>
                  <a:cubicBezTo>
                    <a:pt x="16" y="35"/>
                    <a:pt x="35" y="37"/>
                    <a:pt x="52" y="27"/>
                  </a:cubicBezTo>
                  <a:cubicBezTo>
                    <a:pt x="74" y="14"/>
                    <a:pt x="81" y="0"/>
                    <a:pt x="81" y="0"/>
                  </a:cubicBezTo>
                  <a:cubicBezTo>
                    <a:pt x="82" y="4"/>
                    <a:pt x="82" y="4"/>
                    <a:pt x="82" y="4"/>
                  </a:cubicBezTo>
                  <a:cubicBezTo>
                    <a:pt x="82" y="4"/>
                    <a:pt x="56" y="44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6" y="35"/>
                    <a:pt x="4" y="36"/>
                    <a:pt x="2" y="35"/>
                  </a:cubicBezTo>
                  <a:cubicBezTo>
                    <a:pt x="0" y="35"/>
                    <a:pt x="1" y="31"/>
                    <a:pt x="5" y="31"/>
                  </a:cubicBezTo>
                  <a:cubicBezTo>
                    <a:pt x="8" y="31"/>
                    <a:pt x="8" y="33"/>
                    <a:pt x="8" y="3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8" name="Freeform 896">
              <a:extLst>
                <a:ext uri="{FF2B5EF4-FFF2-40B4-BE49-F238E27FC236}">
                  <a16:creationId xmlns:a16="http://schemas.microsoft.com/office/drawing/2014/main" id="{ECB6BF2D-2B22-4730-BC9B-5FEB04BED1B2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8351" y="1512888"/>
              <a:ext cx="306388" cy="155575"/>
            </a:xfrm>
            <a:custGeom>
              <a:avLst/>
              <a:gdLst>
                <a:gd name="T0" fmla="*/ 92 w 93"/>
                <a:gd name="T1" fmla="*/ 5 h 47"/>
                <a:gd name="T2" fmla="*/ 93 w 93"/>
                <a:gd name="T3" fmla="*/ 0 h 47"/>
                <a:gd name="T4" fmla="*/ 9 w 93"/>
                <a:gd name="T5" fmla="*/ 43 h 47"/>
                <a:gd name="T6" fmla="*/ 3 w 93"/>
                <a:gd name="T7" fmla="*/ 42 h 47"/>
                <a:gd name="T8" fmla="*/ 9 w 93"/>
                <a:gd name="T9" fmla="*/ 44 h 47"/>
                <a:gd name="T10" fmla="*/ 9 w 93"/>
                <a:gd name="T11" fmla="*/ 44 h 47"/>
                <a:gd name="T12" fmla="*/ 40 w 93"/>
                <a:gd name="T13" fmla="*/ 38 h 47"/>
                <a:gd name="T14" fmla="*/ 92 w 93"/>
                <a:gd name="T15" fmla="*/ 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47">
                  <a:moveTo>
                    <a:pt x="92" y="5"/>
                  </a:moveTo>
                  <a:cubicBezTo>
                    <a:pt x="93" y="0"/>
                    <a:pt x="93" y="0"/>
                    <a:pt x="93" y="0"/>
                  </a:cubicBezTo>
                  <a:cubicBezTo>
                    <a:pt x="93" y="0"/>
                    <a:pt x="52" y="42"/>
                    <a:pt x="9" y="43"/>
                  </a:cubicBezTo>
                  <a:cubicBezTo>
                    <a:pt x="9" y="43"/>
                    <a:pt x="6" y="40"/>
                    <a:pt x="3" y="42"/>
                  </a:cubicBezTo>
                  <a:cubicBezTo>
                    <a:pt x="0" y="44"/>
                    <a:pt x="5" y="47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6" y="44"/>
                    <a:pt x="28" y="42"/>
                    <a:pt x="40" y="38"/>
                  </a:cubicBezTo>
                  <a:cubicBezTo>
                    <a:pt x="60" y="30"/>
                    <a:pt x="85" y="11"/>
                    <a:pt x="92" y="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9" name="Freeform 897">
              <a:extLst>
                <a:ext uri="{FF2B5EF4-FFF2-40B4-BE49-F238E27FC236}">
                  <a16:creationId xmlns:a16="http://schemas.microsoft.com/office/drawing/2014/main" id="{D4912E44-886A-4BFE-853F-8504DF54A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2613" y="1335088"/>
              <a:ext cx="482600" cy="257175"/>
            </a:xfrm>
            <a:custGeom>
              <a:avLst/>
              <a:gdLst>
                <a:gd name="T0" fmla="*/ 5 w 146"/>
                <a:gd name="T1" fmla="*/ 67 h 78"/>
                <a:gd name="T2" fmla="*/ 0 w 146"/>
                <a:gd name="T3" fmla="*/ 73 h 78"/>
                <a:gd name="T4" fmla="*/ 10 w 146"/>
                <a:gd name="T5" fmla="*/ 67 h 78"/>
                <a:gd name="T6" fmla="*/ 143 w 146"/>
                <a:gd name="T7" fmla="*/ 60 h 78"/>
                <a:gd name="T8" fmla="*/ 146 w 146"/>
                <a:gd name="T9" fmla="*/ 57 h 78"/>
                <a:gd name="T10" fmla="*/ 5 w 146"/>
                <a:gd name="T11" fmla="*/ 67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6" h="78">
                  <a:moveTo>
                    <a:pt x="5" y="67"/>
                  </a:moveTo>
                  <a:cubicBezTo>
                    <a:pt x="3" y="68"/>
                    <a:pt x="0" y="70"/>
                    <a:pt x="0" y="73"/>
                  </a:cubicBezTo>
                  <a:cubicBezTo>
                    <a:pt x="1" y="78"/>
                    <a:pt x="13" y="73"/>
                    <a:pt x="10" y="67"/>
                  </a:cubicBezTo>
                  <a:cubicBezTo>
                    <a:pt x="60" y="3"/>
                    <a:pt x="142" y="60"/>
                    <a:pt x="143" y="60"/>
                  </a:cubicBezTo>
                  <a:cubicBezTo>
                    <a:pt x="146" y="57"/>
                    <a:pt x="146" y="57"/>
                    <a:pt x="146" y="57"/>
                  </a:cubicBezTo>
                  <a:cubicBezTo>
                    <a:pt x="145" y="56"/>
                    <a:pt x="55" y="0"/>
                    <a:pt x="5" y="67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" name="Freeform 898">
              <a:extLst>
                <a:ext uri="{FF2B5EF4-FFF2-40B4-BE49-F238E27FC236}">
                  <a16:creationId xmlns:a16="http://schemas.microsoft.com/office/drawing/2014/main" id="{BBD5538A-C1DB-4457-9F62-0551951FEFEC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2626" y="1387476"/>
              <a:ext cx="458788" cy="292100"/>
            </a:xfrm>
            <a:custGeom>
              <a:avLst/>
              <a:gdLst>
                <a:gd name="T0" fmla="*/ 5 w 139"/>
                <a:gd name="T1" fmla="*/ 77 h 88"/>
                <a:gd name="T2" fmla="*/ 1 w 139"/>
                <a:gd name="T3" fmla="*/ 83 h 88"/>
                <a:gd name="T4" fmla="*/ 9 w 139"/>
                <a:gd name="T5" fmla="*/ 75 h 88"/>
                <a:gd name="T6" fmla="*/ 138 w 139"/>
                <a:gd name="T7" fmla="*/ 39 h 88"/>
                <a:gd name="T8" fmla="*/ 139 w 139"/>
                <a:gd name="T9" fmla="*/ 35 h 88"/>
                <a:gd name="T10" fmla="*/ 5 w 139"/>
                <a:gd name="T11" fmla="*/ 7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" h="88">
                  <a:moveTo>
                    <a:pt x="5" y="77"/>
                  </a:moveTo>
                  <a:cubicBezTo>
                    <a:pt x="2" y="78"/>
                    <a:pt x="0" y="80"/>
                    <a:pt x="1" y="83"/>
                  </a:cubicBezTo>
                  <a:cubicBezTo>
                    <a:pt x="3" y="88"/>
                    <a:pt x="13" y="80"/>
                    <a:pt x="9" y="75"/>
                  </a:cubicBezTo>
                  <a:cubicBezTo>
                    <a:pt x="44" y="2"/>
                    <a:pt x="137" y="39"/>
                    <a:pt x="138" y="39"/>
                  </a:cubicBezTo>
                  <a:cubicBezTo>
                    <a:pt x="139" y="35"/>
                    <a:pt x="139" y="35"/>
                    <a:pt x="139" y="35"/>
                  </a:cubicBezTo>
                  <a:cubicBezTo>
                    <a:pt x="138" y="35"/>
                    <a:pt x="39" y="0"/>
                    <a:pt x="5" y="77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1" name="Freeform 899">
              <a:extLst>
                <a:ext uri="{FF2B5EF4-FFF2-40B4-BE49-F238E27FC236}">
                  <a16:creationId xmlns:a16="http://schemas.microsoft.com/office/drawing/2014/main" id="{36F52B3D-CD71-4B32-BD4F-06B81BCED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9612313" y="1566863"/>
              <a:ext cx="458788" cy="307975"/>
            </a:xfrm>
            <a:custGeom>
              <a:avLst/>
              <a:gdLst>
                <a:gd name="T0" fmla="*/ 9 w 139"/>
                <a:gd name="T1" fmla="*/ 56 h 93"/>
                <a:gd name="T2" fmla="*/ 2 w 139"/>
                <a:gd name="T3" fmla="*/ 53 h 93"/>
                <a:gd name="T4" fmla="*/ 13 w 139"/>
                <a:gd name="T5" fmla="*/ 55 h 93"/>
                <a:gd name="T6" fmla="*/ 135 w 139"/>
                <a:gd name="T7" fmla="*/ 0 h 93"/>
                <a:gd name="T8" fmla="*/ 139 w 139"/>
                <a:gd name="T9" fmla="*/ 2 h 93"/>
                <a:gd name="T10" fmla="*/ 9 w 139"/>
                <a:gd name="T11" fmla="*/ 5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" h="93">
                  <a:moveTo>
                    <a:pt x="9" y="56"/>
                  </a:moveTo>
                  <a:cubicBezTo>
                    <a:pt x="6" y="56"/>
                    <a:pt x="3" y="56"/>
                    <a:pt x="2" y="53"/>
                  </a:cubicBezTo>
                  <a:cubicBezTo>
                    <a:pt x="0" y="48"/>
                    <a:pt x="13" y="48"/>
                    <a:pt x="13" y="55"/>
                  </a:cubicBezTo>
                  <a:cubicBezTo>
                    <a:pt x="86" y="89"/>
                    <a:pt x="134" y="1"/>
                    <a:pt x="135" y="0"/>
                  </a:cubicBezTo>
                  <a:cubicBezTo>
                    <a:pt x="139" y="2"/>
                    <a:pt x="139" y="2"/>
                    <a:pt x="139" y="2"/>
                  </a:cubicBezTo>
                  <a:cubicBezTo>
                    <a:pt x="138" y="3"/>
                    <a:pt x="83" y="93"/>
                    <a:pt x="9" y="5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2" name="Freeform 900">
              <a:extLst>
                <a:ext uri="{FF2B5EF4-FFF2-40B4-BE49-F238E27FC236}">
                  <a16:creationId xmlns:a16="http://schemas.microsoft.com/office/drawing/2014/main" id="{0FCF89C7-733D-4CE8-9E4E-35F3C3DE4A7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98038" y="1649413"/>
              <a:ext cx="300038" cy="219075"/>
            </a:xfrm>
            <a:custGeom>
              <a:avLst/>
              <a:gdLst>
                <a:gd name="T0" fmla="*/ 6 w 91"/>
                <a:gd name="T1" fmla="*/ 45 h 66"/>
                <a:gd name="T2" fmla="*/ 1 w 91"/>
                <a:gd name="T3" fmla="*/ 43 h 66"/>
                <a:gd name="T4" fmla="*/ 9 w 91"/>
                <a:gd name="T5" fmla="*/ 44 h 66"/>
                <a:gd name="T6" fmla="*/ 89 w 91"/>
                <a:gd name="T7" fmla="*/ 0 h 66"/>
                <a:gd name="T8" fmla="*/ 91 w 91"/>
                <a:gd name="T9" fmla="*/ 1 h 66"/>
                <a:gd name="T10" fmla="*/ 6 w 91"/>
                <a:gd name="T11" fmla="*/ 4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66">
                  <a:moveTo>
                    <a:pt x="6" y="45"/>
                  </a:moveTo>
                  <a:cubicBezTo>
                    <a:pt x="4" y="45"/>
                    <a:pt x="2" y="45"/>
                    <a:pt x="1" y="43"/>
                  </a:cubicBezTo>
                  <a:cubicBezTo>
                    <a:pt x="0" y="40"/>
                    <a:pt x="9" y="39"/>
                    <a:pt x="9" y="44"/>
                  </a:cubicBezTo>
                  <a:cubicBezTo>
                    <a:pt x="61" y="63"/>
                    <a:pt x="88" y="0"/>
                    <a:pt x="89" y="0"/>
                  </a:cubicBezTo>
                  <a:cubicBezTo>
                    <a:pt x="91" y="1"/>
                    <a:pt x="91" y="1"/>
                    <a:pt x="91" y="1"/>
                  </a:cubicBezTo>
                  <a:cubicBezTo>
                    <a:pt x="91" y="2"/>
                    <a:pt x="59" y="66"/>
                    <a:pt x="6" y="4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" name="Freeform 901">
              <a:extLst>
                <a:ext uri="{FF2B5EF4-FFF2-40B4-BE49-F238E27FC236}">
                  <a16:creationId xmlns:a16="http://schemas.microsoft.com/office/drawing/2014/main" id="{27C9704C-FDEA-491C-B3C8-2E0374395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13" y="1365251"/>
              <a:ext cx="319088" cy="192088"/>
            </a:xfrm>
            <a:custGeom>
              <a:avLst/>
              <a:gdLst>
                <a:gd name="T0" fmla="*/ 3 w 97"/>
                <a:gd name="T1" fmla="*/ 50 h 58"/>
                <a:gd name="T2" fmla="*/ 0 w 97"/>
                <a:gd name="T3" fmla="*/ 54 h 58"/>
                <a:gd name="T4" fmla="*/ 6 w 97"/>
                <a:gd name="T5" fmla="*/ 49 h 58"/>
                <a:gd name="T6" fmla="*/ 95 w 97"/>
                <a:gd name="T7" fmla="*/ 33 h 58"/>
                <a:gd name="T8" fmla="*/ 97 w 97"/>
                <a:gd name="T9" fmla="*/ 30 h 58"/>
                <a:gd name="T10" fmla="*/ 3 w 97"/>
                <a:gd name="T11" fmla="*/ 5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58">
                  <a:moveTo>
                    <a:pt x="3" y="50"/>
                  </a:moveTo>
                  <a:cubicBezTo>
                    <a:pt x="1" y="51"/>
                    <a:pt x="0" y="52"/>
                    <a:pt x="0" y="54"/>
                  </a:cubicBezTo>
                  <a:cubicBezTo>
                    <a:pt x="1" y="58"/>
                    <a:pt x="9" y="53"/>
                    <a:pt x="6" y="49"/>
                  </a:cubicBezTo>
                  <a:cubicBezTo>
                    <a:pt x="34" y="2"/>
                    <a:pt x="95" y="33"/>
                    <a:pt x="95" y="33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96" y="30"/>
                    <a:pt x="31" y="0"/>
                    <a:pt x="3" y="50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" name="Freeform 902">
              <a:extLst>
                <a:ext uri="{FF2B5EF4-FFF2-40B4-BE49-F238E27FC236}">
                  <a16:creationId xmlns:a16="http://schemas.microsoft.com/office/drawing/2014/main" id="{13CAA055-029E-4B27-8F66-2723E72B7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1526" y="1606551"/>
              <a:ext cx="323850" cy="301625"/>
            </a:xfrm>
            <a:custGeom>
              <a:avLst/>
              <a:gdLst>
                <a:gd name="T0" fmla="*/ 9 w 98"/>
                <a:gd name="T1" fmla="*/ 84 h 91"/>
                <a:gd name="T2" fmla="*/ 3 w 98"/>
                <a:gd name="T3" fmla="*/ 84 h 91"/>
                <a:gd name="T4" fmla="*/ 12 w 98"/>
                <a:gd name="T5" fmla="*/ 82 h 91"/>
                <a:gd name="T6" fmla="*/ 94 w 98"/>
                <a:gd name="T7" fmla="*/ 0 h 91"/>
                <a:gd name="T8" fmla="*/ 98 w 98"/>
                <a:gd name="T9" fmla="*/ 1 h 91"/>
                <a:gd name="T10" fmla="*/ 9 w 98"/>
                <a:gd name="T11" fmla="*/ 84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91">
                  <a:moveTo>
                    <a:pt x="9" y="84"/>
                  </a:moveTo>
                  <a:cubicBezTo>
                    <a:pt x="7" y="85"/>
                    <a:pt x="4" y="86"/>
                    <a:pt x="3" y="84"/>
                  </a:cubicBezTo>
                  <a:cubicBezTo>
                    <a:pt x="0" y="80"/>
                    <a:pt x="10" y="76"/>
                    <a:pt x="12" y="82"/>
                  </a:cubicBezTo>
                  <a:cubicBezTo>
                    <a:pt x="82" y="87"/>
                    <a:pt x="94" y="1"/>
                    <a:pt x="94" y="0"/>
                  </a:cubicBezTo>
                  <a:cubicBezTo>
                    <a:pt x="98" y="1"/>
                    <a:pt x="98" y="1"/>
                    <a:pt x="98" y="1"/>
                  </a:cubicBezTo>
                  <a:cubicBezTo>
                    <a:pt x="98" y="2"/>
                    <a:pt x="81" y="91"/>
                    <a:pt x="9" y="8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5" name="Freeform 903">
              <a:extLst>
                <a:ext uri="{FF2B5EF4-FFF2-40B4-BE49-F238E27FC236}">
                  <a16:creationId xmlns:a16="http://schemas.microsoft.com/office/drawing/2014/main" id="{AE6A7284-030C-40AB-9FF5-038E3F0FF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4701" y="1616076"/>
              <a:ext cx="311150" cy="207963"/>
            </a:xfrm>
            <a:custGeom>
              <a:avLst/>
              <a:gdLst>
                <a:gd name="T0" fmla="*/ 5 w 94"/>
                <a:gd name="T1" fmla="*/ 37 h 63"/>
                <a:gd name="T2" fmla="*/ 1 w 94"/>
                <a:gd name="T3" fmla="*/ 36 h 63"/>
                <a:gd name="T4" fmla="*/ 8 w 94"/>
                <a:gd name="T5" fmla="*/ 36 h 63"/>
                <a:gd name="T6" fmla="*/ 92 w 94"/>
                <a:gd name="T7" fmla="*/ 0 h 63"/>
                <a:gd name="T8" fmla="*/ 94 w 94"/>
                <a:gd name="T9" fmla="*/ 1 h 63"/>
                <a:gd name="T10" fmla="*/ 5 w 94"/>
                <a:gd name="T11" fmla="*/ 3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63">
                  <a:moveTo>
                    <a:pt x="5" y="37"/>
                  </a:moveTo>
                  <a:cubicBezTo>
                    <a:pt x="4" y="38"/>
                    <a:pt x="2" y="38"/>
                    <a:pt x="1" y="36"/>
                  </a:cubicBezTo>
                  <a:cubicBezTo>
                    <a:pt x="0" y="32"/>
                    <a:pt x="9" y="32"/>
                    <a:pt x="8" y="36"/>
                  </a:cubicBezTo>
                  <a:cubicBezTo>
                    <a:pt x="58" y="60"/>
                    <a:pt x="91" y="0"/>
                    <a:pt x="92" y="0"/>
                  </a:cubicBezTo>
                  <a:cubicBezTo>
                    <a:pt x="94" y="1"/>
                    <a:pt x="94" y="1"/>
                    <a:pt x="94" y="1"/>
                  </a:cubicBezTo>
                  <a:cubicBezTo>
                    <a:pt x="94" y="2"/>
                    <a:pt x="56" y="63"/>
                    <a:pt x="5" y="37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6" name="Freeform 904">
              <a:extLst>
                <a:ext uri="{FF2B5EF4-FFF2-40B4-BE49-F238E27FC236}">
                  <a16:creationId xmlns:a16="http://schemas.microsoft.com/office/drawing/2014/main" id="{26872781-1E7B-4BA7-A510-4DB2E77D7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5176" y="1463676"/>
              <a:ext cx="263525" cy="165100"/>
            </a:xfrm>
            <a:custGeom>
              <a:avLst/>
              <a:gdLst>
                <a:gd name="T0" fmla="*/ 6 w 80"/>
                <a:gd name="T1" fmla="*/ 43 h 50"/>
                <a:gd name="T2" fmla="*/ 40 w 80"/>
                <a:gd name="T3" fmla="*/ 15 h 50"/>
                <a:gd name="T4" fmla="*/ 80 w 80"/>
                <a:gd name="T5" fmla="*/ 11 h 50"/>
                <a:gd name="T6" fmla="*/ 78 w 80"/>
                <a:gd name="T7" fmla="*/ 8 h 50"/>
                <a:gd name="T8" fmla="*/ 5 w 80"/>
                <a:gd name="T9" fmla="*/ 43 h 50"/>
                <a:gd name="T10" fmla="*/ 5 w 80"/>
                <a:gd name="T11" fmla="*/ 43 h 50"/>
                <a:gd name="T12" fmla="*/ 1 w 80"/>
                <a:gd name="T13" fmla="*/ 46 h 50"/>
                <a:gd name="T14" fmla="*/ 6 w 80"/>
                <a:gd name="T15" fmla="*/ 47 h 50"/>
                <a:gd name="T16" fmla="*/ 6 w 80"/>
                <a:gd name="T17" fmla="*/ 4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50">
                  <a:moveTo>
                    <a:pt x="6" y="43"/>
                  </a:moveTo>
                  <a:cubicBezTo>
                    <a:pt x="10" y="37"/>
                    <a:pt x="21" y="21"/>
                    <a:pt x="40" y="15"/>
                  </a:cubicBezTo>
                  <a:cubicBezTo>
                    <a:pt x="65" y="7"/>
                    <a:pt x="80" y="11"/>
                    <a:pt x="80" y="11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30" y="0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4" y="44"/>
                    <a:pt x="2" y="45"/>
                    <a:pt x="1" y="46"/>
                  </a:cubicBezTo>
                  <a:cubicBezTo>
                    <a:pt x="0" y="48"/>
                    <a:pt x="3" y="50"/>
                    <a:pt x="6" y="47"/>
                  </a:cubicBezTo>
                  <a:cubicBezTo>
                    <a:pt x="8" y="45"/>
                    <a:pt x="7" y="44"/>
                    <a:pt x="6" y="4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7" name="Freeform 905">
              <a:extLst>
                <a:ext uri="{FF2B5EF4-FFF2-40B4-BE49-F238E27FC236}">
                  <a16:creationId xmlns:a16="http://schemas.microsoft.com/office/drawing/2014/main" id="{FE9C586E-9766-4774-8AC3-459598A1ABD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7088" y="1484313"/>
              <a:ext cx="265113" cy="165100"/>
            </a:xfrm>
            <a:custGeom>
              <a:avLst/>
              <a:gdLst>
                <a:gd name="T0" fmla="*/ 6 w 80"/>
                <a:gd name="T1" fmla="*/ 43 h 50"/>
                <a:gd name="T2" fmla="*/ 40 w 80"/>
                <a:gd name="T3" fmla="*/ 15 h 50"/>
                <a:gd name="T4" fmla="*/ 80 w 80"/>
                <a:gd name="T5" fmla="*/ 11 h 50"/>
                <a:gd name="T6" fmla="*/ 78 w 80"/>
                <a:gd name="T7" fmla="*/ 8 h 50"/>
                <a:gd name="T8" fmla="*/ 5 w 80"/>
                <a:gd name="T9" fmla="*/ 43 h 50"/>
                <a:gd name="T10" fmla="*/ 5 w 80"/>
                <a:gd name="T11" fmla="*/ 43 h 50"/>
                <a:gd name="T12" fmla="*/ 1 w 80"/>
                <a:gd name="T13" fmla="*/ 46 h 50"/>
                <a:gd name="T14" fmla="*/ 6 w 80"/>
                <a:gd name="T15" fmla="*/ 47 h 50"/>
                <a:gd name="T16" fmla="*/ 6 w 80"/>
                <a:gd name="T17" fmla="*/ 4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50">
                  <a:moveTo>
                    <a:pt x="6" y="43"/>
                  </a:moveTo>
                  <a:cubicBezTo>
                    <a:pt x="10" y="37"/>
                    <a:pt x="22" y="21"/>
                    <a:pt x="40" y="15"/>
                  </a:cubicBezTo>
                  <a:cubicBezTo>
                    <a:pt x="65" y="8"/>
                    <a:pt x="80" y="11"/>
                    <a:pt x="80" y="11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30" y="0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4" y="44"/>
                    <a:pt x="2" y="45"/>
                    <a:pt x="1" y="46"/>
                  </a:cubicBezTo>
                  <a:cubicBezTo>
                    <a:pt x="0" y="48"/>
                    <a:pt x="3" y="50"/>
                    <a:pt x="6" y="47"/>
                  </a:cubicBezTo>
                  <a:cubicBezTo>
                    <a:pt x="8" y="45"/>
                    <a:pt x="7" y="44"/>
                    <a:pt x="6" y="4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8" name="Freeform 906">
              <a:extLst>
                <a:ext uri="{FF2B5EF4-FFF2-40B4-BE49-F238E27FC236}">
                  <a16:creationId xmlns:a16="http://schemas.microsoft.com/office/drawing/2014/main" id="{D6E338FD-C72F-4E74-B3E9-67CF7A3AF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8513" y="1473201"/>
              <a:ext cx="254000" cy="173038"/>
            </a:xfrm>
            <a:custGeom>
              <a:avLst/>
              <a:gdLst>
                <a:gd name="T0" fmla="*/ 6 w 77"/>
                <a:gd name="T1" fmla="*/ 45 h 52"/>
                <a:gd name="T2" fmla="*/ 38 w 77"/>
                <a:gd name="T3" fmla="*/ 14 h 52"/>
                <a:gd name="T4" fmla="*/ 77 w 77"/>
                <a:gd name="T5" fmla="*/ 7 h 52"/>
                <a:gd name="T6" fmla="*/ 75 w 77"/>
                <a:gd name="T7" fmla="*/ 4 h 52"/>
                <a:gd name="T8" fmla="*/ 5 w 77"/>
                <a:gd name="T9" fmla="*/ 45 h 52"/>
                <a:gd name="T10" fmla="*/ 4 w 77"/>
                <a:gd name="T11" fmla="*/ 45 h 52"/>
                <a:gd name="T12" fmla="*/ 1 w 77"/>
                <a:gd name="T13" fmla="*/ 48 h 52"/>
                <a:gd name="T14" fmla="*/ 6 w 77"/>
                <a:gd name="T15" fmla="*/ 49 h 52"/>
                <a:gd name="T16" fmla="*/ 6 w 77"/>
                <a:gd name="T17" fmla="*/ 4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52">
                  <a:moveTo>
                    <a:pt x="6" y="45"/>
                  </a:moveTo>
                  <a:cubicBezTo>
                    <a:pt x="9" y="38"/>
                    <a:pt x="20" y="22"/>
                    <a:pt x="38" y="14"/>
                  </a:cubicBezTo>
                  <a:cubicBezTo>
                    <a:pt x="61" y="4"/>
                    <a:pt x="77" y="7"/>
                    <a:pt x="77" y="7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26" y="0"/>
                    <a:pt x="5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2" y="47"/>
                    <a:pt x="1" y="48"/>
                  </a:cubicBezTo>
                  <a:cubicBezTo>
                    <a:pt x="0" y="50"/>
                    <a:pt x="3" y="52"/>
                    <a:pt x="6" y="49"/>
                  </a:cubicBezTo>
                  <a:cubicBezTo>
                    <a:pt x="8" y="46"/>
                    <a:pt x="6" y="45"/>
                    <a:pt x="6" y="4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9" name="Freeform 907">
              <a:extLst>
                <a:ext uri="{FF2B5EF4-FFF2-40B4-BE49-F238E27FC236}">
                  <a16:creationId xmlns:a16="http://schemas.microsoft.com/office/drawing/2014/main" id="{59254A64-24D6-4314-A64F-B9A83F94D80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5801" y="1444626"/>
              <a:ext cx="254000" cy="171450"/>
            </a:xfrm>
            <a:custGeom>
              <a:avLst/>
              <a:gdLst>
                <a:gd name="T0" fmla="*/ 5 w 77"/>
                <a:gd name="T1" fmla="*/ 45 h 52"/>
                <a:gd name="T2" fmla="*/ 37 w 77"/>
                <a:gd name="T3" fmla="*/ 14 h 52"/>
                <a:gd name="T4" fmla="*/ 77 w 77"/>
                <a:gd name="T5" fmla="*/ 6 h 52"/>
                <a:gd name="T6" fmla="*/ 74 w 77"/>
                <a:gd name="T7" fmla="*/ 3 h 52"/>
                <a:gd name="T8" fmla="*/ 4 w 77"/>
                <a:gd name="T9" fmla="*/ 44 h 52"/>
                <a:gd name="T10" fmla="*/ 4 w 77"/>
                <a:gd name="T11" fmla="*/ 45 h 52"/>
                <a:gd name="T12" fmla="*/ 1 w 77"/>
                <a:gd name="T13" fmla="*/ 48 h 52"/>
                <a:gd name="T14" fmla="*/ 6 w 77"/>
                <a:gd name="T15" fmla="*/ 48 h 52"/>
                <a:gd name="T16" fmla="*/ 5 w 77"/>
                <a:gd name="T17" fmla="*/ 4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52">
                  <a:moveTo>
                    <a:pt x="5" y="45"/>
                  </a:moveTo>
                  <a:cubicBezTo>
                    <a:pt x="9" y="38"/>
                    <a:pt x="19" y="21"/>
                    <a:pt x="37" y="14"/>
                  </a:cubicBezTo>
                  <a:cubicBezTo>
                    <a:pt x="61" y="4"/>
                    <a:pt x="77" y="6"/>
                    <a:pt x="77" y="6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3"/>
                    <a:pt x="26" y="0"/>
                    <a:pt x="4" y="44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3" y="45"/>
                    <a:pt x="1" y="47"/>
                    <a:pt x="1" y="48"/>
                  </a:cubicBezTo>
                  <a:cubicBezTo>
                    <a:pt x="0" y="50"/>
                    <a:pt x="3" y="52"/>
                    <a:pt x="6" y="48"/>
                  </a:cubicBezTo>
                  <a:cubicBezTo>
                    <a:pt x="7" y="46"/>
                    <a:pt x="6" y="45"/>
                    <a:pt x="5" y="4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0" name="Freeform 908">
              <a:extLst>
                <a:ext uri="{FF2B5EF4-FFF2-40B4-BE49-F238E27FC236}">
                  <a16:creationId xmlns:a16="http://schemas.microsoft.com/office/drawing/2014/main" id="{659DB130-33DA-4298-A361-6FC9F5FDD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0738" y="1520826"/>
              <a:ext cx="244475" cy="198438"/>
            </a:xfrm>
            <a:custGeom>
              <a:avLst/>
              <a:gdLst>
                <a:gd name="T0" fmla="*/ 8 w 74"/>
                <a:gd name="T1" fmla="*/ 57 h 60"/>
                <a:gd name="T2" fmla="*/ 50 w 74"/>
                <a:gd name="T3" fmla="*/ 36 h 60"/>
                <a:gd name="T4" fmla="*/ 72 w 74"/>
                <a:gd name="T5" fmla="*/ 0 h 60"/>
                <a:gd name="T6" fmla="*/ 74 w 74"/>
                <a:gd name="T7" fmla="*/ 3 h 60"/>
                <a:gd name="T8" fmla="*/ 7 w 74"/>
                <a:gd name="T9" fmla="*/ 58 h 60"/>
                <a:gd name="T10" fmla="*/ 7 w 74"/>
                <a:gd name="T11" fmla="*/ 58 h 60"/>
                <a:gd name="T12" fmla="*/ 2 w 74"/>
                <a:gd name="T13" fmla="*/ 60 h 60"/>
                <a:gd name="T14" fmla="*/ 4 w 74"/>
                <a:gd name="T15" fmla="*/ 55 h 60"/>
                <a:gd name="T16" fmla="*/ 8 w 74"/>
                <a:gd name="T17" fmla="*/ 5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60">
                  <a:moveTo>
                    <a:pt x="8" y="57"/>
                  </a:moveTo>
                  <a:cubicBezTo>
                    <a:pt x="16" y="55"/>
                    <a:pt x="36" y="51"/>
                    <a:pt x="50" y="36"/>
                  </a:cubicBezTo>
                  <a:cubicBezTo>
                    <a:pt x="68" y="16"/>
                    <a:pt x="72" y="0"/>
                    <a:pt x="72" y="0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3"/>
                    <a:pt x="60" y="53"/>
                    <a:pt x="7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6" y="58"/>
                    <a:pt x="4" y="60"/>
                    <a:pt x="2" y="60"/>
                  </a:cubicBezTo>
                  <a:cubicBezTo>
                    <a:pt x="0" y="60"/>
                    <a:pt x="0" y="56"/>
                    <a:pt x="4" y="55"/>
                  </a:cubicBezTo>
                  <a:cubicBezTo>
                    <a:pt x="7" y="54"/>
                    <a:pt x="7" y="56"/>
                    <a:pt x="8" y="57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1" name="Freeform 909">
              <a:extLst>
                <a:ext uri="{FF2B5EF4-FFF2-40B4-BE49-F238E27FC236}">
                  <a16:creationId xmlns:a16="http://schemas.microsoft.com/office/drawing/2014/main" id="{1D65DE64-C7DD-4323-8FEA-69AB58C37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96476" y="1579563"/>
              <a:ext cx="187325" cy="387350"/>
            </a:xfrm>
            <a:custGeom>
              <a:avLst/>
              <a:gdLst>
                <a:gd name="T0" fmla="*/ 10 w 57"/>
                <a:gd name="T1" fmla="*/ 42 h 117"/>
                <a:gd name="T2" fmla="*/ 10 w 57"/>
                <a:gd name="T3" fmla="*/ 42 h 117"/>
                <a:gd name="T4" fmla="*/ 10 w 57"/>
                <a:gd name="T5" fmla="*/ 42 h 117"/>
                <a:gd name="T6" fmla="*/ 10 w 57"/>
                <a:gd name="T7" fmla="*/ 42 h 117"/>
                <a:gd name="T8" fmla="*/ 13 w 57"/>
                <a:gd name="T9" fmla="*/ 38 h 117"/>
                <a:gd name="T10" fmla="*/ 54 w 57"/>
                <a:gd name="T11" fmla="*/ 0 h 117"/>
                <a:gd name="T12" fmla="*/ 57 w 57"/>
                <a:gd name="T13" fmla="*/ 2 h 117"/>
                <a:gd name="T14" fmla="*/ 53 w 57"/>
                <a:gd name="T15" fmla="*/ 48 h 117"/>
                <a:gd name="T16" fmla="*/ 44 w 57"/>
                <a:gd name="T17" fmla="*/ 85 h 117"/>
                <a:gd name="T18" fmla="*/ 44 w 57"/>
                <a:gd name="T19" fmla="*/ 86 h 117"/>
                <a:gd name="T20" fmla="*/ 42 w 57"/>
                <a:gd name="T21" fmla="*/ 90 h 117"/>
                <a:gd name="T22" fmla="*/ 42 w 57"/>
                <a:gd name="T23" fmla="*/ 90 h 117"/>
                <a:gd name="T24" fmla="*/ 27 w 57"/>
                <a:gd name="T25" fmla="*/ 113 h 117"/>
                <a:gd name="T26" fmla="*/ 22 w 57"/>
                <a:gd name="T27" fmla="*/ 112 h 117"/>
                <a:gd name="T28" fmla="*/ 15 w 57"/>
                <a:gd name="T29" fmla="*/ 107 h 117"/>
                <a:gd name="T30" fmla="*/ 10 w 57"/>
                <a:gd name="T31" fmla="*/ 101 h 117"/>
                <a:gd name="T32" fmla="*/ 4 w 57"/>
                <a:gd name="T33" fmla="*/ 85 h 117"/>
                <a:gd name="T34" fmla="*/ 4 w 57"/>
                <a:gd name="T35" fmla="*/ 85 h 117"/>
                <a:gd name="T36" fmla="*/ 10 w 57"/>
                <a:gd name="T37" fmla="*/ 4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" h="117">
                  <a:moveTo>
                    <a:pt x="10" y="42"/>
                  </a:move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40"/>
                    <a:pt x="12" y="39"/>
                    <a:pt x="13" y="38"/>
                  </a:cubicBezTo>
                  <a:cubicBezTo>
                    <a:pt x="35" y="8"/>
                    <a:pt x="46" y="13"/>
                    <a:pt x="54" y="0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2"/>
                    <a:pt x="54" y="24"/>
                    <a:pt x="53" y="48"/>
                  </a:cubicBezTo>
                  <a:cubicBezTo>
                    <a:pt x="52" y="60"/>
                    <a:pt x="49" y="73"/>
                    <a:pt x="44" y="85"/>
                  </a:cubicBezTo>
                  <a:cubicBezTo>
                    <a:pt x="44" y="86"/>
                    <a:pt x="44" y="86"/>
                    <a:pt x="44" y="86"/>
                  </a:cubicBezTo>
                  <a:cubicBezTo>
                    <a:pt x="43" y="87"/>
                    <a:pt x="43" y="88"/>
                    <a:pt x="42" y="90"/>
                  </a:cubicBezTo>
                  <a:cubicBezTo>
                    <a:pt x="42" y="90"/>
                    <a:pt x="42" y="90"/>
                    <a:pt x="42" y="90"/>
                  </a:cubicBezTo>
                  <a:cubicBezTo>
                    <a:pt x="37" y="100"/>
                    <a:pt x="32" y="109"/>
                    <a:pt x="27" y="113"/>
                  </a:cubicBezTo>
                  <a:cubicBezTo>
                    <a:pt x="27" y="113"/>
                    <a:pt x="23" y="117"/>
                    <a:pt x="22" y="112"/>
                  </a:cubicBezTo>
                  <a:cubicBezTo>
                    <a:pt x="20" y="106"/>
                    <a:pt x="17" y="106"/>
                    <a:pt x="15" y="107"/>
                  </a:cubicBezTo>
                  <a:cubicBezTo>
                    <a:pt x="14" y="107"/>
                    <a:pt x="13" y="107"/>
                    <a:pt x="10" y="101"/>
                  </a:cubicBezTo>
                  <a:cubicBezTo>
                    <a:pt x="9" y="98"/>
                    <a:pt x="6" y="93"/>
                    <a:pt x="4" y="85"/>
                  </a:cubicBezTo>
                  <a:cubicBezTo>
                    <a:pt x="4" y="85"/>
                    <a:pt x="4" y="85"/>
                    <a:pt x="4" y="85"/>
                  </a:cubicBezTo>
                  <a:cubicBezTo>
                    <a:pt x="1" y="74"/>
                    <a:pt x="0" y="58"/>
                    <a:pt x="10" y="42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2" name="Freeform 910">
              <a:extLst>
                <a:ext uri="{FF2B5EF4-FFF2-40B4-BE49-F238E27FC236}">
                  <a16:creationId xmlns:a16="http://schemas.microsoft.com/office/drawing/2014/main" id="{08D4A6FB-9BC2-481F-8AEB-8E1011CCF3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28226" y="1585913"/>
              <a:ext cx="155575" cy="274638"/>
            </a:xfrm>
            <a:custGeom>
              <a:avLst/>
              <a:gdLst>
                <a:gd name="T0" fmla="*/ 3 w 47"/>
                <a:gd name="T1" fmla="*/ 37 h 83"/>
                <a:gd name="T2" fmla="*/ 2 w 47"/>
                <a:gd name="T3" fmla="*/ 37 h 83"/>
                <a:gd name="T4" fmla="*/ 0 w 47"/>
                <a:gd name="T5" fmla="*/ 40 h 83"/>
                <a:gd name="T6" fmla="*/ 3 w 47"/>
                <a:gd name="T7" fmla="*/ 37 h 83"/>
                <a:gd name="T8" fmla="*/ 47 w 47"/>
                <a:gd name="T9" fmla="*/ 0 h 83"/>
                <a:gd name="T10" fmla="*/ 22 w 47"/>
                <a:gd name="T11" fmla="*/ 28 h 83"/>
                <a:gd name="T12" fmla="*/ 16 w 47"/>
                <a:gd name="T13" fmla="*/ 53 h 83"/>
                <a:gd name="T14" fmla="*/ 29 w 47"/>
                <a:gd name="T15" fmla="*/ 32 h 83"/>
                <a:gd name="T16" fmla="*/ 30 w 47"/>
                <a:gd name="T17" fmla="*/ 32 h 83"/>
                <a:gd name="T18" fmla="*/ 26 w 47"/>
                <a:gd name="T19" fmla="*/ 65 h 83"/>
                <a:gd name="T20" fmla="*/ 36 w 47"/>
                <a:gd name="T21" fmla="*/ 41 h 83"/>
                <a:gd name="T22" fmla="*/ 38 w 47"/>
                <a:gd name="T23" fmla="*/ 42 h 83"/>
                <a:gd name="T24" fmla="*/ 34 w 47"/>
                <a:gd name="T25" fmla="*/ 83 h 83"/>
                <a:gd name="T26" fmla="*/ 43 w 47"/>
                <a:gd name="T27" fmla="*/ 46 h 83"/>
                <a:gd name="T28" fmla="*/ 47 w 47"/>
                <a:gd name="T29" fmla="*/ 0 h 83"/>
                <a:gd name="T30" fmla="*/ 47 w 47"/>
                <a:gd name="T3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" h="83">
                  <a:moveTo>
                    <a:pt x="3" y="37"/>
                  </a:moveTo>
                  <a:cubicBezTo>
                    <a:pt x="3" y="37"/>
                    <a:pt x="2" y="37"/>
                    <a:pt x="2" y="37"/>
                  </a:cubicBezTo>
                  <a:cubicBezTo>
                    <a:pt x="2" y="38"/>
                    <a:pt x="1" y="39"/>
                    <a:pt x="0" y="40"/>
                  </a:cubicBezTo>
                  <a:cubicBezTo>
                    <a:pt x="1" y="39"/>
                    <a:pt x="2" y="38"/>
                    <a:pt x="3" y="37"/>
                  </a:cubicBezTo>
                  <a:moveTo>
                    <a:pt x="47" y="0"/>
                  </a:moveTo>
                  <a:cubicBezTo>
                    <a:pt x="47" y="0"/>
                    <a:pt x="36" y="17"/>
                    <a:pt x="22" y="28"/>
                  </a:cubicBezTo>
                  <a:cubicBezTo>
                    <a:pt x="21" y="38"/>
                    <a:pt x="16" y="53"/>
                    <a:pt x="16" y="53"/>
                  </a:cubicBezTo>
                  <a:cubicBezTo>
                    <a:pt x="16" y="53"/>
                    <a:pt x="25" y="32"/>
                    <a:pt x="29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5" y="35"/>
                    <a:pt x="26" y="65"/>
                    <a:pt x="26" y="65"/>
                  </a:cubicBezTo>
                  <a:cubicBezTo>
                    <a:pt x="34" y="53"/>
                    <a:pt x="34" y="41"/>
                    <a:pt x="36" y="41"/>
                  </a:cubicBezTo>
                  <a:cubicBezTo>
                    <a:pt x="37" y="41"/>
                    <a:pt x="37" y="41"/>
                    <a:pt x="38" y="42"/>
                  </a:cubicBezTo>
                  <a:cubicBezTo>
                    <a:pt x="43" y="47"/>
                    <a:pt x="34" y="81"/>
                    <a:pt x="34" y="83"/>
                  </a:cubicBezTo>
                  <a:cubicBezTo>
                    <a:pt x="39" y="71"/>
                    <a:pt x="42" y="58"/>
                    <a:pt x="43" y="46"/>
                  </a:cubicBezTo>
                  <a:cubicBezTo>
                    <a:pt x="44" y="22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3" name="Freeform 911">
              <a:extLst>
                <a:ext uri="{FF2B5EF4-FFF2-40B4-BE49-F238E27FC236}">
                  <a16:creationId xmlns:a16="http://schemas.microsoft.com/office/drawing/2014/main" id="{FCFD472C-B6F9-42AE-B774-DF77026ED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698038" y="1347788"/>
              <a:ext cx="369888" cy="204788"/>
            </a:xfrm>
            <a:custGeom>
              <a:avLst/>
              <a:gdLst>
                <a:gd name="T0" fmla="*/ 4 w 112"/>
                <a:gd name="T1" fmla="*/ 10 h 62"/>
                <a:gd name="T2" fmla="*/ 6 w 112"/>
                <a:gd name="T3" fmla="*/ 3 h 62"/>
                <a:gd name="T4" fmla="*/ 18 w 112"/>
                <a:gd name="T5" fmla="*/ 0 h 62"/>
                <a:gd name="T6" fmla="*/ 19 w 112"/>
                <a:gd name="T7" fmla="*/ 0 h 62"/>
                <a:gd name="T8" fmla="*/ 19 w 112"/>
                <a:gd name="T9" fmla="*/ 0 h 62"/>
                <a:gd name="T10" fmla="*/ 38 w 112"/>
                <a:gd name="T11" fmla="*/ 4 h 62"/>
                <a:gd name="T12" fmla="*/ 39 w 112"/>
                <a:gd name="T13" fmla="*/ 5 h 62"/>
                <a:gd name="T14" fmla="*/ 40 w 112"/>
                <a:gd name="T15" fmla="*/ 5 h 62"/>
                <a:gd name="T16" fmla="*/ 44 w 112"/>
                <a:gd name="T17" fmla="*/ 6 h 62"/>
                <a:gd name="T18" fmla="*/ 112 w 112"/>
                <a:gd name="T19" fmla="*/ 57 h 62"/>
                <a:gd name="T20" fmla="*/ 82 w 112"/>
                <a:gd name="T21" fmla="*/ 62 h 62"/>
                <a:gd name="T22" fmla="*/ 78 w 112"/>
                <a:gd name="T23" fmla="*/ 62 h 62"/>
                <a:gd name="T24" fmla="*/ 33 w 112"/>
                <a:gd name="T25" fmla="*/ 56 h 62"/>
                <a:gd name="T26" fmla="*/ 32 w 112"/>
                <a:gd name="T27" fmla="*/ 56 h 62"/>
                <a:gd name="T28" fmla="*/ 32 w 112"/>
                <a:gd name="T29" fmla="*/ 56 h 62"/>
                <a:gd name="T30" fmla="*/ 27 w 112"/>
                <a:gd name="T31" fmla="*/ 55 h 62"/>
                <a:gd name="T32" fmla="*/ 16 w 112"/>
                <a:gd name="T33" fmla="*/ 49 h 62"/>
                <a:gd name="T34" fmla="*/ 7 w 112"/>
                <a:gd name="T35" fmla="*/ 34 h 62"/>
                <a:gd name="T36" fmla="*/ 2 w 112"/>
                <a:gd name="T37" fmla="*/ 19 h 62"/>
                <a:gd name="T38" fmla="*/ 4 w 112"/>
                <a:gd name="T39" fmla="*/ 1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62">
                  <a:moveTo>
                    <a:pt x="4" y="10"/>
                  </a:moveTo>
                  <a:cubicBezTo>
                    <a:pt x="7" y="10"/>
                    <a:pt x="5" y="5"/>
                    <a:pt x="6" y="3"/>
                  </a:cubicBezTo>
                  <a:cubicBezTo>
                    <a:pt x="7" y="1"/>
                    <a:pt x="11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4" y="1"/>
                    <a:pt x="30" y="2"/>
                    <a:pt x="38" y="4"/>
                  </a:cubicBezTo>
                  <a:cubicBezTo>
                    <a:pt x="38" y="4"/>
                    <a:pt x="39" y="5"/>
                    <a:pt x="39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1" y="5"/>
                    <a:pt x="42" y="6"/>
                    <a:pt x="44" y="6"/>
                  </a:cubicBezTo>
                  <a:cubicBezTo>
                    <a:pt x="65" y="14"/>
                    <a:pt x="103" y="29"/>
                    <a:pt x="112" y="57"/>
                  </a:cubicBezTo>
                  <a:cubicBezTo>
                    <a:pt x="82" y="62"/>
                    <a:pt x="82" y="62"/>
                    <a:pt x="82" y="62"/>
                  </a:cubicBezTo>
                  <a:cubicBezTo>
                    <a:pt x="82" y="62"/>
                    <a:pt x="80" y="62"/>
                    <a:pt x="78" y="62"/>
                  </a:cubicBezTo>
                  <a:cubicBezTo>
                    <a:pt x="70" y="61"/>
                    <a:pt x="49" y="60"/>
                    <a:pt x="33" y="5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0" y="56"/>
                    <a:pt x="28" y="55"/>
                    <a:pt x="27" y="55"/>
                  </a:cubicBezTo>
                  <a:cubicBezTo>
                    <a:pt x="22" y="53"/>
                    <a:pt x="18" y="51"/>
                    <a:pt x="16" y="49"/>
                  </a:cubicBezTo>
                  <a:cubicBezTo>
                    <a:pt x="12" y="44"/>
                    <a:pt x="9" y="39"/>
                    <a:pt x="7" y="34"/>
                  </a:cubicBezTo>
                  <a:cubicBezTo>
                    <a:pt x="4" y="28"/>
                    <a:pt x="3" y="23"/>
                    <a:pt x="2" y="19"/>
                  </a:cubicBezTo>
                  <a:cubicBezTo>
                    <a:pt x="0" y="13"/>
                    <a:pt x="1" y="9"/>
                    <a:pt x="4" y="1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4" name="Freeform 912">
              <a:extLst>
                <a:ext uri="{FF2B5EF4-FFF2-40B4-BE49-F238E27FC236}">
                  <a16:creationId xmlns:a16="http://schemas.microsoft.com/office/drawing/2014/main" id="{97533AF4-BC54-441D-8A72-E0C8CDE0C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6626" y="1368426"/>
              <a:ext cx="241300" cy="168275"/>
            </a:xfrm>
            <a:custGeom>
              <a:avLst/>
              <a:gdLst>
                <a:gd name="T0" fmla="*/ 5 w 73"/>
                <a:gd name="T1" fmla="*/ 0 h 51"/>
                <a:gd name="T2" fmla="*/ 37 w 73"/>
                <a:gd name="T3" fmla="*/ 22 h 51"/>
                <a:gd name="T4" fmla="*/ 36 w 73"/>
                <a:gd name="T5" fmla="*/ 24 h 51"/>
                <a:gd name="T6" fmla="*/ 35 w 73"/>
                <a:gd name="T7" fmla="*/ 24 h 51"/>
                <a:gd name="T8" fmla="*/ 2 w 73"/>
                <a:gd name="T9" fmla="*/ 17 h 51"/>
                <a:gd name="T10" fmla="*/ 0 w 73"/>
                <a:gd name="T11" fmla="*/ 17 h 51"/>
                <a:gd name="T12" fmla="*/ 29 w 73"/>
                <a:gd name="T13" fmla="*/ 33 h 51"/>
                <a:gd name="T14" fmla="*/ 26 w 73"/>
                <a:gd name="T15" fmla="*/ 32 h 51"/>
                <a:gd name="T16" fmla="*/ 7 w 73"/>
                <a:gd name="T17" fmla="*/ 31 h 51"/>
                <a:gd name="T18" fmla="*/ 0 w 73"/>
                <a:gd name="T19" fmla="*/ 31 h 51"/>
                <a:gd name="T20" fmla="*/ 7 w 73"/>
                <a:gd name="T21" fmla="*/ 34 h 51"/>
                <a:gd name="T22" fmla="*/ 32 w 73"/>
                <a:gd name="T23" fmla="*/ 48 h 51"/>
                <a:gd name="T24" fmla="*/ 33 w 73"/>
                <a:gd name="T25" fmla="*/ 49 h 51"/>
                <a:gd name="T26" fmla="*/ 46 w 73"/>
                <a:gd name="T27" fmla="*/ 49 h 51"/>
                <a:gd name="T28" fmla="*/ 73 w 73"/>
                <a:gd name="T29" fmla="*/ 51 h 51"/>
                <a:gd name="T30" fmla="*/ 5 w 73"/>
                <a:gd name="T3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" h="51">
                  <a:moveTo>
                    <a:pt x="5" y="0"/>
                  </a:moveTo>
                  <a:cubicBezTo>
                    <a:pt x="17" y="5"/>
                    <a:pt x="34" y="19"/>
                    <a:pt x="37" y="22"/>
                  </a:cubicBezTo>
                  <a:cubicBezTo>
                    <a:pt x="39" y="24"/>
                    <a:pt x="37" y="24"/>
                    <a:pt x="36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22" y="17"/>
                    <a:pt x="8" y="17"/>
                    <a:pt x="2" y="17"/>
                  </a:cubicBezTo>
                  <a:cubicBezTo>
                    <a:pt x="1" y="17"/>
                    <a:pt x="0" y="17"/>
                    <a:pt x="0" y="17"/>
                  </a:cubicBezTo>
                  <a:cubicBezTo>
                    <a:pt x="17" y="18"/>
                    <a:pt x="38" y="33"/>
                    <a:pt x="29" y="33"/>
                  </a:cubicBezTo>
                  <a:cubicBezTo>
                    <a:pt x="28" y="33"/>
                    <a:pt x="27" y="33"/>
                    <a:pt x="26" y="32"/>
                  </a:cubicBezTo>
                  <a:cubicBezTo>
                    <a:pt x="21" y="31"/>
                    <a:pt x="14" y="31"/>
                    <a:pt x="7" y="31"/>
                  </a:cubicBezTo>
                  <a:cubicBezTo>
                    <a:pt x="5" y="31"/>
                    <a:pt x="2" y="31"/>
                    <a:pt x="0" y="31"/>
                  </a:cubicBezTo>
                  <a:cubicBezTo>
                    <a:pt x="3" y="32"/>
                    <a:pt x="5" y="33"/>
                    <a:pt x="7" y="34"/>
                  </a:cubicBezTo>
                  <a:cubicBezTo>
                    <a:pt x="23" y="38"/>
                    <a:pt x="38" y="45"/>
                    <a:pt x="32" y="48"/>
                  </a:cubicBezTo>
                  <a:cubicBezTo>
                    <a:pt x="32" y="48"/>
                    <a:pt x="33" y="49"/>
                    <a:pt x="33" y="49"/>
                  </a:cubicBezTo>
                  <a:cubicBezTo>
                    <a:pt x="38" y="49"/>
                    <a:pt x="42" y="49"/>
                    <a:pt x="46" y="49"/>
                  </a:cubicBezTo>
                  <a:cubicBezTo>
                    <a:pt x="62" y="49"/>
                    <a:pt x="73" y="51"/>
                    <a:pt x="73" y="51"/>
                  </a:cubicBezTo>
                  <a:cubicBezTo>
                    <a:pt x="64" y="23"/>
                    <a:pt x="26" y="8"/>
                    <a:pt x="5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5" name="Freeform 913">
              <a:extLst>
                <a:ext uri="{FF2B5EF4-FFF2-40B4-BE49-F238E27FC236}">
                  <a16:creationId xmlns:a16="http://schemas.microsoft.com/office/drawing/2014/main" id="{45E5E203-C4B9-49DC-8C3D-1393CF35C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9704388" y="1520826"/>
              <a:ext cx="379413" cy="192088"/>
            </a:xfrm>
            <a:custGeom>
              <a:avLst/>
              <a:gdLst>
                <a:gd name="T0" fmla="*/ 1 w 115"/>
                <a:gd name="T1" fmla="*/ 41 h 58"/>
                <a:gd name="T2" fmla="*/ 18 w 115"/>
                <a:gd name="T3" fmla="*/ 17 h 58"/>
                <a:gd name="T4" fmla="*/ 19 w 115"/>
                <a:gd name="T5" fmla="*/ 15 h 58"/>
                <a:gd name="T6" fmla="*/ 20 w 115"/>
                <a:gd name="T7" fmla="*/ 15 h 58"/>
                <a:gd name="T8" fmla="*/ 21 w 115"/>
                <a:gd name="T9" fmla="*/ 14 h 58"/>
                <a:gd name="T10" fmla="*/ 21 w 115"/>
                <a:gd name="T11" fmla="*/ 14 h 58"/>
                <a:gd name="T12" fmla="*/ 33 w 115"/>
                <a:gd name="T13" fmla="*/ 9 h 58"/>
                <a:gd name="T14" fmla="*/ 54 w 115"/>
                <a:gd name="T15" fmla="*/ 5 h 58"/>
                <a:gd name="T16" fmla="*/ 54 w 115"/>
                <a:gd name="T17" fmla="*/ 5 h 58"/>
                <a:gd name="T18" fmla="*/ 55 w 115"/>
                <a:gd name="T19" fmla="*/ 4 h 58"/>
                <a:gd name="T20" fmla="*/ 110 w 115"/>
                <a:gd name="T21" fmla="*/ 5 h 58"/>
                <a:gd name="T22" fmla="*/ 115 w 115"/>
                <a:gd name="T23" fmla="*/ 20 h 58"/>
                <a:gd name="T24" fmla="*/ 81 w 115"/>
                <a:gd name="T25" fmla="*/ 54 h 58"/>
                <a:gd name="T26" fmla="*/ 49 w 115"/>
                <a:gd name="T27" fmla="*/ 58 h 58"/>
                <a:gd name="T28" fmla="*/ 49 w 115"/>
                <a:gd name="T29" fmla="*/ 58 h 58"/>
                <a:gd name="T30" fmla="*/ 37 w 115"/>
                <a:gd name="T31" fmla="*/ 57 h 58"/>
                <a:gd name="T32" fmla="*/ 24 w 115"/>
                <a:gd name="T33" fmla="*/ 55 h 58"/>
                <a:gd name="T34" fmla="*/ 9 w 115"/>
                <a:gd name="T35" fmla="*/ 51 h 58"/>
                <a:gd name="T36" fmla="*/ 9 w 115"/>
                <a:gd name="T37" fmla="*/ 44 h 58"/>
                <a:gd name="T38" fmla="*/ 1 w 115"/>
                <a:gd name="T39" fmla="*/ 4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5" h="58">
                  <a:moveTo>
                    <a:pt x="1" y="41"/>
                  </a:moveTo>
                  <a:cubicBezTo>
                    <a:pt x="0" y="39"/>
                    <a:pt x="6" y="26"/>
                    <a:pt x="18" y="17"/>
                  </a:cubicBezTo>
                  <a:cubicBezTo>
                    <a:pt x="18" y="16"/>
                    <a:pt x="18" y="16"/>
                    <a:pt x="19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5"/>
                    <a:pt x="21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5" y="11"/>
                    <a:pt x="29" y="10"/>
                    <a:pt x="33" y="9"/>
                  </a:cubicBezTo>
                  <a:cubicBezTo>
                    <a:pt x="40" y="7"/>
                    <a:pt x="47" y="5"/>
                    <a:pt x="54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4"/>
                    <a:pt x="55" y="4"/>
                    <a:pt x="55" y="4"/>
                  </a:cubicBezTo>
                  <a:cubicBezTo>
                    <a:pt x="87" y="0"/>
                    <a:pt x="110" y="5"/>
                    <a:pt x="110" y="5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0"/>
                    <a:pt x="99" y="46"/>
                    <a:pt x="81" y="54"/>
                  </a:cubicBezTo>
                  <a:cubicBezTo>
                    <a:pt x="71" y="58"/>
                    <a:pt x="60" y="58"/>
                    <a:pt x="49" y="58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45" y="58"/>
                    <a:pt x="41" y="57"/>
                    <a:pt x="37" y="57"/>
                  </a:cubicBezTo>
                  <a:cubicBezTo>
                    <a:pt x="32" y="56"/>
                    <a:pt x="27" y="56"/>
                    <a:pt x="24" y="55"/>
                  </a:cubicBezTo>
                  <a:cubicBezTo>
                    <a:pt x="11" y="55"/>
                    <a:pt x="10" y="54"/>
                    <a:pt x="9" y="51"/>
                  </a:cubicBezTo>
                  <a:cubicBezTo>
                    <a:pt x="9" y="47"/>
                    <a:pt x="9" y="46"/>
                    <a:pt x="9" y="44"/>
                  </a:cubicBezTo>
                  <a:cubicBezTo>
                    <a:pt x="9" y="43"/>
                    <a:pt x="2" y="44"/>
                    <a:pt x="1" y="4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6" name="Freeform 914">
              <a:extLst>
                <a:ext uri="{FF2B5EF4-FFF2-40B4-BE49-F238E27FC236}">
                  <a16:creationId xmlns:a16="http://schemas.microsoft.com/office/drawing/2014/main" id="{08A0362D-1DF9-4CE8-AFF8-FB471136A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9963" y="1530351"/>
              <a:ext cx="223838" cy="182563"/>
            </a:xfrm>
            <a:custGeom>
              <a:avLst/>
              <a:gdLst>
                <a:gd name="T0" fmla="*/ 36 w 68"/>
                <a:gd name="T1" fmla="*/ 0 h 55"/>
                <a:gd name="T2" fmla="*/ 8 w 68"/>
                <a:gd name="T3" fmla="*/ 1 h 55"/>
                <a:gd name="T4" fmla="*/ 18 w 68"/>
                <a:gd name="T5" fmla="*/ 1 h 55"/>
                <a:gd name="T6" fmla="*/ 35 w 68"/>
                <a:gd name="T7" fmla="*/ 2 h 55"/>
                <a:gd name="T8" fmla="*/ 34 w 68"/>
                <a:gd name="T9" fmla="*/ 4 h 55"/>
                <a:gd name="T10" fmla="*/ 31 w 68"/>
                <a:gd name="T11" fmla="*/ 4 h 55"/>
                <a:gd name="T12" fmla="*/ 6 w 68"/>
                <a:gd name="T13" fmla="*/ 13 h 55"/>
                <a:gd name="T14" fmla="*/ 18 w 68"/>
                <a:gd name="T15" fmla="*/ 10 h 55"/>
                <a:gd name="T16" fmla="*/ 27 w 68"/>
                <a:gd name="T17" fmla="*/ 15 h 55"/>
                <a:gd name="T18" fmla="*/ 0 w 68"/>
                <a:gd name="T19" fmla="*/ 28 h 55"/>
                <a:gd name="T20" fmla="*/ 30 w 68"/>
                <a:gd name="T21" fmla="*/ 23 h 55"/>
                <a:gd name="T22" fmla="*/ 38 w 68"/>
                <a:gd name="T23" fmla="*/ 25 h 55"/>
                <a:gd name="T24" fmla="*/ 11 w 68"/>
                <a:gd name="T25" fmla="*/ 39 h 55"/>
                <a:gd name="T26" fmla="*/ 14 w 68"/>
                <a:gd name="T27" fmla="*/ 39 h 55"/>
                <a:gd name="T28" fmla="*/ 40 w 68"/>
                <a:gd name="T29" fmla="*/ 33 h 55"/>
                <a:gd name="T30" fmla="*/ 40 w 68"/>
                <a:gd name="T31" fmla="*/ 33 h 55"/>
                <a:gd name="T32" fmla="*/ 42 w 68"/>
                <a:gd name="T33" fmla="*/ 36 h 55"/>
                <a:gd name="T34" fmla="*/ 2 w 68"/>
                <a:gd name="T35" fmla="*/ 55 h 55"/>
                <a:gd name="T36" fmla="*/ 9 w 68"/>
                <a:gd name="T37" fmla="*/ 55 h 55"/>
                <a:gd name="T38" fmla="*/ 34 w 68"/>
                <a:gd name="T39" fmla="*/ 51 h 55"/>
                <a:gd name="T40" fmla="*/ 68 w 68"/>
                <a:gd name="T41" fmla="*/ 17 h 55"/>
                <a:gd name="T42" fmla="*/ 63 w 68"/>
                <a:gd name="T43" fmla="*/ 2 h 55"/>
                <a:gd name="T44" fmla="*/ 36 w 68"/>
                <a:gd name="T4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8" h="55">
                  <a:moveTo>
                    <a:pt x="36" y="0"/>
                  </a:moveTo>
                  <a:cubicBezTo>
                    <a:pt x="28" y="0"/>
                    <a:pt x="18" y="0"/>
                    <a:pt x="8" y="1"/>
                  </a:cubicBezTo>
                  <a:cubicBezTo>
                    <a:pt x="11" y="1"/>
                    <a:pt x="14" y="1"/>
                    <a:pt x="18" y="1"/>
                  </a:cubicBezTo>
                  <a:cubicBezTo>
                    <a:pt x="26" y="1"/>
                    <a:pt x="34" y="2"/>
                    <a:pt x="35" y="2"/>
                  </a:cubicBezTo>
                  <a:cubicBezTo>
                    <a:pt x="37" y="3"/>
                    <a:pt x="34" y="4"/>
                    <a:pt x="34" y="4"/>
                  </a:cubicBezTo>
                  <a:cubicBezTo>
                    <a:pt x="33" y="4"/>
                    <a:pt x="32" y="4"/>
                    <a:pt x="31" y="4"/>
                  </a:cubicBezTo>
                  <a:cubicBezTo>
                    <a:pt x="18" y="4"/>
                    <a:pt x="6" y="13"/>
                    <a:pt x="6" y="13"/>
                  </a:cubicBezTo>
                  <a:cubicBezTo>
                    <a:pt x="9" y="11"/>
                    <a:pt x="14" y="10"/>
                    <a:pt x="18" y="10"/>
                  </a:cubicBezTo>
                  <a:cubicBezTo>
                    <a:pt x="27" y="10"/>
                    <a:pt x="34" y="13"/>
                    <a:pt x="27" y="15"/>
                  </a:cubicBezTo>
                  <a:cubicBezTo>
                    <a:pt x="16" y="17"/>
                    <a:pt x="2" y="27"/>
                    <a:pt x="0" y="28"/>
                  </a:cubicBezTo>
                  <a:cubicBezTo>
                    <a:pt x="5" y="26"/>
                    <a:pt x="20" y="23"/>
                    <a:pt x="30" y="23"/>
                  </a:cubicBezTo>
                  <a:cubicBezTo>
                    <a:pt x="34" y="23"/>
                    <a:pt x="38" y="23"/>
                    <a:pt x="38" y="25"/>
                  </a:cubicBezTo>
                  <a:cubicBezTo>
                    <a:pt x="40" y="31"/>
                    <a:pt x="11" y="39"/>
                    <a:pt x="11" y="39"/>
                  </a:cubicBezTo>
                  <a:cubicBezTo>
                    <a:pt x="12" y="39"/>
                    <a:pt x="13" y="39"/>
                    <a:pt x="14" y="39"/>
                  </a:cubicBezTo>
                  <a:cubicBezTo>
                    <a:pt x="25" y="39"/>
                    <a:pt x="37" y="33"/>
                    <a:pt x="40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4" y="33"/>
                    <a:pt x="42" y="36"/>
                    <a:pt x="42" y="36"/>
                  </a:cubicBezTo>
                  <a:cubicBezTo>
                    <a:pt x="33" y="51"/>
                    <a:pt x="8" y="54"/>
                    <a:pt x="2" y="55"/>
                  </a:cubicBezTo>
                  <a:cubicBezTo>
                    <a:pt x="4" y="55"/>
                    <a:pt x="7" y="55"/>
                    <a:pt x="9" y="55"/>
                  </a:cubicBezTo>
                  <a:cubicBezTo>
                    <a:pt x="18" y="55"/>
                    <a:pt x="26" y="54"/>
                    <a:pt x="34" y="51"/>
                  </a:cubicBezTo>
                  <a:cubicBezTo>
                    <a:pt x="52" y="43"/>
                    <a:pt x="68" y="17"/>
                    <a:pt x="68" y="17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3" y="2"/>
                    <a:pt x="52" y="0"/>
                    <a:pt x="36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7" name="Freeform 915">
              <a:extLst>
                <a:ext uri="{FF2B5EF4-FFF2-40B4-BE49-F238E27FC236}">
                  <a16:creationId xmlns:a16="http://schemas.microsoft.com/office/drawing/2014/main" id="{87189D4C-58D2-4859-B540-C5F1CA26A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9176" y="1798638"/>
              <a:ext cx="125413" cy="158750"/>
            </a:xfrm>
            <a:custGeom>
              <a:avLst/>
              <a:gdLst>
                <a:gd name="T0" fmla="*/ 25 w 38"/>
                <a:gd name="T1" fmla="*/ 0 h 48"/>
                <a:gd name="T2" fmla="*/ 12 w 38"/>
                <a:gd name="T3" fmla="*/ 27 h 48"/>
                <a:gd name="T4" fmla="*/ 11 w 38"/>
                <a:gd name="T5" fmla="*/ 28 h 48"/>
                <a:gd name="T6" fmla="*/ 10 w 38"/>
                <a:gd name="T7" fmla="*/ 1 h 48"/>
                <a:gd name="T8" fmla="*/ 2 w 38"/>
                <a:gd name="T9" fmla="*/ 20 h 48"/>
                <a:gd name="T10" fmla="*/ 0 w 38"/>
                <a:gd name="T11" fmla="*/ 19 h 48"/>
                <a:gd name="T12" fmla="*/ 6 w 38"/>
                <a:gd name="T13" fmla="*/ 35 h 48"/>
                <a:gd name="T14" fmla="*/ 11 w 38"/>
                <a:gd name="T15" fmla="*/ 41 h 48"/>
                <a:gd name="T16" fmla="*/ 11 w 38"/>
                <a:gd name="T17" fmla="*/ 41 h 48"/>
                <a:gd name="T18" fmla="*/ 12 w 38"/>
                <a:gd name="T19" fmla="*/ 41 h 48"/>
                <a:gd name="T20" fmla="*/ 18 w 38"/>
                <a:gd name="T21" fmla="*/ 46 h 48"/>
                <a:gd name="T22" fmla="*/ 20 w 38"/>
                <a:gd name="T23" fmla="*/ 48 h 48"/>
                <a:gd name="T24" fmla="*/ 23 w 38"/>
                <a:gd name="T25" fmla="*/ 47 h 48"/>
                <a:gd name="T26" fmla="*/ 38 w 38"/>
                <a:gd name="T27" fmla="*/ 24 h 48"/>
                <a:gd name="T28" fmla="*/ 26 w 38"/>
                <a:gd name="T29" fmla="*/ 38 h 48"/>
                <a:gd name="T30" fmla="*/ 26 w 38"/>
                <a:gd name="T31" fmla="*/ 38 h 48"/>
                <a:gd name="T32" fmla="*/ 36 w 38"/>
                <a:gd name="T33" fmla="*/ 10 h 48"/>
                <a:gd name="T34" fmla="*/ 20 w 38"/>
                <a:gd name="T35" fmla="*/ 34 h 48"/>
                <a:gd name="T36" fmla="*/ 18 w 38"/>
                <a:gd name="T37" fmla="*/ 33 h 48"/>
                <a:gd name="T38" fmla="*/ 25 w 38"/>
                <a:gd name="T3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" h="48">
                  <a:moveTo>
                    <a:pt x="25" y="0"/>
                  </a:moveTo>
                  <a:cubicBezTo>
                    <a:pt x="25" y="0"/>
                    <a:pt x="19" y="24"/>
                    <a:pt x="12" y="27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5" y="28"/>
                    <a:pt x="9" y="4"/>
                    <a:pt x="10" y="1"/>
                  </a:cubicBezTo>
                  <a:cubicBezTo>
                    <a:pt x="9" y="3"/>
                    <a:pt x="6" y="20"/>
                    <a:pt x="2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2" y="27"/>
                    <a:pt x="5" y="32"/>
                    <a:pt x="6" y="35"/>
                  </a:cubicBezTo>
                  <a:cubicBezTo>
                    <a:pt x="9" y="40"/>
                    <a:pt x="9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4" y="41"/>
                    <a:pt x="16" y="41"/>
                    <a:pt x="18" y="46"/>
                  </a:cubicBezTo>
                  <a:cubicBezTo>
                    <a:pt x="18" y="48"/>
                    <a:pt x="19" y="48"/>
                    <a:pt x="20" y="48"/>
                  </a:cubicBezTo>
                  <a:cubicBezTo>
                    <a:pt x="22" y="48"/>
                    <a:pt x="23" y="47"/>
                    <a:pt x="23" y="47"/>
                  </a:cubicBezTo>
                  <a:cubicBezTo>
                    <a:pt x="28" y="43"/>
                    <a:pt x="33" y="34"/>
                    <a:pt x="38" y="24"/>
                  </a:cubicBezTo>
                  <a:cubicBezTo>
                    <a:pt x="37" y="25"/>
                    <a:pt x="30" y="38"/>
                    <a:pt x="26" y="38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8"/>
                    <a:pt x="36" y="21"/>
                    <a:pt x="36" y="10"/>
                  </a:cubicBezTo>
                  <a:cubicBezTo>
                    <a:pt x="36" y="10"/>
                    <a:pt x="26" y="34"/>
                    <a:pt x="20" y="34"/>
                  </a:cubicBezTo>
                  <a:cubicBezTo>
                    <a:pt x="19" y="34"/>
                    <a:pt x="18" y="34"/>
                    <a:pt x="18" y="33"/>
                  </a:cubicBezTo>
                  <a:cubicBezTo>
                    <a:pt x="22" y="21"/>
                    <a:pt x="26" y="16"/>
                    <a:pt x="25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8" name="Freeform 916">
              <a:extLst>
                <a:ext uri="{FF2B5EF4-FFF2-40B4-BE49-F238E27FC236}">
                  <a16:creationId xmlns:a16="http://schemas.microsoft.com/office/drawing/2014/main" id="{B79E3DF6-B978-4217-9C80-70C89460B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2813" y="1616076"/>
              <a:ext cx="11113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3" y="0"/>
                    <a:pt x="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9" name="Freeform 917">
              <a:extLst>
                <a:ext uri="{FF2B5EF4-FFF2-40B4-BE49-F238E27FC236}">
                  <a16:creationId xmlns:a16="http://schemas.microsoft.com/office/drawing/2014/main" id="{C963E6C0-8B5E-4841-AB0E-F6BF0B379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9767888" y="1566863"/>
              <a:ext cx="9525" cy="3175"/>
            </a:xfrm>
            <a:custGeom>
              <a:avLst/>
              <a:gdLst>
                <a:gd name="T0" fmla="*/ 1 w 3"/>
                <a:gd name="T1" fmla="*/ 1 h 1"/>
                <a:gd name="T2" fmla="*/ 0 w 3"/>
                <a:gd name="T3" fmla="*/ 1 h 1"/>
                <a:gd name="T4" fmla="*/ 2 w 3"/>
                <a:gd name="T5" fmla="*/ 0 h 1"/>
                <a:gd name="T6" fmla="*/ 2 w 3"/>
                <a:gd name="T7" fmla="*/ 0 h 1"/>
                <a:gd name="T8" fmla="*/ 3 w 3"/>
                <a:gd name="T9" fmla="*/ 0 h 1"/>
                <a:gd name="T10" fmla="*/ 1 w 3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1" y="1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0" name="Freeform 918">
              <a:extLst>
                <a:ext uri="{FF2B5EF4-FFF2-40B4-BE49-F238E27FC236}">
                  <a16:creationId xmlns:a16="http://schemas.microsoft.com/office/drawing/2014/main" id="{CA3F2792-7802-4F2E-9B1F-4E28FDC29CF1}"/>
                </a:ext>
              </a:extLst>
            </p:cNvPr>
            <p:cNvSpPr>
              <a:spLocks/>
            </p:cNvSpPr>
            <p:nvPr/>
          </p:nvSpPr>
          <p:spPr bwMode="auto">
            <a:xfrm>
              <a:off x="9707563" y="1576388"/>
              <a:ext cx="119063" cy="131763"/>
            </a:xfrm>
            <a:custGeom>
              <a:avLst/>
              <a:gdLst>
                <a:gd name="T0" fmla="*/ 17 w 36"/>
                <a:gd name="T1" fmla="*/ 0 h 40"/>
                <a:gd name="T2" fmla="*/ 15 w 36"/>
                <a:gd name="T3" fmla="*/ 1 h 40"/>
                <a:gd name="T4" fmla="*/ 13 w 36"/>
                <a:gd name="T5" fmla="*/ 3 h 40"/>
                <a:gd name="T6" fmla="*/ 0 w 36"/>
                <a:gd name="T7" fmla="*/ 24 h 40"/>
                <a:gd name="T8" fmla="*/ 0 w 36"/>
                <a:gd name="T9" fmla="*/ 24 h 40"/>
                <a:gd name="T10" fmla="*/ 8 w 36"/>
                <a:gd name="T11" fmla="*/ 27 h 40"/>
                <a:gd name="T12" fmla="*/ 8 w 36"/>
                <a:gd name="T13" fmla="*/ 27 h 40"/>
                <a:gd name="T14" fmla="*/ 8 w 36"/>
                <a:gd name="T15" fmla="*/ 27 h 40"/>
                <a:gd name="T16" fmla="*/ 8 w 36"/>
                <a:gd name="T17" fmla="*/ 29 h 40"/>
                <a:gd name="T18" fmla="*/ 8 w 36"/>
                <a:gd name="T19" fmla="*/ 30 h 40"/>
                <a:gd name="T20" fmla="*/ 8 w 36"/>
                <a:gd name="T21" fmla="*/ 31 h 40"/>
                <a:gd name="T22" fmla="*/ 8 w 36"/>
                <a:gd name="T23" fmla="*/ 34 h 40"/>
                <a:gd name="T24" fmla="*/ 23 w 36"/>
                <a:gd name="T25" fmla="*/ 38 h 40"/>
                <a:gd name="T26" fmla="*/ 36 w 36"/>
                <a:gd name="T27" fmla="*/ 40 h 40"/>
                <a:gd name="T28" fmla="*/ 16 w 36"/>
                <a:gd name="T29" fmla="*/ 31 h 40"/>
                <a:gd name="T30" fmla="*/ 32 w 36"/>
                <a:gd name="T31" fmla="*/ 26 h 40"/>
                <a:gd name="T32" fmla="*/ 35 w 36"/>
                <a:gd name="T33" fmla="*/ 26 h 40"/>
                <a:gd name="T34" fmla="*/ 15 w 36"/>
                <a:gd name="T35" fmla="*/ 21 h 40"/>
                <a:gd name="T36" fmla="*/ 28 w 36"/>
                <a:gd name="T37" fmla="*/ 12 h 40"/>
                <a:gd name="T38" fmla="*/ 13 w 36"/>
                <a:gd name="T39" fmla="*/ 13 h 40"/>
                <a:gd name="T40" fmla="*/ 13 w 36"/>
                <a:gd name="T41" fmla="*/ 14 h 40"/>
                <a:gd name="T42" fmla="*/ 17 w 36"/>
                <a:gd name="T4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" h="40">
                  <a:moveTo>
                    <a:pt x="17" y="0"/>
                  </a:moveTo>
                  <a:cubicBezTo>
                    <a:pt x="16" y="0"/>
                    <a:pt x="15" y="1"/>
                    <a:pt x="15" y="1"/>
                  </a:cubicBezTo>
                  <a:cubicBezTo>
                    <a:pt x="14" y="2"/>
                    <a:pt x="13" y="2"/>
                    <a:pt x="13" y="3"/>
                  </a:cubicBezTo>
                  <a:cubicBezTo>
                    <a:pt x="4" y="11"/>
                    <a:pt x="0" y="21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" y="27"/>
                    <a:pt x="8" y="26"/>
                    <a:pt x="8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8"/>
                    <a:pt x="8" y="28"/>
                    <a:pt x="8" y="29"/>
                  </a:cubicBezTo>
                  <a:cubicBezTo>
                    <a:pt x="8" y="29"/>
                    <a:pt x="8" y="30"/>
                    <a:pt x="8" y="30"/>
                  </a:cubicBezTo>
                  <a:cubicBezTo>
                    <a:pt x="8" y="30"/>
                    <a:pt x="8" y="31"/>
                    <a:pt x="8" y="31"/>
                  </a:cubicBezTo>
                  <a:cubicBezTo>
                    <a:pt x="8" y="32"/>
                    <a:pt x="8" y="33"/>
                    <a:pt x="8" y="34"/>
                  </a:cubicBezTo>
                  <a:cubicBezTo>
                    <a:pt x="9" y="37"/>
                    <a:pt x="10" y="38"/>
                    <a:pt x="23" y="38"/>
                  </a:cubicBezTo>
                  <a:cubicBezTo>
                    <a:pt x="26" y="39"/>
                    <a:pt x="31" y="39"/>
                    <a:pt x="36" y="40"/>
                  </a:cubicBezTo>
                  <a:cubicBezTo>
                    <a:pt x="36" y="40"/>
                    <a:pt x="17" y="36"/>
                    <a:pt x="16" y="31"/>
                  </a:cubicBezTo>
                  <a:cubicBezTo>
                    <a:pt x="14" y="26"/>
                    <a:pt x="26" y="26"/>
                    <a:pt x="32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5" y="26"/>
                    <a:pt x="16" y="24"/>
                    <a:pt x="15" y="21"/>
                  </a:cubicBezTo>
                  <a:cubicBezTo>
                    <a:pt x="14" y="18"/>
                    <a:pt x="21" y="13"/>
                    <a:pt x="28" y="12"/>
                  </a:cubicBezTo>
                  <a:cubicBezTo>
                    <a:pt x="24" y="12"/>
                    <a:pt x="17" y="13"/>
                    <a:pt x="13" y="13"/>
                  </a:cubicBezTo>
                  <a:cubicBezTo>
                    <a:pt x="13" y="13"/>
                    <a:pt x="13" y="14"/>
                    <a:pt x="13" y="14"/>
                  </a:cubicBezTo>
                  <a:cubicBezTo>
                    <a:pt x="8" y="14"/>
                    <a:pt x="11" y="5"/>
                    <a:pt x="1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1" name="Freeform 919">
              <a:extLst>
                <a:ext uri="{FF2B5EF4-FFF2-40B4-BE49-F238E27FC236}">
                  <a16:creationId xmlns:a16="http://schemas.microsoft.com/office/drawing/2014/main" id="{5CA16B47-FD2E-469E-B354-6BCC710DABA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0588" y="15065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2" name="Freeform 920">
              <a:extLst>
                <a:ext uri="{FF2B5EF4-FFF2-40B4-BE49-F238E27FC236}">
                  <a16:creationId xmlns:a16="http://schemas.microsoft.com/office/drawing/2014/main" id="{626DBF15-63F8-4536-AFC9-B4AF8B5A76AF}"/>
                </a:ext>
              </a:extLst>
            </p:cNvPr>
            <p:cNvSpPr>
              <a:spLocks/>
            </p:cNvSpPr>
            <p:nvPr/>
          </p:nvSpPr>
          <p:spPr bwMode="auto">
            <a:xfrm>
              <a:off x="9701213" y="1347788"/>
              <a:ext cx="134938" cy="182563"/>
            </a:xfrm>
            <a:custGeom>
              <a:avLst/>
              <a:gdLst>
                <a:gd name="T0" fmla="*/ 15 w 41"/>
                <a:gd name="T1" fmla="*/ 0 h 55"/>
                <a:gd name="T2" fmla="*/ 5 w 41"/>
                <a:gd name="T3" fmla="*/ 3 h 55"/>
                <a:gd name="T4" fmla="*/ 5 w 41"/>
                <a:gd name="T5" fmla="*/ 5 h 55"/>
                <a:gd name="T6" fmla="*/ 5 w 41"/>
                <a:gd name="T7" fmla="*/ 7 h 55"/>
                <a:gd name="T8" fmla="*/ 3 w 41"/>
                <a:gd name="T9" fmla="*/ 10 h 55"/>
                <a:gd name="T10" fmla="*/ 3 w 41"/>
                <a:gd name="T11" fmla="*/ 10 h 55"/>
                <a:gd name="T12" fmla="*/ 3 w 41"/>
                <a:gd name="T13" fmla="*/ 10 h 55"/>
                <a:gd name="T14" fmla="*/ 0 w 41"/>
                <a:gd name="T15" fmla="*/ 13 h 55"/>
                <a:gd name="T16" fmla="*/ 1 w 41"/>
                <a:gd name="T17" fmla="*/ 19 h 55"/>
                <a:gd name="T18" fmla="*/ 6 w 41"/>
                <a:gd name="T19" fmla="*/ 34 h 55"/>
                <a:gd name="T20" fmla="*/ 15 w 41"/>
                <a:gd name="T21" fmla="*/ 49 h 55"/>
                <a:gd name="T22" fmla="*/ 26 w 41"/>
                <a:gd name="T23" fmla="*/ 55 h 55"/>
                <a:gd name="T24" fmla="*/ 14 w 41"/>
                <a:gd name="T25" fmla="*/ 36 h 55"/>
                <a:gd name="T26" fmla="*/ 28 w 41"/>
                <a:gd name="T27" fmla="*/ 32 h 55"/>
                <a:gd name="T28" fmla="*/ 35 w 41"/>
                <a:gd name="T29" fmla="*/ 32 h 55"/>
                <a:gd name="T30" fmla="*/ 16 w 41"/>
                <a:gd name="T31" fmla="*/ 26 h 55"/>
                <a:gd name="T32" fmla="*/ 14 w 41"/>
                <a:gd name="T33" fmla="*/ 19 h 55"/>
                <a:gd name="T34" fmla="*/ 16 w 41"/>
                <a:gd name="T35" fmla="*/ 19 h 55"/>
                <a:gd name="T36" fmla="*/ 31 w 41"/>
                <a:gd name="T37" fmla="*/ 22 h 55"/>
                <a:gd name="T38" fmla="*/ 15 w 41"/>
                <a:gd name="T39" fmla="*/ 13 h 55"/>
                <a:gd name="T40" fmla="*/ 18 w 41"/>
                <a:gd name="T41" fmla="*/ 7 h 55"/>
                <a:gd name="T42" fmla="*/ 20 w 41"/>
                <a:gd name="T43" fmla="*/ 7 h 55"/>
                <a:gd name="T44" fmla="*/ 41 w 41"/>
                <a:gd name="T45" fmla="*/ 15 h 55"/>
                <a:gd name="T46" fmla="*/ 18 w 41"/>
                <a:gd name="T47" fmla="*/ 0 h 55"/>
                <a:gd name="T48" fmla="*/ 18 w 41"/>
                <a:gd name="T49" fmla="*/ 0 h 55"/>
                <a:gd name="T50" fmla="*/ 18 w 41"/>
                <a:gd name="T51" fmla="*/ 0 h 55"/>
                <a:gd name="T52" fmla="*/ 17 w 41"/>
                <a:gd name="T53" fmla="*/ 0 h 55"/>
                <a:gd name="T54" fmla="*/ 15 w 41"/>
                <a:gd name="T5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" h="55">
                  <a:moveTo>
                    <a:pt x="15" y="0"/>
                  </a:moveTo>
                  <a:cubicBezTo>
                    <a:pt x="9" y="0"/>
                    <a:pt x="6" y="1"/>
                    <a:pt x="5" y="3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5" y="7"/>
                    <a:pt x="5" y="7"/>
                  </a:cubicBezTo>
                  <a:cubicBezTo>
                    <a:pt x="5" y="9"/>
                    <a:pt x="5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1" y="10"/>
                    <a:pt x="0" y="11"/>
                    <a:pt x="0" y="13"/>
                  </a:cubicBezTo>
                  <a:cubicBezTo>
                    <a:pt x="0" y="15"/>
                    <a:pt x="0" y="17"/>
                    <a:pt x="1" y="19"/>
                  </a:cubicBezTo>
                  <a:cubicBezTo>
                    <a:pt x="2" y="23"/>
                    <a:pt x="3" y="28"/>
                    <a:pt x="6" y="34"/>
                  </a:cubicBezTo>
                  <a:cubicBezTo>
                    <a:pt x="8" y="39"/>
                    <a:pt x="11" y="44"/>
                    <a:pt x="15" y="49"/>
                  </a:cubicBezTo>
                  <a:cubicBezTo>
                    <a:pt x="17" y="51"/>
                    <a:pt x="21" y="53"/>
                    <a:pt x="26" y="55"/>
                  </a:cubicBezTo>
                  <a:cubicBezTo>
                    <a:pt x="26" y="55"/>
                    <a:pt x="11" y="43"/>
                    <a:pt x="14" y="36"/>
                  </a:cubicBezTo>
                  <a:cubicBezTo>
                    <a:pt x="16" y="32"/>
                    <a:pt x="22" y="32"/>
                    <a:pt x="28" y="32"/>
                  </a:cubicBezTo>
                  <a:cubicBezTo>
                    <a:pt x="32" y="32"/>
                    <a:pt x="35" y="32"/>
                    <a:pt x="35" y="32"/>
                  </a:cubicBezTo>
                  <a:cubicBezTo>
                    <a:pt x="35" y="32"/>
                    <a:pt x="22" y="27"/>
                    <a:pt x="16" y="26"/>
                  </a:cubicBezTo>
                  <a:cubicBezTo>
                    <a:pt x="9" y="26"/>
                    <a:pt x="9" y="20"/>
                    <a:pt x="14" y="19"/>
                  </a:cubicBezTo>
                  <a:cubicBezTo>
                    <a:pt x="15" y="19"/>
                    <a:pt x="16" y="19"/>
                    <a:pt x="16" y="19"/>
                  </a:cubicBezTo>
                  <a:cubicBezTo>
                    <a:pt x="22" y="19"/>
                    <a:pt x="30" y="22"/>
                    <a:pt x="31" y="22"/>
                  </a:cubicBezTo>
                  <a:cubicBezTo>
                    <a:pt x="30" y="21"/>
                    <a:pt x="22" y="15"/>
                    <a:pt x="15" y="13"/>
                  </a:cubicBezTo>
                  <a:cubicBezTo>
                    <a:pt x="8" y="11"/>
                    <a:pt x="11" y="7"/>
                    <a:pt x="18" y="7"/>
                  </a:cubicBezTo>
                  <a:cubicBezTo>
                    <a:pt x="18" y="7"/>
                    <a:pt x="19" y="7"/>
                    <a:pt x="20" y="7"/>
                  </a:cubicBezTo>
                  <a:cubicBezTo>
                    <a:pt x="28" y="8"/>
                    <a:pt x="41" y="15"/>
                    <a:pt x="41" y="15"/>
                  </a:cubicBezTo>
                  <a:cubicBezTo>
                    <a:pt x="41" y="15"/>
                    <a:pt x="32" y="2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" name="Freeform 921">
              <a:extLst>
                <a:ext uri="{FF2B5EF4-FFF2-40B4-BE49-F238E27FC236}">
                  <a16:creationId xmlns:a16="http://schemas.microsoft.com/office/drawing/2014/main" id="{5D2F9160-5303-472F-AABC-F55743C42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1726" y="1490663"/>
              <a:ext cx="125413" cy="155575"/>
            </a:xfrm>
            <a:custGeom>
              <a:avLst/>
              <a:gdLst>
                <a:gd name="T0" fmla="*/ 0 w 38"/>
                <a:gd name="T1" fmla="*/ 13 h 47"/>
                <a:gd name="T2" fmla="*/ 22 w 38"/>
                <a:gd name="T3" fmla="*/ 24 h 47"/>
                <a:gd name="T4" fmla="*/ 10 w 38"/>
                <a:gd name="T5" fmla="*/ 38 h 47"/>
                <a:gd name="T6" fmla="*/ 23 w 38"/>
                <a:gd name="T7" fmla="*/ 32 h 47"/>
                <a:gd name="T8" fmla="*/ 26 w 38"/>
                <a:gd name="T9" fmla="*/ 47 h 47"/>
                <a:gd name="T10" fmla="*/ 29 w 38"/>
                <a:gd name="T11" fmla="*/ 36 h 47"/>
                <a:gd name="T12" fmla="*/ 31 w 38"/>
                <a:gd name="T13" fmla="*/ 27 h 47"/>
                <a:gd name="T14" fmla="*/ 31 w 38"/>
                <a:gd name="T15" fmla="*/ 17 h 47"/>
                <a:gd name="T16" fmla="*/ 15 w 38"/>
                <a:gd name="T17" fmla="*/ 0 h 47"/>
                <a:gd name="T18" fmla="*/ 22 w 38"/>
                <a:gd name="T19" fmla="*/ 17 h 47"/>
                <a:gd name="T20" fmla="*/ 0 w 38"/>
                <a:gd name="T21" fmla="*/ 1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" h="47">
                  <a:moveTo>
                    <a:pt x="0" y="13"/>
                  </a:moveTo>
                  <a:cubicBezTo>
                    <a:pt x="0" y="13"/>
                    <a:pt x="19" y="18"/>
                    <a:pt x="22" y="24"/>
                  </a:cubicBezTo>
                  <a:cubicBezTo>
                    <a:pt x="24" y="29"/>
                    <a:pt x="10" y="38"/>
                    <a:pt x="10" y="38"/>
                  </a:cubicBezTo>
                  <a:cubicBezTo>
                    <a:pt x="10" y="38"/>
                    <a:pt x="19" y="38"/>
                    <a:pt x="23" y="32"/>
                  </a:cubicBezTo>
                  <a:cubicBezTo>
                    <a:pt x="23" y="32"/>
                    <a:pt x="27" y="34"/>
                    <a:pt x="26" y="47"/>
                  </a:cubicBezTo>
                  <a:cubicBezTo>
                    <a:pt x="26" y="47"/>
                    <a:pt x="28" y="42"/>
                    <a:pt x="29" y="36"/>
                  </a:cubicBezTo>
                  <a:cubicBezTo>
                    <a:pt x="30" y="34"/>
                    <a:pt x="31" y="27"/>
                    <a:pt x="31" y="27"/>
                  </a:cubicBezTo>
                  <a:cubicBezTo>
                    <a:pt x="31" y="27"/>
                    <a:pt x="38" y="21"/>
                    <a:pt x="31" y="17"/>
                  </a:cubicBezTo>
                  <a:cubicBezTo>
                    <a:pt x="31" y="17"/>
                    <a:pt x="22" y="4"/>
                    <a:pt x="15" y="0"/>
                  </a:cubicBezTo>
                  <a:cubicBezTo>
                    <a:pt x="15" y="0"/>
                    <a:pt x="23" y="11"/>
                    <a:pt x="22" y="17"/>
                  </a:cubicBezTo>
                  <a:cubicBezTo>
                    <a:pt x="22" y="17"/>
                    <a:pt x="12" y="13"/>
                    <a:pt x="0" y="13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" name="Freeform 922">
              <a:extLst>
                <a:ext uri="{FF2B5EF4-FFF2-40B4-BE49-F238E27FC236}">
                  <a16:creationId xmlns:a16="http://schemas.microsoft.com/office/drawing/2014/main" id="{D5E44993-423F-4950-A4E3-58C089A57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1263" y="1341438"/>
              <a:ext cx="336550" cy="231775"/>
            </a:xfrm>
            <a:custGeom>
              <a:avLst/>
              <a:gdLst>
                <a:gd name="T0" fmla="*/ 0 w 102"/>
                <a:gd name="T1" fmla="*/ 70 h 70"/>
                <a:gd name="T2" fmla="*/ 98 w 102"/>
                <a:gd name="T3" fmla="*/ 5 h 70"/>
                <a:gd name="T4" fmla="*/ 98 w 102"/>
                <a:gd name="T5" fmla="*/ 0 h 70"/>
                <a:gd name="T6" fmla="*/ 0 w 102"/>
                <a:gd name="T7" fmla="*/ 64 h 70"/>
                <a:gd name="T8" fmla="*/ 0 w 102"/>
                <a:gd name="T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70">
                  <a:moveTo>
                    <a:pt x="0" y="70"/>
                  </a:moveTo>
                  <a:cubicBezTo>
                    <a:pt x="0" y="70"/>
                    <a:pt x="57" y="55"/>
                    <a:pt x="98" y="5"/>
                  </a:cubicBezTo>
                  <a:cubicBezTo>
                    <a:pt x="98" y="5"/>
                    <a:pt x="102" y="0"/>
                    <a:pt x="98" y="0"/>
                  </a:cubicBezTo>
                  <a:cubicBezTo>
                    <a:pt x="89" y="0"/>
                    <a:pt x="75" y="41"/>
                    <a:pt x="0" y="64"/>
                  </a:cubicBezTo>
                  <a:cubicBezTo>
                    <a:pt x="0" y="70"/>
                    <a:pt x="0" y="70"/>
                    <a:pt x="0" y="7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" name="Freeform 923">
              <a:extLst>
                <a:ext uri="{FF2B5EF4-FFF2-40B4-BE49-F238E27FC236}">
                  <a16:creationId xmlns:a16="http://schemas.microsoft.com/office/drawing/2014/main" id="{1A6B0D16-3B98-4604-B52C-37F5A43F62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9213" y="682626"/>
              <a:ext cx="225425" cy="198438"/>
            </a:xfrm>
            <a:custGeom>
              <a:avLst/>
              <a:gdLst>
                <a:gd name="T0" fmla="*/ 68 w 68"/>
                <a:gd name="T1" fmla="*/ 51 h 60"/>
                <a:gd name="T2" fmla="*/ 17 w 68"/>
                <a:gd name="T3" fmla="*/ 1 h 60"/>
                <a:gd name="T4" fmla="*/ 12 w 68"/>
                <a:gd name="T5" fmla="*/ 5 h 60"/>
                <a:gd name="T6" fmla="*/ 2 w 68"/>
                <a:gd name="T7" fmla="*/ 9 h 60"/>
                <a:gd name="T8" fmla="*/ 15 w 68"/>
                <a:gd name="T9" fmla="*/ 34 h 60"/>
                <a:gd name="T10" fmla="*/ 59 w 68"/>
                <a:gd name="T11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60">
                  <a:moveTo>
                    <a:pt x="68" y="51"/>
                  </a:moveTo>
                  <a:cubicBezTo>
                    <a:pt x="68" y="51"/>
                    <a:pt x="57" y="7"/>
                    <a:pt x="17" y="1"/>
                  </a:cubicBezTo>
                  <a:cubicBezTo>
                    <a:pt x="17" y="1"/>
                    <a:pt x="11" y="0"/>
                    <a:pt x="12" y="5"/>
                  </a:cubicBezTo>
                  <a:cubicBezTo>
                    <a:pt x="12" y="9"/>
                    <a:pt x="5" y="5"/>
                    <a:pt x="2" y="9"/>
                  </a:cubicBezTo>
                  <a:cubicBezTo>
                    <a:pt x="0" y="12"/>
                    <a:pt x="6" y="22"/>
                    <a:pt x="15" y="34"/>
                  </a:cubicBezTo>
                  <a:cubicBezTo>
                    <a:pt x="23" y="47"/>
                    <a:pt x="38" y="60"/>
                    <a:pt x="59" y="6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6" name="Freeform 924">
              <a:extLst>
                <a:ext uri="{FF2B5EF4-FFF2-40B4-BE49-F238E27FC236}">
                  <a16:creationId xmlns:a16="http://schemas.microsoft.com/office/drawing/2014/main" id="{72073429-6C5E-47E9-ADB4-5FCC6C8B40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5888" y="738188"/>
              <a:ext cx="138113" cy="130175"/>
            </a:xfrm>
            <a:custGeom>
              <a:avLst/>
              <a:gdLst>
                <a:gd name="T0" fmla="*/ 15 w 42"/>
                <a:gd name="T1" fmla="*/ 0 h 39"/>
                <a:gd name="T2" fmla="*/ 26 w 42"/>
                <a:gd name="T3" fmla="*/ 20 h 39"/>
                <a:gd name="T4" fmla="*/ 8 w 42"/>
                <a:gd name="T5" fmla="*/ 9 h 39"/>
                <a:gd name="T6" fmla="*/ 35 w 42"/>
                <a:gd name="T7" fmla="*/ 39 h 39"/>
                <a:gd name="T8" fmla="*/ 41 w 42"/>
                <a:gd name="T9" fmla="*/ 38 h 39"/>
                <a:gd name="T10" fmla="*/ 39 w 42"/>
                <a:gd name="T11" fmla="*/ 24 h 39"/>
                <a:gd name="T12" fmla="*/ 15 w 42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9">
                  <a:moveTo>
                    <a:pt x="15" y="0"/>
                  </a:moveTo>
                  <a:cubicBezTo>
                    <a:pt x="15" y="0"/>
                    <a:pt x="25" y="15"/>
                    <a:pt x="26" y="20"/>
                  </a:cubicBezTo>
                  <a:cubicBezTo>
                    <a:pt x="26" y="20"/>
                    <a:pt x="17" y="12"/>
                    <a:pt x="8" y="9"/>
                  </a:cubicBezTo>
                  <a:cubicBezTo>
                    <a:pt x="0" y="7"/>
                    <a:pt x="35" y="39"/>
                    <a:pt x="35" y="39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1" y="38"/>
                    <a:pt x="42" y="27"/>
                    <a:pt x="39" y="24"/>
                  </a:cubicBezTo>
                  <a:cubicBezTo>
                    <a:pt x="37" y="21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7" name="Freeform 925">
              <a:extLst>
                <a:ext uri="{FF2B5EF4-FFF2-40B4-BE49-F238E27FC236}">
                  <a16:creationId xmlns:a16="http://schemas.microsoft.com/office/drawing/2014/main" id="{B405C751-1B97-4E6C-9CAB-CFAC5A9518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2863" y="722313"/>
              <a:ext cx="211138" cy="198438"/>
            </a:xfrm>
            <a:custGeom>
              <a:avLst/>
              <a:gdLst>
                <a:gd name="T0" fmla="*/ 53 w 64"/>
                <a:gd name="T1" fmla="*/ 60 h 60"/>
                <a:gd name="T2" fmla="*/ 29 w 64"/>
                <a:gd name="T3" fmla="*/ 51 h 60"/>
                <a:gd name="T4" fmla="*/ 28 w 64"/>
                <a:gd name="T5" fmla="*/ 50 h 60"/>
                <a:gd name="T6" fmla="*/ 28 w 64"/>
                <a:gd name="T7" fmla="*/ 50 h 60"/>
                <a:gd name="T8" fmla="*/ 2 w 64"/>
                <a:gd name="T9" fmla="*/ 18 h 60"/>
                <a:gd name="T10" fmla="*/ 3 w 64"/>
                <a:gd name="T11" fmla="*/ 13 h 60"/>
                <a:gd name="T12" fmla="*/ 2 w 64"/>
                <a:gd name="T13" fmla="*/ 2 h 60"/>
                <a:gd name="T14" fmla="*/ 8 w 64"/>
                <a:gd name="T15" fmla="*/ 3 h 60"/>
                <a:gd name="T16" fmla="*/ 62 w 64"/>
                <a:gd name="T17" fmla="*/ 47 h 60"/>
                <a:gd name="T18" fmla="*/ 53 w 64"/>
                <a:gd name="T1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0">
                  <a:moveTo>
                    <a:pt x="53" y="60"/>
                  </a:moveTo>
                  <a:cubicBezTo>
                    <a:pt x="45" y="60"/>
                    <a:pt x="36" y="56"/>
                    <a:pt x="29" y="51"/>
                  </a:cubicBezTo>
                  <a:cubicBezTo>
                    <a:pt x="29" y="51"/>
                    <a:pt x="29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14" y="39"/>
                    <a:pt x="3" y="22"/>
                    <a:pt x="2" y="18"/>
                  </a:cubicBezTo>
                  <a:cubicBezTo>
                    <a:pt x="0" y="12"/>
                    <a:pt x="3" y="16"/>
                    <a:pt x="3" y="13"/>
                  </a:cubicBezTo>
                  <a:cubicBezTo>
                    <a:pt x="3" y="11"/>
                    <a:pt x="0" y="5"/>
                    <a:pt x="2" y="2"/>
                  </a:cubicBezTo>
                  <a:cubicBezTo>
                    <a:pt x="4" y="0"/>
                    <a:pt x="8" y="3"/>
                    <a:pt x="8" y="3"/>
                  </a:cubicBezTo>
                  <a:cubicBezTo>
                    <a:pt x="37" y="14"/>
                    <a:pt x="57" y="34"/>
                    <a:pt x="62" y="47"/>
                  </a:cubicBezTo>
                  <a:cubicBezTo>
                    <a:pt x="64" y="54"/>
                    <a:pt x="61" y="59"/>
                    <a:pt x="53" y="60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8" name="Freeform 926">
              <a:extLst>
                <a:ext uri="{FF2B5EF4-FFF2-40B4-BE49-F238E27FC236}">
                  <a16:creationId xmlns:a16="http://schemas.microsoft.com/office/drawing/2014/main" id="{60B76830-1EB1-4BE9-A1EB-E19B6D7A7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8113" y="841376"/>
              <a:ext cx="115888" cy="79375"/>
            </a:xfrm>
            <a:custGeom>
              <a:avLst/>
              <a:gdLst>
                <a:gd name="T0" fmla="*/ 24 w 35"/>
                <a:gd name="T1" fmla="*/ 24 h 24"/>
                <a:gd name="T2" fmla="*/ 0 w 35"/>
                <a:gd name="T3" fmla="*/ 15 h 24"/>
                <a:gd name="T4" fmla="*/ 18 w 35"/>
                <a:gd name="T5" fmla="*/ 22 h 24"/>
                <a:gd name="T6" fmla="*/ 3 w 35"/>
                <a:gd name="T7" fmla="*/ 6 h 24"/>
                <a:gd name="T8" fmla="*/ 20 w 35"/>
                <a:gd name="T9" fmla="*/ 14 h 24"/>
                <a:gd name="T10" fmla="*/ 5 w 35"/>
                <a:gd name="T11" fmla="*/ 0 h 24"/>
                <a:gd name="T12" fmla="*/ 21 w 35"/>
                <a:gd name="T13" fmla="*/ 11 h 24"/>
                <a:gd name="T14" fmla="*/ 30 w 35"/>
                <a:gd name="T15" fmla="*/ 9 h 24"/>
                <a:gd name="T16" fmla="*/ 33 w 35"/>
                <a:gd name="T17" fmla="*/ 11 h 24"/>
                <a:gd name="T18" fmla="*/ 24 w 35"/>
                <a:gd name="T1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24">
                  <a:moveTo>
                    <a:pt x="24" y="24"/>
                  </a:moveTo>
                  <a:cubicBezTo>
                    <a:pt x="16" y="24"/>
                    <a:pt x="7" y="20"/>
                    <a:pt x="0" y="15"/>
                  </a:cubicBezTo>
                  <a:cubicBezTo>
                    <a:pt x="6" y="19"/>
                    <a:pt x="16" y="22"/>
                    <a:pt x="18" y="22"/>
                  </a:cubicBezTo>
                  <a:cubicBezTo>
                    <a:pt x="9" y="18"/>
                    <a:pt x="3" y="6"/>
                    <a:pt x="3" y="6"/>
                  </a:cubicBezTo>
                  <a:cubicBezTo>
                    <a:pt x="10" y="13"/>
                    <a:pt x="20" y="14"/>
                    <a:pt x="20" y="14"/>
                  </a:cubicBezTo>
                  <a:cubicBezTo>
                    <a:pt x="14" y="11"/>
                    <a:pt x="5" y="0"/>
                    <a:pt x="5" y="0"/>
                  </a:cubicBezTo>
                  <a:cubicBezTo>
                    <a:pt x="5" y="0"/>
                    <a:pt x="14" y="9"/>
                    <a:pt x="21" y="11"/>
                  </a:cubicBezTo>
                  <a:cubicBezTo>
                    <a:pt x="27" y="13"/>
                    <a:pt x="30" y="9"/>
                    <a:pt x="30" y="9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5" y="18"/>
                    <a:pt x="32" y="23"/>
                    <a:pt x="24" y="24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9" name="Freeform 927">
              <a:extLst>
                <a:ext uri="{FF2B5EF4-FFF2-40B4-BE49-F238E27FC236}">
                  <a16:creationId xmlns:a16="http://schemas.microsoft.com/office/drawing/2014/main" id="{4A80E46E-46E8-420F-ABD3-DD5844650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8113" y="658813"/>
              <a:ext cx="155575" cy="225425"/>
            </a:xfrm>
            <a:custGeom>
              <a:avLst/>
              <a:gdLst>
                <a:gd name="T0" fmla="*/ 37 w 47"/>
                <a:gd name="T1" fmla="*/ 63 h 68"/>
                <a:gd name="T2" fmla="*/ 27 w 47"/>
                <a:gd name="T3" fmla="*/ 50 h 68"/>
                <a:gd name="T4" fmla="*/ 27 w 47"/>
                <a:gd name="T5" fmla="*/ 50 h 68"/>
                <a:gd name="T6" fmla="*/ 24 w 47"/>
                <a:gd name="T7" fmla="*/ 47 h 68"/>
                <a:gd name="T8" fmla="*/ 23 w 47"/>
                <a:gd name="T9" fmla="*/ 46 h 68"/>
                <a:gd name="T10" fmla="*/ 23 w 47"/>
                <a:gd name="T11" fmla="*/ 45 h 68"/>
                <a:gd name="T12" fmla="*/ 1 w 47"/>
                <a:gd name="T13" fmla="*/ 9 h 68"/>
                <a:gd name="T14" fmla="*/ 10 w 47"/>
                <a:gd name="T15" fmla="*/ 7 h 68"/>
                <a:gd name="T16" fmla="*/ 16 w 47"/>
                <a:gd name="T17" fmla="*/ 0 h 68"/>
                <a:gd name="T18" fmla="*/ 40 w 47"/>
                <a:gd name="T19" fmla="*/ 29 h 68"/>
                <a:gd name="T20" fmla="*/ 46 w 47"/>
                <a:gd name="T21" fmla="*/ 59 h 68"/>
                <a:gd name="T22" fmla="*/ 37 w 47"/>
                <a:gd name="T23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68">
                  <a:moveTo>
                    <a:pt x="37" y="63"/>
                  </a:moveTo>
                  <a:cubicBezTo>
                    <a:pt x="37" y="63"/>
                    <a:pt x="32" y="58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6" y="49"/>
                    <a:pt x="25" y="48"/>
                    <a:pt x="24" y="47"/>
                  </a:cubicBezTo>
                  <a:cubicBezTo>
                    <a:pt x="24" y="46"/>
                    <a:pt x="23" y="46"/>
                    <a:pt x="23" y="46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3" y="32"/>
                    <a:pt x="0" y="14"/>
                    <a:pt x="1" y="9"/>
                  </a:cubicBezTo>
                  <a:cubicBezTo>
                    <a:pt x="2" y="0"/>
                    <a:pt x="8" y="7"/>
                    <a:pt x="10" y="7"/>
                  </a:cubicBezTo>
                  <a:cubicBezTo>
                    <a:pt x="12" y="7"/>
                    <a:pt x="13" y="0"/>
                    <a:pt x="16" y="0"/>
                  </a:cubicBezTo>
                  <a:cubicBezTo>
                    <a:pt x="17" y="0"/>
                    <a:pt x="31" y="11"/>
                    <a:pt x="40" y="29"/>
                  </a:cubicBezTo>
                  <a:cubicBezTo>
                    <a:pt x="44" y="38"/>
                    <a:pt x="47" y="48"/>
                    <a:pt x="46" y="59"/>
                  </a:cubicBezTo>
                  <a:cubicBezTo>
                    <a:pt x="46" y="59"/>
                    <a:pt x="42" y="68"/>
                    <a:pt x="37" y="63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0" name="Freeform 928">
              <a:extLst>
                <a:ext uri="{FF2B5EF4-FFF2-40B4-BE49-F238E27FC236}">
                  <a16:creationId xmlns:a16="http://schemas.microsoft.com/office/drawing/2014/main" id="{6842528C-D516-4E13-8AA2-47B7F7023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7801" y="817563"/>
              <a:ext cx="112713" cy="109538"/>
            </a:xfrm>
            <a:custGeom>
              <a:avLst/>
              <a:gdLst>
                <a:gd name="T0" fmla="*/ 33 w 34"/>
                <a:gd name="T1" fmla="*/ 8 h 33"/>
                <a:gd name="T2" fmla="*/ 30 w 34"/>
                <a:gd name="T3" fmla="*/ 0 h 33"/>
                <a:gd name="T4" fmla="*/ 26 w 34"/>
                <a:gd name="T5" fmla="*/ 13 h 33"/>
                <a:gd name="T6" fmla="*/ 14 w 34"/>
                <a:gd name="T7" fmla="*/ 7 h 33"/>
                <a:gd name="T8" fmla="*/ 17 w 34"/>
                <a:gd name="T9" fmla="*/ 21 h 33"/>
                <a:gd name="T10" fmla="*/ 0 w 34"/>
                <a:gd name="T11" fmla="*/ 21 h 33"/>
                <a:gd name="T12" fmla="*/ 12 w 34"/>
                <a:gd name="T13" fmla="*/ 28 h 33"/>
                <a:gd name="T14" fmla="*/ 6 w 34"/>
                <a:gd name="T15" fmla="*/ 31 h 33"/>
                <a:gd name="T16" fmla="*/ 24 w 34"/>
                <a:gd name="T17" fmla="*/ 28 h 33"/>
                <a:gd name="T18" fmla="*/ 29 w 34"/>
                <a:gd name="T19" fmla="*/ 28 h 33"/>
                <a:gd name="T20" fmla="*/ 30 w 34"/>
                <a:gd name="T21" fmla="*/ 22 h 33"/>
                <a:gd name="T22" fmla="*/ 33 w 34"/>
                <a:gd name="T23" fmla="*/ 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33">
                  <a:moveTo>
                    <a:pt x="33" y="8"/>
                  </a:moveTo>
                  <a:cubicBezTo>
                    <a:pt x="33" y="6"/>
                    <a:pt x="32" y="2"/>
                    <a:pt x="30" y="0"/>
                  </a:cubicBezTo>
                  <a:cubicBezTo>
                    <a:pt x="31" y="7"/>
                    <a:pt x="29" y="12"/>
                    <a:pt x="26" y="13"/>
                  </a:cubicBezTo>
                  <a:cubicBezTo>
                    <a:pt x="23" y="13"/>
                    <a:pt x="14" y="7"/>
                    <a:pt x="14" y="7"/>
                  </a:cubicBezTo>
                  <a:cubicBezTo>
                    <a:pt x="14" y="7"/>
                    <a:pt x="19" y="16"/>
                    <a:pt x="17" y="21"/>
                  </a:cubicBezTo>
                  <a:cubicBezTo>
                    <a:pt x="15" y="25"/>
                    <a:pt x="7" y="27"/>
                    <a:pt x="0" y="21"/>
                  </a:cubicBezTo>
                  <a:cubicBezTo>
                    <a:pt x="3" y="26"/>
                    <a:pt x="7" y="28"/>
                    <a:pt x="12" y="28"/>
                  </a:cubicBezTo>
                  <a:cubicBezTo>
                    <a:pt x="14" y="28"/>
                    <a:pt x="6" y="31"/>
                    <a:pt x="6" y="31"/>
                  </a:cubicBezTo>
                  <a:cubicBezTo>
                    <a:pt x="6" y="31"/>
                    <a:pt x="12" y="33"/>
                    <a:pt x="24" y="28"/>
                  </a:cubicBezTo>
                  <a:cubicBezTo>
                    <a:pt x="26" y="27"/>
                    <a:pt x="26" y="30"/>
                    <a:pt x="29" y="28"/>
                  </a:cubicBezTo>
                  <a:cubicBezTo>
                    <a:pt x="31" y="26"/>
                    <a:pt x="29" y="25"/>
                    <a:pt x="30" y="22"/>
                  </a:cubicBezTo>
                  <a:cubicBezTo>
                    <a:pt x="32" y="19"/>
                    <a:pt x="34" y="12"/>
                    <a:pt x="33" y="8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1" name="Freeform 929">
              <a:extLst>
                <a:ext uri="{FF2B5EF4-FFF2-40B4-BE49-F238E27FC236}">
                  <a16:creationId xmlns:a16="http://schemas.microsoft.com/office/drawing/2014/main" id="{A2EF1241-8635-4776-993C-9697F3F8B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7176" y="893763"/>
              <a:ext cx="357188" cy="268288"/>
            </a:xfrm>
            <a:custGeom>
              <a:avLst/>
              <a:gdLst>
                <a:gd name="T0" fmla="*/ 3 w 108"/>
                <a:gd name="T1" fmla="*/ 0 h 81"/>
                <a:gd name="T2" fmla="*/ 108 w 108"/>
                <a:gd name="T3" fmla="*/ 72 h 81"/>
                <a:gd name="T4" fmla="*/ 105 w 108"/>
                <a:gd name="T5" fmla="*/ 79 h 81"/>
                <a:gd name="T6" fmla="*/ 0 w 108"/>
                <a:gd name="T7" fmla="*/ 2 h 81"/>
                <a:gd name="T8" fmla="*/ 3 w 108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81">
                  <a:moveTo>
                    <a:pt x="3" y="0"/>
                  </a:moveTo>
                  <a:cubicBezTo>
                    <a:pt x="3" y="0"/>
                    <a:pt x="57" y="76"/>
                    <a:pt x="108" y="72"/>
                  </a:cubicBezTo>
                  <a:cubicBezTo>
                    <a:pt x="108" y="72"/>
                    <a:pt x="107" y="76"/>
                    <a:pt x="105" y="79"/>
                  </a:cubicBezTo>
                  <a:cubicBezTo>
                    <a:pt x="103" y="81"/>
                    <a:pt x="56" y="77"/>
                    <a:pt x="0" y="2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2" name="Freeform 930">
              <a:extLst>
                <a:ext uri="{FF2B5EF4-FFF2-40B4-BE49-F238E27FC236}">
                  <a16:creationId xmlns:a16="http://schemas.microsoft.com/office/drawing/2014/main" id="{37B88793-3FD9-4881-B306-5B06D67C85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3838" y="755651"/>
              <a:ext cx="69850" cy="128588"/>
            </a:xfrm>
            <a:custGeom>
              <a:avLst/>
              <a:gdLst>
                <a:gd name="T0" fmla="*/ 11 w 21"/>
                <a:gd name="T1" fmla="*/ 34 h 39"/>
                <a:gd name="T2" fmla="*/ 1 w 21"/>
                <a:gd name="T3" fmla="*/ 21 h 39"/>
                <a:gd name="T4" fmla="*/ 10 w 21"/>
                <a:gd name="T5" fmla="*/ 27 h 39"/>
                <a:gd name="T6" fmla="*/ 0 w 21"/>
                <a:gd name="T7" fmla="*/ 7 h 39"/>
                <a:gd name="T8" fmla="*/ 14 w 21"/>
                <a:gd name="T9" fmla="*/ 25 h 39"/>
                <a:gd name="T10" fmla="*/ 7 w 21"/>
                <a:gd name="T11" fmla="*/ 0 h 39"/>
                <a:gd name="T12" fmla="*/ 17 w 21"/>
                <a:gd name="T13" fmla="*/ 17 h 39"/>
                <a:gd name="T14" fmla="*/ 14 w 21"/>
                <a:gd name="T15" fmla="*/ 5 h 39"/>
                <a:gd name="T16" fmla="*/ 14 w 21"/>
                <a:gd name="T17" fmla="*/ 0 h 39"/>
                <a:gd name="T18" fmla="*/ 20 w 21"/>
                <a:gd name="T19" fmla="*/ 30 h 39"/>
                <a:gd name="T20" fmla="*/ 11 w 21"/>
                <a:gd name="T21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39">
                  <a:moveTo>
                    <a:pt x="11" y="34"/>
                  </a:moveTo>
                  <a:cubicBezTo>
                    <a:pt x="11" y="34"/>
                    <a:pt x="6" y="29"/>
                    <a:pt x="1" y="21"/>
                  </a:cubicBezTo>
                  <a:cubicBezTo>
                    <a:pt x="4" y="26"/>
                    <a:pt x="9" y="31"/>
                    <a:pt x="10" y="27"/>
                  </a:cubicBezTo>
                  <a:cubicBezTo>
                    <a:pt x="12" y="21"/>
                    <a:pt x="0" y="7"/>
                    <a:pt x="0" y="7"/>
                  </a:cubicBezTo>
                  <a:cubicBezTo>
                    <a:pt x="11" y="13"/>
                    <a:pt x="13" y="24"/>
                    <a:pt x="14" y="25"/>
                  </a:cubicBezTo>
                  <a:cubicBezTo>
                    <a:pt x="17" y="15"/>
                    <a:pt x="7" y="0"/>
                    <a:pt x="7" y="0"/>
                  </a:cubicBezTo>
                  <a:cubicBezTo>
                    <a:pt x="14" y="7"/>
                    <a:pt x="16" y="16"/>
                    <a:pt x="17" y="17"/>
                  </a:cubicBezTo>
                  <a:cubicBezTo>
                    <a:pt x="16" y="16"/>
                    <a:pt x="16" y="11"/>
                    <a:pt x="14" y="5"/>
                  </a:cubicBezTo>
                  <a:cubicBezTo>
                    <a:pt x="14" y="2"/>
                    <a:pt x="13" y="1"/>
                    <a:pt x="14" y="0"/>
                  </a:cubicBezTo>
                  <a:cubicBezTo>
                    <a:pt x="18" y="9"/>
                    <a:pt x="21" y="19"/>
                    <a:pt x="20" y="30"/>
                  </a:cubicBezTo>
                  <a:cubicBezTo>
                    <a:pt x="20" y="30"/>
                    <a:pt x="16" y="39"/>
                    <a:pt x="11" y="34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3" name="Freeform 931">
              <a:extLst>
                <a:ext uri="{FF2B5EF4-FFF2-40B4-BE49-F238E27FC236}">
                  <a16:creationId xmlns:a16="http://schemas.microsoft.com/office/drawing/2014/main" id="{692FCBCB-310E-443E-8C1C-897822CA7D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76013" y="1231901"/>
              <a:ext cx="244475" cy="182563"/>
            </a:xfrm>
            <a:custGeom>
              <a:avLst/>
              <a:gdLst>
                <a:gd name="T0" fmla="*/ 69 w 74"/>
                <a:gd name="T1" fmla="*/ 9 h 55"/>
                <a:gd name="T2" fmla="*/ 3 w 74"/>
                <a:gd name="T3" fmla="*/ 35 h 55"/>
                <a:gd name="T4" fmla="*/ 4 w 74"/>
                <a:gd name="T5" fmla="*/ 41 h 55"/>
                <a:gd name="T6" fmla="*/ 4 w 74"/>
                <a:gd name="T7" fmla="*/ 52 h 55"/>
                <a:gd name="T8" fmla="*/ 33 w 74"/>
                <a:gd name="T9" fmla="*/ 51 h 55"/>
                <a:gd name="T10" fmla="*/ 74 w 74"/>
                <a:gd name="T11" fmla="*/ 2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55">
                  <a:moveTo>
                    <a:pt x="69" y="9"/>
                  </a:moveTo>
                  <a:cubicBezTo>
                    <a:pt x="69" y="9"/>
                    <a:pt x="25" y="0"/>
                    <a:pt x="3" y="35"/>
                  </a:cubicBezTo>
                  <a:cubicBezTo>
                    <a:pt x="3" y="35"/>
                    <a:pt x="0" y="41"/>
                    <a:pt x="4" y="41"/>
                  </a:cubicBezTo>
                  <a:cubicBezTo>
                    <a:pt x="8" y="42"/>
                    <a:pt x="2" y="48"/>
                    <a:pt x="4" y="52"/>
                  </a:cubicBezTo>
                  <a:cubicBezTo>
                    <a:pt x="6" y="55"/>
                    <a:pt x="18" y="53"/>
                    <a:pt x="33" y="51"/>
                  </a:cubicBezTo>
                  <a:cubicBezTo>
                    <a:pt x="47" y="48"/>
                    <a:pt x="66" y="39"/>
                    <a:pt x="74" y="2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" name="Freeform 932">
              <a:extLst>
                <a:ext uri="{FF2B5EF4-FFF2-40B4-BE49-F238E27FC236}">
                  <a16:creationId xmlns:a16="http://schemas.microsoft.com/office/drawing/2014/main" id="{71C0462E-A30E-4C6C-9DED-B0A5CB33F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8563" y="1268413"/>
              <a:ext cx="147638" cy="100013"/>
            </a:xfrm>
            <a:custGeom>
              <a:avLst/>
              <a:gdLst>
                <a:gd name="T0" fmla="*/ 0 w 45"/>
                <a:gd name="T1" fmla="*/ 14 h 30"/>
                <a:gd name="T2" fmla="*/ 23 w 45"/>
                <a:gd name="T3" fmla="*/ 12 h 30"/>
                <a:gd name="T4" fmla="*/ 6 w 45"/>
                <a:gd name="T5" fmla="*/ 24 h 30"/>
                <a:gd name="T6" fmla="*/ 44 w 45"/>
                <a:gd name="T7" fmla="*/ 11 h 30"/>
                <a:gd name="T8" fmla="*/ 45 w 45"/>
                <a:gd name="T9" fmla="*/ 5 h 30"/>
                <a:gd name="T10" fmla="*/ 32 w 45"/>
                <a:gd name="T11" fmla="*/ 1 h 30"/>
                <a:gd name="T12" fmla="*/ 0 w 45"/>
                <a:gd name="T13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30">
                  <a:moveTo>
                    <a:pt x="0" y="14"/>
                  </a:moveTo>
                  <a:cubicBezTo>
                    <a:pt x="0" y="14"/>
                    <a:pt x="18" y="11"/>
                    <a:pt x="23" y="12"/>
                  </a:cubicBezTo>
                  <a:cubicBezTo>
                    <a:pt x="23" y="12"/>
                    <a:pt x="11" y="17"/>
                    <a:pt x="6" y="24"/>
                  </a:cubicBezTo>
                  <a:cubicBezTo>
                    <a:pt x="0" y="30"/>
                    <a:pt x="44" y="11"/>
                    <a:pt x="44" y="11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35" y="0"/>
                    <a:pt x="32" y="1"/>
                  </a:cubicBezTo>
                  <a:cubicBezTo>
                    <a:pt x="28" y="3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5" name="Freeform 933">
              <a:extLst>
                <a:ext uri="{FF2B5EF4-FFF2-40B4-BE49-F238E27FC236}">
                  <a16:creationId xmlns:a16="http://schemas.microsoft.com/office/drawing/2014/main" id="{26138CDC-C682-4AF3-9DE9-2EC15126F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8238" y="1292226"/>
              <a:ext cx="258763" cy="144463"/>
            </a:xfrm>
            <a:custGeom>
              <a:avLst/>
              <a:gdLst>
                <a:gd name="T0" fmla="*/ 75 w 78"/>
                <a:gd name="T1" fmla="*/ 14 h 44"/>
                <a:gd name="T2" fmla="*/ 57 w 78"/>
                <a:gd name="T3" fmla="*/ 32 h 44"/>
                <a:gd name="T4" fmla="*/ 56 w 78"/>
                <a:gd name="T5" fmla="*/ 33 h 44"/>
                <a:gd name="T6" fmla="*/ 55 w 78"/>
                <a:gd name="T7" fmla="*/ 33 h 44"/>
                <a:gd name="T8" fmla="*/ 16 w 78"/>
                <a:gd name="T9" fmla="*/ 44 h 44"/>
                <a:gd name="T10" fmla="*/ 12 w 78"/>
                <a:gd name="T11" fmla="*/ 41 h 44"/>
                <a:gd name="T12" fmla="*/ 1 w 78"/>
                <a:gd name="T13" fmla="*/ 38 h 44"/>
                <a:gd name="T14" fmla="*/ 5 w 78"/>
                <a:gd name="T15" fmla="*/ 32 h 44"/>
                <a:gd name="T16" fmla="*/ 66 w 78"/>
                <a:gd name="T17" fmla="*/ 1 h 44"/>
                <a:gd name="T18" fmla="*/ 75 w 78"/>
                <a:gd name="T19" fmla="*/ 1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" h="44">
                  <a:moveTo>
                    <a:pt x="75" y="14"/>
                  </a:moveTo>
                  <a:cubicBezTo>
                    <a:pt x="72" y="22"/>
                    <a:pt x="65" y="28"/>
                    <a:pt x="57" y="32"/>
                  </a:cubicBezTo>
                  <a:cubicBezTo>
                    <a:pt x="57" y="33"/>
                    <a:pt x="56" y="33"/>
                    <a:pt x="56" y="33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9" y="42"/>
                    <a:pt x="20" y="44"/>
                    <a:pt x="16" y="44"/>
                  </a:cubicBezTo>
                  <a:cubicBezTo>
                    <a:pt x="10" y="43"/>
                    <a:pt x="14" y="42"/>
                    <a:pt x="12" y="41"/>
                  </a:cubicBezTo>
                  <a:cubicBezTo>
                    <a:pt x="10" y="40"/>
                    <a:pt x="3" y="41"/>
                    <a:pt x="1" y="38"/>
                  </a:cubicBezTo>
                  <a:cubicBezTo>
                    <a:pt x="0" y="35"/>
                    <a:pt x="5" y="32"/>
                    <a:pt x="5" y="32"/>
                  </a:cubicBezTo>
                  <a:cubicBezTo>
                    <a:pt x="26" y="11"/>
                    <a:pt x="53" y="0"/>
                    <a:pt x="66" y="1"/>
                  </a:cubicBezTo>
                  <a:cubicBezTo>
                    <a:pt x="74" y="2"/>
                    <a:pt x="78" y="6"/>
                    <a:pt x="75" y="14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6" name="Freeform 934">
              <a:extLst>
                <a:ext uri="{FF2B5EF4-FFF2-40B4-BE49-F238E27FC236}">
                  <a16:creationId xmlns:a16="http://schemas.microsoft.com/office/drawing/2014/main" id="{852752BA-E57A-4EF7-90AF-ACF770C6D7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7463" y="1295401"/>
              <a:ext cx="109538" cy="101600"/>
            </a:xfrm>
            <a:custGeom>
              <a:avLst/>
              <a:gdLst>
                <a:gd name="T0" fmla="*/ 30 w 33"/>
                <a:gd name="T1" fmla="*/ 13 h 31"/>
                <a:gd name="T2" fmla="*/ 12 w 33"/>
                <a:gd name="T3" fmla="*/ 31 h 31"/>
                <a:gd name="T4" fmla="*/ 25 w 33"/>
                <a:gd name="T5" fmla="*/ 18 h 31"/>
                <a:gd name="T6" fmla="*/ 5 w 33"/>
                <a:gd name="T7" fmla="*/ 25 h 31"/>
                <a:gd name="T8" fmla="*/ 18 w 33"/>
                <a:gd name="T9" fmla="*/ 13 h 31"/>
                <a:gd name="T10" fmla="*/ 0 w 33"/>
                <a:gd name="T11" fmla="*/ 21 h 31"/>
                <a:gd name="T12" fmla="*/ 16 w 33"/>
                <a:gd name="T13" fmla="*/ 11 h 31"/>
                <a:gd name="T14" fmla="*/ 18 w 33"/>
                <a:gd name="T15" fmla="*/ 1 h 31"/>
                <a:gd name="T16" fmla="*/ 21 w 33"/>
                <a:gd name="T17" fmla="*/ 0 h 31"/>
                <a:gd name="T18" fmla="*/ 30 w 33"/>
                <a:gd name="T19" fmla="*/ 1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31">
                  <a:moveTo>
                    <a:pt x="30" y="13"/>
                  </a:moveTo>
                  <a:cubicBezTo>
                    <a:pt x="27" y="21"/>
                    <a:pt x="20" y="27"/>
                    <a:pt x="12" y="31"/>
                  </a:cubicBezTo>
                  <a:cubicBezTo>
                    <a:pt x="18" y="28"/>
                    <a:pt x="24" y="19"/>
                    <a:pt x="25" y="18"/>
                  </a:cubicBezTo>
                  <a:cubicBezTo>
                    <a:pt x="18" y="25"/>
                    <a:pt x="5" y="25"/>
                    <a:pt x="5" y="25"/>
                  </a:cubicBezTo>
                  <a:cubicBezTo>
                    <a:pt x="15" y="22"/>
                    <a:pt x="18" y="13"/>
                    <a:pt x="18" y="13"/>
                  </a:cubicBezTo>
                  <a:cubicBezTo>
                    <a:pt x="14" y="18"/>
                    <a:pt x="0" y="21"/>
                    <a:pt x="0" y="21"/>
                  </a:cubicBezTo>
                  <a:cubicBezTo>
                    <a:pt x="0" y="21"/>
                    <a:pt x="12" y="16"/>
                    <a:pt x="16" y="11"/>
                  </a:cubicBezTo>
                  <a:cubicBezTo>
                    <a:pt x="21" y="6"/>
                    <a:pt x="18" y="1"/>
                    <a:pt x="18" y="1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9" y="1"/>
                    <a:pt x="33" y="5"/>
                    <a:pt x="30" y="13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7" name="Freeform 935">
              <a:extLst>
                <a:ext uri="{FF2B5EF4-FFF2-40B4-BE49-F238E27FC236}">
                  <a16:creationId xmlns:a16="http://schemas.microsoft.com/office/drawing/2014/main" id="{71867D57-8284-4212-9154-DE0AF49EB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79188" y="1222376"/>
              <a:ext cx="257175" cy="103188"/>
            </a:xfrm>
            <a:custGeom>
              <a:avLst/>
              <a:gdLst>
                <a:gd name="T0" fmla="*/ 71 w 78"/>
                <a:gd name="T1" fmla="*/ 17 h 31"/>
                <a:gd name="T2" fmla="*/ 55 w 78"/>
                <a:gd name="T3" fmla="*/ 21 h 31"/>
                <a:gd name="T4" fmla="*/ 55 w 78"/>
                <a:gd name="T5" fmla="*/ 21 h 31"/>
                <a:gd name="T6" fmla="*/ 52 w 78"/>
                <a:gd name="T7" fmla="*/ 22 h 31"/>
                <a:gd name="T8" fmla="*/ 50 w 78"/>
                <a:gd name="T9" fmla="*/ 23 h 31"/>
                <a:gd name="T10" fmla="*/ 50 w 78"/>
                <a:gd name="T11" fmla="*/ 23 h 31"/>
                <a:gd name="T12" fmla="*/ 7 w 78"/>
                <a:gd name="T13" fmla="*/ 28 h 31"/>
                <a:gd name="T14" fmla="*/ 9 w 78"/>
                <a:gd name="T15" fmla="*/ 19 h 31"/>
                <a:gd name="T16" fmla="*/ 5 w 78"/>
                <a:gd name="T17" fmla="*/ 11 h 31"/>
                <a:gd name="T18" fmla="*/ 41 w 78"/>
                <a:gd name="T19" fmla="*/ 1 h 31"/>
                <a:gd name="T20" fmla="*/ 71 w 78"/>
                <a:gd name="T21" fmla="*/ 7 h 31"/>
                <a:gd name="T22" fmla="*/ 71 w 78"/>
                <a:gd name="T23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" h="31">
                  <a:moveTo>
                    <a:pt x="71" y="17"/>
                  </a:moveTo>
                  <a:cubicBezTo>
                    <a:pt x="71" y="17"/>
                    <a:pt x="64" y="19"/>
                    <a:pt x="55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4" y="22"/>
                    <a:pt x="53" y="22"/>
                    <a:pt x="52" y="22"/>
                  </a:cubicBezTo>
                  <a:cubicBezTo>
                    <a:pt x="51" y="23"/>
                    <a:pt x="50" y="23"/>
                    <a:pt x="50" y="23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33" y="27"/>
                    <a:pt x="12" y="31"/>
                    <a:pt x="7" y="28"/>
                  </a:cubicBezTo>
                  <a:cubicBezTo>
                    <a:pt x="0" y="24"/>
                    <a:pt x="8" y="21"/>
                    <a:pt x="9" y="19"/>
                  </a:cubicBezTo>
                  <a:cubicBezTo>
                    <a:pt x="10" y="18"/>
                    <a:pt x="4" y="13"/>
                    <a:pt x="5" y="11"/>
                  </a:cubicBezTo>
                  <a:cubicBezTo>
                    <a:pt x="5" y="10"/>
                    <a:pt x="22" y="2"/>
                    <a:pt x="41" y="1"/>
                  </a:cubicBezTo>
                  <a:cubicBezTo>
                    <a:pt x="51" y="0"/>
                    <a:pt x="61" y="2"/>
                    <a:pt x="71" y="7"/>
                  </a:cubicBezTo>
                  <a:cubicBezTo>
                    <a:pt x="71" y="7"/>
                    <a:pt x="78" y="14"/>
                    <a:pt x="71" y="17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8" name="Freeform 936">
              <a:extLst>
                <a:ext uri="{FF2B5EF4-FFF2-40B4-BE49-F238E27FC236}">
                  <a16:creationId xmlns:a16="http://schemas.microsoft.com/office/drawing/2014/main" id="{76AB8AB9-6061-44EB-AA49-1F477EBED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4451" y="1241426"/>
              <a:ext cx="85725" cy="119063"/>
            </a:xfrm>
            <a:custGeom>
              <a:avLst/>
              <a:gdLst>
                <a:gd name="T0" fmla="*/ 9 w 26"/>
                <a:gd name="T1" fmla="*/ 1 h 36"/>
                <a:gd name="T2" fmla="*/ 0 w 26"/>
                <a:gd name="T3" fmla="*/ 1 h 36"/>
                <a:gd name="T4" fmla="*/ 11 w 26"/>
                <a:gd name="T5" fmla="*/ 9 h 36"/>
                <a:gd name="T6" fmla="*/ 0 w 26"/>
                <a:gd name="T7" fmla="*/ 17 h 36"/>
                <a:gd name="T8" fmla="*/ 14 w 26"/>
                <a:gd name="T9" fmla="*/ 20 h 36"/>
                <a:gd name="T10" fmla="*/ 8 w 26"/>
                <a:gd name="T11" fmla="*/ 36 h 36"/>
                <a:gd name="T12" fmla="*/ 19 w 26"/>
                <a:gd name="T13" fmla="*/ 28 h 36"/>
                <a:gd name="T14" fmla="*/ 19 w 26"/>
                <a:gd name="T15" fmla="*/ 34 h 36"/>
                <a:gd name="T16" fmla="*/ 24 w 26"/>
                <a:gd name="T17" fmla="*/ 17 h 36"/>
                <a:gd name="T18" fmla="*/ 25 w 26"/>
                <a:gd name="T19" fmla="*/ 13 h 36"/>
                <a:gd name="T20" fmla="*/ 21 w 26"/>
                <a:gd name="T21" fmla="*/ 9 h 36"/>
                <a:gd name="T22" fmla="*/ 9 w 26"/>
                <a:gd name="T23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36">
                  <a:moveTo>
                    <a:pt x="9" y="1"/>
                  </a:moveTo>
                  <a:cubicBezTo>
                    <a:pt x="7" y="0"/>
                    <a:pt x="3" y="0"/>
                    <a:pt x="0" y="1"/>
                  </a:cubicBezTo>
                  <a:cubicBezTo>
                    <a:pt x="8" y="2"/>
                    <a:pt x="11" y="6"/>
                    <a:pt x="11" y="9"/>
                  </a:cubicBezTo>
                  <a:cubicBezTo>
                    <a:pt x="10" y="12"/>
                    <a:pt x="0" y="17"/>
                    <a:pt x="0" y="17"/>
                  </a:cubicBezTo>
                  <a:cubicBezTo>
                    <a:pt x="0" y="17"/>
                    <a:pt x="11" y="17"/>
                    <a:pt x="14" y="20"/>
                  </a:cubicBezTo>
                  <a:cubicBezTo>
                    <a:pt x="18" y="24"/>
                    <a:pt x="16" y="32"/>
                    <a:pt x="8" y="36"/>
                  </a:cubicBezTo>
                  <a:cubicBezTo>
                    <a:pt x="14" y="36"/>
                    <a:pt x="17" y="33"/>
                    <a:pt x="19" y="28"/>
                  </a:cubicBezTo>
                  <a:cubicBezTo>
                    <a:pt x="20" y="26"/>
                    <a:pt x="19" y="34"/>
                    <a:pt x="19" y="34"/>
                  </a:cubicBezTo>
                  <a:cubicBezTo>
                    <a:pt x="19" y="34"/>
                    <a:pt x="24" y="30"/>
                    <a:pt x="24" y="17"/>
                  </a:cubicBezTo>
                  <a:cubicBezTo>
                    <a:pt x="24" y="15"/>
                    <a:pt x="26" y="15"/>
                    <a:pt x="25" y="13"/>
                  </a:cubicBezTo>
                  <a:cubicBezTo>
                    <a:pt x="25" y="10"/>
                    <a:pt x="22" y="11"/>
                    <a:pt x="21" y="9"/>
                  </a:cubicBezTo>
                  <a:cubicBezTo>
                    <a:pt x="18" y="6"/>
                    <a:pt x="13" y="2"/>
                    <a:pt x="9" y="1"/>
                  </a:cubicBezTo>
                  <a:close/>
                </a:path>
              </a:pathLst>
            </a:custGeom>
            <a:solidFill>
              <a:srgbClr val="A25C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9" name="Freeform 937">
              <a:extLst>
                <a:ext uri="{FF2B5EF4-FFF2-40B4-BE49-F238E27FC236}">
                  <a16:creationId xmlns:a16="http://schemas.microsoft.com/office/drawing/2014/main" id="{E6D2E877-44EA-4D88-B2D9-AC8BD76867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2713" y="1060451"/>
              <a:ext cx="376238" cy="231775"/>
            </a:xfrm>
            <a:custGeom>
              <a:avLst/>
              <a:gdLst>
                <a:gd name="T0" fmla="*/ 0 w 114"/>
                <a:gd name="T1" fmla="*/ 67 h 70"/>
                <a:gd name="T2" fmla="*/ 107 w 114"/>
                <a:gd name="T3" fmla="*/ 0 h 70"/>
                <a:gd name="T4" fmla="*/ 112 w 114"/>
                <a:gd name="T5" fmla="*/ 5 h 70"/>
                <a:gd name="T6" fmla="*/ 0 w 114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70">
                  <a:moveTo>
                    <a:pt x="0" y="67"/>
                  </a:moveTo>
                  <a:cubicBezTo>
                    <a:pt x="0" y="67"/>
                    <a:pt x="90" y="48"/>
                    <a:pt x="107" y="0"/>
                  </a:cubicBezTo>
                  <a:cubicBezTo>
                    <a:pt x="107" y="0"/>
                    <a:pt x="110" y="2"/>
                    <a:pt x="112" y="5"/>
                  </a:cubicBezTo>
                  <a:cubicBezTo>
                    <a:pt x="114" y="8"/>
                    <a:pt x="91" y="49"/>
                    <a:pt x="0" y="70"/>
                  </a:cubicBezTo>
                </a:path>
              </a:pathLst>
            </a:custGeom>
            <a:solidFill>
              <a:srgbClr val="A25C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0" name="Freeform 938">
              <a:extLst>
                <a:ext uri="{FF2B5EF4-FFF2-40B4-BE49-F238E27FC236}">
                  <a16:creationId xmlns:a16="http://schemas.microsoft.com/office/drawing/2014/main" id="{0F547066-28F6-41FE-9865-8C60894F3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07776" y="1222376"/>
              <a:ext cx="128588" cy="69850"/>
            </a:xfrm>
            <a:custGeom>
              <a:avLst/>
              <a:gdLst>
                <a:gd name="T0" fmla="*/ 32 w 39"/>
                <a:gd name="T1" fmla="*/ 17 h 21"/>
                <a:gd name="T2" fmla="*/ 16 w 39"/>
                <a:gd name="T3" fmla="*/ 21 h 21"/>
                <a:gd name="T4" fmla="*/ 25 w 39"/>
                <a:gd name="T5" fmla="*/ 15 h 21"/>
                <a:gd name="T6" fmla="*/ 3 w 39"/>
                <a:gd name="T7" fmla="*/ 16 h 21"/>
                <a:gd name="T8" fmla="*/ 25 w 39"/>
                <a:gd name="T9" fmla="*/ 11 h 21"/>
                <a:gd name="T10" fmla="*/ 0 w 39"/>
                <a:gd name="T11" fmla="*/ 7 h 21"/>
                <a:gd name="T12" fmla="*/ 18 w 39"/>
                <a:gd name="T13" fmla="*/ 5 h 21"/>
                <a:gd name="T14" fmla="*/ 7 w 39"/>
                <a:gd name="T15" fmla="*/ 2 h 21"/>
                <a:gd name="T16" fmla="*/ 2 w 39"/>
                <a:gd name="T17" fmla="*/ 1 h 21"/>
                <a:gd name="T18" fmla="*/ 32 w 39"/>
                <a:gd name="T19" fmla="*/ 7 h 21"/>
                <a:gd name="T20" fmla="*/ 32 w 39"/>
                <a:gd name="T21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21">
                  <a:moveTo>
                    <a:pt x="32" y="17"/>
                  </a:moveTo>
                  <a:cubicBezTo>
                    <a:pt x="32" y="17"/>
                    <a:pt x="25" y="19"/>
                    <a:pt x="16" y="21"/>
                  </a:cubicBezTo>
                  <a:cubicBezTo>
                    <a:pt x="22" y="20"/>
                    <a:pt x="28" y="17"/>
                    <a:pt x="25" y="15"/>
                  </a:cubicBezTo>
                  <a:cubicBezTo>
                    <a:pt x="21" y="10"/>
                    <a:pt x="3" y="16"/>
                    <a:pt x="3" y="16"/>
                  </a:cubicBezTo>
                  <a:cubicBezTo>
                    <a:pt x="13" y="8"/>
                    <a:pt x="24" y="11"/>
                    <a:pt x="25" y="11"/>
                  </a:cubicBezTo>
                  <a:cubicBezTo>
                    <a:pt x="18" y="4"/>
                    <a:pt x="0" y="7"/>
                    <a:pt x="0" y="7"/>
                  </a:cubicBezTo>
                  <a:cubicBezTo>
                    <a:pt x="9" y="4"/>
                    <a:pt x="18" y="5"/>
                    <a:pt x="18" y="5"/>
                  </a:cubicBezTo>
                  <a:cubicBezTo>
                    <a:pt x="18" y="5"/>
                    <a:pt x="13" y="3"/>
                    <a:pt x="7" y="2"/>
                  </a:cubicBezTo>
                  <a:cubicBezTo>
                    <a:pt x="4" y="2"/>
                    <a:pt x="3" y="1"/>
                    <a:pt x="2" y="1"/>
                  </a:cubicBezTo>
                  <a:cubicBezTo>
                    <a:pt x="12" y="0"/>
                    <a:pt x="22" y="2"/>
                    <a:pt x="32" y="7"/>
                  </a:cubicBezTo>
                  <a:cubicBezTo>
                    <a:pt x="32" y="7"/>
                    <a:pt x="39" y="14"/>
                    <a:pt x="32" y="17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1" name="Freeform 939">
              <a:extLst>
                <a:ext uri="{FF2B5EF4-FFF2-40B4-BE49-F238E27FC236}">
                  <a16:creationId xmlns:a16="http://schemas.microsoft.com/office/drawing/2014/main" id="{E984E35E-EF2C-4C7E-8B63-ACE89FF0DCE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6026" y="1308101"/>
              <a:ext cx="254000" cy="173038"/>
            </a:xfrm>
            <a:custGeom>
              <a:avLst/>
              <a:gdLst>
                <a:gd name="T0" fmla="*/ 75 w 77"/>
                <a:gd name="T1" fmla="*/ 19 h 52"/>
                <a:gd name="T2" fmla="*/ 4 w 77"/>
                <a:gd name="T3" fmla="*/ 28 h 52"/>
                <a:gd name="T4" fmla="*/ 4 w 77"/>
                <a:gd name="T5" fmla="*/ 35 h 52"/>
                <a:gd name="T6" fmla="*/ 1 w 77"/>
                <a:gd name="T7" fmla="*/ 45 h 52"/>
                <a:gd name="T8" fmla="*/ 29 w 77"/>
                <a:gd name="T9" fmla="*/ 51 h 52"/>
                <a:gd name="T10" fmla="*/ 77 w 77"/>
                <a:gd name="T11" fmla="*/ 3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52">
                  <a:moveTo>
                    <a:pt x="75" y="19"/>
                  </a:moveTo>
                  <a:cubicBezTo>
                    <a:pt x="75" y="19"/>
                    <a:pt x="33" y="0"/>
                    <a:pt x="4" y="28"/>
                  </a:cubicBezTo>
                  <a:cubicBezTo>
                    <a:pt x="4" y="28"/>
                    <a:pt x="0" y="33"/>
                    <a:pt x="4" y="35"/>
                  </a:cubicBezTo>
                  <a:cubicBezTo>
                    <a:pt x="7" y="37"/>
                    <a:pt x="0" y="41"/>
                    <a:pt x="1" y="45"/>
                  </a:cubicBezTo>
                  <a:cubicBezTo>
                    <a:pt x="2" y="49"/>
                    <a:pt x="14" y="50"/>
                    <a:pt x="29" y="51"/>
                  </a:cubicBezTo>
                  <a:cubicBezTo>
                    <a:pt x="44" y="52"/>
                    <a:pt x="64" y="48"/>
                    <a:pt x="77" y="3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2" name="Freeform 940">
              <a:extLst>
                <a:ext uri="{FF2B5EF4-FFF2-40B4-BE49-F238E27FC236}">
                  <a16:creationId xmlns:a16="http://schemas.microsoft.com/office/drawing/2014/main" id="{6D2D8B6C-6C50-4A6D-A119-6300974DA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5401" y="1371601"/>
              <a:ext cx="165100" cy="69850"/>
            </a:xfrm>
            <a:custGeom>
              <a:avLst/>
              <a:gdLst>
                <a:gd name="T0" fmla="*/ 4 w 50"/>
                <a:gd name="T1" fmla="*/ 5 h 21"/>
                <a:gd name="T2" fmla="*/ 26 w 50"/>
                <a:gd name="T3" fmla="*/ 8 h 21"/>
                <a:gd name="T4" fmla="*/ 7 w 50"/>
                <a:gd name="T5" fmla="*/ 16 h 21"/>
                <a:gd name="T6" fmla="*/ 47 w 50"/>
                <a:gd name="T7" fmla="*/ 13 h 21"/>
                <a:gd name="T8" fmla="*/ 50 w 50"/>
                <a:gd name="T9" fmla="*/ 7 h 21"/>
                <a:gd name="T10" fmla="*/ 38 w 50"/>
                <a:gd name="T11" fmla="*/ 1 h 21"/>
                <a:gd name="T12" fmla="*/ 4 w 50"/>
                <a:gd name="T13" fmla="*/ 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21">
                  <a:moveTo>
                    <a:pt x="4" y="5"/>
                  </a:moveTo>
                  <a:cubicBezTo>
                    <a:pt x="4" y="5"/>
                    <a:pt x="22" y="7"/>
                    <a:pt x="26" y="8"/>
                  </a:cubicBezTo>
                  <a:cubicBezTo>
                    <a:pt x="26" y="8"/>
                    <a:pt x="14" y="11"/>
                    <a:pt x="7" y="16"/>
                  </a:cubicBezTo>
                  <a:cubicBezTo>
                    <a:pt x="0" y="21"/>
                    <a:pt x="47" y="13"/>
                    <a:pt x="47" y="13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50" y="7"/>
                    <a:pt x="41" y="0"/>
                    <a:pt x="38" y="1"/>
                  </a:cubicBezTo>
                  <a:cubicBezTo>
                    <a:pt x="34" y="1"/>
                    <a:pt x="4" y="5"/>
                    <a:pt x="4" y="5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3" name="Freeform 941">
              <a:extLst>
                <a:ext uri="{FF2B5EF4-FFF2-40B4-BE49-F238E27FC236}">
                  <a16:creationId xmlns:a16="http://schemas.microsoft.com/office/drawing/2014/main" id="{00A23A89-D708-44BD-B34F-5921C2A83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8845551" y="1393826"/>
              <a:ext cx="274638" cy="123825"/>
            </a:xfrm>
            <a:custGeom>
              <a:avLst/>
              <a:gdLst>
                <a:gd name="T0" fmla="*/ 78 w 83"/>
                <a:gd name="T1" fmla="*/ 19 h 37"/>
                <a:gd name="T2" fmla="*/ 57 w 83"/>
                <a:gd name="T3" fmla="*/ 32 h 37"/>
                <a:gd name="T4" fmla="*/ 55 w 83"/>
                <a:gd name="T5" fmla="*/ 33 h 37"/>
                <a:gd name="T6" fmla="*/ 55 w 83"/>
                <a:gd name="T7" fmla="*/ 33 h 37"/>
                <a:gd name="T8" fmla="*/ 14 w 83"/>
                <a:gd name="T9" fmla="*/ 34 h 37"/>
                <a:gd name="T10" fmla="*/ 11 w 83"/>
                <a:gd name="T11" fmla="*/ 30 h 37"/>
                <a:gd name="T12" fmla="*/ 1 w 83"/>
                <a:gd name="T13" fmla="*/ 25 h 37"/>
                <a:gd name="T14" fmla="*/ 6 w 83"/>
                <a:gd name="T15" fmla="*/ 20 h 37"/>
                <a:gd name="T16" fmla="*/ 73 w 83"/>
                <a:gd name="T17" fmla="*/ 4 h 37"/>
                <a:gd name="T18" fmla="*/ 78 w 83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37">
                  <a:moveTo>
                    <a:pt x="78" y="19"/>
                  </a:moveTo>
                  <a:cubicBezTo>
                    <a:pt x="73" y="26"/>
                    <a:pt x="65" y="30"/>
                    <a:pt x="57" y="32"/>
                  </a:cubicBezTo>
                  <a:cubicBezTo>
                    <a:pt x="56" y="32"/>
                    <a:pt x="56" y="32"/>
                    <a:pt x="55" y="33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7" y="37"/>
                    <a:pt x="18" y="35"/>
                    <a:pt x="14" y="34"/>
                  </a:cubicBezTo>
                  <a:cubicBezTo>
                    <a:pt x="8" y="32"/>
                    <a:pt x="13" y="32"/>
                    <a:pt x="11" y="30"/>
                  </a:cubicBezTo>
                  <a:cubicBezTo>
                    <a:pt x="9" y="29"/>
                    <a:pt x="2" y="28"/>
                    <a:pt x="1" y="25"/>
                  </a:cubicBezTo>
                  <a:cubicBezTo>
                    <a:pt x="0" y="21"/>
                    <a:pt x="6" y="20"/>
                    <a:pt x="6" y="20"/>
                  </a:cubicBezTo>
                  <a:cubicBezTo>
                    <a:pt x="32" y="4"/>
                    <a:pt x="60" y="0"/>
                    <a:pt x="73" y="4"/>
                  </a:cubicBezTo>
                  <a:cubicBezTo>
                    <a:pt x="80" y="7"/>
                    <a:pt x="83" y="12"/>
                    <a:pt x="78" y="19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" name="Freeform 942">
              <a:extLst>
                <a:ext uri="{FF2B5EF4-FFF2-40B4-BE49-F238E27FC236}">
                  <a16:creationId xmlns:a16="http://schemas.microsoft.com/office/drawing/2014/main" id="{C17AD328-ACED-4A6B-9052-673CACC46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1126" y="1408113"/>
              <a:ext cx="119063" cy="92075"/>
            </a:xfrm>
            <a:custGeom>
              <a:avLst/>
              <a:gdLst>
                <a:gd name="T0" fmla="*/ 31 w 36"/>
                <a:gd name="T1" fmla="*/ 15 h 28"/>
                <a:gd name="T2" fmla="*/ 10 w 36"/>
                <a:gd name="T3" fmla="*/ 28 h 28"/>
                <a:gd name="T4" fmla="*/ 26 w 36"/>
                <a:gd name="T5" fmla="*/ 19 h 28"/>
                <a:gd name="T6" fmla="*/ 5 w 36"/>
                <a:gd name="T7" fmla="*/ 20 h 28"/>
                <a:gd name="T8" fmla="*/ 20 w 36"/>
                <a:gd name="T9" fmla="*/ 12 h 28"/>
                <a:gd name="T10" fmla="*/ 0 w 36"/>
                <a:gd name="T11" fmla="*/ 15 h 28"/>
                <a:gd name="T12" fmla="*/ 19 w 36"/>
                <a:gd name="T13" fmla="*/ 9 h 28"/>
                <a:gd name="T14" fmla="*/ 23 w 36"/>
                <a:gd name="T15" fmla="*/ 1 h 28"/>
                <a:gd name="T16" fmla="*/ 26 w 36"/>
                <a:gd name="T17" fmla="*/ 0 h 28"/>
                <a:gd name="T18" fmla="*/ 31 w 36"/>
                <a:gd name="T19" fmla="*/ 1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8">
                  <a:moveTo>
                    <a:pt x="31" y="15"/>
                  </a:moveTo>
                  <a:cubicBezTo>
                    <a:pt x="26" y="22"/>
                    <a:pt x="18" y="26"/>
                    <a:pt x="10" y="28"/>
                  </a:cubicBezTo>
                  <a:cubicBezTo>
                    <a:pt x="16" y="26"/>
                    <a:pt x="25" y="19"/>
                    <a:pt x="26" y="19"/>
                  </a:cubicBezTo>
                  <a:cubicBezTo>
                    <a:pt x="17" y="23"/>
                    <a:pt x="5" y="20"/>
                    <a:pt x="5" y="20"/>
                  </a:cubicBezTo>
                  <a:cubicBezTo>
                    <a:pt x="14" y="19"/>
                    <a:pt x="20" y="12"/>
                    <a:pt x="20" y="12"/>
                  </a:cubicBezTo>
                  <a:cubicBezTo>
                    <a:pt x="15" y="15"/>
                    <a:pt x="0" y="15"/>
                    <a:pt x="0" y="15"/>
                  </a:cubicBezTo>
                  <a:cubicBezTo>
                    <a:pt x="0" y="15"/>
                    <a:pt x="13" y="13"/>
                    <a:pt x="19" y="9"/>
                  </a:cubicBezTo>
                  <a:cubicBezTo>
                    <a:pt x="24" y="6"/>
                    <a:pt x="23" y="1"/>
                    <a:pt x="23" y="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33" y="3"/>
                    <a:pt x="36" y="8"/>
                    <a:pt x="31" y="15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5" name="Freeform 943">
              <a:extLst>
                <a:ext uri="{FF2B5EF4-FFF2-40B4-BE49-F238E27FC236}">
                  <a16:creationId xmlns:a16="http://schemas.microsoft.com/office/drawing/2014/main" id="{E8856F76-AD29-40A0-BC56-4B92C4C8C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3488" y="1301751"/>
              <a:ext cx="260350" cy="88900"/>
            </a:xfrm>
            <a:custGeom>
              <a:avLst/>
              <a:gdLst>
                <a:gd name="T0" fmla="*/ 71 w 79"/>
                <a:gd name="T1" fmla="*/ 27 h 27"/>
                <a:gd name="T2" fmla="*/ 55 w 79"/>
                <a:gd name="T3" fmla="*/ 27 h 27"/>
                <a:gd name="T4" fmla="*/ 55 w 79"/>
                <a:gd name="T5" fmla="*/ 27 h 27"/>
                <a:gd name="T6" fmla="*/ 51 w 79"/>
                <a:gd name="T7" fmla="*/ 27 h 27"/>
                <a:gd name="T8" fmla="*/ 49 w 79"/>
                <a:gd name="T9" fmla="*/ 27 h 27"/>
                <a:gd name="T10" fmla="*/ 49 w 79"/>
                <a:gd name="T11" fmla="*/ 27 h 27"/>
                <a:gd name="T12" fmla="*/ 7 w 79"/>
                <a:gd name="T13" fmla="*/ 23 h 27"/>
                <a:gd name="T14" fmla="*/ 10 w 79"/>
                <a:gd name="T15" fmla="*/ 14 h 27"/>
                <a:gd name="T16" fmla="*/ 8 w 79"/>
                <a:gd name="T17" fmla="*/ 5 h 27"/>
                <a:gd name="T18" fmla="*/ 46 w 79"/>
                <a:gd name="T19" fmla="*/ 4 h 27"/>
                <a:gd name="T20" fmla="*/ 73 w 79"/>
                <a:gd name="T21" fmla="*/ 17 h 27"/>
                <a:gd name="T22" fmla="*/ 71 w 79"/>
                <a:gd name="T2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" h="27">
                  <a:moveTo>
                    <a:pt x="71" y="27"/>
                  </a:moveTo>
                  <a:cubicBezTo>
                    <a:pt x="71" y="27"/>
                    <a:pt x="64" y="27"/>
                    <a:pt x="55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4" y="27"/>
                    <a:pt x="52" y="27"/>
                    <a:pt x="51" y="27"/>
                  </a:cubicBezTo>
                  <a:cubicBezTo>
                    <a:pt x="50" y="27"/>
                    <a:pt x="49" y="27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32" y="27"/>
                    <a:pt x="10" y="26"/>
                    <a:pt x="7" y="23"/>
                  </a:cubicBezTo>
                  <a:cubicBezTo>
                    <a:pt x="0" y="16"/>
                    <a:pt x="9" y="16"/>
                    <a:pt x="10" y="14"/>
                  </a:cubicBezTo>
                  <a:cubicBezTo>
                    <a:pt x="12" y="13"/>
                    <a:pt x="7" y="7"/>
                    <a:pt x="8" y="5"/>
                  </a:cubicBezTo>
                  <a:cubicBezTo>
                    <a:pt x="9" y="4"/>
                    <a:pt x="27" y="0"/>
                    <a:pt x="46" y="4"/>
                  </a:cubicBezTo>
                  <a:cubicBezTo>
                    <a:pt x="55" y="6"/>
                    <a:pt x="65" y="10"/>
                    <a:pt x="73" y="17"/>
                  </a:cubicBezTo>
                  <a:cubicBezTo>
                    <a:pt x="73" y="17"/>
                    <a:pt x="79" y="26"/>
                    <a:pt x="71" y="27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6" name="Freeform 944">
              <a:extLst>
                <a:ext uri="{FF2B5EF4-FFF2-40B4-BE49-F238E27FC236}">
                  <a16:creationId xmlns:a16="http://schemas.microsoft.com/office/drawing/2014/main" id="{F85ADDD0-83D1-4642-824F-668733F1B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3988" y="1347788"/>
              <a:ext cx="85725" cy="122238"/>
            </a:xfrm>
            <a:custGeom>
              <a:avLst/>
              <a:gdLst>
                <a:gd name="T0" fmla="*/ 13 w 26"/>
                <a:gd name="T1" fmla="*/ 2 h 37"/>
                <a:gd name="T2" fmla="*/ 4 w 26"/>
                <a:gd name="T3" fmla="*/ 0 h 37"/>
                <a:gd name="T4" fmla="*/ 12 w 26"/>
                <a:gd name="T5" fmla="*/ 10 h 37"/>
                <a:gd name="T6" fmla="*/ 0 w 26"/>
                <a:gd name="T7" fmla="*/ 16 h 37"/>
                <a:gd name="T8" fmla="*/ 13 w 26"/>
                <a:gd name="T9" fmla="*/ 23 h 37"/>
                <a:gd name="T10" fmla="*/ 3 w 26"/>
                <a:gd name="T11" fmla="*/ 37 h 37"/>
                <a:gd name="T12" fmla="*/ 16 w 26"/>
                <a:gd name="T13" fmla="*/ 31 h 37"/>
                <a:gd name="T14" fmla="*/ 14 w 26"/>
                <a:gd name="T15" fmla="*/ 37 h 37"/>
                <a:gd name="T16" fmla="*/ 23 w 26"/>
                <a:gd name="T17" fmla="*/ 22 h 37"/>
                <a:gd name="T18" fmla="*/ 26 w 26"/>
                <a:gd name="T19" fmla="*/ 18 h 37"/>
                <a:gd name="T20" fmla="*/ 22 w 26"/>
                <a:gd name="T21" fmla="*/ 13 h 37"/>
                <a:gd name="T22" fmla="*/ 13 w 26"/>
                <a:gd name="T23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37">
                  <a:moveTo>
                    <a:pt x="13" y="2"/>
                  </a:moveTo>
                  <a:cubicBezTo>
                    <a:pt x="11" y="1"/>
                    <a:pt x="7" y="0"/>
                    <a:pt x="4" y="0"/>
                  </a:cubicBezTo>
                  <a:cubicBezTo>
                    <a:pt x="11" y="3"/>
                    <a:pt x="14" y="7"/>
                    <a:pt x="12" y="10"/>
                  </a:cubicBezTo>
                  <a:cubicBezTo>
                    <a:pt x="11" y="13"/>
                    <a:pt x="0" y="16"/>
                    <a:pt x="0" y="16"/>
                  </a:cubicBezTo>
                  <a:cubicBezTo>
                    <a:pt x="0" y="16"/>
                    <a:pt x="11" y="18"/>
                    <a:pt x="13" y="23"/>
                  </a:cubicBezTo>
                  <a:cubicBezTo>
                    <a:pt x="15" y="27"/>
                    <a:pt x="12" y="34"/>
                    <a:pt x="3" y="37"/>
                  </a:cubicBezTo>
                  <a:cubicBezTo>
                    <a:pt x="9" y="37"/>
                    <a:pt x="13" y="35"/>
                    <a:pt x="16" y="31"/>
                  </a:cubicBezTo>
                  <a:cubicBezTo>
                    <a:pt x="18" y="29"/>
                    <a:pt x="14" y="37"/>
                    <a:pt x="14" y="37"/>
                  </a:cubicBezTo>
                  <a:cubicBezTo>
                    <a:pt x="14" y="37"/>
                    <a:pt x="20" y="34"/>
                    <a:pt x="23" y="22"/>
                  </a:cubicBezTo>
                  <a:cubicBezTo>
                    <a:pt x="24" y="19"/>
                    <a:pt x="26" y="20"/>
                    <a:pt x="26" y="18"/>
                  </a:cubicBezTo>
                  <a:cubicBezTo>
                    <a:pt x="26" y="15"/>
                    <a:pt x="23" y="16"/>
                    <a:pt x="22" y="13"/>
                  </a:cubicBezTo>
                  <a:cubicBezTo>
                    <a:pt x="21" y="10"/>
                    <a:pt x="17" y="4"/>
                    <a:pt x="13" y="2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7" name="Freeform 945">
              <a:extLst>
                <a:ext uri="{FF2B5EF4-FFF2-40B4-BE49-F238E27FC236}">
                  <a16:creationId xmlns:a16="http://schemas.microsoft.com/office/drawing/2014/main" id="{76B3E02B-D25A-41E1-8F4A-C6ECB2C23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3838" y="1268413"/>
              <a:ext cx="412750" cy="146050"/>
            </a:xfrm>
            <a:custGeom>
              <a:avLst/>
              <a:gdLst>
                <a:gd name="T0" fmla="*/ 0 w 125"/>
                <a:gd name="T1" fmla="*/ 40 h 44"/>
                <a:gd name="T2" fmla="*/ 120 w 125"/>
                <a:gd name="T3" fmla="*/ 0 h 44"/>
                <a:gd name="T4" fmla="*/ 124 w 125"/>
                <a:gd name="T5" fmla="*/ 7 h 44"/>
                <a:gd name="T6" fmla="*/ 0 w 125"/>
                <a:gd name="T7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44">
                  <a:moveTo>
                    <a:pt x="0" y="40"/>
                  </a:moveTo>
                  <a:cubicBezTo>
                    <a:pt x="0" y="40"/>
                    <a:pt x="93" y="43"/>
                    <a:pt x="120" y="0"/>
                  </a:cubicBezTo>
                  <a:cubicBezTo>
                    <a:pt x="120" y="0"/>
                    <a:pt x="123" y="4"/>
                    <a:pt x="124" y="7"/>
                  </a:cubicBezTo>
                  <a:cubicBezTo>
                    <a:pt x="125" y="10"/>
                    <a:pt x="94" y="44"/>
                    <a:pt x="0" y="4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8" name="Freeform 946">
              <a:extLst>
                <a:ext uri="{FF2B5EF4-FFF2-40B4-BE49-F238E27FC236}">
                  <a16:creationId xmlns:a16="http://schemas.microsoft.com/office/drawing/2014/main" id="{0D91DFF8-208F-4203-817C-72778379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1601" y="1314451"/>
              <a:ext cx="122238" cy="76200"/>
            </a:xfrm>
            <a:custGeom>
              <a:avLst/>
              <a:gdLst>
                <a:gd name="T0" fmla="*/ 29 w 37"/>
                <a:gd name="T1" fmla="*/ 23 h 23"/>
                <a:gd name="T2" fmla="*/ 13 w 37"/>
                <a:gd name="T3" fmla="*/ 23 h 23"/>
                <a:gd name="T4" fmla="*/ 23 w 37"/>
                <a:gd name="T5" fmla="*/ 19 h 23"/>
                <a:gd name="T6" fmla="*/ 1 w 37"/>
                <a:gd name="T7" fmla="*/ 15 h 23"/>
                <a:gd name="T8" fmla="*/ 24 w 37"/>
                <a:gd name="T9" fmla="*/ 15 h 23"/>
                <a:gd name="T10" fmla="*/ 0 w 37"/>
                <a:gd name="T11" fmla="*/ 5 h 23"/>
                <a:gd name="T12" fmla="*/ 19 w 37"/>
                <a:gd name="T13" fmla="*/ 8 h 23"/>
                <a:gd name="T14" fmla="*/ 8 w 37"/>
                <a:gd name="T15" fmla="*/ 3 h 23"/>
                <a:gd name="T16" fmla="*/ 4 w 37"/>
                <a:gd name="T17" fmla="*/ 0 h 23"/>
                <a:gd name="T18" fmla="*/ 31 w 37"/>
                <a:gd name="T19" fmla="*/ 13 h 23"/>
                <a:gd name="T20" fmla="*/ 29 w 37"/>
                <a:gd name="T2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23">
                  <a:moveTo>
                    <a:pt x="29" y="23"/>
                  </a:moveTo>
                  <a:cubicBezTo>
                    <a:pt x="29" y="23"/>
                    <a:pt x="22" y="23"/>
                    <a:pt x="13" y="23"/>
                  </a:cubicBezTo>
                  <a:cubicBezTo>
                    <a:pt x="19" y="23"/>
                    <a:pt x="26" y="22"/>
                    <a:pt x="23" y="19"/>
                  </a:cubicBezTo>
                  <a:cubicBezTo>
                    <a:pt x="20" y="14"/>
                    <a:pt x="1" y="15"/>
                    <a:pt x="1" y="15"/>
                  </a:cubicBezTo>
                  <a:cubicBezTo>
                    <a:pt x="13" y="10"/>
                    <a:pt x="23" y="15"/>
                    <a:pt x="24" y="15"/>
                  </a:cubicBezTo>
                  <a:cubicBezTo>
                    <a:pt x="18" y="7"/>
                    <a:pt x="0" y="5"/>
                    <a:pt x="0" y="5"/>
                  </a:cubicBezTo>
                  <a:cubicBezTo>
                    <a:pt x="10" y="5"/>
                    <a:pt x="18" y="8"/>
                    <a:pt x="19" y="8"/>
                  </a:cubicBezTo>
                  <a:cubicBezTo>
                    <a:pt x="18" y="8"/>
                    <a:pt x="14" y="5"/>
                    <a:pt x="8" y="3"/>
                  </a:cubicBezTo>
                  <a:cubicBezTo>
                    <a:pt x="6" y="2"/>
                    <a:pt x="5" y="1"/>
                    <a:pt x="4" y="0"/>
                  </a:cubicBezTo>
                  <a:cubicBezTo>
                    <a:pt x="13" y="2"/>
                    <a:pt x="23" y="6"/>
                    <a:pt x="31" y="13"/>
                  </a:cubicBezTo>
                  <a:cubicBezTo>
                    <a:pt x="31" y="13"/>
                    <a:pt x="37" y="22"/>
                    <a:pt x="29" y="23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9" name="Freeform 947">
              <a:extLst>
                <a:ext uri="{FF2B5EF4-FFF2-40B4-BE49-F238E27FC236}">
                  <a16:creationId xmlns:a16="http://schemas.microsoft.com/office/drawing/2014/main" id="{1E6674CC-C548-4E89-941C-53C659B83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9163" y="1073151"/>
              <a:ext cx="184150" cy="128588"/>
            </a:xfrm>
            <a:custGeom>
              <a:avLst/>
              <a:gdLst>
                <a:gd name="T0" fmla="*/ 56 w 56"/>
                <a:gd name="T1" fmla="*/ 22 h 39"/>
                <a:gd name="T2" fmla="*/ 6 w 56"/>
                <a:gd name="T3" fmla="*/ 13 h 39"/>
                <a:gd name="T4" fmla="*/ 4 w 56"/>
                <a:gd name="T5" fmla="*/ 18 h 39"/>
                <a:gd name="T6" fmla="*/ 0 w 56"/>
                <a:gd name="T7" fmla="*/ 24 h 39"/>
                <a:gd name="T8" fmla="*/ 18 w 56"/>
                <a:gd name="T9" fmla="*/ 34 h 39"/>
                <a:gd name="T10" fmla="*/ 55 w 56"/>
                <a:gd name="T11" fmla="*/ 3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39">
                  <a:moveTo>
                    <a:pt x="56" y="22"/>
                  </a:moveTo>
                  <a:cubicBezTo>
                    <a:pt x="56" y="22"/>
                    <a:pt x="32" y="0"/>
                    <a:pt x="6" y="13"/>
                  </a:cubicBezTo>
                  <a:cubicBezTo>
                    <a:pt x="6" y="13"/>
                    <a:pt x="2" y="16"/>
                    <a:pt x="4" y="18"/>
                  </a:cubicBezTo>
                  <a:cubicBezTo>
                    <a:pt x="6" y="20"/>
                    <a:pt x="0" y="21"/>
                    <a:pt x="0" y="24"/>
                  </a:cubicBezTo>
                  <a:cubicBezTo>
                    <a:pt x="0" y="27"/>
                    <a:pt x="8" y="30"/>
                    <a:pt x="18" y="34"/>
                  </a:cubicBezTo>
                  <a:cubicBezTo>
                    <a:pt x="28" y="38"/>
                    <a:pt x="43" y="39"/>
                    <a:pt x="55" y="3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0" name="Freeform 948">
              <a:extLst>
                <a:ext uri="{FF2B5EF4-FFF2-40B4-BE49-F238E27FC236}">
                  <a16:creationId xmlns:a16="http://schemas.microsoft.com/office/drawing/2014/main" id="{D878FA13-7C79-4720-AC76-DED52C01E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4726" y="1125538"/>
              <a:ext cx="122238" cy="47625"/>
            </a:xfrm>
            <a:custGeom>
              <a:avLst/>
              <a:gdLst>
                <a:gd name="T0" fmla="*/ 6 w 37"/>
                <a:gd name="T1" fmla="*/ 0 h 14"/>
                <a:gd name="T2" fmla="*/ 21 w 37"/>
                <a:gd name="T3" fmla="*/ 6 h 14"/>
                <a:gd name="T4" fmla="*/ 6 w 37"/>
                <a:gd name="T5" fmla="*/ 7 h 14"/>
                <a:gd name="T6" fmla="*/ 34 w 37"/>
                <a:gd name="T7" fmla="*/ 14 h 14"/>
                <a:gd name="T8" fmla="*/ 37 w 37"/>
                <a:gd name="T9" fmla="*/ 11 h 14"/>
                <a:gd name="T10" fmla="*/ 30 w 37"/>
                <a:gd name="T11" fmla="*/ 4 h 14"/>
                <a:gd name="T12" fmla="*/ 6 w 37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14">
                  <a:moveTo>
                    <a:pt x="6" y="0"/>
                  </a:moveTo>
                  <a:cubicBezTo>
                    <a:pt x="6" y="0"/>
                    <a:pt x="18" y="4"/>
                    <a:pt x="21" y="6"/>
                  </a:cubicBezTo>
                  <a:cubicBezTo>
                    <a:pt x="21" y="6"/>
                    <a:pt x="12" y="5"/>
                    <a:pt x="6" y="7"/>
                  </a:cubicBezTo>
                  <a:cubicBezTo>
                    <a:pt x="0" y="9"/>
                    <a:pt x="34" y="14"/>
                    <a:pt x="34" y="14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3" y="4"/>
                    <a:pt x="30" y="4"/>
                  </a:cubicBezTo>
                  <a:cubicBezTo>
                    <a:pt x="28" y="3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1" name="Freeform 949">
              <a:extLst>
                <a:ext uri="{FF2B5EF4-FFF2-40B4-BE49-F238E27FC236}">
                  <a16:creationId xmlns:a16="http://schemas.microsoft.com/office/drawing/2014/main" id="{CA6D08BF-5077-4DE0-B11D-979DBE069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2338" y="1143001"/>
              <a:ext cx="195263" cy="82550"/>
            </a:xfrm>
            <a:custGeom>
              <a:avLst/>
              <a:gdLst>
                <a:gd name="T0" fmla="*/ 54 w 59"/>
                <a:gd name="T1" fmla="*/ 20 h 25"/>
                <a:gd name="T2" fmla="*/ 37 w 59"/>
                <a:gd name="T3" fmla="*/ 24 h 25"/>
                <a:gd name="T4" fmla="*/ 36 w 59"/>
                <a:gd name="T5" fmla="*/ 24 h 25"/>
                <a:gd name="T6" fmla="*/ 35 w 59"/>
                <a:gd name="T7" fmla="*/ 24 h 25"/>
                <a:gd name="T8" fmla="*/ 7 w 59"/>
                <a:gd name="T9" fmla="*/ 16 h 25"/>
                <a:gd name="T10" fmla="*/ 6 w 59"/>
                <a:gd name="T11" fmla="*/ 13 h 25"/>
                <a:gd name="T12" fmla="*/ 0 w 59"/>
                <a:gd name="T13" fmla="*/ 7 h 25"/>
                <a:gd name="T14" fmla="*/ 4 w 59"/>
                <a:gd name="T15" fmla="*/ 5 h 25"/>
                <a:gd name="T16" fmla="*/ 54 w 59"/>
                <a:gd name="T17" fmla="*/ 9 h 25"/>
                <a:gd name="T18" fmla="*/ 54 w 59"/>
                <a:gd name="T19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25">
                  <a:moveTo>
                    <a:pt x="54" y="20"/>
                  </a:moveTo>
                  <a:cubicBezTo>
                    <a:pt x="49" y="23"/>
                    <a:pt x="43" y="25"/>
                    <a:pt x="37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22" y="24"/>
                    <a:pt x="9" y="18"/>
                    <a:pt x="7" y="16"/>
                  </a:cubicBezTo>
                  <a:cubicBezTo>
                    <a:pt x="4" y="14"/>
                    <a:pt x="7" y="15"/>
                    <a:pt x="6" y="13"/>
                  </a:cubicBezTo>
                  <a:cubicBezTo>
                    <a:pt x="5" y="12"/>
                    <a:pt x="0" y="10"/>
                    <a:pt x="0" y="7"/>
                  </a:cubicBezTo>
                  <a:cubicBezTo>
                    <a:pt x="0" y="5"/>
                    <a:pt x="4" y="5"/>
                    <a:pt x="4" y="5"/>
                  </a:cubicBezTo>
                  <a:cubicBezTo>
                    <a:pt x="26" y="0"/>
                    <a:pt x="46" y="3"/>
                    <a:pt x="54" y="9"/>
                  </a:cubicBezTo>
                  <a:cubicBezTo>
                    <a:pt x="58" y="12"/>
                    <a:pt x="59" y="16"/>
                    <a:pt x="54" y="20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" name="Freeform 950">
              <a:extLst>
                <a:ext uri="{FF2B5EF4-FFF2-40B4-BE49-F238E27FC236}">
                  <a16:creationId xmlns:a16="http://schemas.microsoft.com/office/drawing/2014/main" id="{76D13964-5499-4DF7-B04A-2030ABCC66A1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1876" y="1169988"/>
              <a:ext cx="85725" cy="55563"/>
            </a:xfrm>
            <a:custGeom>
              <a:avLst/>
              <a:gdLst>
                <a:gd name="T0" fmla="*/ 21 w 26"/>
                <a:gd name="T1" fmla="*/ 12 h 17"/>
                <a:gd name="T2" fmla="*/ 4 w 26"/>
                <a:gd name="T3" fmla="*/ 16 h 17"/>
                <a:gd name="T4" fmla="*/ 17 w 26"/>
                <a:gd name="T5" fmla="*/ 13 h 17"/>
                <a:gd name="T6" fmla="*/ 2 w 26"/>
                <a:gd name="T7" fmla="*/ 10 h 17"/>
                <a:gd name="T8" fmla="*/ 14 w 26"/>
                <a:gd name="T9" fmla="*/ 8 h 17"/>
                <a:gd name="T10" fmla="*/ 0 w 26"/>
                <a:gd name="T11" fmla="*/ 5 h 17"/>
                <a:gd name="T12" fmla="*/ 14 w 26"/>
                <a:gd name="T13" fmla="*/ 5 h 17"/>
                <a:gd name="T14" fmla="*/ 18 w 26"/>
                <a:gd name="T15" fmla="*/ 0 h 17"/>
                <a:gd name="T16" fmla="*/ 21 w 26"/>
                <a:gd name="T17" fmla="*/ 1 h 17"/>
                <a:gd name="T18" fmla="*/ 21 w 26"/>
                <a:gd name="T19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17">
                  <a:moveTo>
                    <a:pt x="21" y="12"/>
                  </a:moveTo>
                  <a:cubicBezTo>
                    <a:pt x="16" y="15"/>
                    <a:pt x="10" y="17"/>
                    <a:pt x="4" y="16"/>
                  </a:cubicBezTo>
                  <a:cubicBezTo>
                    <a:pt x="8" y="16"/>
                    <a:pt x="16" y="14"/>
                    <a:pt x="17" y="13"/>
                  </a:cubicBezTo>
                  <a:cubicBezTo>
                    <a:pt x="10" y="15"/>
                    <a:pt x="2" y="10"/>
                    <a:pt x="2" y="10"/>
                  </a:cubicBezTo>
                  <a:cubicBezTo>
                    <a:pt x="9" y="11"/>
                    <a:pt x="14" y="8"/>
                    <a:pt x="14" y="8"/>
                  </a:cubicBezTo>
                  <a:cubicBezTo>
                    <a:pt x="10" y="9"/>
                    <a:pt x="0" y="5"/>
                    <a:pt x="0" y="5"/>
                  </a:cubicBezTo>
                  <a:cubicBezTo>
                    <a:pt x="0" y="5"/>
                    <a:pt x="9" y="7"/>
                    <a:pt x="14" y="5"/>
                  </a:cubicBezTo>
                  <a:cubicBezTo>
                    <a:pt x="18" y="4"/>
                    <a:pt x="18" y="0"/>
                    <a:pt x="18" y="0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5" y="4"/>
                    <a:pt x="26" y="8"/>
                    <a:pt x="21" y="12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3" name="Freeform 951">
              <a:extLst>
                <a:ext uri="{FF2B5EF4-FFF2-40B4-BE49-F238E27FC236}">
                  <a16:creationId xmlns:a16="http://schemas.microsoft.com/office/drawing/2014/main" id="{675A1DEE-4F1C-400E-8557-51EB4CA9591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2501" y="1063626"/>
              <a:ext cx="168275" cy="98425"/>
            </a:xfrm>
            <a:custGeom>
              <a:avLst/>
              <a:gdLst>
                <a:gd name="T0" fmla="*/ 46 w 51"/>
                <a:gd name="T1" fmla="*/ 29 h 30"/>
                <a:gd name="T2" fmla="*/ 35 w 51"/>
                <a:gd name="T3" fmla="*/ 26 h 30"/>
                <a:gd name="T4" fmla="*/ 35 w 51"/>
                <a:gd name="T5" fmla="*/ 26 h 30"/>
                <a:gd name="T6" fmla="*/ 32 w 51"/>
                <a:gd name="T7" fmla="*/ 25 h 30"/>
                <a:gd name="T8" fmla="*/ 31 w 51"/>
                <a:gd name="T9" fmla="*/ 25 h 30"/>
                <a:gd name="T10" fmla="*/ 31 w 51"/>
                <a:gd name="T11" fmla="*/ 25 h 30"/>
                <a:gd name="T12" fmla="*/ 3 w 51"/>
                <a:gd name="T13" fmla="*/ 12 h 30"/>
                <a:gd name="T14" fmla="*/ 7 w 51"/>
                <a:gd name="T15" fmla="*/ 8 h 30"/>
                <a:gd name="T16" fmla="*/ 8 w 51"/>
                <a:gd name="T17" fmla="*/ 1 h 30"/>
                <a:gd name="T18" fmla="*/ 33 w 51"/>
                <a:gd name="T19" fmla="*/ 8 h 30"/>
                <a:gd name="T20" fmla="*/ 49 w 51"/>
                <a:gd name="T21" fmla="*/ 23 h 30"/>
                <a:gd name="T22" fmla="*/ 46 w 51"/>
                <a:gd name="T2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" h="30">
                  <a:moveTo>
                    <a:pt x="46" y="29"/>
                  </a:moveTo>
                  <a:cubicBezTo>
                    <a:pt x="46" y="29"/>
                    <a:pt x="41" y="28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4" y="26"/>
                    <a:pt x="33" y="25"/>
                    <a:pt x="32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19" y="21"/>
                    <a:pt x="4" y="16"/>
                    <a:pt x="3" y="12"/>
                  </a:cubicBezTo>
                  <a:cubicBezTo>
                    <a:pt x="0" y="7"/>
                    <a:pt x="6" y="8"/>
                    <a:pt x="7" y="8"/>
                  </a:cubicBezTo>
                  <a:cubicBezTo>
                    <a:pt x="8" y="7"/>
                    <a:pt x="6" y="2"/>
                    <a:pt x="8" y="1"/>
                  </a:cubicBezTo>
                  <a:cubicBezTo>
                    <a:pt x="8" y="0"/>
                    <a:pt x="21" y="1"/>
                    <a:pt x="33" y="8"/>
                  </a:cubicBezTo>
                  <a:cubicBezTo>
                    <a:pt x="40" y="11"/>
                    <a:pt x="45" y="16"/>
                    <a:pt x="49" y="23"/>
                  </a:cubicBezTo>
                  <a:cubicBezTo>
                    <a:pt x="49" y="23"/>
                    <a:pt x="51" y="30"/>
                    <a:pt x="46" y="29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" name="Freeform 952">
              <a:extLst>
                <a:ext uri="{FF2B5EF4-FFF2-40B4-BE49-F238E27FC236}">
                  <a16:creationId xmlns:a16="http://schemas.microsoft.com/office/drawing/2014/main" id="{69A3FF45-B79C-4F99-BF9A-130EE2C23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8683626" y="1122363"/>
              <a:ext cx="66675" cy="93663"/>
            </a:xfrm>
            <a:custGeom>
              <a:avLst/>
              <a:gdLst>
                <a:gd name="T0" fmla="*/ 14 w 20"/>
                <a:gd name="T1" fmla="*/ 4 h 28"/>
                <a:gd name="T2" fmla="*/ 9 w 20"/>
                <a:gd name="T3" fmla="*/ 0 h 28"/>
                <a:gd name="T4" fmla="*/ 12 w 20"/>
                <a:gd name="T5" fmla="*/ 9 h 28"/>
                <a:gd name="T6" fmla="*/ 2 w 20"/>
                <a:gd name="T7" fmla="*/ 11 h 28"/>
                <a:gd name="T8" fmla="*/ 10 w 20"/>
                <a:gd name="T9" fmla="*/ 18 h 28"/>
                <a:gd name="T10" fmla="*/ 0 w 20"/>
                <a:gd name="T11" fmla="*/ 25 h 28"/>
                <a:gd name="T12" fmla="*/ 10 w 20"/>
                <a:gd name="T13" fmla="*/ 24 h 28"/>
                <a:gd name="T14" fmla="*/ 8 w 20"/>
                <a:gd name="T15" fmla="*/ 28 h 28"/>
                <a:gd name="T16" fmla="*/ 17 w 20"/>
                <a:gd name="T17" fmla="*/ 19 h 28"/>
                <a:gd name="T18" fmla="*/ 20 w 20"/>
                <a:gd name="T19" fmla="*/ 17 h 28"/>
                <a:gd name="T20" fmla="*/ 18 w 20"/>
                <a:gd name="T21" fmla="*/ 13 h 28"/>
                <a:gd name="T22" fmla="*/ 14 w 20"/>
                <a:gd name="T23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28">
                  <a:moveTo>
                    <a:pt x="14" y="4"/>
                  </a:moveTo>
                  <a:cubicBezTo>
                    <a:pt x="13" y="3"/>
                    <a:pt x="11" y="1"/>
                    <a:pt x="9" y="0"/>
                  </a:cubicBezTo>
                  <a:cubicBezTo>
                    <a:pt x="12" y="4"/>
                    <a:pt x="13" y="8"/>
                    <a:pt x="12" y="9"/>
                  </a:cubicBezTo>
                  <a:cubicBezTo>
                    <a:pt x="10" y="11"/>
                    <a:pt x="2" y="11"/>
                    <a:pt x="2" y="11"/>
                  </a:cubicBezTo>
                  <a:cubicBezTo>
                    <a:pt x="2" y="11"/>
                    <a:pt x="9" y="14"/>
                    <a:pt x="10" y="18"/>
                  </a:cubicBezTo>
                  <a:cubicBezTo>
                    <a:pt x="11" y="21"/>
                    <a:pt x="7" y="26"/>
                    <a:pt x="0" y="25"/>
                  </a:cubicBezTo>
                  <a:cubicBezTo>
                    <a:pt x="4" y="27"/>
                    <a:pt x="7" y="26"/>
                    <a:pt x="10" y="24"/>
                  </a:cubicBezTo>
                  <a:cubicBezTo>
                    <a:pt x="11" y="23"/>
                    <a:pt x="8" y="28"/>
                    <a:pt x="8" y="28"/>
                  </a:cubicBezTo>
                  <a:cubicBezTo>
                    <a:pt x="8" y="28"/>
                    <a:pt x="12" y="27"/>
                    <a:pt x="17" y="19"/>
                  </a:cubicBezTo>
                  <a:cubicBezTo>
                    <a:pt x="18" y="18"/>
                    <a:pt x="19" y="19"/>
                    <a:pt x="20" y="17"/>
                  </a:cubicBezTo>
                  <a:cubicBezTo>
                    <a:pt x="20" y="15"/>
                    <a:pt x="18" y="15"/>
                    <a:pt x="18" y="13"/>
                  </a:cubicBezTo>
                  <a:cubicBezTo>
                    <a:pt x="18" y="11"/>
                    <a:pt x="16" y="6"/>
                    <a:pt x="14" y="4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" name="Freeform 953">
              <a:extLst>
                <a:ext uri="{FF2B5EF4-FFF2-40B4-BE49-F238E27FC236}">
                  <a16:creationId xmlns:a16="http://schemas.microsoft.com/office/drawing/2014/main" id="{2B95B8E8-E304-4386-952C-6B161D46A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7601" y="1165226"/>
              <a:ext cx="306388" cy="84138"/>
            </a:xfrm>
            <a:custGeom>
              <a:avLst/>
              <a:gdLst>
                <a:gd name="T0" fmla="*/ 1 w 93"/>
                <a:gd name="T1" fmla="*/ 2 h 25"/>
                <a:gd name="T2" fmla="*/ 92 w 93"/>
                <a:gd name="T3" fmla="*/ 0 h 25"/>
                <a:gd name="T4" fmla="*/ 93 w 93"/>
                <a:gd name="T5" fmla="*/ 6 h 25"/>
                <a:gd name="T6" fmla="*/ 0 w 93"/>
                <a:gd name="T7" fmla="*/ 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25">
                  <a:moveTo>
                    <a:pt x="1" y="2"/>
                  </a:moveTo>
                  <a:cubicBezTo>
                    <a:pt x="1" y="2"/>
                    <a:pt x="63" y="24"/>
                    <a:pt x="92" y="0"/>
                  </a:cubicBezTo>
                  <a:cubicBezTo>
                    <a:pt x="92" y="0"/>
                    <a:pt x="93" y="3"/>
                    <a:pt x="93" y="6"/>
                  </a:cubicBezTo>
                  <a:cubicBezTo>
                    <a:pt x="92" y="8"/>
                    <a:pt x="64" y="25"/>
                    <a:pt x="0" y="4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" name="Freeform 954">
              <a:extLst>
                <a:ext uri="{FF2B5EF4-FFF2-40B4-BE49-F238E27FC236}">
                  <a16:creationId xmlns:a16="http://schemas.microsoft.com/office/drawing/2014/main" id="{4C975B88-5FA8-4173-89DC-E838FDF6C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67751" y="1089026"/>
              <a:ext cx="73025" cy="73025"/>
            </a:xfrm>
            <a:custGeom>
              <a:avLst/>
              <a:gdLst>
                <a:gd name="T0" fmla="*/ 17 w 22"/>
                <a:gd name="T1" fmla="*/ 21 h 22"/>
                <a:gd name="T2" fmla="*/ 6 w 22"/>
                <a:gd name="T3" fmla="*/ 18 h 22"/>
                <a:gd name="T4" fmla="*/ 14 w 22"/>
                <a:gd name="T5" fmla="*/ 17 h 22"/>
                <a:gd name="T6" fmla="*/ 0 w 22"/>
                <a:gd name="T7" fmla="*/ 10 h 22"/>
                <a:gd name="T8" fmla="*/ 15 w 22"/>
                <a:gd name="T9" fmla="*/ 15 h 22"/>
                <a:gd name="T10" fmla="*/ 1 w 22"/>
                <a:gd name="T11" fmla="*/ 3 h 22"/>
                <a:gd name="T12" fmla="*/ 13 w 22"/>
                <a:gd name="T13" fmla="*/ 9 h 22"/>
                <a:gd name="T14" fmla="*/ 7 w 22"/>
                <a:gd name="T15" fmla="*/ 3 h 22"/>
                <a:gd name="T16" fmla="*/ 4 w 22"/>
                <a:gd name="T17" fmla="*/ 0 h 22"/>
                <a:gd name="T18" fmla="*/ 20 w 22"/>
                <a:gd name="T19" fmla="*/ 15 h 22"/>
                <a:gd name="T20" fmla="*/ 17 w 22"/>
                <a:gd name="T2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22">
                  <a:moveTo>
                    <a:pt x="17" y="21"/>
                  </a:moveTo>
                  <a:cubicBezTo>
                    <a:pt x="17" y="21"/>
                    <a:pt x="12" y="20"/>
                    <a:pt x="6" y="18"/>
                  </a:cubicBezTo>
                  <a:cubicBezTo>
                    <a:pt x="10" y="19"/>
                    <a:pt x="15" y="20"/>
                    <a:pt x="14" y="17"/>
                  </a:cubicBezTo>
                  <a:cubicBezTo>
                    <a:pt x="12" y="13"/>
                    <a:pt x="0" y="10"/>
                    <a:pt x="0" y="10"/>
                  </a:cubicBezTo>
                  <a:cubicBezTo>
                    <a:pt x="9" y="9"/>
                    <a:pt x="14" y="14"/>
                    <a:pt x="15" y="15"/>
                  </a:cubicBezTo>
                  <a:cubicBezTo>
                    <a:pt x="13" y="8"/>
                    <a:pt x="1" y="3"/>
                    <a:pt x="1" y="3"/>
                  </a:cubicBezTo>
                  <a:cubicBezTo>
                    <a:pt x="8" y="5"/>
                    <a:pt x="13" y="8"/>
                    <a:pt x="13" y="9"/>
                  </a:cubicBezTo>
                  <a:cubicBezTo>
                    <a:pt x="13" y="8"/>
                    <a:pt x="10" y="6"/>
                    <a:pt x="7" y="3"/>
                  </a:cubicBezTo>
                  <a:cubicBezTo>
                    <a:pt x="6" y="2"/>
                    <a:pt x="5" y="1"/>
                    <a:pt x="4" y="0"/>
                  </a:cubicBezTo>
                  <a:cubicBezTo>
                    <a:pt x="11" y="3"/>
                    <a:pt x="16" y="8"/>
                    <a:pt x="20" y="15"/>
                  </a:cubicBezTo>
                  <a:cubicBezTo>
                    <a:pt x="20" y="15"/>
                    <a:pt x="22" y="22"/>
                    <a:pt x="17" y="21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7" name="Freeform 955">
              <a:extLst>
                <a:ext uri="{FF2B5EF4-FFF2-40B4-BE49-F238E27FC236}">
                  <a16:creationId xmlns:a16="http://schemas.microsoft.com/office/drawing/2014/main" id="{5E7F7CA1-1BC8-4F60-90F1-ADE1D0FF5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4676" y="566738"/>
              <a:ext cx="119063" cy="222250"/>
            </a:xfrm>
            <a:custGeom>
              <a:avLst/>
              <a:gdLst>
                <a:gd name="T0" fmla="*/ 16 w 36"/>
                <a:gd name="T1" fmla="*/ 1 h 67"/>
                <a:gd name="T2" fmla="*/ 19 w 36"/>
                <a:gd name="T3" fmla="*/ 1 h 67"/>
                <a:gd name="T4" fmla="*/ 28 w 36"/>
                <a:gd name="T5" fmla="*/ 3 h 67"/>
                <a:gd name="T6" fmla="*/ 33 w 36"/>
                <a:gd name="T7" fmla="*/ 6 h 67"/>
                <a:gd name="T8" fmla="*/ 36 w 36"/>
                <a:gd name="T9" fmla="*/ 17 h 67"/>
                <a:gd name="T10" fmla="*/ 35 w 36"/>
                <a:gd name="T11" fmla="*/ 29 h 67"/>
                <a:gd name="T12" fmla="*/ 31 w 36"/>
                <a:gd name="T13" fmla="*/ 19 h 67"/>
                <a:gd name="T14" fmla="*/ 35 w 36"/>
                <a:gd name="T15" fmla="*/ 36 h 67"/>
                <a:gd name="T16" fmla="*/ 31 w 36"/>
                <a:gd name="T17" fmla="*/ 59 h 67"/>
                <a:gd name="T18" fmla="*/ 30 w 36"/>
                <a:gd name="T19" fmla="*/ 58 h 67"/>
                <a:gd name="T20" fmla="*/ 20 w 36"/>
                <a:gd name="T21" fmla="*/ 61 h 67"/>
                <a:gd name="T22" fmla="*/ 17 w 36"/>
                <a:gd name="T23" fmla="*/ 66 h 67"/>
                <a:gd name="T24" fmla="*/ 10 w 36"/>
                <a:gd name="T25" fmla="*/ 53 h 67"/>
                <a:gd name="T26" fmla="*/ 3 w 36"/>
                <a:gd name="T27" fmla="*/ 42 h 67"/>
                <a:gd name="T28" fmla="*/ 1 w 36"/>
                <a:gd name="T29" fmla="*/ 30 h 67"/>
                <a:gd name="T30" fmla="*/ 1 w 36"/>
                <a:gd name="T31" fmla="*/ 30 h 67"/>
                <a:gd name="T32" fmla="*/ 1 w 36"/>
                <a:gd name="T33" fmla="*/ 14 h 67"/>
                <a:gd name="T34" fmla="*/ 11 w 36"/>
                <a:gd name="T35" fmla="*/ 3 h 67"/>
                <a:gd name="T36" fmla="*/ 16 w 36"/>
                <a:gd name="T37" fmla="*/ 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67">
                  <a:moveTo>
                    <a:pt x="16" y="1"/>
                  </a:moveTo>
                  <a:cubicBezTo>
                    <a:pt x="17" y="1"/>
                    <a:pt x="18" y="1"/>
                    <a:pt x="19" y="1"/>
                  </a:cubicBezTo>
                  <a:cubicBezTo>
                    <a:pt x="21" y="1"/>
                    <a:pt x="24" y="1"/>
                    <a:pt x="28" y="3"/>
                  </a:cubicBezTo>
                  <a:cubicBezTo>
                    <a:pt x="29" y="3"/>
                    <a:pt x="31" y="4"/>
                    <a:pt x="33" y="6"/>
                  </a:cubicBezTo>
                  <a:cubicBezTo>
                    <a:pt x="35" y="7"/>
                    <a:pt x="36" y="11"/>
                    <a:pt x="36" y="17"/>
                  </a:cubicBezTo>
                  <a:cubicBezTo>
                    <a:pt x="36" y="20"/>
                    <a:pt x="36" y="25"/>
                    <a:pt x="35" y="29"/>
                  </a:cubicBezTo>
                  <a:cubicBezTo>
                    <a:pt x="33" y="24"/>
                    <a:pt x="32" y="20"/>
                    <a:pt x="31" y="19"/>
                  </a:cubicBezTo>
                  <a:cubicBezTo>
                    <a:pt x="33" y="23"/>
                    <a:pt x="34" y="29"/>
                    <a:pt x="35" y="36"/>
                  </a:cubicBezTo>
                  <a:cubicBezTo>
                    <a:pt x="34" y="44"/>
                    <a:pt x="32" y="53"/>
                    <a:pt x="31" y="59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26" y="53"/>
                    <a:pt x="23" y="57"/>
                    <a:pt x="20" y="61"/>
                  </a:cubicBezTo>
                  <a:cubicBezTo>
                    <a:pt x="19" y="64"/>
                    <a:pt x="18" y="67"/>
                    <a:pt x="17" y="66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3" y="42"/>
                    <a:pt x="2" y="36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24"/>
                    <a:pt x="0" y="18"/>
                    <a:pt x="1" y="14"/>
                  </a:cubicBezTo>
                  <a:cubicBezTo>
                    <a:pt x="4" y="7"/>
                    <a:pt x="10" y="3"/>
                    <a:pt x="11" y="3"/>
                  </a:cubicBezTo>
                  <a:cubicBezTo>
                    <a:pt x="12" y="2"/>
                    <a:pt x="13" y="0"/>
                    <a:pt x="16" y="1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8" name="Freeform 956">
              <a:extLst>
                <a:ext uri="{FF2B5EF4-FFF2-40B4-BE49-F238E27FC236}">
                  <a16:creationId xmlns:a16="http://schemas.microsoft.com/office/drawing/2014/main" id="{DE678B9E-F9AF-4067-BB66-C1FD66D935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37851" y="569913"/>
              <a:ext cx="88900" cy="85725"/>
            </a:xfrm>
            <a:custGeom>
              <a:avLst/>
              <a:gdLst>
                <a:gd name="T0" fmla="*/ 12 w 27"/>
                <a:gd name="T1" fmla="*/ 22 h 26"/>
                <a:gd name="T2" fmla="*/ 13 w 27"/>
                <a:gd name="T3" fmla="*/ 26 h 26"/>
                <a:gd name="T4" fmla="*/ 13 w 27"/>
                <a:gd name="T5" fmla="*/ 22 h 26"/>
                <a:gd name="T6" fmla="*/ 12 w 27"/>
                <a:gd name="T7" fmla="*/ 22 h 26"/>
                <a:gd name="T8" fmla="*/ 0 w 27"/>
                <a:gd name="T9" fmla="*/ 15 h 26"/>
                <a:gd name="T10" fmla="*/ 0 w 27"/>
                <a:gd name="T11" fmla="*/ 20 h 26"/>
                <a:gd name="T12" fmla="*/ 1 w 27"/>
                <a:gd name="T13" fmla="*/ 21 h 26"/>
                <a:gd name="T14" fmla="*/ 3 w 27"/>
                <a:gd name="T15" fmla="*/ 16 h 26"/>
                <a:gd name="T16" fmla="*/ 0 w 27"/>
                <a:gd name="T17" fmla="*/ 15 h 26"/>
                <a:gd name="T18" fmla="*/ 3 w 27"/>
                <a:gd name="T19" fmla="*/ 8 h 26"/>
                <a:gd name="T20" fmla="*/ 0 w 27"/>
                <a:gd name="T21" fmla="*/ 13 h 26"/>
                <a:gd name="T22" fmla="*/ 0 w 27"/>
                <a:gd name="T23" fmla="*/ 14 h 26"/>
                <a:gd name="T24" fmla="*/ 3 w 27"/>
                <a:gd name="T25" fmla="*/ 15 h 26"/>
                <a:gd name="T26" fmla="*/ 6 w 27"/>
                <a:gd name="T27" fmla="*/ 12 h 26"/>
                <a:gd name="T28" fmla="*/ 7 w 27"/>
                <a:gd name="T29" fmla="*/ 12 h 26"/>
                <a:gd name="T30" fmla="*/ 12 w 27"/>
                <a:gd name="T31" fmla="*/ 19 h 26"/>
                <a:gd name="T32" fmla="*/ 13 w 27"/>
                <a:gd name="T33" fmla="*/ 20 h 26"/>
                <a:gd name="T34" fmla="*/ 14 w 27"/>
                <a:gd name="T35" fmla="*/ 15 h 26"/>
                <a:gd name="T36" fmla="*/ 3 w 27"/>
                <a:gd name="T37" fmla="*/ 8 h 26"/>
                <a:gd name="T38" fmla="*/ 10 w 27"/>
                <a:gd name="T39" fmla="*/ 2 h 26"/>
                <a:gd name="T40" fmla="*/ 4 w 27"/>
                <a:gd name="T41" fmla="*/ 7 h 26"/>
                <a:gd name="T42" fmla="*/ 14 w 27"/>
                <a:gd name="T43" fmla="*/ 13 h 26"/>
                <a:gd name="T44" fmla="*/ 16 w 27"/>
                <a:gd name="T45" fmla="*/ 9 h 26"/>
                <a:gd name="T46" fmla="*/ 17 w 27"/>
                <a:gd name="T47" fmla="*/ 9 h 26"/>
                <a:gd name="T48" fmla="*/ 19 w 27"/>
                <a:gd name="T49" fmla="*/ 11 h 26"/>
                <a:gd name="T50" fmla="*/ 19 w 27"/>
                <a:gd name="T51" fmla="*/ 11 h 26"/>
                <a:gd name="T52" fmla="*/ 10 w 27"/>
                <a:gd name="T53" fmla="*/ 2 h 26"/>
                <a:gd name="T54" fmla="*/ 23 w 27"/>
                <a:gd name="T55" fmla="*/ 0 h 26"/>
                <a:gd name="T56" fmla="*/ 25 w 27"/>
                <a:gd name="T57" fmla="*/ 3 h 26"/>
                <a:gd name="T58" fmla="*/ 27 w 27"/>
                <a:gd name="T59" fmla="*/ 2 h 26"/>
                <a:gd name="T60" fmla="*/ 23 w 27"/>
                <a:gd name="T61" fmla="*/ 0 h 26"/>
                <a:gd name="T62" fmla="*/ 13 w 27"/>
                <a:gd name="T63" fmla="*/ 0 h 26"/>
                <a:gd name="T64" fmla="*/ 11 w 27"/>
                <a:gd name="T65" fmla="*/ 0 h 26"/>
                <a:gd name="T66" fmla="*/ 20 w 27"/>
                <a:gd name="T67" fmla="*/ 9 h 26"/>
                <a:gd name="T68" fmla="*/ 21 w 27"/>
                <a:gd name="T69" fmla="*/ 9 h 26"/>
                <a:gd name="T70" fmla="*/ 22 w 27"/>
                <a:gd name="T71" fmla="*/ 5 h 26"/>
                <a:gd name="T72" fmla="*/ 23 w 27"/>
                <a:gd name="T73" fmla="*/ 4 h 26"/>
                <a:gd name="T74" fmla="*/ 23 w 27"/>
                <a:gd name="T75" fmla="*/ 4 h 26"/>
                <a:gd name="T76" fmla="*/ 19 w 27"/>
                <a:gd name="T77" fmla="*/ 0 h 26"/>
                <a:gd name="T78" fmla="*/ 18 w 27"/>
                <a:gd name="T79" fmla="*/ 0 h 26"/>
                <a:gd name="T80" fmla="*/ 17 w 27"/>
                <a:gd name="T81" fmla="*/ 0 h 26"/>
                <a:gd name="T82" fmla="*/ 15 w 27"/>
                <a:gd name="T83" fmla="*/ 0 h 26"/>
                <a:gd name="T84" fmla="*/ 13 w 27"/>
                <a:gd name="T8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7" h="26">
                  <a:moveTo>
                    <a:pt x="12" y="22"/>
                  </a:moveTo>
                  <a:cubicBezTo>
                    <a:pt x="13" y="24"/>
                    <a:pt x="13" y="26"/>
                    <a:pt x="13" y="26"/>
                  </a:cubicBezTo>
                  <a:cubicBezTo>
                    <a:pt x="13" y="26"/>
                    <a:pt x="13" y="24"/>
                    <a:pt x="13" y="22"/>
                  </a:cubicBezTo>
                  <a:cubicBezTo>
                    <a:pt x="13" y="22"/>
                    <a:pt x="13" y="22"/>
                    <a:pt x="12" y="22"/>
                  </a:cubicBezTo>
                  <a:moveTo>
                    <a:pt x="0" y="15"/>
                  </a:moveTo>
                  <a:cubicBezTo>
                    <a:pt x="0" y="17"/>
                    <a:pt x="0" y="18"/>
                    <a:pt x="0" y="20"/>
                  </a:cubicBezTo>
                  <a:cubicBezTo>
                    <a:pt x="0" y="20"/>
                    <a:pt x="1" y="20"/>
                    <a:pt x="1" y="21"/>
                  </a:cubicBezTo>
                  <a:cubicBezTo>
                    <a:pt x="2" y="19"/>
                    <a:pt x="2" y="18"/>
                    <a:pt x="3" y="16"/>
                  </a:cubicBezTo>
                  <a:cubicBezTo>
                    <a:pt x="2" y="16"/>
                    <a:pt x="1" y="16"/>
                    <a:pt x="0" y="15"/>
                  </a:cubicBezTo>
                  <a:moveTo>
                    <a:pt x="3" y="8"/>
                  </a:moveTo>
                  <a:cubicBezTo>
                    <a:pt x="2" y="10"/>
                    <a:pt x="1" y="11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4"/>
                    <a:pt x="2" y="15"/>
                    <a:pt x="3" y="15"/>
                  </a:cubicBezTo>
                  <a:cubicBezTo>
                    <a:pt x="4" y="14"/>
                    <a:pt x="5" y="12"/>
                    <a:pt x="6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10" y="12"/>
                    <a:pt x="11" y="16"/>
                    <a:pt x="12" y="19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3" y="19"/>
                    <a:pt x="13" y="17"/>
                    <a:pt x="14" y="15"/>
                  </a:cubicBezTo>
                  <a:cubicBezTo>
                    <a:pt x="10" y="12"/>
                    <a:pt x="6" y="10"/>
                    <a:pt x="3" y="8"/>
                  </a:cubicBezTo>
                  <a:moveTo>
                    <a:pt x="10" y="2"/>
                  </a:moveTo>
                  <a:cubicBezTo>
                    <a:pt x="9" y="2"/>
                    <a:pt x="6" y="4"/>
                    <a:pt x="4" y="7"/>
                  </a:cubicBezTo>
                  <a:cubicBezTo>
                    <a:pt x="7" y="9"/>
                    <a:pt x="11" y="11"/>
                    <a:pt x="14" y="13"/>
                  </a:cubicBezTo>
                  <a:cubicBezTo>
                    <a:pt x="14" y="12"/>
                    <a:pt x="15" y="10"/>
                    <a:pt x="16" y="9"/>
                  </a:cubicBezTo>
                  <a:cubicBezTo>
                    <a:pt x="16" y="9"/>
                    <a:pt x="16" y="9"/>
                    <a:pt x="17" y="9"/>
                  </a:cubicBezTo>
                  <a:cubicBezTo>
                    <a:pt x="17" y="9"/>
                    <a:pt x="18" y="10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6" y="7"/>
                    <a:pt x="13" y="4"/>
                    <a:pt x="10" y="2"/>
                  </a:cubicBezTo>
                  <a:moveTo>
                    <a:pt x="23" y="0"/>
                  </a:moveTo>
                  <a:cubicBezTo>
                    <a:pt x="24" y="1"/>
                    <a:pt x="24" y="2"/>
                    <a:pt x="25" y="3"/>
                  </a:cubicBezTo>
                  <a:cubicBezTo>
                    <a:pt x="26" y="3"/>
                    <a:pt x="26" y="2"/>
                    <a:pt x="27" y="2"/>
                  </a:cubicBezTo>
                  <a:cubicBezTo>
                    <a:pt x="25" y="1"/>
                    <a:pt x="24" y="0"/>
                    <a:pt x="23" y="0"/>
                  </a:cubicBezTo>
                  <a:moveTo>
                    <a:pt x="13" y="0"/>
                  </a:moveTo>
                  <a:cubicBezTo>
                    <a:pt x="12" y="0"/>
                    <a:pt x="12" y="0"/>
                    <a:pt x="11" y="0"/>
                  </a:cubicBezTo>
                  <a:cubicBezTo>
                    <a:pt x="15" y="3"/>
                    <a:pt x="18" y="6"/>
                    <a:pt x="20" y="9"/>
                  </a:cubicBezTo>
                  <a:cubicBezTo>
                    <a:pt x="20" y="9"/>
                    <a:pt x="20" y="9"/>
                    <a:pt x="21" y="9"/>
                  </a:cubicBezTo>
                  <a:cubicBezTo>
                    <a:pt x="21" y="7"/>
                    <a:pt x="21" y="5"/>
                    <a:pt x="22" y="5"/>
                  </a:cubicBezTo>
                  <a:cubicBezTo>
                    <a:pt x="22" y="4"/>
                    <a:pt x="22" y="4"/>
                    <a:pt x="23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2" y="3"/>
                    <a:pt x="21" y="1"/>
                    <a:pt x="19" y="0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8" y="0"/>
                    <a:pt x="17" y="0"/>
                    <a:pt x="17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4" y="0"/>
                    <a:pt x="14" y="0"/>
                    <a:pt x="13" y="0"/>
                  </a:cubicBezTo>
                </a:path>
              </a:pathLst>
            </a:custGeom>
            <a:solidFill>
              <a:srgbClr val="FBE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9" name="Freeform 957">
              <a:extLst>
                <a:ext uri="{FF2B5EF4-FFF2-40B4-BE49-F238E27FC236}">
                  <a16:creationId xmlns:a16="http://schemas.microsoft.com/office/drawing/2014/main" id="{7DBCE30F-E674-4AA6-B8A8-FB5C220E4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6238" y="692151"/>
              <a:ext cx="192088" cy="173038"/>
            </a:xfrm>
            <a:custGeom>
              <a:avLst/>
              <a:gdLst>
                <a:gd name="T0" fmla="*/ 27 w 58"/>
                <a:gd name="T1" fmla="*/ 1 h 52"/>
                <a:gd name="T2" fmla="*/ 27 w 58"/>
                <a:gd name="T3" fmla="*/ 1 h 52"/>
                <a:gd name="T4" fmla="*/ 28 w 58"/>
                <a:gd name="T5" fmla="*/ 1 h 52"/>
                <a:gd name="T6" fmla="*/ 54 w 58"/>
                <a:gd name="T7" fmla="*/ 11 h 52"/>
                <a:gd name="T8" fmla="*/ 58 w 58"/>
                <a:gd name="T9" fmla="*/ 50 h 52"/>
                <a:gd name="T10" fmla="*/ 15 w 58"/>
                <a:gd name="T11" fmla="*/ 38 h 52"/>
                <a:gd name="T12" fmla="*/ 15 w 58"/>
                <a:gd name="T13" fmla="*/ 38 h 52"/>
                <a:gd name="T14" fmla="*/ 3 w 58"/>
                <a:gd name="T15" fmla="*/ 26 h 52"/>
                <a:gd name="T16" fmla="*/ 2 w 58"/>
                <a:gd name="T17" fmla="*/ 22 h 52"/>
                <a:gd name="T18" fmla="*/ 8 w 58"/>
                <a:gd name="T19" fmla="*/ 15 h 52"/>
                <a:gd name="T20" fmla="*/ 9 w 58"/>
                <a:gd name="T21" fmla="*/ 7 h 52"/>
                <a:gd name="T22" fmla="*/ 27 w 58"/>
                <a:gd name="T23" fmla="*/ 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52">
                  <a:moveTo>
                    <a:pt x="27" y="1"/>
                  </a:moveTo>
                  <a:cubicBezTo>
                    <a:pt x="27" y="1"/>
                    <a:pt x="27" y="1"/>
                    <a:pt x="27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0"/>
                    <a:pt x="44" y="3"/>
                    <a:pt x="54" y="11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58" y="50"/>
                    <a:pt x="35" y="52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1" y="35"/>
                    <a:pt x="7" y="31"/>
                    <a:pt x="3" y="26"/>
                  </a:cubicBezTo>
                  <a:cubicBezTo>
                    <a:pt x="3" y="26"/>
                    <a:pt x="0" y="25"/>
                    <a:pt x="2" y="22"/>
                  </a:cubicBezTo>
                  <a:cubicBezTo>
                    <a:pt x="4" y="18"/>
                    <a:pt x="8" y="18"/>
                    <a:pt x="8" y="15"/>
                  </a:cubicBezTo>
                  <a:cubicBezTo>
                    <a:pt x="8" y="12"/>
                    <a:pt x="6" y="10"/>
                    <a:pt x="9" y="7"/>
                  </a:cubicBezTo>
                  <a:cubicBezTo>
                    <a:pt x="11" y="6"/>
                    <a:pt x="17" y="1"/>
                    <a:pt x="27" y="1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0" name="Freeform 958">
              <a:extLst>
                <a:ext uri="{FF2B5EF4-FFF2-40B4-BE49-F238E27FC236}">
                  <a16:creationId xmlns:a16="http://schemas.microsoft.com/office/drawing/2014/main" id="{5D434888-2DA3-49F7-B7B6-E51D736817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39413" y="695326"/>
              <a:ext cx="85725" cy="122238"/>
            </a:xfrm>
            <a:custGeom>
              <a:avLst/>
              <a:gdLst>
                <a:gd name="T0" fmla="*/ 25 w 26"/>
                <a:gd name="T1" fmla="*/ 17 h 37"/>
                <a:gd name="T2" fmla="*/ 25 w 26"/>
                <a:gd name="T3" fmla="*/ 18 h 37"/>
                <a:gd name="T4" fmla="*/ 25 w 26"/>
                <a:gd name="T5" fmla="*/ 18 h 37"/>
                <a:gd name="T6" fmla="*/ 25 w 26"/>
                <a:gd name="T7" fmla="*/ 17 h 37"/>
                <a:gd name="T8" fmla="*/ 17 w 26"/>
                <a:gd name="T9" fmla="*/ 5 h 37"/>
                <a:gd name="T10" fmla="*/ 19 w 26"/>
                <a:gd name="T11" fmla="*/ 8 h 37"/>
                <a:gd name="T12" fmla="*/ 26 w 26"/>
                <a:gd name="T13" fmla="*/ 6 h 37"/>
                <a:gd name="T14" fmla="*/ 25 w 26"/>
                <a:gd name="T15" fmla="*/ 6 h 37"/>
                <a:gd name="T16" fmla="*/ 17 w 26"/>
                <a:gd name="T17" fmla="*/ 5 h 37"/>
                <a:gd name="T18" fmla="*/ 14 w 26"/>
                <a:gd name="T19" fmla="*/ 2 h 37"/>
                <a:gd name="T20" fmla="*/ 8 w 26"/>
                <a:gd name="T21" fmla="*/ 6 h 37"/>
                <a:gd name="T22" fmla="*/ 6 w 26"/>
                <a:gd name="T23" fmla="*/ 9 h 37"/>
                <a:gd name="T24" fmla="*/ 7 w 26"/>
                <a:gd name="T25" fmla="*/ 14 h 37"/>
                <a:gd name="T26" fmla="*/ 7 w 26"/>
                <a:gd name="T27" fmla="*/ 14 h 37"/>
                <a:gd name="T28" fmla="*/ 1 w 26"/>
                <a:gd name="T29" fmla="*/ 21 h 37"/>
                <a:gd name="T30" fmla="*/ 0 w 26"/>
                <a:gd name="T31" fmla="*/ 22 h 37"/>
                <a:gd name="T32" fmla="*/ 2 w 26"/>
                <a:gd name="T33" fmla="*/ 25 h 37"/>
                <a:gd name="T34" fmla="*/ 14 w 26"/>
                <a:gd name="T35" fmla="*/ 37 h 37"/>
                <a:gd name="T36" fmla="*/ 7 w 26"/>
                <a:gd name="T37" fmla="*/ 24 h 37"/>
                <a:gd name="T38" fmla="*/ 9 w 26"/>
                <a:gd name="T39" fmla="*/ 23 h 37"/>
                <a:gd name="T40" fmla="*/ 20 w 26"/>
                <a:gd name="T41" fmla="*/ 28 h 37"/>
                <a:gd name="T42" fmla="*/ 12 w 26"/>
                <a:gd name="T43" fmla="*/ 16 h 37"/>
                <a:gd name="T44" fmla="*/ 15 w 26"/>
                <a:gd name="T45" fmla="*/ 15 h 37"/>
                <a:gd name="T46" fmla="*/ 22 w 26"/>
                <a:gd name="T47" fmla="*/ 16 h 37"/>
                <a:gd name="T48" fmla="*/ 21 w 26"/>
                <a:gd name="T49" fmla="*/ 15 h 37"/>
                <a:gd name="T50" fmla="*/ 15 w 26"/>
                <a:gd name="T51" fmla="*/ 10 h 37"/>
                <a:gd name="T52" fmla="*/ 17 w 26"/>
                <a:gd name="T53" fmla="*/ 9 h 37"/>
                <a:gd name="T54" fmla="*/ 14 w 26"/>
                <a:gd name="T55" fmla="*/ 2 h 37"/>
                <a:gd name="T56" fmla="*/ 26 w 26"/>
                <a:gd name="T57" fmla="*/ 0 h 37"/>
                <a:gd name="T58" fmla="*/ 16 w 26"/>
                <a:gd name="T59" fmla="*/ 2 h 37"/>
                <a:gd name="T60" fmla="*/ 17 w 26"/>
                <a:gd name="T61" fmla="*/ 4 h 37"/>
                <a:gd name="T62" fmla="*/ 17 w 26"/>
                <a:gd name="T63" fmla="*/ 4 h 37"/>
                <a:gd name="T64" fmla="*/ 26 w 26"/>
                <a:gd name="T6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37">
                  <a:moveTo>
                    <a:pt x="25" y="17"/>
                  </a:moveTo>
                  <a:cubicBezTo>
                    <a:pt x="25" y="17"/>
                    <a:pt x="25" y="17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7"/>
                  </a:cubicBezTo>
                  <a:moveTo>
                    <a:pt x="17" y="5"/>
                  </a:moveTo>
                  <a:cubicBezTo>
                    <a:pt x="18" y="6"/>
                    <a:pt x="18" y="7"/>
                    <a:pt x="19" y="8"/>
                  </a:cubicBezTo>
                  <a:cubicBezTo>
                    <a:pt x="22" y="7"/>
                    <a:pt x="26" y="6"/>
                    <a:pt x="26" y="6"/>
                  </a:cubicBezTo>
                  <a:cubicBezTo>
                    <a:pt x="26" y="6"/>
                    <a:pt x="26" y="6"/>
                    <a:pt x="25" y="6"/>
                  </a:cubicBezTo>
                  <a:cubicBezTo>
                    <a:pt x="23" y="6"/>
                    <a:pt x="19" y="6"/>
                    <a:pt x="17" y="5"/>
                  </a:cubicBezTo>
                  <a:moveTo>
                    <a:pt x="14" y="2"/>
                  </a:moveTo>
                  <a:cubicBezTo>
                    <a:pt x="11" y="4"/>
                    <a:pt x="9" y="5"/>
                    <a:pt x="8" y="6"/>
                  </a:cubicBezTo>
                  <a:cubicBezTo>
                    <a:pt x="7" y="8"/>
                    <a:pt x="6" y="8"/>
                    <a:pt x="6" y="9"/>
                  </a:cubicBezTo>
                  <a:cubicBezTo>
                    <a:pt x="6" y="11"/>
                    <a:pt x="7" y="12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7"/>
                    <a:pt x="3" y="17"/>
                    <a:pt x="1" y="21"/>
                  </a:cubicBezTo>
                  <a:cubicBezTo>
                    <a:pt x="0" y="21"/>
                    <a:pt x="0" y="22"/>
                    <a:pt x="0" y="22"/>
                  </a:cubicBezTo>
                  <a:cubicBezTo>
                    <a:pt x="0" y="25"/>
                    <a:pt x="2" y="25"/>
                    <a:pt x="2" y="25"/>
                  </a:cubicBezTo>
                  <a:cubicBezTo>
                    <a:pt x="6" y="30"/>
                    <a:pt x="10" y="34"/>
                    <a:pt x="14" y="37"/>
                  </a:cubicBezTo>
                  <a:cubicBezTo>
                    <a:pt x="13" y="36"/>
                    <a:pt x="6" y="28"/>
                    <a:pt x="7" y="24"/>
                  </a:cubicBezTo>
                  <a:cubicBezTo>
                    <a:pt x="8" y="23"/>
                    <a:pt x="8" y="23"/>
                    <a:pt x="9" y="23"/>
                  </a:cubicBezTo>
                  <a:cubicBezTo>
                    <a:pt x="13" y="23"/>
                    <a:pt x="19" y="28"/>
                    <a:pt x="20" y="28"/>
                  </a:cubicBezTo>
                  <a:cubicBezTo>
                    <a:pt x="19" y="27"/>
                    <a:pt x="11" y="19"/>
                    <a:pt x="12" y="16"/>
                  </a:cubicBezTo>
                  <a:cubicBezTo>
                    <a:pt x="13" y="15"/>
                    <a:pt x="14" y="15"/>
                    <a:pt x="15" y="15"/>
                  </a:cubicBezTo>
                  <a:cubicBezTo>
                    <a:pt x="17" y="15"/>
                    <a:pt x="19" y="16"/>
                    <a:pt x="22" y="16"/>
                  </a:cubicBezTo>
                  <a:cubicBezTo>
                    <a:pt x="21" y="16"/>
                    <a:pt x="21" y="16"/>
                    <a:pt x="21" y="15"/>
                  </a:cubicBezTo>
                  <a:cubicBezTo>
                    <a:pt x="18" y="14"/>
                    <a:pt x="15" y="11"/>
                    <a:pt x="15" y="10"/>
                  </a:cubicBezTo>
                  <a:cubicBezTo>
                    <a:pt x="15" y="10"/>
                    <a:pt x="16" y="9"/>
                    <a:pt x="17" y="9"/>
                  </a:cubicBezTo>
                  <a:cubicBezTo>
                    <a:pt x="16" y="7"/>
                    <a:pt x="15" y="5"/>
                    <a:pt x="14" y="2"/>
                  </a:cubicBezTo>
                  <a:moveTo>
                    <a:pt x="26" y="0"/>
                  </a:moveTo>
                  <a:cubicBezTo>
                    <a:pt x="22" y="0"/>
                    <a:pt x="19" y="1"/>
                    <a:pt x="16" y="2"/>
                  </a:cubicBezTo>
                  <a:cubicBezTo>
                    <a:pt x="16" y="2"/>
                    <a:pt x="17" y="3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8" y="1"/>
                    <a:pt x="24" y="0"/>
                    <a:pt x="26" y="0"/>
                  </a:cubicBezTo>
                </a:path>
              </a:pathLst>
            </a:custGeom>
            <a:solidFill>
              <a:srgbClr val="FBE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1" name="Freeform 959">
              <a:extLst>
                <a:ext uri="{FF2B5EF4-FFF2-40B4-BE49-F238E27FC236}">
                  <a16:creationId xmlns:a16="http://schemas.microsoft.com/office/drawing/2014/main" id="{BE60B1BC-D65D-4E8C-B964-36463194E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52126" y="622301"/>
              <a:ext cx="171450" cy="188913"/>
            </a:xfrm>
            <a:custGeom>
              <a:avLst/>
              <a:gdLst>
                <a:gd name="T0" fmla="*/ 3 w 52"/>
                <a:gd name="T1" fmla="*/ 6 h 57"/>
                <a:gd name="T2" fmla="*/ 22 w 52"/>
                <a:gd name="T3" fmla="*/ 39 h 57"/>
                <a:gd name="T4" fmla="*/ 52 w 52"/>
                <a:gd name="T5" fmla="*/ 55 h 57"/>
                <a:gd name="T6" fmla="*/ 49 w 52"/>
                <a:gd name="T7" fmla="*/ 57 h 57"/>
                <a:gd name="T8" fmla="*/ 3 w 52"/>
                <a:gd name="T9" fmla="*/ 6 h 57"/>
                <a:gd name="T10" fmla="*/ 3 w 52"/>
                <a:gd name="T11" fmla="*/ 6 h 57"/>
                <a:gd name="T12" fmla="*/ 1 w 52"/>
                <a:gd name="T13" fmla="*/ 2 h 57"/>
                <a:gd name="T14" fmla="*/ 5 w 52"/>
                <a:gd name="T15" fmla="*/ 3 h 57"/>
                <a:gd name="T16" fmla="*/ 3 w 52"/>
                <a:gd name="T17" fmla="*/ 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7">
                  <a:moveTo>
                    <a:pt x="3" y="6"/>
                  </a:moveTo>
                  <a:cubicBezTo>
                    <a:pt x="5" y="13"/>
                    <a:pt x="9" y="29"/>
                    <a:pt x="22" y="39"/>
                  </a:cubicBezTo>
                  <a:cubicBezTo>
                    <a:pt x="38" y="53"/>
                    <a:pt x="52" y="55"/>
                    <a:pt x="52" y="55"/>
                  </a:cubicBezTo>
                  <a:cubicBezTo>
                    <a:pt x="49" y="57"/>
                    <a:pt x="49" y="57"/>
                    <a:pt x="49" y="57"/>
                  </a:cubicBezTo>
                  <a:cubicBezTo>
                    <a:pt x="49" y="57"/>
                    <a:pt x="9" y="48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5"/>
                    <a:pt x="1" y="4"/>
                    <a:pt x="1" y="2"/>
                  </a:cubicBezTo>
                  <a:cubicBezTo>
                    <a:pt x="0" y="0"/>
                    <a:pt x="3" y="0"/>
                    <a:pt x="5" y="3"/>
                  </a:cubicBezTo>
                  <a:cubicBezTo>
                    <a:pt x="6" y="6"/>
                    <a:pt x="4" y="6"/>
                    <a:pt x="3" y="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2" name="Freeform 960">
              <a:extLst>
                <a:ext uri="{FF2B5EF4-FFF2-40B4-BE49-F238E27FC236}">
                  <a16:creationId xmlns:a16="http://schemas.microsoft.com/office/drawing/2014/main" id="{386036DC-6FDD-4879-B838-051A1E1A3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8951" y="582613"/>
              <a:ext cx="207963" cy="206375"/>
            </a:xfrm>
            <a:custGeom>
              <a:avLst/>
              <a:gdLst>
                <a:gd name="T0" fmla="*/ 59 w 63"/>
                <a:gd name="T1" fmla="*/ 62 h 62"/>
                <a:gd name="T2" fmla="*/ 63 w 63"/>
                <a:gd name="T3" fmla="*/ 61 h 62"/>
                <a:gd name="T4" fmla="*/ 5 w 63"/>
                <a:gd name="T5" fmla="*/ 7 h 62"/>
                <a:gd name="T6" fmla="*/ 3 w 63"/>
                <a:gd name="T7" fmla="*/ 2 h 62"/>
                <a:gd name="T8" fmla="*/ 4 w 63"/>
                <a:gd name="T9" fmla="*/ 7 h 62"/>
                <a:gd name="T10" fmla="*/ 4 w 63"/>
                <a:gd name="T11" fmla="*/ 7 h 62"/>
                <a:gd name="T12" fmla="*/ 18 w 63"/>
                <a:gd name="T13" fmla="*/ 30 h 62"/>
                <a:gd name="T14" fmla="*/ 59 w 63"/>
                <a:gd name="T15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62">
                  <a:moveTo>
                    <a:pt x="59" y="62"/>
                  </a:moveTo>
                  <a:cubicBezTo>
                    <a:pt x="63" y="61"/>
                    <a:pt x="63" y="61"/>
                    <a:pt x="63" y="61"/>
                  </a:cubicBezTo>
                  <a:cubicBezTo>
                    <a:pt x="63" y="61"/>
                    <a:pt x="18" y="41"/>
                    <a:pt x="5" y="7"/>
                  </a:cubicBezTo>
                  <a:cubicBezTo>
                    <a:pt x="5" y="7"/>
                    <a:pt x="6" y="3"/>
                    <a:pt x="3" y="2"/>
                  </a:cubicBezTo>
                  <a:cubicBezTo>
                    <a:pt x="1" y="0"/>
                    <a:pt x="0" y="5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6" y="12"/>
                    <a:pt x="11" y="21"/>
                    <a:pt x="18" y="30"/>
                  </a:cubicBezTo>
                  <a:cubicBezTo>
                    <a:pt x="29" y="43"/>
                    <a:pt x="52" y="58"/>
                    <a:pt x="59" y="6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3" name="Freeform 961">
              <a:extLst>
                <a:ext uri="{FF2B5EF4-FFF2-40B4-BE49-F238E27FC236}">
                  <a16:creationId xmlns:a16="http://schemas.microsoft.com/office/drawing/2014/main" id="{1FBC95FE-9C59-497B-80E1-90D8E6EAC9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52126" y="407988"/>
              <a:ext cx="257175" cy="369888"/>
            </a:xfrm>
            <a:custGeom>
              <a:avLst/>
              <a:gdLst>
                <a:gd name="T0" fmla="*/ 10 w 78"/>
                <a:gd name="T1" fmla="*/ 3 h 112"/>
                <a:gd name="T2" fmla="*/ 4 w 78"/>
                <a:gd name="T3" fmla="*/ 1 h 112"/>
                <a:gd name="T4" fmla="*/ 12 w 78"/>
                <a:gd name="T5" fmla="*/ 7 h 112"/>
                <a:gd name="T6" fmla="*/ 56 w 78"/>
                <a:gd name="T7" fmla="*/ 111 h 112"/>
                <a:gd name="T8" fmla="*/ 59 w 78"/>
                <a:gd name="T9" fmla="*/ 112 h 112"/>
                <a:gd name="T10" fmla="*/ 10 w 78"/>
                <a:gd name="T11" fmla="*/ 3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112">
                  <a:moveTo>
                    <a:pt x="10" y="3"/>
                  </a:moveTo>
                  <a:cubicBezTo>
                    <a:pt x="8" y="2"/>
                    <a:pt x="6" y="0"/>
                    <a:pt x="4" y="1"/>
                  </a:cubicBezTo>
                  <a:cubicBezTo>
                    <a:pt x="0" y="3"/>
                    <a:pt x="8" y="11"/>
                    <a:pt x="12" y="7"/>
                  </a:cubicBezTo>
                  <a:cubicBezTo>
                    <a:pt x="77" y="28"/>
                    <a:pt x="56" y="110"/>
                    <a:pt x="56" y="111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1"/>
                    <a:pt x="78" y="24"/>
                    <a:pt x="10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" name="Freeform 962">
              <a:extLst>
                <a:ext uri="{FF2B5EF4-FFF2-40B4-BE49-F238E27FC236}">
                  <a16:creationId xmlns:a16="http://schemas.microsoft.com/office/drawing/2014/main" id="{B37D40F4-7BCD-4DA7-956D-CA22FB0A9D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2438" y="514351"/>
              <a:ext cx="269875" cy="320675"/>
            </a:xfrm>
            <a:custGeom>
              <a:avLst/>
              <a:gdLst>
                <a:gd name="T0" fmla="*/ 10 w 82"/>
                <a:gd name="T1" fmla="*/ 2 h 97"/>
                <a:gd name="T2" fmla="*/ 4 w 82"/>
                <a:gd name="T3" fmla="*/ 1 h 97"/>
                <a:gd name="T4" fmla="*/ 12 w 82"/>
                <a:gd name="T5" fmla="*/ 5 h 97"/>
                <a:gd name="T6" fmla="*/ 79 w 82"/>
                <a:gd name="T7" fmla="*/ 97 h 97"/>
                <a:gd name="T8" fmla="*/ 82 w 82"/>
                <a:gd name="T9" fmla="*/ 97 h 97"/>
                <a:gd name="T10" fmla="*/ 10 w 82"/>
                <a:gd name="T11" fmla="*/ 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97">
                  <a:moveTo>
                    <a:pt x="10" y="2"/>
                  </a:moveTo>
                  <a:cubicBezTo>
                    <a:pt x="8" y="1"/>
                    <a:pt x="6" y="0"/>
                    <a:pt x="4" y="1"/>
                  </a:cubicBezTo>
                  <a:cubicBezTo>
                    <a:pt x="0" y="4"/>
                    <a:pt x="10" y="10"/>
                    <a:pt x="12" y="5"/>
                  </a:cubicBezTo>
                  <a:cubicBezTo>
                    <a:pt x="81" y="11"/>
                    <a:pt x="79" y="96"/>
                    <a:pt x="79" y="97"/>
                  </a:cubicBezTo>
                  <a:cubicBezTo>
                    <a:pt x="82" y="97"/>
                    <a:pt x="82" y="97"/>
                    <a:pt x="82" y="97"/>
                  </a:cubicBezTo>
                  <a:cubicBezTo>
                    <a:pt x="82" y="96"/>
                    <a:pt x="81" y="7"/>
                    <a:pt x="10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" name="Freeform 963">
              <a:extLst>
                <a:ext uri="{FF2B5EF4-FFF2-40B4-BE49-F238E27FC236}">
                  <a16:creationId xmlns:a16="http://schemas.microsoft.com/office/drawing/2014/main" id="{9E64344F-E30F-4ACF-886F-3059BEA02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45763" y="563563"/>
              <a:ext cx="296863" cy="320675"/>
            </a:xfrm>
            <a:custGeom>
              <a:avLst/>
              <a:gdLst>
                <a:gd name="T0" fmla="*/ 8 w 90"/>
                <a:gd name="T1" fmla="*/ 10 h 97"/>
                <a:gd name="T2" fmla="*/ 8 w 90"/>
                <a:gd name="T3" fmla="*/ 3 h 97"/>
                <a:gd name="T4" fmla="*/ 10 w 90"/>
                <a:gd name="T5" fmla="*/ 12 h 97"/>
                <a:gd name="T6" fmla="*/ 90 w 90"/>
                <a:gd name="T7" fmla="*/ 94 h 97"/>
                <a:gd name="T8" fmla="*/ 89 w 90"/>
                <a:gd name="T9" fmla="*/ 97 h 97"/>
                <a:gd name="T10" fmla="*/ 8 w 90"/>
                <a:gd name="T11" fmla="*/ 1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97">
                  <a:moveTo>
                    <a:pt x="8" y="10"/>
                  </a:moveTo>
                  <a:cubicBezTo>
                    <a:pt x="7" y="8"/>
                    <a:pt x="6" y="5"/>
                    <a:pt x="8" y="3"/>
                  </a:cubicBezTo>
                  <a:cubicBezTo>
                    <a:pt x="12" y="0"/>
                    <a:pt x="16" y="11"/>
                    <a:pt x="10" y="12"/>
                  </a:cubicBezTo>
                  <a:cubicBezTo>
                    <a:pt x="5" y="81"/>
                    <a:pt x="89" y="94"/>
                    <a:pt x="90" y="94"/>
                  </a:cubicBezTo>
                  <a:cubicBezTo>
                    <a:pt x="89" y="97"/>
                    <a:pt x="89" y="97"/>
                    <a:pt x="89" y="97"/>
                  </a:cubicBezTo>
                  <a:cubicBezTo>
                    <a:pt x="88" y="97"/>
                    <a:pt x="0" y="80"/>
                    <a:pt x="8" y="10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6" name="Freeform 964">
              <a:extLst>
                <a:ext uri="{FF2B5EF4-FFF2-40B4-BE49-F238E27FC236}">
                  <a16:creationId xmlns:a16="http://schemas.microsoft.com/office/drawing/2014/main" id="{61D65425-3994-4C0A-A4CF-7BB5BE37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2113" y="649288"/>
              <a:ext cx="204788" cy="201613"/>
            </a:xfrm>
            <a:custGeom>
              <a:avLst/>
              <a:gdLst>
                <a:gd name="T0" fmla="*/ 2 w 62"/>
                <a:gd name="T1" fmla="*/ 6 h 61"/>
                <a:gd name="T2" fmla="*/ 2 w 62"/>
                <a:gd name="T3" fmla="*/ 2 h 61"/>
                <a:gd name="T4" fmla="*/ 4 w 62"/>
                <a:gd name="T5" fmla="*/ 8 h 61"/>
                <a:gd name="T6" fmla="*/ 62 w 62"/>
                <a:gd name="T7" fmla="*/ 59 h 61"/>
                <a:gd name="T8" fmla="*/ 62 w 62"/>
                <a:gd name="T9" fmla="*/ 61 h 61"/>
                <a:gd name="T10" fmla="*/ 2 w 62"/>
                <a:gd name="T11" fmla="*/ 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61">
                  <a:moveTo>
                    <a:pt x="2" y="6"/>
                  </a:moveTo>
                  <a:cubicBezTo>
                    <a:pt x="1" y="5"/>
                    <a:pt x="0" y="3"/>
                    <a:pt x="2" y="2"/>
                  </a:cubicBezTo>
                  <a:cubicBezTo>
                    <a:pt x="4" y="0"/>
                    <a:pt x="7" y="7"/>
                    <a:pt x="4" y="8"/>
                  </a:cubicBezTo>
                  <a:cubicBezTo>
                    <a:pt x="4" y="55"/>
                    <a:pt x="61" y="59"/>
                    <a:pt x="62" y="59"/>
                  </a:cubicBezTo>
                  <a:cubicBezTo>
                    <a:pt x="62" y="61"/>
                    <a:pt x="62" y="61"/>
                    <a:pt x="62" y="61"/>
                  </a:cubicBezTo>
                  <a:cubicBezTo>
                    <a:pt x="61" y="61"/>
                    <a:pt x="1" y="55"/>
                    <a:pt x="2" y="6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7" name="Freeform 965">
              <a:extLst>
                <a:ext uri="{FF2B5EF4-FFF2-40B4-BE49-F238E27FC236}">
                  <a16:creationId xmlns:a16="http://schemas.microsoft.com/office/drawing/2014/main" id="{6F10521D-9F8A-4E74-87A5-61A4E05B2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7213" y="496888"/>
              <a:ext cx="179388" cy="234950"/>
            </a:xfrm>
            <a:custGeom>
              <a:avLst/>
              <a:gdLst>
                <a:gd name="T0" fmla="*/ 7 w 54"/>
                <a:gd name="T1" fmla="*/ 2 h 71"/>
                <a:gd name="T2" fmla="*/ 3 w 54"/>
                <a:gd name="T3" fmla="*/ 1 h 71"/>
                <a:gd name="T4" fmla="*/ 8 w 54"/>
                <a:gd name="T5" fmla="*/ 4 h 71"/>
                <a:gd name="T6" fmla="*/ 47 w 54"/>
                <a:gd name="T7" fmla="*/ 71 h 71"/>
                <a:gd name="T8" fmla="*/ 50 w 54"/>
                <a:gd name="T9" fmla="*/ 71 h 71"/>
                <a:gd name="T10" fmla="*/ 7 w 54"/>
                <a:gd name="T11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71">
                  <a:moveTo>
                    <a:pt x="7" y="2"/>
                  </a:moveTo>
                  <a:cubicBezTo>
                    <a:pt x="6" y="1"/>
                    <a:pt x="4" y="0"/>
                    <a:pt x="3" y="1"/>
                  </a:cubicBezTo>
                  <a:cubicBezTo>
                    <a:pt x="0" y="3"/>
                    <a:pt x="6" y="8"/>
                    <a:pt x="8" y="4"/>
                  </a:cubicBezTo>
                  <a:cubicBezTo>
                    <a:pt x="54" y="13"/>
                    <a:pt x="47" y="71"/>
                    <a:pt x="47" y="71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0" y="71"/>
                    <a:pt x="54" y="10"/>
                    <a:pt x="7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8" name="Freeform 966">
              <a:extLst>
                <a:ext uri="{FF2B5EF4-FFF2-40B4-BE49-F238E27FC236}">
                  <a16:creationId xmlns:a16="http://schemas.microsoft.com/office/drawing/2014/main" id="{721BF586-F8BC-49A0-A6F1-0142D5689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4326" y="646113"/>
              <a:ext cx="312738" cy="225425"/>
            </a:xfrm>
            <a:custGeom>
              <a:avLst/>
              <a:gdLst>
                <a:gd name="T0" fmla="*/ 3 w 95"/>
                <a:gd name="T1" fmla="*/ 8 h 68"/>
                <a:gd name="T2" fmla="*/ 1 w 95"/>
                <a:gd name="T3" fmla="*/ 3 h 68"/>
                <a:gd name="T4" fmla="*/ 5 w 95"/>
                <a:gd name="T5" fmla="*/ 10 h 68"/>
                <a:gd name="T6" fmla="*/ 94 w 95"/>
                <a:gd name="T7" fmla="*/ 52 h 68"/>
                <a:gd name="T8" fmla="*/ 95 w 95"/>
                <a:gd name="T9" fmla="*/ 55 h 68"/>
                <a:gd name="T10" fmla="*/ 3 w 95"/>
                <a:gd name="T11" fmla="*/ 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68">
                  <a:moveTo>
                    <a:pt x="3" y="8"/>
                  </a:moveTo>
                  <a:cubicBezTo>
                    <a:pt x="1" y="7"/>
                    <a:pt x="0" y="5"/>
                    <a:pt x="1" y="3"/>
                  </a:cubicBezTo>
                  <a:cubicBezTo>
                    <a:pt x="3" y="0"/>
                    <a:pt x="9" y="7"/>
                    <a:pt x="5" y="10"/>
                  </a:cubicBezTo>
                  <a:cubicBezTo>
                    <a:pt x="22" y="67"/>
                    <a:pt x="93" y="52"/>
                    <a:pt x="94" y="52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4" y="55"/>
                    <a:pt x="18" y="68"/>
                    <a:pt x="3" y="8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9" name="Freeform 967">
              <a:extLst>
                <a:ext uri="{FF2B5EF4-FFF2-40B4-BE49-F238E27FC236}">
                  <a16:creationId xmlns:a16="http://schemas.microsoft.com/office/drawing/2014/main" id="{0206C793-7E61-492A-9A6A-722F2FD7A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5926" y="606426"/>
              <a:ext cx="201613" cy="219075"/>
            </a:xfrm>
            <a:custGeom>
              <a:avLst/>
              <a:gdLst>
                <a:gd name="T0" fmla="*/ 6 w 61"/>
                <a:gd name="T1" fmla="*/ 6 h 66"/>
                <a:gd name="T2" fmla="*/ 6 w 61"/>
                <a:gd name="T3" fmla="*/ 2 h 66"/>
                <a:gd name="T4" fmla="*/ 7 w 61"/>
                <a:gd name="T5" fmla="*/ 8 h 66"/>
                <a:gd name="T6" fmla="*/ 61 w 61"/>
                <a:gd name="T7" fmla="*/ 64 h 66"/>
                <a:gd name="T8" fmla="*/ 60 w 61"/>
                <a:gd name="T9" fmla="*/ 66 h 66"/>
                <a:gd name="T10" fmla="*/ 6 w 61"/>
                <a:gd name="T11" fmla="*/ 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66">
                  <a:moveTo>
                    <a:pt x="6" y="6"/>
                  </a:moveTo>
                  <a:cubicBezTo>
                    <a:pt x="5" y="4"/>
                    <a:pt x="5" y="3"/>
                    <a:pt x="6" y="2"/>
                  </a:cubicBezTo>
                  <a:cubicBezTo>
                    <a:pt x="8" y="0"/>
                    <a:pt x="11" y="7"/>
                    <a:pt x="7" y="8"/>
                  </a:cubicBezTo>
                  <a:cubicBezTo>
                    <a:pt x="3" y="54"/>
                    <a:pt x="60" y="63"/>
                    <a:pt x="61" y="64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60" y="66"/>
                    <a:pt x="0" y="54"/>
                    <a:pt x="6" y="6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0" name="Freeform 968">
              <a:extLst>
                <a:ext uri="{FF2B5EF4-FFF2-40B4-BE49-F238E27FC236}">
                  <a16:creationId xmlns:a16="http://schemas.microsoft.com/office/drawing/2014/main" id="{B0524705-B32A-434E-9E22-2A0EF3237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9113" y="569913"/>
              <a:ext cx="180975" cy="176213"/>
            </a:xfrm>
            <a:custGeom>
              <a:avLst/>
              <a:gdLst>
                <a:gd name="T0" fmla="*/ 6 w 55"/>
                <a:gd name="T1" fmla="*/ 3 h 53"/>
                <a:gd name="T2" fmla="*/ 38 w 55"/>
                <a:gd name="T3" fmla="*/ 22 h 53"/>
                <a:gd name="T4" fmla="*/ 53 w 55"/>
                <a:gd name="T5" fmla="*/ 53 h 53"/>
                <a:gd name="T6" fmla="*/ 55 w 55"/>
                <a:gd name="T7" fmla="*/ 50 h 53"/>
                <a:gd name="T8" fmla="*/ 6 w 55"/>
                <a:gd name="T9" fmla="*/ 2 h 53"/>
                <a:gd name="T10" fmla="*/ 6 w 55"/>
                <a:gd name="T11" fmla="*/ 2 h 53"/>
                <a:gd name="T12" fmla="*/ 2 w 55"/>
                <a:gd name="T13" fmla="*/ 0 h 53"/>
                <a:gd name="T14" fmla="*/ 3 w 55"/>
                <a:gd name="T15" fmla="*/ 4 h 53"/>
                <a:gd name="T16" fmla="*/ 6 w 55"/>
                <a:gd name="T17" fmla="*/ 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53">
                  <a:moveTo>
                    <a:pt x="6" y="3"/>
                  </a:moveTo>
                  <a:cubicBezTo>
                    <a:pt x="12" y="5"/>
                    <a:pt x="28" y="9"/>
                    <a:pt x="38" y="22"/>
                  </a:cubicBezTo>
                  <a:cubicBezTo>
                    <a:pt x="52" y="39"/>
                    <a:pt x="53" y="53"/>
                    <a:pt x="53" y="53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5" y="50"/>
                    <a:pt x="47" y="10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1"/>
                    <a:pt x="4" y="0"/>
                    <a:pt x="2" y="0"/>
                  </a:cubicBezTo>
                  <a:cubicBezTo>
                    <a:pt x="0" y="0"/>
                    <a:pt x="0" y="3"/>
                    <a:pt x="3" y="4"/>
                  </a:cubicBezTo>
                  <a:cubicBezTo>
                    <a:pt x="5" y="5"/>
                    <a:pt x="6" y="4"/>
                    <a:pt x="6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1" name="Freeform 969">
              <a:extLst>
                <a:ext uri="{FF2B5EF4-FFF2-40B4-BE49-F238E27FC236}">
                  <a16:creationId xmlns:a16="http://schemas.microsoft.com/office/drawing/2014/main" id="{CAB38CC8-680C-499E-98B3-FB0788DCC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2288" y="627063"/>
              <a:ext cx="180975" cy="174625"/>
            </a:xfrm>
            <a:custGeom>
              <a:avLst/>
              <a:gdLst>
                <a:gd name="T0" fmla="*/ 6 w 55"/>
                <a:gd name="T1" fmla="*/ 3 h 53"/>
                <a:gd name="T2" fmla="*/ 38 w 55"/>
                <a:gd name="T3" fmla="*/ 22 h 53"/>
                <a:gd name="T4" fmla="*/ 53 w 55"/>
                <a:gd name="T5" fmla="*/ 53 h 53"/>
                <a:gd name="T6" fmla="*/ 55 w 55"/>
                <a:gd name="T7" fmla="*/ 50 h 53"/>
                <a:gd name="T8" fmla="*/ 6 w 55"/>
                <a:gd name="T9" fmla="*/ 2 h 53"/>
                <a:gd name="T10" fmla="*/ 5 w 55"/>
                <a:gd name="T11" fmla="*/ 2 h 53"/>
                <a:gd name="T12" fmla="*/ 2 w 55"/>
                <a:gd name="T13" fmla="*/ 0 h 53"/>
                <a:gd name="T14" fmla="*/ 3 w 55"/>
                <a:gd name="T15" fmla="*/ 4 h 53"/>
                <a:gd name="T16" fmla="*/ 6 w 55"/>
                <a:gd name="T17" fmla="*/ 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53">
                  <a:moveTo>
                    <a:pt x="6" y="3"/>
                  </a:moveTo>
                  <a:cubicBezTo>
                    <a:pt x="12" y="5"/>
                    <a:pt x="28" y="9"/>
                    <a:pt x="38" y="22"/>
                  </a:cubicBezTo>
                  <a:cubicBezTo>
                    <a:pt x="51" y="39"/>
                    <a:pt x="53" y="53"/>
                    <a:pt x="53" y="53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5" y="50"/>
                    <a:pt x="47" y="10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3" y="0"/>
                    <a:pt x="2" y="0"/>
                  </a:cubicBezTo>
                  <a:cubicBezTo>
                    <a:pt x="0" y="0"/>
                    <a:pt x="0" y="3"/>
                    <a:pt x="3" y="4"/>
                  </a:cubicBezTo>
                  <a:cubicBezTo>
                    <a:pt x="5" y="5"/>
                    <a:pt x="6" y="4"/>
                    <a:pt x="6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2" name="Freeform 970">
              <a:extLst>
                <a:ext uri="{FF2B5EF4-FFF2-40B4-BE49-F238E27FC236}">
                  <a16:creationId xmlns:a16="http://schemas.microsoft.com/office/drawing/2014/main" id="{1B787189-6029-47FA-98FE-2376B70DDD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4351" y="600076"/>
              <a:ext cx="195263" cy="161925"/>
            </a:xfrm>
            <a:custGeom>
              <a:avLst/>
              <a:gdLst>
                <a:gd name="T0" fmla="*/ 6 w 59"/>
                <a:gd name="T1" fmla="*/ 3 h 49"/>
                <a:gd name="T2" fmla="*/ 40 w 59"/>
                <a:gd name="T3" fmla="*/ 20 h 49"/>
                <a:gd name="T4" fmla="*/ 57 w 59"/>
                <a:gd name="T5" fmla="*/ 49 h 49"/>
                <a:gd name="T6" fmla="*/ 59 w 59"/>
                <a:gd name="T7" fmla="*/ 46 h 49"/>
                <a:gd name="T8" fmla="*/ 6 w 59"/>
                <a:gd name="T9" fmla="*/ 2 h 49"/>
                <a:gd name="T10" fmla="*/ 6 w 59"/>
                <a:gd name="T11" fmla="*/ 2 h 49"/>
                <a:gd name="T12" fmla="*/ 2 w 59"/>
                <a:gd name="T13" fmla="*/ 1 h 49"/>
                <a:gd name="T14" fmla="*/ 3 w 59"/>
                <a:gd name="T15" fmla="*/ 5 h 49"/>
                <a:gd name="T16" fmla="*/ 6 w 59"/>
                <a:gd name="T17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49">
                  <a:moveTo>
                    <a:pt x="6" y="3"/>
                  </a:moveTo>
                  <a:cubicBezTo>
                    <a:pt x="13" y="4"/>
                    <a:pt x="29" y="7"/>
                    <a:pt x="40" y="20"/>
                  </a:cubicBezTo>
                  <a:cubicBezTo>
                    <a:pt x="55" y="36"/>
                    <a:pt x="57" y="49"/>
                    <a:pt x="57" y="49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48" y="7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4" y="1"/>
                    <a:pt x="2" y="1"/>
                  </a:cubicBezTo>
                  <a:cubicBezTo>
                    <a:pt x="0" y="0"/>
                    <a:pt x="0" y="3"/>
                    <a:pt x="3" y="5"/>
                  </a:cubicBezTo>
                  <a:cubicBezTo>
                    <a:pt x="6" y="5"/>
                    <a:pt x="6" y="4"/>
                    <a:pt x="6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3" name="Freeform 971">
              <a:extLst>
                <a:ext uri="{FF2B5EF4-FFF2-40B4-BE49-F238E27FC236}">
                  <a16:creationId xmlns:a16="http://schemas.microsoft.com/office/drawing/2014/main" id="{A111D783-FE8F-4F80-B01B-C1AFC665B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4826" y="500063"/>
              <a:ext cx="195263" cy="161925"/>
            </a:xfrm>
            <a:custGeom>
              <a:avLst/>
              <a:gdLst>
                <a:gd name="T0" fmla="*/ 6 w 59"/>
                <a:gd name="T1" fmla="*/ 3 h 49"/>
                <a:gd name="T2" fmla="*/ 40 w 59"/>
                <a:gd name="T3" fmla="*/ 20 h 49"/>
                <a:gd name="T4" fmla="*/ 58 w 59"/>
                <a:gd name="T5" fmla="*/ 49 h 49"/>
                <a:gd name="T6" fmla="*/ 59 w 59"/>
                <a:gd name="T7" fmla="*/ 46 h 49"/>
                <a:gd name="T8" fmla="*/ 6 w 59"/>
                <a:gd name="T9" fmla="*/ 2 h 49"/>
                <a:gd name="T10" fmla="*/ 6 w 59"/>
                <a:gd name="T11" fmla="*/ 2 h 49"/>
                <a:gd name="T12" fmla="*/ 2 w 59"/>
                <a:gd name="T13" fmla="*/ 0 h 49"/>
                <a:gd name="T14" fmla="*/ 4 w 59"/>
                <a:gd name="T15" fmla="*/ 5 h 49"/>
                <a:gd name="T16" fmla="*/ 6 w 59"/>
                <a:gd name="T17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49">
                  <a:moveTo>
                    <a:pt x="6" y="3"/>
                  </a:moveTo>
                  <a:cubicBezTo>
                    <a:pt x="13" y="4"/>
                    <a:pt x="29" y="7"/>
                    <a:pt x="40" y="20"/>
                  </a:cubicBezTo>
                  <a:cubicBezTo>
                    <a:pt x="55" y="36"/>
                    <a:pt x="58" y="49"/>
                    <a:pt x="58" y="49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48" y="7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4" y="1"/>
                    <a:pt x="2" y="0"/>
                  </a:cubicBezTo>
                  <a:cubicBezTo>
                    <a:pt x="1" y="0"/>
                    <a:pt x="0" y="3"/>
                    <a:pt x="4" y="5"/>
                  </a:cubicBezTo>
                  <a:cubicBezTo>
                    <a:pt x="6" y="5"/>
                    <a:pt x="6" y="4"/>
                    <a:pt x="6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4" name="Freeform 972">
              <a:extLst>
                <a:ext uri="{FF2B5EF4-FFF2-40B4-BE49-F238E27FC236}">
                  <a16:creationId xmlns:a16="http://schemas.microsoft.com/office/drawing/2014/main" id="{C2A6FAA9-FA36-495A-9947-03B66626DB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8788" y="636588"/>
              <a:ext cx="228600" cy="155575"/>
            </a:xfrm>
            <a:custGeom>
              <a:avLst/>
              <a:gdLst>
                <a:gd name="T0" fmla="*/ 5 w 69"/>
                <a:gd name="T1" fmla="*/ 7 h 47"/>
                <a:gd name="T2" fmla="*/ 34 w 69"/>
                <a:gd name="T3" fmla="*/ 35 h 47"/>
                <a:gd name="T4" fmla="*/ 69 w 69"/>
                <a:gd name="T5" fmla="*/ 42 h 47"/>
                <a:gd name="T6" fmla="*/ 67 w 69"/>
                <a:gd name="T7" fmla="*/ 44 h 47"/>
                <a:gd name="T8" fmla="*/ 4 w 69"/>
                <a:gd name="T9" fmla="*/ 7 h 47"/>
                <a:gd name="T10" fmla="*/ 4 w 69"/>
                <a:gd name="T11" fmla="*/ 7 h 47"/>
                <a:gd name="T12" fmla="*/ 1 w 69"/>
                <a:gd name="T13" fmla="*/ 4 h 47"/>
                <a:gd name="T14" fmla="*/ 6 w 69"/>
                <a:gd name="T15" fmla="*/ 3 h 47"/>
                <a:gd name="T16" fmla="*/ 5 w 69"/>
                <a:gd name="T17" fmla="*/ 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47">
                  <a:moveTo>
                    <a:pt x="5" y="7"/>
                  </a:moveTo>
                  <a:cubicBezTo>
                    <a:pt x="9" y="13"/>
                    <a:pt x="18" y="28"/>
                    <a:pt x="34" y="35"/>
                  </a:cubicBezTo>
                  <a:cubicBezTo>
                    <a:pt x="55" y="44"/>
                    <a:pt x="69" y="42"/>
                    <a:pt x="69" y="42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4"/>
                    <a:pt x="24" y="4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6"/>
                    <a:pt x="2" y="5"/>
                    <a:pt x="1" y="4"/>
                  </a:cubicBezTo>
                  <a:cubicBezTo>
                    <a:pt x="0" y="2"/>
                    <a:pt x="3" y="0"/>
                    <a:pt x="6" y="3"/>
                  </a:cubicBezTo>
                  <a:cubicBezTo>
                    <a:pt x="7" y="5"/>
                    <a:pt x="6" y="6"/>
                    <a:pt x="5" y="7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" name="Freeform 973">
              <a:extLst>
                <a:ext uri="{FF2B5EF4-FFF2-40B4-BE49-F238E27FC236}">
                  <a16:creationId xmlns:a16="http://schemas.microsoft.com/office/drawing/2014/main" id="{90F91ED3-943F-46C2-8B2B-B176D0E35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9726" y="804863"/>
              <a:ext cx="333375" cy="142875"/>
            </a:xfrm>
            <a:custGeom>
              <a:avLst/>
              <a:gdLst>
                <a:gd name="T0" fmla="*/ 55 w 101"/>
                <a:gd name="T1" fmla="*/ 4 h 43"/>
                <a:gd name="T2" fmla="*/ 56 w 101"/>
                <a:gd name="T3" fmla="*/ 4 h 43"/>
                <a:gd name="T4" fmla="*/ 56 w 101"/>
                <a:gd name="T5" fmla="*/ 4 h 43"/>
                <a:gd name="T6" fmla="*/ 56 w 101"/>
                <a:gd name="T7" fmla="*/ 4 h 43"/>
                <a:gd name="T8" fmla="*/ 60 w 101"/>
                <a:gd name="T9" fmla="*/ 5 h 43"/>
                <a:gd name="T10" fmla="*/ 101 w 101"/>
                <a:gd name="T11" fmla="*/ 26 h 43"/>
                <a:gd name="T12" fmla="*/ 101 w 101"/>
                <a:gd name="T13" fmla="*/ 29 h 43"/>
                <a:gd name="T14" fmla="*/ 63 w 101"/>
                <a:gd name="T15" fmla="*/ 39 h 43"/>
                <a:gd name="T16" fmla="*/ 31 w 101"/>
                <a:gd name="T17" fmla="*/ 43 h 43"/>
                <a:gd name="T18" fmla="*/ 31 w 101"/>
                <a:gd name="T19" fmla="*/ 43 h 43"/>
                <a:gd name="T20" fmla="*/ 27 w 101"/>
                <a:gd name="T21" fmla="*/ 43 h 43"/>
                <a:gd name="T22" fmla="*/ 27 w 101"/>
                <a:gd name="T23" fmla="*/ 43 h 43"/>
                <a:gd name="T24" fmla="*/ 3 w 101"/>
                <a:gd name="T25" fmla="*/ 37 h 43"/>
                <a:gd name="T26" fmla="*/ 3 w 101"/>
                <a:gd name="T27" fmla="*/ 33 h 43"/>
                <a:gd name="T28" fmla="*/ 6 w 101"/>
                <a:gd name="T29" fmla="*/ 27 h 43"/>
                <a:gd name="T30" fmla="*/ 9 w 101"/>
                <a:gd name="T31" fmla="*/ 21 h 43"/>
                <a:gd name="T32" fmla="*/ 20 w 101"/>
                <a:gd name="T33" fmla="*/ 11 h 43"/>
                <a:gd name="T34" fmla="*/ 20 w 101"/>
                <a:gd name="T35" fmla="*/ 11 h 43"/>
                <a:gd name="T36" fmla="*/ 55 w 101"/>
                <a:gd name="T37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1" h="43">
                  <a:moveTo>
                    <a:pt x="55" y="4"/>
                  </a:moveTo>
                  <a:cubicBezTo>
                    <a:pt x="56" y="4"/>
                    <a:pt x="56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7" y="4"/>
                    <a:pt x="59" y="4"/>
                    <a:pt x="60" y="5"/>
                  </a:cubicBezTo>
                  <a:cubicBezTo>
                    <a:pt x="90" y="14"/>
                    <a:pt x="89" y="24"/>
                    <a:pt x="101" y="26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9"/>
                    <a:pt x="82" y="33"/>
                    <a:pt x="63" y="39"/>
                  </a:cubicBezTo>
                  <a:cubicBezTo>
                    <a:pt x="54" y="42"/>
                    <a:pt x="42" y="43"/>
                    <a:pt x="31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29" y="43"/>
                    <a:pt x="28" y="43"/>
                    <a:pt x="27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17" y="42"/>
                    <a:pt x="9" y="40"/>
                    <a:pt x="3" y="37"/>
                  </a:cubicBezTo>
                  <a:cubicBezTo>
                    <a:pt x="3" y="37"/>
                    <a:pt x="0" y="36"/>
                    <a:pt x="3" y="33"/>
                  </a:cubicBezTo>
                  <a:cubicBezTo>
                    <a:pt x="7" y="30"/>
                    <a:pt x="6" y="28"/>
                    <a:pt x="6" y="27"/>
                  </a:cubicBezTo>
                  <a:cubicBezTo>
                    <a:pt x="5" y="25"/>
                    <a:pt x="5" y="25"/>
                    <a:pt x="9" y="21"/>
                  </a:cubicBezTo>
                  <a:cubicBezTo>
                    <a:pt x="10" y="19"/>
                    <a:pt x="14" y="15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8" y="5"/>
                    <a:pt x="40" y="0"/>
                    <a:pt x="55" y="4"/>
                  </a:cubicBezTo>
                </a:path>
              </a:pathLst>
            </a:custGeom>
            <a:solidFill>
              <a:srgbClr val="FFD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6" name="Freeform 974">
              <a:extLst>
                <a:ext uri="{FF2B5EF4-FFF2-40B4-BE49-F238E27FC236}">
                  <a16:creationId xmlns:a16="http://schemas.microsoft.com/office/drawing/2014/main" id="{E9E36083-CCE8-4143-AA6D-F63A744137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02913" y="817563"/>
              <a:ext cx="230188" cy="130175"/>
            </a:xfrm>
            <a:custGeom>
              <a:avLst/>
              <a:gdLst>
                <a:gd name="T0" fmla="*/ 25 w 70"/>
                <a:gd name="T1" fmla="*/ 0 h 39"/>
                <a:gd name="T2" fmla="*/ 29 w 70"/>
                <a:gd name="T3" fmla="*/ 1 h 39"/>
                <a:gd name="T4" fmla="*/ 70 w 70"/>
                <a:gd name="T5" fmla="*/ 22 h 39"/>
                <a:gd name="T6" fmla="*/ 70 w 70"/>
                <a:gd name="T7" fmla="*/ 25 h 39"/>
                <a:gd name="T8" fmla="*/ 32 w 70"/>
                <a:gd name="T9" fmla="*/ 35 h 39"/>
                <a:gd name="T10" fmla="*/ 0 w 70"/>
                <a:gd name="T11" fmla="*/ 39 h 39"/>
                <a:gd name="T12" fmla="*/ 34 w 70"/>
                <a:gd name="T13" fmla="*/ 30 h 39"/>
                <a:gd name="T14" fmla="*/ 29 w 70"/>
                <a:gd name="T15" fmla="*/ 28 h 39"/>
                <a:gd name="T16" fmla="*/ 12 w 70"/>
                <a:gd name="T17" fmla="*/ 27 h 39"/>
                <a:gd name="T18" fmla="*/ 40 w 70"/>
                <a:gd name="T19" fmla="*/ 21 h 39"/>
                <a:gd name="T20" fmla="*/ 19 w 70"/>
                <a:gd name="T21" fmla="*/ 16 h 39"/>
                <a:gd name="T22" fmla="*/ 46 w 70"/>
                <a:gd name="T23" fmla="*/ 11 h 39"/>
                <a:gd name="T24" fmla="*/ 25 w 70"/>
                <a:gd name="T2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39">
                  <a:moveTo>
                    <a:pt x="25" y="0"/>
                  </a:moveTo>
                  <a:cubicBezTo>
                    <a:pt x="26" y="0"/>
                    <a:pt x="28" y="0"/>
                    <a:pt x="29" y="1"/>
                  </a:cubicBezTo>
                  <a:cubicBezTo>
                    <a:pt x="59" y="10"/>
                    <a:pt x="58" y="20"/>
                    <a:pt x="70" y="22"/>
                  </a:cubicBezTo>
                  <a:cubicBezTo>
                    <a:pt x="70" y="25"/>
                    <a:pt x="70" y="25"/>
                    <a:pt x="70" y="25"/>
                  </a:cubicBezTo>
                  <a:cubicBezTo>
                    <a:pt x="70" y="25"/>
                    <a:pt x="51" y="29"/>
                    <a:pt x="32" y="35"/>
                  </a:cubicBezTo>
                  <a:cubicBezTo>
                    <a:pt x="23" y="38"/>
                    <a:pt x="11" y="39"/>
                    <a:pt x="0" y="39"/>
                  </a:cubicBezTo>
                  <a:cubicBezTo>
                    <a:pt x="2" y="39"/>
                    <a:pt x="31" y="36"/>
                    <a:pt x="34" y="30"/>
                  </a:cubicBezTo>
                  <a:cubicBezTo>
                    <a:pt x="36" y="27"/>
                    <a:pt x="33" y="28"/>
                    <a:pt x="29" y="28"/>
                  </a:cubicBezTo>
                  <a:cubicBezTo>
                    <a:pt x="24" y="29"/>
                    <a:pt x="19" y="29"/>
                    <a:pt x="12" y="27"/>
                  </a:cubicBezTo>
                  <a:cubicBezTo>
                    <a:pt x="12" y="27"/>
                    <a:pt x="39" y="26"/>
                    <a:pt x="40" y="21"/>
                  </a:cubicBezTo>
                  <a:cubicBezTo>
                    <a:pt x="41" y="17"/>
                    <a:pt x="19" y="16"/>
                    <a:pt x="19" y="16"/>
                  </a:cubicBezTo>
                  <a:cubicBezTo>
                    <a:pt x="19" y="16"/>
                    <a:pt x="47" y="15"/>
                    <a:pt x="46" y="11"/>
                  </a:cubicBezTo>
                  <a:cubicBezTo>
                    <a:pt x="45" y="7"/>
                    <a:pt x="27" y="1"/>
                    <a:pt x="25" y="0"/>
                  </a:cubicBezTo>
                </a:path>
              </a:pathLst>
            </a:custGeom>
            <a:solidFill>
              <a:srgbClr val="F9C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7" name="Freeform 975">
              <a:extLst>
                <a:ext uri="{FF2B5EF4-FFF2-40B4-BE49-F238E27FC236}">
                  <a16:creationId xmlns:a16="http://schemas.microsoft.com/office/drawing/2014/main" id="{F37E0F2F-DC3E-4942-B905-DFD8318F5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0238" y="533401"/>
              <a:ext cx="146050" cy="338138"/>
            </a:xfrm>
            <a:custGeom>
              <a:avLst/>
              <a:gdLst>
                <a:gd name="T0" fmla="*/ 30 w 44"/>
                <a:gd name="T1" fmla="*/ 3 h 102"/>
                <a:gd name="T2" fmla="*/ 33 w 44"/>
                <a:gd name="T3" fmla="*/ 3 h 102"/>
                <a:gd name="T4" fmla="*/ 36 w 44"/>
                <a:gd name="T5" fmla="*/ 3 h 102"/>
                <a:gd name="T6" fmla="*/ 42 w 44"/>
                <a:gd name="T7" fmla="*/ 12 h 102"/>
                <a:gd name="T8" fmla="*/ 42 w 44"/>
                <a:gd name="T9" fmla="*/ 12 h 102"/>
                <a:gd name="T10" fmla="*/ 42 w 44"/>
                <a:gd name="T11" fmla="*/ 12 h 102"/>
                <a:gd name="T12" fmla="*/ 44 w 44"/>
                <a:gd name="T13" fmla="*/ 28 h 102"/>
                <a:gd name="T14" fmla="*/ 44 w 44"/>
                <a:gd name="T15" fmla="*/ 30 h 102"/>
                <a:gd name="T16" fmla="*/ 44 w 44"/>
                <a:gd name="T17" fmla="*/ 31 h 102"/>
                <a:gd name="T18" fmla="*/ 44 w 44"/>
                <a:gd name="T19" fmla="*/ 34 h 102"/>
                <a:gd name="T20" fmla="*/ 24 w 44"/>
                <a:gd name="T21" fmla="*/ 102 h 102"/>
                <a:gd name="T22" fmla="*/ 11 w 44"/>
                <a:gd name="T23" fmla="*/ 80 h 102"/>
                <a:gd name="T24" fmla="*/ 10 w 44"/>
                <a:gd name="T25" fmla="*/ 77 h 102"/>
                <a:gd name="T26" fmla="*/ 1 w 44"/>
                <a:gd name="T27" fmla="*/ 40 h 102"/>
                <a:gd name="T28" fmla="*/ 1 w 44"/>
                <a:gd name="T29" fmla="*/ 39 h 102"/>
                <a:gd name="T30" fmla="*/ 1 w 44"/>
                <a:gd name="T31" fmla="*/ 39 h 102"/>
                <a:gd name="T32" fmla="*/ 0 w 44"/>
                <a:gd name="T33" fmla="*/ 34 h 102"/>
                <a:gd name="T34" fmla="*/ 2 w 44"/>
                <a:gd name="T35" fmla="*/ 24 h 102"/>
                <a:gd name="T36" fmla="*/ 11 w 44"/>
                <a:gd name="T37" fmla="*/ 13 h 102"/>
                <a:gd name="T38" fmla="*/ 22 w 44"/>
                <a:gd name="T39" fmla="*/ 4 h 102"/>
                <a:gd name="T40" fmla="*/ 30 w 44"/>
                <a:gd name="T41" fmla="*/ 3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102">
                  <a:moveTo>
                    <a:pt x="30" y="3"/>
                  </a:moveTo>
                  <a:cubicBezTo>
                    <a:pt x="30" y="5"/>
                    <a:pt x="32" y="4"/>
                    <a:pt x="33" y="3"/>
                  </a:cubicBezTo>
                  <a:cubicBezTo>
                    <a:pt x="34" y="3"/>
                    <a:pt x="35" y="3"/>
                    <a:pt x="36" y="3"/>
                  </a:cubicBezTo>
                  <a:cubicBezTo>
                    <a:pt x="38" y="3"/>
                    <a:pt x="40" y="6"/>
                    <a:pt x="42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3" y="16"/>
                    <a:pt x="44" y="21"/>
                    <a:pt x="44" y="28"/>
                  </a:cubicBezTo>
                  <a:cubicBezTo>
                    <a:pt x="44" y="29"/>
                    <a:pt x="44" y="29"/>
                    <a:pt x="44" y="30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44" y="32"/>
                    <a:pt x="44" y="33"/>
                    <a:pt x="44" y="34"/>
                  </a:cubicBezTo>
                  <a:cubicBezTo>
                    <a:pt x="44" y="53"/>
                    <a:pt x="43" y="88"/>
                    <a:pt x="24" y="102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1" y="80"/>
                    <a:pt x="11" y="79"/>
                    <a:pt x="10" y="77"/>
                  </a:cubicBezTo>
                  <a:cubicBezTo>
                    <a:pt x="8" y="71"/>
                    <a:pt x="3" y="53"/>
                    <a:pt x="1" y="40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7"/>
                    <a:pt x="1" y="36"/>
                    <a:pt x="0" y="34"/>
                  </a:cubicBezTo>
                  <a:cubicBezTo>
                    <a:pt x="0" y="30"/>
                    <a:pt x="1" y="26"/>
                    <a:pt x="2" y="24"/>
                  </a:cubicBezTo>
                  <a:cubicBezTo>
                    <a:pt x="5" y="19"/>
                    <a:pt x="8" y="15"/>
                    <a:pt x="11" y="13"/>
                  </a:cubicBezTo>
                  <a:cubicBezTo>
                    <a:pt x="15" y="9"/>
                    <a:pt x="19" y="6"/>
                    <a:pt x="22" y="4"/>
                  </a:cubicBezTo>
                  <a:cubicBezTo>
                    <a:pt x="26" y="0"/>
                    <a:pt x="29" y="0"/>
                    <a:pt x="30" y="3"/>
                  </a:cubicBezTo>
                </a:path>
              </a:pathLst>
            </a:custGeom>
            <a:solidFill>
              <a:srgbClr val="FFD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8" name="Freeform 976">
              <a:extLst>
                <a:ext uri="{FF2B5EF4-FFF2-40B4-BE49-F238E27FC236}">
                  <a16:creationId xmlns:a16="http://schemas.microsoft.com/office/drawing/2014/main" id="{1247920C-038B-4C0E-BA1F-9F27D42037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3576" y="646113"/>
              <a:ext cx="112713" cy="225425"/>
            </a:xfrm>
            <a:custGeom>
              <a:avLst/>
              <a:gdLst>
                <a:gd name="T0" fmla="*/ 8 w 34"/>
                <a:gd name="T1" fmla="*/ 12 h 68"/>
                <a:gd name="T2" fmla="*/ 8 w 34"/>
                <a:gd name="T3" fmla="*/ 5 h 68"/>
                <a:gd name="T4" fmla="*/ 15 w 34"/>
                <a:gd name="T5" fmla="*/ 26 h 68"/>
                <a:gd name="T6" fmla="*/ 20 w 34"/>
                <a:gd name="T7" fmla="*/ 1 h 68"/>
                <a:gd name="T8" fmla="*/ 24 w 34"/>
                <a:gd name="T9" fmla="*/ 31 h 68"/>
                <a:gd name="T10" fmla="*/ 26 w 34"/>
                <a:gd name="T11" fmla="*/ 32 h 68"/>
                <a:gd name="T12" fmla="*/ 34 w 34"/>
                <a:gd name="T13" fmla="*/ 0 h 68"/>
                <a:gd name="T14" fmla="*/ 14 w 34"/>
                <a:gd name="T15" fmla="*/ 68 h 68"/>
                <a:gd name="T16" fmla="*/ 1 w 34"/>
                <a:gd name="T17" fmla="*/ 46 h 68"/>
                <a:gd name="T18" fmla="*/ 0 w 34"/>
                <a:gd name="T19" fmla="*/ 43 h 68"/>
                <a:gd name="T20" fmla="*/ 2 w 34"/>
                <a:gd name="T21" fmla="*/ 42 h 68"/>
                <a:gd name="T22" fmla="*/ 4 w 34"/>
                <a:gd name="T23" fmla="*/ 28 h 68"/>
                <a:gd name="T24" fmla="*/ 8 w 34"/>
                <a:gd name="T25" fmla="*/ 1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68">
                  <a:moveTo>
                    <a:pt x="8" y="12"/>
                  </a:moveTo>
                  <a:cubicBezTo>
                    <a:pt x="8" y="9"/>
                    <a:pt x="8" y="7"/>
                    <a:pt x="8" y="5"/>
                  </a:cubicBezTo>
                  <a:cubicBezTo>
                    <a:pt x="11" y="12"/>
                    <a:pt x="14" y="20"/>
                    <a:pt x="15" y="26"/>
                  </a:cubicBezTo>
                  <a:cubicBezTo>
                    <a:pt x="17" y="39"/>
                    <a:pt x="24" y="16"/>
                    <a:pt x="20" y="1"/>
                  </a:cubicBezTo>
                  <a:cubicBezTo>
                    <a:pt x="20" y="1"/>
                    <a:pt x="26" y="15"/>
                    <a:pt x="24" y="31"/>
                  </a:cubicBezTo>
                  <a:cubicBezTo>
                    <a:pt x="24" y="31"/>
                    <a:pt x="25" y="35"/>
                    <a:pt x="26" y="32"/>
                  </a:cubicBezTo>
                  <a:cubicBezTo>
                    <a:pt x="28" y="29"/>
                    <a:pt x="34" y="11"/>
                    <a:pt x="34" y="0"/>
                  </a:cubicBezTo>
                  <a:cubicBezTo>
                    <a:pt x="34" y="19"/>
                    <a:pt x="33" y="54"/>
                    <a:pt x="14" y="68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6"/>
                    <a:pt x="1" y="45"/>
                    <a:pt x="0" y="43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2"/>
                    <a:pt x="5" y="38"/>
                    <a:pt x="4" y="28"/>
                  </a:cubicBezTo>
                  <a:cubicBezTo>
                    <a:pt x="10" y="41"/>
                    <a:pt x="9" y="25"/>
                    <a:pt x="8" y="12"/>
                  </a:cubicBezTo>
                </a:path>
              </a:pathLst>
            </a:custGeom>
            <a:solidFill>
              <a:srgbClr val="F9C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9" name="Freeform 977">
              <a:extLst>
                <a:ext uri="{FF2B5EF4-FFF2-40B4-BE49-F238E27FC236}">
                  <a16:creationId xmlns:a16="http://schemas.microsoft.com/office/drawing/2014/main" id="{1D0B2D3C-EA61-4E98-B28F-6FA408DAA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2601" y="615951"/>
              <a:ext cx="227013" cy="285750"/>
            </a:xfrm>
            <a:custGeom>
              <a:avLst/>
              <a:gdLst>
                <a:gd name="T0" fmla="*/ 8 w 69"/>
                <a:gd name="T1" fmla="*/ 1 h 86"/>
                <a:gd name="T2" fmla="*/ 32 w 69"/>
                <a:gd name="T3" fmla="*/ 8 h 86"/>
                <a:gd name="T4" fmla="*/ 34 w 69"/>
                <a:gd name="T5" fmla="*/ 8 h 86"/>
                <a:gd name="T6" fmla="*/ 34 w 69"/>
                <a:gd name="T7" fmla="*/ 9 h 86"/>
                <a:gd name="T8" fmla="*/ 36 w 69"/>
                <a:gd name="T9" fmla="*/ 10 h 86"/>
                <a:gd name="T10" fmla="*/ 36 w 69"/>
                <a:gd name="T11" fmla="*/ 10 h 86"/>
                <a:gd name="T12" fmla="*/ 43 w 69"/>
                <a:gd name="T13" fmla="*/ 18 h 86"/>
                <a:gd name="T14" fmla="*/ 53 w 69"/>
                <a:gd name="T15" fmla="*/ 33 h 86"/>
                <a:gd name="T16" fmla="*/ 53 w 69"/>
                <a:gd name="T17" fmla="*/ 33 h 86"/>
                <a:gd name="T18" fmla="*/ 53 w 69"/>
                <a:gd name="T19" fmla="*/ 34 h 86"/>
                <a:gd name="T20" fmla="*/ 69 w 69"/>
                <a:gd name="T21" fmla="*/ 77 h 86"/>
                <a:gd name="T22" fmla="*/ 58 w 69"/>
                <a:gd name="T23" fmla="*/ 86 h 86"/>
                <a:gd name="T24" fmla="*/ 21 w 69"/>
                <a:gd name="T25" fmla="*/ 69 h 86"/>
                <a:gd name="T26" fmla="*/ 9 w 69"/>
                <a:gd name="T27" fmla="*/ 45 h 86"/>
                <a:gd name="T28" fmla="*/ 9 w 69"/>
                <a:gd name="T29" fmla="*/ 45 h 86"/>
                <a:gd name="T30" fmla="*/ 6 w 69"/>
                <a:gd name="T31" fmla="*/ 35 h 86"/>
                <a:gd name="T32" fmla="*/ 3 w 69"/>
                <a:gd name="T33" fmla="*/ 24 h 86"/>
                <a:gd name="T34" fmla="*/ 3 w 69"/>
                <a:gd name="T35" fmla="*/ 11 h 86"/>
                <a:gd name="T36" fmla="*/ 8 w 69"/>
                <a:gd name="T37" fmla="*/ 9 h 86"/>
                <a:gd name="T38" fmla="*/ 8 w 69"/>
                <a:gd name="T39" fmla="*/ 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9" h="86">
                  <a:moveTo>
                    <a:pt x="8" y="1"/>
                  </a:moveTo>
                  <a:cubicBezTo>
                    <a:pt x="9" y="0"/>
                    <a:pt x="22" y="1"/>
                    <a:pt x="32" y="8"/>
                  </a:cubicBezTo>
                  <a:cubicBezTo>
                    <a:pt x="33" y="8"/>
                    <a:pt x="33" y="8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5" y="9"/>
                    <a:pt x="35" y="9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9" y="12"/>
                    <a:pt x="41" y="15"/>
                    <a:pt x="43" y="18"/>
                  </a:cubicBezTo>
                  <a:cubicBezTo>
                    <a:pt x="47" y="23"/>
                    <a:pt x="50" y="28"/>
                    <a:pt x="53" y="33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53" y="33"/>
                    <a:pt x="53" y="34"/>
                    <a:pt x="53" y="34"/>
                  </a:cubicBezTo>
                  <a:cubicBezTo>
                    <a:pt x="66" y="58"/>
                    <a:pt x="69" y="77"/>
                    <a:pt x="69" y="7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6"/>
                    <a:pt x="33" y="81"/>
                    <a:pt x="21" y="69"/>
                  </a:cubicBezTo>
                  <a:cubicBezTo>
                    <a:pt x="15" y="62"/>
                    <a:pt x="11" y="53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8" y="41"/>
                    <a:pt x="7" y="38"/>
                    <a:pt x="6" y="35"/>
                  </a:cubicBezTo>
                  <a:cubicBezTo>
                    <a:pt x="5" y="30"/>
                    <a:pt x="4" y="26"/>
                    <a:pt x="3" y="24"/>
                  </a:cubicBezTo>
                  <a:cubicBezTo>
                    <a:pt x="0" y="14"/>
                    <a:pt x="1" y="12"/>
                    <a:pt x="3" y="11"/>
                  </a:cubicBezTo>
                  <a:cubicBezTo>
                    <a:pt x="5" y="9"/>
                    <a:pt x="7" y="9"/>
                    <a:pt x="8" y="9"/>
                  </a:cubicBezTo>
                  <a:cubicBezTo>
                    <a:pt x="9" y="9"/>
                    <a:pt x="6" y="3"/>
                    <a:pt x="8" y="1"/>
                  </a:cubicBezTo>
                </a:path>
              </a:pathLst>
            </a:custGeom>
            <a:solidFill>
              <a:srgbClr val="FFD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0" name="Freeform 978">
              <a:extLst>
                <a:ext uri="{FF2B5EF4-FFF2-40B4-BE49-F238E27FC236}">
                  <a16:creationId xmlns:a16="http://schemas.microsoft.com/office/drawing/2014/main" id="{CCFBF4FA-CF1A-469C-ADB1-81D1959815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1176" y="728663"/>
              <a:ext cx="198438" cy="173038"/>
            </a:xfrm>
            <a:custGeom>
              <a:avLst/>
              <a:gdLst>
                <a:gd name="T0" fmla="*/ 52 w 60"/>
                <a:gd name="T1" fmla="*/ 22 h 52"/>
                <a:gd name="T2" fmla="*/ 44 w 60"/>
                <a:gd name="T3" fmla="*/ 0 h 52"/>
                <a:gd name="T4" fmla="*/ 60 w 60"/>
                <a:gd name="T5" fmla="*/ 43 h 52"/>
                <a:gd name="T6" fmla="*/ 49 w 60"/>
                <a:gd name="T7" fmla="*/ 52 h 52"/>
                <a:gd name="T8" fmla="*/ 12 w 60"/>
                <a:gd name="T9" fmla="*/ 35 h 52"/>
                <a:gd name="T10" fmla="*/ 0 w 60"/>
                <a:gd name="T11" fmla="*/ 11 h 52"/>
                <a:gd name="T12" fmla="*/ 26 w 60"/>
                <a:gd name="T13" fmla="*/ 37 h 52"/>
                <a:gd name="T14" fmla="*/ 29 w 60"/>
                <a:gd name="T15" fmla="*/ 34 h 52"/>
                <a:gd name="T16" fmla="*/ 15 w 60"/>
                <a:gd name="T17" fmla="*/ 13 h 52"/>
                <a:gd name="T18" fmla="*/ 34 w 60"/>
                <a:gd name="T19" fmla="*/ 31 h 52"/>
                <a:gd name="T20" fmla="*/ 20 w 60"/>
                <a:gd name="T21" fmla="*/ 1 h 52"/>
                <a:gd name="T22" fmla="*/ 39 w 60"/>
                <a:gd name="T23" fmla="*/ 19 h 52"/>
                <a:gd name="T24" fmla="*/ 35 w 60"/>
                <a:gd name="T25" fmla="*/ 1 h 52"/>
                <a:gd name="T26" fmla="*/ 50 w 60"/>
                <a:gd name="T27" fmla="*/ 21 h 52"/>
                <a:gd name="T28" fmla="*/ 52 w 60"/>
                <a:gd name="T29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0" h="52">
                  <a:moveTo>
                    <a:pt x="52" y="22"/>
                  </a:moveTo>
                  <a:cubicBezTo>
                    <a:pt x="52" y="20"/>
                    <a:pt x="47" y="6"/>
                    <a:pt x="44" y="0"/>
                  </a:cubicBezTo>
                  <a:cubicBezTo>
                    <a:pt x="57" y="24"/>
                    <a:pt x="60" y="43"/>
                    <a:pt x="60" y="43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24" y="47"/>
                    <a:pt x="12" y="35"/>
                  </a:cubicBezTo>
                  <a:cubicBezTo>
                    <a:pt x="6" y="28"/>
                    <a:pt x="2" y="19"/>
                    <a:pt x="0" y="11"/>
                  </a:cubicBezTo>
                  <a:cubicBezTo>
                    <a:pt x="2" y="15"/>
                    <a:pt x="11" y="34"/>
                    <a:pt x="26" y="37"/>
                  </a:cubicBezTo>
                  <a:cubicBezTo>
                    <a:pt x="26" y="37"/>
                    <a:pt x="30" y="37"/>
                    <a:pt x="29" y="34"/>
                  </a:cubicBezTo>
                  <a:cubicBezTo>
                    <a:pt x="27" y="32"/>
                    <a:pt x="17" y="23"/>
                    <a:pt x="15" y="13"/>
                  </a:cubicBezTo>
                  <a:cubicBezTo>
                    <a:pt x="15" y="13"/>
                    <a:pt x="30" y="34"/>
                    <a:pt x="34" y="31"/>
                  </a:cubicBezTo>
                  <a:cubicBezTo>
                    <a:pt x="38" y="27"/>
                    <a:pt x="25" y="6"/>
                    <a:pt x="20" y="1"/>
                  </a:cubicBezTo>
                  <a:cubicBezTo>
                    <a:pt x="22" y="3"/>
                    <a:pt x="34" y="11"/>
                    <a:pt x="39" y="19"/>
                  </a:cubicBezTo>
                  <a:cubicBezTo>
                    <a:pt x="45" y="27"/>
                    <a:pt x="42" y="8"/>
                    <a:pt x="35" y="1"/>
                  </a:cubicBezTo>
                  <a:cubicBezTo>
                    <a:pt x="35" y="1"/>
                    <a:pt x="47" y="10"/>
                    <a:pt x="50" y="21"/>
                  </a:cubicBezTo>
                  <a:cubicBezTo>
                    <a:pt x="50" y="21"/>
                    <a:pt x="51" y="23"/>
                    <a:pt x="52" y="22"/>
                  </a:cubicBezTo>
                </a:path>
              </a:pathLst>
            </a:custGeom>
            <a:solidFill>
              <a:srgbClr val="F9C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1" name="Rectangle 979">
              <a:extLst>
                <a:ext uri="{FF2B5EF4-FFF2-40B4-BE49-F238E27FC236}">
                  <a16:creationId xmlns:a16="http://schemas.microsoft.com/office/drawing/2014/main" id="{D2CA4D8B-0F0D-4291-9675-D43ED37B2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7188" y="841376"/>
              <a:ext cx="122238" cy="85725"/>
            </a:xfrm>
            <a:prstGeom prst="rect">
              <a:avLst/>
            </a:prstGeom>
            <a:solidFill>
              <a:srgbClr val="FFE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2" name="Freeform 980">
              <a:extLst>
                <a:ext uri="{FF2B5EF4-FFF2-40B4-BE49-F238E27FC236}">
                  <a16:creationId xmlns:a16="http://schemas.microsoft.com/office/drawing/2014/main" id="{85445FC2-28C7-49FB-BB92-40F09FEB7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8326" y="685801"/>
              <a:ext cx="3175" cy="6350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0 h 2"/>
                <a:gd name="T4" fmla="*/ 1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1"/>
                    <a:pt x="0" y="1"/>
                    <a:pt x="0" y="0"/>
                  </a:cubicBezTo>
                  <a:cubicBezTo>
                    <a:pt x="1" y="1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3" name="Freeform 981">
              <a:extLst>
                <a:ext uri="{FF2B5EF4-FFF2-40B4-BE49-F238E27FC236}">
                  <a16:creationId xmlns:a16="http://schemas.microsoft.com/office/drawing/2014/main" id="{2B3854EA-6C7C-4611-A93F-AC9ED90886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53726" y="642938"/>
              <a:ext cx="6350" cy="6350"/>
            </a:xfrm>
            <a:custGeom>
              <a:avLst/>
              <a:gdLst>
                <a:gd name="T0" fmla="*/ 0 w 2"/>
                <a:gd name="T1" fmla="*/ 1 h 2"/>
                <a:gd name="T2" fmla="*/ 0 w 2"/>
                <a:gd name="T3" fmla="*/ 0 h 2"/>
                <a:gd name="T4" fmla="*/ 2 w 2"/>
                <a:gd name="T5" fmla="*/ 2 h 2"/>
                <a:gd name="T6" fmla="*/ 2 w 2"/>
                <a:gd name="T7" fmla="*/ 2 h 2"/>
                <a:gd name="T8" fmla="*/ 2 w 2"/>
                <a:gd name="T9" fmla="*/ 2 h 2"/>
                <a:gd name="T10" fmla="*/ 0 w 2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1" y="1"/>
                    <a:pt x="1" y="1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4" name="Freeform 982">
              <a:extLst>
                <a:ext uri="{FF2B5EF4-FFF2-40B4-BE49-F238E27FC236}">
                  <a16:creationId xmlns:a16="http://schemas.microsoft.com/office/drawing/2014/main" id="{B8B37C26-715C-43B3-B8D9-EC5A94C9B3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5776" y="619126"/>
              <a:ext cx="101600" cy="112713"/>
            </a:xfrm>
            <a:custGeom>
              <a:avLst/>
              <a:gdLst>
                <a:gd name="T0" fmla="*/ 9 w 31"/>
                <a:gd name="T1" fmla="*/ 0 h 34"/>
                <a:gd name="T2" fmla="*/ 7 w 31"/>
                <a:gd name="T3" fmla="*/ 0 h 34"/>
                <a:gd name="T4" fmla="*/ 7 w 31"/>
                <a:gd name="T5" fmla="*/ 0 h 34"/>
                <a:gd name="T6" fmla="*/ 7 w 31"/>
                <a:gd name="T7" fmla="*/ 1 h 34"/>
                <a:gd name="T8" fmla="*/ 6 w 31"/>
                <a:gd name="T9" fmla="*/ 2 h 34"/>
                <a:gd name="T10" fmla="*/ 7 w 31"/>
                <a:gd name="T11" fmla="*/ 7 h 34"/>
                <a:gd name="T12" fmla="*/ 7 w 31"/>
                <a:gd name="T13" fmla="*/ 8 h 34"/>
                <a:gd name="T14" fmla="*/ 6 w 31"/>
                <a:gd name="T15" fmla="*/ 8 h 34"/>
                <a:gd name="T16" fmla="*/ 5 w 31"/>
                <a:gd name="T17" fmla="*/ 9 h 34"/>
                <a:gd name="T18" fmla="*/ 2 w 31"/>
                <a:gd name="T19" fmla="*/ 10 h 34"/>
                <a:gd name="T20" fmla="*/ 0 w 31"/>
                <a:gd name="T21" fmla="*/ 13 h 34"/>
                <a:gd name="T22" fmla="*/ 2 w 31"/>
                <a:gd name="T23" fmla="*/ 23 h 34"/>
                <a:gd name="T24" fmla="*/ 5 w 31"/>
                <a:gd name="T25" fmla="*/ 34 h 34"/>
                <a:gd name="T26" fmla="*/ 7 w 31"/>
                <a:gd name="T27" fmla="*/ 15 h 34"/>
                <a:gd name="T28" fmla="*/ 7 w 31"/>
                <a:gd name="T29" fmla="*/ 15 h 34"/>
                <a:gd name="T30" fmla="*/ 16 w 31"/>
                <a:gd name="T31" fmla="*/ 29 h 34"/>
                <a:gd name="T32" fmla="*/ 14 w 31"/>
                <a:gd name="T33" fmla="*/ 11 h 34"/>
                <a:gd name="T34" fmla="*/ 15 w 31"/>
                <a:gd name="T35" fmla="*/ 11 h 34"/>
                <a:gd name="T36" fmla="*/ 25 w 31"/>
                <a:gd name="T37" fmla="*/ 19 h 34"/>
                <a:gd name="T38" fmla="*/ 19 w 31"/>
                <a:gd name="T39" fmla="*/ 8 h 34"/>
                <a:gd name="T40" fmla="*/ 23 w 31"/>
                <a:gd name="T41" fmla="*/ 5 h 34"/>
                <a:gd name="T42" fmla="*/ 31 w 31"/>
                <a:gd name="T43" fmla="*/ 7 h 34"/>
                <a:gd name="T44" fmla="*/ 29 w 31"/>
                <a:gd name="T45" fmla="*/ 6 h 34"/>
                <a:gd name="T46" fmla="*/ 28 w 31"/>
                <a:gd name="T47" fmla="*/ 5 h 34"/>
                <a:gd name="T48" fmla="*/ 9 w 31"/>
                <a:gd name="T4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1" h="34">
                  <a:moveTo>
                    <a:pt x="9" y="0"/>
                  </a:move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6" y="2"/>
                    <a:pt x="6" y="2"/>
                  </a:cubicBezTo>
                  <a:cubicBezTo>
                    <a:pt x="6" y="4"/>
                    <a:pt x="7" y="6"/>
                    <a:pt x="7" y="7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6" y="8"/>
                    <a:pt x="6" y="8"/>
                  </a:cubicBezTo>
                  <a:cubicBezTo>
                    <a:pt x="5" y="8"/>
                    <a:pt x="5" y="8"/>
                    <a:pt x="5" y="9"/>
                  </a:cubicBezTo>
                  <a:cubicBezTo>
                    <a:pt x="4" y="9"/>
                    <a:pt x="3" y="9"/>
                    <a:pt x="2" y="10"/>
                  </a:cubicBezTo>
                  <a:cubicBezTo>
                    <a:pt x="1" y="11"/>
                    <a:pt x="0" y="11"/>
                    <a:pt x="0" y="13"/>
                  </a:cubicBezTo>
                  <a:cubicBezTo>
                    <a:pt x="0" y="15"/>
                    <a:pt x="1" y="18"/>
                    <a:pt x="2" y="23"/>
                  </a:cubicBezTo>
                  <a:cubicBezTo>
                    <a:pt x="3" y="25"/>
                    <a:pt x="4" y="29"/>
                    <a:pt x="5" y="34"/>
                  </a:cubicBezTo>
                  <a:cubicBezTo>
                    <a:pt x="5" y="34"/>
                    <a:pt x="3" y="18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11" y="15"/>
                    <a:pt x="16" y="29"/>
                    <a:pt x="16" y="29"/>
                  </a:cubicBezTo>
                  <a:cubicBezTo>
                    <a:pt x="16" y="29"/>
                    <a:pt x="12" y="13"/>
                    <a:pt x="14" y="11"/>
                  </a:cubicBezTo>
                  <a:cubicBezTo>
                    <a:pt x="14" y="11"/>
                    <a:pt x="15" y="11"/>
                    <a:pt x="15" y="11"/>
                  </a:cubicBezTo>
                  <a:cubicBezTo>
                    <a:pt x="17" y="11"/>
                    <a:pt x="22" y="15"/>
                    <a:pt x="25" y="19"/>
                  </a:cubicBezTo>
                  <a:cubicBezTo>
                    <a:pt x="23" y="16"/>
                    <a:pt x="21" y="11"/>
                    <a:pt x="19" y="8"/>
                  </a:cubicBezTo>
                  <a:cubicBezTo>
                    <a:pt x="18" y="6"/>
                    <a:pt x="20" y="5"/>
                    <a:pt x="23" y="5"/>
                  </a:cubicBezTo>
                  <a:cubicBezTo>
                    <a:pt x="26" y="5"/>
                    <a:pt x="29" y="5"/>
                    <a:pt x="31" y="7"/>
                  </a:cubicBezTo>
                  <a:cubicBezTo>
                    <a:pt x="31" y="6"/>
                    <a:pt x="30" y="6"/>
                    <a:pt x="29" y="6"/>
                  </a:cubicBezTo>
                  <a:cubicBezTo>
                    <a:pt x="29" y="5"/>
                    <a:pt x="28" y="5"/>
                    <a:pt x="28" y="5"/>
                  </a:cubicBezTo>
                  <a:cubicBezTo>
                    <a:pt x="20" y="1"/>
                    <a:pt x="13" y="0"/>
                    <a:pt x="9" y="0"/>
                  </a:cubicBezTo>
                </a:path>
              </a:pathLst>
            </a:custGeom>
            <a:solidFill>
              <a:srgbClr val="FFE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" name="Freeform 983">
              <a:extLst>
                <a:ext uri="{FF2B5EF4-FFF2-40B4-BE49-F238E27FC236}">
                  <a16:creationId xmlns:a16="http://schemas.microsoft.com/office/drawing/2014/main" id="{508E3152-9BE3-4047-8AE3-B34F7EF263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0876" y="6365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6" name="Freeform 984">
              <a:extLst>
                <a:ext uri="{FF2B5EF4-FFF2-40B4-BE49-F238E27FC236}">
                  <a16:creationId xmlns:a16="http://schemas.microsoft.com/office/drawing/2014/main" id="{84D0EB74-A787-4CEB-9DA8-9A1C0296F9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0238" y="536576"/>
              <a:ext cx="146050" cy="112713"/>
            </a:xfrm>
            <a:custGeom>
              <a:avLst/>
              <a:gdLst>
                <a:gd name="T0" fmla="*/ 28 w 44"/>
                <a:gd name="T1" fmla="*/ 0 h 34"/>
                <a:gd name="T2" fmla="*/ 22 w 44"/>
                <a:gd name="T3" fmla="*/ 3 h 34"/>
                <a:gd name="T4" fmla="*/ 15 w 44"/>
                <a:gd name="T5" fmla="*/ 8 h 34"/>
                <a:gd name="T6" fmla="*/ 14 w 44"/>
                <a:gd name="T7" fmla="*/ 9 h 34"/>
                <a:gd name="T8" fmla="*/ 14 w 44"/>
                <a:gd name="T9" fmla="*/ 9 h 34"/>
                <a:gd name="T10" fmla="*/ 12 w 44"/>
                <a:gd name="T11" fmla="*/ 10 h 34"/>
                <a:gd name="T12" fmla="*/ 11 w 44"/>
                <a:gd name="T13" fmla="*/ 12 h 34"/>
                <a:gd name="T14" fmla="*/ 9 w 44"/>
                <a:gd name="T15" fmla="*/ 13 h 34"/>
                <a:gd name="T16" fmla="*/ 8 w 44"/>
                <a:gd name="T17" fmla="*/ 15 h 34"/>
                <a:gd name="T18" fmla="*/ 4 w 44"/>
                <a:gd name="T19" fmla="*/ 19 h 34"/>
                <a:gd name="T20" fmla="*/ 3 w 44"/>
                <a:gd name="T21" fmla="*/ 21 h 34"/>
                <a:gd name="T22" fmla="*/ 2 w 44"/>
                <a:gd name="T23" fmla="*/ 23 h 34"/>
                <a:gd name="T24" fmla="*/ 1 w 44"/>
                <a:gd name="T25" fmla="*/ 26 h 34"/>
                <a:gd name="T26" fmla="*/ 1 w 44"/>
                <a:gd name="T27" fmla="*/ 28 h 34"/>
                <a:gd name="T28" fmla="*/ 0 w 44"/>
                <a:gd name="T29" fmla="*/ 31 h 34"/>
                <a:gd name="T30" fmla="*/ 0 w 44"/>
                <a:gd name="T31" fmla="*/ 33 h 34"/>
                <a:gd name="T32" fmla="*/ 12 w 44"/>
                <a:gd name="T33" fmla="*/ 19 h 34"/>
                <a:gd name="T34" fmla="*/ 12 w 44"/>
                <a:gd name="T35" fmla="*/ 19 h 34"/>
                <a:gd name="T36" fmla="*/ 21 w 44"/>
                <a:gd name="T37" fmla="*/ 34 h 34"/>
                <a:gd name="T38" fmla="*/ 20 w 44"/>
                <a:gd name="T39" fmla="*/ 17 h 34"/>
                <a:gd name="T40" fmla="*/ 22 w 44"/>
                <a:gd name="T41" fmla="*/ 12 h 34"/>
                <a:gd name="T42" fmla="*/ 25 w 44"/>
                <a:gd name="T43" fmla="*/ 14 h 34"/>
                <a:gd name="T44" fmla="*/ 28 w 44"/>
                <a:gd name="T45" fmla="*/ 28 h 34"/>
                <a:gd name="T46" fmla="*/ 31 w 44"/>
                <a:gd name="T47" fmla="*/ 12 h 34"/>
                <a:gd name="T48" fmla="*/ 32 w 44"/>
                <a:gd name="T49" fmla="*/ 8 h 34"/>
                <a:gd name="T50" fmla="*/ 37 w 44"/>
                <a:gd name="T51" fmla="*/ 15 h 34"/>
                <a:gd name="T52" fmla="*/ 37 w 44"/>
                <a:gd name="T53" fmla="*/ 34 h 34"/>
                <a:gd name="T54" fmla="*/ 42 w 44"/>
                <a:gd name="T55" fmla="*/ 11 h 34"/>
                <a:gd name="T56" fmla="*/ 42 w 44"/>
                <a:gd name="T57" fmla="*/ 11 h 34"/>
                <a:gd name="T58" fmla="*/ 42 w 44"/>
                <a:gd name="T59" fmla="*/ 11 h 34"/>
                <a:gd name="T60" fmla="*/ 42 w 44"/>
                <a:gd name="T61" fmla="*/ 11 h 34"/>
                <a:gd name="T62" fmla="*/ 36 w 44"/>
                <a:gd name="T63" fmla="*/ 2 h 34"/>
                <a:gd name="T64" fmla="*/ 36 w 44"/>
                <a:gd name="T65" fmla="*/ 2 h 34"/>
                <a:gd name="T66" fmla="*/ 33 w 44"/>
                <a:gd name="T67" fmla="*/ 2 h 34"/>
                <a:gd name="T68" fmla="*/ 31 w 44"/>
                <a:gd name="T69" fmla="*/ 3 h 34"/>
                <a:gd name="T70" fmla="*/ 30 w 44"/>
                <a:gd name="T71" fmla="*/ 2 h 34"/>
                <a:gd name="T72" fmla="*/ 28 w 4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" h="34">
                  <a:moveTo>
                    <a:pt x="28" y="0"/>
                  </a:moveTo>
                  <a:cubicBezTo>
                    <a:pt x="26" y="0"/>
                    <a:pt x="24" y="1"/>
                    <a:pt x="22" y="3"/>
                  </a:cubicBezTo>
                  <a:cubicBezTo>
                    <a:pt x="20" y="4"/>
                    <a:pt x="18" y="6"/>
                    <a:pt x="15" y="8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3" y="9"/>
                    <a:pt x="13" y="10"/>
                    <a:pt x="12" y="10"/>
                  </a:cubicBezTo>
                  <a:cubicBezTo>
                    <a:pt x="12" y="11"/>
                    <a:pt x="11" y="11"/>
                    <a:pt x="11" y="12"/>
                  </a:cubicBezTo>
                  <a:cubicBezTo>
                    <a:pt x="10" y="12"/>
                    <a:pt x="10" y="13"/>
                    <a:pt x="9" y="13"/>
                  </a:cubicBezTo>
                  <a:cubicBezTo>
                    <a:pt x="9" y="14"/>
                    <a:pt x="8" y="14"/>
                    <a:pt x="8" y="15"/>
                  </a:cubicBezTo>
                  <a:cubicBezTo>
                    <a:pt x="6" y="16"/>
                    <a:pt x="5" y="18"/>
                    <a:pt x="4" y="19"/>
                  </a:cubicBezTo>
                  <a:cubicBezTo>
                    <a:pt x="4" y="20"/>
                    <a:pt x="4" y="20"/>
                    <a:pt x="3" y="21"/>
                  </a:cubicBezTo>
                  <a:cubicBezTo>
                    <a:pt x="3" y="21"/>
                    <a:pt x="2" y="22"/>
                    <a:pt x="2" y="23"/>
                  </a:cubicBezTo>
                  <a:cubicBezTo>
                    <a:pt x="2" y="24"/>
                    <a:pt x="1" y="25"/>
                    <a:pt x="1" y="26"/>
                  </a:cubicBezTo>
                  <a:cubicBezTo>
                    <a:pt x="1" y="27"/>
                    <a:pt x="1" y="27"/>
                    <a:pt x="1" y="28"/>
                  </a:cubicBezTo>
                  <a:cubicBezTo>
                    <a:pt x="0" y="29"/>
                    <a:pt x="0" y="30"/>
                    <a:pt x="0" y="31"/>
                  </a:cubicBezTo>
                  <a:cubicBezTo>
                    <a:pt x="0" y="32"/>
                    <a:pt x="0" y="33"/>
                    <a:pt x="0" y="33"/>
                  </a:cubicBezTo>
                  <a:cubicBezTo>
                    <a:pt x="0" y="33"/>
                    <a:pt x="6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8" y="19"/>
                    <a:pt x="21" y="34"/>
                    <a:pt x="21" y="34"/>
                  </a:cubicBezTo>
                  <a:cubicBezTo>
                    <a:pt x="21" y="34"/>
                    <a:pt x="22" y="22"/>
                    <a:pt x="20" y="17"/>
                  </a:cubicBezTo>
                  <a:cubicBezTo>
                    <a:pt x="19" y="13"/>
                    <a:pt x="21" y="12"/>
                    <a:pt x="22" y="12"/>
                  </a:cubicBezTo>
                  <a:cubicBezTo>
                    <a:pt x="23" y="12"/>
                    <a:pt x="25" y="12"/>
                    <a:pt x="25" y="14"/>
                  </a:cubicBezTo>
                  <a:cubicBezTo>
                    <a:pt x="28" y="17"/>
                    <a:pt x="28" y="27"/>
                    <a:pt x="28" y="28"/>
                  </a:cubicBezTo>
                  <a:cubicBezTo>
                    <a:pt x="29" y="27"/>
                    <a:pt x="31" y="19"/>
                    <a:pt x="31" y="12"/>
                  </a:cubicBezTo>
                  <a:cubicBezTo>
                    <a:pt x="30" y="10"/>
                    <a:pt x="31" y="8"/>
                    <a:pt x="32" y="8"/>
                  </a:cubicBezTo>
                  <a:cubicBezTo>
                    <a:pt x="34" y="8"/>
                    <a:pt x="36" y="11"/>
                    <a:pt x="37" y="15"/>
                  </a:cubicBezTo>
                  <a:cubicBezTo>
                    <a:pt x="39" y="21"/>
                    <a:pt x="37" y="34"/>
                    <a:pt x="37" y="34"/>
                  </a:cubicBezTo>
                  <a:cubicBezTo>
                    <a:pt x="37" y="34"/>
                    <a:pt x="44" y="23"/>
                    <a:pt x="42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0" y="5"/>
                    <a:pt x="38" y="2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5" y="2"/>
                    <a:pt x="34" y="2"/>
                    <a:pt x="33" y="2"/>
                  </a:cubicBezTo>
                  <a:cubicBezTo>
                    <a:pt x="33" y="3"/>
                    <a:pt x="32" y="3"/>
                    <a:pt x="31" y="3"/>
                  </a:cubicBezTo>
                  <a:cubicBezTo>
                    <a:pt x="31" y="3"/>
                    <a:pt x="30" y="3"/>
                    <a:pt x="30" y="2"/>
                  </a:cubicBezTo>
                  <a:cubicBezTo>
                    <a:pt x="30" y="1"/>
                    <a:pt x="29" y="0"/>
                    <a:pt x="28" y="0"/>
                  </a:cubicBezTo>
                </a:path>
              </a:pathLst>
            </a:custGeom>
            <a:solidFill>
              <a:srgbClr val="FFE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7" name="Freeform 985">
              <a:extLst>
                <a:ext uri="{FF2B5EF4-FFF2-40B4-BE49-F238E27FC236}">
                  <a16:creationId xmlns:a16="http://schemas.microsoft.com/office/drawing/2014/main" id="{5C70409A-94AC-4E89-8ED9-3D655E121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888" y="811213"/>
              <a:ext cx="115888" cy="106363"/>
            </a:xfrm>
            <a:custGeom>
              <a:avLst/>
              <a:gdLst>
                <a:gd name="T0" fmla="*/ 20 w 35"/>
                <a:gd name="T1" fmla="*/ 0 h 32"/>
                <a:gd name="T2" fmla="*/ 18 w 35"/>
                <a:gd name="T3" fmla="*/ 21 h 32"/>
                <a:gd name="T4" fmla="*/ 3 w 35"/>
                <a:gd name="T5" fmla="*/ 15 h 32"/>
                <a:gd name="T6" fmla="*/ 11 w 35"/>
                <a:gd name="T7" fmla="*/ 24 h 32"/>
                <a:gd name="T8" fmla="*/ 0 w 35"/>
                <a:gd name="T9" fmla="*/ 31 h 32"/>
                <a:gd name="T10" fmla="*/ 10 w 35"/>
                <a:gd name="T11" fmla="*/ 30 h 32"/>
                <a:gd name="T12" fmla="*/ 17 w 35"/>
                <a:gd name="T13" fmla="*/ 29 h 32"/>
                <a:gd name="T14" fmla="*/ 25 w 35"/>
                <a:gd name="T15" fmla="*/ 26 h 32"/>
                <a:gd name="T16" fmla="*/ 35 w 35"/>
                <a:gd name="T17" fmla="*/ 9 h 32"/>
                <a:gd name="T18" fmla="*/ 23 w 35"/>
                <a:gd name="T19" fmla="*/ 19 h 32"/>
                <a:gd name="T20" fmla="*/ 20 w 35"/>
                <a:gd name="T2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32">
                  <a:moveTo>
                    <a:pt x="20" y="0"/>
                  </a:moveTo>
                  <a:cubicBezTo>
                    <a:pt x="20" y="0"/>
                    <a:pt x="21" y="17"/>
                    <a:pt x="18" y="21"/>
                  </a:cubicBezTo>
                  <a:cubicBezTo>
                    <a:pt x="14" y="24"/>
                    <a:pt x="3" y="15"/>
                    <a:pt x="3" y="15"/>
                  </a:cubicBezTo>
                  <a:cubicBezTo>
                    <a:pt x="3" y="15"/>
                    <a:pt x="5" y="23"/>
                    <a:pt x="11" y="24"/>
                  </a:cubicBezTo>
                  <a:cubicBezTo>
                    <a:pt x="11" y="24"/>
                    <a:pt x="11" y="27"/>
                    <a:pt x="0" y="31"/>
                  </a:cubicBezTo>
                  <a:cubicBezTo>
                    <a:pt x="0" y="31"/>
                    <a:pt x="5" y="31"/>
                    <a:pt x="10" y="30"/>
                  </a:cubicBezTo>
                  <a:cubicBezTo>
                    <a:pt x="12" y="30"/>
                    <a:pt x="17" y="29"/>
                    <a:pt x="17" y="29"/>
                  </a:cubicBezTo>
                  <a:cubicBezTo>
                    <a:pt x="17" y="29"/>
                    <a:pt x="25" y="32"/>
                    <a:pt x="25" y="26"/>
                  </a:cubicBezTo>
                  <a:cubicBezTo>
                    <a:pt x="25" y="26"/>
                    <a:pt x="33" y="15"/>
                    <a:pt x="35" y="9"/>
                  </a:cubicBezTo>
                  <a:cubicBezTo>
                    <a:pt x="35" y="9"/>
                    <a:pt x="28" y="18"/>
                    <a:pt x="23" y="19"/>
                  </a:cubicBezTo>
                  <a:cubicBezTo>
                    <a:pt x="23" y="19"/>
                    <a:pt x="23" y="10"/>
                    <a:pt x="20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8" name="Freeform 986">
              <a:extLst>
                <a:ext uri="{FF2B5EF4-FFF2-40B4-BE49-F238E27FC236}">
                  <a16:creationId xmlns:a16="http://schemas.microsoft.com/office/drawing/2014/main" id="{E46CDA60-633A-42C9-9C86-498B03072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50563" y="904876"/>
              <a:ext cx="279400" cy="207963"/>
            </a:xfrm>
            <a:custGeom>
              <a:avLst/>
              <a:gdLst>
                <a:gd name="T0" fmla="*/ 0 w 85"/>
                <a:gd name="T1" fmla="*/ 2 h 63"/>
                <a:gd name="T2" fmla="*/ 80 w 85"/>
                <a:gd name="T3" fmla="*/ 61 h 63"/>
                <a:gd name="T4" fmla="*/ 84 w 85"/>
                <a:gd name="T5" fmla="*/ 60 h 63"/>
                <a:gd name="T6" fmla="*/ 5 w 85"/>
                <a:gd name="T7" fmla="*/ 0 h 63"/>
                <a:gd name="T8" fmla="*/ 0 w 85"/>
                <a:gd name="T9" fmla="*/ 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63">
                  <a:moveTo>
                    <a:pt x="0" y="2"/>
                  </a:moveTo>
                  <a:cubicBezTo>
                    <a:pt x="0" y="2"/>
                    <a:pt x="29" y="43"/>
                    <a:pt x="80" y="61"/>
                  </a:cubicBezTo>
                  <a:cubicBezTo>
                    <a:pt x="80" y="61"/>
                    <a:pt x="85" y="63"/>
                    <a:pt x="84" y="60"/>
                  </a:cubicBezTo>
                  <a:cubicBezTo>
                    <a:pt x="82" y="53"/>
                    <a:pt x="45" y="54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9" name="Freeform 987">
              <a:extLst>
                <a:ext uri="{FF2B5EF4-FFF2-40B4-BE49-F238E27FC236}">
                  <a16:creationId xmlns:a16="http://schemas.microsoft.com/office/drawing/2014/main" id="{1E7ACB7D-658F-4988-AD37-51F314793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4238" y="1106488"/>
              <a:ext cx="366713" cy="146050"/>
            </a:xfrm>
            <a:custGeom>
              <a:avLst/>
              <a:gdLst>
                <a:gd name="T0" fmla="*/ 24 w 111"/>
                <a:gd name="T1" fmla="*/ 36 h 44"/>
                <a:gd name="T2" fmla="*/ 23 w 111"/>
                <a:gd name="T3" fmla="*/ 35 h 44"/>
                <a:gd name="T4" fmla="*/ 21 w 111"/>
                <a:gd name="T5" fmla="*/ 34 h 44"/>
                <a:gd name="T6" fmla="*/ 1 w 111"/>
                <a:gd name="T7" fmla="*/ 13 h 44"/>
                <a:gd name="T8" fmla="*/ 2 w 111"/>
                <a:gd name="T9" fmla="*/ 8 h 44"/>
                <a:gd name="T10" fmla="*/ 16 w 111"/>
                <a:gd name="T11" fmla="*/ 8 h 44"/>
                <a:gd name="T12" fmla="*/ 18 w 111"/>
                <a:gd name="T13" fmla="*/ 8 h 44"/>
                <a:gd name="T14" fmla="*/ 18 w 111"/>
                <a:gd name="T15" fmla="*/ 8 h 44"/>
                <a:gd name="T16" fmla="*/ 18 w 111"/>
                <a:gd name="T17" fmla="*/ 8 h 44"/>
                <a:gd name="T18" fmla="*/ 19 w 111"/>
                <a:gd name="T19" fmla="*/ 8 h 44"/>
                <a:gd name="T20" fmla="*/ 31 w 111"/>
                <a:gd name="T21" fmla="*/ 9 h 44"/>
                <a:gd name="T22" fmla="*/ 64 w 111"/>
                <a:gd name="T23" fmla="*/ 7 h 44"/>
                <a:gd name="T24" fmla="*/ 96 w 111"/>
                <a:gd name="T25" fmla="*/ 1 h 44"/>
                <a:gd name="T26" fmla="*/ 102 w 111"/>
                <a:gd name="T27" fmla="*/ 0 h 44"/>
                <a:gd name="T28" fmla="*/ 111 w 111"/>
                <a:gd name="T29" fmla="*/ 7 h 44"/>
                <a:gd name="T30" fmla="*/ 102 w 111"/>
                <a:gd name="T31" fmla="*/ 18 h 44"/>
                <a:gd name="T32" fmla="*/ 50 w 111"/>
                <a:gd name="T33" fmla="*/ 43 h 44"/>
                <a:gd name="T34" fmla="*/ 24 w 111"/>
                <a:gd name="T35" fmla="*/ 3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1" h="44">
                  <a:moveTo>
                    <a:pt x="24" y="36"/>
                  </a:moveTo>
                  <a:cubicBezTo>
                    <a:pt x="23" y="35"/>
                    <a:pt x="23" y="35"/>
                    <a:pt x="23" y="35"/>
                  </a:cubicBezTo>
                  <a:cubicBezTo>
                    <a:pt x="22" y="35"/>
                    <a:pt x="21" y="35"/>
                    <a:pt x="21" y="34"/>
                  </a:cubicBezTo>
                  <a:cubicBezTo>
                    <a:pt x="8" y="28"/>
                    <a:pt x="0" y="15"/>
                    <a:pt x="1" y="13"/>
                  </a:cubicBezTo>
                  <a:cubicBezTo>
                    <a:pt x="0" y="9"/>
                    <a:pt x="2" y="11"/>
                    <a:pt x="2" y="8"/>
                  </a:cubicBezTo>
                  <a:cubicBezTo>
                    <a:pt x="2" y="6"/>
                    <a:pt x="4" y="5"/>
                    <a:pt x="16" y="8"/>
                  </a:cubicBezTo>
                  <a:cubicBezTo>
                    <a:pt x="17" y="8"/>
                    <a:pt x="17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9" y="8"/>
                    <a:pt x="19" y="8"/>
                  </a:cubicBezTo>
                  <a:cubicBezTo>
                    <a:pt x="22" y="9"/>
                    <a:pt x="26" y="9"/>
                    <a:pt x="31" y="9"/>
                  </a:cubicBezTo>
                  <a:cubicBezTo>
                    <a:pt x="42" y="10"/>
                    <a:pt x="56" y="9"/>
                    <a:pt x="64" y="7"/>
                  </a:cubicBezTo>
                  <a:cubicBezTo>
                    <a:pt x="71" y="6"/>
                    <a:pt x="87" y="3"/>
                    <a:pt x="96" y="1"/>
                  </a:cubicBezTo>
                  <a:cubicBezTo>
                    <a:pt x="99" y="1"/>
                    <a:pt x="102" y="0"/>
                    <a:pt x="102" y="0"/>
                  </a:cubicBezTo>
                  <a:cubicBezTo>
                    <a:pt x="111" y="7"/>
                    <a:pt x="111" y="7"/>
                    <a:pt x="111" y="7"/>
                  </a:cubicBezTo>
                  <a:cubicBezTo>
                    <a:pt x="108" y="11"/>
                    <a:pt x="105" y="15"/>
                    <a:pt x="102" y="18"/>
                  </a:cubicBezTo>
                  <a:cubicBezTo>
                    <a:pt x="84" y="39"/>
                    <a:pt x="66" y="44"/>
                    <a:pt x="50" y="43"/>
                  </a:cubicBezTo>
                  <a:cubicBezTo>
                    <a:pt x="40" y="42"/>
                    <a:pt x="30" y="39"/>
                    <a:pt x="24" y="3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0" name="Freeform 988">
              <a:extLst>
                <a:ext uri="{FF2B5EF4-FFF2-40B4-BE49-F238E27FC236}">
                  <a16:creationId xmlns:a16="http://schemas.microsoft.com/office/drawing/2014/main" id="{B46C1F73-A3F2-40DF-8413-DA51E41784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75838" y="1136651"/>
              <a:ext cx="222250" cy="112713"/>
            </a:xfrm>
            <a:custGeom>
              <a:avLst/>
              <a:gdLst>
                <a:gd name="T0" fmla="*/ 36 w 67"/>
                <a:gd name="T1" fmla="*/ 31 h 34"/>
                <a:gd name="T2" fmla="*/ 19 w 67"/>
                <a:gd name="T3" fmla="*/ 34 h 34"/>
                <a:gd name="T4" fmla="*/ 23 w 67"/>
                <a:gd name="T5" fmla="*/ 34 h 34"/>
                <a:gd name="T6" fmla="*/ 33 w 67"/>
                <a:gd name="T7" fmla="*/ 33 h 34"/>
                <a:gd name="T8" fmla="*/ 36 w 67"/>
                <a:gd name="T9" fmla="*/ 31 h 34"/>
                <a:gd name="T10" fmla="*/ 67 w 67"/>
                <a:gd name="T11" fmla="*/ 3 h 34"/>
                <a:gd name="T12" fmla="*/ 64 w 67"/>
                <a:gd name="T13" fmla="*/ 3 h 34"/>
                <a:gd name="T14" fmla="*/ 47 w 67"/>
                <a:gd name="T15" fmla="*/ 6 h 34"/>
                <a:gd name="T16" fmla="*/ 44 w 67"/>
                <a:gd name="T17" fmla="*/ 5 h 34"/>
                <a:gd name="T18" fmla="*/ 40 w 67"/>
                <a:gd name="T19" fmla="*/ 10 h 34"/>
                <a:gd name="T20" fmla="*/ 25 w 67"/>
                <a:gd name="T21" fmla="*/ 12 h 34"/>
                <a:gd name="T22" fmla="*/ 7 w 67"/>
                <a:gd name="T23" fmla="*/ 11 h 34"/>
                <a:gd name="T24" fmla="*/ 32 w 67"/>
                <a:gd name="T25" fmla="*/ 16 h 34"/>
                <a:gd name="T26" fmla="*/ 35 w 67"/>
                <a:gd name="T27" fmla="*/ 15 h 34"/>
                <a:gd name="T28" fmla="*/ 47 w 67"/>
                <a:gd name="T29" fmla="*/ 15 h 34"/>
                <a:gd name="T30" fmla="*/ 49 w 67"/>
                <a:gd name="T31" fmla="*/ 19 h 34"/>
                <a:gd name="T32" fmla="*/ 28 w 67"/>
                <a:gd name="T33" fmla="*/ 24 h 34"/>
                <a:gd name="T34" fmla="*/ 18 w 67"/>
                <a:gd name="T35" fmla="*/ 24 h 34"/>
                <a:gd name="T36" fmla="*/ 31 w 67"/>
                <a:gd name="T37" fmla="*/ 27 h 34"/>
                <a:gd name="T38" fmla="*/ 38 w 67"/>
                <a:gd name="T39" fmla="*/ 27 h 34"/>
                <a:gd name="T40" fmla="*/ 42 w 67"/>
                <a:gd name="T41" fmla="*/ 26 h 34"/>
                <a:gd name="T42" fmla="*/ 45 w 67"/>
                <a:gd name="T43" fmla="*/ 23 h 34"/>
                <a:gd name="T44" fmla="*/ 46 w 67"/>
                <a:gd name="T45" fmla="*/ 23 h 34"/>
                <a:gd name="T46" fmla="*/ 67 w 67"/>
                <a:gd name="T47" fmla="*/ 3 h 34"/>
                <a:gd name="T48" fmla="*/ 16 w 67"/>
                <a:gd name="T49" fmla="*/ 0 h 34"/>
                <a:gd name="T50" fmla="*/ 4 w 67"/>
                <a:gd name="T51" fmla="*/ 0 h 34"/>
                <a:gd name="T52" fmla="*/ 0 w 67"/>
                <a:gd name="T53" fmla="*/ 0 h 34"/>
                <a:gd name="T54" fmla="*/ 9 w 67"/>
                <a:gd name="T55" fmla="*/ 2 h 34"/>
                <a:gd name="T56" fmla="*/ 19 w 67"/>
                <a:gd name="T57" fmla="*/ 2 h 34"/>
                <a:gd name="T58" fmla="*/ 21 w 67"/>
                <a:gd name="T59" fmla="*/ 2 h 34"/>
                <a:gd name="T60" fmla="*/ 16 w 67"/>
                <a:gd name="T6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7" h="34">
                  <a:moveTo>
                    <a:pt x="36" y="31"/>
                  </a:moveTo>
                  <a:cubicBezTo>
                    <a:pt x="30" y="32"/>
                    <a:pt x="23" y="34"/>
                    <a:pt x="19" y="34"/>
                  </a:cubicBezTo>
                  <a:cubicBezTo>
                    <a:pt x="20" y="34"/>
                    <a:pt x="22" y="34"/>
                    <a:pt x="23" y="34"/>
                  </a:cubicBezTo>
                  <a:cubicBezTo>
                    <a:pt x="26" y="34"/>
                    <a:pt x="29" y="34"/>
                    <a:pt x="33" y="33"/>
                  </a:cubicBezTo>
                  <a:cubicBezTo>
                    <a:pt x="34" y="33"/>
                    <a:pt x="35" y="32"/>
                    <a:pt x="36" y="31"/>
                  </a:cubicBezTo>
                  <a:moveTo>
                    <a:pt x="67" y="3"/>
                  </a:moveTo>
                  <a:cubicBezTo>
                    <a:pt x="67" y="3"/>
                    <a:pt x="66" y="3"/>
                    <a:pt x="64" y="3"/>
                  </a:cubicBezTo>
                  <a:cubicBezTo>
                    <a:pt x="59" y="5"/>
                    <a:pt x="53" y="6"/>
                    <a:pt x="47" y="6"/>
                  </a:cubicBezTo>
                  <a:cubicBezTo>
                    <a:pt x="46" y="6"/>
                    <a:pt x="45" y="5"/>
                    <a:pt x="44" y="5"/>
                  </a:cubicBezTo>
                  <a:cubicBezTo>
                    <a:pt x="44" y="7"/>
                    <a:pt x="43" y="9"/>
                    <a:pt x="40" y="10"/>
                  </a:cubicBezTo>
                  <a:cubicBezTo>
                    <a:pt x="37" y="12"/>
                    <a:pt x="31" y="12"/>
                    <a:pt x="25" y="12"/>
                  </a:cubicBezTo>
                  <a:cubicBezTo>
                    <a:pt x="16" y="12"/>
                    <a:pt x="7" y="11"/>
                    <a:pt x="7" y="11"/>
                  </a:cubicBezTo>
                  <a:cubicBezTo>
                    <a:pt x="7" y="11"/>
                    <a:pt x="20" y="16"/>
                    <a:pt x="32" y="16"/>
                  </a:cubicBezTo>
                  <a:cubicBezTo>
                    <a:pt x="33" y="16"/>
                    <a:pt x="34" y="16"/>
                    <a:pt x="35" y="15"/>
                  </a:cubicBezTo>
                  <a:cubicBezTo>
                    <a:pt x="40" y="15"/>
                    <a:pt x="44" y="15"/>
                    <a:pt x="47" y="15"/>
                  </a:cubicBezTo>
                  <a:cubicBezTo>
                    <a:pt x="51" y="15"/>
                    <a:pt x="52" y="16"/>
                    <a:pt x="49" y="19"/>
                  </a:cubicBezTo>
                  <a:cubicBezTo>
                    <a:pt x="46" y="22"/>
                    <a:pt x="38" y="24"/>
                    <a:pt x="28" y="24"/>
                  </a:cubicBezTo>
                  <a:cubicBezTo>
                    <a:pt x="25" y="24"/>
                    <a:pt x="22" y="24"/>
                    <a:pt x="18" y="24"/>
                  </a:cubicBezTo>
                  <a:cubicBezTo>
                    <a:pt x="21" y="26"/>
                    <a:pt x="26" y="27"/>
                    <a:pt x="31" y="27"/>
                  </a:cubicBezTo>
                  <a:cubicBezTo>
                    <a:pt x="33" y="27"/>
                    <a:pt x="36" y="27"/>
                    <a:pt x="38" y="27"/>
                  </a:cubicBezTo>
                  <a:cubicBezTo>
                    <a:pt x="39" y="26"/>
                    <a:pt x="41" y="26"/>
                    <a:pt x="42" y="26"/>
                  </a:cubicBezTo>
                  <a:cubicBezTo>
                    <a:pt x="43" y="25"/>
                    <a:pt x="44" y="24"/>
                    <a:pt x="45" y="2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54" y="17"/>
                    <a:pt x="62" y="12"/>
                    <a:pt x="67" y="3"/>
                  </a:cubicBezTo>
                  <a:moveTo>
                    <a:pt x="16" y="0"/>
                  </a:moveTo>
                  <a:cubicBezTo>
                    <a:pt x="12" y="0"/>
                    <a:pt x="8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2" y="2"/>
                    <a:pt x="5" y="2"/>
                    <a:pt x="9" y="2"/>
                  </a:cubicBezTo>
                  <a:cubicBezTo>
                    <a:pt x="12" y="2"/>
                    <a:pt x="15" y="2"/>
                    <a:pt x="19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19" y="1"/>
                    <a:pt x="18" y="1"/>
                    <a:pt x="16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1" name="Freeform 989">
              <a:extLst>
                <a:ext uri="{FF2B5EF4-FFF2-40B4-BE49-F238E27FC236}">
                  <a16:creationId xmlns:a16="http://schemas.microsoft.com/office/drawing/2014/main" id="{0EB326C3-9799-4F83-B377-73EE0971C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0751" y="938213"/>
              <a:ext cx="325438" cy="241300"/>
            </a:xfrm>
            <a:custGeom>
              <a:avLst/>
              <a:gdLst>
                <a:gd name="T0" fmla="*/ 20 w 99"/>
                <a:gd name="T1" fmla="*/ 53 h 73"/>
                <a:gd name="T2" fmla="*/ 11 w 99"/>
                <a:gd name="T3" fmla="*/ 46 h 73"/>
                <a:gd name="T4" fmla="*/ 2 w 99"/>
                <a:gd name="T5" fmla="*/ 30 h 73"/>
                <a:gd name="T6" fmla="*/ 2 w 99"/>
                <a:gd name="T7" fmla="*/ 30 h 73"/>
                <a:gd name="T8" fmla="*/ 0 w 99"/>
                <a:gd name="T9" fmla="*/ 17 h 73"/>
                <a:gd name="T10" fmla="*/ 4 w 99"/>
                <a:gd name="T11" fmla="*/ 13 h 73"/>
                <a:gd name="T12" fmla="*/ 7 w 99"/>
                <a:gd name="T13" fmla="*/ 12 h 73"/>
                <a:gd name="T14" fmla="*/ 8 w 99"/>
                <a:gd name="T15" fmla="*/ 8 h 73"/>
                <a:gd name="T16" fmla="*/ 10 w 99"/>
                <a:gd name="T17" fmla="*/ 4 h 73"/>
                <a:gd name="T18" fmla="*/ 27 w 99"/>
                <a:gd name="T19" fmla="*/ 0 h 73"/>
                <a:gd name="T20" fmla="*/ 27 w 99"/>
                <a:gd name="T21" fmla="*/ 0 h 73"/>
                <a:gd name="T22" fmla="*/ 33 w 99"/>
                <a:gd name="T23" fmla="*/ 0 h 73"/>
                <a:gd name="T24" fmla="*/ 50 w 99"/>
                <a:gd name="T25" fmla="*/ 3 h 73"/>
                <a:gd name="T26" fmla="*/ 50 w 99"/>
                <a:gd name="T27" fmla="*/ 3 h 73"/>
                <a:gd name="T28" fmla="*/ 53 w 99"/>
                <a:gd name="T29" fmla="*/ 4 h 73"/>
                <a:gd name="T30" fmla="*/ 53 w 99"/>
                <a:gd name="T31" fmla="*/ 4 h 73"/>
                <a:gd name="T32" fmla="*/ 80 w 99"/>
                <a:gd name="T33" fmla="*/ 21 h 73"/>
                <a:gd name="T34" fmla="*/ 99 w 99"/>
                <a:gd name="T35" fmla="*/ 55 h 73"/>
                <a:gd name="T36" fmla="*/ 20 w 99"/>
                <a:gd name="T37" fmla="*/ 5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73">
                  <a:moveTo>
                    <a:pt x="20" y="53"/>
                  </a:moveTo>
                  <a:cubicBezTo>
                    <a:pt x="16" y="50"/>
                    <a:pt x="13" y="48"/>
                    <a:pt x="11" y="46"/>
                  </a:cubicBezTo>
                  <a:cubicBezTo>
                    <a:pt x="6" y="40"/>
                    <a:pt x="3" y="35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5"/>
                    <a:pt x="0" y="20"/>
                    <a:pt x="0" y="17"/>
                  </a:cubicBezTo>
                  <a:cubicBezTo>
                    <a:pt x="0" y="15"/>
                    <a:pt x="1" y="14"/>
                    <a:pt x="4" y="13"/>
                  </a:cubicBezTo>
                  <a:cubicBezTo>
                    <a:pt x="5" y="13"/>
                    <a:pt x="6" y="13"/>
                    <a:pt x="7" y="12"/>
                  </a:cubicBezTo>
                  <a:cubicBezTo>
                    <a:pt x="8" y="11"/>
                    <a:pt x="8" y="10"/>
                    <a:pt x="8" y="8"/>
                  </a:cubicBezTo>
                  <a:cubicBezTo>
                    <a:pt x="8" y="6"/>
                    <a:pt x="8" y="4"/>
                    <a:pt x="10" y="4"/>
                  </a:cubicBezTo>
                  <a:cubicBezTo>
                    <a:pt x="14" y="2"/>
                    <a:pt x="19" y="1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9" y="0"/>
                    <a:pt x="31" y="0"/>
                    <a:pt x="33" y="0"/>
                  </a:cubicBezTo>
                  <a:cubicBezTo>
                    <a:pt x="38" y="0"/>
                    <a:pt x="44" y="1"/>
                    <a:pt x="50" y="3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1" y="3"/>
                    <a:pt x="52" y="3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63" y="7"/>
                    <a:pt x="72" y="13"/>
                    <a:pt x="80" y="21"/>
                  </a:cubicBezTo>
                  <a:cubicBezTo>
                    <a:pt x="93" y="36"/>
                    <a:pt x="99" y="55"/>
                    <a:pt x="99" y="55"/>
                  </a:cubicBezTo>
                  <a:cubicBezTo>
                    <a:pt x="79" y="73"/>
                    <a:pt x="40" y="65"/>
                    <a:pt x="20" y="53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2" name="Freeform 990">
              <a:extLst>
                <a:ext uri="{FF2B5EF4-FFF2-40B4-BE49-F238E27FC236}">
                  <a16:creationId xmlns:a16="http://schemas.microsoft.com/office/drawing/2014/main" id="{089C6C47-354B-455F-9765-1CDEEE568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975851" y="947738"/>
              <a:ext cx="52388" cy="22225"/>
            </a:xfrm>
            <a:custGeom>
              <a:avLst/>
              <a:gdLst>
                <a:gd name="T0" fmla="*/ 0 w 16"/>
                <a:gd name="T1" fmla="*/ 0 h 7"/>
                <a:gd name="T2" fmla="*/ 0 w 16"/>
                <a:gd name="T3" fmla="*/ 0 h 7"/>
                <a:gd name="T4" fmla="*/ 0 w 16"/>
                <a:gd name="T5" fmla="*/ 0 h 7"/>
                <a:gd name="T6" fmla="*/ 3 w 16"/>
                <a:gd name="T7" fmla="*/ 1 h 7"/>
                <a:gd name="T8" fmla="*/ 3 w 16"/>
                <a:gd name="T9" fmla="*/ 1 h 7"/>
                <a:gd name="T10" fmla="*/ 16 w 16"/>
                <a:gd name="T11" fmla="*/ 7 h 7"/>
                <a:gd name="T12" fmla="*/ 16 w 16"/>
                <a:gd name="T13" fmla="*/ 7 h 7"/>
                <a:gd name="T14" fmla="*/ 3 w 16"/>
                <a:gd name="T15" fmla="*/ 1 h 7"/>
                <a:gd name="T16" fmla="*/ 3 w 16"/>
                <a:gd name="T17" fmla="*/ 1 h 7"/>
                <a:gd name="T18" fmla="*/ 0 w 16"/>
                <a:gd name="T19" fmla="*/ 0 h 7"/>
                <a:gd name="T20" fmla="*/ 0 w 16"/>
                <a:gd name="T21" fmla="*/ 0 h 7"/>
                <a:gd name="T22" fmla="*/ 0 w 16"/>
                <a:gd name="T2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7" y="2"/>
                    <a:pt x="12" y="4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2" y="4"/>
                    <a:pt x="7" y="2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3" name="Freeform 991">
              <a:extLst>
                <a:ext uri="{FF2B5EF4-FFF2-40B4-BE49-F238E27FC236}">
                  <a16:creationId xmlns:a16="http://schemas.microsoft.com/office/drawing/2014/main" id="{F9C18187-D362-4A4D-8C30-963F601F36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75838" y="941388"/>
              <a:ext cx="250825" cy="214313"/>
            </a:xfrm>
            <a:custGeom>
              <a:avLst/>
              <a:gdLst>
                <a:gd name="T0" fmla="*/ 47 w 76"/>
                <a:gd name="T1" fmla="*/ 65 h 65"/>
                <a:gd name="T2" fmla="*/ 59 w 76"/>
                <a:gd name="T3" fmla="*/ 62 h 65"/>
                <a:gd name="T4" fmla="*/ 40 w 76"/>
                <a:gd name="T5" fmla="*/ 60 h 65"/>
                <a:gd name="T6" fmla="*/ 0 w 76"/>
                <a:gd name="T7" fmla="*/ 52 h 65"/>
                <a:gd name="T8" fmla="*/ 72 w 76"/>
                <a:gd name="T9" fmla="*/ 53 h 65"/>
                <a:gd name="T10" fmla="*/ 66 w 76"/>
                <a:gd name="T11" fmla="*/ 50 h 65"/>
                <a:gd name="T12" fmla="*/ 50 w 76"/>
                <a:gd name="T13" fmla="*/ 51 h 65"/>
                <a:gd name="T14" fmla="*/ 71 w 76"/>
                <a:gd name="T15" fmla="*/ 54 h 65"/>
                <a:gd name="T16" fmla="*/ 58 w 76"/>
                <a:gd name="T17" fmla="*/ 47 h 65"/>
                <a:gd name="T18" fmla="*/ 23 w 76"/>
                <a:gd name="T19" fmla="*/ 45 h 65"/>
                <a:gd name="T20" fmla="*/ 44 w 76"/>
                <a:gd name="T21" fmla="*/ 60 h 65"/>
                <a:gd name="T22" fmla="*/ 68 w 76"/>
                <a:gd name="T23" fmla="*/ 60 h 65"/>
                <a:gd name="T24" fmla="*/ 49 w 76"/>
                <a:gd name="T25" fmla="*/ 51 h 65"/>
                <a:gd name="T26" fmla="*/ 39 w 76"/>
                <a:gd name="T27" fmla="*/ 50 h 65"/>
                <a:gd name="T28" fmla="*/ 16 w 76"/>
                <a:gd name="T29" fmla="*/ 39 h 65"/>
                <a:gd name="T30" fmla="*/ 19 w 76"/>
                <a:gd name="T31" fmla="*/ 41 h 65"/>
                <a:gd name="T32" fmla="*/ 49 w 76"/>
                <a:gd name="T33" fmla="*/ 38 h 65"/>
                <a:gd name="T34" fmla="*/ 55 w 76"/>
                <a:gd name="T35" fmla="*/ 40 h 65"/>
                <a:gd name="T36" fmla="*/ 38 w 76"/>
                <a:gd name="T37" fmla="*/ 34 h 65"/>
                <a:gd name="T38" fmla="*/ 52 w 76"/>
                <a:gd name="T39" fmla="*/ 43 h 65"/>
                <a:gd name="T40" fmla="*/ 38 w 76"/>
                <a:gd name="T41" fmla="*/ 34 h 65"/>
                <a:gd name="T42" fmla="*/ 38 w 76"/>
                <a:gd name="T43" fmla="*/ 36 h 65"/>
                <a:gd name="T44" fmla="*/ 34 w 76"/>
                <a:gd name="T45" fmla="*/ 33 h 65"/>
                <a:gd name="T46" fmla="*/ 51 w 76"/>
                <a:gd name="T47" fmla="*/ 31 h 65"/>
                <a:gd name="T48" fmla="*/ 59 w 76"/>
                <a:gd name="T49" fmla="*/ 41 h 65"/>
                <a:gd name="T50" fmla="*/ 56 w 76"/>
                <a:gd name="T51" fmla="*/ 41 h 65"/>
                <a:gd name="T52" fmla="*/ 74 w 76"/>
                <a:gd name="T53" fmla="*/ 50 h 65"/>
                <a:gd name="T54" fmla="*/ 71 w 76"/>
                <a:gd name="T55" fmla="*/ 44 h 65"/>
                <a:gd name="T56" fmla="*/ 58 w 76"/>
                <a:gd name="T57" fmla="*/ 33 h 65"/>
                <a:gd name="T58" fmla="*/ 38 w 76"/>
                <a:gd name="T59" fmla="*/ 24 h 65"/>
                <a:gd name="T60" fmla="*/ 52 w 76"/>
                <a:gd name="T61" fmla="*/ 34 h 65"/>
                <a:gd name="T62" fmla="*/ 50 w 76"/>
                <a:gd name="T63" fmla="*/ 30 h 65"/>
                <a:gd name="T64" fmla="*/ 28 w 76"/>
                <a:gd name="T65" fmla="*/ 20 h 65"/>
                <a:gd name="T66" fmla="*/ 37 w 76"/>
                <a:gd name="T67" fmla="*/ 24 h 65"/>
                <a:gd name="T68" fmla="*/ 28 w 76"/>
                <a:gd name="T69" fmla="*/ 20 h 65"/>
                <a:gd name="T70" fmla="*/ 21 w 76"/>
                <a:gd name="T71" fmla="*/ 1 h 65"/>
                <a:gd name="T72" fmla="*/ 46 w 76"/>
                <a:gd name="T73" fmla="*/ 9 h 65"/>
                <a:gd name="T74" fmla="*/ 33 w 76"/>
                <a:gd name="T75" fmla="*/ 3 h 65"/>
                <a:gd name="T76" fmla="*/ 30 w 76"/>
                <a:gd name="T77" fmla="*/ 2 h 65"/>
                <a:gd name="T78" fmla="*/ 22 w 76"/>
                <a:gd name="T7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6" h="65">
                  <a:moveTo>
                    <a:pt x="0" y="52"/>
                  </a:moveTo>
                  <a:cubicBezTo>
                    <a:pt x="12" y="59"/>
                    <a:pt x="30" y="65"/>
                    <a:pt x="47" y="65"/>
                  </a:cubicBezTo>
                  <a:cubicBezTo>
                    <a:pt x="53" y="65"/>
                    <a:pt x="59" y="64"/>
                    <a:pt x="64" y="62"/>
                  </a:cubicBezTo>
                  <a:cubicBezTo>
                    <a:pt x="63" y="62"/>
                    <a:pt x="61" y="62"/>
                    <a:pt x="59" y="62"/>
                  </a:cubicBezTo>
                  <a:cubicBezTo>
                    <a:pt x="54" y="62"/>
                    <a:pt x="48" y="62"/>
                    <a:pt x="41" y="60"/>
                  </a:cubicBezTo>
                  <a:cubicBezTo>
                    <a:pt x="41" y="60"/>
                    <a:pt x="41" y="60"/>
                    <a:pt x="40" y="60"/>
                  </a:cubicBezTo>
                  <a:cubicBezTo>
                    <a:pt x="35" y="60"/>
                    <a:pt x="28" y="59"/>
                    <a:pt x="24" y="58"/>
                  </a:cubicBezTo>
                  <a:cubicBezTo>
                    <a:pt x="8" y="54"/>
                    <a:pt x="8" y="54"/>
                    <a:pt x="0" y="52"/>
                  </a:cubicBezTo>
                  <a:moveTo>
                    <a:pt x="66" y="50"/>
                  </a:moveTo>
                  <a:cubicBezTo>
                    <a:pt x="68" y="51"/>
                    <a:pt x="70" y="52"/>
                    <a:pt x="72" y="53"/>
                  </a:cubicBezTo>
                  <a:cubicBezTo>
                    <a:pt x="72" y="52"/>
                    <a:pt x="73" y="52"/>
                    <a:pt x="73" y="51"/>
                  </a:cubicBezTo>
                  <a:cubicBezTo>
                    <a:pt x="71" y="51"/>
                    <a:pt x="69" y="51"/>
                    <a:pt x="66" y="50"/>
                  </a:cubicBezTo>
                  <a:moveTo>
                    <a:pt x="58" y="47"/>
                  </a:moveTo>
                  <a:cubicBezTo>
                    <a:pt x="60" y="49"/>
                    <a:pt x="56" y="51"/>
                    <a:pt x="50" y="51"/>
                  </a:cubicBezTo>
                  <a:cubicBezTo>
                    <a:pt x="57" y="56"/>
                    <a:pt x="65" y="58"/>
                    <a:pt x="69" y="59"/>
                  </a:cubicBezTo>
                  <a:cubicBezTo>
                    <a:pt x="70" y="57"/>
                    <a:pt x="70" y="56"/>
                    <a:pt x="71" y="54"/>
                  </a:cubicBezTo>
                  <a:cubicBezTo>
                    <a:pt x="68" y="53"/>
                    <a:pt x="65" y="51"/>
                    <a:pt x="62" y="48"/>
                  </a:cubicBezTo>
                  <a:cubicBezTo>
                    <a:pt x="61" y="48"/>
                    <a:pt x="60" y="47"/>
                    <a:pt x="58" y="47"/>
                  </a:cubicBezTo>
                  <a:moveTo>
                    <a:pt x="21" y="42"/>
                  </a:moveTo>
                  <a:cubicBezTo>
                    <a:pt x="21" y="43"/>
                    <a:pt x="22" y="44"/>
                    <a:pt x="23" y="45"/>
                  </a:cubicBezTo>
                  <a:cubicBezTo>
                    <a:pt x="29" y="50"/>
                    <a:pt x="38" y="56"/>
                    <a:pt x="45" y="58"/>
                  </a:cubicBezTo>
                  <a:cubicBezTo>
                    <a:pt x="50" y="59"/>
                    <a:pt x="49" y="59"/>
                    <a:pt x="44" y="60"/>
                  </a:cubicBezTo>
                  <a:cubicBezTo>
                    <a:pt x="49" y="61"/>
                    <a:pt x="53" y="61"/>
                    <a:pt x="57" y="61"/>
                  </a:cubicBezTo>
                  <a:cubicBezTo>
                    <a:pt x="62" y="61"/>
                    <a:pt x="66" y="61"/>
                    <a:pt x="68" y="60"/>
                  </a:cubicBezTo>
                  <a:cubicBezTo>
                    <a:pt x="68" y="60"/>
                    <a:pt x="69" y="60"/>
                    <a:pt x="69" y="60"/>
                  </a:cubicBezTo>
                  <a:cubicBezTo>
                    <a:pt x="64" y="59"/>
                    <a:pt x="56" y="56"/>
                    <a:pt x="49" y="51"/>
                  </a:cubicBezTo>
                  <a:cubicBezTo>
                    <a:pt x="49" y="51"/>
                    <a:pt x="49" y="51"/>
                    <a:pt x="49" y="51"/>
                  </a:cubicBezTo>
                  <a:cubicBezTo>
                    <a:pt x="46" y="51"/>
                    <a:pt x="42" y="51"/>
                    <a:pt x="39" y="50"/>
                  </a:cubicBezTo>
                  <a:cubicBezTo>
                    <a:pt x="33" y="48"/>
                    <a:pt x="26" y="44"/>
                    <a:pt x="21" y="42"/>
                  </a:cubicBezTo>
                  <a:moveTo>
                    <a:pt x="16" y="39"/>
                  </a:moveTo>
                  <a:cubicBezTo>
                    <a:pt x="16" y="39"/>
                    <a:pt x="17" y="41"/>
                    <a:pt x="20" y="43"/>
                  </a:cubicBezTo>
                  <a:cubicBezTo>
                    <a:pt x="20" y="42"/>
                    <a:pt x="19" y="42"/>
                    <a:pt x="19" y="41"/>
                  </a:cubicBezTo>
                  <a:cubicBezTo>
                    <a:pt x="17" y="40"/>
                    <a:pt x="16" y="39"/>
                    <a:pt x="16" y="39"/>
                  </a:cubicBezTo>
                  <a:moveTo>
                    <a:pt x="49" y="38"/>
                  </a:moveTo>
                  <a:cubicBezTo>
                    <a:pt x="51" y="41"/>
                    <a:pt x="55" y="44"/>
                    <a:pt x="59" y="46"/>
                  </a:cubicBezTo>
                  <a:cubicBezTo>
                    <a:pt x="58" y="44"/>
                    <a:pt x="56" y="43"/>
                    <a:pt x="55" y="40"/>
                  </a:cubicBezTo>
                  <a:cubicBezTo>
                    <a:pt x="53" y="40"/>
                    <a:pt x="51" y="39"/>
                    <a:pt x="49" y="38"/>
                  </a:cubicBezTo>
                  <a:moveTo>
                    <a:pt x="38" y="34"/>
                  </a:moveTo>
                  <a:cubicBezTo>
                    <a:pt x="39" y="35"/>
                    <a:pt x="39" y="36"/>
                    <a:pt x="39" y="37"/>
                  </a:cubicBezTo>
                  <a:cubicBezTo>
                    <a:pt x="43" y="39"/>
                    <a:pt x="48" y="41"/>
                    <a:pt x="52" y="43"/>
                  </a:cubicBezTo>
                  <a:cubicBezTo>
                    <a:pt x="50" y="41"/>
                    <a:pt x="49" y="39"/>
                    <a:pt x="47" y="37"/>
                  </a:cubicBezTo>
                  <a:cubicBezTo>
                    <a:pt x="44" y="36"/>
                    <a:pt x="41" y="35"/>
                    <a:pt x="38" y="34"/>
                  </a:cubicBezTo>
                  <a:moveTo>
                    <a:pt x="33" y="33"/>
                  </a:moveTo>
                  <a:cubicBezTo>
                    <a:pt x="30" y="33"/>
                    <a:pt x="33" y="34"/>
                    <a:pt x="38" y="36"/>
                  </a:cubicBezTo>
                  <a:cubicBezTo>
                    <a:pt x="38" y="35"/>
                    <a:pt x="38" y="34"/>
                    <a:pt x="37" y="33"/>
                  </a:cubicBezTo>
                  <a:cubicBezTo>
                    <a:pt x="36" y="33"/>
                    <a:pt x="35" y="33"/>
                    <a:pt x="34" y="33"/>
                  </a:cubicBezTo>
                  <a:cubicBezTo>
                    <a:pt x="33" y="33"/>
                    <a:pt x="33" y="33"/>
                    <a:pt x="33" y="33"/>
                  </a:cubicBezTo>
                  <a:moveTo>
                    <a:pt x="51" y="31"/>
                  </a:moveTo>
                  <a:cubicBezTo>
                    <a:pt x="52" y="32"/>
                    <a:pt x="52" y="34"/>
                    <a:pt x="53" y="35"/>
                  </a:cubicBezTo>
                  <a:cubicBezTo>
                    <a:pt x="56" y="37"/>
                    <a:pt x="59" y="39"/>
                    <a:pt x="59" y="41"/>
                  </a:cubicBezTo>
                  <a:cubicBezTo>
                    <a:pt x="59" y="41"/>
                    <a:pt x="59" y="42"/>
                    <a:pt x="58" y="42"/>
                  </a:cubicBezTo>
                  <a:cubicBezTo>
                    <a:pt x="58" y="42"/>
                    <a:pt x="57" y="41"/>
                    <a:pt x="56" y="41"/>
                  </a:cubicBezTo>
                  <a:cubicBezTo>
                    <a:pt x="58" y="43"/>
                    <a:pt x="60" y="45"/>
                    <a:pt x="62" y="47"/>
                  </a:cubicBezTo>
                  <a:cubicBezTo>
                    <a:pt x="67" y="49"/>
                    <a:pt x="71" y="49"/>
                    <a:pt x="74" y="50"/>
                  </a:cubicBezTo>
                  <a:cubicBezTo>
                    <a:pt x="75" y="49"/>
                    <a:pt x="75" y="48"/>
                    <a:pt x="76" y="47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7" y="41"/>
                    <a:pt x="63" y="37"/>
                    <a:pt x="59" y="33"/>
                  </a:cubicBezTo>
                  <a:cubicBezTo>
                    <a:pt x="59" y="33"/>
                    <a:pt x="59" y="33"/>
                    <a:pt x="58" y="33"/>
                  </a:cubicBezTo>
                  <a:cubicBezTo>
                    <a:pt x="57" y="33"/>
                    <a:pt x="54" y="33"/>
                    <a:pt x="51" y="31"/>
                  </a:cubicBezTo>
                  <a:moveTo>
                    <a:pt x="38" y="24"/>
                  </a:moveTo>
                  <a:cubicBezTo>
                    <a:pt x="39" y="25"/>
                    <a:pt x="39" y="26"/>
                    <a:pt x="39" y="26"/>
                  </a:cubicBezTo>
                  <a:cubicBezTo>
                    <a:pt x="43" y="29"/>
                    <a:pt x="48" y="32"/>
                    <a:pt x="52" y="34"/>
                  </a:cubicBezTo>
                  <a:cubicBezTo>
                    <a:pt x="51" y="33"/>
                    <a:pt x="51" y="32"/>
                    <a:pt x="51" y="30"/>
                  </a:cubicBezTo>
                  <a:cubicBezTo>
                    <a:pt x="50" y="30"/>
                    <a:pt x="50" y="30"/>
                    <a:pt x="50" y="30"/>
                  </a:cubicBezTo>
                  <a:cubicBezTo>
                    <a:pt x="46" y="28"/>
                    <a:pt x="42" y="26"/>
                    <a:pt x="38" y="24"/>
                  </a:cubicBezTo>
                  <a:moveTo>
                    <a:pt x="28" y="20"/>
                  </a:moveTo>
                  <a:cubicBezTo>
                    <a:pt x="28" y="20"/>
                    <a:pt x="32" y="22"/>
                    <a:pt x="36" y="25"/>
                  </a:cubicBezTo>
                  <a:cubicBezTo>
                    <a:pt x="36" y="25"/>
                    <a:pt x="37" y="24"/>
                    <a:pt x="37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2" y="21"/>
                    <a:pt x="28" y="20"/>
                    <a:pt x="28" y="20"/>
                  </a:cubicBezTo>
                  <a:moveTo>
                    <a:pt x="22" y="0"/>
                  </a:moveTo>
                  <a:cubicBezTo>
                    <a:pt x="22" y="0"/>
                    <a:pt x="21" y="1"/>
                    <a:pt x="21" y="1"/>
                  </a:cubicBezTo>
                  <a:cubicBezTo>
                    <a:pt x="25" y="2"/>
                    <a:pt x="38" y="7"/>
                    <a:pt x="48" y="14"/>
                  </a:cubicBezTo>
                  <a:cubicBezTo>
                    <a:pt x="47" y="12"/>
                    <a:pt x="46" y="10"/>
                    <a:pt x="46" y="9"/>
                  </a:cubicBezTo>
                  <a:cubicBezTo>
                    <a:pt x="42" y="6"/>
                    <a:pt x="37" y="4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2" y="2"/>
                    <a:pt x="31" y="2"/>
                    <a:pt x="30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9" y="1"/>
                    <a:pt x="24" y="0"/>
                    <a:pt x="22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4" name="Freeform 992">
              <a:extLst>
                <a:ext uri="{FF2B5EF4-FFF2-40B4-BE49-F238E27FC236}">
                  <a16:creationId xmlns:a16="http://schemas.microsoft.com/office/drawing/2014/main" id="{C2F46A29-28B9-40EE-B6A6-B300B233A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8713" y="771526"/>
              <a:ext cx="207963" cy="334963"/>
            </a:xfrm>
            <a:custGeom>
              <a:avLst/>
              <a:gdLst>
                <a:gd name="T0" fmla="*/ 37 w 63"/>
                <a:gd name="T1" fmla="*/ 101 h 101"/>
                <a:gd name="T2" fmla="*/ 28 w 63"/>
                <a:gd name="T3" fmla="*/ 95 h 101"/>
                <a:gd name="T4" fmla="*/ 1 w 63"/>
                <a:gd name="T5" fmla="*/ 51 h 101"/>
                <a:gd name="T6" fmla="*/ 1 w 63"/>
                <a:gd name="T7" fmla="*/ 51 h 101"/>
                <a:gd name="T8" fmla="*/ 0 w 63"/>
                <a:gd name="T9" fmla="*/ 46 h 101"/>
                <a:gd name="T10" fmla="*/ 1 w 63"/>
                <a:gd name="T11" fmla="*/ 33 h 101"/>
                <a:gd name="T12" fmla="*/ 7 w 63"/>
                <a:gd name="T13" fmla="*/ 12 h 101"/>
                <a:gd name="T14" fmla="*/ 8 w 63"/>
                <a:gd name="T15" fmla="*/ 12 h 101"/>
                <a:gd name="T16" fmla="*/ 9 w 63"/>
                <a:gd name="T17" fmla="*/ 10 h 101"/>
                <a:gd name="T18" fmla="*/ 9 w 63"/>
                <a:gd name="T19" fmla="*/ 9 h 101"/>
                <a:gd name="T20" fmla="*/ 19 w 63"/>
                <a:gd name="T21" fmla="*/ 2 h 101"/>
                <a:gd name="T22" fmla="*/ 20 w 63"/>
                <a:gd name="T23" fmla="*/ 3 h 101"/>
                <a:gd name="T24" fmla="*/ 25 w 63"/>
                <a:gd name="T25" fmla="*/ 2 h 101"/>
                <a:gd name="T26" fmla="*/ 31 w 63"/>
                <a:gd name="T27" fmla="*/ 1 h 101"/>
                <a:gd name="T28" fmla="*/ 31 w 63"/>
                <a:gd name="T29" fmla="*/ 1 h 101"/>
                <a:gd name="T30" fmla="*/ 36 w 63"/>
                <a:gd name="T31" fmla="*/ 4 h 101"/>
                <a:gd name="T32" fmla="*/ 43 w 63"/>
                <a:gd name="T33" fmla="*/ 9 h 101"/>
                <a:gd name="T34" fmla="*/ 60 w 63"/>
                <a:gd name="T35" fmla="*/ 34 h 101"/>
                <a:gd name="T36" fmla="*/ 60 w 63"/>
                <a:gd name="T37" fmla="*/ 34 h 101"/>
                <a:gd name="T38" fmla="*/ 62 w 63"/>
                <a:gd name="T39" fmla="*/ 52 h 101"/>
                <a:gd name="T40" fmla="*/ 49 w 63"/>
                <a:gd name="T41" fmla="*/ 87 h 101"/>
                <a:gd name="T42" fmla="*/ 37 w 63"/>
                <a:gd name="T43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" h="101">
                  <a:moveTo>
                    <a:pt x="37" y="101"/>
                  </a:moveTo>
                  <a:cubicBezTo>
                    <a:pt x="28" y="95"/>
                    <a:pt x="28" y="95"/>
                    <a:pt x="28" y="95"/>
                  </a:cubicBezTo>
                  <a:cubicBezTo>
                    <a:pt x="14" y="84"/>
                    <a:pt x="4" y="68"/>
                    <a:pt x="1" y="5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49"/>
                    <a:pt x="1" y="48"/>
                    <a:pt x="0" y="46"/>
                  </a:cubicBezTo>
                  <a:cubicBezTo>
                    <a:pt x="0" y="42"/>
                    <a:pt x="0" y="38"/>
                    <a:pt x="1" y="33"/>
                  </a:cubicBezTo>
                  <a:cubicBezTo>
                    <a:pt x="2" y="24"/>
                    <a:pt x="5" y="17"/>
                    <a:pt x="7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1"/>
                    <a:pt x="8" y="11"/>
                    <a:pt x="9" y="1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3" y="3"/>
                    <a:pt x="17" y="0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2" y="4"/>
                    <a:pt x="24" y="3"/>
                    <a:pt x="25" y="2"/>
                  </a:cubicBezTo>
                  <a:cubicBezTo>
                    <a:pt x="27" y="2"/>
                    <a:pt x="29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3" y="2"/>
                    <a:pt x="35" y="3"/>
                    <a:pt x="36" y="4"/>
                  </a:cubicBezTo>
                  <a:cubicBezTo>
                    <a:pt x="39" y="6"/>
                    <a:pt x="41" y="7"/>
                    <a:pt x="43" y="9"/>
                  </a:cubicBezTo>
                  <a:cubicBezTo>
                    <a:pt x="52" y="17"/>
                    <a:pt x="58" y="25"/>
                    <a:pt x="60" y="34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62" y="40"/>
                    <a:pt x="63" y="47"/>
                    <a:pt x="62" y="52"/>
                  </a:cubicBezTo>
                  <a:cubicBezTo>
                    <a:pt x="62" y="65"/>
                    <a:pt x="57" y="77"/>
                    <a:pt x="49" y="87"/>
                  </a:cubicBezTo>
                  <a:cubicBezTo>
                    <a:pt x="37" y="101"/>
                    <a:pt x="37" y="101"/>
                    <a:pt x="37" y="10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" name="Freeform 993">
              <a:extLst>
                <a:ext uri="{FF2B5EF4-FFF2-40B4-BE49-F238E27FC236}">
                  <a16:creationId xmlns:a16="http://schemas.microsoft.com/office/drawing/2014/main" id="{7CE7BD9D-7E9A-4AC1-8BCB-3FEC3A2E38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18713" y="877888"/>
              <a:ext cx="207963" cy="219075"/>
            </a:xfrm>
            <a:custGeom>
              <a:avLst/>
              <a:gdLst>
                <a:gd name="T0" fmla="*/ 13 w 63"/>
                <a:gd name="T1" fmla="*/ 47 h 66"/>
                <a:gd name="T2" fmla="*/ 28 w 63"/>
                <a:gd name="T3" fmla="*/ 63 h 66"/>
                <a:gd name="T4" fmla="*/ 33 w 63"/>
                <a:gd name="T5" fmla="*/ 66 h 66"/>
                <a:gd name="T6" fmla="*/ 36 w 63"/>
                <a:gd name="T7" fmla="*/ 63 h 66"/>
                <a:gd name="T8" fmla="*/ 32 w 63"/>
                <a:gd name="T9" fmla="*/ 58 h 66"/>
                <a:gd name="T10" fmla="*/ 27 w 63"/>
                <a:gd name="T11" fmla="*/ 53 h 66"/>
                <a:gd name="T12" fmla="*/ 27 w 63"/>
                <a:gd name="T13" fmla="*/ 55 h 66"/>
                <a:gd name="T14" fmla="*/ 26 w 63"/>
                <a:gd name="T15" fmla="*/ 55 h 66"/>
                <a:gd name="T16" fmla="*/ 19 w 63"/>
                <a:gd name="T17" fmla="*/ 49 h 66"/>
                <a:gd name="T18" fmla="*/ 13 w 63"/>
                <a:gd name="T19" fmla="*/ 47 h 66"/>
                <a:gd name="T20" fmla="*/ 24 w 63"/>
                <a:gd name="T21" fmla="*/ 40 h 66"/>
                <a:gd name="T22" fmla="*/ 27 w 63"/>
                <a:gd name="T23" fmla="*/ 52 h 66"/>
                <a:gd name="T24" fmla="*/ 37 w 63"/>
                <a:gd name="T25" fmla="*/ 62 h 66"/>
                <a:gd name="T26" fmla="*/ 40 w 63"/>
                <a:gd name="T27" fmla="*/ 59 h 66"/>
                <a:gd name="T28" fmla="*/ 34 w 63"/>
                <a:gd name="T29" fmla="*/ 49 h 66"/>
                <a:gd name="T30" fmla="*/ 33 w 63"/>
                <a:gd name="T31" fmla="*/ 49 h 66"/>
                <a:gd name="T32" fmla="*/ 33 w 63"/>
                <a:gd name="T33" fmla="*/ 49 h 66"/>
                <a:gd name="T34" fmla="*/ 28 w 63"/>
                <a:gd name="T35" fmla="*/ 43 h 66"/>
                <a:gd name="T36" fmla="*/ 24 w 63"/>
                <a:gd name="T37" fmla="*/ 40 h 66"/>
                <a:gd name="T38" fmla="*/ 19 w 63"/>
                <a:gd name="T39" fmla="*/ 28 h 66"/>
                <a:gd name="T40" fmla="*/ 23 w 63"/>
                <a:gd name="T41" fmla="*/ 39 h 66"/>
                <a:gd name="T42" fmla="*/ 27 w 63"/>
                <a:gd name="T43" fmla="*/ 41 h 66"/>
                <a:gd name="T44" fmla="*/ 19 w 63"/>
                <a:gd name="T45" fmla="*/ 28 h 66"/>
                <a:gd name="T46" fmla="*/ 33 w 63"/>
                <a:gd name="T47" fmla="*/ 27 h 66"/>
                <a:gd name="T48" fmla="*/ 34 w 63"/>
                <a:gd name="T49" fmla="*/ 47 h 66"/>
                <a:gd name="T50" fmla="*/ 40 w 63"/>
                <a:gd name="T51" fmla="*/ 55 h 66"/>
                <a:gd name="T52" fmla="*/ 39 w 63"/>
                <a:gd name="T53" fmla="*/ 46 h 66"/>
                <a:gd name="T54" fmla="*/ 38 w 63"/>
                <a:gd name="T55" fmla="*/ 48 h 66"/>
                <a:gd name="T56" fmla="*/ 36 w 63"/>
                <a:gd name="T57" fmla="*/ 35 h 66"/>
                <a:gd name="T58" fmla="*/ 33 w 63"/>
                <a:gd name="T59" fmla="*/ 27 h 66"/>
                <a:gd name="T60" fmla="*/ 30 w 63"/>
                <a:gd name="T61" fmla="*/ 16 h 66"/>
                <a:gd name="T62" fmla="*/ 32 w 63"/>
                <a:gd name="T63" fmla="*/ 24 h 66"/>
                <a:gd name="T64" fmla="*/ 35 w 63"/>
                <a:gd name="T65" fmla="*/ 28 h 66"/>
                <a:gd name="T66" fmla="*/ 30 w 63"/>
                <a:gd name="T67" fmla="*/ 16 h 66"/>
                <a:gd name="T68" fmla="*/ 2 w 63"/>
                <a:gd name="T69" fmla="*/ 10 h 66"/>
                <a:gd name="T70" fmla="*/ 1 w 63"/>
                <a:gd name="T71" fmla="*/ 19 h 66"/>
                <a:gd name="T72" fmla="*/ 1 w 63"/>
                <a:gd name="T73" fmla="*/ 19 h 66"/>
                <a:gd name="T74" fmla="*/ 1 w 63"/>
                <a:gd name="T75" fmla="*/ 19 h 66"/>
                <a:gd name="T76" fmla="*/ 1 w 63"/>
                <a:gd name="T77" fmla="*/ 19 h 66"/>
                <a:gd name="T78" fmla="*/ 12 w 63"/>
                <a:gd name="T79" fmla="*/ 47 h 66"/>
                <a:gd name="T80" fmla="*/ 18 w 63"/>
                <a:gd name="T81" fmla="*/ 48 h 66"/>
                <a:gd name="T82" fmla="*/ 11 w 63"/>
                <a:gd name="T83" fmla="*/ 37 h 66"/>
                <a:gd name="T84" fmla="*/ 10 w 63"/>
                <a:gd name="T85" fmla="*/ 37 h 66"/>
                <a:gd name="T86" fmla="*/ 9 w 63"/>
                <a:gd name="T87" fmla="*/ 34 h 66"/>
                <a:gd name="T88" fmla="*/ 2 w 63"/>
                <a:gd name="T89" fmla="*/ 10 h 66"/>
                <a:gd name="T90" fmla="*/ 2 w 63"/>
                <a:gd name="T91" fmla="*/ 10 h 66"/>
                <a:gd name="T92" fmla="*/ 45 w 63"/>
                <a:gd name="T93" fmla="*/ 6 h 66"/>
                <a:gd name="T94" fmla="*/ 40 w 63"/>
                <a:gd name="T95" fmla="*/ 44 h 66"/>
                <a:gd name="T96" fmla="*/ 41 w 63"/>
                <a:gd name="T97" fmla="*/ 57 h 66"/>
                <a:gd name="T98" fmla="*/ 45 w 63"/>
                <a:gd name="T99" fmla="*/ 53 h 66"/>
                <a:gd name="T100" fmla="*/ 44 w 63"/>
                <a:gd name="T101" fmla="*/ 52 h 66"/>
                <a:gd name="T102" fmla="*/ 45 w 63"/>
                <a:gd name="T103" fmla="*/ 6 h 66"/>
                <a:gd name="T104" fmla="*/ 58 w 63"/>
                <a:gd name="T105" fmla="*/ 0 h 66"/>
                <a:gd name="T106" fmla="*/ 58 w 63"/>
                <a:gd name="T107" fmla="*/ 0 h 66"/>
                <a:gd name="T108" fmla="*/ 55 w 63"/>
                <a:gd name="T109" fmla="*/ 42 h 66"/>
                <a:gd name="T110" fmla="*/ 59 w 63"/>
                <a:gd name="T111" fmla="*/ 36 h 66"/>
                <a:gd name="T112" fmla="*/ 62 w 63"/>
                <a:gd name="T113" fmla="*/ 20 h 66"/>
                <a:gd name="T114" fmla="*/ 63 w 63"/>
                <a:gd name="T115" fmla="*/ 17 h 66"/>
                <a:gd name="T116" fmla="*/ 60 w 63"/>
                <a:gd name="T117" fmla="*/ 2 h 66"/>
                <a:gd name="T118" fmla="*/ 60 w 63"/>
                <a:gd name="T119" fmla="*/ 2 h 66"/>
                <a:gd name="T120" fmla="*/ 60 w 63"/>
                <a:gd name="T121" fmla="*/ 2 h 66"/>
                <a:gd name="T122" fmla="*/ 58 w 63"/>
                <a:gd name="T12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" h="66">
                  <a:moveTo>
                    <a:pt x="13" y="47"/>
                  </a:moveTo>
                  <a:cubicBezTo>
                    <a:pt x="17" y="53"/>
                    <a:pt x="22" y="58"/>
                    <a:pt x="28" y="63"/>
                  </a:cubicBezTo>
                  <a:cubicBezTo>
                    <a:pt x="33" y="66"/>
                    <a:pt x="33" y="66"/>
                    <a:pt x="33" y="66"/>
                  </a:cubicBezTo>
                  <a:cubicBezTo>
                    <a:pt x="34" y="65"/>
                    <a:pt x="35" y="64"/>
                    <a:pt x="36" y="63"/>
                  </a:cubicBezTo>
                  <a:cubicBezTo>
                    <a:pt x="35" y="61"/>
                    <a:pt x="33" y="59"/>
                    <a:pt x="32" y="58"/>
                  </a:cubicBezTo>
                  <a:cubicBezTo>
                    <a:pt x="30" y="56"/>
                    <a:pt x="29" y="55"/>
                    <a:pt x="27" y="53"/>
                  </a:cubicBezTo>
                  <a:cubicBezTo>
                    <a:pt x="27" y="54"/>
                    <a:pt x="27" y="54"/>
                    <a:pt x="27" y="55"/>
                  </a:cubicBezTo>
                  <a:cubicBezTo>
                    <a:pt x="27" y="55"/>
                    <a:pt x="27" y="55"/>
                    <a:pt x="26" y="55"/>
                  </a:cubicBezTo>
                  <a:cubicBezTo>
                    <a:pt x="25" y="55"/>
                    <a:pt x="22" y="53"/>
                    <a:pt x="19" y="49"/>
                  </a:cubicBezTo>
                  <a:cubicBezTo>
                    <a:pt x="16" y="48"/>
                    <a:pt x="14" y="48"/>
                    <a:pt x="13" y="47"/>
                  </a:cubicBezTo>
                  <a:moveTo>
                    <a:pt x="24" y="40"/>
                  </a:moveTo>
                  <a:cubicBezTo>
                    <a:pt x="25" y="45"/>
                    <a:pt x="27" y="49"/>
                    <a:pt x="27" y="52"/>
                  </a:cubicBezTo>
                  <a:cubicBezTo>
                    <a:pt x="31" y="55"/>
                    <a:pt x="34" y="58"/>
                    <a:pt x="37" y="62"/>
                  </a:cubicBezTo>
                  <a:cubicBezTo>
                    <a:pt x="38" y="61"/>
                    <a:pt x="39" y="60"/>
                    <a:pt x="40" y="59"/>
                  </a:cubicBezTo>
                  <a:cubicBezTo>
                    <a:pt x="38" y="56"/>
                    <a:pt x="37" y="53"/>
                    <a:pt x="34" y="49"/>
                  </a:cubicBezTo>
                  <a:cubicBezTo>
                    <a:pt x="34" y="49"/>
                    <a:pt x="34" y="49"/>
                    <a:pt x="33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9"/>
                    <a:pt x="30" y="46"/>
                    <a:pt x="28" y="43"/>
                  </a:cubicBezTo>
                  <a:cubicBezTo>
                    <a:pt x="27" y="42"/>
                    <a:pt x="25" y="41"/>
                    <a:pt x="24" y="40"/>
                  </a:cubicBezTo>
                  <a:moveTo>
                    <a:pt x="19" y="28"/>
                  </a:moveTo>
                  <a:cubicBezTo>
                    <a:pt x="19" y="28"/>
                    <a:pt x="21" y="33"/>
                    <a:pt x="23" y="39"/>
                  </a:cubicBezTo>
                  <a:cubicBezTo>
                    <a:pt x="25" y="40"/>
                    <a:pt x="26" y="40"/>
                    <a:pt x="27" y="41"/>
                  </a:cubicBezTo>
                  <a:cubicBezTo>
                    <a:pt x="23" y="35"/>
                    <a:pt x="19" y="28"/>
                    <a:pt x="19" y="28"/>
                  </a:cubicBezTo>
                  <a:moveTo>
                    <a:pt x="33" y="27"/>
                  </a:moveTo>
                  <a:cubicBezTo>
                    <a:pt x="34" y="33"/>
                    <a:pt x="35" y="42"/>
                    <a:pt x="34" y="47"/>
                  </a:cubicBezTo>
                  <a:cubicBezTo>
                    <a:pt x="37" y="50"/>
                    <a:pt x="38" y="53"/>
                    <a:pt x="40" y="55"/>
                  </a:cubicBezTo>
                  <a:cubicBezTo>
                    <a:pt x="40" y="53"/>
                    <a:pt x="40" y="50"/>
                    <a:pt x="39" y="46"/>
                  </a:cubicBezTo>
                  <a:cubicBezTo>
                    <a:pt x="39" y="47"/>
                    <a:pt x="39" y="47"/>
                    <a:pt x="38" y="48"/>
                  </a:cubicBezTo>
                  <a:cubicBezTo>
                    <a:pt x="38" y="43"/>
                    <a:pt x="37" y="39"/>
                    <a:pt x="36" y="35"/>
                  </a:cubicBezTo>
                  <a:cubicBezTo>
                    <a:pt x="36" y="32"/>
                    <a:pt x="34" y="29"/>
                    <a:pt x="33" y="27"/>
                  </a:cubicBezTo>
                  <a:moveTo>
                    <a:pt x="30" y="16"/>
                  </a:moveTo>
                  <a:cubicBezTo>
                    <a:pt x="30" y="16"/>
                    <a:pt x="31" y="19"/>
                    <a:pt x="32" y="24"/>
                  </a:cubicBezTo>
                  <a:cubicBezTo>
                    <a:pt x="33" y="25"/>
                    <a:pt x="34" y="27"/>
                    <a:pt x="35" y="28"/>
                  </a:cubicBezTo>
                  <a:cubicBezTo>
                    <a:pt x="33" y="21"/>
                    <a:pt x="30" y="16"/>
                    <a:pt x="30" y="16"/>
                  </a:cubicBezTo>
                  <a:moveTo>
                    <a:pt x="2" y="10"/>
                  </a:moveTo>
                  <a:cubicBezTo>
                    <a:pt x="0" y="10"/>
                    <a:pt x="1" y="18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2" y="29"/>
                    <a:pt x="6" y="38"/>
                    <a:pt x="12" y="47"/>
                  </a:cubicBezTo>
                  <a:cubicBezTo>
                    <a:pt x="14" y="47"/>
                    <a:pt x="16" y="47"/>
                    <a:pt x="18" y="48"/>
                  </a:cubicBezTo>
                  <a:cubicBezTo>
                    <a:pt x="16" y="45"/>
                    <a:pt x="13" y="41"/>
                    <a:pt x="11" y="37"/>
                  </a:cubicBezTo>
                  <a:cubicBezTo>
                    <a:pt x="11" y="37"/>
                    <a:pt x="11" y="37"/>
                    <a:pt x="10" y="37"/>
                  </a:cubicBezTo>
                  <a:cubicBezTo>
                    <a:pt x="9" y="36"/>
                    <a:pt x="9" y="35"/>
                    <a:pt x="9" y="34"/>
                  </a:cubicBezTo>
                  <a:cubicBezTo>
                    <a:pt x="6" y="27"/>
                    <a:pt x="3" y="19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moveTo>
                    <a:pt x="45" y="6"/>
                  </a:moveTo>
                  <a:cubicBezTo>
                    <a:pt x="45" y="6"/>
                    <a:pt x="46" y="31"/>
                    <a:pt x="40" y="44"/>
                  </a:cubicBezTo>
                  <a:cubicBezTo>
                    <a:pt x="41" y="49"/>
                    <a:pt x="41" y="53"/>
                    <a:pt x="41" y="57"/>
                  </a:cubicBezTo>
                  <a:cubicBezTo>
                    <a:pt x="43" y="56"/>
                    <a:pt x="44" y="55"/>
                    <a:pt x="45" y="53"/>
                  </a:cubicBezTo>
                  <a:cubicBezTo>
                    <a:pt x="45" y="53"/>
                    <a:pt x="44" y="53"/>
                    <a:pt x="44" y="52"/>
                  </a:cubicBezTo>
                  <a:cubicBezTo>
                    <a:pt x="51" y="28"/>
                    <a:pt x="45" y="6"/>
                    <a:pt x="45" y="6"/>
                  </a:cubicBezTo>
                  <a:moveTo>
                    <a:pt x="58" y="0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63" y="20"/>
                    <a:pt x="55" y="42"/>
                  </a:cubicBezTo>
                  <a:cubicBezTo>
                    <a:pt x="57" y="40"/>
                    <a:pt x="58" y="38"/>
                    <a:pt x="59" y="36"/>
                  </a:cubicBezTo>
                  <a:cubicBezTo>
                    <a:pt x="61" y="31"/>
                    <a:pt x="62" y="26"/>
                    <a:pt x="62" y="20"/>
                  </a:cubicBezTo>
                  <a:cubicBezTo>
                    <a:pt x="62" y="19"/>
                    <a:pt x="63" y="18"/>
                    <a:pt x="63" y="17"/>
                  </a:cubicBezTo>
                  <a:cubicBezTo>
                    <a:pt x="63" y="12"/>
                    <a:pt x="62" y="7"/>
                    <a:pt x="60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0"/>
                    <a:pt x="59" y="0"/>
                    <a:pt x="58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6" name="Freeform 994">
              <a:extLst>
                <a:ext uri="{FF2B5EF4-FFF2-40B4-BE49-F238E27FC236}">
                  <a16:creationId xmlns:a16="http://schemas.microsoft.com/office/drawing/2014/main" id="{84BB7E30-758B-448E-954C-0EECB24D8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7763" y="1023938"/>
              <a:ext cx="106363" cy="106363"/>
            </a:xfrm>
            <a:custGeom>
              <a:avLst/>
              <a:gdLst>
                <a:gd name="T0" fmla="*/ 2 w 32"/>
                <a:gd name="T1" fmla="*/ 3 h 32"/>
                <a:gd name="T2" fmla="*/ 13 w 32"/>
                <a:gd name="T3" fmla="*/ 22 h 32"/>
                <a:gd name="T4" fmla="*/ 32 w 32"/>
                <a:gd name="T5" fmla="*/ 31 h 32"/>
                <a:gd name="T6" fmla="*/ 30 w 32"/>
                <a:gd name="T7" fmla="*/ 32 h 32"/>
                <a:gd name="T8" fmla="*/ 1 w 32"/>
                <a:gd name="T9" fmla="*/ 3 h 32"/>
                <a:gd name="T10" fmla="*/ 1 w 32"/>
                <a:gd name="T11" fmla="*/ 3 h 32"/>
                <a:gd name="T12" fmla="*/ 0 w 32"/>
                <a:gd name="T13" fmla="*/ 1 h 32"/>
                <a:gd name="T14" fmla="*/ 2 w 32"/>
                <a:gd name="T15" fmla="*/ 1 h 32"/>
                <a:gd name="T16" fmla="*/ 2 w 32"/>
                <a:gd name="T17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2">
                  <a:moveTo>
                    <a:pt x="2" y="3"/>
                  </a:moveTo>
                  <a:cubicBezTo>
                    <a:pt x="3" y="7"/>
                    <a:pt x="5" y="16"/>
                    <a:pt x="13" y="22"/>
                  </a:cubicBezTo>
                  <a:cubicBezTo>
                    <a:pt x="24" y="30"/>
                    <a:pt x="32" y="31"/>
                    <a:pt x="32" y="31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6" y="28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2" y="1"/>
                  </a:cubicBezTo>
                  <a:cubicBezTo>
                    <a:pt x="3" y="3"/>
                    <a:pt x="2" y="3"/>
                    <a:pt x="2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7" name="Freeform 995">
              <a:extLst>
                <a:ext uri="{FF2B5EF4-FFF2-40B4-BE49-F238E27FC236}">
                  <a16:creationId xmlns:a16="http://schemas.microsoft.com/office/drawing/2014/main" id="{D4857D12-3B8D-4294-AF6B-CA2AE5BCCB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28238" y="1003301"/>
              <a:ext cx="119063" cy="103188"/>
            </a:xfrm>
            <a:custGeom>
              <a:avLst/>
              <a:gdLst>
                <a:gd name="T0" fmla="*/ 34 w 36"/>
                <a:gd name="T1" fmla="*/ 31 h 31"/>
                <a:gd name="T2" fmla="*/ 36 w 36"/>
                <a:gd name="T3" fmla="*/ 31 h 31"/>
                <a:gd name="T4" fmla="*/ 3 w 36"/>
                <a:gd name="T5" fmla="*/ 3 h 31"/>
                <a:gd name="T6" fmla="*/ 2 w 36"/>
                <a:gd name="T7" fmla="*/ 0 h 31"/>
                <a:gd name="T8" fmla="*/ 2 w 36"/>
                <a:gd name="T9" fmla="*/ 3 h 31"/>
                <a:gd name="T10" fmla="*/ 2 w 36"/>
                <a:gd name="T11" fmla="*/ 3 h 31"/>
                <a:gd name="T12" fmla="*/ 10 w 36"/>
                <a:gd name="T13" fmla="*/ 15 h 31"/>
                <a:gd name="T14" fmla="*/ 34 w 36"/>
                <a:gd name="T1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1">
                  <a:moveTo>
                    <a:pt x="34" y="31"/>
                  </a:moveTo>
                  <a:cubicBezTo>
                    <a:pt x="36" y="31"/>
                    <a:pt x="36" y="31"/>
                    <a:pt x="36" y="31"/>
                  </a:cubicBezTo>
                  <a:cubicBezTo>
                    <a:pt x="36" y="31"/>
                    <a:pt x="11" y="21"/>
                    <a:pt x="3" y="3"/>
                  </a:cubicBezTo>
                  <a:cubicBezTo>
                    <a:pt x="3" y="3"/>
                    <a:pt x="3" y="1"/>
                    <a:pt x="2" y="0"/>
                  </a:cubicBezTo>
                  <a:cubicBezTo>
                    <a:pt x="1" y="0"/>
                    <a:pt x="0" y="2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4" y="6"/>
                    <a:pt x="7" y="11"/>
                    <a:pt x="10" y="15"/>
                  </a:cubicBezTo>
                  <a:cubicBezTo>
                    <a:pt x="17" y="22"/>
                    <a:pt x="30" y="29"/>
                    <a:pt x="34" y="31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8" name="Freeform 996">
              <a:extLst>
                <a:ext uri="{FF2B5EF4-FFF2-40B4-BE49-F238E27FC236}">
                  <a16:creationId xmlns:a16="http://schemas.microsoft.com/office/drawing/2014/main" id="{5A4BF334-15A7-4D01-9A68-ED2AA76AB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25063" y="893763"/>
              <a:ext cx="155575" cy="219075"/>
            </a:xfrm>
            <a:custGeom>
              <a:avLst/>
              <a:gdLst>
                <a:gd name="T0" fmla="*/ 6 w 47"/>
                <a:gd name="T1" fmla="*/ 2 h 66"/>
                <a:gd name="T2" fmla="*/ 3 w 47"/>
                <a:gd name="T3" fmla="*/ 1 h 66"/>
                <a:gd name="T4" fmla="*/ 7 w 47"/>
                <a:gd name="T5" fmla="*/ 4 h 66"/>
                <a:gd name="T6" fmla="*/ 37 w 47"/>
                <a:gd name="T7" fmla="*/ 65 h 66"/>
                <a:gd name="T8" fmla="*/ 39 w 47"/>
                <a:gd name="T9" fmla="*/ 66 h 66"/>
                <a:gd name="T10" fmla="*/ 6 w 47"/>
                <a:gd name="T11" fmla="*/ 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66">
                  <a:moveTo>
                    <a:pt x="6" y="2"/>
                  </a:moveTo>
                  <a:cubicBezTo>
                    <a:pt x="5" y="1"/>
                    <a:pt x="4" y="0"/>
                    <a:pt x="3" y="1"/>
                  </a:cubicBezTo>
                  <a:cubicBezTo>
                    <a:pt x="0" y="3"/>
                    <a:pt x="5" y="7"/>
                    <a:pt x="7" y="4"/>
                  </a:cubicBezTo>
                  <a:cubicBezTo>
                    <a:pt x="47" y="15"/>
                    <a:pt x="37" y="65"/>
                    <a:pt x="37" y="65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39" y="65"/>
                    <a:pt x="47" y="13"/>
                    <a:pt x="6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9" name="Freeform 997">
              <a:extLst>
                <a:ext uri="{FF2B5EF4-FFF2-40B4-BE49-F238E27FC236}">
                  <a16:creationId xmlns:a16="http://schemas.microsoft.com/office/drawing/2014/main" id="{233A5001-3E02-4144-8140-C4192ABEB72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75851" y="1042988"/>
              <a:ext cx="125413" cy="115888"/>
            </a:xfrm>
            <a:custGeom>
              <a:avLst/>
              <a:gdLst>
                <a:gd name="T0" fmla="*/ 1 w 38"/>
                <a:gd name="T1" fmla="*/ 4 h 35"/>
                <a:gd name="T2" fmla="*/ 1 w 38"/>
                <a:gd name="T3" fmla="*/ 1 h 35"/>
                <a:gd name="T4" fmla="*/ 2 w 38"/>
                <a:gd name="T5" fmla="*/ 5 h 35"/>
                <a:gd name="T6" fmla="*/ 38 w 38"/>
                <a:gd name="T7" fmla="*/ 33 h 35"/>
                <a:gd name="T8" fmla="*/ 38 w 38"/>
                <a:gd name="T9" fmla="*/ 35 h 35"/>
                <a:gd name="T10" fmla="*/ 1 w 38"/>
                <a:gd name="T11" fmla="*/ 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5">
                  <a:moveTo>
                    <a:pt x="1" y="4"/>
                  </a:move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4" y="4"/>
                    <a:pt x="2" y="5"/>
                  </a:cubicBezTo>
                  <a:cubicBezTo>
                    <a:pt x="3" y="32"/>
                    <a:pt x="38" y="33"/>
                    <a:pt x="38" y="33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8" y="35"/>
                    <a:pt x="2" y="32"/>
                    <a:pt x="1" y="4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0" name="Freeform 998">
              <a:extLst>
                <a:ext uri="{FF2B5EF4-FFF2-40B4-BE49-F238E27FC236}">
                  <a16:creationId xmlns:a16="http://schemas.microsoft.com/office/drawing/2014/main" id="{667D48D0-443E-4AE7-8AAB-A15343FF2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7926" y="947738"/>
              <a:ext cx="107950" cy="134938"/>
            </a:xfrm>
            <a:custGeom>
              <a:avLst/>
              <a:gdLst>
                <a:gd name="T0" fmla="*/ 4 w 33"/>
                <a:gd name="T1" fmla="*/ 1 h 41"/>
                <a:gd name="T2" fmla="*/ 2 w 33"/>
                <a:gd name="T3" fmla="*/ 1 h 41"/>
                <a:gd name="T4" fmla="*/ 5 w 33"/>
                <a:gd name="T5" fmla="*/ 3 h 41"/>
                <a:gd name="T6" fmla="*/ 30 w 33"/>
                <a:gd name="T7" fmla="*/ 41 h 41"/>
                <a:gd name="T8" fmla="*/ 32 w 33"/>
                <a:gd name="T9" fmla="*/ 41 h 41"/>
                <a:gd name="T10" fmla="*/ 4 w 33"/>
                <a:gd name="T11" fmla="*/ 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41">
                  <a:moveTo>
                    <a:pt x="4" y="1"/>
                  </a:moveTo>
                  <a:cubicBezTo>
                    <a:pt x="3" y="1"/>
                    <a:pt x="2" y="0"/>
                    <a:pt x="2" y="1"/>
                  </a:cubicBezTo>
                  <a:cubicBezTo>
                    <a:pt x="0" y="2"/>
                    <a:pt x="4" y="5"/>
                    <a:pt x="5" y="3"/>
                  </a:cubicBezTo>
                  <a:cubicBezTo>
                    <a:pt x="33" y="6"/>
                    <a:pt x="30" y="41"/>
                    <a:pt x="30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41"/>
                    <a:pt x="32" y="5"/>
                    <a:pt x="4" y="1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1" name="Freeform 999">
              <a:extLst>
                <a:ext uri="{FF2B5EF4-FFF2-40B4-BE49-F238E27FC236}">
                  <a16:creationId xmlns:a16="http://schemas.microsoft.com/office/drawing/2014/main" id="{3566F04C-4E3E-41C6-B1E9-507A91EC9E9C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5051" y="1042988"/>
              <a:ext cx="192088" cy="133350"/>
            </a:xfrm>
            <a:custGeom>
              <a:avLst/>
              <a:gdLst>
                <a:gd name="T0" fmla="*/ 2 w 58"/>
                <a:gd name="T1" fmla="*/ 5 h 40"/>
                <a:gd name="T2" fmla="*/ 1 w 58"/>
                <a:gd name="T3" fmla="*/ 2 h 40"/>
                <a:gd name="T4" fmla="*/ 4 w 58"/>
                <a:gd name="T5" fmla="*/ 6 h 40"/>
                <a:gd name="T6" fmla="*/ 58 w 58"/>
                <a:gd name="T7" fmla="*/ 28 h 40"/>
                <a:gd name="T8" fmla="*/ 58 w 58"/>
                <a:gd name="T9" fmla="*/ 30 h 40"/>
                <a:gd name="T10" fmla="*/ 2 w 58"/>
                <a:gd name="T11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40">
                  <a:moveTo>
                    <a:pt x="2" y="5"/>
                  </a:moveTo>
                  <a:cubicBezTo>
                    <a:pt x="1" y="4"/>
                    <a:pt x="0" y="3"/>
                    <a:pt x="1" y="2"/>
                  </a:cubicBezTo>
                  <a:cubicBezTo>
                    <a:pt x="2" y="0"/>
                    <a:pt x="6" y="4"/>
                    <a:pt x="4" y="6"/>
                  </a:cubicBezTo>
                  <a:cubicBezTo>
                    <a:pt x="15" y="39"/>
                    <a:pt x="57" y="28"/>
                    <a:pt x="58" y="28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8" y="30"/>
                    <a:pt x="13" y="40"/>
                    <a:pt x="2" y="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2" name="Freeform 1000">
              <a:extLst>
                <a:ext uri="{FF2B5EF4-FFF2-40B4-BE49-F238E27FC236}">
                  <a16:creationId xmlns:a16="http://schemas.microsoft.com/office/drawing/2014/main" id="{F8202F52-2EE7-4016-9075-8688F7343943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1726" y="1017588"/>
              <a:ext cx="119063" cy="122238"/>
            </a:xfrm>
            <a:custGeom>
              <a:avLst/>
              <a:gdLst>
                <a:gd name="T0" fmla="*/ 2 w 36"/>
                <a:gd name="T1" fmla="*/ 3 h 37"/>
                <a:gd name="T2" fmla="*/ 2 w 36"/>
                <a:gd name="T3" fmla="*/ 1 h 37"/>
                <a:gd name="T4" fmla="*/ 3 w 36"/>
                <a:gd name="T5" fmla="*/ 4 h 37"/>
                <a:gd name="T6" fmla="*/ 36 w 36"/>
                <a:gd name="T7" fmla="*/ 36 h 37"/>
                <a:gd name="T8" fmla="*/ 36 w 36"/>
                <a:gd name="T9" fmla="*/ 37 h 37"/>
                <a:gd name="T10" fmla="*/ 2 w 36"/>
                <a:gd name="T11" fmla="*/ 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7">
                  <a:moveTo>
                    <a:pt x="2" y="3"/>
                  </a:moveTo>
                  <a:cubicBezTo>
                    <a:pt x="2" y="3"/>
                    <a:pt x="1" y="1"/>
                    <a:pt x="2" y="1"/>
                  </a:cubicBezTo>
                  <a:cubicBezTo>
                    <a:pt x="3" y="0"/>
                    <a:pt x="5" y="4"/>
                    <a:pt x="3" y="4"/>
                  </a:cubicBezTo>
                  <a:cubicBezTo>
                    <a:pt x="2" y="32"/>
                    <a:pt x="36" y="36"/>
                    <a:pt x="36" y="36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37"/>
                    <a:pt x="0" y="32"/>
                    <a:pt x="2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3" name="Freeform 1001">
              <a:extLst>
                <a:ext uri="{FF2B5EF4-FFF2-40B4-BE49-F238E27FC236}">
                  <a16:creationId xmlns:a16="http://schemas.microsoft.com/office/drawing/2014/main" id="{136CA5F0-2657-4E43-AE65-E55EEC29F0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4113" y="990601"/>
              <a:ext cx="115888" cy="98425"/>
            </a:xfrm>
            <a:custGeom>
              <a:avLst/>
              <a:gdLst>
                <a:gd name="T0" fmla="*/ 4 w 35"/>
                <a:gd name="T1" fmla="*/ 2 h 30"/>
                <a:gd name="T2" fmla="*/ 24 w 35"/>
                <a:gd name="T3" fmla="*/ 13 h 30"/>
                <a:gd name="T4" fmla="*/ 34 w 35"/>
                <a:gd name="T5" fmla="*/ 30 h 30"/>
                <a:gd name="T6" fmla="*/ 35 w 35"/>
                <a:gd name="T7" fmla="*/ 29 h 30"/>
                <a:gd name="T8" fmla="*/ 4 w 35"/>
                <a:gd name="T9" fmla="*/ 2 h 30"/>
                <a:gd name="T10" fmla="*/ 4 w 35"/>
                <a:gd name="T11" fmla="*/ 2 h 30"/>
                <a:gd name="T12" fmla="*/ 2 w 35"/>
                <a:gd name="T13" fmla="*/ 0 h 30"/>
                <a:gd name="T14" fmla="*/ 2 w 35"/>
                <a:gd name="T15" fmla="*/ 3 h 30"/>
                <a:gd name="T16" fmla="*/ 4 w 35"/>
                <a:gd name="T17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30">
                  <a:moveTo>
                    <a:pt x="4" y="2"/>
                  </a:moveTo>
                  <a:cubicBezTo>
                    <a:pt x="8" y="3"/>
                    <a:pt x="17" y="5"/>
                    <a:pt x="24" y="13"/>
                  </a:cubicBezTo>
                  <a:cubicBezTo>
                    <a:pt x="32" y="22"/>
                    <a:pt x="34" y="30"/>
                    <a:pt x="34" y="30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29" y="5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1"/>
                    <a:pt x="2" y="0"/>
                  </a:cubicBezTo>
                  <a:cubicBezTo>
                    <a:pt x="1" y="0"/>
                    <a:pt x="0" y="2"/>
                    <a:pt x="2" y="3"/>
                  </a:cubicBezTo>
                  <a:cubicBezTo>
                    <a:pt x="4" y="3"/>
                    <a:pt x="4" y="3"/>
                    <a:pt x="4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4" name="Freeform 1002">
              <a:extLst>
                <a:ext uri="{FF2B5EF4-FFF2-40B4-BE49-F238E27FC236}">
                  <a16:creationId xmlns:a16="http://schemas.microsoft.com/office/drawing/2014/main" id="{35D19E88-6EBE-46D0-AC81-E709D92278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4113" y="1027113"/>
              <a:ext cx="115888" cy="98425"/>
            </a:xfrm>
            <a:custGeom>
              <a:avLst/>
              <a:gdLst>
                <a:gd name="T0" fmla="*/ 4 w 35"/>
                <a:gd name="T1" fmla="*/ 2 h 30"/>
                <a:gd name="T2" fmla="*/ 24 w 35"/>
                <a:gd name="T3" fmla="*/ 13 h 30"/>
                <a:gd name="T4" fmla="*/ 33 w 35"/>
                <a:gd name="T5" fmla="*/ 30 h 30"/>
                <a:gd name="T6" fmla="*/ 35 w 35"/>
                <a:gd name="T7" fmla="*/ 29 h 30"/>
                <a:gd name="T8" fmla="*/ 4 w 35"/>
                <a:gd name="T9" fmla="*/ 2 h 30"/>
                <a:gd name="T10" fmla="*/ 4 w 35"/>
                <a:gd name="T11" fmla="*/ 2 h 30"/>
                <a:gd name="T12" fmla="*/ 2 w 35"/>
                <a:gd name="T13" fmla="*/ 0 h 30"/>
                <a:gd name="T14" fmla="*/ 2 w 35"/>
                <a:gd name="T15" fmla="*/ 3 h 30"/>
                <a:gd name="T16" fmla="*/ 4 w 35"/>
                <a:gd name="T17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30">
                  <a:moveTo>
                    <a:pt x="4" y="2"/>
                  </a:moveTo>
                  <a:cubicBezTo>
                    <a:pt x="8" y="3"/>
                    <a:pt x="17" y="5"/>
                    <a:pt x="24" y="13"/>
                  </a:cubicBezTo>
                  <a:cubicBezTo>
                    <a:pt x="32" y="22"/>
                    <a:pt x="33" y="30"/>
                    <a:pt x="33" y="30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29" y="5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1"/>
                    <a:pt x="2" y="1"/>
                    <a:pt x="2" y="0"/>
                  </a:cubicBezTo>
                  <a:cubicBezTo>
                    <a:pt x="0" y="0"/>
                    <a:pt x="0" y="2"/>
                    <a:pt x="2" y="3"/>
                  </a:cubicBezTo>
                  <a:cubicBezTo>
                    <a:pt x="4" y="3"/>
                    <a:pt x="4" y="3"/>
                    <a:pt x="4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5" name="Freeform 1003">
              <a:extLst>
                <a:ext uri="{FF2B5EF4-FFF2-40B4-BE49-F238E27FC236}">
                  <a16:creationId xmlns:a16="http://schemas.microsoft.com/office/drawing/2014/main" id="{87C388F5-FE2E-4464-A990-12D653A561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0776" y="1033463"/>
              <a:ext cx="133350" cy="85725"/>
            </a:xfrm>
            <a:custGeom>
              <a:avLst/>
              <a:gdLst>
                <a:gd name="T0" fmla="*/ 3 w 40"/>
                <a:gd name="T1" fmla="*/ 4 h 26"/>
                <a:gd name="T2" fmla="*/ 20 w 40"/>
                <a:gd name="T3" fmla="*/ 19 h 26"/>
                <a:gd name="T4" fmla="*/ 40 w 40"/>
                <a:gd name="T5" fmla="*/ 22 h 26"/>
                <a:gd name="T6" fmla="*/ 39 w 40"/>
                <a:gd name="T7" fmla="*/ 23 h 26"/>
                <a:gd name="T8" fmla="*/ 3 w 40"/>
                <a:gd name="T9" fmla="*/ 4 h 26"/>
                <a:gd name="T10" fmla="*/ 3 w 40"/>
                <a:gd name="T11" fmla="*/ 4 h 26"/>
                <a:gd name="T12" fmla="*/ 1 w 40"/>
                <a:gd name="T13" fmla="*/ 2 h 26"/>
                <a:gd name="T14" fmla="*/ 3 w 40"/>
                <a:gd name="T15" fmla="*/ 2 h 26"/>
                <a:gd name="T16" fmla="*/ 3 w 40"/>
                <a:gd name="T17" fmla="*/ 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6">
                  <a:moveTo>
                    <a:pt x="3" y="4"/>
                  </a:moveTo>
                  <a:cubicBezTo>
                    <a:pt x="5" y="7"/>
                    <a:pt x="11" y="15"/>
                    <a:pt x="20" y="19"/>
                  </a:cubicBezTo>
                  <a:cubicBezTo>
                    <a:pt x="32" y="23"/>
                    <a:pt x="40" y="22"/>
                    <a:pt x="40" y="2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9" y="23"/>
                    <a:pt x="15" y="26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1" y="3"/>
                    <a:pt x="1" y="2"/>
                  </a:cubicBezTo>
                  <a:cubicBezTo>
                    <a:pt x="0" y="1"/>
                    <a:pt x="2" y="0"/>
                    <a:pt x="3" y="2"/>
                  </a:cubicBezTo>
                  <a:cubicBezTo>
                    <a:pt x="4" y="3"/>
                    <a:pt x="4" y="4"/>
                    <a:pt x="3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6" name="Freeform 1004">
              <a:extLst>
                <a:ext uri="{FF2B5EF4-FFF2-40B4-BE49-F238E27FC236}">
                  <a16:creationId xmlns:a16="http://schemas.microsoft.com/office/drawing/2014/main" id="{020515A3-A9C7-4C8B-9028-A20024C904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5526" y="862013"/>
              <a:ext cx="360363" cy="423863"/>
            </a:xfrm>
            <a:custGeom>
              <a:avLst/>
              <a:gdLst>
                <a:gd name="T0" fmla="*/ 29 w 109"/>
                <a:gd name="T1" fmla="*/ 110 h 128"/>
                <a:gd name="T2" fmla="*/ 33 w 109"/>
                <a:gd name="T3" fmla="*/ 106 h 128"/>
                <a:gd name="T4" fmla="*/ 34 w 109"/>
                <a:gd name="T5" fmla="*/ 106 h 128"/>
                <a:gd name="T6" fmla="*/ 59 w 109"/>
                <a:gd name="T7" fmla="*/ 78 h 128"/>
                <a:gd name="T8" fmla="*/ 67 w 109"/>
                <a:gd name="T9" fmla="*/ 67 h 128"/>
                <a:gd name="T10" fmla="*/ 67 w 109"/>
                <a:gd name="T11" fmla="*/ 67 h 128"/>
                <a:gd name="T12" fmla="*/ 72 w 109"/>
                <a:gd name="T13" fmla="*/ 63 h 128"/>
                <a:gd name="T14" fmla="*/ 95 w 109"/>
                <a:gd name="T15" fmla="*/ 33 h 128"/>
                <a:gd name="T16" fmla="*/ 96 w 109"/>
                <a:gd name="T17" fmla="*/ 31 h 128"/>
                <a:gd name="T18" fmla="*/ 107 w 109"/>
                <a:gd name="T19" fmla="*/ 19 h 128"/>
                <a:gd name="T20" fmla="*/ 104 w 109"/>
                <a:gd name="T21" fmla="*/ 42 h 128"/>
                <a:gd name="T22" fmla="*/ 97 w 109"/>
                <a:gd name="T23" fmla="*/ 61 h 128"/>
                <a:gd name="T24" fmla="*/ 97 w 109"/>
                <a:gd name="T25" fmla="*/ 61 h 128"/>
                <a:gd name="T26" fmla="*/ 97 w 109"/>
                <a:gd name="T27" fmla="*/ 62 h 128"/>
                <a:gd name="T28" fmla="*/ 96 w 109"/>
                <a:gd name="T29" fmla="*/ 62 h 128"/>
                <a:gd name="T30" fmla="*/ 96 w 109"/>
                <a:gd name="T31" fmla="*/ 63 h 128"/>
                <a:gd name="T32" fmla="*/ 90 w 109"/>
                <a:gd name="T33" fmla="*/ 71 h 128"/>
                <a:gd name="T34" fmla="*/ 73 w 109"/>
                <a:gd name="T35" fmla="*/ 81 h 128"/>
                <a:gd name="T36" fmla="*/ 68 w 109"/>
                <a:gd name="T37" fmla="*/ 85 h 128"/>
                <a:gd name="T38" fmla="*/ 61 w 109"/>
                <a:gd name="T39" fmla="*/ 99 h 128"/>
                <a:gd name="T40" fmla="*/ 49 w 109"/>
                <a:gd name="T41" fmla="*/ 112 h 128"/>
                <a:gd name="T42" fmla="*/ 49 w 109"/>
                <a:gd name="T43" fmla="*/ 112 h 128"/>
                <a:gd name="T44" fmla="*/ 36 w 109"/>
                <a:gd name="T45" fmla="*/ 121 h 128"/>
                <a:gd name="T46" fmla="*/ 24 w 109"/>
                <a:gd name="T47" fmla="*/ 125 h 128"/>
                <a:gd name="T48" fmla="*/ 29 w 109"/>
                <a:gd name="T49" fmla="*/ 1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" h="128">
                  <a:moveTo>
                    <a:pt x="29" y="110"/>
                  </a:moveTo>
                  <a:cubicBezTo>
                    <a:pt x="31" y="109"/>
                    <a:pt x="32" y="108"/>
                    <a:pt x="33" y="106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44" y="98"/>
                    <a:pt x="54" y="93"/>
                    <a:pt x="59" y="78"/>
                  </a:cubicBezTo>
                  <a:cubicBezTo>
                    <a:pt x="59" y="78"/>
                    <a:pt x="62" y="73"/>
                    <a:pt x="67" y="67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68" y="66"/>
                    <a:pt x="70" y="64"/>
                    <a:pt x="72" y="63"/>
                  </a:cubicBezTo>
                  <a:cubicBezTo>
                    <a:pt x="78" y="57"/>
                    <a:pt x="91" y="42"/>
                    <a:pt x="95" y="33"/>
                  </a:cubicBezTo>
                  <a:cubicBezTo>
                    <a:pt x="95" y="32"/>
                    <a:pt x="96" y="32"/>
                    <a:pt x="96" y="31"/>
                  </a:cubicBezTo>
                  <a:cubicBezTo>
                    <a:pt x="107" y="0"/>
                    <a:pt x="109" y="14"/>
                    <a:pt x="107" y="19"/>
                  </a:cubicBezTo>
                  <a:cubicBezTo>
                    <a:pt x="106" y="25"/>
                    <a:pt x="106" y="33"/>
                    <a:pt x="104" y="42"/>
                  </a:cubicBezTo>
                  <a:cubicBezTo>
                    <a:pt x="103" y="48"/>
                    <a:pt x="101" y="55"/>
                    <a:pt x="97" y="61"/>
                  </a:cubicBezTo>
                  <a:cubicBezTo>
                    <a:pt x="97" y="61"/>
                    <a:pt x="97" y="61"/>
                    <a:pt x="97" y="61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2"/>
                    <a:pt x="96" y="62"/>
                  </a:cubicBezTo>
                  <a:cubicBezTo>
                    <a:pt x="96" y="63"/>
                    <a:pt x="96" y="63"/>
                    <a:pt x="96" y="63"/>
                  </a:cubicBezTo>
                  <a:cubicBezTo>
                    <a:pt x="94" y="66"/>
                    <a:pt x="92" y="68"/>
                    <a:pt x="90" y="71"/>
                  </a:cubicBezTo>
                  <a:cubicBezTo>
                    <a:pt x="83" y="78"/>
                    <a:pt x="78" y="81"/>
                    <a:pt x="73" y="81"/>
                  </a:cubicBezTo>
                  <a:cubicBezTo>
                    <a:pt x="71" y="81"/>
                    <a:pt x="69" y="83"/>
                    <a:pt x="68" y="85"/>
                  </a:cubicBezTo>
                  <a:cubicBezTo>
                    <a:pt x="67" y="89"/>
                    <a:pt x="65" y="94"/>
                    <a:pt x="61" y="99"/>
                  </a:cubicBezTo>
                  <a:cubicBezTo>
                    <a:pt x="57" y="105"/>
                    <a:pt x="53" y="109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5" y="116"/>
                    <a:pt x="40" y="119"/>
                    <a:pt x="36" y="121"/>
                  </a:cubicBezTo>
                  <a:cubicBezTo>
                    <a:pt x="31" y="123"/>
                    <a:pt x="27" y="125"/>
                    <a:pt x="24" y="125"/>
                  </a:cubicBezTo>
                  <a:cubicBezTo>
                    <a:pt x="0" y="128"/>
                    <a:pt x="16" y="121"/>
                    <a:pt x="29" y="11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7" name="Freeform 1005">
              <a:extLst>
                <a:ext uri="{FF2B5EF4-FFF2-40B4-BE49-F238E27FC236}">
                  <a16:creationId xmlns:a16="http://schemas.microsoft.com/office/drawing/2014/main" id="{BEFD3D2C-A231-4E27-8D2D-13C25DDE3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1101" y="1049338"/>
              <a:ext cx="168275" cy="185738"/>
            </a:xfrm>
            <a:custGeom>
              <a:avLst/>
              <a:gdLst>
                <a:gd name="T0" fmla="*/ 38 w 51"/>
                <a:gd name="T1" fmla="*/ 0 h 56"/>
                <a:gd name="T2" fmla="*/ 35 w 51"/>
                <a:gd name="T3" fmla="*/ 10 h 56"/>
                <a:gd name="T4" fmla="*/ 27 w 51"/>
                <a:gd name="T5" fmla="*/ 20 h 56"/>
                <a:gd name="T6" fmla="*/ 27 w 51"/>
                <a:gd name="T7" fmla="*/ 20 h 56"/>
                <a:gd name="T8" fmla="*/ 26 w 51"/>
                <a:gd name="T9" fmla="*/ 10 h 56"/>
                <a:gd name="T10" fmla="*/ 25 w 51"/>
                <a:gd name="T11" fmla="*/ 18 h 56"/>
                <a:gd name="T12" fmla="*/ 23 w 51"/>
                <a:gd name="T13" fmla="*/ 22 h 56"/>
                <a:gd name="T14" fmla="*/ 12 w 51"/>
                <a:gd name="T15" fmla="*/ 27 h 56"/>
                <a:gd name="T16" fmla="*/ 14 w 51"/>
                <a:gd name="T17" fmla="*/ 28 h 56"/>
                <a:gd name="T18" fmla="*/ 18 w 51"/>
                <a:gd name="T19" fmla="*/ 26 h 56"/>
                <a:gd name="T20" fmla="*/ 20 w 51"/>
                <a:gd name="T21" fmla="*/ 25 h 56"/>
                <a:gd name="T22" fmla="*/ 20 w 51"/>
                <a:gd name="T23" fmla="*/ 25 h 56"/>
                <a:gd name="T24" fmla="*/ 14 w 51"/>
                <a:gd name="T25" fmla="*/ 33 h 56"/>
                <a:gd name="T26" fmla="*/ 1 w 51"/>
                <a:gd name="T27" fmla="*/ 42 h 56"/>
                <a:gd name="T28" fmla="*/ 15 w 51"/>
                <a:gd name="T29" fmla="*/ 34 h 56"/>
                <a:gd name="T30" fmla="*/ 15 w 51"/>
                <a:gd name="T31" fmla="*/ 34 h 56"/>
                <a:gd name="T32" fmla="*/ 12 w 51"/>
                <a:gd name="T33" fmla="*/ 43 h 56"/>
                <a:gd name="T34" fmla="*/ 1 w 51"/>
                <a:gd name="T35" fmla="*/ 56 h 56"/>
                <a:gd name="T36" fmla="*/ 2 w 51"/>
                <a:gd name="T37" fmla="*/ 55 h 56"/>
                <a:gd name="T38" fmla="*/ 2 w 51"/>
                <a:gd name="T39" fmla="*/ 55 h 56"/>
                <a:gd name="T40" fmla="*/ 14 w 51"/>
                <a:gd name="T41" fmla="*/ 42 h 56"/>
                <a:gd name="T42" fmla="*/ 21 w 51"/>
                <a:gd name="T43" fmla="*/ 28 h 56"/>
                <a:gd name="T44" fmla="*/ 26 w 51"/>
                <a:gd name="T45" fmla="*/ 24 h 56"/>
                <a:gd name="T46" fmla="*/ 43 w 51"/>
                <a:gd name="T47" fmla="*/ 14 h 56"/>
                <a:gd name="T48" fmla="*/ 49 w 51"/>
                <a:gd name="T49" fmla="*/ 6 h 56"/>
                <a:gd name="T50" fmla="*/ 49 w 51"/>
                <a:gd name="T51" fmla="*/ 5 h 56"/>
                <a:gd name="T52" fmla="*/ 50 w 51"/>
                <a:gd name="T53" fmla="*/ 5 h 56"/>
                <a:gd name="T54" fmla="*/ 50 w 51"/>
                <a:gd name="T55" fmla="*/ 4 h 56"/>
                <a:gd name="T56" fmla="*/ 50 w 51"/>
                <a:gd name="T57" fmla="*/ 4 h 56"/>
                <a:gd name="T58" fmla="*/ 51 w 51"/>
                <a:gd name="T59" fmla="*/ 0 h 56"/>
                <a:gd name="T60" fmla="*/ 51 w 51"/>
                <a:gd name="T61" fmla="*/ 0 h 56"/>
                <a:gd name="T62" fmla="*/ 34 w 51"/>
                <a:gd name="T63" fmla="*/ 19 h 56"/>
                <a:gd name="T64" fmla="*/ 31 w 51"/>
                <a:gd name="T65" fmla="*/ 19 h 56"/>
                <a:gd name="T66" fmla="*/ 38 w 51"/>
                <a:gd name="T67" fmla="*/ 3 h 56"/>
                <a:gd name="T68" fmla="*/ 38 w 51"/>
                <a:gd name="T6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" h="56">
                  <a:moveTo>
                    <a:pt x="38" y="0"/>
                  </a:moveTo>
                  <a:cubicBezTo>
                    <a:pt x="38" y="0"/>
                    <a:pt x="37" y="3"/>
                    <a:pt x="35" y="10"/>
                  </a:cubicBezTo>
                  <a:cubicBezTo>
                    <a:pt x="33" y="16"/>
                    <a:pt x="29" y="18"/>
                    <a:pt x="27" y="20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6" y="20"/>
                    <a:pt x="29" y="14"/>
                    <a:pt x="26" y="10"/>
                  </a:cubicBezTo>
                  <a:cubicBezTo>
                    <a:pt x="26" y="13"/>
                    <a:pt x="27" y="15"/>
                    <a:pt x="25" y="18"/>
                  </a:cubicBezTo>
                  <a:cubicBezTo>
                    <a:pt x="23" y="20"/>
                    <a:pt x="24" y="21"/>
                    <a:pt x="23" y="22"/>
                  </a:cubicBezTo>
                  <a:cubicBezTo>
                    <a:pt x="21" y="23"/>
                    <a:pt x="16" y="26"/>
                    <a:pt x="12" y="27"/>
                  </a:cubicBezTo>
                  <a:cubicBezTo>
                    <a:pt x="12" y="27"/>
                    <a:pt x="13" y="28"/>
                    <a:pt x="14" y="28"/>
                  </a:cubicBezTo>
                  <a:cubicBezTo>
                    <a:pt x="15" y="28"/>
                    <a:pt x="17" y="27"/>
                    <a:pt x="18" y="26"/>
                  </a:cubicBezTo>
                  <a:cubicBezTo>
                    <a:pt x="19" y="26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1" y="26"/>
                    <a:pt x="20" y="27"/>
                    <a:pt x="14" y="33"/>
                  </a:cubicBezTo>
                  <a:cubicBezTo>
                    <a:pt x="9" y="37"/>
                    <a:pt x="7" y="38"/>
                    <a:pt x="1" y="42"/>
                  </a:cubicBezTo>
                  <a:cubicBezTo>
                    <a:pt x="11" y="40"/>
                    <a:pt x="13" y="35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7" y="34"/>
                    <a:pt x="15" y="38"/>
                    <a:pt x="12" y="43"/>
                  </a:cubicBezTo>
                  <a:cubicBezTo>
                    <a:pt x="8" y="49"/>
                    <a:pt x="0" y="56"/>
                    <a:pt x="1" y="56"/>
                  </a:cubicBezTo>
                  <a:cubicBezTo>
                    <a:pt x="1" y="56"/>
                    <a:pt x="2" y="56"/>
                    <a:pt x="2" y="55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6" y="52"/>
                    <a:pt x="10" y="48"/>
                    <a:pt x="14" y="42"/>
                  </a:cubicBezTo>
                  <a:cubicBezTo>
                    <a:pt x="18" y="37"/>
                    <a:pt x="20" y="32"/>
                    <a:pt x="21" y="28"/>
                  </a:cubicBezTo>
                  <a:cubicBezTo>
                    <a:pt x="22" y="26"/>
                    <a:pt x="24" y="24"/>
                    <a:pt x="26" y="24"/>
                  </a:cubicBezTo>
                  <a:cubicBezTo>
                    <a:pt x="31" y="24"/>
                    <a:pt x="36" y="21"/>
                    <a:pt x="43" y="14"/>
                  </a:cubicBezTo>
                  <a:cubicBezTo>
                    <a:pt x="45" y="11"/>
                    <a:pt x="47" y="9"/>
                    <a:pt x="49" y="6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1" y="3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47" y="6"/>
                    <a:pt x="40" y="18"/>
                    <a:pt x="34" y="19"/>
                  </a:cubicBezTo>
                  <a:cubicBezTo>
                    <a:pt x="32" y="19"/>
                    <a:pt x="32" y="19"/>
                    <a:pt x="31" y="19"/>
                  </a:cubicBezTo>
                  <a:cubicBezTo>
                    <a:pt x="30" y="19"/>
                    <a:pt x="37" y="16"/>
                    <a:pt x="38" y="3"/>
                  </a:cubicBezTo>
                  <a:cubicBezTo>
                    <a:pt x="38" y="1"/>
                    <a:pt x="38" y="0"/>
                    <a:pt x="38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8" name="Freeform 1006">
              <a:extLst>
                <a:ext uri="{FF2B5EF4-FFF2-40B4-BE49-F238E27FC236}">
                  <a16:creationId xmlns:a16="http://schemas.microsoft.com/office/drawing/2014/main" id="{43328206-092A-4AB4-888C-A4B807C4C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0938" y="774701"/>
              <a:ext cx="95250" cy="36513"/>
            </a:xfrm>
            <a:custGeom>
              <a:avLst/>
              <a:gdLst>
                <a:gd name="T0" fmla="*/ 22 w 29"/>
                <a:gd name="T1" fmla="*/ 0 h 11"/>
                <a:gd name="T2" fmla="*/ 18 w 29"/>
                <a:gd name="T3" fmla="*/ 1 h 11"/>
                <a:gd name="T4" fmla="*/ 15 w 29"/>
                <a:gd name="T5" fmla="*/ 3 h 11"/>
                <a:gd name="T6" fmla="*/ 13 w 29"/>
                <a:gd name="T7" fmla="*/ 2 h 11"/>
                <a:gd name="T8" fmla="*/ 12 w 29"/>
                <a:gd name="T9" fmla="*/ 1 h 11"/>
                <a:gd name="T10" fmla="*/ 10 w 29"/>
                <a:gd name="T11" fmla="*/ 1 h 11"/>
                <a:gd name="T12" fmla="*/ 2 w 29"/>
                <a:gd name="T13" fmla="*/ 8 h 11"/>
                <a:gd name="T14" fmla="*/ 2 w 29"/>
                <a:gd name="T15" fmla="*/ 9 h 11"/>
                <a:gd name="T16" fmla="*/ 1 w 29"/>
                <a:gd name="T17" fmla="*/ 10 h 11"/>
                <a:gd name="T18" fmla="*/ 1 w 29"/>
                <a:gd name="T19" fmla="*/ 11 h 11"/>
                <a:gd name="T20" fmla="*/ 0 w 29"/>
                <a:gd name="T21" fmla="*/ 11 h 11"/>
                <a:gd name="T22" fmla="*/ 0 w 29"/>
                <a:gd name="T23" fmla="*/ 11 h 11"/>
                <a:gd name="T24" fmla="*/ 0 w 29"/>
                <a:gd name="T25" fmla="*/ 11 h 11"/>
                <a:gd name="T26" fmla="*/ 1 w 29"/>
                <a:gd name="T27" fmla="*/ 11 h 11"/>
                <a:gd name="T28" fmla="*/ 2 w 29"/>
                <a:gd name="T29" fmla="*/ 9 h 11"/>
                <a:gd name="T30" fmla="*/ 2 w 29"/>
                <a:gd name="T31" fmla="*/ 8 h 11"/>
                <a:gd name="T32" fmla="*/ 10 w 29"/>
                <a:gd name="T33" fmla="*/ 1 h 11"/>
                <a:gd name="T34" fmla="*/ 12 w 29"/>
                <a:gd name="T35" fmla="*/ 1 h 11"/>
                <a:gd name="T36" fmla="*/ 13 w 29"/>
                <a:gd name="T37" fmla="*/ 2 h 11"/>
                <a:gd name="T38" fmla="*/ 15 w 29"/>
                <a:gd name="T39" fmla="*/ 3 h 11"/>
                <a:gd name="T40" fmla="*/ 18 w 29"/>
                <a:gd name="T41" fmla="*/ 1 h 11"/>
                <a:gd name="T42" fmla="*/ 22 w 29"/>
                <a:gd name="T43" fmla="*/ 0 h 11"/>
                <a:gd name="T44" fmla="*/ 24 w 29"/>
                <a:gd name="T45" fmla="*/ 0 h 11"/>
                <a:gd name="T46" fmla="*/ 24 w 29"/>
                <a:gd name="T47" fmla="*/ 0 h 11"/>
                <a:gd name="T48" fmla="*/ 29 w 29"/>
                <a:gd name="T49" fmla="*/ 3 h 11"/>
                <a:gd name="T50" fmla="*/ 29 w 29"/>
                <a:gd name="T51" fmla="*/ 3 h 11"/>
                <a:gd name="T52" fmla="*/ 29 w 29"/>
                <a:gd name="T53" fmla="*/ 3 h 11"/>
                <a:gd name="T54" fmla="*/ 24 w 29"/>
                <a:gd name="T55" fmla="*/ 0 h 11"/>
                <a:gd name="T56" fmla="*/ 24 w 29"/>
                <a:gd name="T57" fmla="*/ 0 h 11"/>
                <a:gd name="T58" fmla="*/ 22 w 29"/>
                <a:gd name="T5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9" h="11">
                  <a:moveTo>
                    <a:pt x="22" y="0"/>
                  </a:moveTo>
                  <a:cubicBezTo>
                    <a:pt x="21" y="0"/>
                    <a:pt x="20" y="1"/>
                    <a:pt x="18" y="1"/>
                  </a:cubicBezTo>
                  <a:cubicBezTo>
                    <a:pt x="17" y="2"/>
                    <a:pt x="16" y="3"/>
                    <a:pt x="15" y="3"/>
                  </a:cubicBezTo>
                  <a:cubicBezTo>
                    <a:pt x="15" y="3"/>
                    <a:pt x="14" y="3"/>
                    <a:pt x="13" y="2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1" y="1"/>
                    <a:pt x="10" y="1"/>
                  </a:cubicBezTo>
                  <a:cubicBezTo>
                    <a:pt x="8" y="1"/>
                    <a:pt x="5" y="3"/>
                    <a:pt x="2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1"/>
                    <a:pt x="1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0"/>
                    <a:pt x="1" y="10"/>
                    <a:pt x="2" y="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5" y="3"/>
                    <a:pt x="8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4" y="3"/>
                    <a:pt x="15" y="3"/>
                    <a:pt x="15" y="3"/>
                  </a:cubicBezTo>
                  <a:cubicBezTo>
                    <a:pt x="16" y="3"/>
                    <a:pt x="17" y="2"/>
                    <a:pt x="18" y="1"/>
                  </a:cubicBezTo>
                  <a:cubicBezTo>
                    <a:pt x="20" y="1"/>
                    <a:pt x="21" y="0"/>
                    <a:pt x="22" y="0"/>
                  </a:cubicBezTo>
                  <a:cubicBezTo>
                    <a:pt x="23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1"/>
                    <a:pt x="28" y="2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8" y="2"/>
                    <a:pt x="26" y="1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3" y="0"/>
                    <a:pt x="2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9" name="Freeform 1007">
              <a:extLst>
                <a:ext uri="{FF2B5EF4-FFF2-40B4-BE49-F238E27FC236}">
                  <a16:creationId xmlns:a16="http://schemas.microsoft.com/office/drawing/2014/main" id="{27558C89-75FF-45C5-A0D3-03D9B078A6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37763" y="774701"/>
              <a:ext cx="131763" cy="87313"/>
            </a:xfrm>
            <a:custGeom>
              <a:avLst/>
              <a:gdLst>
                <a:gd name="T0" fmla="*/ 24 w 40"/>
                <a:gd name="T1" fmla="*/ 23 h 26"/>
                <a:gd name="T2" fmla="*/ 23 w 40"/>
                <a:gd name="T3" fmla="*/ 26 h 26"/>
                <a:gd name="T4" fmla="*/ 23 w 40"/>
                <a:gd name="T5" fmla="*/ 26 h 26"/>
                <a:gd name="T6" fmla="*/ 24 w 40"/>
                <a:gd name="T7" fmla="*/ 23 h 26"/>
                <a:gd name="T8" fmla="*/ 5 w 40"/>
                <a:gd name="T9" fmla="*/ 20 h 26"/>
                <a:gd name="T10" fmla="*/ 6 w 40"/>
                <a:gd name="T11" fmla="*/ 26 h 26"/>
                <a:gd name="T12" fmla="*/ 6 w 40"/>
                <a:gd name="T13" fmla="*/ 26 h 26"/>
                <a:gd name="T14" fmla="*/ 6 w 40"/>
                <a:gd name="T15" fmla="*/ 26 h 26"/>
                <a:gd name="T16" fmla="*/ 5 w 40"/>
                <a:gd name="T17" fmla="*/ 20 h 26"/>
                <a:gd name="T18" fmla="*/ 5 w 40"/>
                <a:gd name="T19" fmla="*/ 11 h 26"/>
                <a:gd name="T20" fmla="*/ 5 w 40"/>
                <a:gd name="T21" fmla="*/ 13 h 26"/>
                <a:gd name="T22" fmla="*/ 5 w 40"/>
                <a:gd name="T23" fmla="*/ 11 h 26"/>
                <a:gd name="T24" fmla="*/ 25 w 40"/>
                <a:gd name="T25" fmla="*/ 5 h 26"/>
                <a:gd name="T26" fmla="*/ 25 w 40"/>
                <a:gd name="T27" fmla="*/ 5 h 26"/>
                <a:gd name="T28" fmla="*/ 24 w 40"/>
                <a:gd name="T29" fmla="*/ 6 h 26"/>
                <a:gd name="T30" fmla="*/ 25 w 40"/>
                <a:gd name="T31" fmla="*/ 5 h 26"/>
                <a:gd name="T32" fmla="*/ 23 w 40"/>
                <a:gd name="T33" fmla="*/ 0 h 26"/>
                <a:gd name="T34" fmla="*/ 19 w 40"/>
                <a:gd name="T35" fmla="*/ 1 h 26"/>
                <a:gd name="T36" fmla="*/ 16 w 40"/>
                <a:gd name="T37" fmla="*/ 3 h 26"/>
                <a:gd name="T38" fmla="*/ 14 w 40"/>
                <a:gd name="T39" fmla="*/ 2 h 26"/>
                <a:gd name="T40" fmla="*/ 13 w 40"/>
                <a:gd name="T41" fmla="*/ 1 h 26"/>
                <a:gd name="T42" fmla="*/ 11 w 40"/>
                <a:gd name="T43" fmla="*/ 1 h 26"/>
                <a:gd name="T44" fmla="*/ 3 w 40"/>
                <a:gd name="T45" fmla="*/ 8 h 26"/>
                <a:gd name="T46" fmla="*/ 3 w 40"/>
                <a:gd name="T47" fmla="*/ 9 h 26"/>
                <a:gd name="T48" fmla="*/ 2 w 40"/>
                <a:gd name="T49" fmla="*/ 11 h 26"/>
                <a:gd name="T50" fmla="*/ 1 w 40"/>
                <a:gd name="T51" fmla="*/ 11 h 26"/>
                <a:gd name="T52" fmla="*/ 1 w 40"/>
                <a:gd name="T53" fmla="*/ 11 h 26"/>
                <a:gd name="T54" fmla="*/ 1 w 40"/>
                <a:gd name="T55" fmla="*/ 23 h 26"/>
                <a:gd name="T56" fmla="*/ 5 w 40"/>
                <a:gd name="T57" fmla="*/ 11 h 26"/>
                <a:gd name="T58" fmla="*/ 5 w 40"/>
                <a:gd name="T59" fmla="*/ 11 h 26"/>
                <a:gd name="T60" fmla="*/ 5 w 40"/>
                <a:gd name="T61" fmla="*/ 11 h 26"/>
                <a:gd name="T62" fmla="*/ 5 w 40"/>
                <a:gd name="T63" fmla="*/ 11 h 26"/>
                <a:gd name="T64" fmla="*/ 8 w 40"/>
                <a:gd name="T65" fmla="*/ 9 h 26"/>
                <a:gd name="T66" fmla="*/ 6 w 40"/>
                <a:gd name="T67" fmla="*/ 25 h 26"/>
                <a:gd name="T68" fmla="*/ 8 w 40"/>
                <a:gd name="T69" fmla="*/ 9 h 26"/>
                <a:gd name="T70" fmla="*/ 12 w 40"/>
                <a:gd name="T71" fmla="*/ 4 h 26"/>
                <a:gd name="T72" fmla="*/ 16 w 40"/>
                <a:gd name="T73" fmla="*/ 5 h 26"/>
                <a:gd name="T74" fmla="*/ 17 w 40"/>
                <a:gd name="T75" fmla="*/ 17 h 26"/>
                <a:gd name="T76" fmla="*/ 21 w 40"/>
                <a:gd name="T77" fmla="*/ 6 h 26"/>
                <a:gd name="T78" fmla="*/ 21 w 40"/>
                <a:gd name="T79" fmla="*/ 6 h 26"/>
                <a:gd name="T80" fmla="*/ 23 w 40"/>
                <a:gd name="T81" fmla="*/ 18 h 26"/>
                <a:gd name="T82" fmla="*/ 21 w 40"/>
                <a:gd name="T83" fmla="*/ 6 h 26"/>
                <a:gd name="T84" fmla="*/ 25 w 40"/>
                <a:gd name="T85" fmla="*/ 5 h 26"/>
                <a:gd name="T86" fmla="*/ 25 w 40"/>
                <a:gd name="T87" fmla="*/ 5 h 26"/>
                <a:gd name="T88" fmla="*/ 25 w 40"/>
                <a:gd name="T89" fmla="*/ 5 h 26"/>
                <a:gd name="T90" fmla="*/ 25 w 40"/>
                <a:gd name="T91" fmla="*/ 5 h 26"/>
                <a:gd name="T92" fmla="*/ 25 w 40"/>
                <a:gd name="T93" fmla="*/ 5 h 26"/>
                <a:gd name="T94" fmla="*/ 31 w 40"/>
                <a:gd name="T95" fmla="*/ 18 h 26"/>
                <a:gd name="T96" fmla="*/ 31 w 40"/>
                <a:gd name="T97" fmla="*/ 18 h 26"/>
                <a:gd name="T98" fmla="*/ 31 w 40"/>
                <a:gd name="T99" fmla="*/ 18 h 26"/>
                <a:gd name="T100" fmla="*/ 25 w 40"/>
                <a:gd name="T101" fmla="*/ 5 h 26"/>
                <a:gd name="T102" fmla="*/ 28 w 40"/>
                <a:gd name="T103" fmla="*/ 5 h 26"/>
                <a:gd name="T104" fmla="*/ 28 w 40"/>
                <a:gd name="T105" fmla="*/ 5 h 26"/>
                <a:gd name="T106" fmla="*/ 29 w 40"/>
                <a:gd name="T107" fmla="*/ 4 h 26"/>
                <a:gd name="T108" fmla="*/ 30 w 40"/>
                <a:gd name="T109" fmla="*/ 5 h 26"/>
                <a:gd name="T110" fmla="*/ 30 w 40"/>
                <a:gd name="T111" fmla="*/ 5 h 26"/>
                <a:gd name="T112" fmla="*/ 30 w 40"/>
                <a:gd name="T113" fmla="*/ 5 h 26"/>
                <a:gd name="T114" fmla="*/ 40 w 40"/>
                <a:gd name="T115" fmla="*/ 15 h 26"/>
                <a:gd name="T116" fmla="*/ 30 w 40"/>
                <a:gd name="T117" fmla="*/ 3 h 26"/>
                <a:gd name="T118" fmla="*/ 30 w 40"/>
                <a:gd name="T119" fmla="*/ 3 h 26"/>
                <a:gd name="T120" fmla="*/ 25 w 40"/>
                <a:gd name="T121" fmla="*/ 0 h 26"/>
                <a:gd name="T122" fmla="*/ 25 w 40"/>
                <a:gd name="T123" fmla="*/ 0 h 26"/>
                <a:gd name="T124" fmla="*/ 23 w 40"/>
                <a:gd name="T12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0" h="26">
                  <a:moveTo>
                    <a:pt x="24" y="23"/>
                  </a:moveTo>
                  <a:cubicBezTo>
                    <a:pt x="24" y="24"/>
                    <a:pt x="23" y="25"/>
                    <a:pt x="23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5"/>
                    <a:pt x="24" y="24"/>
                    <a:pt x="24" y="23"/>
                  </a:cubicBezTo>
                  <a:moveTo>
                    <a:pt x="5" y="20"/>
                  </a:moveTo>
                  <a:cubicBezTo>
                    <a:pt x="4" y="23"/>
                    <a:pt x="4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4"/>
                    <a:pt x="4" y="22"/>
                    <a:pt x="5" y="20"/>
                  </a:cubicBezTo>
                  <a:moveTo>
                    <a:pt x="5" y="11"/>
                  </a:moveTo>
                  <a:cubicBezTo>
                    <a:pt x="6" y="11"/>
                    <a:pt x="6" y="12"/>
                    <a:pt x="5" y="13"/>
                  </a:cubicBezTo>
                  <a:cubicBezTo>
                    <a:pt x="6" y="12"/>
                    <a:pt x="6" y="11"/>
                    <a:pt x="5" y="11"/>
                  </a:cubicBezTo>
                  <a:moveTo>
                    <a:pt x="25" y="5"/>
                  </a:moveTo>
                  <a:cubicBezTo>
                    <a:pt x="25" y="5"/>
                    <a:pt x="25" y="5"/>
                    <a:pt x="25" y="5"/>
                  </a:cubicBezTo>
                  <a:cubicBezTo>
                    <a:pt x="25" y="6"/>
                    <a:pt x="25" y="6"/>
                    <a:pt x="24" y="6"/>
                  </a:cubicBezTo>
                  <a:cubicBezTo>
                    <a:pt x="25" y="6"/>
                    <a:pt x="25" y="6"/>
                    <a:pt x="25" y="5"/>
                  </a:cubicBezTo>
                  <a:moveTo>
                    <a:pt x="23" y="0"/>
                  </a:moveTo>
                  <a:cubicBezTo>
                    <a:pt x="22" y="0"/>
                    <a:pt x="21" y="1"/>
                    <a:pt x="19" y="1"/>
                  </a:cubicBezTo>
                  <a:cubicBezTo>
                    <a:pt x="18" y="2"/>
                    <a:pt x="17" y="3"/>
                    <a:pt x="16" y="3"/>
                  </a:cubicBezTo>
                  <a:cubicBezTo>
                    <a:pt x="16" y="3"/>
                    <a:pt x="15" y="3"/>
                    <a:pt x="14" y="2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2" y="1"/>
                    <a:pt x="11" y="1"/>
                  </a:cubicBezTo>
                  <a:cubicBezTo>
                    <a:pt x="9" y="1"/>
                    <a:pt x="6" y="3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6"/>
                    <a:pt x="0" y="21"/>
                    <a:pt x="1" y="23"/>
                  </a:cubicBezTo>
                  <a:cubicBezTo>
                    <a:pt x="0" y="20"/>
                    <a:pt x="4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16"/>
                    <a:pt x="6" y="21"/>
                    <a:pt x="6" y="25"/>
                  </a:cubicBezTo>
                  <a:cubicBezTo>
                    <a:pt x="6" y="21"/>
                    <a:pt x="6" y="16"/>
                    <a:pt x="8" y="9"/>
                  </a:cubicBezTo>
                  <a:cubicBezTo>
                    <a:pt x="9" y="5"/>
                    <a:pt x="11" y="4"/>
                    <a:pt x="12" y="4"/>
                  </a:cubicBezTo>
                  <a:cubicBezTo>
                    <a:pt x="13" y="4"/>
                    <a:pt x="14" y="5"/>
                    <a:pt x="16" y="5"/>
                  </a:cubicBezTo>
                  <a:cubicBezTo>
                    <a:pt x="19" y="7"/>
                    <a:pt x="17" y="13"/>
                    <a:pt x="17" y="17"/>
                  </a:cubicBezTo>
                  <a:cubicBezTo>
                    <a:pt x="19" y="15"/>
                    <a:pt x="19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2" y="7"/>
                    <a:pt x="23" y="12"/>
                    <a:pt x="23" y="18"/>
                  </a:cubicBezTo>
                  <a:cubicBezTo>
                    <a:pt x="23" y="12"/>
                    <a:pt x="22" y="7"/>
                    <a:pt x="21" y="6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8" y="6"/>
                    <a:pt x="29" y="12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9" y="12"/>
                    <a:pt x="28" y="6"/>
                    <a:pt x="25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9" y="4"/>
                    <a:pt x="29" y="4"/>
                  </a:cubicBezTo>
                  <a:cubicBezTo>
                    <a:pt x="29" y="4"/>
                    <a:pt x="29" y="5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4" y="7"/>
                    <a:pt x="38" y="12"/>
                    <a:pt x="40" y="15"/>
                  </a:cubicBezTo>
                  <a:cubicBezTo>
                    <a:pt x="39" y="8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9" y="2"/>
                    <a:pt x="27" y="1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4" y="0"/>
                    <a:pt x="23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0" name="Freeform 1008">
              <a:extLst>
                <a:ext uri="{FF2B5EF4-FFF2-40B4-BE49-F238E27FC236}">
                  <a16:creationId xmlns:a16="http://schemas.microsoft.com/office/drawing/2014/main" id="{1D4F78AF-0778-42FC-A7A5-FD387E2C2E2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0751" y="938213"/>
              <a:ext cx="141288" cy="134938"/>
            </a:xfrm>
            <a:custGeom>
              <a:avLst/>
              <a:gdLst>
                <a:gd name="T0" fmla="*/ 27 w 43"/>
                <a:gd name="T1" fmla="*/ 0 h 41"/>
                <a:gd name="T2" fmla="*/ 27 w 43"/>
                <a:gd name="T3" fmla="*/ 0 h 41"/>
                <a:gd name="T4" fmla="*/ 27 w 43"/>
                <a:gd name="T5" fmla="*/ 0 h 41"/>
                <a:gd name="T6" fmla="*/ 10 w 43"/>
                <a:gd name="T7" fmla="*/ 4 h 41"/>
                <a:gd name="T8" fmla="*/ 8 w 43"/>
                <a:gd name="T9" fmla="*/ 7 h 41"/>
                <a:gd name="T10" fmla="*/ 8 w 43"/>
                <a:gd name="T11" fmla="*/ 8 h 41"/>
                <a:gd name="T12" fmla="*/ 8 w 43"/>
                <a:gd name="T13" fmla="*/ 10 h 41"/>
                <a:gd name="T14" fmla="*/ 7 w 43"/>
                <a:gd name="T15" fmla="*/ 12 h 41"/>
                <a:gd name="T16" fmla="*/ 4 w 43"/>
                <a:gd name="T17" fmla="*/ 13 h 41"/>
                <a:gd name="T18" fmla="*/ 0 w 43"/>
                <a:gd name="T19" fmla="*/ 17 h 41"/>
                <a:gd name="T20" fmla="*/ 0 w 43"/>
                <a:gd name="T21" fmla="*/ 18 h 41"/>
                <a:gd name="T22" fmla="*/ 2 w 43"/>
                <a:gd name="T23" fmla="*/ 30 h 41"/>
                <a:gd name="T24" fmla="*/ 2 w 43"/>
                <a:gd name="T25" fmla="*/ 30 h 41"/>
                <a:gd name="T26" fmla="*/ 14 w 43"/>
                <a:gd name="T27" fmla="*/ 41 h 41"/>
                <a:gd name="T28" fmla="*/ 6 w 43"/>
                <a:gd name="T29" fmla="*/ 19 h 41"/>
                <a:gd name="T30" fmla="*/ 24 w 43"/>
                <a:gd name="T31" fmla="*/ 37 h 41"/>
                <a:gd name="T32" fmla="*/ 8 w 43"/>
                <a:gd name="T33" fmla="*/ 17 h 41"/>
                <a:gd name="T34" fmla="*/ 9 w 43"/>
                <a:gd name="T35" fmla="*/ 17 h 41"/>
                <a:gd name="T36" fmla="*/ 23 w 43"/>
                <a:gd name="T37" fmla="*/ 24 h 41"/>
                <a:gd name="T38" fmla="*/ 11 w 43"/>
                <a:gd name="T39" fmla="*/ 15 h 41"/>
                <a:gd name="T40" fmla="*/ 12 w 43"/>
                <a:gd name="T41" fmla="*/ 14 h 41"/>
                <a:gd name="T42" fmla="*/ 25 w 43"/>
                <a:gd name="T43" fmla="*/ 21 h 41"/>
                <a:gd name="T44" fmla="*/ 14 w 43"/>
                <a:gd name="T45" fmla="*/ 11 h 41"/>
                <a:gd name="T46" fmla="*/ 15 w 43"/>
                <a:gd name="T47" fmla="*/ 11 h 41"/>
                <a:gd name="T48" fmla="*/ 33 w 43"/>
                <a:gd name="T49" fmla="*/ 21 h 41"/>
                <a:gd name="T50" fmla="*/ 16 w 43"/>
                <a:gd name="T51" fmla="*/ 7 h 41"/>
                <a:gd name="T52" fmla="*/ 19 w 43"/>
                <a:gd name="T53" fmla="*/ 7 h 41"/>
                <a:gd name="T54" fmla="*/ 38 w 43"/>
                <a:gd name="T55" fmla="*/ 14 h 41"/>
                <a:gd name="T56" fmla="*/ 18 w 43"/>
                <a:gd name="T57" fmla="*/ 3 h 41"/>
                <a:gd name="T58" fmla="*/ 27 w 43"/>
                <a:gd name="T59" fmla="*/ 2 h 41"/>
                <a:gd name="T60" fmla="*/ 43 w 43"/>
                <a:gd name="T61" fmla="*/ 4 h 41"/>
                <a:gd name="T62" fmla="*/ 27 w 43"/>
                <a:gd name="T6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3" h="41">
                  <a:moveTo>
                    <a:pt x="27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9" y="1"/>
                    <a:pt x="14" y="2"/>
                    <a:pt x="10" y="4"/>
                  </a:cubicBezTo>
                  <a:cubicBezTo>
                    <a:pt x="9" y="4"/>
                    <a:pt x="8" y="6"/>
                    <a:pt x="8" y="7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9"/>
                    <a:pt x="8" y="9"/>
                    <a:pt x="8" y="10"/>
                  </a:cubicBezTo>
                  <a:cubicBezTo>
                    <a:pt x="8" y="11"/>
                    <a:pt x="8" y="11"/>
                    <a:pt x="7" y="12"/>
                  </a:cubicBezTo>
                  <a:cubicBezTo>
                    <a:pt x="6" y="13"/>
                    <a:pt x="5" y="13"/>
                    <a:pt x="4" y="13"/>
                  </a:cubicBezTo>
                  <a:cubicBezTo>
                    <a:pt x="1" y="14"/>
                    <a:pt x="0" y="15"/>
                    <a:pt x="0" y="17"/>
                  </a:cubicBezTo>
                  <a:cubicBezTo>
                    <a:pt x="0" y="17"/>
                    <a:pt x="0" y="18"/>
                    <a:pt x="0" y="18"/>
                  </a:cubicBezTo>
                  <a:cubicBezTo>
                    <a:pt x="0" y="21"/>
                    <a:pt x="0" y="25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7" y="39"/>
                    <a:pt x="10" y="40"/>
                    <a:pt x="14" y="41"/>
                  </a:cubicBezTo>
                  <a:cubicBezTo>
                    <a:pt x="1" y="32"/>
                    <a:pt x="3" y="20"/>
                    <a:pt x="6" y="19"/>
                  </a:cubicBezTo>
                  <a:cubicBezTo>
                    <a:pt x="6" y="25"/>
                    <a:pt x="13" y="36"/>
                    <a:pt x="24" y="37"/>
                  </a:cubicBezTo>
                  <a:cubicBezTo>
                    <a:pt x="17" y="36"/>
                    <a:pt x="5" y="19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3" y="17"/>
                    <a:pt x="18" y="22"/>
                    <a:pt x="23" y="24"/>
                  </a:cubicBezTo>
                  <a:cubicBezTo>
                    <a:pt x="20" y="20"/>
                    <a:pt x="12" y="17"/>
                    <a:pt x="11" y="15"/>
                  </a:cubicBezTo>
                  <a:cubicBezTo>
                    <a:pt x="11" y="15"/>
                    <a:pt x="12" y="14"/>
                    <a:pt x="12" y="14"/>
                  </a:cubicBezTo>
                  <a:cubicBezTo>
                    <a:pt x="16" y="14"/>
                    <a:pt x="23" y="20"/>
                    <a:pt x="25" y="21"/>
                  </a:cubicBezTo>
                  <a:cubicBezTo>
                    <a:pt x="21" y="15"/>
                    <a:pt x="12" y="12"/>
                    <a:pt x="14" y="11"/>
                  </a:cubicBezTo>
                  <a:cubicBezTo>
                    <a:pt x="14" y="11"/>
                    <a:pt x="15" y="11"/>
                    <a:pt x="15" y="11"/>
                  </a:cubicBezTo>
                  <a:cubicBezTo>
                    <a:pt x="19" y="11"/>
                    <a:pt x="30" y="17"/>
                    <a:pt x="33" y="21"/>
                  </a:cubicBezTo>
                  <a:cubicBezTo>
                    <a:pt x="33" y="13"/>
                    <a:pt x="13" y="9"/>
                    <a:pt x="16" y="7"/>
                  </a:cubicBezTo>
                  <a:cubicBezTo>
                    <a:pt x="16" y="7"/>
                    <a:pt x="17" y="7"/>
                    <a:pt x="19" y="7"/>
                  </a:cubicBezTo>
                  <a:cubicBezTo>
                    <a:pt x="24" y="7"/>
                    <a:pt x="34" y="9"/>
                    <a:pt x="38" y="14"/>
                  </a:cubicBezTo>
                  <a:cubicBezTo>
                    <a:pt x="33" y="1"/>
                    <a:pt x="7" y="6"/>
                    <a:pt x="18" y="3"/>
                  </a:cubicBezTo>
                  <a:cubicBezTo>
                    <a:pt x="22" y="2"/>
                    <a:pt x="24" y="2"/>
                    <a:pt x="27" y="2"/>
                  </a:cubicBezTo>
                  <a:cubicBezTo>
                    <a:pt x="33" y="2"/>
                    <a:pt x="37" y="4"/>
                    <a:pt x="43" y="4"/>
                  </a:cubicBezTo>
                  <a:cubicBezTo>
                    <a:pt x="38" y="1"/>
                    <a:pt x="28" y="0"/>
                    <a:pt x="2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1" name="Freeform 1009">
              <a:extLst>
                <a:ext uri="{FF2B5EF4-FFF2-40B4-BE49-F238E27FC236}">
                  <a16:creationId xmlns:a16="http://schemas.microsoft.com/office/drawing/2014/main" id="{959E9A52-A1BC-4163-B6E0-F198DD86D6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7413" y="1125538"/>
              <a:ext cx="92075" cy="96838"/>
            </a:xfrm>
            <a:custGeom>
              <a:avLst/>
              <a:gdLst>
                <a:gd name="T0" fmla="*/ 4 w 28"/>
                <a:gd name="T1" fmla="*/ 0 h 29"/>
                <a:gd name="T2" fmla="*/ 1 w 28"/>
                <a:gd name="T3" fmla="*/ 2 h 29"/>
                <a:gd name="T4" fmla="*/ 1 w 28"/>
                <a:gd name="T5" fmla="*/ 2 h 29"/>
                <a:gd name="T6" fmla="*/ 1 w 28"/>
                <a:gd name="T7" fmla="*/ 2 h 29"/>
                <a:gd name="T8" fmla="*/ 0 w 28"/>
                <a:gd name="T9" fmla="*/ 5 h 29"/>
                <a:gd name="T10" fmla="*/ 0 w 28"/>
                <a:gd name="T11" fmla="*/ 7 h 29"/>
                <a:gd name="T12" fmla="*/ 0 w 28"/>
                <a:gd name="T13" fmla="*/ 7 h 29"/>
                <a:gd name="T14" fmla="*/ 0 w 28"/>
                <a:gd name="T15" fmla="*/ 7 h 29"/>
                <a:gd name="T16" fmla="*/ 0 w 28"/>
                <a:gd name="T17" fmla="*/ 8 h 29"/>
                <a:gd name="T18" fmla="*/ 20 w 28"/>
                <a:gd name="T19" fmla="*/ 28 h 29"/>
                <a:gd name="T20" fmla="*/ 22 w 28"/>
                <a:gd name="T21" fmla="*/ 29 h 29"/>
                <a:gd name="T22" fmla="*/ 5 w 28"/>
                <a:gd name="T23" fmla="*/ 14 h 29"/>
                <a:gd name="T24" fmla="*/ 8 w 28"/>
                <a:gd name="T25" fmla="*/ 15 h 29"/>
                <a:gd name="T26" fmla="*/ 26 w 28"/>
                <a:gd name="T27" fmla="*/ 23 h 29"/>
                <a:gd name="T28" fmla="*/ 24 w 28"/>
                <a:gd name="T29" fmla="*/ 22 h 29"/>
                <a:gd name="T30" fmla="*/ 3 w 28"/>
                <a:gd name="T31" fmla="*/ 7 h 29"/>
                <a:gd name="T32" fmla="*/ 3 w 28"/>
                <a:gd name="T33" fmla="*/ 7 h 29"/>
                <a:gd name="T34" fmla="*/ 10 w 28"/>
                <a:gd name="T35" fmla="*/ 11 h 29"/>
                <a:gd name="T36" fmla="*/ 18 w 28"/>
                <a:gd name="T37" fmla="*/ 14 h 29"/>
                <a:gd name="T38" fmla="*/ 18 w 28"/>
                <a:gd name="T39" fmla="*/ 13 h 29"/>
                <a:gd name="T40" fmla="*/ 4 w 28"/>
                <a:gd name="T41" fmla="*/ 5 h 29"/>
                <a:gd name="T42" fmla="*/ 4 w 28"/>
                <a:gd name="T43" fmla="*/ 5 h 29"/>
                <a:gd name="T44" fmla="*/ 16 w 28"/>
                <a:gd name="T45" fmla="*/ 9 h 29"/>
                <a:gd name="T46" fmla="*/ 27 w 28"/>
                <a:gd name="T47" fmla="*/ 13 h 29"/>
                <a:gd name="T48" fmla="*/ 28 w 28"/>
                <a:gd name="T49" fmla="*/ 12 h 29"/>
                <a:gd name="T50" fmla="*/ 6 w 28"/>
                <a:gd name="T51" fmla="*/ 2 h 29"/>
                <a:gd name="T52" fmla="*/ 7 w 28"/>
                <a:gd name="T53" fmla="*/ 2 h 29"/>
                <a:gd name="T54" fmla="*/ 16 w 28"/>
                <a:gd name="T55" fmla="*/ 4 h 29"/>
                <a:gd name="T56" fmla="*/ 25 w 28"/>
                <a:gd name="T57" fmla="*/ 6 h 29"/>
                <a:gd name="T58" fmla="*/ 25 w 28"/>
                <a:gd name="T59" fmla="*/ 6 h 29"/>
                <a:gd name="T60" fmla="*/ 18 w 28"/>
                <a:gd name="T61" fmla="*/ 2 h 29"/>
                <a:gd name="T62" fmla="*/ 18 w 28"/>
                <a:gd name="T63" fmla="*/ 2 h 29"/>
                <a:gd name="T64" fmla="*/ 17 w 28"/>
                <a:gd name="T65" fmla="*/ 2 h 29"/>
                <a:gd name="T66" fmla="*/ 17 w 28"/>
                <a:gd name="T67" fmla="*/ 2 h 29"/>
                <a:gd name="T68" fmla="*/ 17 w 28"/>
                <a:gd name="T69" fmla="*/ 2 h 29"/>
                <a:gd name="T70" fmla="*/ 15 w 28"/>
                <a:gd name="T71" fmla="*/ 2 h 29"/>
                <a:gd name="T72" fmla="*/ 4 w 28"/>
                <a:gd name="T7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" h="29">
                  <a:moveTo>
                    <a:pt x="4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4"/>
                    <a:pt x="0" y="4"/>
                    <a:pt x="0" y="5"/>
                  </a:cubicBezTo>
                  <a:cubicBezTo>
                    <a:pt x="0" y="6"/>
                    <a:pt x="0" y="6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8"/>
                    <a:pt x="0" y="8"/>
                  </a:cubicBezTo>
                  <a:cubicBezTo>
                    <a:pt x="0" y="11"/>
                    <a:pt x="8" y="23"/>
                    <a:pt x="20" y="28"/>
                  </a:cubicBezTo>
                  <a:cubicBezTo>
                    <a:pt x="20" y="29"/>
                    <a:pt x="21" y="29"/>
                    <a:pt x="22" y="29"/>
                  </a:cubicBezTo>
                  <a:cubicBezTo>
                    <a:pt x="16" y="26"/>
                    <a:pt x="3" y="14"/>
                    <a:pt x="5" y="14"/>
                  </a:cubicBezTo>
                  <a:cubicBezTo>
                    <a:pt x="6" y="14"/>
                    <a:pt x="7" y="14"/>
                    <a:pt x="8" y="15"/>
                  </a:cubicBezTo>
                  <a:cubicBezTo>
                    <a:pt x="16" y="21"/>
                    <a:pt x="24" y="23"/>
                    <a:pt x="26" y="23"/>
                  </a:cubicBezTo>
                  <a:cubicBezTo>
                    <a:pt x="26" y="23"/>
                    <a:pt x="26" y="22"/>
                    <a:pt x="24" y="22"/>
                  </a:cubicBezTo>
                  <a:cubicBezTo>
                    <a:pt x="18" y="20"/>
                    <a:pt x="2" y="8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7" y="9"/>
                    <a:pt x="10" y="11"/>
                  </a:cubicBezTo>
                  <a:cubicBezTo>
                    <a:pt x="13" y="12"/>
                    <a:pt x="17" y="14"/>
                    <a:pt x="18" y="14"/>
                  </a:cubicBezTo>
                  <a:cubicBezTo>
                    <a:pt x="18" y="14"/>
                    <a:pt x="18" y="14"/>
                    <a:pt x="18" y="13"/>
                  </a:cubicBezTo>
                  <a:cubicBezTo>
                    <a:pt x="16" y="10"/>
                    <a:pt x="1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6" y="5"/>
                    <a:pt x="11" y="7"/>
                    <a:pt x="16" y="9"/>
                  </a:cubicBezTo>
                  <a:cubicBezTo>
                    <a:pt x="21" y="11"/>
                    <a:pt x="26" y="13"/>
                    <a:pt x="27" y="13"/>
                  </a:cubicBezTo>
                  <a:cubicBezTo>
                    <a:pt x="28" y="13"/>
                    <a:pt x="28" y="12"/>
                    <a:pt x="28" y="12"/>
                  </a:cubicBezTo>
                  <a:cubicBezTo>
                    <a:pt x="26" y="10"/>
                    <a:pt x="2" y="3"/>
                    <a:pt x="6" y="2"/>
                  </a:cubicBezTo>
                  <a:cubicBezTo>
                    <a:pt x="6" y="2"/>
                    <a:pt x="6" y="2"/>
                    <a:pt x="7" y="2"/>
                  </a:cubicBezTo>
                  <a:cubicBezTo>
                    <a:pt x="9" y="2"/>
                    <a:pt x="12" y="3"/>
                    <a:pt x="16" y="4"/>
                  </a:cubicBezTo>
                  <a:cubicBezTo>
                    <a:pt x="19" y="5"/>
                    <a:pt x="23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6" y="4"/>
                    <a:pt x="20" y="3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2"/>
                    <a:pt x="16" y="2"/>
                    <a:pt x="15" y="2"/>
                  </a:cubicBezTo>
                  <a:cubicBezTo>
                    <a:pt x="10" y="1"/>
                    <a:pt x="6" y="0"/>
                    <a:pt x="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2" name="Freeform 1010">
              <a:extLst>
                <a:ext uri="{FF2B5EF4-FFF2-40B4-BE49-F238E27FC236}">
                  <a16:creationId xmlns:a16="http://schemas.microsoft.com/office/drawing/2014/main" id="{7DE6507C-BD65-461A-AB84-E430D4338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5213" y="1204913"/>
              <a:ext cx="106363" cy="73025"/>
            </a:xfrm>
            <a:custGeom>
              <a:avLst/>
              <a:gdLst>
                <a:gd name="T0" fmla="*/ 26 w 32"/>
                <a:gd name="T1" fmla="*/ 0 h 22"/>
                <a:gd name="T2" fmla="*/ 22 w 32"/>
                <a:gd name="T3" fmla="*/ 2 h 22"/>
                <a:gd name="T4" fmla="*/ 22 w 32"/>
                <a:gd name="T5" fmla="*/ 2 h 22"/>
                <a:gd name="T6" fmla="*/ 22 w 32"/>
                <a:gd name="T7" fmla="*/ 2 h 22"/>
                <a:gd name="T8" fmla="*/ 21 w 32"/>
                <a:gd name="T9" fmla="*/ 2 h 22"/>
                <a:gd name="T10" fmla="*/ 17 w 32"/>
                <a:gd name="T11" fmla="*/ 6 h 22"/>
                <a:gd name="T12" fmla="*/ 0 w 32"/>
                <a:gd name="T13" fmla="*/ 20 h 22"/>
                <a:gd name="T14" fmla="*/ 4 w 32"/>
                <a:gd name="T15" fmla="*/ 22 h 22"/>
                <a:gd name="T16" fmla="*/ 12 w 32"/>
                <a:gd name="T17" fmla="*/ 21 h 22"/>
                <a:gd name="T18" fmla="*/ 24 w 32"/>
                <a:gd name="T19" fmla="*/ 17 h 22"/>
                <a:gd name="T20" fmla="*/ 32 w 32"/>
                <a:gd name="T21" fmla="*/ 7 h 22"/>
                <a:gd name="T22" fmla="*/ 32 w 32"/>
                <a:gd name="T23" fmla="*/ 6 h 22"/>
                <a:gd name="T24" fmla="*/ 30 w 32"/>
                <a:gd name="T25" fmla="*/ 9 h 22"/>
                <a:gd name="T26" fmla="*/ 13 w 32"/>
                <a:gd name="T27" fmla="*/ 19 h 22"/>
                <a:gd name="T28" fmla="*/ 11 w 32"/>
                <a:gd name="T29" fmla="*/ 19 h 22"/>
                <a:gd name="T30" fmla="*/ 24 w 32"/>
                <a:gd name="T31" fmla="*/ 10 h 22"/>
                <a:gd name="T32" fmla="*/ 26 w 32"/>
                <a:gd name="T33" fmla="*/ 8 h 22"/>
                <a:gd name="T34" fmla="*/ 20 w 32"/>
                <a:gd name="T35" fmla="*/ 11 h 22"/>
                <a:gd name="T36" fmla="*/ 8 w 32"/>
                <a:gd name="T37" fmla="*/ 17 h 22"/>
                <a:gd name="T38" fmla="*/ 8 w 32"/>
                <a:gd name="T39" fmla="*/ 17 h 22"/>
                <a:gd name="T40" fmla="*/ 24 w 32"/>
                <a:gd name="T41" fmla="*/ 4 h 22"/>
                <a:gd name="T42" fmla="*/ 26 w 32"/>
                <a:gd name="T4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" h="22">
                  <a:moveTo>
                    <a:pt x="26" y="0"/>
                  </a:moveTo>
                  <a:cubicBezTo>
                    <a:pt x="25" y="0"/>
                    <a:pt x="24" y="1"/>
                    <a:pt x="22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0" y="4"/>
                    <a:pt x="19" y="5"/>
                    <a:pt x="17" y="6"/>
                  </a:cubicBezTo>
                  <a:cubicBezTo>
                    <a:pt x="9" y="13"/>
                    <a:pt x="0" y="18"/>
                    <a:pt x="0" y="20"/>
                  </a:cubicBezTo>
                  <a:cubicBezTo>
                    <a:pt x="0" y="21"/>
                    <a:pt x="1" y="22"/>
                    <a:pt x="4" y="22"/>
                  </a:cubicBezTo>
                  <a:cubicBezTo>
                    <a:pt x="6" y="22"/>
                    <a:pt x="9" y="21"/>
                    <a:pt x="12" y="21"/>
                  </a:cubicBezTo>
                  <a:cubicBezTo>
                    <a:pt x="15" y="21"/>
                    <a:pt x="19" y="19"/>
                    <a:pt x="24" y="17"/>
                  </a:cubicBezTo>
                  <a:cubicBezTo>
                    <a:pt x="24" y="17"/>
                    <a:pt x="31" y="12"/>
                    <a:pt x="32" y="7"/>
                  </a:cubicBezTo>
                  <a:cubicBezTo>
                    <a:pt x="32" y="7"/>
                    <a:pt x="32" y="6"/>
                    <a:pt x="32" y="6"/>
                  </a:cubicBezTo>
                  <a:cubicBezTo>
                    <a:pt x="32" y="6"/>
                    <a:pt x="31" y="7"/>
                    <a:pt x="30" y="9"/>
                  </a:cubicBezTo>
                  <a:cubicBezTo>
                    <a:pt x="27" y="13"/>
                    <a:pt x="21" y="18"/>
                    <a:pt x="13" y="19"/>
                  </a:cubicBezTo>
                  <a:cubicBezTo>
                    <a:pt x="12" y="19"/>
                    <a:pt x="11" y="19"/>
                    <a:pt x="11" y="19"/>
                  </a:cubicBezTo>
                  <a:cubicBezTo>
                    <a:pt x="7" y="19"/>
                    <a:pt x="19" y="14"/>
                    <a:pt x="24" y="1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2" y="9"/>
                    <a:pt x="20" y="11"/>
                  </a:cubicBezTo>
                  <a:cubicBezTo>
                    <a:pt x="16" y="14"/>
                    <a:pt x="10" y="16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6" y="17"/>
                    <a:pt x="20" y="8"/>
                    <a:pt x="24" y="4"/>
                  </a:cubicBezTo>
                  <a:cubicBezTo>
                    <a:pt x="26" y="1"/>
                    <a:pt x="26" y="0"/>
                    <a:pt x="2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3" name="Freeform 1011">
              <a:extLst>
                <a:ext uri="{FF2B5EF4-FFF2-40B4-BE49-F238E27FC236}">
                  <a16:creationId xmlns:a16="http://schemas.microsoft.com/office/drawing/2014/main" id="{0A756649-1660-4C2A-BA08-525765D15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9851" y="898526"/>
              <a:ext cx="42863" cy="107950"/>
            </a:xfrm>
            <a:custGeom>
              <a:avLst/>
              <a:gdLst>
                <a:gd name="T0" fmla="*/ 11 w 13"/>
                <a:gd name="T1" fmla="*/ 0 h 33"/>
                <a:gd name="T2" fmla="*/ 1 w 13"/>
                <a:gd name="T3" fmla="*/ 20 h 33"/>
                <a:gd name="T4" fmla="*/ 0 w 13"/>
                <a:gd name="T5" fmla="*/ 22 h 33"/>
                <a:gd name="T6" fmla="*/ 8 w 13"/>
                <a:gd name="T7" fmla="*/ 8 h 33"/>
                <a:gd name="T8" fmla="*/ 9 w 13"/>
                <a:gd name="T9" fmla="*/ 8 h 33"/>
                <a:gd name="T10" fmla="*/ 5 w 13"/>
                <a:gd name="T11" fmla="*/ 24 h 33"/>
                <a:gd name="T12" fmla="*/ 5 w 13"/>
                <a:gd name="T13" fmla="*/ 24 h 33"/>
                <a:gd name="T14" fmla="*/ 10 w 13"/>
                <a:gd name="T15" fmla="*/ 9 h 33"/>
                <a:gd name="T16" fmla="*/ 10 w 13"/>
                <a:gd name="T17" fmla="*/ 12 h 33"/>
                <a:gd name="T18" fmla="*/ 7 w 13"/>
                <a:gd name="T19" fmla="*/ 33 h 33"/>
                <a:gd name="T20" fmla="*/ 7 w 13"/>
                <a:gd name="T21" fmla="*/ 33 h 33"/>
                <a:gd name="T22" fmla="*/ 9 w 13"/>
                <a:gd name="T23" fmla="*/ 31 h 33"/>
                <a:gd name="T24" fmla="*/ 12 w 13"/>
                <a:gd name="T25" fmla="*/ 8 h 33"/>
                <a:gd name="T26" fmla="*/ 13 w 13"/>
                <a:gd name="T27" fmla="*/ 5 h 33"/>
                <a:gd name="T28" fmla="*/ 11 w 13"/>
                <a:gd name="T2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" h="33">
                  <a:moveTo>
                    <a:pt x="11" y="0"/>
                  </a:moveTo>
                  <a:cubicBezTo>
                    <a:pt x="9" y="0"/>
                    <a:pt x="6" y="5"/>
                    <a:pt x="1" y="20"/>
                  </a:cubicBezTo>
                  <a:cubicBezTo>
                    <a:pt x="1" y="21"/>
                    <a:pt x="0" y="21"/>
                    <a:pt x="0" y="22"/>
                  </a:cubicBezTo>
                  <a:cubicBezTo>
                    <a:pt x="3" y="18"/>
                    <a:pt x="7" y="8"/>
                    <a:pt x="8" y="8"/>
                  </a:cubicBezTo>
                  <a:cubicBezTo>
                    <a:pt x="8" y="8"/>
                    <a:pt x="9" y="8"/>
                    <a:pt x="9" y="8"/>
                  </a:cubicBezTo>
                  <a:cubicBezTo>
                    <a:pt x="9" y="11"/>
                    <a:pt x="4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7" y="22"/>
                    <a:pt x="10" y="9"/>
                    <a:pt x="10" y="9"/>
                  </a:cubicBezTo>
                  <a:cubicBezTo>
                    <a:pt x="11" y="9"/>
                    <a:pt x="10" y="10"/>
                    <a:pt x="10" y="12"/>
                  </a:cubicBezTo>
                  <a:cubicBezTo>
                    <a:pt x="9" y="20"/>
                    <a:pt x="5" y="33"/>
                    <a:pt x="7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8" y="33"/>
                    <a:pt x="9" y="32"/>
                    <a:pt x="9" y="31"/>
                  </a:cubicBezTo>
                  <a:cubicBezTo>
                    <a:pt x="11" y="22"/>
                    <a:pt x="11" y="14"/>
                    <a:pt x="12" y="8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3" y="2"/>
                    <a:pt x="12" y="0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4" name="Freeform 1012">
              <a:extLst>
                <a:ext uri="{FF2B5EF4-FFF2-40B4-BE49-F238E27FC236}">
                  <a16:creationId xmlns:a16="http://schemas.microsoft.com/office/drawing/2014/main" id="{35187E92-1AD8-4F94-B344-4E0C91FEE2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0313" y="7921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5" name="Freeform 1013">
              <a:extLst>
                <a:ext uri="{FF2B5EF4-FFF2-40B4-BE49-F238E27FC236}">
                  <a16:creationId xmlns:a16="http://schemas.microsoft.com/office/drawing/2014/main" id="{A7F98D42-52C7-44AE-AB39-98CC232514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0313" y="7921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6" name="Freeform 1014">
              <a:extLst>
                <a:ext uri="{FF2B5EF4-FFF2-40B4-BE49-F238E27FC236}">
                  <a16:creationId xmlns:a16="http://schemas.microsoft.com/office/drawing/2014/main" id="{DE4FBA84-540B-4E8C-8EF2-D4F23786C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7138" y="795338"/>
              <a:ext cx="6350" cy="55563"/>
            </a:xfrm>
            <a:custGeom>
              <a:avLst/>
              <a:gdLst>
                <a:gd name="T0" fmla="*/ 0 w 2"/>
                <a:gd name="T1" fmla="*/ 0 h 17"/>
                <a:gd name="T2" fmla="*/ 0 w 2"/>
                <a:gd name="T3" fmla="*/ 17 h 17"/>
                <a:gd name="T4" fmla="*/ 0 w 2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7">
                  <a:moveTo>
                    <a:pt x="0" y="0"/>
                  </a:moveTo>
                  <a:cubicBezTo>
                    <a:pt x="0" y="3"/>
                    <a:pt x="1" y="12"/>
                    <a:pt x="0" y="17"/>
                  </a:cubicBezTo>
                  <a:cubicBezTo>
                    <a:pt x="2" y="10"/>
                    <a:pt x="0" y="3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7" name="Freeform 1015">
              <a:extLst>
                <a:ext uri="{FF2B5EF4-FFF2-40B4-BE49-F238E27FC236}">
                  <a16:creationId xmlns:a16="http://schemas.microsoft.com/office/drawing/2014/main" id="{0341980B-5CCF-4BAA-80CE-86AD6D273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7613" y="792163"/>
              <a:ext cx="12700" cy="69850"/>
            </a:xfrm>
            <a:custGeom>
              <a:avLst/>
              <a:gdLst>
                <a:gd name="T0" fmla="*/ 4 w 4"/>
                <a:gd name="T1" fmla="*/ 0 h 21"/>
                <a:gd name="T2" fmla="*/ 0 w 4"/>
                <a:gd name="T3" fmla="*/ 1 h 21"/>
                <a:gd name="T4" fmla="*/ 2 w 4"/>
                <a:gd name="T5" fmla="*/ 13 h 21"/>
                <a:gd name="T6" fmla="*/ 2 w 4"/>
                <a:gd name="T7" fmla="*/ 21 h 21"/>
                <a:gd name="T8" fmla="*/ 3 w 4"/>
                <a:gd name="T9" fmla="*/ 18 h 21"/>
                <a:gd name="T10" fmla="*/ 3 w 4"/>
                <a:gd name="T11" fmla="*/ 1 h 21"/>
                <a:gd name="T12" fmla="*/ 4 w 4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1">
                  <a:moveTo>
                    <a:pt x="4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2" y="7"/>
                    <a:pt x="2" y="13"/>
                  </a:cubicBezTo>
                  <a:cubicBezTo>
                    <a:pt x="2" y="16"/>
                    <a:pt x="2" y="19"/>
                    <a:pt x="2" y="21"/>
                  </a:cubicBezTo>
                  <a:cubicBezTo>
                    <a:pt x="2" y="20"/>
                    <a:pt x="3" y="19"/>
                    <a:pt x="3" y="18"/>
                  </a:cubicBezTo>
                  <a:cubicBezTo>
                    <a:pt x="4" y="13"/>
                    <a:pt x="3" y="4"/>
                    <a:pt x="3" y="1"/>
                  </a:cubicBezTo>
                  <a:cubicBezTo>
                    <a:pt x="4" y="1"/>
                    <a:pt x="4" y="1"/>
                    <a:pt x="4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" name="Freeform 1016">
              <a:extLst>
                <a:ext uri="{FF2B5EF4-FFF2-40B4-BE49-F238E27FC236}">
                  <a16:creationId xmlns:a16="http://schemas.microsoft.com/office/drawing/2014/main" id="{6F8FAD19-C70E-4E2B-A953-687EC25896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838" y="788988"/>
              <a:ext cx="6350" cy="3175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0 w 2"/>
                <a:gd name="T5" fmla="*/ 1 h 1"/>
                <a:gd name="T6" fmla="*/ 2 w 2"/>
                <a:gd name="T7" fmla="*/ 1 h 1"/>
                <a:gd name="T8" fmla="*/ 1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0"/>
                    <a:pt x="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9" name="Freeform 1017">
              <a:extLst>
                <a:ext uri="{FF2B5EF4-FFF2-40B4-BE49-F238E27FC236}">
                  <a16:creationId xmlns:a16="http://schemas.microsoft.com/office/drawing/2014/main" id="{B9BD4252-C935-4885-872A-60B74780D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838" y="788988"/>
              <a:ext cx="6350" cy="3175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1 w 2"/>
                <a:gd name="T5" fmla="*/ 0 h 1"/>
                <a:gd name="T6" fmla="*/ 2 w 2"/>
                <a:gd name="T7" fmla="*/ 1 h 1"/>
                <a:gd name="T8" fmla="*/ 2 w 2"/>
                <a:gd name="T9" fmla="*/ 1 h 1"/>
                <a:gd name="T10" fmla="*/ 1 w 2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0"/>
                    <a:pt x="1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0" name="Freeform 1018">
              <a:extLst>
                <a:ext uri="{FF2B5EF4-FFF2-40B4-BE49-F238E27FC236}">
                  <a16:creationId xmlns:a16="http://schemas.microsoft.com/office/drawing/2014/main" id="{02620F3E-6260-4F0E-8C3E-29B9A55598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838" y="792163"/>
              <a:ext cx="17463" cy="42863"/>
            </a:xfrm>
            <a:custGeom>
              <a:avLst/>
              <a:gdLst>
                <a:gd name="T0" fmla="*/ 0 w 5"/>
                <a:gd name="T1" fmla="*/ 0 h 13"/>
                <a:gd name="T2" fmla="*/ 0 w 5"/>
                <a:gd name="T3" fmla="*/ 0 h 13"/>
                <a:gd name="T4" fmla="*/ 3 w 5"/>
                <a:gd name="T5" fmla="*/ 13 h 13"/>
                <a:gd name="T6" fmla="*/ 0 w 5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4" y="10"/>
                    <a:pt x="3" y="13"/>
                  </a:cubicBezTo>
                  <a:cubicBezTo>
                    <a:pt x="5" y="9"/>
                    <a:pt x="0" y="2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1" name="Freeform 1019">
              <a:extLst>
                <a:ext uri="{FF2B5EF4-FFF2-40B4-BE49-F238E27FC236}">
                  <a16:creationId xmlns:a16="http://schemas.microsoft.com/office/drawing/2014/main" id="{B8C23DCD-70BC-4688-AF57-96914BD3B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0313" y="792163"/>
              <a:ext cx="23813" cy="42863"/>
            </a:xfrm>
            <a:custGeom>
              <a:avLst/>
              <a:gdLst>
                <a:gd name="T0" fmla="*/ 3 w 7"/>
                <a:gd name="T1" fmla="*/ 0 h 13"/>
                <a:gd name="T2" fmla="*/ 0 w 7"/>
                <a:gd name="T3" fmla="*/ 0 h 13"/>
                <a:gd name="T4" fmla="*/ 6 w 7"/>
                <a:gd name="T5" fmla="*/ 13 h 13"/>
                <a:gd name="T6" fmla="*/ 6 w 7"/>
                <a:gd name="T7" fmla="*/ 13 h 13"/>
                <a:gd name="T8" fmla="*/ 3 w 7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3">
                  <a:moveTo>
                    <a:pt x="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4" y="7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0"/>
                    <a:pt x="3" y="2"/>
                    <a:pt x="3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" name="Freeform 1020">
              <a:extLst>
                <a:ext uri="{FF2B5EF4-FFF2-40B4-BE49-F238E27FC236}">
                  <a16:creationId xmlns:a16="http://schemas.microsoft.com/office/drawing/2014/main" id="{7BBC3E0F-4505-46AA-AD99-FFFC97BA90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53638" y="811213"/>
              <a:ext cx="0" cy="30163"/>
            </a:xfrm>
            <a:custGeom>
              <a:avLst/>
              <a:gdLst>
                <a:gd name="T0" fmla="*/ 2 h 9"/>
                <a:gd name="T1" fmla="*/ 9 h 9"/>
                <a:gd name="T2" fmla="*/ 2 h 9"/>
                <a:gd name="T3" fmla="*/ 0 h 9"/>
                <a:gd name="T4" fmla="*/ 0 h 9"/>
                <a:gd name="T5" fmla="*/ 0 h 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9">
                  <a:moveTo>
                    <a:pt x="0" y="2"/>
                  </a:moveTo>
                  <a:cubicBezTo>
                    <a:pt x="0" y="3"/>
                    <a:pt x="0" y="6"/>
                    <a:pt x="0" y="9"/>
                  </a:cubicBezTo>
                  <a:cubicBezTo>
                    <a:pt x="0" y="6"/>
                    <a:pt x="0" y="3"/>
                    <a:pt x="0" y="2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" name="Freeform 1021">
              <a:extLst>
                <a:ext uri="{FF2B5EF4-FFF2-40B4-BE49-F238E27FC236}">
                  <a16:creationId xmlns:a16="http://schemas.microsoft.com/office/drawing/2014/main" id="{1AA44E2B-77DF-412A-BDAE-779D8BF6A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0463" y="804863"/>
              <a:ext cx="14288" cy="57150"/>
            </a:xfrm>
            <a:custGeom>
              <a:avLst/>
              <a:gdLst>
                <a:gd name="T0" fmla="*/ 4 w 4"/>
                <a:gd name="T1" fmla="*/ 0 h 17"/>
                <a:gd name="T2" fmla="*/ 1 w 4"/>
                <a:gd name="T3" fmla="*/ 2 h 17"/>
                <a:gd name="T4" fmla="*/ 1 w 4"/>
                <a:gd name="T5" fmla="*/ 2 h 17"/>
                <a:gd name="T6" fmla="*/ 1 w 4"/>
                <a:gd name="T7" fmla="*/ 2 h 17"/>
                <a:gd name="T8" fmla="*/ 1 w 4"/>
                <a:gd name="T9" fmla="*/ 4 h 17"/>
                <a:gd name="T10" fmla="*/ 1 w 4"/>
                <a:gd name="T11" fmla="*/ 11 h 17"/>
                <a:gd name="T12" fmla="*/ 2 w 4"/>
                <a:gd name="T13" fmla="*/ 17 h 17"/>
                <a:gd name="T14" fmla="*/ 2 w 4"/>
                <a:gd name="T15" fmla="*/ 16 h 17"/>
                <a:gd name="T16" fmla="*/ 4 w 4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17">
                  <a:moveTo>
                    <a:pt x="4" y="0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3"/>
                    <a:pt x="1" y="4"/>
                  </a:cubicBezTo>
                  <a:cubicBezTo>
                    <a:pt x="1" y="5"/>
                    <a:pt x="1" y="8"/>
                    <a:pt x="1" y="11"/>
                  </a:cubicBezTo>
                  <a:cubicBezTo>
                    <a:pt x="0" y="13"/>
                    <a:pt x="1" y="15"/>
                    <a:pt x="2" y="17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2"/>
                    <a:pt x="2" y="7"/>
                    <a:pt x="4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" name="Freeform 1022">
              <a:extLst>
                <a:ext uri="{FF2B5EF4-FFF2-40B4-BE49-F238E27FC236}">
                  <a16:creationId xmlns:a16="http://schemas.microsoft.com/office/drawing/2014/main" id="{337D4FFF-00A4-4177-A201-5809D0FE1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0788" y="1109663"/>
              <a:ext cx="79375" cy="63500"/>
            </a:xfrm>
            <a:custGeom>
              <a:avLst/>
              <a:gdLst>
                <a:gd name="T0" fmla="*/ 24 w 24"/>
                <a:gd name="T1" fmla="*/ 2 h 19"/>
                <a:gd name="T2" fmla="*/ 14 w 24"/>
                <a:gd name="T3" fmla="*/ 5 h 19"/>
                <a:gd name="T4" fmla="*/ 8 w 24"/>
                <a:gd name="T5" fmla="*/ 0 h 19"/>
                <a:gd name="T6" fmla="*/ 9 w 24"/>
                <a:gd name="T7" fmla="*/ 7 h 19"/>
                <a:gd name="T8" fmla="*/ 0 w 24"/>
                <a:gd name="T9" fmla="*/ 12 h 19"/>
                <a:gd name="T10" fmla="*/ 8 w 24"/>
                <a:gd name="T11" fmla="*/ 12 h 19"/>
                <a:gd name="T12" fmla="*/ 6 w 24"/>
                <a:gd name="T13" fmla="*/ 19 h 19"/>
                <a:gd name="T14" fmla="*/ 11 w 24"/>
                <a:gd name="T15" fmla="*/ 13 h 19"/>
                <a:gd name="T16" fmla="*/ 24 w 24"/>
                <a:gd name="T17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9">
                  <a:moveTo>
                    <a:pt x="24" y="2"/>
                  </a:moveTo>
                  <a:cubicBezTo>
                    <a:pt x="24" y="2"/>
                    <a:pt x="17" y="5"/>
                    <a:pt x="14" y="5"/>
                  </a:cubicBezTo>
                  <a:cubicBezTo>
                    <a:pt x="12" y="4"/>
                    <a:pt x="8" y="0"/>
                    <a:pt x="8" y="0"/>
                  </a:cubicBezTo>
                  <a:cubicBezTo>
                    <a:pt x="8" y="0"/>
                    <a:pt x="10" y="6"/>
                    <a:pt x="9" y="7"/>
                  </a:cubicBezTo>
                  <a:cubicBezTo>
                    <a:pt x="9" y="10"/>
                    <a:pt x="3" y="10"/>
                    <a:pt x="0" y="12"/>
                  </a:cubicBezTo>
                  <a:cubicBezTo>
                    <a:pt x="0" y="12"/>
                    <a:pt x="8" y="11"/>
                    <a:pt x="8" y="12"/>
                  </a:cubicBezTo>
                  <a:cubicBezTo>
                    <a:pt x="7" y="13"/>
                    <a:pt x="6" y="19"/>
                    <a:pt x="6" y="19"/>
                  </a:cubicBezTo>
                  <a:cubicBezTo>
                    <a:pt x="6" y="19"/>
                    <a:pt x="10" y="16"/>
                    <a:pt x="11" y="13"/>
                  </a:cubicBezTo>
                  <a:cubicBezTo>
                    <a:pt x="13" y="10"/>
                    <a:pt x="21" y="6"/>
                    <a:pt x="24" y="2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5" name="Freeform 1023">
              <a:extLst>
                <a:ext uri="{FF2B5EF4-FFF2-40B4-BE49-F238E27FC236}">
                  <a16:creationId xmlns:a16="http://schemas.microsoft.com/office/drawing/2014/main" id="{8A6217D5-42AE-4763-8BB4-3B0571BC3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7301" y="1133476"/>
              <a:ext cx="22225" cy="22225"/>
            </a:xfrm>
            <a:custGeom>
              <a:avLst/>
              <a:gdLst>
                <a:gd name="T0" fmla="*/ 7 w 7"/>
                <a:gd name="T1" fmla="*/ 0 h 7"/>
                <a:gd name="T2" fmla="*/ 6 w 7"/>
                <a:gd name="T3" fmla="*/ 5 h 7"/>
                <a:gd name="T4" fmla="*/ 0 w 7"/>
                <a:gd name="T5" fmla="*/ 7 h 7"/>
                <a:gd name="T6" fmla="*/ 3 w 7"/>
                <a:gd name="T7" fmla="*/ 1 h 7"/>
                <a:gd name="T8" fmla="*/ 7 w 7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cubicBezTo>
                    <a:pt x="7" y="0"/>
                    <a:pt x="7" y="2"/>
                    <a:pt x="6" y="5"/>
                  </a:cubicBezTo>
                  <a:cubicBezTo>
                    <a:pt x="4" y="7"/>
                    <a:pt x="0" y="7"/>
                    <a:pt x="0" y="7"/>
                  </a:cubicBezTo>
                  <a:cubicBezTo>
                    <a:pt x="3" y="1"/>
                    <a:pt x="3" y="1"/>
                    <a:pt x="3" y="1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6" name="Freeform 1024">
              <a:extLst>
                <a:ext uri="{FF2B5EF4-FFF2-40B4-BE49-F238E27FC236}">
                  <a16:creationId xmlns:a16="http://schemas.microsoft.com/office/drawing/2014/main" id="{B4F01F12-F193-4BE4-B155-A30ED94D9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0001" y="1139826"/>
              <a:ext cx="263525" cy="192088"/>
            </a:xfrm>
            <a:custGeom>
              <a:avLst/>
              <a:gdLst>
                <a:gd name="T0" fmla="*/ 2 w 80"/>
                <a:gd name="T1" fmla="*/ 0 h 58"/>
                <a:gd name="T2" fmla="*/ 74 w 80"/>
                <a:gd name="T3" fmla="*/ 52 h 58"/>
                <a:gd name="T4" fmla="*/ 80 w 80"/>
                <a:gd name="T5" fmla="*/ 56 h 58"/>
                <a:gd name="T6" fmla="*/ 0 w 80"/>
                <a:gd name="T7" fmla="*/ 3 h 58"/>
                <a:gd name="T8" fmla="*/ 2 w 80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58">
                  <a:moveTo>
                    <a:pt x="2" y="0"/>
                  </a:moveTo>
                  <a:cubicBezTo>
                    <a:pt x="2" y="0"/>
                    <a:pt x="29" y="38"/>
                    <a:pt x="74" y="52"/>
                  </a:cubicBezTo>
                  <a:cubicBezTo>
                    <a:pt x="74" y="52"/>
                    <a:pt x="80" y="53"/>
                    <a:pt x="80" y="56"/>
                  </a:cubicBezTo>
                  <a:cubicBezTo>
                    <a:pt x="79" y="58"/>
                    <a:pt x="31" y="44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7" name="Freeform 1025">
              <a:extLst>
                <a:ext uri="{FF2B5EF4-FFF2-40B4-BE49-F238E27FC236}">
                  <a16:creationId xmlns:a16="http://schemas.microsoft.com/office/drawing/2014/main" id="{92BDADB5-A56F-49A9-AE3B-302A3A069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75976" y="831851"/>
              <a:ext cx="623888" cy="327025"/>
            </a:xfrm>
            <a:custGeom>
              <a:avLst/>
              <a:gdLst>
                <a:gd name="T0" fmla="*/ 29 w 189"/>
                <a:gd name="T1" fmla="*/ 61 h 99"/>
                <a:gd name="T2" fmla="*/ 29 w 189"/>
                <a:gd name="T3" fmla="*/ 61 h 99"/>
                <a:gd name="T4" fmla="*/ 25 w 189"/>
                <a:gd name="T5" fmla="*/ 57 h 99"/>
                <a:gd name="T6" fmla="*/ 4 w 189"/>
                <a:gd name="T7" fmla="*/ 12 h 99"/>
                <a:gd name="T8" fmla="*/ 8 w 189"/>
                <a:gd name="T9" fmla="*/ 4 h 99"/>
                <a:gd name="T10" fmla="*/ 32 w 189"/>
                <a:gd name="T11" fmla="*/ 12 h 99"/>
                <a:gd name="T12" fmla="*/ 34 w 189"/>
                <a:gd name="T13" fmla="*/ 13 h 99"/>
                <a:gd name="T14" fmla="*/ 34 w 189"/>
                <a:gd name="T15" fmla="*/ 13 h 99"/>
                <a:gd name="T16" fmla="*/ 34 w 189"/>
                <a:gd name="T17" fmla="*/ 13 h 99"/>
                <a:gd name="T18" fmla="*/ 36 w 189"/>
                <a:gd name="T19" fmla="*/ 14 h 99"/>
                <a:gd name="T20" fmla="*/ 55 w 189"/>
                <a:gd name="T21" fmla="*/ 22 h 99"/>
                <a:gd name="T22" fmla="*/ 111 w 189"/>
                <a:gd name="T23" fmla="*/ 36 h 99"/>
                <a:gd name="T24" fmla="*/ 166 w 189"/>
                <a:gd name="T25" fmla="*/ 43 h 99"/>
                <a:gd name="T26" fmla="*/ 177 w 189"/>
                <a:gd name="T27" fmla="*/ 44 h 99"/>
                <a:gd name="T28" fmla="*/ 189 w 189"/>
                <a:gd name="T29" fmla="*/ 61 h 99"/>
                <a:gd name="T30" fmla="*/ 168 w 189"/>
                <a:gd name="T31" fmla="*/ 75 h 99"/>
                <a:gd name="T32" fmla="*/ 69 w 189"/>
                <a:gd name="T33" fmla="*/ 88 h 99"/>
                <a:gd name="T34" fmla="*/ 29 w 189"/>
                <a:gd name="T35" fmla="*/ 6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99">
                  <a:moveTo>
                    <a:pt x="29" y="61"/>
                  </a:moveTo>
                  <a:cubicBezTo>
                    <a:pt x="29" y="61"/>
                    <a:pt x="29" y="61"/>
                    <a:pt x="29" y="61"/>
                  </a:cubicBezTo>
                  <a:cubicBezTo>
                    <a:pt x="27" y="60"/>
                    <a:pt x="26" y="58"/>
                    <a:pt x="25" y="57"/>
                  </a:cubicBezTo>
                  <a:cubicBezTo>
                    <a:pt x="8" y="41"/>
                    <a:pt x="0" y="15"/>
                    <a:pt x="4" y="12"/>
                  </a:cubicBezTo>
                  <a:cubicBezTo>
                    <a:pt x="4" y="5"/>
                    <a:pt x="7" y="8"/>
                    <a:pt x="8" y="4"/>
                  </a:cubicBezTo>
                  <a:cubicBezTo>
                    <a:pt x="9" y="0"/>
                    <a:pt x="12" y="0"/>
                    <a:pt x="32" y="12"/>
                  </a:cubicBezTo>
                  <a:cubicBezTo>
                    <a:pt x="33" y="12"/>
                    <a:pt x="33" y="12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5" y="13"/>
                    <a:pt x="35" y="14"/>
                    <a:pt x="36" y="14"/>
                  </a:cubicBezTo>
                  <a:cubicBezTo>
                    <a:pt x="41" y="17"/>
                    <a:pt x="48" y="19"/>
                    <a:pt x="55" y="22"/>
                  </a:cubicBezTo>
                  <a:cubicBezTo>
                    <a:pt x="74" y="28"/>
                    <a:pt x="97" y="34"/>
                    <a:pt x="111" y="36"/>
                  </a:cubicBezTo>
                  <a:cubicBezTo>
                    <a:pt x="122" y="38"/>
                    <a:pt x="151" y="41"/>
                    <a:pt x="166" y="43"/>
                  </a:cubicBezTo>
                  <a:cubicBezTo>
                    <a:pt x="173" y="43"/>
                    <a:pt x="177" y="44"/>
                    <a:pt x="177" y="44"/>
                  </a:cubicBezTo>
                  <a:cubicBezTo>
                    <a:pt x="189" y="61"/>
                    <a:pt x="189" y="61"/>
                    <a:pt x="189" y="61"/>
                  </a:cubicBezTo>
                  <a:cubicBezTo>
                    <a:pt x="182" y="66"/>
                    <a:pt x="175" y="71"/>
                    <a:pt x="168" y="75"/>
                  </a:cubicBezTo>
                  <a:cubicBezTo>
                    <a:pt x="127" y="99"/>
                    <a:pt x="94" y="98"/>
                    <a:pt x="69" y="88"/>
                  </a:cubicBezTo>
                  <a:cubicBezTo>
                    <a:pt x="52" y="81"/>
                    <a:pt x="39" y="70"/>
                    <a:pt x="29" y="6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8" name="Freeform 1026">
              <a:extLst>
                <a:ext uri="{FF2B5EF4-FFF2-40B4-BE49-F238E27FC236}">
                  <a16:creationId xmlns:a16="http://schemas.microsoft.com/office/drawing/2014/main" id="{DB46D6F5-1088-45A6-A7B8-3BF9B4B783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56951" y="904876"/>
              <a:ext cx="363538" cy="238125"/>
            </a:xfrm>
            <a:custGeom>
              <a:avLst/>
              <a:gdLst>
                <a:gd name="T0" fmla="*/ 14 w 110"/>
                <a:gd name="T1" fmla="*/ 66 h 72"/>
                <a:gd name="T2" fmla="*/ 37 w 110"/>
                <a:gd name="T3" fmla="*/ 72 h 72"/>
                <a:gd name="T4" fmla="*/ 43 w 110"/>
                <a:gd name="T5" fmla="*/ 69 h 72"/>
                <a:gd name="T6" fmla="*/ 14 w 110"/>
                <a:gd name="T7" fmla="*/ 66 h 72"/>
                <a:gd name="T8" fmla="*/ 6 w 110"/>
                <a:gd name="T9" fmla="*/ 21 h 72"/>
                <a:gd name="T10" fmla="*/ 51 w 110"/>
                <a:gd name="T11" fmla="*/ 43 h 72"/>
                <a:gd name="T12" fmla="*/ 72 w 110"/>
                <a:gd name="T13" fmla="*/ 56 h 72"/>
                <a:gd name="T14" fmla="*/ 59 w 110"/>
                <a:gd name="T15" fmla="*/ 59 h 72"/>
                <a:gd name="T16" fmla="*/ 18 w 110"/>
                <a:gd name="T17" fmla="*/ 48 h 72"/>
                <a:gd name="T18" fmla="*/ 56 w 110"/>
                <a:gd name="T19" fmla="*/ 65 h 72"/>
                <a:gd name="T20" fmla="*/ 63 w 110"/>
                <a:gd name="T21" fmla="*/ 62 h 72"/>
                <a:gd name="T22" fmla="*/ 63 w 110"/>
                <a:gd name="T23" fmla="*/ 62 h 72"/>
                <a:gd name="T24" fmla="*/ 110 w 110"/>
                <a:gd name="T25" fmla="*/ 40 h 72"/>
                <a:gd name="T26" fmla="*/ 105 w 110"/>
                <a:gd name="T27" fmla="*/ 39 h 72"/>
                <a:gd name="T28" fmla="*/ 71 w 110"/>
                <a:gd name="T29" fmla="*/ 32 h 72"/>
                <a:gd name="T30" fmla="*/ 61 w 110"/>
                <a:gd name="T31" fmla="*/ 37 h 72"/>
                <a:gd name="T32" fmla="*/ 59 w 110"/>
                <a:gd name="T33" fmla="*/ 37 h 72"/>
                <a:gd name="T34" fmla="*/ 6 w 110"/>
                <a:gd name="T35" fmla="*/ 21 h 72"/>
                <a:gd name="T36" fmla="*/ 0 w 110"/>
                <a:gd name="T37" fmla="*/ 0 h 72"/>
                <a:gd name="T38" fmla="*/ 34 w 110"/>
                <a:gd name="T39" fmla="*/ 13 h 72"/>
                <a:gd name="T40" fmla="*/ 27 w 110"/>
                <a:gd name="T41" fmla="*/ 8 h 72"/>
                <a:gd name="T42" fmla="*/ 0 w 110"/>
                <a:gd name="T4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0" h="72">
                  <a:moveTo>
                    <a:pt x="14" y="66"/>
                  </a:moveTo>
                  <a:cubicBezTo>
                    <a:pt x="21" y="68"/>
                    <a:pt x="29" y="71"/>
                    <a:pt x="37" y="72"/>
                  </a:cubicBezTo>
                  <a:cubicBezTo>
                    <a:pt x="39" y="71"/>
                    <a:pt x="41" y="70"/>
                    <a:pt x="43" y="69"/>
                  </a:cubicBezTo>
                  <a:cubicBezTo>
                    <a:pt x="33" y="69"/>
                    <a:pt x="21" y="67"/>
                    <a:pt x="14" y="66"/>
                  </a:cubicBezTo>
                  <a:moveTo>
                    <a:pt x="6" y="21"/>
                  </a:moveTo>
                  <a:cubicBezTo>
                    <a:pt x="6" y="21"/>
                    <a:pt x="28" y="38"/>
                    <a:pt x="51" y="43"/>
                  </a:cubicBezTo>
                  <a:cubicBezTo>
                    <a:pt x="73" y="49"/>
                    <a:pt x="81" y="50"/>
                    <a:pt x="72" y="56"/>
                  </a:cubicBezTo>
                  <a:cubicBezTo>
                    <a:pt x="69" y="58"/>
                    <a:pt x="64" y="59"/>
                    <a:pt x="59" y="59"/>
                  </a:cubicBezTo>
                  <a:cubicBezTo>
                    <a:pt x="48" y="59"/>
                    <a:pt x="32" y="55"/>
                    <a:pt x="18" y="48"/>
                  </a:cubicBezTo>
                  <a:cubicBezTo>
                    <a:pt x="24" y="58"/>
                    <a:pt x="45" y="62"/>
                    <a:pt x="56" y="65"/>
                  </a:cubicBezTo>
                  <a:cubicBezTo>
                    <a:pt x="58" y="64"/>
                    <a:pt x="61" y="63"/>
                    <a:pt x="63" y="62"/>
                  </a:cubicBezTo>
                  <a:cubicBezTo>
                    <a:pt x="63" y="62"/>
                    <a:pt x="63" y="62"/>
                    <a:pt x="63" y="62"/>
                  </a:cubicBezTo>
                  <a:cubicBezTo>
                    <a:pt x="81" y="56"/>
                    <a:pt x="96" y="52"/>
                    <a:pt x="110" y="40"/>
                  </a:cubicBezTo>
                  <a:cubicBezTo>
                    <a:pt x="109" y="39"/>
                    <a:pt x="107" y="39"/>
                    <a:pt x="105" y="39"/>
                  </a:cubicBezTo>
                  <a:cubicBezTo>
                    <a:pt x="94" y="38"/>
                    <a:pt x="82" y="36"/>
                    <a:pt x="71" y="32"/>
                  </a:cubicBezTo>
                  <a:cubicBezTo>
                    <a:pt x="70" y="34"/>
                    <a:pt x="67" y="36"/>
                    <a:pt x="61" y="37"/>
                  </a:cubicBezTo>
                  <a:cubicBezTo>
                    <a:pt x="60" y="37"/>
                    <a:pt x="59" y="37"/>
                    <a:pt x="59" y="37"/>
                  </a:cubicBezTo>
                  <a:cubicBezTo>
                    <a:pt x="43" y="37"/>
                    <a:pt x="6" y="21"/>
                    <a:pt x="6" y="21"/>
                  </a:cubicBezTo>
                  <a:moveTo>
                    <a:pt x="0" y="0"/>
                  </a:moveTo>
                  <a:cubicBezTo>
                    <a:pt x="6" y="7"/>
                    <a:pt x="19" y="9"/>
                    <a:pt x="34" y="13"/>
                  </a:cubicBezTo>
                  <a:cubicBezTo>
                    <a:pt x="32" y="11"/>
                    <a:pt x="30" y="10"/>
                    <a:pt x="27" y="8"/>
                  </a:cubicBezTo>
                  <a:cubicBezTo>
                    <a:pt x="18" y="6"/>
                    <a:pt x="8" y="3"/>
                    <a:pt x="0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9" name="Freeform 1027">
              <a:extLst>
                <a:ext uri="{FF2B5EF4-FFF2-40B4-BE49-F238E27FC236}">
                  <a16:creationId xmlns:a16="http://schemas.microsoft.com/office/drawing/2014/main" id="{A39DFD8B-FD02-43A7-B2FD-3F0DCD804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0913" y="573088"/>
              <a:ext cx="488950" cy="503238"/>
            </a:xfrm>
            <a:custGeom>
              <a:avLst/>
              <a:gdLst>
                <a:gd name="T0" fmla="*/ 19 w 148"/>
                <a:gd name="T1" fmla="*/ 87 h 152"/>
                <a:gd name="T2" fmla="*/ 7 w 148"/>
                <a:gd name="T3" fmla="*/ 71 h 152"/>
                <a:gd name="T4" fmla="*/ 0 w 148"/>
                <a:gd name="T5" fmla="*/ 39 h 152"/>
                <a:gd name="T6" fmla="*/ 0 w 148"/>
                <a:gd name="T7" fmla="*/ 39 h 152"/>
                <a:gd name="T8" fmla="*/ 4 w 148"/>
                <a:gd name="T9" fmla="*/ 18 h 152"/>
                <a:gd name="T10" fmla="*/ 12 w 148"/>
                <a:gd name="T11" fmla="*/ 14 h 152"/>
                <a:gd name="T12" fmla="*/ 19 w 148"/>
                <a:gd name="T13" fmla="*/ 13 h 152"/>
                <a:gd name="T14" fmla="*/ 22 w 148"/>
                <a:gd name="T15" fmla="*/ 7 h 152"/>
                <a:gd name="T16" fmla="*/ 28 w 148"/>
                <a:gd name="T17" fmla="*/ 1 h 152"/>
                <a:gd name="T18" fmla="*/ 57 w 148"/>
                <a:gd name="T19" fmla="*/ 4 h 152"/>
                <a:gd name="T20" fmla="*/ 57 w 148"/>
                <a:gd name="T21" fmla="*/ 4 h 152"/>
                <a:gd name="T22" fmla="*/ 68 w 148"/>
                <a:gd name="T23" fmla="*/ 7 h 152"/>
                <a:gd name="T24" fmla="*/ 94 w 148"/>
                <a:gd name="T25" fmla="*/ 20 h 152"/>
                <a:gd name="T26" fmla="*/ 94 w 148"/>
                <a:gd name="T27" fmla="*/ 21 h 152"/>
                <a:gd name="T28" fmla="*/ 98 w 148"/>
                <a:gd name="T29" fmla="*/ 23 h 152"/>
                <a:gd name="T30" fmla="*/ 99 w 148"/>
                <a:gd name="T31" fmla="*/ 24 h 152"/>
                <a:gd name="T32" fmla="*/ 134 w 148"/>
                <a:gd name="T33" fmla="*/ 67 h 152"/>
                <a:gd name="T34" fmla="*/ 148 w 148"/>
                <a:gd name="T35" fmla="*/ 133 h 152"/>
                <a:gd name="T36" fmla="*/ 19 w 148"/>
                <a:gd name="T37" fmla="*/ 8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8" h="152">
                  <a:moveTo>
                    <a:pt x="19" y="87"/>
                  </a:moveTo>
                  <a:cubicBezTo>
                    <a:pt x="13" y="81"/>
                    <a:pt x="10" y="76"/>
                    <a:pt x="7" y="71"/>
                  </a:cubicBezTo>
                  <a:cubicBezTo>
                    <a:pt x="2" y="59"/>
                    <a:pt x="0" y="48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0"/>
                    <a:pt x="2" y="23"/>
                    <a:pt x="4" y="18"/>
                  </a:cubicBezTo>
                  <a:cubicBezTo>
                    <a:pt x="5" y="15"/>
                    <a:pt x="9" y="13"/>
                    <a:pt x="12" y="14"/>
                  </a:cubicBezTo>
                  <a:cubicBezTo>
                    <a:pt x="14" y="14"/>
                    <a:pt x="17" y="14"/>
                    <a:pt x="19" y="13"/>
                  </a:cubicBezTo>
                  <a:cubicBezTo>
                    <a:pt x="21" y="12"/>
                    <a:pt x="22" y="10"/>
                    <a:pt x="22" y="7"/>
                  </a:cubicBezTo>
                  <a:cubicBezTo>
                    <a:pt x="22" y="4"/>
                    <a:pt x="25" y="1"/>
                    <a:pt x="28" y="1"/>
                  </a:cubicBezTo>
                  <a:cubicBezTo>
                    <a:pt x="34" y="0"/>
                    <a:pt x="45" y="0"/>
                    <a:pt x="57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1" y="5"/>
                    <a:pt x="64" y="6"/>
                    <a:pt x="68" y="7"/>
                  </a:cubicBezTo>
                  <a:cubicBezTo>
                    <a:pt x="77" y="10"/>
                    <a:pt x="86" y="15"/>
                    <a:pt x="94" y="20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96" y="21"/>
                    <a:pt x="97" y="22"/>
                    <a:pt x="98" y="23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113" y="34"/>
                    <a:pt x="126" y="49"/>
                    <a:pt x="134" y="67"/>
                  </a:cubicBezTo>
                  <a:cubicBezTo>
                    <a:pt x="148" y="98"/>
                    <a:pt x="148" y="133"/>
                    <a:pt x="148" y="133"/>
                  </a:cubicBezTo>
                  <a:cubicBezTo>
                    <a:pt x="105" y="152"/>
                    <a:pt x="45" y="118"/>
                    <a:pt x="19" y="8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0" name="Freeform 1028">
              <a:extLst>
                <a:ext uri="{FF2B5EF4-FFF2-40B4-BE49-F238E27FC236}">
                  <a16:creationId xmlns:a16="http://schemas.microsoft.com/office/drawing/2014/main" id="{DA2588E5-0A01-4BEC-8C52-3214545CDC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0476" y="639763"/>
              <a:ext cx="76200" cy="66675"/>
            </a:xfrm>
            <a:custGeom>
              <a:avLst/>
              <a:gdLst>
                <a:gd name="T0" fmla="*/ 0 w 23"/>
                <a:gd name="T1" fmla="*/ 0 h 20"/>
                <a:gd name="T2" fmla="*/ 0 w 23"/>
                <a:gd name="T3" fmla="*/ 0 h 20"/>
                <a:gd name="T4" fmla="*/ 0 w 23"/>
                <a:gd name="T5" fmla="*/ 1 h 20"/>
                <a:gd name="T6" fmla="*/ 4 w 23"/>
                <a:gd name="T7" fmla="*/ 3 h 20"/>
                <a:gd name="T8" fmla="*/ 5 w 23"/>
                <a:gd name="T9" fmla="*/ 4 h 20"/>
                <a:gd name="T10" fmla="*/ 23 w 23"/>
                <a:gd name="T11" fmla="*/ 20 h 20"/>
                <a:gd name="T12" fmla="*/ 23 w 23"/>
                <a:gd name="T13" fmla="*/ 20 h 20"/>
                <a:gd name="T14" fmla="*/ 5 w 23"/>
                <a:gd name="T15" fmla="*/ 4 h 20"/>
                <a:gd name="T16" fmla="*/ 4 w 23"/>
                <a:gd name="T17" fmla="*/ 3 h 20"/>
                <a:gd name="T18" fmla="*/ 0 w 23"/>
                <a:gd name="T19" fmla="*/ 1 h 20"/>
                <a:gd name="T20" fmla="*/ 0 w 23"/>
                <a:gd name="T21" fmla="*/ 0 h 20"/>
                <a:gd name="T22" fmla="*/ 0 w 23"/>
                <a:gd name="T2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2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2"/>
                    <a:pt x="4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1" y="8"/>
                    <a:pt x="18" y="14"/>
                    <a:pt x="2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18" y="14"/>
                    <a:pt x="11" y="8"/>
                    <a:pt x="5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2" y="2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1" name="Freeform 1029">
              <a:extLst>
                <a:ext uri="{FF2B5EF4-FFF2-40B4-BE49-F238E27FC236}">
                  <a16:creationId xmlns:a16="http://schemas.microsoft.com/office/drawing/2014/main" id="{0E8596E2-B372-4C65-A802-95174FFAB6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72826" y="619126"/>
              <a:ext cx="420688" cy="414338"/>
            </a:xfrm>
            <a:custGeom>
              <a:avLst/>
              <a:gdLst>
                <a:gd name="T0" fmla="*/ 100 w 127"/>
                <a:gd name="T1" fmla="*/ 125 h 125"/>
                <a:gd name="T2" fmla="*/ 35 w 127"/>
                <a:gd name="T3" fmla="*/ 97 h 125"/>
                <a:gd name="T4" fmla="*/ 39 w 127"/>
                <a:gd name="T5" fmla="*/ 68 h 125"/>
                <a:gd name="T6" fmla="*/ 71 w 127"/>
                <a:gd name="T7" fmla="*/ 107 h 125"/>
                <a:gd name="T8" fmla="*/ 69 w 127"/>
                <a:gd name="T9" fmla="*/ 110 h 125"/>
                <a:gd name="T10" fmla="*/ 108 w 127"/>
                <a:gd name="T11" fmla="*/ 123 h 125"/>
                <a:gd name="T12" fmla="*/ 65 w 127"/>
                <a:gd name="T13" fmla="*/ 90 h 125"/>
                <a:gd name="T14" fmla="*/ 95 w 127"/>
                <a:gd name="T15" fmla="*/ 66 h 125"/>
                <a:gd name="T16" fmla="*/ 103 w 127"/>
                <a:gd name="T17" fmla="*/ 86 h 125"/>
                <a:gd name="T18" fmla="*/ 98 w 127"/>
                <a:gd name="T19" fmla="*/ 85 h 125"/>
                <a:gd name="T20" fmla="*/ 117 w 127"/>
                <a:gd name="T21" fmla="*/ 113 h 125"/>
                <a:gd name="T22" fmla="*/ 121 w 127"/>
                <a:gd name="T23" fmla="*/ 98 h 125"/>
                <a:gd name="T24" fmla="*/ 95 w 127"/>
                <a:gd name="T25" fmla="*/ 66 h 125"/>
                <a:gd name="T26" fmla="*/ 72 w 127"/>
                <a:gd name="T27" fmla="*/ 69 h 125"/>
                <a:gd name="T28" fmla="*/ 92 w 127"/>
                <a:gd name="T29" fmla="*/ 100 h 125"/>
                <a:gd name="T30" fmla="*/ 110 w 127"/>
                <a:gd name="T31" fmla="*/ 121 h 125"/>
                <a:gd name="T32" fmla="*/ 96 w 127"/>
                <a:gd name="T33" fmla="*/ 84 h 125"/>
                <a:gd name="T34" fmla="*/ 32 w 127"/>
                <a:gd name="T35" fmla="*/ 61 h 125"/>
                <a:gd name="T36" fmla="*/ 37 w 127"/>
                <a:gd name="T37" fmla="*/ 65 h 125"/>
                <a:gd name="T38" fmla="*/ 62 w 127"/>
                <a:gd name="T39" fmla="*/ 59 h 125"/>
                <a:gd name="T40" fmla="*/ 71 w 127"/>
                <a:gd name="T41" fmla="*/ 63 h 125"/>
                <a:gd name="T42" fmla="*/ 62 w 127"/>
                <a:gd name="T43" fmla="*/ 59 h 125"/>
                <a:gd name="T44" fmla="*/ 77 w 127"/>
                <a:gd name="T45" fmla="*/ 52 h 125"/>
                <a:gd name="T46" fmla="*/ 94 w 127"/>
                <a:gd name="T47" fmla="*/ 65 h 125"/>
                <a:gd name="T48" fmla="*/ 78 w 127"/>
                <a:gd name="T49" fmla="*/ 48 h 125"/>
                <a:gd name="T50" fmla="*/ 74 w 127"/>
                <a:gd name="T51" fmla="*/ 48 h 125"/>
                <a:gd name="T52" fmla="*/ 76 w 127"/>
                <a:gd name="T53" fmla="*/ 46 h 125"/>
                <a:gd name="T54" fmla="*/ 62 w 127"/>
                <a:gd name="T55" fmla="*/ 0 h 125"/>
                <a:gd name="T56" fmla="*/ 98 w 127"/>
                <a:gd name="T57" fmla="*/ 37 h 125"/>
                <a:gd name="T58" fmla="*/ 98 w 127"/>
                <a:gd name="T59" fmla="*/ 26 h 125"/>
                <a:gd name="T60" fmla="*/ 79 w 127"/>
                <a:gd name="T61" fmla="*/ 9 h 125"/>
                <a:gd name="T62" fmla="*/ 75 w 127"/>
                <a:gd name="T63" fmla="*/ 6 h 125"/>
                <a:gd name="T64" fmla="*/ 62 w 127"/>
                <a:gd name="T6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7" h="125">
                  <a:moveTo>
                    <a:pt x="0" y="73"/>
                  </a:moveTo>
                  <a:cubicBezTo>
                    <a:pt x="21" y="97"/>
                    <a:pt x="62" y="124"/>
                    <a:pt x="100" y="125"/>
                  </a:cubicBezTo>
                  <a:cubicBezTo>
                    <a:pt x="90" y="122"/>
                    <a:pt x="76" y="117"/>
                    <a:pt x="63" y="109"/>
                  </a:cubicBezTo>
                  <a:cubicBezTo>
                    <a:pt x="54" y="106"/>
                    <a:pt x="42" y="101"/>
                    <a:pt x="35" y="97"/>
                  </a:cubicBezTo>
                  <a:cubicBezTo>
                    <a:pt x="12" y="82"/>
                    <a:pt x="11" y="81"/>
                    <a:pt x="0" y="73"/>
                  </a:cubicBezTo>
                  <a:moveTo>
                    <a:pt x="39" y="68"/>
                  </a:moveTo>
                  <a:cubicBezTo>
                    <a:pt x="39" y="70"/>
                    <a:pt x="40" y="72"/>
                    <a:pt x="40" y="74"/>
                  </a:cubicBezTo>
                  <a:cubicBezTo>
                    <a:pt x="48" y="85"/>
                    <a:pt x="60" y="101"/>
                    <a:pt x="71" y="107"/>
                  </a:cubicBezTo>
                  <a:cubicBezTo>
                    <a:pt x="76" y="110"/>
                    <a:pt x="77" y="111"/>
                    <a:pt x="74" y="111"/>
                  </a:cubicBezTo>
                  <a:cubicBezTo>
                    <a:pt x="73" y="111"/>
                    <a:pt x="71" y="111"/>
                    <a:pt x="69" y="110"/>
                  </a:cubicBezTo>
                  <a:cubicBezTo>
                    <a:pt x="83" y="119"/>
                    <a:pt x="99" y="122"/>
                    <a:pt x="108" y="123"/>
                  </a:cubicBezTo>
                  <a:cubicBezTo>
                    <a:pt x="108" y="123"/>
                    <a:pt x="108" y="123"/>
                    <a:pt x="108" y="123"/>
                  </a:cubicBezTo>
                  <a:cubicBezTo>
                    <a:pt x="102" y="119"/>
                    <a:pt x="90" y="111"/>
                    <a:pt x="81" y="98"/>
                  </a:cubicBezTo>
                  <a:cubicBezTo>
                    <a:pt x="75" y="97"/>
                    <a:pt x="70" y="94"/>
                    <a:pt x="65" y="90"/>
                  </a:cubicBezTo>
                  <a:cubicBezTo>
                    <a:pt x="55" y="84"/>
                    <a:pt x="46" y="74"/>
                    <a:pt x="39" y="68"/>
                  </a:cubicBezTo>
                  <a:moveTo>
                    <a:pt x="95" y="66"/>
                  </a:moveTo>
                  <a:cubicBezTo>
                    <a:pt x="95" y="68"/>
                    <a:pt x="95" y="71"/>
                    <a:pt x="96" y="74"/>
                  </a:cubicBezTo>
                  <a:cubicBezTo>
                    <a:pt x="100" y="80"/>
                    <a:pt x="103" y="84"/>
                    <a:pt x="103" y="86"/>
                  </a:cubicBezTo>
                  <a:cubicBezTo>
                    <a:pt x="103" y="87"/>
                    <a:pt x="102" y="87"/>
                    <a:pt x="102" y="87"/>
                  </a:cubicBezTo>
                  <a:cubicBezTo>
                    <a:pt x="101" y="87"/>
                    <a:pt x="100" y="87"/>
                    <a:pt x="98" y="85"/>
                  </a:cubicBezTo>
                  <a:cubicBezTo>
                    <a:pt x="100" y="90"/>
                    <a:pt x="102" y="95"/>
                    <a:pt x="105" y="99"/>
                  </a:cubicBezTo>
                  <a:cubicBezTo>
                    <a:pt x="109" y="105"/>
                    <a:pt x="113" y="110"/>
                    <a:pt x="117" y="113"/>
                  </a:cubicBezTo>
                  <a:cubicBezTo>
                    <a:pt x="119" y="112"/>
                    <a:pt x="123" y="109"/>
                    <a:pt x="127" y="106"/>
                  </a:cubicBezTo>
                  <a:cubicBezTo>
                    <a:pt x="121" y="98"/>
                    <a:pt x="121" y="98"/>
                    <a:pt x="121" y="98"/>
                  </a:cubicBezTo>
                  <a:cubicBezTo>
                    <a:pt x="116" y="90"/>
                    <a:pt x="111" y="82"/>
                    <a:pt x="107" y="74"/>
                  </a:cubicBezTo>
                  <a:cubicBezTo>
                    <a:pt x="105" y="74"/>
                    <a:pt x="101" y="72"/>
                    <a:pt x="95" y="66"/>
                  </a:cubicBezTo>
                  <a:moveTo>
                    <a:pt x="72" y="64"/>
                  </a:moveTo>
                  <a:cubicBezTo>
                    <a:pt x="72" y="66"/>
                    <a:pt x="72" y="68"/>
                    <a:pt x="72" y="69"/>
                  </a:cubicBezTo>
                  <a:cubicBezTo>
                    <a:pt x="82" y="78"/>
                    <a:pt x="97" y="90"/>
                    <a:pt x="98" y="95"/>
                  </a:cubicBezTo>
                  <a:cubicBezTo>
                    <a:pt x="99" y="99"/>
                    <a:pt x="97" y="100"/>
                    <a:pt x="92" y="100"/>
                  </a:cubicBezTo>
                  <a:cubicBezTo>
                    <a:pt x="89" y="100"/>
                    <a:pt x="86" y="100"/>
                    <a:pt x="83" y="99"/>
                  </a:cubicBezTo>
                  <a:cubicBezTo>
                    <a:pt x="92" y="111"/>
                    <a:pt x="104" y="118"/>
                    <a:pt x="110" y="121"/>
                  </a:cubicBezTo>
                  <a:cubicBezTo>
                    <a:pt x="112" y="119"/>
                    <a:pt x="114" y="117"/>
                    <a:pt x="115" y="115"/>
                  </a:cubicBezTo>
                  <a:cubicBezTo>
                    <a:pt x="108" y="108"/>
                    <a:pt x="100" y="98"/>
                    <a:pt x="96" y="84"/>
                  </a:cubicBezTo>
                  <a:cubicBezTo>
                    <a:pt x="90" y="79"/>
                    <a:pt x="81" y="70"/>
                    <a:pt x="72" y="64"/>
                  </a:cubicBezTo>
                  <a:moveTo>
                    <a:pt x="32" y="61"/>
                  </a:moveTo>
                  <a:cubicBezTo>
                    <a:pt x="32" y="61"/>
                    <a:pt x="34" y="64"/>
                    <a:pt x="37" y="69"/>
                  </a:cubicBezTo>
                  <a:cubicBezTo>
                    <a:pt x="37" y="68"/>
                    <a:pt x="37" y="67"/>
                    <a:pt x="37" y="65"/>
                  </a:cubicBezTo>
                  <a:cubicBezTo>
                    <a:pt x="34" y="62"/>
                    <a:pt x="32" y="61"/>
                    <a:pt x="32" y="61"/>
                  </a:cubicBezTo>
                  <a:moveTo>
                    <a:pt x="62" y="59"/>
                  </a:moveTo>
                  <a:cubicBezTo>
                    <a:pt x="60" y="59"/>
                    <a:pt x="64" y="63"/>
                    <a:pt x="70" y="68"/>
                  </a:cubicBezTo>
                  <a:cubicBezTo>
                    <a:pt x="70" y="66"/>
                    <a:pt x="71" y="65"/>
                    <a:pt x="71" y="63"/>
                  </a:cubicBezTo>
                  <a:cubicBezTo>
                    <a:pt x="69" y="62"/>
                    <a:pt x="67" y="60"/>
                    <a:pt x="65" y="60"/>
                  </a:cubicBezTo>
                  <a:cubicBezTo>
                    <a:pt x="64" y="59"/>
                    <a:pt x="63" y="59"/>
                    <a:pt x="62" y="59"/>
                  </a:cubicBezTo>
                  <a:moveTo>
                    <a:pt x="78" y="48"/>
                  </a:moveTo>
                  <a:cubicBezTo>
                    <a:pt x="78" y="49"/>
                    <a:pt x="78" y="51"/>
                    <a:pt x="77" y="52"/>
                  </a:cubicBezTo>
                  <a:cubicBezTo>
                    <a:pt x="83" y="58"/>
                    <a:pt x="89" y="66"/>
                    <a:pt x="94" y="72"/>
                  </a:cubicBezTo>
                  <a:cubicBezTo>
                    <a:pt x="94" y="70"/>
                    <a:pt x="94" y="67"/>
                    <a:pt x="94" y="65"/>
                  </a:cubicBezTo>
                  <a:cubicBezTo>
                    <a:pt x="94" y="64"/>
                    <a:pt x="94" y="64"/>
                    <a:pt x="93" y="64"/>
                  </a:cubicBezTo>
                  <a:cubicBezTo>
                    <a:pt x="88" y="58"/>
                    <a:pt x="82" y="52"/>
                    <a:pt x="78" y="48"/>
                  </a:cubicBezTo>
                  <a:moveTo>
                    <a:pt x="62" y="36"/>
                  </a:moveTo>
                  <a:cubicBezTo>
                    <a:pt x="62" y="36"/>
                    <a:pt x="67" y="41"/>
                    <a:pt x="74" y="48"/>
                  </a:cubicBezTo>
                  <a:cubicBezTo>
                    <a:pt x="74" y="48"/>
                    <a:pt x="74" y="47"/>
                    <a:pt x="75" y="47"/>
                  </a:cubicBezTo>
                  <a:cubicBezTo>
                    <a:pt x="75" y="47"/>
                    <a:pt x="76" y="46"/>
                    <a:pt x="76" y="46"/>
                  </a:cubicBezTo>
                  <a:cubicBezTo>
                    <a:pt x="68" y="40"/>
                    <a:pt x="62" y="36"/>
                    <a:pt x="62" y="36"/>
                  </a:cubicBezTo>
                  <a:moveTo>
                    <a:pt x="62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68" y="5"/>
                    <a:pt x="85" y="18"/>
                    <a:pt x="98" y="37"/>
                  </a:cubicBezTo>
                  <a:cubicBezTo>
                    <a:pt x="98" y="34"/>
                    <a:pt x="98" y="31"/>
                    <a:pt x="98" y="29"/>
                  </a:cubicBezTo>
                  <a:cubicBezTo>
                    <a:pt x="98" y="28"/>
                    <a:pt x="98" y="27"/>
                    <a:pt x="98" y="26"/>
                  </a:cubicBezTo>
                  <a:cubicBezTo>
                    <a:pt x="93" y="20"/>
                    <a:pt x="86" y="14"/>
                    <a:pt x="80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8" y="8"/>
                    <a:pt x="77" y="7"/>
                    <a:pt x="75" y="7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73" y="5"/>
                    <a:pt x="64" y="0"/>
                    <a:pt x="62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" name="Freeform 1030">
              <a:extLst>
                <a:ext uri="{FF2B5EF4-FFF2-40B4-BE49-F238E27FC236}">
                  <a16:creationId xmlns:a16="http://schemas.microsoft.com/office/drawing/2014/main" id="{5BFEA5AE-620A-48EF-BF29-B07843495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83976" y="407988"/>
              <a:ext cx="373063" cy="588963"/>
            </a:xfrm>
            <a:custGeom>
              <a:avLst/>
              <a:gdLst>
                <a:gd name="T0" fmla="*/ 39 w 113"/>
                <a:gd name="T1" fmla="*/ 178 h 178"/>
                <a:gd name="T2" fmla="*/ 27 w 113"/>
                <a:gd name="T3" fmla="*/ 162 h 178"/>
                <a:gd name="T4" fmla="*/ 6 w 113"/>
                <a:gd name="T5" fmla="*/ 75 h 178"/>
                <a:gd name="T6" fmla="*/ 6 w 113"/>
                <a:gd name="T7" fmla="*/ 75 h 178"/>
                <a:gd name="T8" fmla="*/ 7 w 113"/>
                <a:gd name="T9" fmla="*/ 67 h 178"/>
                <a:gd name="T10" fmla="*/ 15 w 113"/>
                <a:gd name="T11" fmla="*/ 46 h 178"/>
                <a:gd name="T12" fmla="*/ 37 w 113"/>
                <a:gd name="T13" fmla="*/ 14 h 178"/>
                <a:gd name="T14" fmla="*/ 37 w 113"/>
                <a:gd name="T15" fmla="*/ 14 h 178"/>
                <a:gd name="T16" fmla="*/ 40 w 113"/>
                <a:gd name="T17" fmla="*/ 11 h 178"/>
                <a:gd name="T18" fmla="*/ 41 w 113"/>
                <a:gd name="T19" fmla="*/ 10 h 178"/>
                <a:gd name="T20" fmla="*/ 61 w 113"/>
                <a:gd name="T21" fmla="*/ 4 h 178"/>
                <a:gd name="T22" fmla="*/ 63 w 113"/>
                <a:gd name="T23" fmla="*/ 7 h 178"/>
                <a:gd name="T24" fmla="*/ 71 w 113"/>
                <a:gd name="T25" fmla="*/ 8 h 178"/>
                <a:gd name="T26" fmla="*/ 82 w 113"/>
                <a:gd name="T27" fmla="*/ 9 h 178"/>
                <a:gd name="T28" fmla="*/ 82 w 113"/>
                <a:gd name="T29" fmla="*/ 9 h 178"/>
                <a:gd name="T30" fmla="*/ 89 w 113"/>
                <a:gd name="T31" fmla="*/ 16 h 178"/>
                <a:gd name="T32" fmla="*/ 98 w 113"/>
                <a:gd name="T33" fmla="*/ 28 h 178"/>
                <a:gd name="T34" fmla="*/ 112 w 113"/>
                <a:gd name="T35" fmla="*/ 78 h 178"/>
                <a:gd name="T36" fmla="*/ 112 w 113"/>
                <a:gd name="T37" fmla="*/ 78 h 178"/>
                <a:gd name="T38" fmla="*/ 106 w 113"/>
                <a:gd name="T39" fmla="*/ 110 h 178"/>
                <a:gd name="T40" fmla="*/ 66 w 113"/>
                <a:gd name="T41" fmla="*/ 159 h 178"/>
                <a:gd name="T42" fmla="*/ 39 w 113"/>
                <a:gd name="T43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3" h="178">
                  <a:moveTo>
                    <a:pt x="39" y="178"/>
                  </a:moveTo>
                  <a:cubicBezTo>
                    <a:pt x="27" y="162"/>
                    <a:pt x="27" y="162"/>
                    <a:pt x="27" y="162"/>
                  </a:cubicBezTo>
                  <a:cubicBezTo>
                    <a:pt x="9" y="137"/>
                    <a:pt x="0" y="105"/>
                    <a:pt x="6" y="75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6" y="72"/>
                    <a:pt x="7" y="69"/>
                    <a:pt x="7" y="67"/>
                  </a:cubicBezTo>
                  <a:cubicBezTo>
                    <a:pt x="9" y="60"/>
                    <a:pt x="11" y="53"/>
                    <a:pt x="15" y="46"/>
                  </a:cubicBezTo>
                  <a:cubicBezTo>
                    <a:pt x="22" y="32"/>
                    <a:pt x="30" y="22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8" y="13"/>
                    <a:pt x="39" y="12"/>
                    <a:pt x="40" y="11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51" y="2"/>
                    <a:pt x="59" y="0"/>
                    <a:pt x="61" y="4"/>
                  </a:cubicBezTo>
                  <a:cubicBezTo>
                    <a:pt x="61" y="5"/>
                    <a:pt x="63" y="7"/>
                    <a:pt x="63" y="7"/>
                  </a:cubicBezTo>
                  <a:cubicBezTo>
                    <a:pt x="65" y="9"/>
                    <a:pt x="68" y="9"/>
                    <a:pt x="71" y="8"/>
                  </a:cubicBezTo>
                  <a:cubicBezTo>
                    <a:pt x="75" y="7"/>
                    <a:pt x="78" y="7"/>
                    <a:pt x="82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4" y="11"/>
                    <a:pt x="87" y="14"/>
                    <a:pt x="89" y="16"/>
                  </a:cubicBezTo>
                  <a:cubicBezTo>
                    <a:pt x="92" y="20"/>
                    <a:pt x="95" y="24"/>
                    <a:pt x="98" y="28"/>
                  </a:cubicBezTo>
                  <a:cubicBezTo>
                    <a:pt x="109" y="46"/>
                    <a:pt x="113" y="63"/>
                    <a:pt x="112" y="78"/>
                  </a:cubicBezTo>
                  <a:cubicBezTo>
                    <a:pt x="112" y="78"/>
                    <a:pt x="112" y="78"/>
                    <a:pt x="112" y="78"/>
                  </a:cubicBezTo>
                  <a:cubicBezTo>
                    <a:pt x="112" y="90"/>
                    <a:pt x="110" y="101"/>
                    <a:pt x="106" y="110"/>
                  </a:cubicBezTo>
                  <a:cubicBezTo>
                    <a:pt x="99" y="130"/>
                    <a:pt x="84" y="147"/>
                    <a:pt x="66" y="159"/>
                  </a:cubicBezTo>
                  <a:cubicBezTo>
                    <a:pt x="39" y="178"/>
                    <a:pt x="39" y="178"/>
                    <a:pt x="39" y="178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" name="Freeform 1031">
              <a:extLst>
                <a:ext uri="{FF2B5EF4-FFF2-40B4-BE49-F238E27FC236}">
                  <a16:creationId xmlns:a16="http://schemas.microsoft.com/office/drawing/2014/main" id="{33D19CA0-BB02-46C4-ACFA-A670764ACC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96676" y="609601"/>
              <a:ext cx="357188" cy="360363"/>
            </a:xfrm>
            <a:custGeom>
              <a:avLst/>
              <a:gdLst>
                <a:gd name="T0" fmla="*/ 6 w 108"/>
                <a:gd name="T1" fmla="*/ 67 h 109"/>
                <a:gd name="T2" fmla="*/ 23 w 108"/>
                <a:gd name="T3" fmla="*/ 101 h 109"/>
                <a:gd name="T4" fmla="*/ 29 w 108"/>
                <a:gd name="T5" fmla="*/ 109 h 109"/>
                <a:gd name="T6" fmla="*/ 35 w 108"/>
                <a:gd name="T7" fmla="*/ 105 h 109"/>
                <a:gd name="T8" fmla="*/ 32 w 108"/>
                <a:gd name="T9" fmla="*/ 94 h 109"/>
                <a:gd name="T10" fmla="*/ 26 w 108"/>
                <a:gd name="T11" fmla="*/ 85 h 109"/>
                <a:gd name="T12" fmla="*/ 25 w 108"/>
                <a:gd name="T13" fmla="*/ 87 h 109"/>
                <a:gd name="T14" fmla="*/ 24 w 108"/>
                <a:gd name="T15" fmla="*/ 87 h 109"/>
                <a:gd name="T16" fmla="*/ 15 w 108"/>
                <a:gd name="T17" fmla="*/ 73 h 109"/>
                <a:gd name="T18" fmla="*/ 6 w 108"/>
                <a:gd name="T19" fmla="*/ 67 h 109"/>
                <a:gd name="T20" fmla="*/ 28 w 108"/>
                <a:gd name="T21" fmla="*/ 61 h 109"/>
                <a:gd name="T22" fmla="*/ 27 w 108"/>
                <a:gd name="T23" fmla="*/ 83 h 109"/>
                <a:gd name="T24" fmla="*/ 38 w 108"/>
                <a:gd name="T25" fmla="*/ 104 h 109"/>
                <a:gd name="T26" fmla="*/ 44 w 108"/>
                <a:gd name="T27" fmla="*/ 100 h 109"/>
                <a:gd name="T28" fmla="*/ 40 w 108"/>
                <a:gd name="T29" fmla="*/ 80 h 109"/>
                <a:gd name="T30" fmla="*/ 39 w 108"/>
                <a:gd name="T31" fmla="*/ 81 h 109"/>
                <a:gd name="T32" fmla="*/ 39 w 108"/>
                <a:gd name="T33" fmla="*/ 81 h 109"/>
                <a:gd name="T34" fmla="*/ 33 w 108"/>
                <a:gd name="T35" fmla="*/ 68 h 109"/>
                <a:gd name="T36" fmla="*/ 28 w 108"/>
                <a:gd name="T37" fmla="*/ 61 h 109"/>
                <a:gd name="T38" fmla="*/ 50 w 108"/>
                <a:gd name="T39" fmla="*/ 43 h 109"/>
                <a:gd name="T40" fmla="*/ 41 w 108"/>
                <a:gd name="T41" fmla="*/ 78 h 109"/>
                <a:gd name="T42" fmla="*/ 46 w 108"/>
                <a:gd name="T43" fmla="*/ 95 h 109"/>
                <a:gd name="T44" fmla="*/ 50 w 108"/>
                <a:gd name="T45" fmla="*/ 80 h 109"/>
                <a:gd name="T46" fmla="*/ 48 w 108"/>
                <a:gd name="T47" fmla="*/ 82 h 109"/>
                <a:gd name="T48" fmla="*/ 52 w 108"/>
                <a:gd name="T49" fmla="*/ 59 h 109"/>
                <a:gd name="T50" fmla="*/ 50 w 108"/>
                <a:gd name="T51" fmla="*/ 43 h 109"/>
                <a:gd name="T52" fmla="*/ 27 w 108"/>
                <a:gd name="T53" fmla="*/ 39 h 109"/>
                <a:gd name="T54" fmla="*/ 28 w 108"/>
                <a:gd name="T55" fmla="*/ 59 h 109"/>
                <a:gd name="T56" fmla="*/ 32 w 108"/>
                <a:gd name="T57" fmla="*/ 64 h 109"/>
                <a:gd name="T58" fmla="*/ 27 w 108"/>
                <a:gd name="T59" fmla="*/ 39 h 109"/>
                <a:gd name="T60" fmla="*/ 51 w 108"/>
                <a:gd name="T61" fmla="*/ 25 h 109"/>
                <a:gd name="T62" fmla="*/ 50 w 108"/>
                <a:gd name="T63" fmla="*/ 38 h 109"/>
                <a:gd name="T64" fmla="*/ 52 w 108"/>
                <a:gd name="T65" fmla="*/ 47 h 109"/>
                <a:gd name="T66" fmla="*/ 51 w 108"/>
                <a:gd name="T67" fmla="*/ 25 h 109"/>
                <a:gd name="T68" fmla="*/ 81 w 108"/>
                <a:gd name="T69" fmla="*/ 16 h 109"/>
                <a:gd name="T70" fmla="*/ 53 w 108"/>
                <a:gd name="T71" fmla="*/ 77 h 109"/>
                <a:gd name="T72" fmla="*/ 48 w 108"/>
                <a:gd name="T73" fmla="*/ 98 h 109"/>
                <a:gd name="T74" fmla="*/ 56 w 108"/>
                <a:gd name="T75" fmla="*/ 94 h 109"/>
                <a:gd name="T76" fmla="*/ 54 w 108"/>
                <a:gd name="T77" fmla="*/ 92 h 109"/>
                <a:gd name="T78" fmla="*/ 81 w 108"/>
                <a:gd name="T79" fmla="*/ 16 h 109"/>
                <a:gd name="T80" fmla="*/ 106 w 108"/>
                <a:gd name="T81" fmla="*/ 12 h 109"/>
                <a:gd name="T82" fmla="*/ 105 w 108"/>
                <a:gd name="T83" fmla="*/ 13 h 109"/>
                <a:gd name="T84" fmla="*/ 79 w 108"/>
                <a:gd name="T85" fmla="*/ 81 h 109"/>
                <a:gd name="T86" fmla="*/ 89 w 108"/>
                <a:gd name="T87" fmla="*/ 73 h 109"/>
                <a:gd name="T88" fmla="*/ 102 w 108"/>
                <a:gd name="T89" fmla="*/ 49 h 109"/>
                <a:gd name="T90" fmla="*/ 108 w 108"/>
                <a:gd name="T91" fmla="*/ 17 h 109"/>
                <a:gd name="T92" fmla="*/ 108 w 108"/>
                <a:gd name="T93" fmla="*/ 17 h 109"/>
                <a:gd name="T94" fmla="*/ 108 w 108"/>
                <a:gd name="T95" fmla="*/ 17 h 109"/>
                <a:gd name="T96" fmla="*/ 106 w 108"/>
                <a:gd name="T97" fmla="*/ 12 h 109"/>
                <a:gd name="T98" fmla="*/ 7 w 108"/>
                <a:gd name="T99" fmla="*/ 0 h 109"/>
                <a:gd name="T100" fmla="*/ 2 w 108"/>
                <a:gd name="T101" fmla="*/ 14 h 109"/>
                <a:gd name="T102" fmla="*/ 2 w 108"/>
                <a:gd name="T103" fmla="*/ 14 h 109"/>
                <a:gd name="T104" fmla="*/ 2 w 108"/>
                <a:gd name="T105" fmla="*/ 14 h 109"/>
                <a:gd name="T106" fmla="*/ 0 w 108"/>
                <a:gd name="T107" fmla="*/ 29 h 109"/>
                <a:gd name="T108" fmla="*/ 0 w 108"/>
                <a:gd name="T109" fmla="*/ 32 h 109"/>
                <a:gd name="T110" fmla="*/ 5 w 108"/>
                <a:gd name="T111" fmla="*/ 66 h 109"/>
                <a:gd name="T112" fmla="*/ 14 w 108"/>
                <a:gd name="T113" fmla="*/ 71 h 109"/>
                <a:gd name="T114" fmla="*/ 8 w 108"/>
                <a:gd name="T115" fmla="*/ 49 h 109"/>
                <a:gd name="T116" fmla="*/ 8 w 108"/>
                <a:gd name="T117" fmla="*/ 49 h 109"/>
                <a:gd name="T118" fmla="*/ 7 w 108"/>
                <a:gd name="T119" fmla="*/ 44 h 109"/>
                <a:gd name="T120" fmla="*/ 8 w 108"/>
                <a:gd name="T121" fmla="*/ 0 h 109"/>
                <a:gd name="T122" fmla="*/ 7 w 108"/>
                <a:gd name="T123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8" h="109">
                  <a:moveTo>
                    <a:pt x="6" y="67"/>
                  </a:moveTo>
                  <a:cubicBezTo>
                    <a:pt x="10" y="79"/>
                    <a:pt x="16" y="91"/>
                    <a:pt x="23" y="101"/>
                  </a:cubicBezTo>
                  <a:cubicBezTo>
                    <a:pt x="29" y="109"/>
                    <a:pt x="29" y="109"/>
                    <a:pt x="29" y="109"/>
                  </a:cubicBezTo>
                  <a:cubicBezTo>
                    <a:pt x="31" y="108"/>
                    <a:pt x="33" y="106"/>
                    <a:pt x="35" y="105"/>
                  </a:cubicBezTo>
                  <a:cubicBezTo>
                    <a:pt x="35" y="102"/>
                    <a:pt x="33" y="98"/>
                    <a:pt x="32" y="94"/>
                  </a:cubicBezTo>
                  <a:cubicBezTo>
                    <a:pt x="30" y="91"/>
                    <a:pt x="28" y="88"/>
                    <a:pt x="26" y="85"/>
                  </a:cubicBezTo>
                  <a:cubicBezTo>
                    <a:pt x="26" y="86"/>
                    <a:pt x="26" y="86"/>
                    <a:pt x="25" y="87"/>
                  </a:cubicBezTo>
                  <a:cubicBezTo>
                    <a:pt x="25" y="87"/>
                    <a:pt x="25" y="87"/>
                    <a:pt x="24" y="87"/>
                  </a:cubicBezTo>
                  <a:cubicBezTo>
                    <a:pt x="22" y="87"/>
                    <a:pt x="19" y="82"/>
                    <a:pt x="15" y="73"/>
                  </a:cubicBezTo>
                  <a:cubicBezTo>
                    <a:pt x="12" y="70"/>
                    <a:pt x="8" y="68"/>
                    <a:pt x="6" y="67"/>
                  </a:cubicBezTo>
                  <a:moveTo>
                    <a:pt x="28" y="61"/>
                  </a:moveTo>
                  <a:cubicBezTo>
                    <a:pt x="28" y="69"/>
                    <a:pt x="28" y="78"/>
                    <a:pt x="27" y="83"/>
                  </a:cubicBezTo>
                  <a:cubicBezTo>
                    <a:pt x="32" y="90"/>
                    <a:pt x="36" y="97"/>
                    <a:pt x="38" y="104"/>
                  </a:cubicBezTo>
                  <a:cubicBezTo>
                    <a:pt x="40" y="102"/>
                    <a:pt x="42" y="101"/>
                    <a:pt x="44" y="100"/>
                  </a:cubicBezTo>
                  <a:cubicBezTo>
                    <a:pt x="44" y="95"/>
                    <a:pt x="42" y="88"/>
                    <a:pt x="40" y="80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37" y="81"/>
                    <a:pt x="35" y="75"/>
                    <a:pt x="33" y="68"/>
                  </a:cubicBezTo>
                  <a:cubicBezTo>
                    <a:pt x="32" y="65"/>
                    <a:pt x="30" y="63"/>
                    <a:pt x="28" y="61"/>
                  </a:cubicBezTo>
                  <a:moveTo>
                    <a:pt x="50" y="43"/>
                  </a:moveTo>
                  <a:cubicBezTo>
                    <a:pt x="49" y="55"/>
                    <a:pt x="46" y="69"/>
                    <a:pt x="41" y="78"/>
                  </a:cubicBezTo>
                  <a:cubicBezTo>
                    <a:pt x="44" y="84"/>
                    <a:pt x="45" y="90"/>
                    <a:pt x="46" y="95"/>
                  </a:cubicBezTo>
                  <a:cubicBezTo>
                    <a:pt x="48" y="90"/>
                    <a:pt x="49" y="85"/>
                    <a:pt x="50" y="80"/>
                  </a:cubicBezTo>
                  <a:cubicBezTo>
                    <a:pt x="49" y="80"/>
                    <a:pt x="49" y="81"/>
                    <a:pt x="48" y="82"/>
                  </a:cubicBezTo>
                  <a:cubicBezTo>
                    <a:pt x="50" y="74"/>
                    <a:pt x="51" y="66"/>
                    <a:pt x="52" y="59"/>
                  </a:cubicBezTo>
                  <a:cubicBezTo>
                    <a:pt x="52" y="54"/>
                    <a:pt x="51" y="49"/>
                    <a:pt x="50" y="43"/>
                  </a:cubicBezTo>
                  <a:moveTo>
                    <a:pt x="27" y="39"/>
                  </a:moveTo>
                  <a:cubicBezTo>
                    <a:pt x="27" y="39"/>
                    <a:pt x="28" y="48"/>
                    <a:pt x="28" y="59"/>
                  </a:cubicBezTo>
                  <a:cubicBezTo>
                    <a:pt x="30" y="61"/>
                    <a:pt x="31" y="62"/>
                    <a:pt x="32" y="64"/>
                  </a:cubicBezTo>
                  <a:cubicBezTo>
                    <a:pt x="29" y="52"/>
                    <a:pt x="27" y="39"/>
                    <a:pt x="27" y="39"/>
                  </a:cubicBezTo>
                  <a:moveTo>
                    <a:pt x="51" y="25"/>
                  </a:moveTo>
                  <a:cubicBezTo>
                    <a:pt x="51" y="25"/>
                    <a:pt x="51" y="30"/>
                    <a:pt x="50" y="38"/>
                  </a:cubicBezTo>
                  <a:cubicBezTo>
                    <a:pt x="51" y="41"/>
                    <a:pt x="52" y="44"/>
                    <a:pt x="52" y="47"/>
                  </a:cubicBezTo>
                  <a:cubicBezTo>
                    <a:pt x="53" y="34"/>
                    <a:pt x="51" y="25"/>
                    <a:pt x="51" y="25"/>
                  </a:cubicBezTo>
                  <a:moveTo>
                    <a:pt x="81" y="16"/>
                  </a:moveTo>
                  <a:cubicBezTo>
                    <a:pt x="81" y="16"/>
                    <a:pt x="70" y="58"/>
                    <a:pt x="53" y="77"/>
                  </a:cubicBezTo>
                  <a:cubicBezTo>
                    <a:pt x="52" y="85"/>
                    <a:pt x="50" y="92"/>
                    <a:pt x="48" y="98"/>
                  </a:cubicBezTo>
                  <a:cubicBezTo>
                    <a:pt x="50" y="97"/>
                    <a:pt x="53" y="96"/>
                    <a:pt x="56" y="94"/>
                  </a:cubicBezTo>
                  <a:cubicBezTo>
                    <a:pt x="55" y="94"/>
                    <a:pt x="55" y="93"/>
                    <a:pt x="54" y="92"/>
                  </a:cubicBezTo>
                  <a:cubicBezTo>
                    <a:pt x="80" y="55"/>
                    <a:pt x="81" y="16"/>
                    <a:pt x="81" y="16"/>
                  </a:cubicBezTo>
                  <a:moveTo>
                    <a:pt x="106" y="12"/>
                  </a:moveTo>
                  <a:cubicBezTo>
                    <a:pt x="106" y="12"/>
                    <a:pt x="106" y="13"/>
                    <a:pt x="105" y="13"/>
                  </a:cubicBezTo>
                  <a:cubicBezTo>
                    <a:pt x="105" y="13"/>
                    <a:pt x="103" y="49"/>
                    <a:pt x="79" y="81"/>
                  </a:cubicBezTo>
                  <a:cubicBezTo>
                    <a:pt x="82" y="78"/>
                    <a:pt x="86" y="76"/>
                    <a:pt x="89" y="73"/>
                  </a:cubicBezTo>
                  <a:cubicBezTo>
                    <a:pt x="94" y="66"/>
                    <a:pt x="99" y="58"/>
                    <a:pt x="102" y="49"/>
                  </a:cubicBezTo>
                  <a:cubicBezTo>
                    <a:pt x="106" y="40"/>
                    <a:pt x="108" y="29"/>
                    <a:pt x="108" y="17"/>
                  </a:cubicBezTo>
                  <a:cubicBezTo>
                    <a:pt x="108" y="17"/>
                    <a:pt x="108" y="17"/>
                    <a:pt x="108" y="17"/>
                  </a:cubicBezTo>
                  <a:cubicBezTo>
                    <a:pt x="108" y="17"/>
                    <a:pt x="108" y="17"/>
                    <a:pt x="108" y="17"/>
                  </a:cubicBezTo>
                  <a:cubicBezTo>
                    <a:pt x="108" y="14"/>
                    <a:pt x="107" y="12"/>
                    <a:pt x="106" y="12"/>
                  </a:cubicBezTo>
                  <a:moveTo>
                    <a:pt x="7" y="0"/>
                  </a:moveTo>
                  <a:cubicBezTo>
                    <a:pt x="5" y="0"/>
                    <a:pt x="2" y="12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9"/>
                    <a:pt x="0" y="24"/>
                    <a:pt x="0" y="29"/>
                  </a:cubicBezTo>
                  <a:cubicBezTo>
                    <a:pt x="0" y="30"/>
                    <a:pt x="0" y="31"/>
                    <a:pt x="0" y="32"/>
                  </a:cubicBezTo>
                  <a:cubicBezTo>
                    <a:pt x="0" y="43"/>
                    <a:pt x="2" y="55"/>
                    <a:pt x="5" y="66"/>
                  </a:cubicBezTo>
                  <a:cubicBezTo>
                    <a:pt x="9" y="67"/>
                    <a:pt x="12" y="69"/>
                    <a:pt x="14" y="71"/>
                  </a:cubicBezTo>
                  <a:cubicBezTo>
                    <a:pt x="12" y="65"/>
                    <a:pt x="10" y="57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5" y="47"/>
                    <a:pt x="6" y="44"/>
                    <a:pt x="7" y="44"/>
                  </a:cubicBezTo>
                  <a:cubicBezTo>
                    <a:pt x="5" y="30"/>
                    <a:pt x="4" y="15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4" name="Freeform 1032">
              <a:extLst>
                <a:ext uri="{FF2B5EF4-FFF2-40B4-BE49-F238E27FC236}">
                  <a16:creationId xmlns:a16="http://schemas.microsoft.com/office/drawing/2014/main" id="{29E93457-78F9-44AF-8121-FB2AEB0C07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1276" y="801688"/>
              <a:ext cx="131763" cy="228600"/>
            </a:xfrm>
            <a:custGeom>
              <a:avLst/>
              <a:gdLst>
                <a:gd name="T0" fmla="*/ 5 w 40"/>
                <a:gd name="T1" fmla="*/ 6 h 69"/>
                <a:gd name="T2" fmla="*/ 15 w 40"/>
                <a:gd name="T3" fmla="*/ 44 h 69"/>
                <a:gd name="T4" fmla="*/ 40 w 40"/>
                <a:gd name="T5" fmla="*/ 68 h 69"/>
                <a:gd name="T6" fmla="*/ 37 w 40"/>
                <a:gd name="T7" fmla="*/ 69 h 69"/>
                <a:gd name="T8" fmla="*/ 5 w 40"/>
                <a:gd name="T9" fmla="*/ 6 h 69"/>
                <a:gd name="T10" fmla="*/ 5 w 40"/>
                <a:gd name="T11" fmla="*/ 6 h 69"/>
                <a:gd name="T12" fmla="*/ 4 w 40"/>
                <a:gd name="T13" fmla="*/ 2 h 69"/>
                <a:gd name="T14" fmla="*/ 7 w 40"/>
                <a:gd name="T15" fmla="*/ 4 h 69"/>
                <a:gd name="T16" fmla="*/ 5 w 40"/>
                <a:gd name="T17" fmla="*/ 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69">
                  <a:moveTo>
                    <a:pt x="5" y="6"/>
                  </a:moveTo>
                  <a:cubicBezTo>
                    <a:pt x="5" y="13"/>
                    <a:pt x="5" y="30"/>
                    <a:pt x="15" y="44"/>
                  </a:cubicBezTo>
                  <a:cubicBezTo>
                    <a:pt x="28" y="62"/>
                    <a:pt x="40" y="68"/>
                    <a:pt x="40" y="6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7" y="69"/>
                    <a:pt x="0" y="49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5"/>
                    <a:pt x="3" y="3"/>
                    <a:pt x="4" y="2"/>
                  </a:cubicBezTo>
                  <a:cubicBezTo>
                    <a:pt x="4" y="0"/>
                    <a:pt x="7" y="0"/>
                    <a:pt x="7" y="4"/>
                  </a:cubicBezTo>
                  <a:cubicBezTo>
                    <a:pt x="8" y="6"/>
                    <a:pt x="6" y="6"/>
                    <a:pt x="5" y="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5" name="Freeform 1033">
              <a:extLst>
                <a:ext uri="{FF2B5EF4-FFF2-40B4-BE49-F238E27FC236}">
                  <a16:creationId xmlns:a16="http://schemas.microsoft.com/office/drawing/2014/main" id="{41AF82E7-4F5A-4367-8FE3-D8E0E18A5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7626" y="762001"/>
              <a:ext cx="144463" cy="231775"/>
            </a:xfrm>
            <a:custGeom>
              <a:avLst/>
              <a:gdLst>
                <a:gd name="T0" fmla="*/ 40 w 44"/>
                <a:gd name="T1" fmla="*/ 70 h 70"/>
                <a:gd name="T2" fmla="*/ 44 w 44"/>
                <a:gd name="T3" fmla="*/ 70 h 70"/>
                <a:gd name="T4" fmla="*/ 4 w 44"/>
                <a:gd name="T5" fmla="*/ 7 h 70"/>
                <a:gd name="T6" fmla="*/ 4 w 44"/>
                <a:gd name="T7" fmla="*/ 2 h 70"/>
                <a:gd name="T8" fmla="*/ 3 w 44"/>
                <a:gd name="T9" fmla="*/ 7 h 70"/>
                <a:gd name="T10" fmla="*/ 3 w 44"/>
                <a:gd name="T11" fmla="*/ 7 h 70"/>
                <a:gd name="T12" fmla="*/ 10 w 44"/>
                <a:gd name="T13" fmla="*/ 31 h 70"/>
                <a:gd name="T14" fmla="*/ 40 w 44"/>
                <a:gd name="T15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70">
                  <a:moveTo>
                    <a:pt x="40" y="70"/>
                  </a:moveTo>
                  <a:cubicBezTo>
                    <a:pt x="44" y="70"/>
                    <a:pt x="44" y="70"/>
                    <a:pt x="44" y="70"/>
                  </a:cubicBezTo>
                  <a:cubicBezTo>
                    <a:pt x="44" y="70"/>
                    <a:pt x="8" y="41"/>
                    <a:pt x="4" y="7"/>
                  </a:cubicBezTo>
                  <a:cubicBezTo>
                    <a:pt x="4" y="7"/>
                    <a:pt x="6" y="4"/>
                    <a:pt x="4" y="2"/>
                  </a:cubicBezTo>
                  <a:cubicBezTo>
                    <a:pt x="2" y="0"/>
                    <a:pt x="0" y="4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12"/>
                    <a:pt x="6" y="22"/>
                    <a:pt x="10" y="31"/>
                  </a:cubicBezTo>
                  <a:cubicBezTo>
                    <a:pt x="17" y="46"/>
                    <a:pt x="34" y="65"/>
                    <a:pt x="40" y="70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6" name="Freeform 1034">
              <a:extLst>
                <a:ext uri="{FF2B5EF4-FFF2-40B4-BE49-F238E27FC236}">
                  <a16:creationId xmlns:a16="http://schemas.microsoft.com/office/drawing/2014/main" id="{C4F915AB-5D25-4A71-B80F-A2FCCE142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30013" y="590551"/>
              <a:ext cx="238125" cy="415925"/>
            </a:xfrm>
            <a:custGeom>
              <a:avLst/>
              <a:gdLst>
                <a:gd name="T0" fmla="*/ 10 w 72"/>
                <a:gd name="T1" fmla="*/ 5 h 126"/>
                <a:gd name="T2" fmla="*/ 4 w 72"/>
                <a:gd name="T3" fmla="*/ 1 h 126"/>
                <a:gd name="T4" fmla="*/ 10 w 72"/>
                <a:gd name="T5" fmla="*/ 8 h 126"/>
                <a:gd name="T6" fmla="*/ 26 w 72"/>
                <a:gd name="T7" fmla="*/ 124 h 126"/>
                <a:gd name="T8" fmla="*/ 30 w 72"/>
                <a:gd name="T9" fmla="*/ 126 h 126"/>
                <a:gd name="T10" fmla="*/ 10 w 72"/>
                <a:gd name="T11" fmla="*/ 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126">
                  <a:moveTo>
                    <a:pt x="10" y="5"/>
                  </a:moveTo>
                  <a:cubicBezTo>
                    <a:pt x="9" y="3"/>
                    <a:pt x="7" y="0"/>
                    <a:pt x="4" y="1"/>
                  </a:cubicBezTo>
                  <a:cubicBezTo>
                    <a:pt x="0" y="2"/>
                    <a:pt x="6" y="12"/>
                    <a:pt x="10" y="8"/>
                  </a:cubicBezTo>
                  <a:cubicBezTo>
                    <a:pt x="70" y="47"/>
                    <a:pt x="27" y="124"/>
                    <a:pt x="26" y="124"/>
                  </a:cubicBezTo>
                  <a:cubicBezTo>
                    <a:pt x="30" y="126"/>
                    <a:pt x="30" y="126"/>
                    <a:pt x="30" y="126"/>
                  </a:cubicBezTo>
                  <a:cubicBezTo>
                    <a:pt x="30" y="125"/>
                    <a:pt x="72" y="43"/>
                    <a:pt x="10" y="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7" name="Freeform 1035">
              <a:extLst>
                <a:ext uri="{FF2B5EF4-FFF2-40B4-BE49-F238E27FC236}">
                  <a16:creationId xmlns:a16="http://schemas.microsoft.com/office/drawing/2014/main" id="{61B76407-2FD9-467E-B63F-25042A707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2051" y="804863"/>
              <a:ext cx="198438" cy="252413"/>
            </a:xfrm>
            <a:custGeom>
              <a:avLst/>
              <a:gdLst>
                <a:gd name="T0" fmla="*/ 15 w 60"/>
                <a:gd name="T1" fmla="*/ 5 h 76"/>
                <a:gd name="T2" fmla="*/ 15 w 60"/>
                <a:gd name="T3" fmla="*/ 1 h 76"/>
                <a:gd name="T4" fmla="*/ 16 w 60"/>
                <a:gd name="T5" fmla="*/ 8 h 76"/>
                <a:gd name="T6" fmla="*/ 60 w 60"/>
                <a:gd name="T7" fmla="*/ 74 h 76"/>
                <a:gd name="T8" fmla="*/ 59 w 60"/>
                <a:gd name="T9" fmla="*/ 76 h 76"/>
                <a:gd name="T10" fmla="*/ 15 w 60"/>
                <a:gd name="T11" fmla="*/ 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76">
                  <a:moveTo>
                    <a:pt x="15" y="5"/>
                  </a:moveTo>
                  <a:cubicBezTo>
                    <a:pt x="14" y="4"/>
                    <a:pt x="14" y="2"/>
                    <a:pt x="15" y="1"/>
                  </a:cubicBezTo>
                  <a:cubicBezTo>
                    <a:pt x="18" y="0"/>
                    <a:pt x="20" y="7"/>
                    <a:pt x="16" y="8"/>
                  </a:cubicBezTo>
                  <a:cubicBezTo>
                    <a:pt x="3" y="54"/>
                    <a:pt x="60" y="73"/>
                    <a:pt x="60" y="74"/>
                  </a:cubicBezTo>
                  <a:cubicBezTo>
                    <a:pt x="59" y="76"/>
                    <a:pt x="59" y="76"/>
                    <a:pt x="59" y="76"/>
                  </a:cubicBezTo>
                  <a:cubicBezTo>
                    <a:pt x="59" y="76"/>
                    <a:pt x="0" y="53"/>
                    <a:pt x="15" y="5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8" name="Freeform 1036">
              <a:extLst>
                <a:ext uri="{FF2B5EF4-FFF2-40B4-BE49-F238E27FC236}">
                  <a16:creationId xmlns:a16="http://schemas.microsoft.com/office/drawing/2014/main" id="{5F544D41-B417-4421-BB8B-94B4B4397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72876" y="698501"/>
              <a:ext cx="171450" cy="271463"/>
            </a:xfrm>
            <a:custGeom>
              <a:avLst/>
              <a:gdLst>
                <a:gd name="T0" fmla="*/ 6 w 52"/>
                <a:gd name="T1" fmla="*/ 2 h 82"/>
                <a:gd name="T2" fmla="*/ 3 w 52"/>
                <a:gd name="T3" fmla="*/ 0 h 82"/>
                <a:gd name="T4" fmla="*/ 7 w 52"/>
                <a:gd name="T5" fmla="*/ 5 h 82"/>
                <a:gd name="T6" fmla="*/ 29 w 52"/>
                <a:gd name="T7" fmla="*/ 81 h 82"/>
                <a:gd name="T8" fmla="*/ 31 w 52"/>
                <a:gd name="T9" fmla="*/ 82 h 82"/>
                <a:gd name="T10" fmla="*/ 6 w 52"/>
                <a:gd name="T11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82">
                  <a:moveTo>
                    <a:pt x="6" y="2"/>
                  </a:moveTo>
                  <a:cubicBezTo>
                    <a:pt x="6" y="1"/>
                    <a:pt x="4" y="0"/>
                    <a:pt x="3" y="0"/>
                  </a:cubicBezTo>
                  <a:cubicBezTo>
                    <a:pt x="0" y="1"/>
                    <a:pt x="4" y="7"/>
                    <a:pt x="7" y="5"/>
                  </a:cubicBezTo>
                  <a:cubicBezTo>
                    <a:pt x="51" y="26"/>
                    <a:pt x="29" y="81"/>
                    <a:pt x="29" y="81"/>
                  </a:cubicBezTo>
                  <a:cubicBezTo>
                    <a:pt x="31" y="82"/>
                    <a:pt x="31" y="82"/>
                    <a:pt x="31" y="82"/>
                  </a:cubicBezTo>
                  <a:cubicBezTo>
                    <a:pt x="31" y="82"/>
                    <a:pt x="52" y="23"/>
                    <a:pt x="6" y="2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" name="Freeform 1037">
              <a:extLst>
                <a:ext uri="{FF2B5EF4-FFF2-40B4-BE49-F238E27FC236}">
                  <a16:creationId xmlns:a16="http://schemas.microsoft.com/office/drawing/2014/main" id="{A43188D0-94B6-408D-9376-184A344F0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538" y="777876"/>
              <a:ext cx="271463" cy="261938"/>
            </a:xfrm>
            <a:custGeom>
              <a:avLst/>
              <a:gdLst>
                <a:gd name="T0" fmla="*/ 2 w 82"/>
                <a:gd name="T1" fmla="*/ 8 h 79"/>
                <a:gd name="T2" fmla="*/ 2 w 82"/>
                <a:gd name="T3" fmla="*/ 3 h 79"/>
                <a:gd name="T4" fmla="*/ 4 w 82"/>
                <a:gd name="T5" fmla="*/ 11 h 79"/>
                <a:gd name="T6" fmla="*/ 82 w 82"/>
                <a:gd name="T7" fmla="*/ 76 h 79"/>
                <a:gd name="T8" fmla="*/ 81 w 82"/>
                <a:gd name="T9" fmla="*/ 79 h 79"/>
                <a:gd name="T10" fmla="*/ 2 w 82"/>
                <a:gd name="T11" fmla="*/ 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79">
                  <a:moveTo>
                    <a:pt x="2" y="8"/>
                  </a:moveTo>
                  <a:cubicBezTo>
                    <a:pt x="1" y="7"/>
                    <a:pt x="0" y="4"/>
                    <a:pt x="2" y="3"/>
                  </a:cubicBezTo>
                  <a:cubicBezTo>
                    <a:pt x="5" y="0"/>
                    <a:pt x="9" y="9"/>
                    <a:pt x="4" y="11"/>
                  </a:cubicBezTo>
                  <a:cubicBezTo>
                    <a:pt x="5" y="72"/>
                    <a:pt x="81" y="76"/>
                    <a:pt x="82" y="76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9"/>
                    <a:pt x="1" y="71"/>
                    <a:pt x="2" y="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0" name="Freeform 1038">
              <a:extLst>
                <a:ext uri="{FF2B5EF4-FFF2-40B4-BE49-F238E27FC236}">
                  <a16:creationId xmlns:a16="http://schemas.microsoft.com/office/drawing/2014/main" id="{7CA017A7-E332-4435-9B8E-3B74560970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8563" y="768351"/>
              <a:ext cx="187325" cy="265113"/>
            </a:xfrm>
            <a:custGeom>
              <a:avLst/>
              <a:gdLst>
                <a:gd name="T0" fmla="*/ 18 w 57"/>
                <a:gd name="T1" fmla="*/ 6 h 80"/>
                <a:gd name="T2" fmla="*/ 19 w 57"/>
                <a:gd name="T3" fmla="*/ 2 h 80"/>
                <a:gd name="T4" fmla="*/ 19 w 57"/>
                <a:gd name="T5" fmla="*/ 8 h 80"/>
                <a:gd name="T6" fmla="*/ 57 w 57"/>
                <a:gd name="T7" fmla="*/ 78 h 80"/>
                <a:gd name="T8" fmla="*/ 56 w 57"/>
                <a:gd name="T9" fmla="*/ 80 h 80"/>
                <a:gd name="T10" fmla="*/ 18 w 57"/>
                <a:gd name="T11" fmla="*/ 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80">
                  <a:moveTo>
                    <a:pt x="18" y="6"/>
                  </a:moveTo>
                  <a:cubicBezTo>
                    <a:pt x="18" y="4"/>
                    <a:pt x="18" y="2"/>
                    <a:pt x="19" y="2"/>
                  </a:cubicBezTo>
                  <a:cubicBezTo>
                    <a:pt x="22" y="0"/>
                    <a:pt x="23" y="8"/>
                    <a:pt x="19" y="8"/>
                  </a:cubicBezTo>
                  <a:cubicBezTo>
                    <a:pt x="2" y="53"/>
                    <a:pt x="57" y="78"/>
                    <a:pt x="57" y="78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0" y="52"/>
                    <a:pt x="18" y="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1" name="Freeform 1039">
              <a:extLst>
                <a:ext uri="{FF2B5EF4-FFF2-40B4-BE49-F238E27FC236}">
                  <a16:creationId xmlns:a16="http://schemas.microsoft.com/office/drawing/2014/main" id="{251079A0-8DDA-4E22-A319-EA99DC20D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4138" y="752476"/>
              <a:ext cx="147638" cy="220663"/>
            </a:xfrm>
            <a:custGeom>
              <a:avLst/>
              <a:gdLst>
                <a:gd name="T0" fmla="*/ 6 w 45"/>
                <a:gd name="T1" fmla="*/ 5 h 67"/>
                <a:gd name="T2" fmla="*/ 33 w 45"/>
                <a:gd name="T3" fmla="*/ 33 h 67"/>
                <a:gd name="T4" fmla="*/ 40 w 45"/>
                <a:gd name="T5" fmla="*/ 67 h 67"/>
                <a:gd name="T6" fmla="*/ 42 w 45"/>
                <a:gd name="T7" fmla="*/ 65 h 67"/>
                <a:gd name="T8" fmla="*/ 6 w 45"/>
                <a:gd name="T9" fmla="*/ 4 h 67"/>
                <a:gd name="T10" fmla="*/ 6 w 45"/>
                <a:gd name="T11" fmla="*/ 4 h 67"/>
                <a:gd name="T12" fmla="*/ 3 w 45"/>
                <a:gd name="T13" fmla="*/ 1 h 67"/>
                <a:gd name="T14" fmla="*/ 3 w 45"/>
                <a:gd name="T15" fmla="*/ 6 h 67"/>
                <a:gd name="T16" fmla="*/ 6 w 45"/>
                <a:gd name="T17" fmla="*/ 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67">
                  <a:moveTo>
                    <a:pt x="6" y="5"/>
                  </a:moveTo>
                  <a:cubicBezTo>
                    <a:pt x="12" y="9"/>
                    <a:pt x="26" y="17"/>
                    <a:pt x="33" y="33"/>
                  </a:cubicBezTo>
                  <a:cubicBezTo>
                    <a:pt x="42" y="54"/>
                    <a:pt x="40" y="67"/>
                    <a:pt x="40" y="67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5" y="23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3"/>
                    <a:pt x="4" y="2"/>
                    <a:pt x="3" y="1"/>
                  </a:cubicBezTo>
                  <a:cubicBezTo>
                    <a:pt x="1" y="0"/>
                    <a:pt x="0" y="3"/>
                    <a:pt x="3" y="6"/>
                  </a:cubicBezTo>
                  <a:cubicBezTo>
                    <a:pt x="5" y="7"/>
                    <a:pt x="6" y="6"/>
                    <a:pt x="6" y="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2" name="Freeform 1041">
              <a:extLst>
                <a:ext uri="{FF2B5EF4-FFF2-40B4-BE49-F238E27FC236}">
                  <a16:creationId xmlns:a16="http://schemas.microsoft.com/office/drawing/2014/main" id="{34DE7776-BB3E-4269-969C-F30FCF88E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93501" y="811213"/>
              <a:ext cx="149225" cy="222250"/>
            </a:xfrm>
            <a:custGeom>
              <a:avLst/>
              <a:gdLst>
                <a:gd name="T0" fmla="*/ 6 w 45"/>
                <a:gd name="T1" fmla="*/ 5 h 67"/>
                <a:gd name="T2" fmla="*/ 33 w 45"/>
                <a:gd name="T3" fmla="*/ 33 h 67"/>
                <a:gd name="T4" fmla="*/ 39 w 45"/>
                <a:gd name="T5" fmla="*/ 67 h 67"/>
                <a:gd name="T6" fmla="*/ 42 w 45"/>
                <a:gd name="T7" fmla="*/ 65 h 67"/>
                <a:gd name="T8" fmla="*/ 6 w 45"/>
                <a:gd name="T9" fmla="*/ 4 h 67"/>
                <a:gd name="T10" fmla="*/ 6 w 45"/>
                <a:gd name="T11" fmla="*/ 4 h 67"/>
                <a:gd name="T12" fmla="*/ 3 w 45"/>
                <a:gd name="T13" fmla="*/ 1 h 67"/>
                <a:gd name="T14" fmla="*/ 2 w 45"/>
                <a:gd name="T15" fmla="*/ 6 h 67"/>
                <a:gd name="T16" fmla="*/ 6 w 45"/>
                <a:gd name="T17" fmla="*/ 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67">
                  <a:moveTo>
                    <a:pt x="6" y="5"/>
                  </a:moveTo>
                  <a:cubicBezTo>
                    <a:pt x="12" y="9"/>
                    <a:pt x="26" y="17"/>
                    <a:pt x="33" y="33"/>
                  </a:cubicBezTo>
                  <a:cubicBezTo>
                    <a:pt x="41" y="54"/>
                    <a:pt x="39" y="67"/>
                    <a:pt x="39" y="67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5" y="23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4"/>
                    <a:pt x="4" y="2"/>
                    <a:pt x="3" y="1"/>
                  </a:cubicBezTo>
                  <a:cubicBezTo>
                    <a:pt x="1" y="0"/>
                    <a:pt x="0" y="3"/>
                    <a:pt x="2" y="6"/>
                  </a:cubicBezTo>
                  <a:cubicBezTo>
                    <a:pt x="4" y="7"/>
                    <a:pt x="5" y="6"/>
                    <a:pt x="6" y="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3" name="Freeform 1042">
              <a:extLst>
                <a:ext uri="{FF2B5EF4-FFF2-40B4-BE49-F238E27FC236}">
                  <a16:creationId xmlns:a16="http://schemas.microsoft.com/office/drawing/2014/main" id="{A9B81D58-329E-4238-B329-BCE2955D1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7938" y="811213"/>
              <a:ext cx="177800" cy="188913"/>
            </a:xfrm>
            <a:custGeom>
              <a:avLst/>
              <a:gdLst>
                <a:gd name="T0" fmla="*/ 3 w 54"/>
                <a:gd name="T1" fmla="*/ 6 h 57"/>
                <a:gd name="T2" fmla="*/ 23 w 54"/>
                <a:gd name="T3" fmla="*/ 39 h 57"/>
                <a:gd name="T4" fmla="*/ 54 w 54"/>
                <a:gd name="T5" fmla="*/ 55 h 57"/>
                <a:gd name="T6" fmla="*/ 52 w 54"/>
                <a:gd name="T7" fmla="*/ 57 h 57"/>
                <a:gd name="T8" fmla="*/ 2 w 54"/>
                <a:gd name="T9" fmla="*/ 6 h 57"/>
                <a:gd name="T10" fmla="*/ 2 w 54"/>
                <a:gd name="T11" fmla="*/ 6 h 57"/>
                <a:gd name="T12" fmla="*/ 0 w 54"/>
                <a:gd name="T13" fmla="*/ 2 h 57"/>
                <a:gd name="T14" fmla="*/ 4 w 54"/>
                <a:gd name="T15" fmla="*/ 3 h 57"/>
                <a:gd name="T16" fmla="*/ 3 w 54"/>
                <a:gd name="T17" fmla="*/ 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57">
                  <a:moveTo>
                    <a:pt x="3" y="6"/>
                  </a:moveTo>
                  <a:cubicBezTo>
                    <a:pt x="5" y="13"/>
                    <a:pt x="10" y="29"/>
                    <a:pt x="23" y="39"/>
                  </a:cubicBezTo>
                  <a:cubicBezTo>
                    <a:pt x="41" y="53"/>
                    <a:pt x="54" y="55"/>
                    <a:pt x="54" y="55"/>
                  </a:cubicBezTo>
                  <a:cubicBezTo>
                    <a:pt x="52" y="57"/>
                    <a:pt x="52" y="57"/>
                    <a:pt x="52" y="57"/>
                  </a:cubicBezTo>
                  <a:cubicBezTo>
                    <a:pt x="52" y="57"/>
                    <a:pt x="10" y="49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0" y="3"/>
                    <a:pt x="0" y="2"/>
                  </a:cubicBezTo>
                  <a:cubicBezTo>
                    <a:pt x="0" y="0"/>
                    <a:pt x="3" y="0"/>
                    <a:pt x="4" y="3"/>
                  </a:cubicBezTo>
                  <a:cubicBezTo>
                    <a:pt x="5" y="5"/>
                    <a:pt x="4" y="6"/>
                    <a:pt x="3" y="6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4" name="Freeform 1043">
              <a:extLst>
                <a:ext uri="{FF2B5EF4-FFF2-40B4-BE49-F238E27FC236}">
                  <a16:creationId xmlns:a16="http://schemas.microsoft.com/office/drawing/2014/main" id="{58D67050-EA7F-46EE-BF77-A6597972B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7426" y="655638"/>
              <a:ext cx="804863" cy="542925"/>
            </a:xfrm>
            <a:custGeom>
              <a:avLst/>
              <a:gdLst>
                <a:gd name="T0" fmla="*/ 57 w 244"/>
                <a:gd name="T1" fmla="*/ 140 h 164"/>
                <a:gd name="T2" fmla="*/ 66 w 244"/>
                <a:gd name="T3" fmla="*/ 137 h 164"/>
                <a:gd name="T4" fmla="*/ 66 w 244"/>
                <a:gd name="T5" fmla="*/ 137 h 164"/>
                <a:gd name="T6" fmla="*/ 123 w 244"/>
                <a:gd name="T7" fmla="*/ 104 h 164"/>
                <a:gd name="T8" fmla="*/ 142 w 244"/>
                <a:gd name="T9" fmla="*/ 90 h 164"/>
                <a:gd name="T10" fmla="*/ 142 w 244"/>
                <a:gd name="T11" fmla="*/ 90 h 164"/>
                <a:gd name="T12" fmla="*/ 152 w 244"/>
                <a:gd name="T13" fmla="*/ 85 h 164"/>
                <a:gd name="T14" fmla="*/ 207 w 244"/>
                <a:gd name="T15" fmla="*/ 48 h 164"/>
                <a:gd name="T16" fmla="*/ 209 w 244"/>
                <a:gd name="T17" fmla="*/ 46 h 164"/>
                <a:gd name="T18" fmla="*/ 235 w 244"/>
                <a:gd name="T19" fmla="*/ 31 h 164"/>
                <a:gd name="T20" fmla="*/ 217 w 244"/>
                <a:gd name="T21" fmla="*/ 68 h 164"/>
                <a:gd name="T22" fmla="*/ 195 w 244"/>
                <a:gd name="T23" fmla="*/ 96 h 164"/>
                <a:gd name="T24" fmla="*/ 195 w 244"/>
                <a:gd name="T25" fmla="*/ 96 h 164"/>
                <a:gd name="T26" fmla="*/ 194 w 244"/>
                <a:gd name="T27" fmla="*/ 97 h 164"/>
                <a:gd name="T28" fmla="*/ 193 w 244"/>
                <a:gd name="T29" fmla="*/ 98 h 164"/>
                <a:gd name="T30" fmla="*/ 192 w 244"/>
                <a:gd name="T31" fmla="*/ 98 h 164"/>
                <a:gd name="T32" fmla="*/ 178 w 244"/>
                <a:gd name="T33" fmla="*/ 108 h 164"/>
                <a:gd name="T34" fmla="*/ 144 w 244"/>
                <a:gd name="T35" fmla="*/ 116 h 164"/>
                <a:gd name="T36" fmla="*/ 135 w 244"/>
                <a:gd name="T37" fmla="*/ 120 h 164"/>
                <a:gd name="T38" fmla="*/ 115 w 244"/>
                <a:gd name="T39" fmla="*/ 140 h 164"/>
                <a:gd name="T40" fmla="*/ 89 w 244"/>
                <a:gd name="T41" fmla="*/ 155 h 164"/>
                <a:gd name="T42" fmla="*/ 89 w 244"/>
                <a:gd name="T43" fmla="*/ 155 h 164"/>
                <a:gd name="T44" fmla="*/ 62 w 244"/>
                <a:gd name="T45" fmla="*/ 163 h 164"/>
                <a:gd name="T46" fmla="*/ 41 w 244"/>
                <a:gd name="T47" fmla="*/ 163 h 164"/>
                <a:gd name="T48" fmla="*/ 57 w 244"/>
                <a:gd name="T49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4" h="164">
                  <a:moveTo>
                    <a:pt x="57" y="140"/>
                  </a:moveTo>
                  <a:cubicBezTo>
                    <a:pt x="60" y="139"/>
                    <a:pt x="63" y="138"/>
                    <a:pt x="66" y="137"/>
                  </a:cubicBezTo>
                  <a:cubicBezTo>
                    <a:pt x="66" y="137"/>
                    <a:pt x="66" y="137"/>
                    <a:pt x="66" y="137"/>
                  </a:cubicBezTo>
                  <a:cubicBezTo>
                    <a:pt x="89" y="129"/>
                    <a:pt x="106" y="126"/>
                    <a:pt x="123" y="104"/>
                  </a:cubicBezTo>
                  <a:cubicBezTo>
                    <a:pt x="123" y="104"/>
                    <a:pt x="132" y="97"/>
                    <a:pt x="142" y="90"/>
                  </a:cubicBezTo>
                  <a:cubicBezTo>
                    <a:pt x="142" y="90"/>
                    <a:pt x="142" y="90"/>
                    <a:pt x="142" y="90"/>
                  </a:cubicBezTo>
                  <a:cubicBezTo>
                    <a:pt x="146" y="88"/>
                    <a:pt x="149" y="87"/>
                    <a:pt x="152" y="85"/>
                  </a:cubicBezTo>
                  <a:cubicBezTo>
                    <a:pt x="167" y="79"/>
                    <a:pt x="195" y="61"/>
                    <a:pt x="207" y="48"/>
                  </a:cubicBezTo>
                  <a:cubicBezTo>
                    <a:pt x="208" y="47"/>
                    <a:pt x="209" y="46"/>
                    <a:pt x="209" y="46"/>
                  </a:cubicBezTo>
                  <a:cubicBezTo>
                    <a:pt x="244" y="0"/>
                    <a:pt x="240" y="24"/>
                    <a:pt x="235" y="31"/>
                  </a:cubicBezTo>
                  <a:cubicBezTo>
                    <a:pt x="229" y="41"/>
                    <a:pt x="224" y="54"/>
                    <a:pt x="217" y="68"/>
                  </a:cubicBezTo>
                  <a:cubicBezTo>
                    <a:pt x="211" y="77"/>
                    <a:pt x="205" y="87"/>
                    <a:pt x="195" y="96"/>
                  </a:cubicBezTo>
                  <a:cubicBezTo>
                    <a:pt x="195" y="96"/>
                    <a:pt x="195" y="96"/>
                    <a:pt x="195" y="96"/>
                  </a:cubicBezTo>
                  <a:cubicBezTo>
                    <a:pt x="194" y="97"/>
                    <a:pt x="194" y="97"/>
                    <a:pt x="194" y="97"/>
                  </a:cubicBezTo>
                  <a:cubicBezTo>
                    <a:pt x="194" y="97"/>
                    <a:pt x="193" y="97"/>
                    <a:pt x="193" y="98"/>
                  </a:cubicBezTo>
                  <a:cubicBezTo>
                    <a:pt x="192" y="98"/>
                    <a:pt x="192" y="98"/>
                    <a:pt x="192" y="98"/>
                  </a:cubicBezTo>
                  <a:cubicBezTo>
                    <a:pt x="188" y="102"/>
                    <a:pt x="183" y="105"/>
                    <a:pt x="178" y="108"/>
                  </a:cubicBezTo>
                  <a:cubicBezTo>
                    <a:pt x="164" y="116"/>
                    <a:pt x="153" y="118"/>
                    <a:pt x="144" y="116"/>
                  </a:cubicBezTo>
                  <a:cubicBezTo>
                    <a:pt x="141" y="115"/>
                    <a:pt x="137" y="117"/>
                    <a:pt x="135" y="120"/>
                  </a:cubicBezTo>
                  <a:cubicBezTo>
                    <a:pt x="131" y="126"/>
                    <a:pt x="125" y="133"/>
                    <a:pt x="115" y="140"/>
                  </a:cubicBezTo>
                  <a:cubicBezTo>
                    <a:pt x="107" y="147"/>
                    <a:pt x="98" y="152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0" y="159"/>
                    <a:pt x="70" y="162"/>
                    <a:pt x="62" y="163"/>
                  </a:cubicBezTo>
                  <a:cubicBezTo>
                    <a:pt x="54" y="164"/>
                    <a:pt x="47" y="164"/>
                    <a:pt x="41" y="163"/>
                  </a:cubicBezTo>
                  <a:cubicBezTo>
                    <a:pt x="0" y="155"/>
                    <a:pt x="30" y="151"/>
                    <a:pt x="57" y="14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5" name="Freeform 1044">
              <a:extLst>
                <a:ext uri="{FF2B5EF4-FFF2-40B4-BE49-F238E27FC236}">
                  <a16:creationId xmlns:a16="http://schemas.microsoft.com/office/drawing/2014/main" id="{E115A438-1CD4-4BDB-AE50-821E46D779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3651" y="930276"/>
              <a:ext cx="381000" cy="242888"/>
            </a:xfrm>
            <a:custGeom>
              <a:avLst/>
              <a:gdLst>
                <a:gd name="T0" fmla="*/ 93 w 115"/>
                <a:gd name="T1" fmla="*/ 0 h 73"/>
                <a:gd name="T2" fmla="*/ 82 w 115"/>
                <a:gd name="T3" fmla="*/ 15 h 73"/>
                <a:gd name="T4" fmla="*/ 65 w 115"/>
                <a:gd name="T5" fmla="*/ 27 h 73"/>
                <a:gd name="T6" fmla="*/ 64 w 115"/>
                <a:gd name="T7" fmla="*/ 27 h 73"/>
                <a:gd name="T8" fmla="*/ 69 w 115"/>
                <a:gd name="T9" fmla="*/ 10 h 73"/>
                <a:gd name="T10" fmla="*/ 62 w 115"/>
                <a:gd name="T11" fmla="*/ 22 h 73"/>
                <a:gd name="T12" fmla="*/ 57 w 115"/>
                <a:gd name="T13" fmla="*/ 28 h 73"/>
                <a:gd name="T14" fmla="*/ 36 w 115"/>
                <a:gd name="T15" fmla="*/ 31 h 73"/>
                <a:gd name="T16" fmla="*/ 36 w 115"/>
                <a:gd name="T17" fmla="*/ 31 h 73"/>
                <a:gd name="T18" fmla="*/ 43 w 115"/>
                <a:gd name="T19" fmla="*/ 33 h 73"/>
                <a:gd name="T20" fmla="*/ 48 w 115"/>
                <a:gd name="T21" fmla="*/ 32 h 73"/>
                <a:gd name="T22" fmla="*/ 51 w 115"/>
                <a:gd name="T23" fmla="*/ 31 h 73"/>
                <a:gd name="T24" fmla="*/ 51 w 115"/>
                <a:gd name="T25" fmla="*/ 32 h 73"/>
                <a:gd name="T26" fmla="*/ 36 w 115"/>
                <a:gd name="T27" fmla="*/ 41 h 73"/>
                <a:gd name="T28" fmla="*/ 10 w 115"/>
                <a:gd name="T29" fmla="*/ 49 h 73"/>
                <a:gd name="T30" fmla="*/ 15 w 115"/>
                <a:gd name="T31" fmla="*/ 49 h 73"/>
                <a:gd name="T32" fmla="*/ 30 w 115"/>
                <a:gd name="T33" fmla="*/ 47 h 73"/>
                <a:gd name="T34" fmla="*/ 37 w 115"/>
                <a:gd name="T35" fmla="*/ 44 h 73"/>
                <a:gd name="T36" fmla="*/ 37 w 115"/>
                <a:gd name="T37" fmla="*/ 44 h 73"/>
                <a:gd name="T38" fmla="*/ 27 w 115"/>
                <a:gd name="T39" fmla="*/ 57 h 73"/>
                <a:gd name="T40" fmla="*/ 3 w 115"/>
                <a:gd name="T41" fmla="*/ 73 h 73"/>
                <a:gd name="T42" fmla="*/ 5 w 115"/>
                <a:gd name="T43" fmla="*/ 72 h 73"/>
                <a:gd name="T44" fmla="*/ 5 w 115"/>
                <a:gd name="T45" fmla="*/ 72 h 73"/>
                <a:gd name="T46" fmla="*/ 31 w 115"/>
                <a:gd name="T47" fmla="*/ 57 h 73"/>
                <a:gd name="T48" fmla="*/ 51 w 115"/>
                <a:gd name="T49" fmla="*/ 37 h 73"/>
                <a:gd name="T50" fmla="*/ 59 w 115"/>
                <a:gd name="T51" fmla="*/ 33 h 73"/>
                <a:gd name="T52" fmla="*/ 60 w 115"/>
                <a:gd name="T53" fmla="*/ 33 h 73"/>
                <a:gd name="T54" fmla="*/ 67 w 115"/>
                <a:gd name="T55" fmla="*/ 34 h 73"/>
                <a:gd name="T56" fmla="*/ 94 w 115"/>
                <a:gd name="T57" fmla="*/ 25 h 73"/>
                <a:gd name="T58" fmla="*/ 108 w 115"/>
                <a:gd name="T59" fmla="*/ 15 h 73"/>
                <a:gd name="T60" fmla="*/ 109 w 115"/>
                <a:gd name="T61" fmla="*/ 15 h 73"/>
                <a:gd name="T62" fmla="*/ 110 w 115"/>
                <a:gd name="T63" fmla="*/ 14 h 73"/>
                <a:gd name="T64" fmla="*/ 111 w 115"/>
                <a:gd name="T65" fmla="*/ 13 h 73"/>
                <a:gd name="T66" fmla="*/ 111 w 115"/>
                <a:gd name="T67" fmla="*/ 13 h 73"/>
                <a:gd name="T68" fmla="*/ 115 w 115"/>
                <a:gd name="T69" fmla="*/ 7 h 73"/>
                <a:gd name="T70" fmla="*/ 114 w 115"/>
                <a:gd name="T71" fmla="*/ 7 h 73"/>
                <a:gd name="T72" fmla="*/ 78 w 115"/>
                <a:gd name="T73" fmla="*/ 29 h 73"/>
                <a:gd name="T74" fmla="*/ 76 w 115"/>
                <a:gd name="T75" fmla="*/ 29 h 73"/>
                <a:gd name="T76" fmla="*/ 91 w 115"/>
                <a:gd name="T77" fmla="*/ 4 h 73"/>
                <a:gd name="T78" fmla="*/ 93 w 115"/>
                <a:gd name="T7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5" h="73">
                  <a:moveTo>
                    <a:pt x="93" y="0"/>
                  </a:moveTo>
                  <a:cubicBezTo>
                    <a:pt x="93" y="0"/>
                    <a:pt x="89" y="5"/>
                    <a:pt x="82" y="15"/>
                  </a:cubicBezTo>
                  <a:cubicBezTo>
                    <a:pt x="76" y="24"/>
                    <a:pt x="70" y="25"/>
                    <a:pt x="65" y="27"/>
                  </a:cubicBezTo>
                  <a:cubicBezTo>
                    <a:pt x="65" y="27"/>
                    <a:pt x="64" y="27"/>
                    <a:pt x="64" y="27"/>
                  </a:cubicBezTo>
                  <a:cubicBezTo>
                    <a:pt x="62" y="27"/>
                    <a:pt x="71" y="19"/>
                    <a:pt x="69" y="10"/>
                  </a:cubicBezTo>
                  <a:cubicBezTo>
                    <a:pt x="67" y="15"/>
                    <a:pt x="67" y="18"/>
                    <a:pt x="62" y="22"/>
                  </a:cubicBezTo>
                  <a:cubicBezTo>
                    <a:pt x="58" y="25"/>
                    <a:pt x="59" y="27"/>
                    <a:pt x="57" y="28"/>
                  </a:cubicBezTo>
                  <a:cubicBezTo>
                    <a:pt x="53" y="29"/>
                    <a:pt x="44" y="31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8" y="32"/>
                    <a:pt x="40" y="33"/>
                    <a:pt x="43" y="33"/>
                  </a:cubicBezTo>
                  <a:cubicBezTo>
                    <a:pt x="45" y="33"/>
                    <a:pt x="46" y="32"/>
                    <a:pt x="48" y="32"/>
                  </a:cubicBezTo>
                  <a:cubicBezTo>
                    <a:pt x="49" y="32"/>
                    <a:pt x="50" y="31"/>
                    <a:pt x="51" y="31"/>
                  </a:cubicBezTo>
                  <a:cubicBezTo>
                    <a:pt x="51" y="31"/>
                    <a:pt x="51" y="32"/>
                    <a:pt x="51" y="32"/>
                  </a:cubicBezTo>
                  <a:cubicBezTo>
                    <a:pt x="51" y="34"/>
                    <a:pt x="50" y="35"/>
                    <a:pt x="36" y="41"/>
                  </a:cubicBezTo>
                  <a:cubicBezTo>
                    <a:pt x="27" y="45"/>
                    <a:pt x="23" y="46"/>
                    <a:pt x="10" y="49"/>
                  </a:cubicBezTo>
                  <a:cubicBezTo>
                    <a:pt x="12" y="49"/>
                    <a:pt x="14" y="49"/>
                    <a:pt x="15" y="49"/>
                  </a:cubicBezTo>
                  <a:cubicBezTo>
                    <a:pt x="22" y="49"/>
                    <a:pt x="26" y="48"/>
                    <a:pt x="30" y="47"/>
                  </a:cubicBezTo>
                  <a:cubicBezTo>
                    <a:pt x="33" y="45"/>
                    <a:pt x="35" y="44"/>
                    <a:pt x="37" y="44"/>
                  </a:cubicBezTo>
                  <a:cubicBezTo>
                    <a:pt x="37" y="44"/>
                    <a:pt x="37" y="44"/>
                    <a:pt x="37" y="44"/>
                  </a:cubicBezTo>
                  <a:cubicBezTo>
                    <a:pt x="41" y="45"/>
                    <a:pt x="35" y="50"/>
                    <a:pt x="27" y="57"/>
                  </a:cubicBezTo>
                  <a:cubicBezTo>
                    <a:pt x="18" y="65"/>
                    <a:pt x="0" y="73"/>
                    <a:pt x="3" y="73"/>
                  </a:cubicBezTo>
                  <a:cubicBezTo>
                    <a:pt x="3" y="73"/>
                    <a:pt x="4" y="73"/>
                    <a:pt x="5" y="72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14" y="69"/>
                    <a:pt x="23" y="64"/>
                    <a:pt x="31" y="57"/>
                  </a:cubicBezTo>
                  <a:cubicBezTo>
                    <a:pt x="41" y="50"/>
                    <a:pt x="47" y="43"/>
                    <a:pt x="51" y="37"/>
                  </a:cubicBezTo>
                  <a:cubicBezTo>
                    <a:pt x="53" y="34"/>
                    <a:pt x="56" y="33"/>
                    <a:pt x="59" y="33"/>
                  </a:cubicBezTo>
                  <a:cubicBezTo>
                    <a:pt x="59" y="33"/>
                    <a:pt x="60" y="33"/>
                    <a:pt x="60" y="33"/>
                  </a:cubicBezTo>
                  <a:cubicBezTo>
                    <a:pt x="62" y="33"/>
                    <a:pt x="64" y="34"/>
                    <a:pt x="67" y="34"/>
                  </a:cubicBezTo>
                  <a:cubicBezTo>
                    <a:pt x="74" y="34"/>
                    <a:pt x="83" y="31"/>
                    <a:pt x="94" y="25"/>
                  </a:cubicBezTo>
                  <a:cubicBezTo>
                    <a:pt x="99" y="22"/>
                    <a:pt x="104" y="19"/>
                    <a:pt x="108" y="15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9" y="14"/>
                    <a:pt x="110" y="14"/>
                    <a:pt x="110" y="14"/>
                  </a:cubicBezTo>
                  <a:cubicBezTo>
                    <a:pt x="111" y="13"/>
                    <a:pt x="111" y="13"/>
                    <a:pt x="111" y="13"/>
                  </a:cubicBezTo>
                  <a:cubicBezTo>
                    <a:pt x="111" y="13"/>
                    <a:pt x="111" y="13"/>
                    <a:pt x="111" y="13"/>
                  </a:cubicBezTo>
                  <a:cubicBezTo>
                    <a:pt x="113" y="11"/>
                    <a:pt x="115" y="7"/>
                    <a:pt x="115" y="7"/>
                  </a:cubicBezTo>
                  <a:cubicBezTo>
                    <a:pt x="115" y="7"/>
                    <a:pt x="114" y="7"/>
                    <a:pt x="114" y="7"/>
                  </a:cubicBezTo>
                  <a:cubicBezTo>
                    <a:pt x="106" y="14"/>
                    <a:pt x="90" y="29"/>
                    <a:pt x="78" y="29"/>
                  </a:cubicBezTo>
                  <a:cubicBezTo>
                    <a:pt x="77" y="29"/>
                    <a:pt x="77" y="29"/>
                    <a:pt x="76" y="29"/>
                  </a:cubicBezTo>
                  <a:cubicBezTo>
                    <a:pt x="64" y="27"/>
                    <a:pt x="81" y="29"/>
                    <a:pt x="91" y="4"/>
                  </a:cubicBezTo>
                  <a:cubicBezTo>
                    <a:pt x="93" y="1"/>
                    <a:pt x="93" y="0"/>
                    <a:pt x="93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6" name="Freeform 1045">
              <a:extLst>
                <a:ext uri="{FF2B5EF4-FFF2-40B4-BE49-F238E27FC236}">
                  <a16:creationId xmlns:a16="http://schemas.microsoft.com/office/drawing/2014/main" id="{608D93A8-ABC7-4089-A4C5-84E5484F5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6213" y="414338"/>
              <a:ext cx="171450" cy="46038"/>
            </a:xfrm>
            <a:custGeom>
              <a:avLst/>
              <a:gdLst>
                <a:gd name="T0" fmla="*/ 20 w 52"/>
                <a:gd name="T1" fmla="*/ 0 h 14"/>
                <a:gd name="T2" fmla="*/ 4 w 52"/>
                <a:gd name="T3" fmla="*/ 8 h 14"/>
                <a:gd name="T4" fmla="*/ 3 w 52"/>
                <a:gd name="T5" fmla="*/ 9 h 14"/>
                <a:gd name="T6" fmla="*/ 2 w 52"/>
                <a:gd name="T7" fmla="*/ 10 h 14"/>
                <a:gd name="T8" fmla="*/ 0 w 52"/>
                <a:gd name="T9" fmla="*/ 12 h 14"/>
                <a:gd name="T10" fmla="*/ 0 w 52"/>
                <a:gd name="T11" fmla="*/ 12 h 14"/>
                <a:gd name="T12" fmla="*/ 0 w 52"/>
                <a:gd name="T13" fmla="*/ 12 h 14"/>
                <a:gd name="T14" fmla="*/ 0 w 52"/>
                <a:gd name="T15" fmla="*/ 12 h 14"/>
                <a:gd name="T16" fmla="*/ 0 w 52"/>
                <a:gd name="T17" fmla="*/ 12 h 14"/>
                <a:gd name="T18" fmla="*/ 3 w 52"/>
                <a:gd name="T19" fmla="*/ 9 h 14"/>
                <a:gd name="T20" fmla="*/ 4 w 52"/>
                <a:gd name="T21" fmla="*/ 8 h 14"/>
                <a:gd name="T22" fmla="*/ 20 w 52"/>
                <a:gd name="T23" fmla="*/ 0 h 14"/>
                <a:gd name="T24" fmla="*/ 24 w 52"/>
                <a:gd name="T25" fmla="*/ 2 h 14"/>
                <a:gd name="T26" fmla="*/ 26 w 52"/>
                <a:gd name="T27" fmla="*/ 5 h 14"/>
                <a:gd name="T28" fmla="*/ 30 w 52"/>
                <a:gd name="T29" fmla="*/ 7 h 14"/>
                <a:gd name="T30" fmla="*/ 34 w 52"/>
                <a:gd name="T31" fmla="*/ 6 h 14"/>
                <a:gd name="T32" fmla="*/ 39 w 52"/>
                <a:gd name="T33" fmla="*/ 5 h 14"/>
                <a:gd name="T34" fmla="*/ 45 w 52"/>
                <a:gd name="T35" fmla="*/ 7 h 14"/>
                <a:gd name="T36" fmla="*/ 45 w 52"/>
                <a:gd name="T37" fmla="*/ 7 h 14"/>
                <a:gd name="T38" fmla="*/ 52 w 52"/>
                <a:gd name="T39" fmla="*/ 14 h 14"/>
                <a:gd name="T40" fmla="*/ 52 w 52"/>
                <a:gd name="T41" fmla="*/ 14 h 14"/>
                <a:gd name="T42" fmla="*/ 52 w 52"/>
                <a:gd name="T43" fmla="*/ 14 h 14"/>
                <a:gd name="T44" fmla="*/ 45 w 52"/>
                <a:gd name="T45" fmla="*/ 7 h 14"/>
                <a:gd name="T46" fmla="*/ 45 w 52"/>
                <a:gd name="T47" fmla="*/ 7 h 14"/>
                <a:gd name="T48" fmla="*/ 39 w 52"/>
                <a:gd name="T49" fmla="*/ 5 h 14"/>
                <a:gd name="T50" fmla="*/ 34 w 52"/>
                <a:gd name="T51" fmla="*/ 6 h 14"/>
                <a:gd name="T52" fmla="*/ 30 w 52"/>
                <a:gd name="T53" fmla="*/ 7 h 14"/>
                <a:gd name="T54" fmla="*/ 26 w 52"/>
                <a:gd name="T55" fmla="*/ 5 h 14"/>
                <a:gd name="T56" fmla="*/ 24 w 52"/>
                <a:gd name="T57" fmla="*/ 2 h 14"/>
                <a:gd name="T58" fmla="*/ 20 w 52"/>
                <a:gd name="T5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2" h="14">
                  <a:moveTo>
                    <a:pt x="20" y="0"/>
                  </a:moveTo>
                  <a:cubicBezTo>
                    <a:pt x="16" y="0"/>
                    <a:pt x="11" y="3"/>
                    <a:pt x="4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1" y="11"/>
                    <a:pt x="1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11"/>
                    <a:pt x="2" y="10"/>
                    <a:pt x="3" y="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1" y="3"/>
                    <a:pt x="16" y="0"/>
                    <a:pt x="20" y="0"/>
                  </a:cubicBezTo>
                  <a:cubicBezTo>
                    <a:pt x="22" y="0"/>
                    <a:pt x="23" y="1"/>
                    <a:pt x="24" y="2"/>
                  </a:cubicBezTo>
                  <a:cubicBezTo>
                    <a:pt x="24" y="3"/>
                    <a:pt x="26" y="5"/>
                    <a:pt x="26" y="5"/>
                  </a:cubicBezTo>
                  <a:cubicBezTo>
                    <a:pt x="27" y="6"/>
                    <a:pt x="29" y="7"/>
                    <a:pt x="30" y="7"/>
                  </a:cubicBezTo>
                  <a:cubicBezTo>
                    <a:pt x="32" y="7"/>
                    <a:pt x="33" y="6"/>
                    <a:pt x="34" y="6"/>
                  </a:cubicBezTo>
                  <a:cubicBezTo>
                    <a:pt x="36" y="6"/>
                    <a:pt x="37" y="5"/>
                    <a:pt x="39" y="5"/>
                  </a:cubicBezTo>
                  <a:cubicBezTo>
                    <a:pt x="41" y="5"/>
                    <a:pt x="43" y="6"/>
                    <a:pt x="45" y="7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7" y="9"/>
                    <a:pt x="50" y="12"/>
                    <a:pt x="52" y="14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0" y="12"/>
                    <a:pt x="47" y="9"/>
                    <a:pt x="45" y="7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3" y="6"/>
                    <a:pt x="41" y="5"/>
                    <a:pt x="39" y="5"/>
                  </a:cubicBezTo>
                  <a:cubicBezTo>
                    <a:pt x="37" y="5"/>
                    <a:pt x="36" y="6"/>
                    <a:pt x="34" y="6"/>
                  </a:cubicBezTo>
                  <a:cubicBezTo>
                    <a:pt x="33" y="6"/>
                    <a:pt x="32" y="7"/>
                    <a:pt x="30" y="7"/>
                  </a:cubicBezTo>
                  <a:cubicBezTo>
                    <a:pt x="29" y="7"/>
                    <a:pt x="27" y="6"/>
                    <a:pt x="26" y="5"/>
                  </a:cubicBezTo>
                  <a:cubicBezTo>
                    <a:pt x="26" y="5"/>
                    <a:pt x="24" y="3"/>
                    <a:pt x="24" y="2"/>
                  </a:cubicBezTo>
                  <a:cubicBezTo>
                    <a:pt x="23" y="1"/>
                    <a:pt x="22" y="0"/>
                    <a:pt x="2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7" name="Freeform 1046">
              <a:extLst>
                <a:ext uri="{FF2B5EF4-FFF2-40B4-BE49-F238E27FC236}">
                  <a16:creationId xmlns:a16="http://schemas.microsoft.com/office/drawing/2014/main" id="{DF19FF65-C3A2-460E-9D03-F5070C77CD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79226" y="414338"/>
              <a:ext cx="238125" cy="158750"/>
            </a:xfrm>
            <a:custGeom>
              <a:avLst/>
              <a:gdLst>
                <a:gd name="T0" fmla="*/ 39 w 72"/>
                <a:gd name="T1" fmla="*/ 43 h 48"/>
                <a:gd name="T2" fmla="*/ 35 w 72"/>
                <a:gd name="T3" fmla="*/ 48 h 48"/>
                <a:gd name="T4" fmla="*/ 35 w 72"/>
                <a:gd name="T5" fmla="*/ 48 h 48"/>
                <a:gd name="T6" fmla="*/ 39 w 72"/>
                <a:gd name="T7" fmla="*/ 43 h 48"/>
                <a:gd name="T8" fmla="*/ 50 w 72"/>
                <a:gd name="T9" fmla="*/ 15 h 48"/>
                <a:gd name="T10" fmla="*/ 48 w 72"/>
                <a:gd name="T11" fmla="*/ 17 h 48"/>
                <a:gd name="T12" fmla="*/ 50 w 72"/>
                <a:gd name="T13" fmla="*/ 15 h 48"/>
                <a:gd name="T14" fmla="*/ 50 w 72"/>
                <a:gd name="T15" fmla="*/ 15 h 48"/>
                <a:gd name="T16" fmla="*/ 28 w 72"/>
                <a:gd name="T17" fmla="*/ 0 h 48"/>
                <a:gd name="T18" fmla="*/ 12 w 72"/>
                <a:gd name="T19" fmla="*/ 8 h 48"/>
                <a:gd name="T20" fmla="*/ 11 w 72"/>
                <a:gd name="T21" fmla="*/ 9 h 48"/>
                <a:gd name="T22" fmla="*/ 8 w 72"/>
                <a:gd name="T23" fmla="*/ 12 h 48"/>
                <a:gd name="T24" fmla="*/ 8 w 72"/>
                <a:gd name="T25" fmla="*/ 12 h 48"/>
                <a:gd name="T26" fmla="*/ 8 w 72"/>
                <a:gd name="T27" fmla="*/ 12 h 48"/>
                <a:gd name="T28" fmla="*/ 1 w 72"/>
                <a:gd name="T29" fmla="*/ 32 h 48"/>
                <a:gd name="T30" fmla="*/ 14 w 72"/>
                <a:gd name="T31" fmla="*/ 14 h 48"/>
                <a:gd name="T32" fmla="*/ 14 w 72"/>
                <a:gd name="T33" fmla="*/ 14 h 48"/>
                <a:gd name="T34" fmla="*/ 14 w 72"/>
                <a:gd name="T35" fmla="*/ 17 h 48"/>
                <a:gd name="T36" fmla="*/ 14 w 72"/>
                <a:gd name="T37" fmla="*/ 14 h 48"/>
                <a:gd name="T38" fmla="*/ 20 w 72"/>
                <a:gd name="T39" fmla="*/ 12 h 48"/>
                <a:gd name="T40" fmla="*/ 7 w 72"/>
                <a:gd name="T41" fmla="*/ 38 h 48"/>
                <a:gd name="T42" fmla="*/ 8 w 72"/>
                <a:gd name="T43" fmla="*/ 28 h 48"/>
                <a:gd name="T44" fmla="*/ 7 w 72"/>
                <a:gd name="T45" fmla="*/ 38 h 48"/>
                <a:gd name="T46" fmla="*/ 20 w 72"/>
                <a:gd name="T47" fmla="*/ 12 h 48"/>
                <a:gd name="T48" fmla="*/ 28 w 72"/>
                <a:gd name="T49" fmla="*/ 6 h 48"/>
                <a:gd name="T50" fmla="*/ 34 w 72"/>
                <a:gd name="T51" fmla="*/ 10 h 48"/>
                <a:gd name="T52" fmla="*/ 30 w 72"/>
                <a:gd name="T53" fmla="*/ 30 h 48"/>
                <a:gd name="T54" fmla="*/ 42 w 72"/>
                <a:gd name="T55" fmla="*/ 13 h 48"/>
                <a:gd name="T56" fmla="*/ 43 w 72"/>
                <a:gd name="T57" fmla="*/ 14 h 48"/>
                <a:gd name="T58" fmla="*/ 44 w 72"/>
                <a:gd name="T59" fmla="*/ 17 h 48"/>
                <a:gd name="T60" fmla="*/ 43 w 72"/>
                <a:gd name="T61" fmla="*/ 14 h 48"/>
                <a:gd name="T62" fmla="*/ 50 w 72"/>
                <a:gd name="T63" fmla="*/ 15 h 48"/>
                <a:gd name="T64" fmla="*/ 50 w 72"/>
                <a:gd name="T65" fmla="*/ 15 h 48"/>
                <a:gd name="T66" fmla="*/ 50 w 72"/>
                <a:gd name="T67" fmla="*/ 15 h 48"/>
                <a:gd name="T68" fmla="*/ 50 w 72"/>
                <a:gd name="T69" fmla="*/ 15 h 48"/>
                <a:gd name="T70" fmla="*/ 50 w 72"/>
                <a:gd name="T71" fmla="*/ 15 h 48"/>
                <a:gd name="T72" fmla="*/ 53 w 72"/>
                <a:gd name="T73" fmla="*/ 28 h 48"/>
                <a:gd name="T74" fmla="*/ 50 w 72"/>
                <a:gd name="T75" fmla="*/ 15 h 48"/>
                <a:gd name="T76" fmla="*/ 56 w 72"/>
                <a:gd name="T77" fmla="*/ 16 h 48"/>
                <a:gd name="T78" fmla="*/ 56 w 72"/>
                <a:gd name="T79" fmla="*/ 16 h 48"/>
                <a:gd name="T80" fmla="*/ 56 w 72"/>
                <a:gd name="T81" fmla="*/ 16 h 48"/>
                <a:gd name="T82" fmla="*/ 58 w 72"/>
                <a:gd name="T83" fmla="*/ 17 h 48"/>
                <a:gd name="T84" fmla="*/ 58 w 72"/>
                <a:gd name="T85" fmla="*/ 17 h 48"/>
                <a:gd name="T86" fmla="*/ 58 w 72"/>
                <a:gd name="T87" fmla="*/ 17 h 48"/>
                <a:gd name="T88" fmla="*/ 70 w 72"/>
                <a:gd name="T89" fmla="*/ 40 h 48"/>
                <a:gd name="T90" fmla="*/ 60 w 72"/>
                <a:gd name="T91" fmla="*/ 14 h 48"/>
                <a:gd name="T92" fmla="*/ 60 w 72"/>
                <a:gd name="T93" fmla="*/ 14 h 48"/>
                <a:gd name="T94" fmla="*/ 53 w 72"/>
                <a:gd name="T95" fmla="*/ 7 h 48"/>
                <a:gd name="T96" fmla="*/ 53 w 72"/>
                <a:gd name="T97" fmla="*/ 7 h 48"/>
                <a:gd name="T98" fmla="*/ 47 w 72"/>
                <a:gd name="T99" fmla="*/ 5 h 48"/>
                <a:gd name="T100" fmla="*/ 42 w 72"/>
                <a:gd name="T101" fmla="*/ 6 h 48"/>
                <a:gd name="T102" fmla="*/ 38 w 72"/>
                <a:gd name="T103" fmla="*/ 7 h 48"/>
                <a:gd name="T104" fmla="*/ 34 w 72"/>
                <a:gd name="T105" fmla="*/ 5 h 48"/>
                <a:gd name="T106" fmla="*/ 32 w 72"/>
                <a:gd name="T107" fmla="*/ 2 h 48"/>
                <a:gd name="T108" fmla="*/ 28 w 72"/>
                <a:gd name="T10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" h="48">
                  <a:moveTo>
                    <a:pt x="39" y="43"/>
                  </a:moveTo>
                  <a:cubicBezTo>
                    <a:pt x="38" y="45"/>
                    <a:pt x="36" y="47"/>
                    <a:pt x="35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6" y="47"/>
                    <a:pt x="38" y="46"/>
                    <a:pt x="39" y="43"/>
                  </a:cubicBezTo>
                  <a:moveTo>
                    <a:pt x="50" y="15"/>
                  </a:moveTo>
                  <a:cubicBezTo>
                    <a:pt x="49" y="15"/>
                    <a:pt x="49" y="16"/>
                    <a:pt x="48" y="17"/>
                  </a:cubicBezTo>
                  <a:cubicBezTo>
                    <a:pt x="49" y="16"/>
                    <a:pt x="49" y="15"/>
                    <a:pt x="50" y="15"/>
                  </a:cubicBezTo>
                  <a:cubicBezTo>
                    <a:pt x="50" y="15"/>
                    <a:pt x="50" y="15"/>
                    <a:pt x="50" y="15"/>
                  </a:cubicBezTo>
                  <a:moveTo>
                    <a:pt x="28" y="0"/>
                  </a:moveTo>
                  <a:cubicBezTo>
                    <a:pt x="24" y="0"/>
                    <a:pt x="19" y="3"/>
                    <a:pt x="12" y="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0" y="10"/>
                    <a:pt x="9" y="11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2" y="19"/>
                    <a:pt x="0" y="28"/>
                    <a:pt x="1" y="32"/>
                  </a:cubicBezTo>
                  <a:cubicBezTo>
                    <a:pt x="1" y="26"/>
                    <a:pt x="11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4"/>
                    <a:pt x="14" y="15"/>
                    <a:pt x="14" y="17"/>
                  </a:cubicBezTo>
                  <a:cubicBezTo>
                    <a:pt x="14" y="15"/>
                    <a:pt x="15" y="14"/>
                    <a:pt x="14" y="14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2" y="23"/>
                    <a:pt x="9" y="32"/>
                    <a:pt x="7" y="38"/>
                  </a:cubicBezTo>
                  <a:cubicBezTo>
                    <a:pt x="6" y="36"/>
                    <a:pt x="7" y="32"/>
                    <a:pt x="8" y="28"/>
                  </a:cubicBezTo>
                  <a:cubicBezTo>
                    <a:pt x="6" y="33"/>
                    <a:pt x="5" y="38"/>
                    <a:pt x="7" y="38"/>
                  </a:cubicBezTo>
                  <a:cubicBezTo>
                    <a:pt x="9" y="32"/>
                    <a:pt x="12" y="23"/>
                    <a:pt x="20" y="12"/>
                  </a:cubicBezTo>
                  <a:cubicBezTo>
                    <a:pt x="23" y="7"/>
                    <a:pt x="26" y="6"/>
                    <a:pt x="28" y="6"/>
                  </a:cubicBezTo>
                  <a:cubicBezTo>
                    <a:pt x="30" y="6"/>
                    <a:pt x="32" y="8"/>
                    <a:pt x="34" y="10"/>
                  </a:cubicBezTo>
                  <a:cubicBezTo>
                    <a:pt x="38" y="15"/>
                    <a:pt x="33" y="24"/>
                    <a:pt x="30" y="30"/>
                  </a:cubicBezTo>
                  <a:cubicBezTo>
                    <a:pt x="35" y="28"/>
                    <a:pt x="39" y="13"/>
                    <a:pt x="42" y="13"/>
                  </a:cubicBezTo>
                  <a:cubicBezTo>
                    <a:pt x="42" y="13"/>
                    <a:pt x="43" y="13"/>
                    <a:pt x="43" y="14"/>
                  </a:cubicBezTo>
                  <a:cubicBezTo>
                    <a:pt x="43" y="14"/>
                    <a:pt x="44" y="15"/>
                    <a:pt x="44" y="17"/>
                  </a:cubicBezTo>
                  <a:cubicBezTo>
                    <a:pt x="44" y="15"/>
                    <a:pt x="43" y="14"/>
                    <a:pt x="43" y="14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3" y="17"/>
                    <a:pt x="53" y="22"/>
                    <a:pt x="53" y="28"/>
                  </a:cubicBezTo>
                  <a:cubicBezTo>
                    <a:pt x="53" y="22"/>
                    <a:pt x="53" y="17"/>
                    <a:pt x="50" y="15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7" y="16"/>
                    <a:pt x="57" y="16"/>
                    <a:pt x="58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64" y="22"/>
                    <a:pt x="68" y="33"/>
                    <a:pt x="70" y="40"/>
                  </a:cubicBezTo>
                  <a:cubicBezTo>
                    <a:pt x="72" y="28"/>
                    <a:pt x="60" y="14"/>
                    <a:pt x="60" y="14"/>
                  </a:cubicBezTo>
                  <a:cubicBezTo>
                    <a:pt x="60" y="14"/>
                    <a:pt x="60" y="14"/>
                    <a:pt x="60" y="14"/>
                  </a:cubicBezTo>
                  <a:cubicBezTo>
                    <a:pt x="58" y="12"/>
                    <a:pt x="55" y="9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1" y="6"/>
                    <a:pt x="49" y="5"/>
                    <a:pt x="47" y="5"/>
                  </a:cubicBezTo>
                  <a:cubicBezTo>
                    <a:pt x="45" y="5"/>
                    <a:pt x="44" y="6"/>
                    <a:pt x="42" y="6"/>
                  </a:cubicBezTo>
                  <a:cubicBezTo>
                    <a:pt x="41" y="6"/>
                    <a:pt x="40" y="7"/>
                    <a:pt x="38" y="7"/>
                  </a:cubicBezTo>
                  <a:cubicBezTo>
                    <a:pt x="37" y="7"/>
                    <a:pt x="35" y="6"/>
                    <a:pt x="34" y="5"/>
                  </a:cubicBezTo>
                  <a:cubicBezTo>
                    <a:pt x="34" y="5"/>
                    <a:pt x="32" y="3"/>
                    <a:pt x="32" y="2"/>
                  </a:cubicBezTo>
                  <a:cubicBezTo>
                    <a:pt x="31" y="1"/>
                    <a:pt x="30" y="0"/>
                    <a:pt x="28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8" name="Freeform 1047">
              <a:extLst>
                <a:ext uri="{FF2B5EF4-FFF2-40B4-BE49-F238E27FC236}">
                  <a16:creationId xmlns:a16="http://schemas.microsoft.com/office/drawing/2014/main" id="{F99D3FAB-0F23-4B9B-B8D3-4D01F6039C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7738" y="576263"/>
              <a:ext cx="273050" cy="212725"/>
            </a:xfrm>
            <a:custGeom>
              <a:avLst/>
              <a:gdLst>
                <a:gd name="T0" fmla="*/ 36 w 83"/>
                <a:gd name="T1" fmla="*/ 0 h 64"/>
                <a:gd name="T2" fmla="*/ 29 w 83"/>
                <a:gd name="T3" fmla="*/ 0 h 64"/>
                <a:gd name="T4" fmla="*/ 23 w 83"/>
                <a:gd name="T5" fmla="*/ 6 h 64"/>
                <a:gd name="T6" fmla="*/ 20 w 83"/>
                <a:gd name="T7" fmla="*/ 12 h 64"/>
                <a:gd name="T8" fmla="*/ 16 w 83"/>
                <a:gd name="T9" fmla="*/ 13 h 64"/>
                <a:gd name="T10" fmla="*/ 13 w 83"/>
                <a:gd name="T11" fmla="*/ 13 h 64"/>
                <a:gd name="T12" fmla="*/ 11 w 83"/>
                <a:gd name="T13" fmla="*/ 12 h 64"/>
                <a:gd name="T14" fmla="*/ 5 w 83"/>
                <a:gd name="T15" fmla="*/ 17 h 64"/>
                <a:gd name="T16" fmla="*/ 1 w 83"/>
                <a:gd name="T17" fmla="*/ 38 h 64"/>
                <a:gd name="T18" fmla="*/ 1 w 83"/>
                <a:gd name="T19" fmla="*/ 38 h 64"/>
                <a:gd name="T20" fmla="*/ 15 w 83"/>
                <a:gd name="T21" fmla="*/ 64 h 64"/>
                <a:gd name="T22" fmla="*/ 14 w 83"/>
                <a:gd name="T23" fmla="*/ 23 h 64"/>
                <a:gd name="T24" fmla="*/ 35 w 83"/>
                <a:gd name="T25" fmla="*/ 62 h 64"/>
                <a:gd name="T26" fmla="*/ 19 w 83"/>
                <a:gd name="T27" fmla="*/ 21 h 64"/>
                <a:gd name="T28" fmla="*/ 19 w 83"/>
                <a:gd name="T29" fmla="*/ 21 h 64"/>
                <a:gd name="T30" fmla="*/ 40 w 83"/>
                <a:gd name="T31" fmla="*/ 40 h 64"/>
                <a:gd name="T32" fmla="*/ 25 w 83"/>
                <a:gd name="T33" fmla="*/ 19 h 64"/>
                <a:gd name="T34" fmla="*/ 25 w 83"/>
                <a:gd name="T35" fmla="*/ 19 h 64"/>
                <a:gd name="T36" fmla="*/ 45 w 83"/>
                <a:gd name="T37" fmla="*/ 37 h 64"/>
                <a:gd name="T38" fmla="*/ 32 w 83"/>
                <a:gd name="T39" fmla="*/ 14 h 64"/>
                <a:gd name="T40" fmla="*/ 32 w 83"/>
                <a:gd name="T41" fmla="*/ 14 h 64"/>
                <a:gd name="T42" fmla="*/ 58 w 83"/>
                <a:gd name="T43" fmla="*/ 40 h 64"/>
                <a:gd name="T44" fmla="*/ 36 w 83"/>
                <a:gd name="T45" fmla="*/ 9 h 64"/>
                <a:gd name="T46" fmla="*/ 37 w 83"/>
                <a:gd name="T47" fmla="*/ 9 h 64"/>
                <a:gd name="T48" fmla="*/ 71 w 83"/>
                <a:gd name="T49" fmla="*/ 32 h 64"/>
                <a:gd name="T50" fmla="*/ 39 w 83"/>
                <a:gd name="T51" fmla="*/ 3 h 64"/>
                <a:gd name="T52" fmla="*/ 43 w 83"/>
                <a:gd name="T53" fmla="*/ 3 h 64"/>
                <a:gd name="T54" fmla="*/ 83 w 83"/>
                <a:gd name="T55" fmla="*/ 19 h 64"/>
                <a:gd name="T56" fmla="*/ 58 w 83"/>
                <a:gd name="T57" fmla="*/ 3 h 64"/>
                <a:gd name="T58" fmla="*/ 58 w 83"/>
                <a:gd name="T59" fmla="*/ 3 h 64"/>
                <a:gd name="T60" fmla="*/ 58 w 83"/>
                <a:gd name="T61" fmla="*/ 3 h 64"/>
                <a:gd name="T62" fmla="*/ 36 w 83"/>
                <a:gd name="T6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3" h="64">
                  <a:moveTo>
                    <a:pt x="36" y="0"/>
                  </a:moveTo>
                  <a:cubicBezTo>
                    <a:pt x="33" y="0"/>
                    <a:pt x="31" y="0"/>
                    <a:pt x="29" y="0"/>
                  </a:cubicBezTo>
                  <a:cubicBezTo>
                    <a:pt x="26" y="0"/>
                    <a:pt x="23" y="3"/>
                    <a:pt x="23" y="6"/>
                  </a:cubicBezTo>
                  <a:cubicBezTo>
                    <a:pt x="23" y="9"/>
                    <a:pt x="22" y="11"/>
                    <a:pt x="20" y="12"/>
                  </a:cubicBezTo>
                  <a:cubicBezTo>
                    <a:pt x="19" y="13"/>
                    <a:pt x="18" y="13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ubicBezTo>
                    <a:pt x="12" y="12"/>
                    <a:pt x="12" y="12"/>
                    <a:pt x="11" y="12"/>
                  </a:cubicBezTo>
                  <a:cubicBezTo>
                    <a:pt x="8" y="12"/>
                    <a:pt x="6" y="14"/>
                    <a:pt x="5" y="17"/>
                  </a:cubicBezTo>
                  <a:cubicBezTo>
                    <a:pt x="3" y="22"/>
                    <a:pt x="1" y="29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5" y="57"/>
                    <a:pt x="9" y="59"/>
                    <a:pt x="15" y="64"/>
                  </a:cubicBezTo>
                  <a:cubicBezTo>
                    <a:pt x="0" y="42"/>
                    <a:pt x="9" y="24"/>
                    <a:pt x="14" y="23"/>
                  </a:cubicBezTo>
                  <a:cubicBezTo>
                    <a:pt x="12" y="32"/>
                    <a:pt x="17" y="55"/>
                    <a:pt x="35" y="62"/>
                  </a:cubicBezTo>
                  <a:cubicBezTo>
                    <a:pt x="24" y="56"/>
                    <a:pt x="13" y="22"/>
                    <a:pt x="19" y="21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25" y="21"/>
                    <a:pt x="31" y="33"/>
                    <a:pt x="40" y="40"/>
                  </a:cubicBezTo>
                  <a:cubicBezTo>
                    <a:pt x="37" y="33"/>
                    <a:pt x="26" y="23"/>
                    <a:pt x="25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31" y="19"/>
                    <a:pt x="41" y="33"/>
                    <a:pt x="45" y="37"/>
                  </a:cubicBezTo>
                  <a:cubicBezTo>
                    <a:pt x="42" y="24"/>
                    <a:pt x="27" y="15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7" y="14"/>
                    <a:pt x="55" y="32"/>
                    <a:pt x="58" y="40"/>
                  </a:cubicBezTo>
                  <a:cubicBezTo>
                    <a:pt x="61" y="28"/>
                    <a:pt x="30" y="10"/>
                    <a:pt x="36" y="9"/>
                  </a:cubicBezTo>
                  <a:cubicBezTo>
                    <a:pt x="36" y="9"/>
                    <a:pt x="36" y="9"/>
                    <a:pt x="37" y="9"/>
                  </a:cubicBezTo>
                  <a:cubicBezTo>
                    <a:pt x="43" y="9"/>
                    <a:pt x="65" y="19"/>
                    <a:pt x="71" y="32"/>
                  </a:cubicBezTo>
                  <a:cubicBezTo>
                    <a:pt x="68" y="9"/>
                    <a:pt x="30" y="3"/>
                    <a:pt x="39" y="3"/>
                  </a:cubicBezTo>
                  <a:cubicBezTo>
                    <a:pt x="40" y="3"/>
                    <a:pt x="41" y="3"/>
                    <a:pt x="43" y="3"/>
                  </a:cubicBezTo>
                  <a:cubicBezTo>
                    <a:pt x="63" y="4"/>
                    <a:pt x="70" y="12"/>
                    <a:pt x="83" y="19"/>
                  </a:cubicBezTo>
                  <a:cubicBezTo>
                    <a:pt x="77" y="10"/>
                    <a:pt x="61" y="4"/>
                    <a:pt x="58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9" y="0"/>
                    <a:pt x="41" y="0"/>
                    <a:pt x="3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9" name="Freeform 1048">
              <a:extLst>
                <a:ext uri="{FF2B5EF4-FFF2-40B4-BE49-F238E27FC236}">
                  <a16:creationId xmlns:a16="http://schemas.microsoft.com/office/drawing/2014/main" id="{6CD76BF7-565C-4B00-A8EF-3BAAA89F02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85501" y="838201"/>
              <a:ext cx="147638" cy="195263"/>
            </a:xfrm>
            <a:custGeom>
              <a:avLst/>
              <a:gdLst>
                <a:gd name="T0" fmla="*/ 8 w 45"/>
                <a:gd name="T1" fmla="*/ 0 h 59"/>
                <a:gd name="T2" fmla="*/ 5 w 45"/>
                <a:gd name="T3" fmla="*/ 2 h 59"/>
                <a:gd name="T4" fmla="*/ 1 w 45"/>
                <a:gd name="T5" fmla="*/ 10 h 59"/>
                <a:gd name="T6" fmla="*/ 0 w 45"/>
                <a:gd name="T7" fmla="*/ 13 h 59"/>
                <a:gd name="T8" fmla="*/ 22 w 45"/>
                <a:gd name="T9" fmla="*/ 55 h 59"/>
                <a:gd name="T10" fmla="*/ 26 w 45"/>
                <a:gd name="T11" fmla="*/ 59 h 59"/>
                <a:gd name="T12" fmla="*/ 6 w 45"/>
                <a:gd name="T13" fmla="*/ 23 h 59"/>
                <a:gd name="T14" fmla="*/ 10 w 45"/>
                <a:gd name="T15" fmla="*/ 28 h 59"/>
                <a:gd name="T16" fmla="*/ 35 w 45"/>
                <a:gd name="T17" fmla="*/ 50 h 59"/>
                <a:gd name="T18" fmla="*/ 33 w 45"/>
                <a:gd name="T19" fmla="*/ 47 h 59"/>
                <a:gd name="T20" fmla="*/ 6 w 45"/>
                <a:gd name="T21" fmla="*/ 12 h 59"/>
                <a:gd name="T22" fmla="*/ 6 w 45"/>
                <a:gd name="T23" fmla="*/ 12 h 59"/>
                <a:gd name="T24" fmla="*/ 16 w 45"/>
                <a:gd name="T25" fmla="*/ 22 h 59"/>
                <a:gd name="T26" fmla="*/ 27 w 45"/>
                <a:gd name="T27" fmla="*/ 31 h 59"/>
                <a:gd name="T28" fmla="*/ 27 w 45"/>
                <a:gd name="T29" fmla="*/ 30 h 59"/>
                <a:gd name="T30" fmla="*/ 8 w 45"/>
                <a:gd name="T31" fmla="*/ 8 h 59"/>
                <a:gd name="T32" fmla="*/ 9 w 45"/>
                <a:gd name="T33" fmla="*/ 8 h 59"/>
                <a:gd name="T34" fmla="*/ 43 w 45"/>
                <a:gd name="T35" fmla="*/ 34 h 59"/>
                <a:gd name="T36" fmla="*/ 44 w 45"/>
                <a:gd name="T37" fmla="*/ 33 h 59"/>
                <a:gd name="T38" fmla="*/ 13 w 45"/>
                <a:gd name="T39" fmla="*/ 5 h 59"/>
                <a:gd name="T40" fmla="*/ 13 w 45"/>
                <a:gd name="T41" fmla="*/ 5 h 59"/>
                <a:gd name="T42" fmla="*/ 43 w 45"/>
                <a:gd name="T43" fmla="*/ 21 h 59"/>
                <a:gd name="T44" fmla="*/ 44 w 45"/>
                <a:gd name="T45" fmla="*/ 21 h 59"/>
                <a:gd name="T46" fmla="*/ 33 w 45"/>
                <a:gd name="T47" fmla="*/ 12 h 59"/>
                <a:gd name="T48" fmla="*/ 33 w 45"/>
                <a:gd name="T49" fmla="*/ 12 h 59"/>
                <a:gd name="T50" fmla="*/ 31 w 45"/>
                <a:gd name="T51" fmla="*/ 11 h 59"/>
                <a:gd name="T52" fmla="*/ 31 w 45"/>
                <a:gd name="T53" fmla="*/ 11 h 59"/>
                <a:gd name="T54" fmla="*/ 31 w 45"/>
                <a:gd name="T55" fmla="*/ 11 h 59"/>
                <a:gd name="T56" fmla="*/ 29 w 45"/>
                <a:gd name="T57" fmla="*/ 10 h 59"/>
                <a:gd name="T58" fmla="*/ 8 w 45"/>
                <a:gd name="T5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5" h="59">
                  <a:moveTo>
                    <a:pt x="8" y="0"/>
                  </a:moveTo>
                  <a:cubicBezTo>
                    <a:pt x="6" y="0"/>
                    <a:pt x="5" y="1"/>
                    <a:pt x="5" y="2"/>
                  </a:cubicBezTo>
                  <a:cubicBezTo>
                    <a:pt x="4" y="6"/>
                    <a:pt x="1" y="3"/>
                    <a:pt x="1" y="10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21"/>
                    <a:pt x="7" y="42"/>
                    <a:pt x="22" y="55"/>
                  </a:cubicBezTo>
                  <a:cubicBezTo>
                    <a:pt x="23" y="56"/>
                    <a:pt x="24" y="58"/>
                    <a:pt x="26" y="59"/>
                  </a:cubicBezTo>
                  <a:cubicBezTo>
                    <a:pt x="17" y="50"/>
                    <a:pt x="3" y="23"/>
                    <a:pt x="6" y="23"/>
                  </a:cubicBezTo>
                  <a:cubicBezTo>
                    <a:pt x="6" y="23"/>
                    <a:pt x="8" y="25"/>
                    <a:pt x="10" y="28"/>
                  </a:cubicBezTo>
                  <a:cubicBezTo>
                    <a:pt x="21" y="42"/>
                    <a:pt x="33" y="50"/>
                    <a:pt x="35" y="50"/>
                  </a:cubicBezTo>
                  <a:cubicBezTo>
                    <a:pt x="36" y="50"/>
                    <a:pt x="35" y="49"/>
                    <a:pt x="33" y="47"/>
                  </a:cubicBezTo>
                  <a:cubicBezTo>
                    <a:pt x="24" y="40"/>
                    <a:pt x="4" y="13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2"/>
                    <a:pt x="11" y="17"/>
                    <a:pt x="16" y="22"/>
                  </a:cubicBezTo>
                  <a:cubicBezTo>
                    <a:pt x="20" y="26"/>
                    <a:pt x="25" y="31"/>
                    <a:pt x="27" y="31"/>
                  </a:cubicBezTo>
                  <a:cubicBezTo>
                    <a:pt x="27" y="31"/>
                    <a:pt x="27" y="31"/>
                    <a:pt x="27" y="30"/>
                  </a:cubicBezTo>
                  <a:cubicBezTo>
                    <a:pt x="26" y="24"/>
                    <a:pt x="5" y="8"/>
                    <a:pt x="8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5" y="10"/>
                    <a:pt x="41" y="34"/>
                    <a:pt x="43" y="34"/>
                  </a:cubicBezTo>
                  <a:cubicBezTo>
                    <a:pt x="44" y="34"/>
                    <a:pt x="44" y="33"/>
                    <a:pt x="44" y="33"/>
                  </a:cubicBezTo>
                  <a:cubicBezTo>
                    <a:pt x="42" y="28"/>
                    <a:pt x="7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9" y="5"/>
                    <a:pt x="39" y="21"/>
                    <a:pt x="43" y="21"/>
                  </a:cubicBezTo>
                  <a:cubicBezTo>
                    <a:pt x="43" y="21"/>
                    <a:pt x="43" y="21"/>
                    <a:pt x="44" y="21"/>
                  </a:cubicBezTo>
                  <a:cubicBezTo>
                    <a:pt x="45" y="19"/>
                    <a:pt x="37" y="14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2" y="12"/>
                    <a:pt x="32" y="11"/>
                    <a:pt x="31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0" y="10"/>
                    <a:pt x="30" y="10"/>
                    <a:pt x="29" y="10"/>
                  </a:cubicBezTo>
                  <a:cubicBezTo>
                    <a:pt x="17" y="2"/>
                    <a:pt x="11" y="0"/>
                    <a:pt x="8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0" name="Freeform 1049">
              <a:extLst>
                <a:ext uri="{FF2B5EF4-FFF2-40B4-BE49-F238E27FC236}">
                  <a16:creationId xmlns:a16="http://schemas.microsoft.com/office/drawing/2014/main" id="{D19D4350-5558-4A9A-BBAC-45CB11E820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5688" y="1106488"/>
              <a:ext cx="204788" cy="92075"/>
            </a:xfrm>
            <a:custGeom>
              <a:avLst/>
              <a:gdLst>
                <a:gd name="T0" fmla="*/ 53 w 62"/>
                <a:gd name="T1" fmla="*/ 0 h 28"/>
                <a:gd name="T2" fmla="*/ 45 w 62"/>
                <a:gd name="T3" fmla="*/ 1 h 28"/>
                <a:gd name="T4" fmla="*/ 45 w 62"/>
                <a:gd name="T5" fmla="*/ 1 h 28"/>
                <a:gd name="T6" fmla="*/ 45 w 62"/>
                <a:gd name="T7" fmla="*/ 1 h 28"/>
                <a:gd name="T8" fmla="*/ 45 w 62"/>
                <a:gd name="T9" fmla="*/ 1 h 28"/>
                <a:gd name="T10" fmla="*/ 36 w 62"/>
                <a:gd name="T11" fmla="*/ 4 h 28"/>
                <a:gd name="T12" fmla="*/ 25 w 62"/>
                <a:gd name="T13" fmla="*/ 8 h 28"/>
                <a:gd name="T14" fmla="*/ 19 w 62"/>
                <a:gd name="T15" fmla="*/ 11 h 28"/>
                <a:gd name="T16" fmla="*/ 0 w 62"/>
                <a:gd name="T17" fmla="*/ 20 h 28"/>
                <a:gd name="T18" fmla="*/ 20 w 62"/>
                <a:gd name="T19" fmla="*/ 27 h 28"/>
                <a:gd name="T20" fmla="*/ 30 w 62"/>
                <a:gd name="T21" fmla="*/ 28 h 28"/>
                <a:gd name="T22" fmla="*/ 41 w 62"/>
                <a:gd name="T23" fmla="*/ 27 h 28"/>
                <a:gd name="T24" fmla="*/ 61 w 62"/>
                <a:gd name="T25" fmla="*/ 14 h 28"/>
                <a:gd name="T26" fmla="*/ 61 w 62"/>
                <a:gd name="T27" fmla="*/ 12 h 28"/>
                <a:gd name="T28" fmla="*/ 56 w 62"/>
                <a:gd name="T29" fmla="*/ 16 h 28"/>
                <a:gd name="T30" fmla="*/ 28 w 62"/>
                <a:gd name="T31" fmla="*/ 25 h 28"/>
                <a:gd name="T32" fmla="*/ 21 w 62"/>
                <a:gd name="T33" fmla="*/ 24 h 28"/>
                <a:gd name="T34" fmla="*/ 45 w 62"/>
                <a:gd name="T35" fmla="*/ 15 h 28"/>
                <a:gd name="T36" fmla="*/ 48 w 62"/>
                <a:gd name="T37" fmla="*/ 12 h 28"/>
                <a:gd name="T38" fmla="*/ 38 w 62"/>
                <a:gd name="T39" fmla="*/ 14 h 28"/>
                <a:gd name="T40" fmla="*/ 17 w 62"/>
                <a:gd name="T41" fmla="*/ 18 h 28"/>
                <a:gd name="T42" fmla="*/ 15 w 62"/>
                <a:gd name="T43" fmla="*/ 18 h 28"/>
                <a:gd name="T44" fmla="*/ 49 w 62"/>
                <a:gd name="T45" fmla="*/ 4 h 28"/>
                <a:gd name="T46" fmla="*/ 53 w 62"/>
                <a:gd name="T4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2" h="28">
                  <a:moveTo>
                    <a:pt x="53" y="0"/>
                  </a:moveTo>
                  <a:cubicBezTo>
                    <a:pt x="51" y="0"/>
                    <a:pt x="49" y="0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2" y="2"/>
                    <a:pt x="39" y="3"/>
                    <a:pt x="36" y="4"/>
                  </a:cubicBezTo>
                  <a:cubicBezTo>
                    <a:pt x="33" y="6"/>
                    <a:pt x="29" y="7"/>
                    <a:pt x="25" y="8"/>
                  </a:cubicBezTo>
                  <a:cubicBezTo>
                    <a:pt x="23" y="9"/>
                    <a:pt x="21" y="10"/>
                    <a:pt x="19" y="11"/>
                  </a:cubicBezTo>
                  <a:cubicBezTo>
                    <a:pt x="8" y="14"/>
                    <a:pt x="0" y="17"/>
                    <a:pt x="0" y="20"/>
                  </a:cubicBezTo>
                  <a:cubicBezTo>
                    <a:pt x="0" y="22"/>
                    <a:pt x="6" y="24"/>
                    <a:pt x="20" y="27"/>
                  </a:cubicBezTo>
                  <a:cubicBezTo>
                    <a:pt x="23" y="27"/>
                    <a:pt x="26" y="28"/>
                    <a:pt x="30" y="28"/>
                  </a:cubicBezTo>
                  <a:cubicBezTo>
                    <a:pt x="34" y="28"/>
                    <a:pt x="37" y="27"/>
                    <a:pt x="41" y="27"/>
                  </a:cubicBezTo>
                  <a:cubicBezTo>
                    <a:pt x="41" y="27"/>
                    <a:pt x="56" y="22"/>
                    <a:pt x="61" y="14"/>
                  </a:cubicBezTo>
                  <a:cubicBezTo>
                    <a:pt x="61" y="14"/>
                    <a:pt x="62" y="12"/>
                    <a:pt x="61" y="12"/>
                  </a:cubicBezTo>
                  <a:cubicBezTo>
                    <a:pt x="60" y="12"/>
                    <a:pt x="59" y="13"/>
                    <a:pt x="56" y="16"/>
                  </a:cubicBezTo>
                  <a:cubicBezTo>
                    <a:pt x="50" y="20"/>
                    <a:pt x="40" y="25"/>
                    <a:pt x="28" y="25"/>
                  </a:cubicBezTo>
                  <a:cubicBezTo>
                    <a:pt x="26" y="25"/>
                    <a:pt x="24" y="25"/>
                    <a:pt x="21" y="24"/>
                  </a:cubicBezTo>
                  <a:cubicBezTo>
                    <a:pt x="7" y="21"/>
                    <a:pt x="33" y="20"/>
                    <a:pt x="45" y="15"/>
                  </a:cubicBezTo>
                  <a:cubicBezTo>
                    <a:pt x="51" y="13"/>
                    <a:pt x="51" y="12"/>
                    <a:pt x="48" y="12"/>
                  </a:cubicBezTo>
                  <a:cubicBezTo>
                    <a:pt x="46" y="12"/>
                    <a:pt x="42" y="13"/>
                    <a:pt x="38" y="14"/>
                  </a:cubicBezTo>
                  <a:cubicBezTo>
                    <a:pt x="31" y="16"/>
                    <a:pt x="21" y="18"/>
                    <a:pt x="17" y="18"/>
                  </a:cubicBezTo>
                  <a:cubicBezTo>
                    <a:pt x="16" y="18"/>
                    <a:pt x="16" y="18"/>
                    <a:pt x="15" y="18"/>
                  </a:cubicBezTo>
                  <a:cubicBezTo>
                    <a:pt x="11" y="17"/>
                    <a:pt x="40" y="10"/>
                    <a:pt x="49" y="4"/>
                  </a:cubicBezTo>
                  <a:cubicBezTo>
                    <a:pt x="54" y="1"/>
                    <a:pt x="55" y="0"/>
                    <a:pt x="53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1" name="Freeform 1050">
              <a:extLst>
                <a:ext uri="{FF2B5EF4-FFF2-40B4-BE49-F238E27FC236}">
                  <a16:creationId xmlns:a16="http://schemas.microsoft.com/office/drawing/2014/main" id="{57F2055C-948B-4073-AEA9-0AE0CA04E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0051" y="715963"/>
              <a:ext cx="103188" cy="171450"/>
            </a:xfrm>
            <a:custGeom>
              <a:avLst/>
              <a:gdLst>
                <a:gd name="T0" fmla="*/ 29 w 31"/>
                <a:gd name="T1" fmla="*/ 0 h 52"/>
                <a:gd name="T2" fmla="*/ 2 w 31"/>
                <a:gd name="T3" fmla="*/ 28 h 52"/>
                <a:gd name="T4" fmla="*/ 0 w 31"/>
                <a:gd name="T5" fmla="*/ 30 h 52"/>
                <a:gd name="T6" fmla="*/ 21 w 31"/>
                <a:gd name="T7" fmla="*/ 12 h 52"/>
                <a:gd name="T8" fmla="*/ 21 w 31"/>
                <a:gd name="T9" fmla="*/ 12 h 52"/>
                <a:gd name="T10" fmla="*/ 7 w 31"/>
                <a:gd name="T11" fmla="*/ 37 h 52"/>
                <a:gd name="T12" fmla="*/ 7 w 31"/>
                <a:gd name="T13" fmla="*/ 36 h 52"/>
                <a:gd name="T14" fmla="*/ 24 w 31"/>
                <a:gd name="T15" fmla="*/ 15 h 52"/>
                <a:gd name="T16" fmla="*/ 22 w 31"/>
                <a:gd name="T17" fmla="*/ 19 h 52"/>
                <a:gd name="T18" fmla="*/ 6 w 31"/>
                <a:gd name="T19" fmla="*/ 52 h 52"/>
                <a:gd name="T20" fmla="*/ 6 w 31"/>
                <a:gd name="T21" fmla="*/ 52 h 52"/>
                <a:gd name="T22" fmla="*/ 10 w 31"/>
                <a:gd name="T23" fmla="*/ 50 h 52"/>
                <a:gd name="T24" fmla="*/ 28 w 31"/>
                <a:gd name="T25" fmla="*/ 13 h 52"/>
                <a:gd name="T26" fmla="*/ 31 w 31"/>
                <a:gd name="T27" fmla="*/ 3 h 52"/>
                <a:gd name="T28" fmla="*/ 29 w 31"/>
                <a:gd name="T2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" h="52">
                  <a:moveTo>
                    <a:pt x="29" y="0"/>
                  </a:moveTo>
                  <a:cubicBezTo>
                    <a:pt x="26" y="0"/>
                    <a:pt x="18" y="7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7" y="26"/>
                    <a:pt x="18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7"/>
                    <a:pt x="4" y="37"/>
                    <a:pt x="7" y="37"/>
                  </a:cubicBezTo>
                  <a:cubicBezTo>
                    <a:pt x="7" y="37"/>
                    <a:pt x="7" y="37"/>
                    <a:pt x="7" y="36"/>
                  </a:cubicBezTo>
                  <a:cubicBezTo>
                    <a:pt x="12" y="34"/>
                    <a:pt x="23" y="15"/>
                    <a:pt x="24" y="15"/>
                  </a:cubicBezTo>
                  <a:cubicBezTo>
                    <a:pt x="24" y="15"/>
                    <a:pt x="24" y="16"/>
                    <a:pt x="22" y="19"/>
                  </a:cubicBezTo>
                  <a:cubicBezTo>
                    <a:pt x="16" y="32"/>
                    <a:pt x="2" y="52"/>
                    <a:pt x="6" y="52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8" y="52"/>
                    <a:pt x="9" y="51"/>
                    <a:pt x="10" y="50"/>
                  </a:cubicBezTo>
                  <a:cubicBezTo>
                    <a:pt x="17" y="36"/>
                    <a:pt x="22" y="23"/>
                    <a:pt x="28" y="13"/>
                  </a:cubicBezTo>
                  <a:cubicBezTo>
                    <a:pt x="30" y="11"/>
                    <a:pt x="31" y="6"/>
                    <a:pt x="31" y="3"/>
                  </a:cubicBezTo>
                  <a:cubicBezTo>
                    <a:pt x="31" y="2"/>
                    <a:pt x="30" y="0"/>
                    <a:pt x="29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2" name="Freeform 1051">
              <a:extLst>
                <a:ext uri="{FF2B5EF4-FFF2-40B4-BE49-F238E27FC236}">
                  <a16:creationId xmlns:a16="http://schemas.microsoft.com/office/drawing/2014/main" id="{1498A69E-326D-444F-B568-2273D1E081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7813" y="471488"/>
              <a:ext cx="30163" cy="85725"/>
            </a:xfrm>
            <a:custGeom>
              <a:avLst/>
              <a:gdLst>
                <a:gd name="T0" fmla="*/ 9 w 9"/>
                <a:gd name="T1" fmla="*/ 0 h 26"/>
                <a:gd name="T2" fmla="*/ 0 w 9"/>
                <a:gd name="T3" fmla="*/ 26 h 26"/>
                <a:gd name="T4" fmla="*/ 9 w 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6">
                  <a:moveTo>
                    <a:pt x="9" y="0"/>
                  </a:moveTo>
                  <a:cubicBezTo>
                    <a:pt x="7" y="4"/>
                    <a:pt x="4" y="18"/>
                    <a:pt x="0" y="26"/>
                  </a:cubicBezTo>
                  <a:cubicBezTo>
                    <a:pt x="6" y="17"/>
                    <a:pt x="7" y="4"/>
                    <a:pt x="9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3" name="Freeform 1052">
              <a:extLst>
                <a:ext uri="{FF2B5EF4-FFF2-40B4-BE49-F238E27FC236}">
                  <a16:creationId xmlns:a16="http://schemas.microsoft.com/office/drawing/2014/main" id="{F28D4677-90CB-4995-ABE1-B292246C0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5113" y="460376"/>
              <a:ext cx="49213" cy="112713"/>
            </a:xfrm>
            <a:custGeom>
              <a:avLst/>
              <a:gdLst>
                <a:gd name="T0" fmla="*/ 8 w 15"/>
                <a:gd name="T1" fmla="*/ 0 h 34"/>
                <a:gd name="T2" fmla="*/ 9 w 15"/>
                <a:gd name="T3" fmla="*/ 3 h 34"/>
                <a:gd name="T4" fmla="*/ 0 w 15"/>
                <a:gd name="T5" fmla="*/ 34 h 34"/>
                <a:gd name="T6" fmla="*/ 4 w 15"/>
                <a:gd name="T7" fmla="*/ 29 h 34"/>
                <a:gd name="T8" fmla="*/ 13 w 15"/>
                <a:gd name="T9" fmla="*/ 3 h 34"/>
                <a:gd name="T10" fmla="*/ 15 w 15"/>
                <a:gd name="T11" fmla="*/ 1 h 34"/>
                <a:gd name="T12" fmla="*/ 8 w 15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34">
                  <a:moveTo>
                    <a:pt x="8" y="0"/>
                  </a:moveTo>
                  <a:cubicBezTo>
                    <a:pt x="8" y="0"/>
                    <a:pt x="9" y="1"/>
                    <a:pt x="9" y="3"/>
                  </a:cubicBezTo>
                  <a:cubicBezTo>
                    <a:pt x="9" y="9"/>
                    <a:pt x="3" y="25"/>
                    <a:pt x="0" y="34"/>
                  </a:cubicBezTo>
                  <a:cubicBezTo>
                    <a:pt x="1" y="33"/>
                    <a:pt x="3" y="31"/>
                    <a:pt x="4" y="29"/>
                  </a:cubicBezTo>
                  <a:cubicBezTo>
                    <a:pt x="8" y="21"/>
                    <a:pt x="11" y="7"/>
                    <a:pt x="13" y="3"/>
                  </a:cubicBezTo>
                  <a:cubicBezTo>
                    <a:pt x="14" y="2"/>
                    <a:pt x="14" y="1"/>
                    <a:pt x="15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4" name="Freeform 1053">
              <a:extLst>
                <a:ext uri="{FF2B5EF4-FFF2-40B4-BE49-F238E27FC236}">
                  <a16:creationId xmlns:a16="http://schemas.microsoft.com/office/drawing/2014/main" id="{D7A391E8-9266-454B-A63A-C9CC23683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4326" y="46355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5" name="Freeform 1054">
              <a:extLst>
                <a:ext uri="{FF2B5EF4-FFF2-40B4-BE49-F238E27FC236}">
                  <a16:creationId xmlns:a16="http://schemas.microsoft.com/office/drawing/2014/main" id="{07977B66-4B75-46B9-94E5-DCA256A4E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4326" y="46355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6" name="Freeform 1055">
              <a:extLst>
                <a:ext uri="{FF2B5EF4-FFF2-40B4-BE49-F238E27FC236}">
                  <a16:creationId xmlns:a16="http://schemas.microsoft.com/office/drawing/2014/main" id="{B0AB70B3-E350-498A-9002-2C0A6EF13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58613" y="466726"/>
              <a:ext cx="12700" cy="79375"/>
            </a:xfrm>
            <a:custGeom>
              <a:avLst/>
              <a:gdLst>
                <a:gd name="T0" fmla="*/ 2 w 4"/>
                <a:gd name="T1" fmla="*/ 0 h 24"/>
                <a:gd name="T2" fmla="*/ 0 w 4"/>
                <a:gd name="T3" fmla="*/ 24 h 24"/>
                <a:gd name="T4" fmla="*/ 2 w 4"/>
                <a:gd name="T5" fmla="*/ 0 h 24"/>
                <a:gd name="T6" fmla="*/ 2 w 4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4">
                  <a:moveTo>
                    <a:pt x="2" y="0"/>
                  </a:moveTo>
                  <a:cubicBezTo>
                    <a:pt x="0" y="3"/>
                    <a:pt x="3" y="18"/>
                    <a:pt x="0" y="24"/>
                  </a:cubicBezTo>
                  <a:cubicBezTo>
                    <a:pt x="4" y="17"/>
                    <a:pt x="0" y="3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" name="Freeform 1056">
              <a:extLst>
                <a:ext uri="{FF2B5EF4-FFF2-40B4-BE49-F238E27FC236}">
                  <a16:creationId xmlns:a16="http://schemas.microsoft.com/office/drawing/2014/main" id="{1F888F4C-8863-4CDA-B83B-8BAD77D14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4326" y="463551"/>
              <a:ext cx="23813" cy="82550"/>
            </a:xfrm>
            <a:custGeom>
              <a:avLst/>
              <a:gdLst>
                <a:gd name="T0" fmla="*/ 0 w 7"/>
                <a:gd name="T1" fmla="*/ 0 h 25"/>
                <a:gd name="T2" fmla="*/ 3 w 7"/>
                <a:gd name="T3" fmla="*/ 13 h 25"/>
                <a:gd name="T4" fmla="*/ 3 w 7"/>
                <a:gd name="T5" fmla="*/ 20 h 25"/>
                <a:gd name="T6" fmla="*/ 4 w 7"/>
                <a:gd name="T7" fmla="*/ 25 h 25"/>
                <a:gd name="T8" fmla="*/ 4 w 7"/>
                <a:gd name="T9" fmla="*/ 25 h 25"/>
                <a:gd name="T10" fmla="*/ 6 w 7"/>
                <a:gd name="T11" fmla="*/ 1 h 25"/>
                <a:gd name="T12" fmla="*/ 0 w 7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25">
                  <a:moveTo>
                    <a:pt x="0" y="0"/>
                  </a:moveTo>
                  <a:cubicBezTo>
                    <a:pt x="3" y="2"/>
                    <a:pt x="3" y="7"/>
                    <a:pt x="3" y="13"/>
                  </a:cubicBezTo>
                  <a:cubicBezTo>
                    <a:pt x="3" y="15"/>
                    <a:pt x="3" y="18"/>
                    <a:pt x="3" y="20"/>
                  </a:cubicBezTo>
                  <a:cubicBezTo>
                    <a:pt x="3" y="22"/>
                    <a:pt x="3" y="24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7" y="19"/>
                    <a:pt x="4" y="4"/>
                    <a:pt x="6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8" name="Freeform 1057">
              <a:extLst>
                <a:ext uri="{FF2B5EF4-FFF2-40B4-BE49-F238E27FC236}">
                  <a16:creationId xmlns:a16="http://schemas.microsoft.com/office/drawing/2014/main" id="{BCBCD880-EC35-400F-AA23-D1456F21F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4963" y="466726"/>
              <a:ext cx="6350" cy="4763"/>
            </a:xfrm>
            <a:custGeom>
              <a:avLst/>
              <a:gdLst>
                <a:gd name="T0" fmla="*/ 0 w 2"/>
                <a:gd name="T1" fmla="*/ 0 h 1"/>
                <a:gd name="T2" fmla="*/ 0 w 2"/>
                <a:gd name="T3" fmla="*/ 0 h 1"/>
                <a:gd name="T4" fmla="*/ 0 w 2"/>
                <a:gd name="T5" fmla="*/ 0 h 1"/>
                <a:gd name="T6" fmla="*/ 2 w 2"/>
                <a:gd name="T7" fmla="*/ 1 h 1"/>
                <a:gd name="T8" fmla="*/ 0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9" name="Freeform 1058">
              <a:extLst>
                <a:ext uri="{FF2B5EF4-FFF2-40B4-BE49-F238E27FC236}">
                  <a16:creationId xmlns:a16="http://schemas.microsoft.com/office/drawing/2014/main" id="{B011285B-A9E1-4B03-9FA2-50AF5432F0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4963" y="466726"/>
              <a:ext cx="6350" cy="4763"/>
            </a:xfrm>
            <a:custGeom>
              <a:avLst/>
              <a:gdLst>
                <a:gd name="T0" fmla="*/ 0 w 2"/>
                <a:gd name="T1" fmla="*/ 0 h 1"/>
                <a:gd name="T2" fmla="*/ 0 w 2"/>
                <a:gd name="T3" fmla="*/ 0 h 1"/>
                <a:gd name="T4" fmla="*/ 0 w 2"/>
                <a:gd name="T5" fmla="*/ 0 h 1"/>
                <a:gd name="T6" fmla="*/ 2 w 2"/>
                <a:gd name="T7" fmla="*/ 1 h 1"/>
                <a:gd name="T8" fmla="*/ 2 w 2"/>
                <a:gd name="T9" fmla="*/ 1 h 1"/>
                <a:gd name="T10" fmla="*/ 0 w 2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0" name="Freeform 1059">
              <a:extLst>
                <a:ext uri="{FF2B5EF4-FFF2-40B4-BE49-F238E27FC236}">
                  <a16:creationId xmlns:a16="http://schemas.microsoft.com/office/drawing/2014/main" id="{4477F479-7BE9-46D9-84C5-3D445896B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6213" y="471488"/>
              <a:ext cx="19050" cy="34925"/>
            </a:xfrm>
            <a:custGeom>
              <a:avLst/>
              <a:gdLst>
                <a:gd name="T0" fmla="*/ 6 w 6"/>
                <a:gd name="T1" fmla="*/ 0 h 11"/>
                <a:gd name="T2" fmla="*/ 0 w 6"/>
                <a:gd name="T3" fmla="*/ 11 h 11"/>
                <a:gd name="T4" fmla="*/ 6 w 6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1">
                  <a:moveTo>
                    <a:pt x="6" y="0"/>
                  </a:moveTo>
                  <a:cubicBezTo>
                    <a:pt x="4" y="3"/>
                    <a:pt x="2" y="7"/>
                    <a:pt x="0" y="11"/>
                  </a:cubicBezTo>
                  <a:cubicBezTo>
                    <a:pt x="2" y="7"/>
                    <a:pt x="4" y="3"/>
                    <a:pt x="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1" name="Freeform 1060">
              <a:extLst>
                <a:ext uri="{FF2B5EF4-FFF2-40B4-BE49-F238E27FC236}">
                  <a16:creationId xmlns:a16="http://schemas.microsoft.com/office/drawing/2014/main" id="{5BBD5AF8-6949-4747-8551-7582A9320B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9863" y="454026"/>
              <a:ext cx="46038" cy="85725"/>
            </a:xfrm>
            <a:custGeom>
              <a:avLst/>
              <a:gdLst>
                <a:gd name="T0" fmla="*/ 14 w 14"/>
                <a:gd name="T1" fmla="*/ 0 h 26"/>
                <a:gd name="T2" fmla="*/ 8 w 14"/>
                <a:gd name="T3" fmla="*/ 2 h 26"/>
                <a:gd name="T4" fmla="*/ 8 w 14"/>
                <a:gd name="T5" fmla="*/ 5 h 26"/>
                <a:gd name="T6" fmla="*/ 2 w 14"/>
                <a:gd name="T7" fmla="*/ 16 h 26"/>
                <a:gd name="T8" fmla="*/ 1 w 14"/>
                <a:gd name="T9" fmla="*/ 26 h 26"/>
                <a:gd name="T10" fmla="*/ 14 w 14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6">
                  <a:moveTo>
                    <a:pt x="14" y="0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9" y="2"/>
                    <a:pt x="8" y="3"/>
                    <a:pt x="8" y="5"/>
                  </a:cubicBezTo>
                  <a:cubicBezTo>
                    <a:pt x="6" y="8"/>
                    <a:pt x="4" y="12"/>
                    <a:pt x="2" y="16"/>
                  </a:cubicBezTo>
                  <a:cubicBezTo>
                    <a:pt x="1" y="20"/>
                    <a:pt x="0" y="24"/>
                    <a:pt x="1" y="26"/>
                  </a:cubicBezTo>
                  <a:cubicBezTo>
                    <a:pt x="3" y="20"/>
                    <a:pt x="6" y="11"/>
                    <a:pt x="14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2" name="Freeform 1061">
              <a:extLst>
                <a:ext uri="{FF2B5EF4-FFF2-40B4-BE49-F238E27FC236}">
                  <a16:creationId xmlns:a16="http://schemas.microsoft.com/office/drawing/2014/main" id="{D8A1DDC6-F313-4D12-AE54-08257C3C6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7801" y="831851"/>
              <a:ext cx="763588" cy="754063"/>
            </a:xfrm>
            <a:custGeom>
              <a:avLst/>
              <a:gdLst>
                <a:gd name="T0" fmla="*/ 202 w 231"/>
                <a:gd name="T1" fmla="*/ 160 h 228"/>
                <a:gd name="T2" fmla="*/ 186 w 231"/>
                <a:gd name="T3" fmla="*/ 160 h 228"/>
                <a:gd name="T4" fmla="*/ 121 w 231"/>
                <a:gd name="T5" fmla="*/ 118 h 228"/>
                <a:gd name="T6" fmla="*/ 167 w 231"/>
                <a:gd name="T7" fmla="*/ 166 h 228"/>
                <a:gd name="T8" fmla="*/ 166 w 231"/>
                <a:gd name="T9" fmla="*/ 196 h 228"/>
                <a:gd name="T10" fmla="*/ 147 w 231"/>
                <a:gd name="T11" fmla="*/ 222 h 228"/>
                <a:gd name="T12" fmla="*/ 113 w 231"/>
                <a:gd name="T13" fmla="*/ 212 h 228"/>
                <a:gd name="T14" fmla="*/ 112 w 231"/>
                <a:gd name="T15" fmla="*/ 211 h 228"/>
                <a:gd name="T16" fmla="*/ 112 w 231"/>
                <a:gd name="T17" fmla="*/ 211 h 228"/>
                <a:gd name="T18" fmla="*/ 100 w 231"/>
                <a:gd name="T19" fmla="*/ 146 h 228"/>
                <a:gd name="T20" fmla="*/ 92 w 231"/>
                <a:gd name="T21" fmla="*/ 142 h 228"/>
                <a:gd name="T22" fmla="*/ 63 w 231"/>
                <a:gd name="T23" fmla="*/ 171 h 228"/>
                <a:gd name="T24" fmla="*/ 43 w 231"/>
                <a:gd name="T25" fmla="*/ 176 h 228"/>
                <a:gd name="T26" fmla="*/ 6 w 231"/>
                <a:gd name="T27" fmla="*/ 153 h 228"/>
                <a:gd name="T28" fmla="*/ 19 w 231"/>
                <a:gd name="T29" fmla="*/ 115 h 228"/>
                <a:gd name="T30" fmla="*/ 25 w 231"/>
                <a:gd name="T31" fmla="*/ 109 h 228"/>
                <a:gd name="T32" fmla="*/ 100 w 231"/>
                <a:gd name="T33" fmla="*/ 106 h 228"/>
                <a:gd name="T34" fmla="*/ 67 w 231"/>
                <a:gd name="T35" fmla="*/ 93 h 228"/>
                <a:gd name="T36" fmla="*/ 40 w 231"/>
                <a:gd name="T37" fmla="*/ 80 h 228"/>
                <a:gd name="T38" fmla="*/ 37 w 231"/>
                <a:gd name="T39" fmla="*/ 78 h 228"/>
                <a:gd name="T40" fmla="*/ 26 w 231"/>
                <a:gd name="T41" fmla="*/ 63 h 228"/>
                <a:gd name="T42" fmla="*/ 25 w 231"/>
                <a:gd name="T43" fmla="*/ 32 h 228"/>
                <a:gd name="T44" fmla="*/ 55 w 231"/>
                <a:gd name="T45" fmla="*/ 19 h 228"/>
                <a:gd name="T46" fmla="*/ 64 w 231"/>
                <a:gd name="T47" fmla="*/ 21 h 228"/>
                <a:gd name="T48" fmla="*/ 102 w 231"/>
                <a:gd name="T49" fmla="*/ 49 h 228"/>
                <a:gd name="T50" fmla="*/ 112 w 231"/>
                <a:gd name="T51" fmla="*/ 90 h 228"/>
                <a:gd name="T52" fmla="*/ 123 w 231"/>
                <a:gd name="T53" fmla="*/ 32 h 228"/>
                <a:gd name="T54" fmla="*/ 140 w 231"/>
                <a:gd name="T55" fmla="*/ 10 h 228"/>
                <a:gd name="T56" fmla="*/ 169 w 231"/>
                <a:gd name="T57" fmla="*/ 3 h 228"/>
                <a:gd name="T58" fmla="*/ 188 w 231"/>
                <a:gd name="T59" fmla="*/ 30 h 228"/>
                <a:gd name="T60" fmla="*/ 188 w 231"/>
                <a:gd name="T61" fmla="*/ 40 h 228"/>
                <a:gd name="T62" fmla="*/ 184 w 231"/>
                <a:gd name="T63" fmla="*/ 62 h 228"/>
                <a:gd name="T64" fmla="*/ 182 w 231"/>
                <a:gd name="T65" fmla="*/ 67 h 228"/>
                <a:gd name="T66" fmla="*/ 166 w 231"/>
                <a:gd name="T67" fmla="*/ 83 h 228"/>
                <a:gd name="T68" fmla="*/ 127 w 231"/>
                <a:gd name="T69" fmla="*/ 102 h 228"/>
                <a:gd name="T70" fmla="*/ 126 w 231"/>
                <a:gd name="T71" fmla="*/ 102 h 228"/>
                <a:gd name="T72" fmla="*/ 178 w 231"/>
                <a:gd name="T73" fmla="*/ 88 h 228"/>
                <a:gd name="T74" fmla="*/ 185 w 231"/>
                <a:gd name="T75" fmla="*/ 89 h 228"/>
                <a:gd name="T76" fmla="*/ 187 w 231"/>
                <a:gd name="T77" fmla="*/ 89 h 228"/>
                <a:gd name="T78" fmla="*/ 203 w 231"/>
                <a:gd name="T79" fmla="*/ 96 h 228"/>
                <a:gd name="T80" fmla="*/ 207 w 231"/>
                <a:gd name="T81" fmla="*/ 99 h 228"/>
                <a:gd name="T82" fmla="*/ 221 w 231"/>
                <a:gd name="T83" fmla="*/ 114 h 228"/>
                <a:gd name="T84" fmla="*/ 225 w 231"/>
                <a:gd name="T85" fmla="*/ 14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1" h="228">
                  <a:moveTo>
                    <a:pt x="225" y="146"/>
                  </a:moveTo>
                  <a:cubicBezTo>
                    <a:pt x="225" y="150"/>
                    <a:pt x="215" y="157"/>
                    <a:pt x="202" y="160"/>
                  </a:cubicBezTo>
                  <a:cubicBezTo>
                    <a:pt x="201" y="160"/>
                    <a:pt x="200" y="160"/>
                    <a:pt x="198" y="160"/>
                  </a:cubicBezTo>
                  <a:cubicBezTo>
                    <a:pt x="195" y="161"/>
                    <a:pt x="191" y="161"/>
                    <a:pt x="186" y="160"/>
                  </a:cubicBezTo>
                  <a:cubicBezTo>
                    <a:pt x="165" y="158"/>
                    <a:pt x="152" y="141"/>
                    <a:pt x="142" y="132"/>
                  </a:cubicBezTo>
                  <a:cubicBezTo>
                    <a:pt x="135" y="125"/>
                    <a:pt x="125" y="120"/>
                    <a:pt x="121" y="118"/>
                  </a:cubicBezTo>
                  <a:cubicBezTo>
                    <a:pt x="126" y="125"/>
                    <a:pt x="140" y="131"/>
                    <a:pt x="156" y="148"/>
                  </a:cubicBezTo>
                  <a:cubicBezTo>
                    <a:pt x="162" y="154"/>
                    <a:pt x="165" y="160"/>
                    <a:pt x="167" y="166"/>
                  </a:cubicBezTo>
                  <a:cubicBezTo>
                    <a:pt x="170" y="176"/>
                    <a:pt x="169" y="186"/>
                    <a:pt x="167" y="194"/>
                  </a:cubicBezTo>
                  <a:cubicBezTo>
                    <a:pt x="167" y="195"/>
                    <a:pt x="167" y="195"/>
                    <a:pt x="166" y="196"/>
                  </a:cubicBezTo>
                  <a:cubicBezTo>
                    <a:pt x="166" y="199"/>
                    <a:pt x="165" y="202"/>
                    <a:pt x="164" y="204"/>
                  </a:cubicBezTo>
                  <a:cubicBezTo>
                    <a:pt x="159" y="220"/>
                    <a:pt x="151" y="223"/>
                    <a:pt x="147" y="222"/>
                  </a:cubicBezTo>
                  <a:cubicBezTo>
                    <a:pt x="143" y="221"/>
                    <a:pt x="143" y="224"/>
                    <a:pt x="139" y="226"/>
                  </a:cubicBezTo>
                  <a:cubicBezTo>
                    <a:pt x="136" y="228"/>
                    <a:pt x="123" y="223"/>
                    <a:pt x="113" y="212"/>
                  </a:cubicBezTo>
                  <a:cubicBezTo>
                    <a:pt x="113" y="212"/>
                    <a:pt x="113" y="212"/>
                    <a:pt x="113" y="212"/>
                  </a:cubicBezTo>
                  <a:cubicBezTo>
                    <a:pt x="113" y="212"/>
                    <a:pt x="112" y="211"/>
                    <a:pt x="112" y="211"/>
                  </a:cubicBezTo>
                  <a:cubicBezTo>
                    <a:pt x="112" y="211"/>
                    <a:pt x="112" y="211"/>
                    <a:pt x="112" y="211"/>
                  </a:cubicBezTo>
                  <a:cubicBezTo>
                    <a:pt x="112" y="211"/>
                    <a:pt x="112" y="211"/>
                    <a:pt x="112" y="211"/>
                  </a:cubicBezTo>
                  <a:cubicBezTo>
                    <a:pt x="110" y="208"/>
                    <a:pt x="108" y="205"/>
                    <a:pt x="106" y="202"/>
                  </a:cubicBezTo>
                  <a:cubicBezTo>
                    <a:pt x="97" y="183"/>
                    <a:pt x="93" y="158"/>
                    <a:pt x="100" y="146"/>
                  </a:cubicBezTo>
                  <a:cubicBezTo>
                    <a:pt x="104" y="137"/>
                    <a:pt x="102" y="133"/>
                    <a:pt x="105" y="127"/>
                  </a:cubicBezTo>
                  <a:cubicBezTo>
                    <a:pt x="102" y="131"/>
                    <a:pt x="97" y="137"/>
                    <a:pt x="92" y="142"/>
                  </a:cubicBezTo>
                  <a:cubicBezTo>
                    <a:pt x="85" y="150"/>
                    <a:pt x="77" y="163"/>
                    <a:pt x="63" y="171"/>
                  </a:cubicBezTo>
                  <a:cubicBezTo>
                    <a:pt x="63" y="171"/>
                    <a:pt x="63" y="171"/>
                    <a:pt x="63" y="171"/>
                  </a:cubicBezTo>
                  <a:cubicBezTo>
                    <a:pt x="60" y="172"/>
                    <a:pt x="57" y="174"/>
                    <a:pt x="53" y="175"/>
                  </a:cubicBezTo>
                  <a:cubicBezTo>
                    <a:pt x="50" y="176"/>
                    <a:pt x="46" y="176"/>
                    <a:pt x="43" y="176"/>
                  </a:cubicBezTo>
                  <a:cubicBezTo>
                    <a:pt x="26" y="176"/>
                    <a:pt x="9" y="166"/>
                    <a:pt x="8" y="162"/>
                  </a:cubicBezTo>
                  <a:cubicBezTo>
                    <a:pt x="7" y="158"/>
                    <a:pt x="9" y="155"/>
                    <a:pt x="6" y="153"/>
                  </a:cubicBezTo>
                  <a:cubicBezTo>
                    <a:pt x="3" y="151"/>
                    <a:pt x="0" y="144"/>
                    <a:pt x="8" y="129"/>
                  </a:cubicBezTo>
                  <a:cubicBezTo>
                    <a:pt x="11" y="125"/>
                    <a:pt x="15" y="119"/>
                    <a:pt x="19" y="115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21" y="112"/>
                    <a:pt x="23" y="111"/>
                    <a:pt x="25" y="109"/>
                  </a:cubicBezTo>
                  <a:cubicBezTo>
                    <a:pt x="33" y="102"/>
                    <a:pt x="43" y="98"/>
                    <a:pt x="57" y="99"/>
                  </a:cubicBezTo>
                  <a:cubicBezTo>
                    <a:pt x="79" y="100"/>
                    <a:pt x="91" y="106"/>
                    <a:pt x="100" y="106"/>
                  </a:cubicBezTo>
                  <a:cubicBezTo>
                    <a:pt x="96" y="103"/>
                    <a:pt x="88" y="98"/>
                    <a:pt x="80" y="96"/>
                  </a:cubicBezTo>
                  <a:cubicBezTo>
                    <a:pt x="76" y="95"/>
                    <a:pt x="72" y="94"/>
                    <a:pt x="67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58" y="90"/>
                    <a:pt x="48" y="87"/>
                    <a:pt x="40" y="80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9" y="79"/>
                    <a:pt x="38" y="78"/>
                    <a:pt x="37" y="78"/>
                  </a:cubicBezTo>
                  <a:cubicBezTo>
                    <a:pt x="35" y="76"/>
                    <a:pt x="34" y="74"/>
                    <a:pt x="32" y="72"/>
                  </a:cubicBezTo>
                  <a:cubicBezTo>
                    <a:pt x="30" y="69"/>
                    <a:pt x="28" y="66"/>
                    <a:pt x="26" y="63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0" y="48"/>
                    <a:pt x="21" y="34"/>
                    <a:pt x="25" y="32"/>
                  </a:cubicBezTo>
                  <a:cubicBezTo>
                    <a:pt x="28" y="29"/>
                    <a:pt x="31" y="30"/>
                    <a:pt x="32" y="26"/>
                  </a:cubicBezTo>
                  <a:cubicBezTo>
                    <a:pt x="33" y="22"/>
                    <a:pt x="38" y="17"/>
                    <a:pt x="55" y="19"/>
                  </a:cubicBezTo>
                  <a:cubicBezTo>
                    <a:pt x="58" y="19"/>
                    <a:pt x="60" y="20"/>
                    <a:pt x="63" y="20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78" y="23"/>
                    <a:pt x="94" y="30"/>
                    <a:pt x="102" y="49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2" y="51"/>
                    <a:pt x="102" y="51"/>
                    <a:pt x="102" y="51"/>
                  </a:cubicBezTo>
                  <a:cubicBezTo>
                    <a:pt x="109" y="69"/>
                    <a:pt x="110" y="82"/>
                    <a:pt x="112" y="90"/>
                  </a:cubicBezTo>
                  <a:cubicBezTo>
                    <a:pt x="114" y="85"/>
                    <a:pt x="117" y="77"/>
                    <a:pt x="117" y="69"/>
                  </a:cubicBezTo>
                  <a:cubicBezTo>
                    <a:pt x="118" y="60"/>
                    <a:pt x="118" y="45"/>
                    <a:pt x="123" y="32"/>
                  </a:cubicBezTo>
                  <a:cubicBezTo>
                    <a:pt x="125" y="27"/>
                    <a:pt x="127" y="22"/>
                    <a:pt x="131" y="18"/>
                  </a:cubicBezTo>
                  <a:cubicBezTo>
                    <a:pt x="134" y="15"/>
                    <a:pt x="137" y="12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52" y="1"/>
                    <a:pt x="166" y="0"/>
                    <a:pt x="169" y="3"/>
                  </a:cubicBezTo>
                  <a:cubicBezTo>
                    <a:pt x="172" y="6"/>
                    <a:pt x="172" y="9"/>
                    <a:pt x="176" y="9"/>
                  </a:cubicBezTo>
                  <a:cubicBezTo>
                    <a:pt x="180" y="9"/>
                    <a:pt x="186" y="13"/>
                    <a:pt x="188" y="30"/>
                  </a:cubicBezTo>
                  <a:cubicBezTo>
                    <a:pt x="188" y="33"/>
                    <a:pt x="188" y="36"/>
                    <a:pt x="188" y="40"/>
                  </a:cubicBezTo>
                  <a:cubicBezTo>
                    <a:pt x="188" y="40"/>
                    <a:pt x="188" y="40"/>
                    <a:pt x="188" y="40"/>
                  </a:cubicBezTo>
                  <a:cubicBezTo>
                    <a:pt x="188" y="47"/>
                    <a:pt x="187" y="55"/>
                    <a:pt x="184" y="62"/>
                  </a:cubicBezTo>
                  <a:cubicBezTo>
                    <a:pt x="184" y="62"/>
                    <a:pt x="184" y="62"/>
                    <a:pt x="184" y="62"/>
                  </a:cubicBezTo>
                  <a:cubicBezTo>
                    <a:pt x="184" y="62"/>
                    <a:pt x="184" y="62"/>
                    <a:pt x="184" y="62"/>
                  </a:cubicBezTo>
                  <a:cubicBezTo>
                    <a:pt x="183" y="64"/>
                    <a:pt x="183" y="65"/>
                    <a:pt x="182" y="67"/>
                  </a:cubicBezTo>
                  <a:cubicBezTo>
                    <a:pt x="182" y="67"/>
                    <a:pt x="182" y="67"/>
                    <a:pt x="182" y="67"/>
                  </a:cubicBezTo>
                  <a:cubicBezTo>
                    <a:pt x="178" y="73"/>
                    <a:pt x="173" y="78"/>
                    <a:pt x="166" y="83"/>
                  </a:cubicBezTo>
                  <a:cubicBezTo>
                    <a:pt x="149" y="93"/>
                    <a:pt x="136" y="96"/>
                    <a:pt x="128" y="101"/>
                  </a:cubicBezTo>
                  <a:cubicBezTo>
                    <a:pt x="128" y="101"/>
                    <a:pt x="127" y="101"/>
                    <a:pt x="127" y="102"/>
                  </a:cubicBezTo>
                  <a:cubicBezTo>
                    <a:pt x="126" y="102"/>
                    <a:pt x="126" y="102"/>
                    <a:pt x="126" y="102"/>
                  </a:cubicBezTo>
                  <a:cubicBezTo>
                    <a:pt x="126" y="102"/>
                    <a:pt x="126" y="102"/>
                    <a:pt x="126" y="102"/>
                  </a:cubicBezTo>
                  <a:cubicBezTo>
                    <a:pt x="135" y="101"/>
                    <a:pt x="147" y="93"/>
                    <a:pt x="169" y="89"/>
                  </a:cubicBezTo>
                  <a:cubicBezTo>
                    <a:pt x="172" y="88"/>
                    <a:pt x="175" y="88"/>
                    <a:pt x="178" y="88"/>
                  </a:cubicBezTo>
                  <a:cubicBezTo>
                    <a:pt x="178" y="88"/>
                    <a:pt x="179" y="88"/>
                    <a:pt x="179" y="88"/>
                  </a:cubicBezTo>
                  <a:cubicBezTo>
                    <a:pt x="181" y="88"/>
                    <a:pt x="183" y="88"/>
                    <a:pt x="185" y="89"/>
                  </a:cubicBezTo>
                  <a:cubicBezTo>
                    <a:pt x="186" y="89"/>
                    <a:pt x="186" y="89"/>
                    <a:pt x="187" y="89"/>
                  </a:cubicBezTo>
                  <a:cubicBezTo>
                    <a:pt x="187" y="89"/>
                    <a:pt x="187" y="89"/>
                    <a:pt x="187" y="89"/>
                  </a:cubicBezTo>
                  <a:cubicBezTo>
                    <a:pt x="188" y="89"/>
                    <a:pt x="189" y="90"/>
                    <a:pt x="189" y="90"/>
                  </a:cubicBezTo>
                  <a:cubicBezTo>
                    <a:pt x="194" y="91"/>
                    <a:pt x="199" y="93"/>
                    <a:pt x="203" y="96"/>
                  </a:cubicBezTo>
                  <a:cubicBezTo>
                    <a:pt x="203" y="96"/>
                    <a:pt x="203" y="96"/>
                    <a:pt x="203" y="96"/>
                  </a:cubicBezTo>
                  <a:cubicBezTo>
                    <a:pt x="204" y="97"/>
                    <a:pt x="206" y="98"/>
                    <a:pt x="207" y="99"/>
                  </a:cubicBezTo>
                  <a:cubicBezTo>
                    <a:pt x="207" y="99"/>
                    <a:pt x="207" y="99"/>
                    <a:pt x="207" y="99"/>
                  </a:cubicBezTo>
                  <a:cubicBezTo>
                    <a:pt x="213" y="104"/>
                    <a:pt x="217" y="109"/>
                    <a:pt x="221" y="114"/>
                  </a:cubicBezTo>
                  <a:cubicBezTo>
                    <a:pt x="231" y="127"/>
                    <a:pt x="229" y="134"/>
                    <a:pt x="226" y="137"/>
                  </a:cubicBezTo>
                  <a:cubicBezTo>
                    <a:pt x="223" y="140"/>
                    <a:pt x="225" y="142"/>
                    <a:pt x="225" y="14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3" name="Rectangle 1062">
              <a:extLst>
                <a:ext uri="{FF2B5EF4-FFF2-40B4-BE49-F238E27FC236}">
                  <a16:creationId xmlns:a16="http://schemas.microsoft.com/office/drawing/2014/main" id="{5B5DC881-09F5-4F97-AE1C-CD6E966E0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45813" y="1036638"/>
              <a:ext cx="1588" cy="1588"/>
            </a:xfrm>
            <a:prstGeom prst="rect">
              <a:avLst/>
            </a:pr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4" name="Rectangle 1063">
              <a:extLst>
                <a:ext uri="{FF2B5EF4-FFF2-40B4-BE49-F238E27FC236}">
                  <a16:creationId xmlns:a16="http://schemas.microsoft.com/office/drawing/2014/main" id="{B56C64CE-D2DE-4377-A0D2-6E717FF16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45813" y="1036638"/>
              <a:ext cx="15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5" name="Freeform 1064">
              <a:extLst>
                <a:ext uri="{FF2B5EF4-FFF2-40B4-BE49-F238E27FC236}">
                  <a16:creationId xmlns:a16="http://schemas.microsoft.com/office/drawing/2014/main" id="{5A208DB6-2DBE-4516-A2C4-74DA83E8A8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60038" y="1089026"/>
              <a:ext cx="547688" cy="60325"/>
            </a:xfrm>
            <a:custGeom>
              <a:avLst/>
              <a:gdLst>
                <a:gd name="T0" fmla="*/ 148 w 166"/>
                <a:gd name="T1" fmla="*/ 11 h 18"/>
                <a:gd name="T2" fmla="*/ 148 w 166"/>
                <a:gd name="T3" fmla="*/ 11 h 18"/>
                <a:gd name="T4" fmla="*/ 150 w 166"/>
                <a:gd name="T5" fmla="*/ 11 h 18"/>
                <a:gd name="T6" fmla="*/ 150 w 166"/>
                <a:gd name="T7" fmla="*/ 11 h 18"/>
                <a:gd name="T8" fmla="*/ 152 w 166"/>
                <a:gd name="T9" fmla="*/ 12 h 18"/>
                <a:gd name="T10" fmla="*/ 166 w 166"/>
                <a:gd name="T11" fmla="*/ 18 h 18"/>
                <a:gd name="T12" fmla="*/ 166 w 166"/>
                <a:gd name="T13" fmla="*/ 18 h 18"/>
                <a:gd name="T14" fmla="*/ 166 w 166"/>
                <a:gd name="T15" fmla="*/ 18 h 18"/>
                <a:gd name="T16" fmla="*/ 166 w 166"/>
                <a:gd name="T17" fmla="*/ 18 h 18"/>
                <a:gd name="T18" fmla="*/ 152 w 166"/>
                <a:gd name="T19" fmla="*/ 12 h 18"/>
                <a:gd name="T20" fmla="*/ 150 w 166"/>
                <a:gd name="T21" fmla="*/ 11 h 18"/>
                <a:gd name="T22" fmla="*/ 150 w 166"/>
                <a:gd name="T23" fmla="*/ 11 h 18"/>
                <a:gd name="T24" fmla="*/ 148 w 166"/>
                <a:gd name="T25" fmla="*/ 11 h 18"/>
                <a:gd name="T26" fmla="*/ 148 w 166"/>
                <a:gd name="T27" fmla="*/ 11 h 18"/>
                <a:gd name="T28" fmla="*/ 0 w 166"/>
                <a:gd name="T29" fmla="*/ 0 h 18"/>
                <a:gd name="T30" fmla="*/ 3 w 166"/>
                <a:gd name="T31" fmla="*/ 2 h 18"/>
                <a:gd name="T32" fmla="*/ 0 w 166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6" h="18">
                  <a:moveTo>
                    <a:pt x="148" y="11"/>
                  </a:moveTo>
                  <a:cubicBezTo>
                    <a:pt x="148" y="11"/>
                    <a:pt x="148" y="11"/>
                    <a:pt x="148" y="11"/>
                  </a:cubicBezTo>
                  <a:cubicBezTo>
                    <a:pt x="149" y="11"/>
                    <a:pt x="149" y="11"/>
                    <a:pt x="150" y="11"/>
                  </a:cubicBezTo>
                  <a:cubicBezTo>
                    <a:pt x="150" y="11"/>
                    <a:pt x="150" y="11"/>
                    <a:pt x="150" y="11"/>
                  </a:cubicBezTo>
                  <a:cubicBezTo>
                    <a:pt x="151" y="11"/>
                    <a:pt x="152" y="12"/>
                    <a:pt x="152" y="12"/>
                  </a:cubicBezTo>
                  <a:cubicBezTo>
                    <a:pt x="157" y="13"/>
                    <a:pt x="162" y="15"/>
                    <a:pt x="166" y="18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62" y="15"/>
                    <a:pt x="157" y="13"/>
                    <a:pt x="152" y="12"/>
                  </a:cubicBezTo>
                  <a:cubicBezTo>
                    <a:pt x="152" y="12"/>
                    <a:pt x="151" y="11"/>
                    <a:pt x="150" y="11"/>
                  </a:cubicBezTo>
                  <a:cubicBezTo>
                    <a:pt x="150" y="11"/>
                    <a:pt x="150" y="11"/>
                    <a:pt x="150" y="11"/>
                  </a:cubicBezTo>
                  <a:cubicBezTo>
                    <a:pt x="149" y="11"/>
                    <a:pt x="149" y="11"/>
                    <a:pt x="148" y="11"/>
                  </a:cubicBezTo>
                  <a:cubicBezTo>
                    <a:pt x="148" y="11"/>
                    <a:pt x="148" y="11"/>
                    <a:pt x="148" y="11"/>
                  </a:cubicBezTo>
                  <a:moveTo>
                    <a:pt x="0" y="0"/>
                  </a:moveTo>
                  <a:cubicBezTo>
                    <a:pt x="1" y="0"/>
                    <a:pt x="2" y="1"/>
                    <a:pt x="3" y="2"/>
                  </a:cubicBezTo>
                  <a:cubicBezTo>
                    <a:pt x="2" y="1"/>
                    <a:pt x="1" y="0"/>
                    <a:pt x="0" y="0"/>
                  </a:cubicBezTo>
                </a:path>
              </a:pathLst>
            </a:custGeom>
            <a:solidFill>
              <a:srgbClr val="B78B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6" name="Freeform 1065">
              <a:extLst>
                <a:ext uri="{FF2B5EF4-FFF2-40B4-BE49-F238E27FC236}">
                  <a16:creationId xmlns:a16="http://schemas.microsoft.com/office/drawing/2014/main" id="{CCD5428E-8CBD-43CC-9000-4B84587AB4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0351" y="893763"/>
              <a:ext cx="587375" cy="636588"/>
            </a:xfrm>
            <a:custGeom>
              <a:avLst/>
              <a:gdLst>
                <a:gd name="T0" fmla="*/ 98 w 178"/>
                <a:gd name="T1" fmla="*/ 13 h 192"/>
                <a:gd name="T2" fmla="*/ 87 w 178"/>
                <a:gd name="T3" fmla="*/ 71 h 192"/>
                <a:gd name="T4" fmla="*/ 77 w 178"/>
                <a:gd name="T5" fmla="*/ 32 h 192"/>
                <a:gd name="T6" fmla="*/ 77 w 178"/>
                <a:gd name="T7" fmla="*/ 30 h 192"/>
                <a:gd name="T8" fmla="*/ 67 w 178"/>
                <a:gd name="T9" fmla="*/ 22 h 192"/>
                <a:gd name="T10" fmla="*/ 61 w 178"/>
                <a:gd name="T11" fmla="*/ 29 h 192"/>
                <a:gd name="T12" fmla="*/ 75 w 178"/>
                <a:gd name="T13" fmla="*/ 66 h 192"/>
                <a:gd name="T14" fmla="*/ 71 w 178"/>
                <a:gd name="T15" fmla="*/ 68 h 192"/>
                <a:gd name="T16" fmla="*/ 65 w 178"/>
                <a:gd name="T17" fmla="*/ 69 h 192"/>
                <a:gd name="T18" fmla="*/ 20 w 178"/>
                <a:gd name="T19" fmla="*/ 43 h 192"/>
                <a:gd name="T20" fmla="*/ 18 w 178"/>
                <a:gd name="T21" fmla="*/ 61 h 192"/>
                <a:gd name="T22" fmla="*/ 12 w 178"/>
                <a:gd name="T23" fmla="*/ 59 h 192"/>
                <a:gd name="T24" fmla="*/ 15 w 178"/>
                <a:gd name="T25" fmla="*/ 61 h 192"/>
                <a:gd name="T26" fmla="*/ 55 w 178"/>
                <a:gd name="T27" fmla="*/ 77 h 192"/>
                <a:gd name="T28" fmla="*/ 75 w 178"/>
                <a:gd name="T29" fmla="*/ 87 h 192"/>
                <a:gd name="T30" fmla="*/ 32 w 178"/>
                <a:gd name="T31" fmla="*/ 80 h 192"/>
                <a:gd name="T32" fmla="*/ 34 w 178"/>
                <a:gd name="T33" fmla="*/ 85 h 192"/>
                <a:gd name="T34" fmla="*/ 14 w 178"/>
                <a:gd name="T35" fmla="*/ 107 h 192"/>
                <a:gd name="T36" fmla="*/ 42 w 178"/>
                <a:gd name="T37" fmla="*/ 111 h 192"/>
                <a:gd name="T38" fmla="*/ 43 w 178"/>
                <a:gd name="T39" fmla="*/ 122 h 192"/>
                <a:gd name="T40" fmla="*/ 72 w 178"/>
                <a:gd name="T41" fmla="*/ 110 h 192"/>
                <a:gd name="T42" fmla="*/ 80 w 178"/>
                <a:gd name="T43" fmla="*/ 108 h 192"/>
                <a:gd name="T44" fmla="*/ 75 w 178"/>
                <a:gd name="T45" fmla="*/ 127 h 192"/>
                <a:gd name="T46" fmla="*/ 87 w 178"/>
                <a:gd name="T47" fmla="*/ 192 h 192"/>
                <a:gd name="T48" fmla="*/ 85 w 178"/>
                <a:gd name="T49" fmla="*/ 124 h 192"/>
                <a:gd name="T50" fmla="*/ 94 w 178"/>
                <a:gd name="T51" fmla="*/ 125 h 192"/>
                <a:gd name="T52" fmla="*/ 100 w 178"/>
                <a:gd name="T53" fmla="*/ 114 h 192"/>
                <a:gd name="T54" fmla="*/ 117 w 178"/>
                <a:gd name="T55" fmla="*/ 122 h 192"/>
                <a:gd name="T56" fmla="*/ 96 w 178"/>
                <a:gd name="T57" fmla="*/ 99 h 192"/>
                <a:gd name="T58" fmla="*/ 117 w 178"/>
                <a:gd name="T59" fmla="*/ 113 h 192"/>
                <a:gd name="T60" fmla="*/ 173 w 178"/>
                <a:gd name="T61" fmla="*/ 141 h 192"/>
                <a:gd name="T62" fmla="*/ 137 w 178"/>
                <a:gd name="T63" fmla="*/ 117 h 192"/>
                <a:gd name="T64" fmla="*/ 119 w 178"/>
                <a:gd name="T65" fmla="*/ 105 h 192"/>
                <a:gd name="T66" fmla="*/ 143 w 178"/>
                <a:gd name="T67" fmla="*/ 105 h 192"/>
                <a:gd name="T68" fmla="*/ 163 w 178"/>
                <a:gd name="T69" fmla="*/ 92 h 192"/>
                <a:gd name="T70" fmla="*/ 117 w 178"/>
                <a:gd name="T71" fmla="*/ 88 h 192"/>
                <a:gd name="T72" fmla="*/ 178 w 178"/>
                <a:gd name="T73" fmla="*/ 77 h 192"/>
                <a:gd name="T74" fmla="*/ 162 w 178"/>
                <a:gd name="T75" fmla="*/ 70 h 192"/>
                <a:gd name="T76" fmla="*/ 154 w 178"/>
                <a:gd name="T77" fmla="*/ 69 h 192"/>
                <a:gd name="T78" fmla="*/ 153 w 178"/>
                <a:gd name="T79" fmla="*/ 69 h 192"/>
                <a:gd name="T80" fmla="*/ 101 w 178"/>
                <a:gd name="T81" fmla="*/ 83 h 192"/>
                <a:gd name="T82" fmla="*/ 101 w 178"/>
                <a:gd name="T83" fmla="*/ 83 h 192"/>
                <a:gd name="T84" fmla="*/ 157 w 178"/>
                <a:gd name="T85" fmla="*/ 48 h 192"/>
                <a:gd name="T86" fmla="*/ 159 w 178"/>
                <a:gd name="T87" fmla="*/ 43 h 192"/>
                <a:gd name="T88" fmla="*/ 122 w 178"/>
                <a:gd name="T89" fmla="*/ 69 h 192"/>
                <a:gd name="T90" fmla="*/ 145 w 178"/>
                <a:gd name="T91" fmla="*/ 34 h 192"/>
                <a:gd name="T92" fmla="*/ 112 w 178"/>
                <a:gd name="T93" fmla="*/ 59 h 192"/>
                <a:gd name="T94" fmla="*/ 100 w 178"/>
                <a:gd name="T95" fmla="*/ 50 h 192"/>
                <a:gd name="T96" fmla="*/ 97 w 178"/>
                <a:gd name="T97" fmla="*/ 40 h 192"/>
                <a:gd name="T98" fmla="*/ 114 w 178"/>
                <a:gd name="T9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8" h="192">
                  <a:moveTo>
                    <a:pt x="114" y="0"/>
                  </a:moveTo>
                  <a:cubicBezTo>
                    <a:pt x="111" y="0"/>
                    <a:pt x="104" y="4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3" y="26"/>
                    <a:pt x="93" y="41"/>
                    <a:pt x="92" y="50"/>
                  </a:cubicBezTo>
                  <a:cubicBezTo>
                    <a:pt x="92" y="58"/>
                    <a:pt x="90" y="65"/>
                    <a:pt x="88" y="70"/>
                  </a:cubicBezTo>
                  <a:cubicBezTo>
                    <a:pt x="87" y="70"/>
                    <a:pt x="87" y="71"/>
                    <a:pt x="87" y="71"/>
                  </a:cubicBezTo>
                  <a:cubicBezTo>
                    <a:pt x="87" y="71"/>
                    <a:pt x="87" y="70"/>
                    <a:pt x="87" y="69"/>
                  </a:cubicBezTo>
                  <a:cubicBezTo>
                    <a:pt x="86" y="68"/>
                    <a:pt x="86" y="66"/>
                    <a:pt x="86" y="65"/>
                  </a:cubicBezTo>
                  <a:cubicBezTo>
                    <a:pt x="84" y="57"/>
                    <a:pt x="83" y="46"/>
                    <a:pt x="77" y="32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6" y="29"/>
                    <a:pt x="71" y="20"/>
                    <a:pt x="64" y="17"/>
                  </a:cubicBezTo>
                  <a:cubicBezTo>
                    <a:pt x="62" y="16"/>
                    <a:pt x="61" y="16"/>
                    <a:pt x="60" y="16"/>
                  </a:cubicBezTo>
                  <a:cubicBezTo>
                    <a:pt x="60" y="16"/>
                    <a:pt x="64" y="19"/>
                    <a:pt x="67" y="22"/>
                  </a:cubicBezTo>
                  <a:cubicBezTo>
                    <a:pt x="71" y="26"/>
                    <a:pt x="80" y="45"/>
                    <a:pt x="80" y="56"/>
                  </a:cubicBezTo>
                  <a:cubicBezTo>
                    <a:pt x="80" y="57"/>
                    <a:pt x="80" y="58"/>
                    <a:pt x="80" y="58"/>
                  </a:cubicBezTo>
                  <a:cubicBezTo>
                    <a:pt x="78" y="58"/>
                    <a:pt x="70" y="32"/>
                    <a:pt x="61" y="29"/>
                  </a:cubicBezTo>
                  <a:cubicBezTo>
                    <a:pt x="66" y="36"/>
                    <a:pt x="68" y="37"/>
                    <a:pt x="71" y="49"/>
                  </a:cubicBezTo>
                  <a:cubicBezTo>
                    <a:pt x="75" y="60"/>
                    <a:pt x="76" y="64"/>
                    <a:pt x="75" y="66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4" y="66"/>
                    <a:pt x="66" y="36"/>
                    <a:pt x="50" y="33"/>
                  </a:cubicBezTo>
                  <a:cubicBezTo>
                    <a:pt x="63" y="44"/>
                    <a:pt x="69" y="57"/>
                    <a:pt x="72" y="66"/>
                  </a:cubicBezTo>
                  <a:cubicBezTo>
                    <a:pt x="72" y="68"/>
                    <a:pt x="72" y="68"/>
                    <a:pt x="71" y="68"/>
                  </a:cubicBezTo>
                  <a:cubicBezTo>
                    <a:pt x="67" y="68"/>
                    <a:pt x="52" y="56"/>
                    <a:pt x="46" y="49"/>
                  </a:cubicBezTo>
                  <a:cubicBezTo>
                    <a:pt x="45" y="47"/>
                    <a:pt x="45" y="47"/>
                    <a:pt x="44" y="47"/>
                  </a:cubicBezTo>
                  <a:cubicBezTo>
                    <a:pt x="43" y="47"/>
                    <a:pt x="51" y="62"/>
                    <a:pt x="65" y="69"/>
                  </a:cubicBezTo>
                  <a:cubicBezTo>
                    <a:pt x="71" y="72"/>
                    <a:pt x="71" y="74"/>
                    <a:pt x="68" y="74"/>
                  </a:cubicBezTo>
                  <a:cubicBezTo>
                    <a:pt x="62" y="74"/>
                    <a:pt x="49" y="70"/>
                    <a:pt x="42" y="65"/>
                  </a:cubicBezTo>
                  <a:cubicBezTo>
                    <a:pt x="32" y="56"/>
                    <a:pt x="27" y="53"/>
                    <a:pt x="20" y="43"/>
                  </a:cubicBezTo>
                  <a:cubicBezTo>
                    <a:pt x="20" y="48"/>
                    <a:pt x="32" y="63"/>
                    <a:pt x="45" y="69"/>
                  </a:cubicBezTo>
                  <a:cubicBezTo>
                    <a:pt x="47" y="71"/>
                    <a:pt x="48" y="71"/>
                    <a:pt x="47" y="71"/>
                  </a:cubicBezTo>
                  <a:cubicBezTo>
                    <a:pt x="43" y="71"/>
                    <a:pt x="23" y="65"/>
                    <a:pt x="18" y="61"/>
                  </a:cubicBezTo>
                  <a:cubicBezTo>
                    <a:pt x="12" y="55"/>
                    <a:pt x="11" y="55"/>
                    <a:pt x="6" y="46"/>
                  </a:cubicBezTo>
                  <a:cubicBezTo>
                    <a:pt x="6" y="47"/>
                    <a:pt x="10" y="56"/>
                    <a:pt x="12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3" y="59"/>
                    <a:pt x="14" y="60"/>
                    <a:pt x="15" y="61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23" y="68"/>
                    <a:pt x="33" y="71"/>
                    <a:pt x="42" y="74"/>
                  </a:cubicBezTo>
                  <a:cubicBezTo>
                    <a:pt x="42" y="74"/>
                    <a:pt x="42" y="74"/>
                    <a:pt x="42" y="74"/>
                  </a:cubicBezTo>
                  <a:cubicBezTo>
                    <a:pt x="47" y="75"/>
                    <a:pt x="51" y="76"/>
                    <a:pt x="55" y="77"/>
                  </a:cubicBezTo>
                  <a:cubicBezTo>
                    <a:pt x="63" y="79"/>
                    <a:pt x="71" y="84"/>
                    <a:pt x="75" y="87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3" y="87"/>
                    <a:pt x="71" y="87"/>
                    <a:pt x="69" y="86"/>
                  </a:cubicBezTo>
                  <a:cubicBezTo>
                    <a:pt x="61" y="85"/>
                    <a:pt x="51" y="81"/>
                    <a:pt x="35" y="80"/>
                  </a:cubicBezTo>
                  <a:cubicBezTo>
                    <a:pt x="34" y="80"/>
                    <a:pt x="33" y="80"/>
                    <a:pt x="32" y="80"/>
                  </a:cubicBezTo>
                  <a:cubicBezTo>
                    <a:pt x="31" y="80"/>
                    <a:pt x="30" y="80"/>
                    <a:pt x="29" y="80"/>
                  </a:cubicBezTo>
                  <a:cubicBezTo>
                    <a:pt x="16" y="80"/>
                    <a:pt x="7" y="84"/>
                    <a:pt x="0" y="90"/>
                  </a:cubicBezTo>
                  <a:cubicBezTo>
                    <a:pt x="0" y="90"/>
                    <a:pt x="17" y="85"/>
                    <a:pt x="34" y="85"/>
                  </a:cubicBezTo>
                  <a:cubicBezTo>
                    <a:pt x="40" y="85"/>
                    <a:pt x="47" y="85"/>
                    <a:pt x="52" y="87"/>
                  </a:cubicBezTo>
                  <a:cubicBezTo>
                    <a:pt x="52" y="87"/>
                    <a:pt x="56" y="89"/>
                    <a:pt x="54" y="93"/>
                  </a:cubicBezTo>
                  <a:cubicBezTo>
                    <a:pt x="52" y="96"/>
                    <a:pt x="32" y="93"/>
                    <a:pt x="14" y="107"/>
                  </a:cubicBezTo>
                  <a:cubicBezTo>
                    <a:pt x="14" y="107"/>
                    <a:pt x="44" y="98"/>
                    <a:pt x="56" y="98"/>
                  </a:cubicBezTo>
                  <a:cubicBezTo>
                    <a:pt x="57" y="98"/>
                    <a:pt x="59" y="98"/>
                    <a:pt x="59" y="99"/>
                  </a:cubicBezTo>
                  <a:cubicBezTo>
                    <a:pt x="67" y="101"/>
                    <a:pt x="45" y="110"/>
                    <a:pt x="42" y="111"/>
                  </a:cubicBezTo>
                  <a:cubicBezTo>
                    <a:pt x="44" y="111"/>
                    <a:pt x="59" y="108"/>
                    <a:pt x="64" y="105"/>
                  </a:cubicBezTo>
                  <a:cubicBezTo>
                    <a:pt x="65" y="105"/>
                    <a:pt x="65" y="105"/>
                    <a:pt x="66" y="105"/>
                  </a:cubicBezTo>
                  <a:cubicBezTo>
                    <a:pt x="69" y="105"/>
                    <a:pt x="66" y="114"/>
                    <a:pt x="43" y="122"/>
                  </a:cubicBezTo>
                  <a:cubicBezTo>
                    <a:pt x="44" y="122"/>
                    <a:pt x="62" y="120"/>
                    <a:pt x="70" y="109"/>
                  </a:cubicBezTo>
                  <a:cubicBezTo>
                    <a:pt x="70" y="109"/>
                    <a:pt x="71" y="108"/>
                    <a:pt x="71" y="108"/>
                  </a:cubicBezTo>
                  <a:cubicBezTo>
                    <a:pt x="72" y="108"/>
                    <a:pt x="72" y="109"/>
                    <a:pt x="72" y="110"/>
                  </a:cubicBezTo>
                  <a:cubicBezTo>
                    <a:pt x="72" y="114"/>
                    <a:pt x="49" y="143"/>
                    <a:pt x="38" y="152"/>
                  </a:cubicBezTo>
                  <a:cubicBezTo>
                    <a:pt x="52" y="144"/>
                    <a:pt x="60" y="131"/>
                    <a:pt x="67" y="123"/>
                  </a:cubicBezTo>
                  <a:cubicBezTo>
                    <a:pt x="72" y="118"/>
                    <a:pt x="77" y="112"/>
                    <a:pt x="80" y="108"/>
                  </a:cubicBezTo>
                  <a:cubicBezTo>
                    <a:pt x="80" y="108"/>
                    <a:pt x="80" y="108"/>
                    <a:pt x="80" y="108"/>
                  </a:cubicBezTo>
                  <a:cubicBezTo>
                    <a:pt x="80" y="108"/>
                    <a:pt x="80" y="108"/>
                    <a:pt x="80" y="108"/>
                  </a:cubicBezTo>
                  <a:cubicBezTo>
                    <a:pt x="77" y="114"/>
                    <a:pt x="79" y="118"/>
                    <a:pt x="75" y="127"/>
                  </a:cubicBezTo>
                  <a:cubicBezTo>
                    <a:pt x="72" y="131"/>
                    <a:pt x="71" y="137"/>
                    <a:pt x="71" y="143"/>
                  </a:cubicBezTo>
                  <a:cubicBezTo>
                    <a:pt x="71" y="155"/>
                    <a:pt x="75" y="170"/>
                    <a:pt x="81" y="183"/>
                  </a:cubicBezTo>
                  <a:cubicBezTo>
                    <a:pt x="83" y="186"/>
                    <a:pt x="85" y="189"/>
                    <a:pt x="87" y="192"/>
                  </a:cubicBezTo>
                  <a:cubicBezTo>
                    <a:pt x="85" y="189"/>
                    <a:pt x="67" y="155"/>
                    <a:pt x="79" y="127"/>
                  </a:cubicBezTo>
                  <a:cubicBezTo>
                    <a:pt x="79" y="127"/>
                    <a:pt x="81" y="124"/>
                    <a:pt x="83" y="124"/>
                  </a:cubicBezTo>
                  <a:cubicBezTo>
                    <a:pt x="84" y="124"/>
                    <a:pt x="84" y="124"/>
                    <a:pt x="85" y="124"/>
                  </a:cubicBezTo>
                  <a:cubicBezTo>
                    <a:pt x="89" y="127"/>
                    <a:pt x="81" y="147"/>
                    <a:pt x="90" y="161"/>
                  </a:cubicBezTo>
                  <a:cubicBezTo>
                    <a:pt x="90" y="159"/>
                    <a:pt x="87" y="127"/>
                    <a:pt x="93" y="125"/>
                  </a:cubicBezTo>
                  <a:cubicBezTo>
                    <a:pt x="94" y="125"/>
                    <a:pt x="94" y="125"/>
                    <a:pt x="94" y="125"/>
                  </a:cubicBezTo>
                  <a:cubicBezTo>
                    <a:pt x="101" y="125"/>
                    <a:pt x="106" y="150"/>
                    <a:pt x="106" y="150"/>
                  </a:cubicBezTo>
                  <a:cubicBezTo>
                    <a:pt x="106" y="150"/>
                    <a:pt x="108" y="132"/>
                    <a:pt x="101" y="119"/>
                  </a:cubicBezTo>
                  <a:cubicBezTo>
                    <a:pt x="99" y="115"/>
                    <a:pt x="99" y="114"/>
                    <a:pt x="100" y="114"/>
                  </a:cubicBezTo>
                  <a:cubicBezTo>
                    <a:pt x="103" y="114"/>
                    <a:pt x="113" y="123"/>
                    <a:pt x="116" y="130"/>
                  </a:cubicBezTo>
                  <a:cubicBezTo>
                    <a:pt x="123" y="146"/>
                    <a:pt x="123" y="153"/>
                    <a:pt x="123" y="166"/>
                  </a:cubicBezTo>
                  <a:cubicBezTo>
                    <a:pt x="123" y="166"/>
                    <a:pt x="132" y="143"/>
                    <a:pt x="117" y="122"/>
                  </a:cubicBezTo>
                  <a:cubicBezTo>
                    <a:pt x="117" y="122"/>
                    <a:pt x="132" y="128"/>
                    <a:pt x="142" y="147"/>
                  </a:cubicBezTo>
                  <a:cubicBezTo>
                    <a:pt x="140" y="141"/>
                    <a:pt x="137" y="135"/>
                    <a:pt x="131" y="129"/>
                  </a:cubicBezTo>
                  <a:cubicBezTo>
                    <a:pt x="115" y="112"/>
                    <a:pt x="101" y="106"/>
                    <a:pt x="96" y="99"/>
                  </a:cubicBezTo>
                  <a:cubicBezTo>
                    <a:pt x="96" y="99"/>
                    <a:pt x="96" y="99"/>
                    <a:pt x="96" y="99"/>
                  </a:cubicBezTo>
                  <a:cubicBezTo>
                    <a:pt x="96" y="99"/>
                    <a:pt x="96" y="99"/>
                    <a:pt x="96" y="99"/>
                  </a:cubicBezTo>
                  <a:cubicBezTo>
                    <a:pt x="100" y="101"/>
                    <a:pt x="110" y="106"/>
                    <a:pt x="117" y="113"/>
                  </a:cubicBezTo>
                  <a:cubicBezTo>
                    <a:pt x="127" y="122"/>
                    <a:pt x="140" y="139"/>
                    <a:pt x="161" y="141"/>
                  </a:cubicBezTo>
                  <a:cubicBezTo>
                    <a:pt x="163" y="142"/>
                    <a:pt x="165" y="142"/>
                    <a:pt x="167" y="142"/>
                  </a:cubicBezTo>
                  <a:cubicBezTo>
                    <a:pt x="170" y="142"/>
                    <a:pt x="172" y="142"/>
                    <a:pt x="173" y="141"/>
                  </a:cubicBezTo>
                  <a:cubicBezTo>
                    <a:pt x="163" y="141"/>
                    <a:pt x="152" y="136"/>
                    <a:pt x="152" y="136"/>
                  </a:cubicBezTo>
                  <a:cubicBezTo>
                    <a:pt x="122" y="119"/>
                    <a:pt x="127" y="115"/>
                    <a:pt x="127" y="115"/>
                  </a:cubicBezTo>
                  <a:cubicBezTo>
                    <a:pt x="130" y="116"/>
                    <a:pt x="133" y="117"/>
                    <a:pt x="137" y="117"/>
                  </a:cubicBezTo>
                  <a:cubicBezTo>
                    <a:pt x="146" y="117"/>
                    <a:pt x="155" y="114"/>
                    <a:pt x="155" y="114"/>
                  </a:cubicBezTo>
                  <a:cubicBezTo>
                    <a:pt x="126" y="113"/>
                    <a:pt x="110" y="104"/>
                    <a:pt x="114" y="104"/>
                  </a:cubicBezTo>
                  <a:cubicBezTo>
                    <a:pt x="115" y="104"/>
                    <a:pt x="117" y="104"/>
                    <a:pt x="119" y="105"/>
                  </a:cubicBezTo>
                  <a:cubicBezTo>
                    <a:pt x="125" y="106"/>
                    <a:pt x="129" y="107"/>
                    <a:pt x="133" y="107"/>
                  </a:cubicBezTo>
                  <a:cubicBezTo>
                    <a:pt x="142" y="107"/>
                    <a:pt x="147" y="105"/>
                    <a:pt x="147" y="105"/>
                  </a:cubicBezTo>
                  <a:cubicBezTo>
                    <a:pt x="146" y="105"/>
                    <a:pt x="145" y="105"/>
                    <a:pt x="143" y="105"/>
                  </a:cubicBezTo>
                  <a:cubicBezTo>
                    <a:pt x="131" y="105"/>
                    <a:pt x="111" y="99"/>
                    <a:pt x="117" y="94"/>
                  </a:cubicBezTo>
                  <a:cubicBezTo>
                    <a:pt x="121" y="92"/>
                    <a:pt x="133" y="91"/>
                    <a:pt x="143" y="91"/>
                  </a:cubicBezTo>
                  <a:cubicBezTo>
                    <a:pt x="154" y="91"/>
                    <a:pt x="163" y="92"/>
                    <a:pt x="163" y="92"/>
                  </a:cubicBezTo>
                  <a:cubicBezTo>
                    <a:pt x="156" y="88"/>
                    <a:pt x="148" y="87"/>
                    <a:pt x="140" y="87"/>
                  </a:cubicBezTo>
                  <a:cubicBezTo>
                    <a:pt x="135" y="87"/>
                    <a:pt x="130" y="87"/>
                    <a:pt x="126" y="88"/>
                  </a:cubicBezTo>
                  <a:cubicBezTo>
                    <a:pt x="122" y="88"/>
                    <a:pt x="119" y="88"/>
                    <a:pt x="117" y="88"/>
                  </a:cubicBezTo>
                  <a:cubicBezTo>
                    <a:pt x="113" y="88"/>
                    <a:pt x="114" y="87"/>
                    <a:pt x="123" y="82"/>
                  </a:cubicBezTo>
                  <a:cubicBezTo>
                    <a:pt x="133" y="75"/>
                    <a:pt x="145" y="73"/>
                    <a:pt x="154" y="73"/>
                  </a:cubicBezTo>
                  <a:cubicBezTo>
                    <a:pt x="167" y="73"/>
                    <a:pt x="177" y="77"/>
                    <a:pt x="178" y="77"/>
                  </a:cubicBezTo>
                  <a:cubicBezTo>
                    <a:pt x="174" y="74"/>
                    <a:pt x="169" y="72"/>
                    <a:pt x="164" y="71"/>
                  </a:cubicBezTo>
                  <a:cubicBezTo>
                    <a:pt x="164" y="71"/>
                    <a:pt x="163" y="70"/>
                    <a:pt x="162" y="70"/>
                  </a:cubicBezTo>
                  <a:cubicBezTo>
                    <a:pt x="162" y="70"/>
                    <a:pt x="162" y="70"/>
                    <a:pt x="162" y="70"/>
                  </a:cubicBezTo>
                  <a:cubicBezTo>
                    <a:pt x="161" y="70"/>
                    <a:pt x="161" y="70"/>
                    <a:pt x="160" y="70"/>
                  </a:cubicBezTo>
                  <a:cubicBezTo>
                    <a:pt x="160" y="70"/>
                    <a:pt x="160" y="70"/>
                    <a:pt x="160" y="70"/>
                  </a:cubicBezTo>
                  <a:cubicBezTo>
                    <a:pt x="158" y="70"/>
                    <a:pt x="156" y="69"/>
                    <a:pt x="154" y="69"/>
                  </a:cubicBezTo>
                  <a:cubicBezTo>
                    <a:pt x="154" y="69"/>
                    <a:pt x="154" y="69"/>
                    <a:pt x="154" y="69"/>
                  </a:cubicBezTo>
                  <a:cubicBezTo>
                    <a:pt x="154" y="69"/>
                    <a:pt x="154" y="69"/>
                    <a:pt x="153" y="69"/>
                  </a:cubicBezTo>
                  <a:cubicBezTo>
                    <a:pt x="153" y="69"/>
                    <a:pt x="153" y="69"/>
                    <a:pt x="153" y="69"/>
                  </a:cubicBezTo>
                  <a:cubicBezTo>
                    <a:pt x="153" y="69"/>
                    <a:pt x="153" y="69"/>
                    <a:pt x="153" y="69"/>
                  </a:cubicBezTo>
                  <a:cubicBezTo>
                    <a:pt x="150" y="69"/>
                    <a:pt x="147" y="69"/>
                    <a:pt x="144" y="70"/>
                  </a:cubicBezTo>
                  <a:cubicBezTo>
                    <a:pt x="122" y="74"/>
                    <a:pt x="110" y="82"/>
                    <a:pt x="101" y="83"/>
                  </a:cubicBezTo>
                  <a:cubicBezTo>
                    <a:pt x="101" y="83"/>
                    <a:pt x="101" y="83"/>
                    <a:pt x="101" y="83"/>
                  </a:cubicBezTo>
                  <a:cubicBezTo>
                    <a:pt x="101" y="83"/>
                    <a:pt x="101" y="83"/>
                    <a:pt x="101" y="83"/>
                  </a:cubicBezTo>
                  <a:cubicBezTo>
                    <a:pt x="101" y="83"/>
                    <a:pt x="101" y="83"/>
                    <a:pt x="101" y="83"/>
                  </a:cubicBezTo>
                  <a:cubicBezTo>
                    <a:pt x="102" y="82"/>
                    <a:pt x="102" y="82"/>
                    <a:pt x="103" y="82"/>
                  </a:cubicBezTo>
                  <a:cubicBezTo>
                    <a:pt x="111" y="77"/>
                    <a:pt x="124" y="74"/>
                    <a:pt x="141" y="64"/>
                  </a:cubicBezTo>
                  <a:cubicBezTo>
                    <a:pt x="148" y="59"/>
                    <a:pt x="153" y="54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9" y="43"/>
                    <a:pt x="159" y="43"/>
                    <a:pt x="159" y="43"/>
                  </a:cubicBezTo>
                  <a:cubicBezTo>
                    <a:pt x="159" y="43"/>
                    <a:pt x="159" y="43"/>
                    <a:pt x="159" y="43"/>
                  </a:cubicBezTo>
                  <a:cubicBezTo>
                    <a:pt x="159" y="43"/>
                    <a:pt x="159" y="43"/>
                    <a:pt x="159" y="43"/>
                  </a:cubicBezTo>
                  <a:cubicBezTo>
                    <a:pt x="159" y="43"/>
                    <a:pt x="159" y="43"/>
                    <a:pt x="159" y="43"/>
                  </a:cubicBezTo>
                  <a:cubicBezTo>
                    <a:pt x="153" y="54"/>
                    <a:pt x="127" y="69"/>
                    <a:pt x="122" y="69"/>
                  </a:cubicBezTo>
                  <a:cubicBezTo>
                    <a:pt x="121" y="69"/>
                    <a:pt x="121" y="69"/>
                    <a:pt x="121" y="69"/>
                  </a:cubicBezTo>
                  <a:cubicBezTo>
                    <a:pt x="118" y="69"/>
                    <a:pt x="119" y="68"/>
                    <a:pt x="119" y="68"/>
                  </a:cubicBezTo>
                  <a:cubicBezTo>
                    <a:pt x="137" y="60"/>
                    <a:pt x="143" y="40"/>
                    <a:pt x="145" y="34"/>
                  </a:cubicBezTo>
                  <a:cubicBezTo>
                    <a:pt x="140" y="49"/>
                    <a:pt x="115" y="66"/>
                    <a:pt x="110" y="66"/>
                  </a:cubicBezTo>
                  <a:cubicBezTo>
                    <a:pt x="109" y="66"/>
                    <a:pt x="109" y="66"/>
                    <a:pt x="109" y="66"/>
                  </a:cubicBezTo>
                  <a:cubicBezTo>
                    <a:pt x="108" y="63"/>
                    <a:pt x="112" y="59"/>
                    <a:pt x="112" y="59"/>
                  </a:cubicBezTo>
                  <a:cubicBezTo>
                    <a:pt x="123" y="45"/>
                    <a:pt x="126" y="32"/>
                    <a:pt x="126" y="31"/>
                  </a:cubicBezTo>
                  <a:cubicBezTo>
                    <a:pt x="123" y="38"/>
                    <a:pt x="108" y="57"/>
                    <a:pt x="103" y="57"/>
                  </a:cubicBezTo>
                  <a:cubicBezTo>
                    <a:pt x="101" y="57"/>
                    <a:pt x="100" y="55"/>
                    <a:pt x="100" y="50"/>
                  </a:cubicBezTo>
                  <a:cubicBezTo>
                    <a:pt x="103" y="28"/>
                    <a:pt x="122" y="10"/>
                    <a:pt x="122" y="10"/>
                  </a:cubicBezTo>
                  <a:cubicBezTo>
                    <a:pt x="115" y="11"/>
                    <a:pt x="110" y="18"/>
                    <a:pt x="105" y="25"/>
                  </a:cubicBezTo>
                  <a:cubicBezTo>
                    <a:pt x="103" y="29"/>
                    <a:pt x="98" y="40"/>
                    <a:pt x="97" y="40"/>
                  </a:cubicBezTo>
                  <a:cubicBezTo>
                    <a:pt x="96" y="40"/>
                    <a:pt x="96" y="38"/>
                    <a:pt x="96" y="30"/>
                  </a:cubicBezTo>
                  <a:cubicBezTo>
                    <a:pt x="99" y="8"/>
                    <a:pt x="114" y="0"/>
                    <a:pt x="114" y="0"/>
                  </a:cubicBezTo>
                  <a:cubicBezTo>
                    <a:pt x="114" y="0"/>
                    <a:pt x="114" y="0"/>
                    <a:pt x="114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" name="Freeform 1066">
              <a:extLst>
                <a:ext uri="{FF2B5EF4-FFF2-40B4-BE49-F238E27FC236}">
                  <a16:creationId xmlns:a16="http://schemas.microsoft.com/office/drawing/2014/main" id="{2045130E-21C4-4242-9434-DA399A87A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9888" y="1000126"/>
              <a:ext cx="339725" cy="368300"/>
            </a:xfrm>
            <a:custGeom>
              <a:avLst/>
              <a:gdLst>
                <a:gd name="T0" fmla="*/ 61 w 103"/>
                <a:gd name="T1" fmla="*/ 53 h 111"/>
                <a:gd name="T2" fmla="*/ 94 w 103"/>
                <a:gd name="T3" fmla="*/ 52 h 111"/>
                <a:gd name="T4" fmla="*/ 94 w 103"/>
                <a:gd name="T5" fmla="*/ 51 h 111"/>
                <a:gd name="T6" fmla="*/ 58 w 103"/>
                <a:gd name="T7" fmla="*/ 53 h 111"/>
                <a:gd name="T8" fmla="*/ 91 w 103"/>
                <a:gd name="T9" fmla="*/ 25 h 111"/>
                <a:gd name="T10" fmla="*/ 58 w 103"/>
                <a:gd name="T11" fmla="*/ 50 h 111"/>
                <a:gd name="T12" fmla="*/ 57 w 103"/>
                <a:gd name="T13" fmla="*/ 3 h 111"/>
                <a:gd name="T14" fmla="*/ 55 w 103"/>
                <a:gd name="T15" fmla="*/ 3 h 111"/>
                <a:gd name="T16" fmla="*/ 56 w 103"/>
                <a:gd name="T17" fmla="*/ 5 h 111"/>
                <a:gd name="T18" fmla="*/ 54 w 103"/>
                <a:gd name="T19" fmla="*/ 30 h 111"/>
                <a:gd name="T20" fmla="*/ 52 w 103"/>
                <a:gd name="T21" fmla="*/ 30 h 111"/>
                <a:gd name="T22" fmla="*/ 54 w 103"/>
                <a:gd name="T23" fmla="*/ 32 h 111"/>
                <a:gd name="T24" fmla="*/ 55 w 103"/>
                <a:gd name="T25" fmla="*/ 51 h 111"/>
                <a:gd name="T26" fmla="*/ 34 w 103"/>
                <a:gd name="T27" fmla="*/ 16 h 111"/>
                <a:gd name="T28" fmla="*/ 32 w 103"/>
                <a:gd name="T29" fmla="*/ 16 h 111"/>
                <a:gd name="T30" fmla="*/ 34 w 103"/>
                <a:gd name="T31" fmla="*/ 17 h 111"/>
                <a:gd name="T32" fmla="*/ 54 w 103"/>
                <a:gd name="T33" fmla="*/ 51 h 111"/>
                <a:gd name="T34" fmla="*/ 36 w 103"/>
                <a:gd name="T35" fmla="*/ 28 h 111"/>
                <a:gd name="T36" fmla="*/ 33 w 103"/>
                <a:gd name="T37" fmla="*/ 27 h 111"/>
                <a:gd name="T38" fmla="*/ 36 w 103"/>
                <a:gd name="T39" fmla="*/ 29 h 111"/>
                <a:gd name="T40" fmla="*/ 53 w 103"/>
                <a:gd name="T41" fmla="*/ 52 h 111"/>
                <a:gd name="T42" fmla="*/ 7 w 103"/>
                <a:gd name="T43" fmla="*/ 36 h 111"/>
                <a:gd name="T44" fmla="*/ 7 w 103"/>
                <a:gd name="T45" fmla="*/ 37 h 111"/>
                <a:gd name="T46" fmla="*/ 22 w 103"/>
                <a:gd name="T47" fmla="*/ 48 h 111"/>
                <a:gd name="T48" fmla="*/ 19 w 103"/>
                <a:gd name="T49" fmla="*/ 49 h 111"/>
                <a:gd name="T50" fmla="*/ 51 w 103"/>
                <a:gd name="T51" fmla="*/ 54 h 111"/>
                <a:gd name="T52" fmla="*/ 9 w 103"/>
                <a:gd name="T53" fmla="*/ 72 h 111"/>
                <a:gd name="T54" fmla="*/ 10 w 103"/>
                <a:gd name="T55" fmla="*/ 73 h 111"/>
                <a:gd name="T56" fmla="*/ 20 w 103"/>
                <a:gd name="T57" fmla="*/ 79 h 111"/>
                <a:gd name="T58" fmla="*/ 19 w 103"/>
                <a:gd name="T59" fmla="*/ 84 h 111"/>
                <a:gd name="T60" fmla="*/ 53 w 103"/>
                <a:gd name="T61" fmla="*/ 57 h 111"/>
                <a:gd name="T62" fmla="*/ 32 w 103"/>
                <a:gd name="T63" fmla="*/ 78 h 111"/>
                <a:gd name="T64" fmla="*/ 35 w 103"/>
                <a:gd name="T65" fmla="*/ 76 h 111"/>
                <a:gd name="T66" fmla="*/ 33 w 103"/>
                <a:gd name="T67" fmla="*/ 85 h 111"/>
                <a:gd name="T68" fmla="*/ 33 w 103"/>
                <a:gd name="T69" fmla="*/ 87 h 111"/>
                <a:gd name="T70" fmla="*/ 55 w 103"/>
                <a:gd name="T71" fmla="*/ 61 h 111"/>
                <a:gd name="T72" fmla="*/ 45 w 103"/>
                <a:gd name="T73" fmla="*/ 92 h 111"/>
                <a:gd name="T74" fmla="*/ 43 w 103"/>
                <a:gd name="T75" fmla="*/ 97 h 111"/>
                <a:gd name="T76" fmla="*/ 46 w 103"/>
                <a:gd name="T77" fmla="*/ 93 h 111"/>
                <a:gd name="T78" fmla="*/ 56 w 103"/>
                <a:gd name="T79" fmla="*/ 62 h 111"/>
                <a:gd name="T80" fmla="*/ 50 w 103"/>
                <a:gd name="T81" fmla="*/ 104 h 111"/>
                <a:gd name="T82" fmla="*/ 51 w 103"/>
                <a:gd name="T83" fmla="*/ 105 h 111"/>
                <a:gd name="T84" fmla="*/ 58 w 103"/>
                <a:gd name="T85" fmla="*/ 64 h 111"/>
                <a:gd name="T86" fmla="*/ 63 w 103"/>
                <a:gd name="T87" fmla="*/ 97 h 111"/>
                <a:gd name="T88" fmla="*/ 63 w 103"/>
                <a:gd name="T89" fmla="*/ 103 h 111"/>
                <a:gd name="T90" fmla="*/ 65 w 103"/>
                <a:gd name="T91" fmla="*/ 98 h 111"/>
                <a:gd name="T92" fmla="*/ 86 w 103"/>
                <a:gd name="T93" fmla="*/ 84 h 111"/>
                <a:gd name="T94" fmla="*/ 91 w 103"/>
                <a:gd name="T95" fmla="*/ 85 h 111"/>
                <a:gd name="T96" fmla="*/ 67 w 103"/>
                <a:gd name="T97" fmla="*/ 70 h 111"/>
                <a:gd name="T98" fmla="*/ 85 w 103"/>
                <a:gd name="T99" fmla="*/ 76 h 111"/>
                <a:gd name="T100" fmla="*/ 88 w 103"/>
                <a:gd name="T101" fmla="*/ 77 h 111"/>
                <a:gd name="T102" fmla="*/ 89 w 103"/>
                <a:gd name="T103" fmla="*/ 76 h 111"/>
                <a:gd name="T104" fmla="*/ 61 w 103"/>
                <a:gd name="T105" fmla="*/ 59 h 111"/>
                <a:gd name="T106" fmla="*/ 90 w 103"/>
                <a:gd name="T107" fmla="*/ 70 h 111"/>
                <a:gd name="T108" fmla="*/ 94 w 103"/>
                <a:gd name="T109" fmla="*/ 69 h 111"/>
                <a:gd name="T110" fmla="*/ 60 w 103"/>
                <a:gd name="T111" fmla="*/ 56 h 111"/>
                <a:gd name="T112" fmla="*/ 80 w 103"/>
                <a:gd name="T113" fmla="*/ 63 h 111"/>
                <a:gd name="T114" fmla="*/ 78 w 103"/>
                <a:gd name="T115" fmla="*/ 60 h 111"/>
                <a:gd name="T116" fmla="*/ 91 w 103"/>
                <a:gd name="T117" fmla="*/ 57 h 111"/>
                <a:gd name="T118" fmla="*/ 101 w 103"/>
                <a:gd name="T119" fmla="*/ 62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3" h="111">
                  <a:moveTo>
                    <a:pt x="96" y="58"/>
                  </a:moveTo>
                  <a:cubicBezTo>
                    <a:pt x="85" y="51"/>
                    <a:pt x="69" y="52"/>
                    <a:pt x="61" y="53"/>
                  </a:cubicBezTo>
                  <a:cubicBezTo>
                    <a:pt x="63" y="52"/>
                    <a:pt x="67" y="50"/>
                    <a:pt x="73" y="49"/>
                  </a:cubicBezTo>
                  <a:cubicBezTo>
                    <a:pt x="81" y="48"/>
                    <a:pt x="90" y="51"/>
                    <a:pt x="94" y="52"/>
                  </a:cubicBezTo>
                  <a:cubicBezTo>
                    <a:pt x="94" y="53"/>
                    <a:pt x="97" y="56"/>
                    <a:pt x="98" y="53"/>
                  </a:cubicBezTo>
                  <a:cubicBezTo>
                    <a:pt x="100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76" y="45"/>
                    <a:pt x="64" y="50"/>
                    <a:pt x="58" y="53"/>
                  </a:cubicBezTo>
                  <a:cubicBezTo>
                    <a:pt x="68" y="36"/>
                    <a:pt x="79" y="30"/>
                    <a:pt x="84" y="28"/>
                  </a:cubicBezTo>
                  <a:cubicBezTo>
                    <a:pt x="84" y="28"/>
                    <a:pt x="93" y="29"/>
                    <a:pt x="91" y="25"/>
                  </a:cubicBezTo>
                  <a:cubicBezTo>
                    <a:pt x="89" y="21"/>
                    <a:pt x="86" y="25"/>
                    <a:pt x="86" y="25"/>
                  </a:cubicBezTo>
                  <a:cubicBezTo>
                    <a:pt x="72" y="29"/>
                    <a:pt x="62" y="44"/>
                    <a:pt x="58" y="50"/>
                  </a:cubicBezTo>
                  <a:cubicBezTo>
                    <a:pt x="64" y="29"/>
                    <a:pt x="59" y="9"/>
                    <a:pt x="57" y="3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8" y="2"/>
                    <a:pt x="57" y="1"/>
                    <a:pt x="56" y="0"/>
                  </a:cubicBezTo>
                  <a:cubicBezTo>
                    <a:pt x="56" y="0"/>
                    <a:pt x="55" y="1"/>
                    <a:pt x="55" y="3"/>
                  </a:cubicBezTo>
                  <a:cubicBezTo>
                    <a:pt x="55" y="4"/>
                    <a:pt x="55" y="5"/>
                    <a:pt x="56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62" y="22"/>
                    <a:pt x="59" y="42"/>
                    <a:pt x="57" y="50"/>
                  </a:cubicBezTo>
                  <a:cubicBezTo>
                    <a:pt x="57" y="40"/>
                    <a:pt x="55" y="32"/>
                    <a:pt x="54" y="30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3" y="29"/>
                    <a:pt x="53" y="29"/>
                    <a:pt x="52" y="30"/>
                  </a:cubicBezTo>
                  <a:cubicBezTo>
                    <a:pt x="52" y="31"/>
                    <a:pt x="52" y="32"/>
                    <a:pt x="53" y="32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6" y="39"/>
                    <a:pt x="56" y="47"/>
                    <a:pt x="55" y="51"/>
                  </a:cubicBezTo>
                  <a:cubicBezTo>
                    <a:pt x="52" y="41"/>
                    <a:pt x="46" y="29"/>
                    <a:pt x="42" y="23"/>
                  </a:cubicBezTo>
                  <a:cubicBezTo>
                    <a:pt x="38" y="19"/>
                    <a:pt x="36" y="17"/>
                    <a:pt x="34" y="16"/>
                  </a:cubicBezTo>
                  <a:cubicBezTo>
                    <a:pt x="34" y="15"/>
                    <a:pt x="34" y="15"/>
                    <a:pt x="34" y="14"/>
                  </a:cubicBezTo>
                  <a:cubicBezTo>
                    <a:pt x="33" y="14"/>
                    <a:pt x="32" y="15"/>
                    <a:pt x="32" y="16"/>
                  </a:cubicBezTo>
                  <a:cubicBezTo>
                    <a:pt x="32" y="17"/>
                    <a:pt x="32" y="18"/>
                    <a:pt x="33" y="18"/>
                  </a:cubicBezTo>
                  <a:cubicBezTo>
                    <a:pt x="33" y="18"/>
                    <a:pt x="34" y="18"/>
                    <a:pt x="34" y="17"/>
                  </a:cubicBezTo>
                  <a:cubicBezTo>
                    <a:pt x="35" y="18"/>
                    <a:pt x="37" y="20"/>
                    <a:pt x="37" y="20"/>
                  </a:cubicBezTo>
                  <a:cubicBezTo>
                    <a:pt x="47" y="30"/>
                    <a:pt x="52" y="45"/>
                    <a:pt x="54" y="51"/>
                  </a:cubicBezTo>
                  <a:cubicBezTo>
                    <a:pt x="51" y="46"/>
                    <a:pt x="43" y="32"/>
                    <a:pt x="36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6" y="28"/>
                    <a:pt x="35" y="27"/>
                    <a:pt x="35" y="27"/>
                  </a:cubicBezTo>
                  <a:cubicBezTo>
                    <a:pt x="34" y="26"/>
                    <a:pt x="33" y="26"/>
                    <a:pt x="33" y="27"/>
                  </a:cubicBezTo>
                  <a:cubicBezTo>
                    <a:pt x="33" y="27"/>
                    <a:pt x="33" y="28"/>
                    <a:pt x="34" y="29"/>
                  </a:cubicBezTo>
                  <a:cubicBezTo>
                    <a:pt x="35" y="29"/>
                    <a:pt x="35" y="29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9" y="32"/>
                    <a:pt x="47" y="39"/>
                    <a:pt x="53" y="52"/>
                  </a:cubicBezTo>
                  <a:cubicBezTo>
                    <a:pt x="35" y="39"/>
                    <a:pt x="13" y="36"/>
                    <a:pt x="7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6"/>
                    <a:pt x="4" y="34"/>
                    <a:pt x="2" y="36"/>
                  </a:cubicBezTo>
                  <a:cubicBezTo>
                    <a:pt x="0" y="38"/>
                    <a:pt x="4" y="39"/>
                    <a:pt x="7" y="37"/>
                  </a:cubicBezTo>
                  <a:cubicBezTo>
                    <a:pt x="25" y="37"/>
                    <a:pt x="42" y="47"/>
                    <a:pt x="50" y="52"/>
                  </a:cubicBezTo>
                  <a:cubicBezTo>
                    <a:pt x="43" y="49"/>
                    <a:pt x="32" y="45"/>
                    <a:pt x="22" y="48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2" y="48"/>
                    <a:pt x="19" y="47"/>
                    <a:pt x="19" y="49"/>
                  </a:cubicBezTo>
                  <a:cubicBezTo>
                    <a:pt x="20" y="51"/>
                    <a:pt x="23" y="49"/>
                    <a:pt x="23" y="49"/>
                  </a:cubicBezTo>
                  <a:cubicBezTo>
                    <a:pt x="27" y="49"/>
                    <a:pt x="37" y="47"/>
                    <a:pt x="51" y="54"/>
                  </a:cubicBezTo>
                  <a:cubicBezTo>
                    <a:pt x="43" y="54"/>
                    <a:pt x="24" y="56"/>
                    <a:pt x="9" y="72"/>
                  </a:cubicBezTo>
                  <a:cubicBezTo>
                    <a:pt x="9" y="72"/>
                    <a:pt x="9" y="72"/>
                    <a:pt x="9" y="72"/>
                  </a:cubicBezTo>
                  <a:cubicBezTo>
                    <a:pt x="9" y="72"/>
                    <a:pt x="5" y="74"/>
                    <a:pt x="6" y="76"/>
                  </a:cubicBezTo>
                  <a:cubicBezTo>
                    <a:pt x="8" y="78"/>
                    <a:pt x="10" y="73"/>
                    <a:pt x="10" y="73"/>
                  </a:cubicBezTo>
                  <a:cubicBezTo>
                    <a:pt x="15" y="69"/>
                    <a:pt x="29" y="55"/>
                    <a:pt x="52" y="55"/>
                  </a:cubicBezTo>
                  <a:cubicBezTo>
                    <a:pt x="45" y="57"/>
                    <a:pt x="28" y="62"/>
                    <a:pt x="20" y="79"/>
                  </a:cubicBezTo>
                  <a:cubicBezTo>
                    <a:pt x="20" y="79"/>
                    <a:pt x="20" y="79"/>
                    <a:pt x="20" y="79"/>
                  </a:cubicBezTo>
                  <a:cubicBezTo>
                    <a:pt x="20" y="79"/>
                    <a:pt x="16" y="82"/>
                    <a:pt x="19" y="84"/>
                  </a:cubicBezTo>
                  <a:cubicBezTo>
                    <a:pt x="22" y="85"/>
                    <a:pt x="22" y="80"/>
                    <a:pt x="22" y="80"/>
                  </a:cubicBezTo>
                  <a:cubicBezTo>
                    <a:pt x="25" y="74"/>
                    <a:pt x="30" y="61"/>
                    <a:pt x="53" y="57"/>
                  </a:cubicBezTo>
                  <a:cubicBezTo>
                    <a:pt x="51" y="60"/>
                    <a:pt x="44" y="68"/>
                    <a:pt x="35" y="75"/>
                  </a:cubicBezTo>
                  <a:cubicBezTo>
                    <a:pt x="35" y="75"/>
                    <a:pt x="30" y="75"/>
                    <a:pt x="32" y="78"/>
                  </a:cubicBezTo>
                  <a:cubicBezTo>
                    <a:pt x="33" y="80"/>
                    <a:pt x="35" y="76"/>
                    <a:pt x="35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40" y="72"/>
                    <a:pt x="50" y="63"/>
                    <a:pt x="54" y="57"/>
                  </a:cubicBezTo>
                  <a:cubicBezTo>
                    <a:pt x="54" y="62"/>
                    <a:pt x="49" y="79"/>
                    <a:pt x="33" y="85"/>
                  </a:cubicBezTo>
                  <a:cubicBezTo>
                    <a:pt x="32" y="85"/>
                    <a:pt x="28" y="84"/>
                    <a:pt x="28" y="88"/>
                  </a:cubicBezTo>
                  <a:cubicBezTo>
                    <a:pt x="28" y="92"/>
                    <a:pt x="33" y="87"/>
                    <a:pt x="33" y="87"/>
                  </a:cubicBezTo>
                  <a:cubicBezTo>
                    <a:pt x="37" y="85"/>
                    <a:pt x="44" y="81"/>
                    <a:pt x="48" y="75"/>
                  </a:cubicBezTo>
                  <a:cubicBezTo>
                    <a:pt x="51" y="70"/>
                    <a:pt x="53" y="65"/>
                    <a:pt x="55" y="61"/>
                  </a:cubicBezTo>
                  <a:cubicBezTo>
                    <a:pt x="54" y="67"/>
                    <a:pt x="52" y="79"/>
                    <a:pt x="45" y="91"/>
                  </a:cubicBezTo>
                  <a:cubicBezTo>
                    <a:pt x="45" y="91"/>
                    <a:pt x="45" y="91"/>
                    <a:pt x="45" y="92"/>
                  </a:cubicBezTo>
                  <a:cubicBezTo>
                    <a:pt x="45" y="92"/>
                    <a:pt x="45" y="92"/>
                    <a:pt x="45" y="92"/>
                  </a:cubicBezTo>
                  <a:cubicBezTo>
                    <a:pt x="45" y="92"/>
                    <a:pt x="40" y="95"/>
                    <a:pt x="43" y="97"/>
                  </a:cubicBezTo>
                  <a:cubicBezTo>
                    <a:pt x="45" y="99"/>
                    <a:pt x="46" y="93"/>
                    <a:pt x="46" y="93"/>
                  </a:cubicBezTo>
                  <a:cubicBezTo>
                    <a:pt x="46" y="93"/>
                    <a:pt x="46" y="93"/>
                    <a:pt x="46" y="93"/>
                  </a:cubicBezTo>
                  <a:cubicBezTo>
                    <a:pt x="48" y="90"/>
                    <a:pt x="50" y="85"/>
                    <a:pt x="52" y="81"/>
                  </a:cubicBezTo>
                  <a:cubicBezTo>
                    <a:pt x="54" y="75"/>
                    <a:pt x="56" y="67"/>
                    <a:pt x="56" y="62"/>
                  </a:cubicBezTo>
                  <a:cubicBezTo>
                    <a:pt x="58" y="72"/>
                    <a:pt x="59" y="91"/>
                    <a:pt x="50" y="104"/>
                  </a:cubicBezTo>
                  <a:cubicBezTo>
                    <a:pt x="50" y="104"/>
                    <a:pt x="50" y="104"/>
                    <a:pt x="50" y="104"/>
                  </a:cubicBezTo>
                  <a:cubicBezTo>
                    <a:pt x="50" y="104"/>
                    <a:pt x="45" y="106"/>
                    <a:pt x="46" y="108"/>
                  </a:cubicBezTo>
                  <a:cubicBezTo>
                    <a:pt x="48" y="111"/>
                    <a:pt x="51" y="105"/>
                    <a:pt x="51" y="105"/>
                  </a:cubicBezTo>
                  <a:cubicBezTo>
                    <a:pt x="51" y="105"/>
                    <a:pt x="51" y="105"/>
                    <a:pt x="51" y="105"/>
                  </a:cubicBezTo>
                  <a:cubicBezTo>
                    <a:pt x="55" y="101"/>
                    <a:pt x="61" y="88"/>
                    <a:pt x="58" y="64"/>
                  </a:cubicBezTo>
                  <a:cubicBezTo>
                    <a:pt x="61" y="70"/>
                    <a:pt x="65" y="83"/>
                    <a:pt x="63" y="96"/>
                  </a:cubicBezTo>
                  <a:cubicBezTo>
                    <a:pt x="63" y="96"/>
                    <a:pt x="63" y="97"/>
                    <a:pt x="63" y="97"/>
                  </a:cubicBezTo>
                  <a:cubicBezTo>
                    <a:pt x="63" y="97"/>
                    <a:pt x="63" y="97"/>
                    <a:pt x="63" y="97"/>
                  </a:cubicBezTo>
                  <a:cubicBezTo>
                    <a:pt x="63" y="97"/>
                    <a:pt x="60" y="102"/>
                    <a:pt x="63" y="103"/>
                  </a:cubicBezTo>
                  <a:cubicBezTo>
                    <a:pt x="67" y="104"/>
                    <a:pt x="65" y="98"/>
                    <a:pt x="65" y="98"/>
                  </a:cubicBezTo>
                  <a:cubicBezTo>
                    <a:pt x="65" y="98"/>
                    <a:pt x="65" y="98"/>
                    <a:pt x="65" y="98"/>
                  </a:cubicBezTo>
                  <a:cubicBezTo>
                    <a:pt x="66" y="92"/>
                    <a:pt x="65" y="77"/>
                    <a:pt x="60" y="65"/>
                  </a:cubicBezTo>
                  <a:cubicBezTo>
                    <a:pt x="64" y="71"/>
                    <a:pt x="72" y="80"/>
                    <a:pt x="86" y="84"/>
                  </a:cubicBezTo>
                  <a:cubicBezTo>
                    <a:pt x="86" y="84"/>
                    <a:pt x="86" y="84"/>
                    <a:pt x="86" y="84"/>
                  </a:cubicBezTo>
                  <a:cubicBezTo>
                    <a:pt x="86" y="84"/>
                    <a:pt x="92" y="87"/>
                    <a:pt x="91" y="85"/>
                  </a:cubicBezTo>
                  <a:cubicBezTo>
                    <a:pt x="91" y="83"/>
                    <a:pt x="86" y="83"/>
                    <a:pt x="86" y="83"/>
                  </a:cubicBezTo>
                  <a:cubicBezTo>
                    <a:pt x="82" y="82"/>
                    <a:pt x="73" y="78"/>
                    <a:pt x="67" y="70"/>
                  </a:cubicBezTo>
                  <a:cubicBezTo>
                    <a:pt x="60" y="64"/>
                    <a:pt x="58" y="59"/>
                    <a:pt x="58" y="57"/>
                  </a:cubicBezTo>
                  <a:cubicBezTo>
                    <a:pt x="60" y="60"/>
                    <a:pt x="70" y="71"/>
                    <a:pt x="85" y="76"/>
                  </a:cubicBezTo>
                  <a:cubicBezTo>
                    <a:pt x="85" y="76"/>
                    <a:pt x="86" y="77"/>
                    <a:pt x="88" y="77"/>
                  </a:cubicBezTo>
                  <a:cubicBezTo>
                    <a:pt x="88" y="77"/>
                    <a:pt x="88" y="77"/>
                    <a:pt x="88" y="77"/>
                  </a:cubicBezTo>
                  <a:cubicBezTo>
                    <a:pt x="88" y="77"/>
                    <a:pt x="93" y="79"/>
                    <a:pt x="92" y="77"/>
                  </a:cubicBezTo>
                  <a:cubicBezTo>
                    <a:pt x="92" y="76"/>
                    <a:pt x="89" y="76"/>
                    <a:pt x="89" y="76"/>
                  </a:cubicBezTo>
                  <a:cubicBezTo>
                    <a:pt x="86" y="76"/>
                    <a:pt x="81" y="74"/>
                    <a:pt x="77" y="71"/>
                  </a:cubicBezTo>
                  <a:cubicBezTo>
                    <a:pt x="69" y="66"/>
                    <a:pt x="64" y="62"/>
                    <a:pt x="61" y="59"/>
                  </a:cubicBezTo>
                  <a:cubicBezTo>
                    <a:pt x="71" y="66"/>
                    <a:pt x="85" y="70"/>
                    <a:pt x="88" y="70"/>
                  </a:cubicBezTo>
                  <a:cubicBezTo>
                    <a:pt x="89" y="70"/>
                    <a:pt x="89" y="70"/>
                    <a:pt x="90" y="70"/>
                  </a:cubicBezTo>
                  <a:cubicBezTo>
                    <a:pt x="90" y="70"/>
                    <a:pt x="90" y="70"/>
                    <a:pt x="90" y="70"/>
                  </a:cubicBezTo>
                  <a:cubicBezTo>
                    <a:pt x="90" y="70"/>
                    <a:pt x="95" y="71"/>
                    <a:pt x="94" y="69"/>
                  </a:cubicBezTo>
                  <a:cubicBezTo>
                    <a:pt x="93" y="67"/>
                    <a:pt x="90" y="69"/>
                    <a:pt x="90" y="69"/>
                  </a:cubicBezTo>
                  <a:cubicBezTo>
                    <a:pt x="80" y="69"/>
                    <a:pt x="64" y="59"/>
                    <a:pt x="60" y="56"/>
                  </a:cubicBezTo>
                  <a:cubicBezTo>
                    <a:pt x="68" y="56"/>
                    <a:pt x="75" y="59"/>
                    <a:pt x="77" y="61"/>
                  </a:cubicBezTo>
                  <a:cubicBezTo>
                    <a:pt x="77" y="61"/>
                    <a:pt x="78" y="64"/>
                    <a:pt x="80" y="63"/>
                  </a:cubicBezTo>
                  <a:cubicBezTo>
                    <a:pt x="83" y="62"/>
                    <a:pt x="78" y="60"/>
                    <a:pt x="78" y="60"/>
                  </a:cubicBezTo>
                  <a:cubicBezTo>
                    <a:pt x="78" y="60"/>
                    <a:pt x="78" y="60"/>
                    <a:pt x="78" y="60"/>
                  </a:cubicBezTo>
                  <a:cubicBezTo>
                    <a:pt x="73" y="56"/>
                    <a:pt x="66" y="55"/>
                    <a:pt x="61" y="55"/>
                  </a:cubicBezTo>
                  <a:cubicBezTo>
                    <a:pt x="68" y="54"/>
                    <a:pt x="82" y="53"/>
                    <a:pt x="91" y="57"/>
                  </a:cubicBezTo>
                  <a:cubicBezTo>
                    <a:pt x="93" y="58"/>
                    <a:pt x="94" y="58"/>
                    <a:pt x="95" y="59"/>
                  </a:cubicBezTo>
                  <a:cubicBezTo>
                    <a:pt x="95" y="59"/>
                    <a:pt x="99" y="65"/>
                    <a:pt x="101" y="62"/>
                  </a:cubicBezTo>
                  <a:cubicBezTo>
                    <a:pt x="103" y="59"/>
                    <a:pt x="96" y="58"/>
                    <a:pt x="96" y="58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8" name="Freeform 1067">
              <a:extLst>
                <a:ext uri="{FF2B5EF4-FFF2-40B4-BE49-F238E27FC236}">
                  <a16:creationId xmlns:a16="http://schemas.microsoft.com/office/drawing/2014/main" id="{DA05C6AF-599A-4BEC-8B95-209D302C4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0363" y="930276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9" name="Freeform 1068">
              <a:extLst>
                <a:ext uri="{FF2B5EF4-FFF2-40B4-BE49-F238E27FC236}">
                  <a16:creationId xmlns:a16="http://schemas.microsoft.com/office/drawing/2014/main" id="{89B48EB9-C698-4843-BE96-19E1AFBD7D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0826" y="893763"/>
              <a:ext cx="134938" cy="146050"/>
            </a:xfrm>
            <a:custGeom>
              <a:avLst/>
              <a:gdLst>
                <a:gd name="T0" fmla="*/ 26 w 41"/>
                <a:gd name="T1" fmla="*/ 0 h 44"/>
                <a:gd name="T2" fmla="*/ 10 w 41"/>
                <a:gd name="T3" fmla="*/ 7 h 44"/>
                <a:gd name="T4" fmla="*/ 10 w 41"/>
                <a:gd name="T5" fmla="*/ 7 h 44"/>
                <a:gd name="T6" fmla="*/ 8 w 41"/>
                <a:gd name="T7" fmla="*/ 10 h 44"/>
                <a:gd name="T8" fmla="*/ 3 w 41"/>
                <a:gd name="T9" fmla="*/ 13 h 44"/>
                <a:gd name="T10" fmla="*/ 0 w 41"/>
                <a:gd name="T11" fmla="*/ 24 h 44"/>
                <a:gd name="T12" fmla="*/ 4 w 41"/>
                <a:gd name="T13" fmla="*/ 43 h 44"/>
                <a:gd name="T14" fmla="*/ 6 w 41"/>
                <a:gd name="T15" fmla="*/ 19 h 44"/>
                <a:gd name="T16" fmla="*/ 7 w 41"/>
                <a:gd name="T17" fmla="*/ 19 h 44"/>
                <a:gd name="T18" fmla="*/ 17 w 41"/>
                <a:gd name="T19" fmla="*/ 44 h 44"/>
                <a:gd name="T20" fmla="*/ 14 w 41"/>
                <a:gd name="T21" fmla="*/ 16 h 44"/>
                <a:gd name="T22" fmla="*/ 16 w 41"/>
                <a:gd name="T23" fmla="*/ 15 h 44"/>
                <a:gd name="T24" fmla="*/ 31 w 41"/>
                <a:gd name="T25" fmla="*/ 26 h 44"/>
                <a:gd name="T26" fmla="*/ 19 w 41"/>
                <a:gd name="T27" fmla="*/ 11 h 44"/>
                <a:gd name="T28" fmla="*/ 19 w 41"/>
                <a:gd name="T29" fmla="*/ 7 h 44"/>
                <a:gd name="T30" fmla="*/ 33 w 41"/>
                <a:gd name="T31" fmla="*/ 11 h 44"/>
                <a:gd name="T32" fmla="*/ 23 w 41"/>
                <a:gd name="T33" fmla="*/ 4 h 44"/>
                <a:gd name="T34" fmla="*/ 37 w 41"/>
                <a:gd name="T35" fmla="*/ 1 h 44"/>
                <a:gd name="T36" fmla="*/ 41 w 41"/>
                <a:gd name="T37" fmla="*/ 1 h 44"/>
                <a:gd name="T38" fmla="*/ 33 w 41"/>
                <a:gd name="T39" fmla="*/ 0 h 44"/>
                <a:gd name="T40" fmla="*/ 33 w 41"/>
                <a:gd name="T41" fmla="*/ 0 h 44"/>
                <a:gd name="T42" fmla="*/ 26 w 41"/>
                <a:gd name="T4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1" h="44">
                  <a:moveTo>
                    <a:pt x="26" y="0"/>
                  </a:moveTo>
                  <a:cubicBezTo>
                    <a:pt x="15" y="0"/>
                    <a:pt x="11" y="4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9"/>
                    <a:pt x="9" y="10"/>
                    <a:pt x="8" y="10"/>
                  </a:cubicBezTo>
                  <a:cubicBezTo>
                    <a:pt x="7" y="11"/>
                    <a:pt x="5" y="11"/>
                    <a:pt x="3" y="13"/>
                  </a:cubicBezTo>
                  <a:cubicBezTo>
                    <a:pt x="1" y="14"/>
                    <a:pt x="0" y="18"/>
                    <a:pt x="0" y="24"/>
                  </a:cubicBezTo>
                  <a:cubicBezTo>
                    <a:pt x="0" y="29"/>
                    <a:pt x="1" y="36"/>
                    <a:pt x="4" y="43"/>
                  </a:cubicBezTo>
                  <a:cubicBezTo>
                    <a:pt x="4" y="42"/>
                    <a:pt x="1" y="24"/>
                    <a:pt x="6" y="19"/>
                  </a:cubicBezTo>
                  <a:cubicBezTo>
                    <a:pt x="6" y="19"/>
                    <a:pt x="7" y="19"/>
                    <a:pt x="7" y="19"/>
                  </a:cubicBezTo>
                  <a:cubicBezTo>
                    <a:pt x="11" y="19"/>
                    <a:pt x="10" y="36"/>
                    <a:pt x="17" y="44"/>
                  </a:cubicBezTo>
                  <a:cubicBezTo>
                    <a:pt x="17" y="44"/>
                    <a:pt x="11" y="19"/>
                    <a:pt x="14" y="16"/>
                  </a:cubicBezTo>
                  <a:cubicBezTo>
                    <a:pt x="14" y="16"/>
                    <a:pt x="15" y="15"/>
                    <a:pt x="16" y="15"/>
                  </a:cubicBezTo>
                  <a:cubicBezTo>
                    <a:pt x="20" y="15"/>
                    <a:pt x="29" y="22"/>
                    <a:pt x="31" y="26"/>
                  </a:cubicBezTo>
                  <a:cubicBezTo>
                    <a:pt x="31" y="26"/>
                    <a:pt x="28" y="18"/>
                    <a:pt x="19" y="11"/>
                  </a:cubicBezTo>
                  <a:cubicBezTo>
                    <a:pt x="16" y="8"/>
                    <a:pt x="17" y="7"/>
                    <a:pt x="19" y="7"/>
                  </a:cubicBezTo>
                  <a:cubicBezTo>
                    <a:pt x="23" y="7"/>
                    <a:pt x="30" y="9"/>
                    <a:pt x="33" y="11"/>
                  </a:cubicBezTo>
                  <a:cubicBezTo>
                    <a:pt x="30" y="9"/>
                    <a:pt x="23" y="5"/>
                    <a:pt x="23" y="4"/>
                  </a:cubicBezTo>
                  <a:cubicBezTo>
                    <a:pt x="22" y="3"/>
                    <a:pt x="30" y="1"/>
                    <a:pt x="37" y="1"/>
                  </a:cubicBezTo>
                  <a:cubicBezTo>
                    <a:pt x="39" y="1"/>
                    <a:pt x="40" y="1"/>
                    <a:pt x="41" y="1"/>
                  </a:cubicBezTo>
                  <a:cubicBezTo>
                    <a:pt x="38" y="1"/>
                    <a:pt x="36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0"/>
                    <a:pt x="28" y="0"/>
                    <a:pt x="2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0" name="Freeform 1069">
              <a:extLst>
                <a:ext uri="{FF2B5EF4-FFF2-40B4-BE49-F238E27FC236}">
                  <a16:creationId xmlns:a16="http://schemas.microsoft.com/office/drawing/2014/main" id="{EF402B50-FAC0-4931-9D85-A6A853060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9763" y="835026"/>
              <a:ext cx="158750" cy="128588"/>
            </a:xfrm>
            <a:custGeom>
              <a:avLst/>
              <a:gdLst>
                <a:gd name="T0" fmla="*/ 24 w 48"/>
                <a:gd name="T1" fmla="*/ 0 h 39"/>
                <a:gd name="T2" fmla="*/ 17 w 48"/>
                <a:gd name="T3" fmla="*/ 1 h 39"/>
                <a:gd name="T4" fmla="*/ 15 w 48"/>
                <a:gd name="T5" fmla="*/ 2 h 39"/>
                <a:gd name="T6" fmla="*/ 0 w 48"/>
                <a:gd name="T7" fmla="*/ 9 h 39"/>
                <a:gd name="T8" fmla="*/ 17 w 48"/>
                <a:gd name="T9" fmla="*/ 5 h 39"/>
                <a:gd name="T10" fmla="*/ 24 w 48"/>
                <a:gd name="T11" fmla="*/ 6 h 39"/>
                <a:gd name="T12" fmla="*/ 3 w 48"/>
                <a:gd name="T13" fmla="*/ 23 h 39"/>
                <a:gd name="T14" fmla="*/ 26 w 48"/>
                <a:gd name="T15" fmla="*/ 11 h 39"/>
                <a:gd name="T16" fmla="*/ 27 w 48"/>
                <a:gd name="T17" fmla="*/ 12 h 39"/>
                <a:gd name="T18" fmla="*/ 26 w 48"/>
                <a:gd name="T19" fmla="*/ 29 h 39"/>
                <a:gd name="T20" fmla="*/ 35 w 48"/>
                <a:gd name="T21" fmla="*/ 15 h 39"/>
                <a:gd name="T22" fmla="*/ 36 w 48"/>
                <a:gd name="T23" fmla="*/ 14 h 39"/>
                <a:gd name="T24" fmla="*/ 37 w 48"/>
                <a:gd name="T25" fmla="*/ 31 h 39"/>
                <a:gd name="T26" fmla="*/ 42 w 48"/>
                <a:gd name="T27" fmla="*/ 18 h 39"/>
                <a:gd name="T28" fmla="*/ 48 w 48"/>
                <a:gd name="T29" fmla="*/ 39 h 39"/>
                <a:gd name="T30" fmla="*/ 48 w 48"/>
                <a:gd name="T31" fmla="*/ 38 h 39"/>
                <a:gd name="T32" fmla="*/ 48 w 48"/>
                <a:gd name="T33" fmla="*/ 29 h 39"/>
                <a:gd name="T34" fmla="*/ 36 w 48"/>
                <a:gd name="T35" fmla="*/ 8 h 39"/>
                <a:gd name="T36" fmla="*/ 36 w 48"/>
                <a:gd name="T37" fmla="*/ 8 h 39"/>
                <a:gd name="T38" fmla="*/ 36 w 48"/>
                <a:gd name="T39" fmla="*/ 8 h 39"/>
                <a:gd name="T40" fmla="*/ 29 w 48"/>
                <a:gd name="T41" fmla="*/ 2 h 39"/>
                <a:gd name="T42" fmla="*/ 29 w 48"/>
                <a:gd name="T43" fmla="*/ 2 h 39"/>
                <a:gd name="T44" fmla="*/ 29 w 48"/>
                <a:gd name="T45" fmla="*/ 2 h 39"/>
                <a:gd name="T46" fmla="*/ 24 w 48"/>
                <a:gd name="T4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" h="39">
                  <a:moveTo>
                    <a:pt x="24" y="0"/>
                  </a:moveTo>
                  <a:cubicBezTo>
                    <a:pt x="22" y="0"/>
                    <a:pt x="19" y="1"/>
                    <a:pt x="17" y="1"/>
                  </a:cubicBezTo>
                  <a:cubicBezTo>
                    <a:pt x="16" y="1"/>
                    <a:pt x="16" y="2"/>
                    <a:pt x="15" y="2"/>
                  </a:cubicBezTo>
                  <a:cubicBezTo>
                    <a:pt x="10" y="3"/>
                    <a:pt x="5" y="5"/>
                    <a:pt x="0" y="9"/>
                  </a:cubicBezTo>
                  <a:cubicBezTo>
                    <a:pt x="1" y="8"/>
                    <a:pt x="10" y="5"/>
                    <a:pt x="17" y="5"/>
                  </a:cubicBezTo>
                  <a:cubicBezTo>
                    <a:pt x="20" y="5"/>
                    <a:pt x="22" y="5"/>
                    <a:pt x="24" y="6"/>
                  </a:cubicBezTo>
                  <a:cubicBezTo>
                    <a:pt x="24" y="6"/>
                    <a:pt x="14" y="10"/>
                    <a:pt x="3" y="23"/>
                  </a:cubicBezTo>
                  <a:cubicBezTo>
                    <a:pt x="4" y="22"/>
                    <a:pt x="19" y="11"/>
                    <a:pt x="26" y="11"/>
                  </a:cubicBezTo>
                  <a:cubicBezTo>
                    <a:pt x="26" y="11"/>
                    <a:pt x="27" y="12"/>
                    <a:pt x="27" y="12"/>
                  </a:cubicBezTo>
                  <a:cubicBezTo>
                    <a:pt x="32" y="14"/>
                    <a:pt x="26" y="29"/>
                    <a:pt x="26" y="29"/>
                  </a:cubicBezTo>
                  <a:cubicBezTo>
                    <a:pt x="26" y="29"/>
                    <a:pt x="34" y="21"/>
                    <a:pt x="35" y="15"/>
                  </a:cubicBezTo>
                  <a:cubicBezTo>
                    <a:pt x="35" y="14"/>
                    <a:pt x="35" y="14"/>
                    <a:pt x="36" y="14"/>
                  </a:cubicBezTo>
                  <a:cubicBezTo>
                    <a:pt x="37" y="14"/>
                    <a:pt x="39" y="23"/>
                    <a:pt x="37" y="31"/>
                  </a:cubicBezTo>
                  <a:cubicBezTo>
                    <a:pt x="37" y="31"/>
                    <a:pt x="42" y="23"/>
                    <a:pt x="42" y="18"/>
                  </a:cubicBezTo>
                  <a:cubicBezTo>
                    <a:pt x="42" y="18"/>
                    <a:pt x="48" y="29"/>
                    <a:pt x="48" y="39"/>
                  </a:cubicBezTo>
                  <a:cubicBezTo>
                    <a:pt x="48" y="39"/>
                    <a:pt x="48" y="38"/>
                    <a:pt x="48" y="38"/>
                  </a:cubicBezTo>
                  <a:cubicBezTo>
                    <a:pt x="48" y="35"/>
                    <a:pt x="48" y="32"/>
                    <a:pt x="48" y="29"/>
                  </a:cubicBezTo>
                  <a:cubicBezTo>
                    <a:pt x="46" y="12"/>
                    <a:pt x="40" y="8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2" y="8"/>
                    <a:pt x="32" y="5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1"/>
                    <a:pt x="26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1" name="Freeform 1070">
              <a:extLst>
                <a:ext uri="{FF2B5EF4-FFF2-40B4-BE49-F238E27FC236}">
                  <a16:creationId xmlns:a16="http://schemas.microsoft.com/office/drawing/2014/main" id="{F0032139-3080-4334-9BB1-0EFFD3213C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79151" y="1158876"/>
              <a:ext cx="111125" cy="201613"/>
            </a:xfrm>
            <a:custGeom>
              <a:avLst/>
              <a:gdLst>
                <a:gd name="T0" fmla="*/ 13 w 34"/>
                <a:gd name="T1" fmla="*/ 0 h 61"/>
                <a:gd name="T2" fmla="*/ 26 w 34"/>
                <a:gd name="T3" fmla="*/ 22 h 61"/>
                <a:gd name="T4" fmla="*/ 25 w 34"/>
                <a:gd name="T5" fmla="*/ 23 h 61"/>
                <a:gd name="T6" fmla="*/ 24 w 34"/>
                <a:gd name="T7" fmla="*/ 23 h 61"/>
                <a:gd name="T8" fmla="*/ 1 w 34"/>
                <a:gd name="T9" fmla="*/ 8 h 61"/>
                <a:gd name="T10" fmla="*/ 22 w 34"/>
                <a:gd name="T11" fmla="*/ 31 h 61"/>
                <a:gd name="T12" fmla="*/ 16 w 34"/>
                <a:gd name="T13" fmla="*/ 34 h 61"/>
                <a:gd name="T14" fmla="*/ 4 w 34"/>
                <a:gd name="T15" fmla="*/ 32 h 61"/>
                <a:gd name="T16" fmla="*/ 20 w 34"/>
                <a:gd name="T17" fmla="*/ 39 h 61"/>
                <a:gd name="T18" fmla="*/ 21 w 34"/>
                <a:gd name="T19" fmla="*/ 39 h 61"/>
                <a:gd name="T20" fmla="*/ 25 w 34"/>
                <a:gd name="T21" fmla="*/ 41 h 61"/>
                <a:gd name="T22" fmla="*/ 9 w 34"/>
                <a:gd name="T23" fmla="*/ 45 h 61"/>
                <a:gd name="T24" fmla="*/ 0 w 34"/>
                <a:gd name="T25" fmla="*/ 43 h 61"/>
                <a:gd name="T26" fmla="*/ 17 w 34"/>
                <a:gd name="T27" fmla="*/ 49 h 61"/>
                <a:gd name="T28" fmla="*/ 20 w 34"/>
                <a:gd name="T29" fmla="*/ 48 h 61"/>
                <a:gd name="T30" fmla="*/ 21 w 34"/>
                <a:gd name="T31" fmla="*/ 48 h 61"/>
                <a:gd name="T32" fmla="*/ 24 w 34"/>
                <a:gd name="T33" fmla="*/ 50 h 61"/>
                <a:gd name="T34" fmla="*/ 8 w 34"/>
                <a:gd name="T35" fmla="*/ 61 h 61"/>
                <a:gd name="T36" fmla="*/ 31 w 34"/>
                <a:gd name="T37" fmla="*/ 47 h 61"/>
                <a:gd name="T38" fmla="*/ 31 w 34"/>
                <a:gd name="T39" fmla="*/ 46 h 61"/>
                <a:gd name="T40" fmla="*/ 30 w 34"/>
                <a:gd name="T41" fmla="*/ 41 h 61"/>
                <a:gd name="T42" fmla="*/ 32 w 34"/>
                <a:gd name="T43" fmla="*/ 38 h 61"/>
                <a:gd name="T44" fmla="*/ 34 w 34"/>
                <a:gd name="T45" fmla="*/ 32 h 61"/>
                <a:gd name="T46" fmla="*/ 27 w 34"/>
                <a:gd name="T47" fmla="*/ 15 h 61"/>
                <a:gd name="T48" fmla="*/ 13 w 34"/>
                <a:gd name="T4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" h="61">
                  <a:moveTo>
                    <a:pt x="13" y="0"/>
                  </a:moveTo>
                  <a:cubicBezTo>
                    <a:pt x="14" y="1"/>
                    <a:pt x="24" y="13"/>
                    <a:pt x="26" y="22"/>
                  </a:cubicBezTo>
                  <a:cubicBezTo>
                    <a:pt x="26" y="22"/>
                    <a:pt x="26" y="23"/>
                    <a:pt x="25" y="23"/>
                  </a:cubicBezTo>
                  <a:cubicBezTo>
                    <a:pt x="25" y="23"/>
                    <a:pt x="24" y="23"/>
                    <a:pt x="24" y="23"/>
                  </a:cubicBezTo>
                  <a:cubicBezTo>
                    <a:pt x="20" y="19"/>
                    <a:pt x="12" y="11"/>
                    <a:pt x="1" y="8"/>
                  </a:cubicBezTo>
                  <a:cubicBezTo>
                    <a:pt x="1" y="8"/>
                    <a:pt x="23" y="25"/>
                    <a:pt x="22" y="31"/>
                  </a:cubicBezTo>
                  <a:cubicBezTo>
                    <a:pt x="22" y="33"/>
                    <a:pt x="19" y="34"/>
                    <a:pt x="16" y="34"/>
                  </a:cubicBezTo>
                  <a:cubicBezTo>
                    <a:pt x="11" y="34"/>
                    <a:pt x="4" y="32"/>
                    <a:pt x="4" y="32"/>
                  </a:cubicBezTo>
                  <a:cubicBezTo>
                    <a:pt x="4" y="32"/>
                    <a:pt x="14" y="39"/>
                    <a:pt x="20" y="39"/>
                  </a:cubicBezTo>
                  <a:cubicBezTo>
                    <a:pt x="20" y="39"/>
                    <a:pt x="21" y="39"/>
                    <a:pt x="21" y="39"/>
                  </a:cubicBezTo>
                  <a:cubicBezTo>
                    <a:pt x="21" y="39"/>
                    <a:pt x="26" y="39"/>
                    <a:pt x="25" y="41"/>
                  </a:cubicBezTo>
                  <a:cubicBezTo>
                    <a:pt x="24" y="43"/>
                    <a:pt x="16" y="45"/>
                    <a:pt x="9" y="45"/>
                  </a:cubicBezTo>
                  <a:cubicBezTo>
                    <a:pt x="6" y="45"/>
                    <a:pt x="3" y="44"/>
                    <a:pt x="0" y="43"/>
                  </a:cubicBezTo>
                  <a:cubicBezTo>
                    <a:pt x="1" y="44"/>
                    <a:pt x="10" y="49"/>
                    <a:pt x="17" y="49"/>
                  </a:cubicBezTo>
                  <a:cubicBezTo>
                    <a:pt x="18" y="49"/>
                    <a:pt x="19" y="49"/>
                    <a:pt x="20" y="48"/>
                  </a:cubicBezTo>
                  <a:cubicBezTo>
                    <a:pt x="20" y="48"/>
                    <a:pt x="21" y="48"/>
                    <a:pt x="21" y="48"/>
                  </a:cubicBezTo>
                  <a:cubicBezTo>
                    <a:pt x="22" y="48"/>
                    <a:pt x="24" y="49"/>
                    <a:pt x="24" y="50"/>
                  </a:cubicBezTo>
                  <a:cubicBezTo>
                    <a:pt x="25" y="51"/>
                    <a:pt x="14" y="59"/>
                    <a:pt x="8" y="61"/>
                  </a:cubicBezTo>
                  <a:cubicBezTo>
                    <a:pt x="21" y="58"/>
                    <a:pt x="31" y="51"/>
                    <a:pt x="31" y="47"/>
                  </a:cubicBezTo>
                  <a:cubicBezTo>
                    <a:pt x="31" y="47"/>
                    <a:pt x="31" y="47"/>
                    <a:pt x="31" y="46"/>
                  </a:cubicBezTo>
                  <a:cubicBezTo>
                    <a:pt x="31" y="44"/>
                    <a:pt x="30" y="42"/>
                    <a:pt x="30" y="41"/>
                  </a:cubicBezTo>
                  <a:cubicBezTo>
                    <a:pt x="30" y="40"/>
                    <a:pt x="31" y="39"/>
                    <a:pt x="32" y="38"/>
                  </a:cubicBezTo>
                  <a:cubicBezTo>
                    <a:pt x="33" y="37"/>
                    <a:pt x="34" y="35"/>
                    <a:pt x="34" y="32"/>
                  </a:cubicBezTo>
                  <a:cubicBezTo>
                    <a:pt x="34" y="28"/>
                    <a:pt x="32" y="22"/>
                    <a:pt x="27" y="15"/>
                  </a:cubicBezTo>
                  <a:cubicBezTo>
                    <a:pt x="23" y="10"/>
                    <a:pt x="19" y="5"/>
                    <a:pt x="13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2" name="Freeform 1071">
              <a:extLst>
                <a:ext uri="{FF2B5EF4-FFF2-40B4-BE49-F238E27FC236}">
                  <a16:creationId xmlns:a16="http://schemas.microsoft.com/office/drawing/2014/main" id="{1990247F-C3B2-4352-AC5E-9814F85F2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0863" y="1463676"/>
              <a:ext cx="176213" cy="115888"/>
            </a:xfrm>
            <a:custGeom>
              <a:avLst/>
              <a:gdLst>
                <a:gd name="T0" fmla="*/ 18 w 53"/>
                <a:gd name="T1" fmla="*/ 0 h 35"/>
                <a:gd name="T2" fmla="*/ 23 w 53"/>
                <a:gd name="T3" fmla="*/ 20 h 35"/>
                <a:gd name="T4" fmla="*/ 21 w 53"/>
                <a:gd name="T5" fmla="*/ 28 h 35"/>
                <a:gd name="T6" fmla="*/ 0 w 53"/>
                <a:gd name="T7" fmla="*/ 6 h 35"/>
                <a:gd name="T8" fmla="*/ 16 w 53"/>
                <a:gd name="T9" fmla="*/ 30 h 35"/>
                <a:gd name="T10" fmla="*/ 0 w 53"/>
                <a:gd name="T11" fmla="*/ 21 h 35"/>
                <a:gd name="T12" fmla="*/ 24 w 53"/>
                <a:gd name="T13" fmla="*/ 35 h 35"/>
                <a:gd name="T14" fmla="*/ 26 w 53"/>
                <a:gd name="T15" fmla="*/ 35 h 35"/>
                <a:gd name="T16" fmla="*/ 33 w 53"/>
                <a:gd name="T17" fmla="*/ 30 h 35"/>
                <a:gd name="T18" fmla="*/ 34 w 53"/>
                <a:gd name="T19" fmla="*/ 31 h 35"/>
                <a:gd name="T20" fmla="*/ 36 w 53"/>
                <a:gd name="T21" fmla="*/ 31 h 35"/>
                <a:gd name="T22" fmla="*/ 51 w 53"/>
                <a:gd name="T23" fmla="*/ 13 h 35"/>
                <a:gd name="T24" fmla="*/ 53 w 53"/>
                <a:gd name="T25" fmla="*/ 5 h 35"/>
                <a:gd name="T26" fmla="*/ 43 w 53"/>
                <a:gd name="T27" fmla="*/ 22 h 35"/>
                <a:gd name="T28" fmla="*/ 45 w 53"/>
                <a:gd name="T29" fmla="*/ 2 h 35"/>
                <a:gd name="T30" fmla="*/ 36 w 53"/>
                <a:gd name="T31" fmla="*/ 23 h 35"/>
                <a:gd name="T32" fmla="*/ 35 w 53"/>
                <a:gd name="T33" fmla="*/ 23 h 35"/>
                <a:gd name="T34" fmla="*/ 31 w 53"/>
                <a:gd name="T35" fmla="*/ 3 h 35"/>
                <a:gd name="T36" fmla="*/ 29 w 53"/>
                <a:gd name="T37" fmla="*/ 23 h 35"/>
                <a:gd name="T38" fmla="*/ 29 w 53"/>
                <a:gd name="T39" fmla="*/ 23 h 35"/>
                <a:gd name="T40" fmla="*/ 18 w 53"/>
                <a:gd name="T4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" h="35">
                  <a:moveTo>
                    <a:pt x="18" y="0"/>
                  </a:moveTo>
                  <a:cubicBezTo>
                    <a:pt x="19" y="3"/>
                    <a:pt x="22" y="15"/>
                    <a:pt x="23" y="20"/>
                  </a:cubicBezTo>
                  <a:cubicBezTo>
                    <a:pt x="24" y="26"/>
                    <a:pt x="21" y="28"/>
                    <a:pt x="21" y="28"/>
                  </a:cubicBezTo>
                  <a:cubicBezTo>
                    <a:pt x="13" y="26"/>
                    <a:pt x="0" y="6"/>
                    <a:pt x="0" y="6"/>
                  </a:cubicBezTo>
                  <a:cubicBezTo>
                    <a:pt x="4" y="20"/>
                    <a:pt x="16" y="30"/>
                    <a:pt x="16" y="30"/>
                  </a:cubicBezTo>
                  <a:cubicBezTo>
                    <a:pt x="9" y="28"/>
                    <a:pt x="1" y="22"/>
                    <a:pt x="0" y="21"/>
                  </a:cubicBezTo>
                  <a:cubicBezTo>
                    <a:pt x="9" y="31"/>
                    <a:pt x="19" y="35"/>
                    <a:pt x="24" y="35"/>
                  </a:cubicBezTo>
                  <a:cubicBezTo>
                    <a:pt x="25" y="35"/>
                    <a:pt x="26" y="35"/>
                    <a:pt x="26" y="35"/>
                  </a:cubicBezTo>
                  <a:cubicBezTo>
                    <a:pt x="30" y="33"/>
                    <a:pt x="30" y="30"/>
                    <a:pt x="33" y="30"/>
                  </a:cubicBezTo>
                  <a:cubicBezTo>
                    <a:pt x="33" y="30"/>
                    <a:pt x="34" y="31"/>
                    <a:pt x="34" y="31"/>
                  </a:cubicBezTo>
                  <a:cubicBezTo>
                    <a:pt x="35" y="31"/>
                    <a:pt x="35" y="31"/>
                    <a:pt x="36" y="31"/>
                  </a:cubicBezTo>
                  <a:cubicBezTo>
                    <a:pt x="40" y="31"/>
                    <a:pt x="46" y="27"/>
                    <a:pt x="51" y="13"/>
                  </a:cubicBezTo>
                  <a:cubicBezTo>
                    <a:pt x="52" y="11"/>
                    <a:pt x="53" y="8"/>
                    <a:pt x="53" y="5"/>
                  </a:cubicBezTo>
                  <a:cubicBezTo>
                    <a:pt x="51" y="11"/>
                    <a:pt x="43" y="22"/>
                    <a:pt x="43" y="22"/>
                  </a:cubicBezTo>
                  <a:cubicBezTo>
                    <a:pt x="44" y="18"/>
                    <a:pt x="45" y="6"/>
                    <a:pt x="45" y="2"/>
                  </a:cubicBezTo>
                  <a:cubicBezTo>
                    <a:pt x="44" y="9"/>
                    <a:pt x="38" y="23"/>
                    <a:pt x="36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6"/>
                    <a:pt x="31" y="3"/>
                  </a:cubicBezTo>
                  <a:cubicBezTo>
                    <a:pt x="31" y="6"/>
                    <a:pt x="32" y="23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6" y="22"/>
                    <a:pt x="20" y="4"/>
                    <a:pt x="18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3" name="Freeform 1072">
              <a:extLst>
                <a:ext uri="{FF2B5EF4-FFF2-40B4-BE49-F238E27FC236}">
                  <a16:creationId xmlns:a16="http://schemas.microsoft.com/office/drawing/2014/main" id="{4A8B66C6-5D00-4275-B178-B7459665C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6388" y="1344613"/>
              <a:ext cx="11113" cy="3175"/>
            </a:xfrm>
            <a:custGeom>
              <a:avLst/>
              <a:gdLst>
                <a:gd name="T0" fmla="*/ 3 w 3"/>
                <a:gd name="T1" fmla="*/ 0 h 1"/>
                <a:gd name="T2" fmla="*/ 0 w 3"/>
                <a:gd name="T3" fmla="*/ 1 h 1"/>
                <a:gd name="T4" fmla="*/ 3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cubicBezTo>
                    <a:pt x="3" y="1"/>
                    <a:pt x="2" y="1"/>
                    <a:pt x="0" y="1"/>
                  </a:cubicBezTo>
                  <a:cubicBezTo>
                    <a:pt x="2" y="1"/>
                    <a:pt x="3" y="1"/>
                    <a:pt x="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4" name="Freeform 1073">
              <a:extLst>
                <a:ext uri="{FF2B5EF4-FFF2-40B4-BE49-F238E27FC236}">
                  <a16:creationId xmlns:a16="http://schemas.microsoft.com/office/drawing/2014/main" id="{C46FBED3-D5F5-42AB-984C-5A546A4C1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48913" y="1212851"/>
              <a:ext cx="131763" cy="201613"/>
            </a:xfrm>
            <a:custGeom>
              <a:avLst/>
              <a:gdLst>
                <a:gd name="T0" fmla="*/ 16 w 40"/>
                <a:gd name="T1" fmla="*/ 0 h 61"/>
                <a:gd name="T2" fmla="*/ 5 w 40"/>
                <a:gd name="T3" fmla="*/ 14 h 61"/>
                <a:gd name="T4" fmla="*/ 1 w 40"/>
                <a:gd name="T5" fmla="*/ 23 h 61"/>
                <a:gd name="T6" fmla="*/ 0 w 40"/>
                <a:gd name="T7" fmla="*/ 27 h 61"/>
                <a:gd name="T8" fmla="*/ 0 w 40"/>
                <a:gd name="T9" fmla="*/ 31 h 61"/>
                <a:gd name="T10" fmla="*/ 3 w 40"/>
                <a:gd name="T11" fmla="*/ 38 h 61"/>
                <a:gd name="T12" fmla="*/ 5 w 40"/>
                <a:gd name="T13" fmla="*/ 42 h 61"/>
                <a:gd name="T14" fmla="*/ 5 w 40"/>
                <a:gd name="T15" fmla="*/ 45 h 61"/>
                <a:gd name="T16" fmla="*/ 5 w 40"/>
                <a:gd name="T17" fmla="*/ 47 h 61"/>
                <a:gd name="T18" fmla="*/ 40 w 40"/>
                <a:gd name="T19" fmla="*/ 61 h 61"/>
                <a:gd name="T20" fmla="*/ 40 w 40"/>
                <a:gd name="T21" fmla="*/ 61 h 61"/>
                <a:gd name="T22" fmla="*/ 19 w 40"/>
                <a:gd name="T23" fmla="*/ 51 h 61"/>
                <a:gd name="T24" fmla="*/ 35 w 40"/>
                <a:gd name="T25" fmla="*/ 42 h 61"/>
                <a:gd name="T26" fmla="*/ 20 w 40"/>
                <a:gd name="T27" fmla="*/ 44 h 61"/>
                <a:gd name="T28" fmla="*/ 17 w 40"/>
                <a:gd name="T29" fmla="*/ 43 h 61"/>
                <a:gd name="T30" fmla="*/ 36 w 40"/>
                <a:gd name="T31" fmla="*/ 29 h 61"/>
                <a:gd name="T32" fmla="*/ 15 w 40"/>
                <a:gd name="T33" fmla="*/ 36 h 61"/>
                <a:gd name="T34" fmla="*/ 14 w 40"/>
                <a:gd name="T35" fmla="*/ 36 h 61"/>
                <a:gd name="T36" fmla="*/ 28 w 40"/>
                <a:gd name="T37" fmla="*/ 14 h 61"/>
                <a:gd name="T38" fmla="*/ 10 w 40"/>
                <a:gd name="T39" fmla="*/ 27 h 61"/>
                <a:gd name="T40" fmla="*/ 7 w 40"/>
                <a:gd name="T41" fmla="*/ 26 h 61"/>
                <a:gd name="T42" fmla="*/ 16 w 40"/>
                <a:gd name="T4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61">
                  <a:moveTo>
                    <a:pt x="16" y="0"/>
                  </a:moveTo>
                  <a:cubicBezTo>
                    <a:pt x="12" y="4"/>
                    <a:pt x="8" y="10"/>
                    <a:pt x="5" y="14"/>
                  </a:cubicBezTo>
                  <a:cubicBezTo>
                    <a:pt x="3" y="18"/>
                    <a:pt x="2" y="21"/>
                    <a:pt x="1" y="23"/>
                  </a:cubicBezTo>
                  <a:cubicBezTo>
                    <a:pt x="1" y="25"/>
                    <a:pt x="0" y="26"/>
                    <a:pt x="0" y="27"/>
                  </a:cubicBezTo>
                  <a:cubicBezTo>
                    <a:pt x="0" y="28"/>
                    <a:pt x="0" y="29"/>
                    <a:pt x="0" y="31"/>
                  </a:cubicBezTo>
                  <a:cubicBezTo>
                    <a:pt x="0" y="35"/>
                    <a:pt x="1" y="37"/>
                    <a:pt x="3" y="38"/>
                  </a:cubicBezTo>
                  <a:cubicBezTo>
                    <a:pt x="5" y="39"/>
                    <a:pt x="5" y="40"/>
                    <a:pt x="5" y="42"/>
                  </a:cubicBezTo>
                  <a:cubicBezTo>
                    <a:pt x="5" y="43"/>
                    <a:pt x="5" y="44"/>
                    <a:pt x="5" y="45"/>
                  </a:cubicBezTo>
                  <a:cubicBezTo>
                    <a:pt x="5" y="45"/>
                    <a:pt x="5" y="46"/>
                    <a:pt x="5" y="47"/>
                  </a:cubicBezTo>
                  <a:cubicBezTo>
                    <a:pt x="6" y="51"/>
                    <a:pt x="22" y="61"/>
                    <a:pt x="40" y="61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33" y="60"/>
                    <a:pt x="24" y="56"/>
                    <a:pt x="19" y="51"/>
                  </a:cubicBezTo>
                  <a:cubicBezTo>
                    <a:pt x="16" y="48"/>
                    <a:pt x="28" y="44"/>
                    <a:pt x="35" y="42"/>
                  </a:cubicBezTo>
                  <a:cubicBezTo>
                    <a:pt x="31" y="43"/>
                    <a:pt x="24" y="44"/>
                    <a:pt x="20" y="44"/>
                  </a:cubicBezTo>
                  <a:cubicBezTo>
                    <a:pt x="18" y="44"/>
                    <a:pt x="17" y="44"/>
                    <a:pt x="17" y="43"/>
                  </a:cubicBezTo>
                  <a:cubicBezTo>
                    <a:pt x="16" y="40"/>
                    <a:pt x="35" y="30"/>
                    <a:pt x="36" y="29"/>
                  </a:cubicBezTo>
                  <a:cubicBezTo>
                    <a:pt x="35" y="30"/>
                    <a:pt x="20" y="36"/>
                    <a:pt x="15" y="36"/>
                  </a:cubicBezTo>
                  <a:cubicBezTo>
                    <a:pt x="15" y="36"/>
                    <a:pt x="14" y="36"/>
                    <a:pt x="14" y="36"/>
                  </a:cubicBezTo>
                  <a:cubicBezTo>
                    <a:pt x="11" y="34"/>
                    <a:pt x="25" y="18"/>
                    <a:pt x="28" y="14"/>
                  </a:cubicBezTo>
                  <a:cubicBezTo>
                    <a:pt x="26" y="17"/>
                    <a:pt x="16" y="27"/>
                    <a:pt x="10" y="27"/>
                  </a:cubicBezTo>
                  <a:cubicBezTo>
                    <a:pt x="9" y="27"/>
                    <a:pt x="8" y="27"/>
                    <a:pt x="7" y="26"/>
                  </a:cubicBezTo>
                  <a:cubicBezTo>
                    <a:pt x="3" y="20"/>
                    <a:pt x="15" y="1"/>
                    <a:pt x="1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5" name="Freeform 1074">
              <a:extLst>
                <a:ext uri="{FF2B5EF4-FFF2-40B4-BE49-F238E27FC236}">
                  <a16:creationId xmlns:a16="http://schemas.microsoft.com/office/drawing/2014/main" id="{C831AFC1-F146-4B52-8587-7BFCE4E89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8976" y="1122363"/>
              <a:ext cx="228600" cy="215900"/>
            </a:xfrm>
            <a:custGeom>
              <a:avLst/>
              <a:gdLst>
                <a:gd name="T0" fmla="*/ 66 w 69"/>
                <a:gd name="T1" fmla="*/ 51 h 65"/>
                <a:gd name="T2" fmla="*/ 49 w 69"/>
                <a:gd name="T3" fmla="*/ 64 h 65"/>
                <a:gd name="T4" fmla="*/ 6 w 69"/>
                <a:gd name="T5" fmla="*/ 40 h 65"/>
                <a:gd name="T6" fmla="*/ 6 w 69"/>
                <a:gd name="T7" fmla="*/ 40 h 65"/>
                <a:gd name="T8" fmla="*/ 1 w 69"/>
                <a:gd name="T9" fmla="*/ 14 h 65"/>
                <a:gd name="T10" fmla="*/ 2 w 69"/>
                <a:gd name="T11" fmla="*/ 4 h 65"/>
                <a:gd name="T12" fmla="*/ 6 w 69"/>
                <a:gd name="T13" fmla="*/ 7 h 65"/>
                <a:gd name="T14" fmla="*/ 10 w 69"/>
                <a:gd name="T15" fmla="*/ 9 h 65"/>
                <a:gd name="T16" fmla="*/ 9 w 69"/>
                <a:gd name="T17" fmla="*/ 3 h 65"/>
                <a:gd name="T18" fmla="*/ 17 w 69"/>
                <a:gd name="T19" fmla="*/ 2 h 65"/>
                <a:gd name="T20" fmla="*/ 39 w 69"/>
                <a:gd name="T21" fmla="*/ 9 h 65"/>
                <a:gd name="T22" fmla="*/ 39 w 69"/>
                <a:gd name="T23" fmla="*/ 9 h 65"/>
                <a:gd name="T24" fmla="*/ 66 w 69"/>
                <a:gd name="T25" fmla="*/ 5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65">
                  <a:moveTo>
                    <a:pt x="66" y="51"/>
                  </a:moveTo>
                  <a:cubicBezTo>
                    <a:pt x="63" y="65"/>
                    <a:pt x="49" y="64"/>
                    <a:pt x="49" y="64"/>
                  </a:cubicBezTo>
                  <a:cubicBezTo>
                    <a:pt x="24" y="65"/>
                    <a:pt x="12" y="53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0" y="27"/>
                    <a:pt x="1" y="14"/>
                    <a:pt x="1" y="14"/>
                  </a:cubicBezTo>
                  <a:cubicBezTo>
                    <a:pt x="1" y="14"/>
                    <a:pt x="0" y="5"/>
                    <a:pt x="2" y="4"/>
                  </a:cubicBezTo>
                  <a:cubicBezTo>
                    <a:pt x="3" y="4"/>
                    <a:pt x="5" y="6"/>
                    <a:pt x="6" y="7"/>
                  </a:cubicBezTo>
                  <a:cubicBezTo>
                    <a:pt x="8" y="8"/>
                    <a:pt x="9" y="9"/>
                    <a:pt x="10" y="9"/>
                  </a:cubicBezTo>
                  <a:cubicBezTo>
                    <a:pt x="11" y="9"/>
                    <a:pt x="9" y="7"/>
                    <a:pt x="9" y="3"/>
                  </a:cubicBezTo>
                  <a:cubicBezTo>
                    <a:pt x="8" y="0"/>
                    <a:pt x="17" y="2"/>
                    <a:pt x="17" y="2"/>
                  </a:cubicBezTo>
                  <a:cubicBezTo>
                    <a:pt x="25" y="4"/>
                    <a:pt x="33" y="6"/>
                    <a:pt x="39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65" y="20"/>
                    <a:pt x="69" y="40"/>
                    <a:pt x="66" y="5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6" name="Freeform 1075">
              <a:extLst>
                <a:ext uri="{FF2B5EF4-FFF2-40B4-BE49-F238E27FC236}">
                  <a16:creationId xmlns:a16="http://schemas.microsoft.com/office/drawing/2014/main" id="{71557115-4598-4C65-9767-7F226854584E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13" y="1152526"/>
              <a:ext cx="200025" cy="182563"/>
            </a:xfrm>
            <a:custGeom>
              <a:avLst/>
              <a:gdLst>
                <a:gd name="T0" fmla="*/ 33 w 61"/>
                <a:gd name="T1" fmla="*/ 0 h 55"/>
                <a:gd name="T2" fmla="*/ 53 w 61"/>
                <a:gd name="T3" fmla="*/ 24 h 55"/>
                <a:gd name="T4" fmla="*/ 35 w 61"/>
                <a:gd name="T5" fmla="*/ 13 h 55"/>
                <a:gd name="T6" fmla="*/ 35 w 61"/>
                <a:gd name="T7" fmla="*/ 13 h 55"/>
                <a:gd name="T8" fmla="*/ 51 w 61"/>
                <a:gd name="T9" fmla="*/ 37 h 55"/>
                <a:gd name="T10" fmla="*/ 48 w 61"/>
                <a:gd name="T11" fmla="*/ 36 h 55"/>
                <a:gd name="T12" fmla="*/ 32 w 61"/>
                <a:gd name="T13" fmla="*/ 28 h 55"/>
                <a:gd name="T14" fmla="*/ 40 w 61"/>
                <a:gd name="T15" fmla="*/ 42 h 55"/>
                <a:gd name="T16" fmla="*/ 39 w 61"/>
                <a:gd name="T17" fmla="*/ 42 h 55"/>
                <a:gd name="T18" fmla="*/ 17 w 61"/>
                <a:gd name="T19" fmla="*/ 31 h 55"/>
                <a:gd name="T20" fmla="*/ 31 w 61"/>
                <a:gd name="T21" fmla="*/ 50 h 55"/>
                <a:gd name="T22" fmla="*/ 30 w 61"/>
                <a:gd name="T23" fmla="*/ 50 h 55"/>
                <a:gd name="T24" fmla="*/ 0 w 61"/>
                <a:gd name="T25" fmla="*/ 31 h 55"/>
                <a:gd name="T26" fmla="*/ 40 w 61"/>
                <a:gd name="T27" fmla="*/ 55 h 55"/>
                <a:gd name="T28" fmla="*/ 43 w 61"/>
                <a:gd name="T29" fmla="*/ 55 h 55"/>
                <a:gd name="T30" fmla="*/ 43 w 61"/>
                <a:gd name="T31" fmla="*/ 55 h 55"/>
                <a:gd name="T32" fmla="*/ 60 w 61"/>
                <a:gd name="T33" fmla="*/ 42 h 55"/>
                <a:gd name="T34" fmla="*/ 61 w 61"/>
                <a:gd name="T35" fmla="*/ 36 h 55"/>
                <a:gd name="T36" fmla="*/ 33 w 61"/>
                <a:gd name="T3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" h="55">
                  <a:moveTo>
                    <a:pt x="33" y="0"/>
                  </a:moveTo>
                  <a:cubicBezTo>
                    <a:pt x="46" y="9"/>
                    <a:pt x="53" y="23"/>
                    <a:pt x="53" y="24"/>
                  </a:cubicBezTo>
                  <a:cubicBezTo>
                    <a:pt x="45" y="14"/>
                    <a:pt x="37" y="13"/>
                    <a:pt x="35" y="13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48" y="19"/>
                    <a:pt x="54" y="37"/>
                    <a:pt x="51" y="37"/>
                  </a:cubicBezTo>
                  <a:cubicBezTo>
                    <a:pt x="50" y="37"/>
                    <a:pt x="49" y="37"/>
                    <a:pt x="48" y="36"/>
                  </a:cubicBezTo>
                  <a:cubicBezTo>
                    <a:pt x="41" y="29"/>
                    <a:pt x="32" y="28"/>
                    <a:pt x="32" y="28"/>
                  </a:cubicBezTo>
                  <a:cubicBezTo>
                    <a:pt x="36" y="29"/>
                    <a:pt x="46" y="39"/>
                    <a:pt x="40" y="42"/>
                  </a:cubicBezTo>
                  <a:cubicBezTo>
                    <a:pt x="40" y="42"/>
                    <a:pt x="39" y="42"/>
                    <a:pt x="39" y="42"/>
                  </a:cubicBezTo>
                  <a:cubicBezTo>
                    <a:pt x="32" y="42"/>
                    <a:pt x="18" y="32"/>
                    <a:pt x="17" y="31"/>
                  </a:cubicBezTo>
                  <a:cubicBezTo>
                    <a:pt x="24" y="43"/>
                    <a:pt x="46" y="49"/>
                    <a:pt x="31" y="50"/>
                  </a:cubicBezTo>
                  <a:cubicBezTo>
                    <a:pt x="31" y="50"/>
                    <a:pt x="30" y="50"/>
                    <a:pt x="30" y="50"/>
                  </a:cubicBezTo>
                  <a:cubicBezTo>
                    <a:pt x="16" y="50"/>
                    <a:pt x="2" y="32"/>
                    <a:pt x="0" y="31"/>
                  </a:cubicBezTo>
                  <a:cubicBezTo>
                    <a:pt x="6" y="43"/>
                    <a:pt x="17" y="55"/>
                    <a:pt x="40" y="55"/>
                  </a:cubicBezTo>
                  <a:cubicBezTo>
                    <a:pt x="41" y="55"/>
                    <a:pt x="42" y="55"/>
                    <a:pt x="43" y="55"/>
                  </a:cubicBezTo>
                  <a:cubicBezTo>
                    <a:pt x="43" y="55"/>
                    <a:pt x="43" y="55"/>
                    <a:pt x="43" y="55"/>
                  </a:cubicBezTo>
                  <a:cubicBezTo>
                    <a:pt x="46" y="55"/>
                    <a:pt x="58" y="54"/>
                    <a:pt x="60" y="42"/>
                  </a:cubicBezTo>
                  <a:cubicBezTo>
                    <a:pt x="61" y="40"/>
                    <a:pt x="61" y="38"/>
                    <a:pt x="61" y="36"/>
                  </a:cubicBezTo>
                  <a:cubicBezTo>
                    <a:pt x="61" y="25"/>
                    <a:pt x="55" y="9"/>
                    <a:pt x="33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7" name="Freeform 1076">
              <a:extLst>
                <a:ext uri="{FF2B5EF4-FFF2-40B4-BE49-F238E27FC236}">
                  <a16:creationId xmlns:a16="http://schemas.microsoft.com/office/drawing/2014/main" id="{544F9AC8-159B-4ADC-8DBA-2BBE9CCFE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1376" y="1268413"/>
              <a:ext cx="76200" cy="73025"/>
            </a:xfrm>
            <a:custGeom>
              <a:avLst/>
              <a:gdLst>
                <a:gd name="T0" fmla="*/ 0 w 23"/>
                <a:gd name="T1" fmla="*/ 20 h 22"/>
                <a:gd name="T2" fmla="*/ 15 w 23"/>
                <a:gd name="T3" fmla="*/ 19 h 22"/>
                <a:gd name="T4" fmla="*/ 19 w 23"/>
                <a:gd name="T5" fmla="*/ 19 h 22"/>
                <a:gd name="T6" fmla="*/ 20 w 23"/>
                <a:gd name="T7" fmla="*/ 15 h 22"/>
                <a:gd name="T8" fmla="*/ 21 w 23"/>
                <a:gd name="T9" fmla="*/ 0 h 22"/>
                <a:gd name="T10" fmla="*/ 18 w 23"/>
                <a:gd name="T11" fmla="*/ 10 h 22"/>
                <a:gd name="T12" fmla="*/ 16 w 23"/>
                <a:gd name="T13" fmla="*/ 3 h 22"/>
                <a:gd name="T14" fmla="*/ 16 w 23"/>
                <a:gd name="T15" fmla="*/ 13 h 22"/>
                <a:gd name="T16" fmla="*/ 7 w 23"/>
                <a:gd name="T17" fmla="*/ 12 h 22"/>
                <a:gd name="T18" fmla="*/ 12 w 23"/>
                <a:gd name="T19" fmla="*/ 17 h 22"/>
                <a:gd name="T20" fmla="*/ 0 w 23"/>
                <a:gd name="T2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2">
                  <a:moveTo>
                    <a:pt x="0" y="20"/>
                  </a:moveTo>
                  <a:cubicBezTo>
                    <a:pt x="0" y="20"/>
                    <a:pt x="7" y="22"/>
                    <a:pt x="15" y="19"/>
                  </a:cubicBezTo>
                  <a:cubicBezTo>
                    <a:pt x="15" y="19"/>
                    <a:pt x="16" y="20"/>
                    <a:pt x="19" y="19"/>
                  </a:cubicBezTo>
                  <a:cubicBezTo>
                    <a:pt x="21" y="18"/>
                    <a:pt x="20" y="17"/>
                    <a:pt x="20" y="15"/>
                  </a:cubicBezTo>
                  <a:cubicBezTo>
                    <a:pt x="21" y="13"/>
                    <a:pt x="23" y="7"/>
                    <a:pt x="21" y="0"/>
                  </a:cubicBezTo>
                  <a:cubicBezTo>
                    <a:pt x="21" y="0"/>
                    <a:pt x="20" y="7"/>
                    <a:pt x="18" y="10"/>
                  </a:cubicBezTo>
                  <a:cubicBezTo>
                    <a:pt x="18" y="10"/>
                    <a:pt x="17" y="6"/>
                    <a:pt x="16" y="3"/>
                  </a:cubicBezTo>
                  <a:cubicBezTo>
                    <a:pt x="16" y="3"/>
                    <a:pt x="17" y="11"/>
                    <a:pt x="16" y="13"/>
                  </a:cubicBezTo>
                  <a:cubicBezTo>
                    <a:pt x="14" y="16"/>
                    <a:pt x="7" y="12"/>
                    <a:pt x="7" y="12"/>
                  </a:cubicBezTo>
                  <a:cubicBezTo>
                    <a:pt x="7" y="12"/>
                    <a:pt x="10" y="17"/>
                    <a:pt x="12" y="17"/>
                  </a:cubicBezTo>
                  <a:cubicBezTo>
                    <a:pt x="12" y="17"/>
                    <a:pt x="8" y="20"/>
                    <a:pt x="0" y="20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" name="Freeform 1077">
              <a:extLst>
                <a:ext uri="{FF2B5EF4-FFF2-40B4-BE49-F238E27FC236}">
                  <a16:creationId xmlns:a16="http://schemas.microsoft.com/office/drawing/2014/main" id="{78242736-6C19-444D-B66B-4EFBDBD45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6938" y="1320801"/>
              <a:ext cx="42863" cy="26988"/>
            </a:xfrm>
            <a:custGeom>
              <a:avLst/>
              <a:gdLst>
                <a:gd name="T0" fmla="*/ 0 w 13"/>
                <a:gd name="T1" fmla="*/ 4 h 8"/>
                <a:gd name="T2" fmla="*/ 7 w 13"/>
                <a:gd name="T3" fmla="*/ 8 h 8"/>
                <a:gd name="T4" fmla="*/ 13 w 13"/>
                <a:gd name="T5" fmla="*/ 7 h 8"/>
                <a:gd name="T6" fmla="*/ 3 w 13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8">
                  <a:moveTo>
                    <a:pt x="0" y="4"/>
                  </a:moveTo>
                  <a:cubicBezTo>
                    <a:pt x="0" y="4"/>
                    <a:pt x="2" y="3"/>
                    <a:pt x="7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6" y="4"/>
                    <a:pt x="3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9" name="Freeform 1078">
              <a:extLst>
                <a:ext uri="{FF2B5EF4-FFF2-40B4-BE49-F238E27FC236}">
                  <a16:creationId xmlns:a16="http://schemas.microsoft.com/office/drawing/2014/main" id="{D21FA182-912E-46F0-AAA9-43F6D29AF04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2076" y="969963"/>
              <a:ext cx="227013" cy="219075"/>
            </a:xfrm>
            <a:custGeom>
              <a:avLst/>
              <a:gdLst>
                <a:gd name="T0" fmla="*/ 66 w 69"/>
                <a:gd name="T1" fmla="*/ 52 h 66"/>
                <a:gd name="T2" fmla="*/ 49 w 69"/>
                <a:gd name="T3" fmla="*/ 65 h 66"/>
                <a:gd name="T4" fmla="*/ 6 w 69"/>
                <a:gd name="T5" fmla="*/ 41 h 66"/>
                <a:gd name="T6" fmla="*/ 6 w 69"/>
                <a:gd name="T7" fmla="*/ 41 h 66"/>
                <a:gd name="T8" fmla="*/ 1 w 69"/>
                <a:gd name="T9" fmla="*/ 14 h 66"/>
                <a:gd name="T10" fmla="*/ 2 w 69"/>
                <a:gd name="T11" fmla="*/ 5 h 66"/>
                <a:gd name="T12" fmla="*/ 6 w 69"/>
                <a:gd name="T13" fmla="*/ 8 h 66"/>
                <a:gd name="T14" fmla="*/ 10 w 69"/>
                <a:gd name="T15" fmla="*/ 10 h 66"/>
                <a:gd name="T16" fmla="*/ 9 w 69"/>
                <a:gd name="T17" fmla="*/ 4 h 66"/>
                <a:gd name="T18" fmla="*/ 17 w 69"/>
                <a:gd name="T19" fmla="*/ 3 h 66"/>
                <a:gd name="T20" fmla="*/ 39 w 69"/>
                <a:gd name="T21" fmla="*/ 9 h 66"/>
                <a:gd name="T22" fmla="*/ 39 w 69"/>
                <a:gd name="T23" fmla="*/ 9 h 66"/>
                <a:gd name="T24" fmla="*/ 66 w 69"/>
                <a:gd name="T25" fmla="*/ 5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66">
                  <a:moveTo>
                    <a:pt x="66" y="52"/>
                  </a:moveTo>
                  <a:cubicBezTo>
                    <a:pt x="63" y="66"/>
                    <a:pt x="49" y="65"/>
                    <a:pt x="49" y="65"/>
                  </a:cubicBezTo>
                  <a:cubicBezTo>
                    <a:pt x="24" y="66"/>
                    <a:pt x="12" y="53"/>
                    <a:pt x="6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0" y="28"/>
                    <a:pt x="1" y="14"/>
                    <a:pt x="1" y="14"/>
                  </a:cubicBezTo>
                  <a:cubicBezTo>
                    <a:pt x="1" y="14"/>
                    <a:pt x="0" y="5"/>
                    <a:pt x="2" y="5"/>
                  </a:cubicBezTo>
                  <a:cubicBezTo>
                    <a:pt x="3" y="5"/>
                    <a:pt x="5" y="6"/>
                    <a:pt x="6" y="8"/>
                  </a:cubicBezTo>
                  <a:cubicBezTo>
                    <a:pt x="8" y="9"/>
                    <a:pt x="9" y="10"/>
                    <a:pt x="10" y="10"/>
                  </a:cubicBezTo>
                  <a:cubicBezTo>
                    <a:pt x="11" y="10"/>
                    <a:pt x="10" y="8"/>
                    <a:pt x="9" y="4"/>
                  </a:cubicBezTo>
                  <a:cubicBezTo>
                    <a:pt x="8" y="0"/>
                    <a:pt x="17" y="3"/>
                    <a:pt x="17" y="3"/>
                  </a:cubicBezTo>
                  <a:cubicBezTo>
                    <a:pt x="25" y="4"/>
                    <a:pt x="33" y="7"/>
                    <a:pt x="39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65" y="21"/>
                    <a:pt x="69" y="40"/>
                    <a:pt x="66" y="52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0" name="Freeform 1079">
              <a:extLst>
                <a:ext uri="{FF2B5EF4-FFF2-40B4-BE49-F238E27FC236}">
                  <a16:creationId xmlns:a16="http://schemas.microsoft.com/office/drawing/2014/main" id="{22C89652-840D-4D19-BB7C-A18655FA6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1126" y="1000126"/>
              <a:ext cx="201613" cy="185738"/>
            </a:xfrm>
            <a:custGeom>
              <a:avLst/>
              <a:gdLst>
                <a:gd name="T0" fmla="*/ 33 w 61"/>
                <a:gd name="T1" fmla="*/ 0 h 56"/>
                <a:gd name="T2" fmla="*/ 53 w 61"/>
                <a:gd name="T3" fmla="*/ 25 h 56"/>
                <a:gd name="T4" fmla="*/ 35 w 61"/>
                <a:gd name="T5" fmla="*/ 14 h 56"/>
                <a:gd name="T6" fmla="*/ 35 w 61"/>
                <a:gd name="T7" fmla="*/ 14 h 56"/>
                <a:gd name="T8" fmla="*/ 51 w 61"/>
                <a:gd name="T9" fmla="*/ 38 h 56"/>
                <a:gd name="T10" fmla="*/ 48 w 61"/>
                <a:gd name="T11" fmla="*/ 37 h 56"/>
                <a:gd name="T12" fmla="*/ 32 w 61"/>
                <a:gd name="T13" fmla="*/ 28 h 56"/>
                <a:gd name="T14" fmla="*/ 40 w 61"/>
                <a:gd name="T15" fmla="*/ 43 h 56"/>
                <a:gd name="T16" fmla="*/ 39 w 61"/>
                <a:gd name="T17" fmla="*/ 43 h 56"/>
                <a:gd name="T18" fmla="*/ 17 w 61"/>
                <a:gd name="T19" fmla="*/ 32 h 56"/>
                <a:gd name="T20" fmla="*/ 31 w 61"/>
                <a:gd name="T21" fmla="*/ 50 h 56"/>
                <a:gd name="T22" fmla="*/ 30 w 61"/>
                <a:gd name="T23" fmla="*/ 50 h 56"/>
                <a:gd name="T24" fmla="*/ 0 w 61"/>
                <a:gd name="T25" fmla="*/ 32 h 56"/>
                <a:gd name="T26" fmla="*/ 40 w 61"/>
                <a:gd name="T27" fmla="*/ 56 h 56"/>
                <a:gd name="T28" fmla="*/ 43 w 61"/>
                <a:gd name="T29" fmla="*/ 56 h 56"/>
                <a:gd name="T30" fmla="*/ 43 w 61"/>
                <a:gd name="T31" fmla="*/ 56 h 56"/>
                <a:gd name="T32" fmla="*/ 60 w 61"/>
                <a:gd name="T33" fmla="*/ 43 h 56"/>
                <a:gd name="T34" fmla="*/ 61 w 61"/>
                <a:gd name="T35" fmla="*/ 37 h 56"/>
                <a:gd name="T36" fmla="*/ 33 w 61"/>
                <a:gd name="T3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" h="56">
                  <a:moveTo>
                    <a:pt x="33" y="0"/>
                  </a:moveTo>
                  <a:cubicBezTo>
                    <a:pt x="46" y="10"/>
                    <a:pt x="53" y="24"/>
                    <a:pt x="53" y="25"/>
                  </a:cubicBezTo>
                  <a:cubicBezTo>
                    <a:pt x="45" y="14"/>
                    <a:pt x="37" y="14"/>
                    <a:pt x="35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48" y="19"/>
                    <a:pt x="54" y="38"/>
                    <a:pt x="51" y="38"/>
                  </a:cubicBezTo>
                  <a:cubicBezTo>
                    <a:pt x="50" y="38"/>
                    <a:pt x="49" y="38"/>
                    <a:pt x="48" y="37"/>
                  </a:cubicBezTo>
                  <a:cubicBezTo>
                    <a:pt x="41" y="30"/>
                    <a:pt x="32" y="28"/>
                    <a:pt x="32" y="28"/>
                  </a:cubicBezTo>
                  <a:cubicBezTo>
                    <a:pt x="36" y="30"/>
                    <a:pt x="46" y="40"/>
                    <a:pt x="40" y="43"/>
                  </a:cubicBezTo>
                  <a:cubicBezTo>
                    <a:pt x="40" y="43"/>
                    <a:pt x="39" y="43"/>
                    <a:pt x="39" y="43"/>
                  </a:cubicBezTo>
                  <a:cubicBezTo>
                    <a:pt x="32" y="43"/>
                    <a:pt x="18" y="33"/>
                    <a:pt x="17" y="32"/>
                  </a:cubicBezTo>
                  <a:cubicBezTo>
                    <a:pt x="24" y="44"/>
                    <a:pt x="46" y="50"/>
                    <a:pt x="31" y="50"/>
                  </a:cubicBezTo>
                  <a:cubicBezTo>
                    <a:pt x="31" y="50"/>
                    <a:pt x="30" y="50"/>
                    <a:pt x="30" y="50"/>
                  </a:cubicBezTo>
                  <a:cubicBezTo>
                    <a:pt x="16" y="50"/>
                    <a:pt x="2" y="33"/>
                    <a:pt x="0" y="32"/>
                  </a:cubicBezTo>
                  <a:cubicBezTo>
                    <a:pt x="6" y="44"/>
                    <a:pt x="17" y="56"/>
                    <a:pt x="40" y="56"/>
                  </a:cubicBezTo>
                  <a:cubicBezTo>
                    <a:pt x="41" y="56"/>
                    <a:pt x="42" y="56"/>
                    <a:pt x="43" y="56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6" y="56"/>
                    <a:pt x="58" y="55"/>
                    <a:pt x="60" y="43"/>
                  </a:cubicBezTo>
                  <a:cubicBezTo>
                    <a:pt x="61" y="41"/>
                    <a:pt x="61" y="39"/>
                    <a:pt x="61" y="37"/>
                  </a:cubicBezTo>
                  <a:cubicBezTo>
                    <a:pt x="61" y="25"/>
                    <a:pt x="55" y="10"/>
                    <a:pt x="33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1" name="Freeform 1080">
              <a:extLst>
                <a:ext uri="{FF2B5EF4-FFF2-40B4-BE49-F238E27FC236}">
                  <a16:creationId xmlns:a16="http://schemas.microsoft.com/office/drawing/2014/main" id="{0E2C74D9-F71D-48E2-83D3-B120444240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2888" y="1116013"/>
              <a:ext cx="76200" cy="76200"/>
            </a:xfrm>
            <a:custGeom>
              <a:avLst/>
              <a:gdLst>
                <a:gd name="T0" fmla="*/ 0 w 23"/>
                <a:gd name="T1" fmla="*/ 21 h 23"/>
                <a:gd name="T2" fmla="*/ 15 w 23"/>
                <a:gd name="T3" fmla="*/ 20 h 23"/>
                <a:gd name="T4" fmla="*/ 19 w 23"/>
                <a:gd name="T5" fmla="*/ 20 h 23"/>
                <a:gd name="T6" fmla="*/ 20 w 23"/>
                <a:gd name="T7" fmla="*/ 15 h 23"/>
                <a:gd name="T8" fmla="*/ 21 w 23"/>
                <a:gd name="T9" fmla="*/ 0 h 23"/>
                <a:gd name="T10" fmla="*/ 18 w 23"/>
                <a:gd name="T11" fmla="*/ 11 h 23"/>
                <a:gd name="T12" fmla="*/ 16 w 23"/>
                <a:gd name="T13" fmla="*/ 4 h 23"/>
                <a:gd name="T14" fmla="*/ 16 w 23"/>
                <a:gd name="T15" fmla="*/ 14 h 23"/>
                <a:gd name="T16" fmla="*/ 7 w 23"/>
                <a:gd name="T17" fmla="*/ 13 h 23"/>
                <a:gd name="T18" fmla="*/ 12 w 23"/>
                <a:gd name="T19" fmla="*/ 18 h 23"/>
                <a:gd name="T20" fmla="*/ 0 w 23"/>
                <a:gd name="T21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3">
                  <a:moveTo>
                    <a:pt x="0" y="21"/>
                  </a:moveTo>
                  <a:cubicBezTo>
                    <a:pt x="0" y="21"/>
                    <a:pt x="7" y="23"/>
                    <a:pt x="15" y="20"/>
                  </a:cubicBezTo>
                  <a:cubicBezTo>
                    <a:pt x="15" y="20"/>
                    <a:pt x="17" y="21"/>
                    <a:pt x="19" y="20"/>
                  </a:cubicBezTo>
                  <a:cubicBezTo>
                    <a:pt x="21" y="19"/>
                    <a:pt x="20" y="17"/>
                    <a:pt x="20" y="15"/>
                  </a:cubicBezTo>
                  <a:cubicBezTo>
                    <a:pt x="21" y="13"/>
                    <a:pt x="23" y="8"/>
                    <a:pt x="21" y="0"/>
                  </a:cubicBezTo>
                  <a:cubicBezTo>
                    <a:pt x="21" y="0"/>
                    <a:pt x="20" y="8"/>
                    <a:pt x="18" y="11"/>
                  </a:cubicBezTo>
                  <a:cubicBezTo>
                    <a:pt x="18" y="11"/>
                    <a:pt x="17" y="7"/>
                    <a:pt x="16" y="4"/>
                  </a:cubicBezTo>
                  <a:cubicBezTo>
                    <a:pt x="16" y="4"/>
                    <a:pt x="17" y="12"/>
                    <a:pt x="16" y="14"/>
                  </a:cubicBezTo>
                  <a:cubicBezTo>
                    <a:pt x="14" y="17"/>
                    <a:pt x="7" y="13"/>
                    <a:pt x="7" y="13"/>
                  </a:cubicBezTo>
                  <a:cubicBezTo>
                    <a:pt x="7" y="13"/>
                    <a:pt x="10" y="17"/>
                    <a:pt x="12" y="18"/>
                  </a:cubicBezTo>
                  <a:cubicBezTo>
                    <a:pt x="12" y="18"/>
                    <a:pt x="8" y="21"/>
                    <a:pt x="0" y="21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2" name="Freeform 1081">
              <a:extLst>
                <a:ext uri="{FF2B5EF4-FFF2-40B4-BE49-F238E27FC236}">
                  <a16:creationId xmlns:a16="http://schemas.microsoft.com/office/drawing/2014/main" id="{C87A4E9E-106B-49D0-B831-F8092DFE312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0038" y="1173163"/>
              <a:ext cx="42863" cy="22225"/>
            </a:xfrm>
            <a:custGeom>
              <a:avLst/>
              <a:gdLst>
                <a:gd name="T0" fmla="*/ 0 w 13"/>
                <a:gd name="T1" fmla="*/ 3 h 7"/>
                <a:gd name="T2" fmla="*/ 7 w 13"/>
                <a:gd name="T3" fmla="*/ 7 h 7"/>
                <a:gd name="T4" fmla="*/ 13 w 13"/>
                <a:gd name="T5" fmla="*/ 7 h 7"/>
                <a:gd name="T6" fmla="*/ 3 w 13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7">
                  <a:moveTo>
                    <a:pt x="0" y="3"/>
                  </a:moveTo>
                  <a:cubicBezTo>
                    <a:pt x="0" y="3"/>
                    <a:pt x="2" y="3"/>
                    <a:pt x="7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6" y="4"/>
                    <a:pt x="3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3" name="Freeform 1082">
              <a:extLst>
                <a:ext uri="{FF2B5EF4-FFF2-40B4-BE49-F238E27FC236}">
                  <a16:creationId xmlns:a16="http://schemas.microsoft.com/office/drawing/2014/main" id="{AE5943CE-54A6-4021-9DDC-E9D756367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1788" y="1033463"/>
              <a:ext cx="219075" cy="176213"/>
            </a:xfrm>
            <a:custGeom>
              <a:avLst/>
              <a:gdLst>
                <a:gd name="T0" fmla="*/ 1 w 66"/>
                <a:gd name="T1" fmla="*/ 34 h 53"/>
                <a:gd name="T2" fmla="*/ 13 w 66"/>
                <a:gd name="T3" fmla="*/ 48 h 53"/>
                <a:gd name="T4" fmla="*/ 54 w 66"/>
                <a:gd name="T5" fmla="*/ 35 h 53"/>
                <a:gd name="T6" fmla="*/ 54 w 66"/>
                <a:gd name="T7" fmla="*/ 35 h 53"/>
                <a:gd name="T8" fmla="*/ 63 w 66"/>
                <a:gd name="T9" fmla="*/ 14 h 53"/>
                <a:gd name="T10" fmla="*/ 64 w 66"/>
                <a:gd name="T11" fmla="*/ 6 h 53"/>
                <a:gd name="T12" fmla="*/ 60 w 66"/>
                <a:gd name="T13" fmla="*/ 7 h 53"/>
                <a:gd name="T14" fmla="*/ 57 w 66"/>
                <a:gd name="T15" fmla="*/ 8 h 53"/>
                <a:gd name="T16" fmla="*/ 58 w 66"/>
                <a:gd name="T17" fmla="*/ 3 h 53"/>
                <a:gd name="T18" fmla="*/ 52 w 66"/>
                <a:gd name="T19" fmla="*/ 1 h 53"/>
                <a:gd name="T20" fmla="*/ 32 w 66"/>
                <a:gd name="T21" fmla="*/ 2 h 53"/>
                <a:gd name="T22" fmla="*/ 32 w 66"/>
                <a:gd name="T23" fmla="*/ 2 h 53"/>
                <a:gd name="T24" fmla="*/ 1 w 66"/>
                <a:gd name="T25" fmla="*/ 3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53">
                  <a:moveTo>
                    <a:pt x="1" y="34"/>
                  </a:moveTo>
                  <a:cubicBezTo>
                    <a:pt x="0" y="46"/>
                    <a:pt x="13" y="48"/>
                    <a:pt x="13" y="48"/>
                  </a:cubicBezTo>
                  <a:cubicBezTo>
                    <a:pt x="34" y="53"/>
                    <a:pt x="46" y="45"/>
                    <a:pt x="54" y="35"/>
                  </a:cubicBezTo>
                  <a:cubicBezTo>
                    <a:pt x="54" y="35"/>
                    <a:pt x="54" y="35"/>
                    <a:pt x="54" y="35"/>
                  </a:cubicBezTo>
                  <a:cubicBezTo>
                    <a:pt x="61" y="25"/>
                    <a:pt x="63" y="14"/>
                    <a:pt x="63" y="14"/>
                  </a:cubicBezTo>
                  <a:cubicBezTo>
                    <a:pt x="63" y="14"/>
                    <a:pt x="66" y="6"/>
                    <a:pt x="64" y="6"/>
                  </a:cubicBezTo>
                  <a:cubicBezTo>
                    <a:pt x="63" y="5"/>
                    <a:pt x="61" y="6"/>
                    <a:pt x="60" y="7"/>
                  </a:cubicBezTo>
                  <a:cubicBezTo>
                    <a:pt x="58" y="8"/>
                    <a:pt x="57" y="8"/>
                    <a:pt x="57" y="8"/>
                  </a:cubicBezTo>
                  <a:cubicBezTo>
                    <a:pt x="55" y="8"/>
                    <a:pt x="57" y="6"/>
                    <a:pt x="58" y="3"/>
                  </a:cubicBezTo>
                  <a:cubicBezTo>
                    <a:pt x="59" y="0"/>
                    <a:pt x="52" y="1"/>
                    <a:pt x="52" y="1"/>
                  </a:cubicBezTo>
                  <a:cubicBezTo>
                    <a:pt x="44" y="1"/>
                    <a:pt x="37" y="1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7" y="8"/>
                    <a:pt x="1" y="23"/>
                    <a:pt x="1" y="34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4" name="Freeform 1083">
              <a:extLst>
                <a:ext uri="{FF2B5EF4-FFF2-40B4-BE49-F238E27FC236}">
                  <a16:creationId xmlns:a16="http://schemas.microsoft.com/office/drawing/2014/main" id="{DC937C7B-15BC-49D7-80E5-E8F695E92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6551" y="1039813"/>
              <a:ext cx="174625" cy="158750"/>
            </a:xfrm>
            <a:custGeom>
              <a:avLst/>
              <a:gdLst>
                <a:gd name="T0" fmla="*/ 31 w 53"/>
                <a:gd name="T1" fmla="*/ 0 h 48"/>
                <a:gd name="T2" fmla="*/ 0 w 53"/>
                <a:gd name="T3" fmla="*/ 32 h 48"/>
                <a:gd name="T4" fmla="*/ 0 w 53"/>
                <a:gd name="T5" fmla="*/ 32 h 48"/>
                <a:gd name="T6" fmla="*/ 12 w 53"/>
                <a:gd name="T7" fmla="*/ 46 h 48"/>
                <a:gd name="T8" fmla="*/ 25 w 53"/>
                <a:gd name="T9" fmla="*/ 48 h 48"/>
                <a:gd name="T10" fmla="*/ 53 w 53"/>
                <a:gd name="T11" fmla="*/ 33 h 48"/>
                <a:gd name="T12" fmla="*/ 27 w 53"/>
                <a:gd name="T13" fmla="*/ 44 h 48"/>
                <a:gd name="T14" fmla="*/ 23 w 53"/>
                <a:gd name="T15" fmla="*/ 44 h 48"/>
                <a:gd name="T16" fmla="*/ 38 w 53"/>
                <a:gd name="T17" fmla="*/ 30 h 48"/>
                <a:gd name="T18" fmla="*/ 20 w 53"/>
                <a:gd name="T19" fmla="*/ 36 h 48"/>
                <a:gd name="T20" fmla="*/ 17 w 53"/>
                <a:gd name="T21" fmla="*/ 35 h 48"/>
                <a:gd name="T22" fmla="*/ 26 w 53"/>
                <a:gd name="T23" fmla="*/ 25 h 48"/>
                <a:gd name="T24" fmla="*/ 26 w 53"/>
                <a:gd name="T25" fmla="*/ 25 h 48"/>
                <a:gd name="T26" fmla="*/ 11 w 53"/>
                <a:gd name="T27" fmla="*/ 29 h 48"/>
                <a:gd name="T28" fmla="*/ 9 w 53"/>
                <a:gd name="T29" fmla="*/ 29 h 48"/>
                <a:gd name="T30" fmla="*/ 26 w 53"/>
                <a:gd name="T31" fmla="*/ 12 h 48"/>
                <a:gd name="T32" fmla="*/ 24 w 53"/>
                <a:gd name="T33" fmla="*/ 11 h 48"/>
                <a:gd name="T34" fmla="*/ 9 w 53"/>
                <a:gd name="T35" fmla="*/ 17 h 48"/>
                <a:gd name="T36" fmla="*/ 31 w 53"/>
                <a:gd name="T3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48">
                  <a:moveTo>
                    <a:pt x="31" y="0"/>
                  </a:moveTo>
                  <a:cubicBezTo>
                    <a:pt x="6" y="6"/>
                    <a:pt x="0" y="21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44"/>
                    <a:pt x="12" y="46"/>
                    <a:pt x="12" y="46"/>
                  </a:cubicBezTo>
                  <a:cubicBezTo>
                    <a:pt x="17" y="47"/>
                    <a:pt x="21" y="48"/>
                    <a:pt x="25" y="48"/>
                  </a:cubicBezTo>
                  <a:cubicBezTo>
                    <a:pt x="38" y="48"/>
                    <a:pt x="47" y="41"/>
                    <a:pt x="53" y="33"/>
                  </a:cubicBezTo>
                  <a:cubicBezTo>
                    <a:pt x="52" y="34"/>
                    <a:pt x="39" y="44"/>
                    <a:pt x="27" y="44"/>
                  </a:cubicBezTo>
                  <a:cubicBezTo>
                    <a:pt x="26" y="44"/>
                    <a:pt x="25" y="44"/>
                    <a:pt x="23" y="44"/>
                  </a:cubicBezTo>
                  <a:cubicBezTo>
                    <a:pt x="11" y="40"/>
                    <a:pt x="30" y="39"/>
                    <a:pt x="38" y="30"/>
                  </a:cubicBezTo>
                  <a:cubicBezTo>
                    <a:pt x="38" y="31"/>
                    <a:pt x="26" y="36"/>
                    <a:pt x="20" y="36"/>
                  </a:cubicBezTo>
                  <a:cubicBezTo>
                    <a:pt x="18" y="36"/>
                    <a:pt x="17" y="36"/>
                    <a:pt x="17" y="35"/>
                  </a:cubicBezTo>
                  <a:cubicBezTo>
                    <a:pt x="13" y="32"/>
                    <a:pt x="23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3" y="25"/>
                    <a:pt x="17" y="25"/>
                    <a:pt x="11" y="29"/>
                  </a:cubicBezTo>
                  <a:cubicBezTo>
                    <a:pt x="10" y="29"/>
                    <a:pt x="9" y="29"/>
                    <a:pt x="9" y="29"/>
                  </a:cubicBezTo>
                  <a:cubicBezTo>
                    <a:pt x="5" y="29"/>
                    <a:pt x="14" y="14"/>
                    <a:pt x="26" y="12"/>
                  </a:cubicBezTo>
                  <a:cubicBezTo>
                    <a:pt x="26" y="12"/>
                    <a:pt x="25" y="11"/>
                    <a:pt x="24" y="11"/>
                  </a:cubicBezTo>
                  <a:cubicBezTo>
                    <a:pt x="21" y="11"/>
                    <a:pt x="15" y="12"/>
                    <a:pt x="9" y="17"/>
                  </a:cubicBezTo>
                  <a:cubicBezTo>
                    <a:pt x="9" y="17"/>
                    <a:pt x="18" y="6"/>
                    <a:pt x="31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5" name="Freeform 1084">
              <a:extLst>
                <a:ext uri="{FF2B5EF4-FFF2-40B4-BE49-F238E27FC236}">
                  <a16:creationId xmlns:a16="http://schemas.microsoft.com/office/drawing/2014/main" id="{C852DAC9-7BC9-478E-9E59-2C4D97883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15438" y="1122363"/>
              <a:ext cx="57150" cy="73025"/>
            </a:xfrm>
            <a:custGeom>
              <a:avLst/>
              <a:gdLst>
                <a:gd name="T0" fmla="*/ 17 w 17"/>
                <a:gd name="T1" fmla="*/ 21 h 22"/>
                <a:gd name="T2" fmla="*/ 5 w 17"/>
                <a:gd name="T3" fmla="*/ 18 h 22"/>
                <a:gd name="T4" fmla="*/ 2 w 17"/>
                <a:gd name="T5" fmla="*/ 17 h 22"/>
                <a:gd name="T6" fmla="*/ 1 w 17"/>
                <a:gd name="T7" fmla="*/ 13 h 22"/>
                <a:gd name="T8" fmla="*/ 3 w 17"/>
                <a:gd name="T9" fmla="*/ 0 h 22"/>
                <a:gd name="T10" fmla="*/ 4 w 17"/>
                <a:gd name="T11" fmla="*/ 10 h 22"/>
                <a:gd name="T12" fmla="*/ 7 w 17"/>
                <a:gd name="T13" fmla="*/ 4 h 22"/>
                <a:gd name="T14" fmla="*/ 5 w 17"/>
                <a:gd name="T15" fmla="*/ 13 h 22"/>
                <a:gd name="T16" fmla="*/ 13 w 17"/>
                <a:gd name="T17" fmla="*/ 14 h 22"/>
                <a:gd name="T18" fmla="*/ 8 w 17"/>
                <a:gd name="T19" fmla="*/ 17 h 22"/>
                <a:gd name="T20" fmla="*/ 17 w 17"/>
                <a:gd name="T2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2">
                  <a:moveTo>
                    <a:pt x="17" y="21"/>
                  </a:moveTo>
                  <a:cubicBezTo>
                    <a:pt x="17" y="21"/>
                    <a:pt x="11" y="22"/>
                    <a:pt x="5" y="18"/>
                  </a:cubicBezTo>
                  <a:cubicBezTo>
                    <a:pt x="5" y="18"/>
                    <a:pt x="3" y="19"/>
                    <a:pt x="2" y="17"/>
                  </a:cubicBezTo>
                  <a:cubicBezTo>
                    <a:pt x="0" y="16"/>
                    <a:pt x="1" y="15"/>
                    <a:pt x="1" y="13"/>
                  </a:cubicBezTo>
                  <a:cubicBezTo>
                    <a:pt x="1" y="11"/>
                    <a:pt x="0" y="6"/>
                    <a:pt x="3" y="0"/>
                  </a:cubicBezTo>
                  <a:cubicBezTo>
                    <a:pt x="3" y="0"/>
                    <a:pt x="3" y="7"/>
                    <a:pt x="4" y="10"/>
                  </a:cubicBezTo>
                  <a:cubicBezTo>
                    <a:pt x="4" y="10"/>
                    <a:pt x="5" y="6"/>
                    <a:pt x="7" y="4"/>
                  </a:cubicBezTo>
                  <a:cubicBezTo>
                    <a:pt x="7" y="4"/>
                    <a:pt x="5" y="11"/>
                    <a:pt x="5" y="13"/>
                  </a:cubicBezTo>
                  <a:cubicBezTo>
                    <a:pt x="7" y="16"/>
                    <a:pt x="13" y="14"/>
                    <a:pt x="13" y="14"/>
                  </a:cubicBezTo>
                  <a:cubicBezTo>
                    <a:pt x="13" y="14"/>
                    <a:pt x="10" y="17"/>
                    <a:pt x="8" y="17"/>
                  </a:cubicBezTo>
                  <a:cubicBezTo>
                    <a:pt x="8" y="17"/>
                    <a:pt x="10" y="20"/>
                    <a:pt x="17" y="21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6" name="Freeform 1085">
              <a:extLst>
                <a:ext uri="{FF2B5EF4-FFF2-40B4-BE49-F238E27FC236}">
                  <a16:creationId xmlns:a16="http://schemas.microsoft.com/office/drawing/2014/main" id="{E01B8792-0953-4D99-BBD1-047691D43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0038" y="1169988"/>
              <a:ext cx="36513" cy="19050"/>
            </a:xfrm>
            <a:custGeom>
              <a:avLst/>
              <a:gdLst>
                <a:gd name="T0" fmla="*/ 11 w 11"/>
                <a:gd name="T1" fmla="*/ 4 h 6"/>
                <a:gd name="T2" fmla="*/ 4 w 11"/>
                <a:gd name="T3" fmla="*/ 6 h 6"/>
                <a:gd name="T4" fmla="*/ 0 w 11"/>
                <a:gd name="T5" fmla="*/ 4 h 6"/>
                <a:gd name="T6" fmla="*/ 9 w 11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6">
                  <a:moveTo>
                    <a:pt x="11" y="4"/>
                  </a:moveTo>
                  <a:cubicBezTo>
                    <a:pt x="11" y="4"/>
                    <a:pt x="10" y="4"/>
                    <a:pt x="4" y="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6" y="4"/>
                    <a:pt x="9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48" name="Group 747">
            <a:extLst>
              <a:ext uri="{FF2B5EF4-FFF2-40B4-BE49-F238E27FC236}">
                <a16:creationId xmlns:a16="http://schemas.microsoft.com/office/drawing/2014/main" id="{E1487C78-3BDB-4B70-96CB-C66A12E07FA0}"/>
              </a:ext>
            </a:extLst>
          </p:cNvPr>
          <p:cNvGrpSpPr/>
          <p:nvPr/>
        </p:nvGrpSpPr>
        <p:grpSpPr>
          <a:xfrm flipH="1">
            <a:off x="-665410" y="2184809"/>
            <a:ext cx="4802186" cy="1544493"/>
            <a:chOff x="8279538" y="418589"/>
            <a:chExt cx="4538648" cy="1459733"/>
          </a:xfrm>
        </p:grpSpPr>
        <p:sp>
          <p:nvSpPr>
            <p:cNvPr id="749" name="AutoShape 465">
              <a:extLst>
                <a:ext uri="{FF2B5EF4-FFF2-40B4-BE49-F238E27FC236}">
                  <a16:creationId xmlns:a16="http://schemas.microsoft.com/office/drawing/2014/main" id="{763E329C-1791-46CC-80FF-80520A36D14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279538" y="418589"/>
              <a:ext cx="4538648" cy="1444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0" name="Freeform: Shape 749">
              <a:extLst>
                <a:ext uri="{FF2B5EF4-FFF2-40B4-BE49-F238E27FC236}">
                  <a16:creationId xmlns:a16="http://schemas.microsoft.com/office/drawing/2014/main" id="{83445304-DFA6-4B98-8FA2-4CCC50B76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5590" y="648145"/>
              <a:ext cx="3366409" cy="997491"/>
            </a:xfrm>
            <a:custGeom>
              <a:avLst/>
              <a:gdLst>
                <a:gd name="connsiteX0" fmla="*/ 3366409 w 3366409"/>
                <a:gd name="connsiteY0" fmla="*/ 0 h 997491"/>
                <a:gd name="connsiteX1" fmla="*/ 3366409 w 3366409"/>
                <a:gd name="connsiteY1" fmla="*/ 162531 h 997491"/>
                <a:gd name="connsiteX2" fmla="*/ 3351842 w 3366409"/>
                <a:gd name="connsiteY2" fmla="*/ 168396 h 997491"/>
                <a:gd name="connsiteX3" fmla="*/ 3117671 w 3366409"/>
                <a:gd name="connsiteY3" fmla="*/ 272515 h 997491"/>
                <a:gd name="connsiteX4" fmla="*/ 2937539 w 3366409"/>
                <a:gd name="connsiteY4" fmla="*/ 282862 h 997491"/>
                <a:gd name="connsiteX5" fmla="*/ 2314799 w 3366409"/>
                <a:gd name="connsiteY5" fmla="*/ 334598 h 997491"/>
                <a:gd name="connsiteX6" fmla="*/ 1980268 w 3366409"/>
                <a:gd name="connsiteY6" fmla="*/ 313904 h 997491"/>
                <a:gd name="connsiteX7" fmla="*/ 1815577 w 3366409"/>
                <a:gd name="connsiteY7" fmla="*/ 381161 h 997491"/>
                <a:gd name="connsiteX8" fmla="*/ 1614859 w 3366409"/>
                <a:gd name="connsiteY8" fmla="*/ 577757 h 997491"/>
                <a:gd name="connsiteX9" fmla="*/ 1388408 w 3366409"/>
                <a:gd name="connsiteY9" fmla="*/ 639841 h 997491"/>
                <a:gd name="connsiteX10" fmla="*/ 981825 w 3366409"/>
                <a:gd name="connsiteY10" fmla="*/ 582931 h 997491"/>
                <a:gd name="connsiteX11" fmla="*/ 652442 w 3366409"/>
                <a:gd name="connsiteY11" fmla="*/ 857132 h 997491"/>
                <a:gd name="connsiteX12" fmla="*/ 410551 w 3366409"/>
                <a:gd name="connsiteY12" fmla="*/ 960604 h 997491"/>
                <a:gd name="connsiteX13" fmla="*/ 323058 w 3366409"/>
                <a:gd name="connsiteY13" fmla="*/ 960604 h 997491"/>
                <a:gd name="connsiteX14" fmla="*/ 765667 w 3366409"/>
                <a:gd name="connsiteY14" fmla="*/ 727792 h 997491"/>
                <a:gd name="connsiteX15" fmla="*/ 930359 w 3366409"/>
                <a:gd name="connsiteY15" fmla="*/ 562237 h 997491"/>
                <a:gd name="connsiteX16" fmla="*/ 281885 w 3366409"/>
                <a:gd name="connsiteY16" fmla="*/ 396681 h 997491"/>
                <a:gd name="connsiteX17" fmla="*/ 9115 w 3366409"/>
                <a:gd name="connsiteY17" fmla="*/ 334598 h 997491"/>
                <a:gd name="connsiteX18" fmla="*/ 405404 w 3366409"/>
                <a:gd name="connsiteY18" fmla="*/ 381161 h 997491"/>
                <a:gd name="connsiteX19" fmla="*/ 395111 w 3366409"/>
                <a:gd name="connsiteY19" fmla="*/ 282862 h 997491"/>
                <a:gd name="connsiteX20" fmla="*/ 446577 w 3366409"/>
                <a:gd name="connsiteY20" fmla="*/ 381161 h 997491"/>
                <a:gd name="connsiteX21" fmla="*/ 1059024 w 3366409"/>
                <a:gd name="connsiteY21" fmla="*/ 541542 h 997491"/>
                <a:gd name="connsiteX22" fmla="*/ 1475900 w 3366409"/>
                <a:gd name="connsiteY22" fmla="*/ 567410 h 997491"/>
                <a:gd name="connsiteX23" fmla="*/ 1779550 w 3366409"/>
                <a:gd name="connsiteY23" fmla="*/ 293209 h 997491"/>
                <a:gd name="connsiteX24" fmla="*/ 1342088 w 3366409"/>
                <a:gd name="connsiteY24" fmla="*/ 215605 h 997491"/>
                <a:gd name="connsiteX25" fmla="*/ 1460460 w 3366409"/>
                <a:gd name="connsiteY25" fmla="*/ 210432 h 997491"/>
                <a:gd name="connsiteX26" fmla="*/ 1594272 w 3366409"/>
                <a:gd name="connsiteY26" fmla="*/ 215605 h 997491"/>
                <a:gd name="connsiteX27" fmla="*/ 1789844 w 3366409"/>
                <a:gd name="connsiteY27" fmla="*/ 225952 h 997491"/>
                <a:gd name="connsiteX28" fmla="*/ 2083201 w 3366409"/>
                <a:gd name="connsiteY28" fmla="*/ 241473 h 997491"/>
                <a:gd name="connsiteX29" fmla="*/ 2747114 w 3366409"/>
                <a:gd name="connsiteY29" fmla="*/ 200084 h 997491"/>
                <a:gd name="connsiteX30" fmla="*/ 3210309 w 3366409"/>
                <a:gd name="connsiteY30" fmla="*/ 55224 h 99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366409" h="997491">
                  <a:moveTo>
                    <a:pt x="3366409" y="0"/>
                  </a:moveTo>
                  <a:lnTo>
                    <a:pt x="3366409" y="162531"/>
                  </a:lnTo>
                  <a:lnTo>
                    <a:pt x="3351842" y="168396"/>
                  </a:lnTo>
                  <a:cubicBezTo>
                    <a:pt x="3247623" y="211725"/>
                    <a:pt x="3151124" y="254407"/>
                    <a:pt x="3117671" y="272515"/>
                  </a:cubicBezTo>
                  <a:cubicBezTo>
                    <a:pt x="3045618" y="308730"/>
                    <a:pt x="3030178" y="288036"/>
                    <a:pt x="2937539" y="282862"/>
                  </a:cubicBezTo>
                  <a:cubicBezTo>
                    <a:pt x="2850047" y="277688"/>
                    <a:pt x="2428024" y="329424"/>
                    <a:pt x="2314799" y="334598"/>
                  </a:cubicBezTo>
                  <a:cubicBezTo>
                    <a:pt x="2242746" y="334598"/>
                    <a:pt x="2083201" y="324251"/>
                    <a:pt x="1980268" y="313904"/>
                  </a:cubicBezTo>
                  <a:cubicBezTo>
                    <a:pt x="1918509" y="308730"/>
                    <a:pt x="1856750" y="334598"/>
                    <a:pt x="1815577" y="381161"/>
                  </a:cubicBezTo>
                  <a:cubicBezTo>
                    <a:pt x="1764111" y="443244"/>
                    <a:pt x="1686911" y="526021"/>
                    <a:pt x="1614859" y="577757"/>
                  </a:cubicBezTo>
                  <a:cubicBezTo>
                    <a:pt x="1486193" y="665709"/>
                    <a:pt x="1506780" y="645014"/>
                    <a:pt x="1388408" y="639841"/>
                  </a:cubicBezTo>
                  <a:cubicBezTo>
                    <a:pt x="1275182" y="639841"/>
                    <a:pt x="981825" y="582931"/>
                    <a:pt x="981825" y="582931"/>
                  </a:cubicBezTo>
                  <a:cubicBezTo>
                    <a:pt x="981825" y="582931"/>
                    <a:pt x="781107" y="810570"/>
                    <a:pt x="652442" y="857132"/>
                  </a:cubicBezTo>
                  <a:cubicBezTo>
                    <a:pt x="518630" y="898521"/>
                    <a:pt x="503190" y="914042"/>
                    <a:pt x="410551" y="960604"/>
                  </a:cubicBezTo>
                  <a:cubicBezTo>
                    <a:pt x="312765" y="1007166"/>
                    <a:pt x="281885" y="1012340"/>
                    <a:pt x="323058" y="960604"/>
                  </a:cubicBezTo>
                  <a:cubicBezTo>
                    <a:pt x="359085" y="914042"/>
                    <a:pt x="652442" y="820917"/>
                    <a:pt x="765667" y="727792"/>
                  </a:cubicBezTo>
                  <a:cubicBezTo>
                    <a:pt x="884039" y="639841"/>
                    <a:pt x="930359" y="562237"/>
                    <a:pt x="930359" y="562237"/>
                  </a:cubicBezTo>
                  <a:cubicBezTo>
                    <a:pt x="775960" y="505327"/>
                    <a:pt x="395111" y="417376"/>
                    <a:pt x="281885" y="396681"/>
                  </a:cubicBezTo>
                  <a:cubicBezTo>
                    <a:pt x="173806" y="375987"/>
                    <a:pt x="-47498" y="344945"/>
                    <a:pt x="9115" y="334598"/>
                  </a:cubicBezTo>
                  <a:cubicBezTo>
                    <a:pt x="65728" y="319077"/>
                    <a:pt x="405404" y="381161"/>
                    <a:pt x="405404" y="381161"/>
                  </a:cubicBezTo>
                  <a:cubicBezTo>
                    <a:pt x="405404" y="381161"/>
                    <a:pt x="379671" y="262168"/>
                    <a:pt x="395111" y="282862"/>
                  </a:cubicBezTo>
                  <a:cubicBezTo>
                    <a:pt x="420844" y="329424"/>
                    <a:pt x="425991" y="375987"/>
                    <a:pt x="446577" y="381161"/>
                  </a:cubicBezTo>
                  <a:cubicBezTo>
                    <a:pt x="462017" y="391508"/>
                    <a:pt x="920066" y="500153"/>
                    <a:pt x="1059024" y="541542"/>
                  </a:cubicBezTo>
                  <a:cubicBezTo>
                    <a:pt x="1218569" y="582931"/>
                    <a:pt x="1347235" y="593278"/>
                    <a:pt x="1475900" y="567410"/>
                  </a:cubicBezTo>
                  <a:cubicBezTo>
                    <a:pt x="1604565" y="541542"/>
                    <a:pt x="1779550" y="293209"/>
                    <a:pt x="1779550" y="293209"/>
                  </a:cubicBezTo>
                  <a:cubicBezTo>
                    <a:pt x="1779550" y="293209"/>
                    <a:pt x="1434727" y="256994"/>
                    <a:pt x="1342088" y="215605"/>
                  </a:cubicBezTo>
                  <a:cubicBezTo>
                    <a:pt x="1285475" y="194911"/>
                    <a:pt x="1372968" y="200084"/>
                    <a:pt x="1460460" y="210432"/>
                  </a:cubicBezTo>
                  <a:cubicBezTo>
                    <a:pt x="1522220" y="215605"/>
                    <a:pt x="1583979" y="220779"/>
                    <a:pt x="1594272" y="215605"/>
                  </a:cubicBezTo>
                  <a:cubicBezTo>
                    <a:pt x="1609712" y="205258"/>
                    <a:pt x="1686911" y="215605"/>
                    <a:pt x="1789844" y="225952"/>
                  </a:cubicBezTo>
                  <a:cubicBezTo>
                    <a:pt x="1877336" y="236300"/>
                    <a:pt x="1980268" y="241473"/>
                    <a:pt x="2083201" y="241473"/>
                  </a:cubicBezTo>
                  <a:cubicBezTo>
                    <a:pt x="2309652" y="241473"/>
                    <a:pt x="2474343" y="241473"/>
                    <a:pt x="2747114" y="200084"/>
                  </a:cubicBezTo>
                  <a:cubicBezTo>
                    <a:pt x="3019885" y="158696"/>
                    <a:pt x="2978712" y="153522"/>
                    <a:pt x="3210309" y="55224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51" name="Freeform 468">
              <a:extLst>
                <a:ext uri="{FF2B5EF4-FFF2-40B4-BE49-F238E27FC236}">
                  <a16:creationId xmlns:a16="http://schemas.microsoft.com/office/drawing/2014/main" id="{A5F7432D-30AD-4F85-959E-A2FAC9671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9538" y="1013711"/>
              <a:ext cx="529996" cy="357073"/>
            </a:xfrm>
            <a:custGeom>
              <a:avLst/>
              <a:gdLst>
                <a:gd name="T0" fmla="*/ 103 w 103"/>
                <a:gd name="T1" fmla="*/ 34 h 69"/>
                <a:gd name="T2" fmla="*/ 9 w 103"/>
                <a:gd name="T3" fmla="*/ 29 h 69"/>
                <a:gd name="T4" fmla="*/ 6 w 103"/>
                <a:gd name="T5" fmla="*/ 38 h 69"/>
                <a:gd name="T6" fmla="*/ 1 w 103"/>
                <a:gd name="T7" fmla="*/ 50 h 69"/>
                <a:gd name="T8" fmla="*/ 36 w 103"/>
                <a:gd name="T9" fmla="*/ 64 h 69"/>
                <a:gd name="T10" fmla="*/ 103 w 103"/>
                <a:gd name="T1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69">
                  <a:moveTo>
                    <a:pt x="103" y="34"/>
                  </a:moveTo>
                  <a:cubicBezTo>
                    <a:pt x="103" y="34"/>
                    <a:pt x="54" y="0"/>
                    <a:pt x="9" y="29"/>
                  </a:cubicBezTo>
                  <a:cubicBezTo>
                    <a:pt x="9" y="29"/>
                    <a:pt x="2" y="34"/>
                    <a:pt x="6" y="38"/>
                  </a:cubicBezTo>
                  <a:cubicBezTo>
                    <a:pt x="11" y="41"/>
                    <a:pt x="0" y="45"/>
                    <a:pt x="1" y="50"/>
                  </a:cubicBezTo>
                  <a:cubicBezTo>
                    <a:pt x="1" y="55"/>
                    <a:pt x="16" y="59"/>
                    <a:pt x="36" y="64"/>
                  </a:cubicBezTo>
                  <a:cubicBezTo>
                    <a:pt x="55" y="69"/>
                    <a:pt x="82" y="69"/>
                    <a:pt x="103" y="5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2" name="Freeform 469">
              <a:extLst>
                <a:ext uri="{FF2B5EF4-FFF2-40B4-BE49-F238E27FC236}">
                  <a16:creationId xmlns:a16="http://schemas.microsoft.com/office/drawing/2014/main" id="{579D82FC-435B-4D5D-BBA7-11C5420C6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3477" y="1168667"/>
              <a:ext cx="350336" cy="103304"/>
            </a:xfrm>
            <a:custGeom>
              <a:avLst/>
              <a:gdLst>
                <a:gd name="T0" fmla="*/ 9 w 68"/>
                <a:gd name="T1" fmla="*/ 0 h 20"/>
                <a:gd name="T2" fmla="*/ 37 w 68"/>
                <a:gd name="T3" fmla="*/ 9 h 20"/>
                <a:gd name="T4" fmla="*/ 10 w 68"/>
                <a:gd name="T5" fmla="*/ 14 h 20"/>
                <a:gd name="T6" fmla="*/ 63 w 68"/>
                <a:gd name="T7" fmla="*/ 20 h 20"/>
                <a:gd name="T8" fmla="*/ 68 w 68"/>
                <a:gd name="T9" fmla="*/ 13 h 20"/>
                <a:gd name="T10" fmla="*/ 54 w 68"/>
                <a:gd name="T11" fmla="*/ 2 h 20"/>
                <a:gd name="T12" fmla="*/ 9 w 68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20">
                  <a:moveTo>
                    <a:pt x="9" y="0"/>
                  </a:moveTo>
                  <a:cubicBezTo>
                    <a:pt x="9" y="0"/>
                    <a:pt x="31" y="6"/>
                    <a:pt x="37" y="9"/>
                  </a:cubicBezTo>
                  <a:cubicBezTo>
                    <a:pt x="37" y="9"/>
                    <a:pt x="21" y="9"/>
                    <a:pt x="10" y="14"/>
                  </a:cubicBezTo>
                  <a:cubicBezTo>
                    <a:pt x="0" y="19"/>
                    <a:pt x="63" y="20"/>
                    <a:pt x="63" y="20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8" y="13"/>
                    <a:pt x="59" y="2"/>
                    <a:pt x="54" y="2"/>
                  </a:cubicBezTo>
                  <a:cubicBezTo>
                    <a:pt x="49" y="1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3" name="Freeform 470">
              <a:extLst>
                <a:ext uri="{FF2B5EF4-FFF2-40B4-BE49-F238E27FC236}">
                  <a16:creationId xmlns:a16="http://schemas.microsoft.com/office/drawing/2014/main" id="{D891CBDD-F507-4D27-87F9-866BBFA07B6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5258" y="1211336"/>
              <a:ext cx="565927" cy="231311"/>
            </a:xfrm>
            <a:custGeom>
              <a:avLst/>
              <a:gdLst>
                <a:gd name="T0" fmla="*/ 102 w 110"/>
                <a:gd name="T1" fmla="*/ 31 h 45"/>
                <a:gd name="T2" fmla="*/ 71 w 110"/>
                <a:gd name="T3" fmla="*/ 43 h 45"/>
                <a:gd name="T4" fmla="*/ 69 w 110"/>
                <a:gd name="T5" fmla="*/ 43 h 45"/>
                <a:gd name="T6" fmla="*/ 68 w 110"/>
                <a:gd name="T7" fmla="*/ 44 h 45"/>
                <a:gd name="T8" fmla="*/ 15 w 110"/>
                <a:gd name="T9" fmla="*/ 35 h 45"/>
                <a:gd name="T10" fmla="*/ 12 w 110"/>
                <a:gd name="T11" fmla="*/ 29 h 45"/>
                <a:gd name="T12" fmla="*/ 1 w 110"/>
                <a:gd name="T13" fmla="*/ 20 h 45"/>
                <a:gd name="T14" fmla="*/ 7 w 110"/>
                <a:gd name="T15" fmla="*/ 15 h 45"/>
                <a:gd name="T16" fmla="*/ 99 w 110"/>
                <a:gd name="T17" fmla="*/ 11 h 45"/>
                <a:gd name="T18" fmla="*/ 102 w 110"/>
                <a:gd name="T19" fmla="*/ 3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45">
                  <a:moveTo>
                    <a:pt x="102" y="31"/>
                  </a:moveTo>
                  <a:cubicBezTo>
                    <a:pt x="94" y="39"/>
                    <a:pt x="83" y="42"/>
                    <a:pt x="71" y="43"/>
                  </a:cubicBezTo>
                  <a:cubicBezTo>
                    <a:pt x="70" y="43"/>
                    <a:pt x="69" y="43"/>
                    <a:pt x="69" y="43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44" y="45"/>
                    <a:pt x="19" y="38"/>
                    <a:pt x="15" y="35"/>
                  </a:cubicBezTo>
                  <a:cubicBezTo>
                    <a:pt x="8" y="31"/>
                    <a:pt x="13" y="32"/>
                    <a:pt x="12" y="29"/>
                  </a:cubicBezTo>
                  <a:cubicBezTo>
                    <a:pt x="10" y="27"/>
                    <a:pt x="1" y="24"/>
                    <a:pt x="1" y="20"/>
                  </a:cubicBezTo>
                  <a:cubicBezTo>
                    <a:pt x="0" y="16"/>
                    <a:pt x="7" y="15"/>
                    <a:pt x="7" y="15"/>
                  </a:cubicBezTo>
                  <a:cubicBezTo>
                    <a:pt x="45" y="0"/>
                    <a:pt x="83" y="2"/>
                    <a:pt x="99" y="11"/>
                  </a:cubicBezTo>
                  <a:cubicBezTo>
                    <a:pt x="108" y="16"/>
                    <a:pt x="110" y="23"/>
                    <a:pt x="102" y="31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4" name="Freeform 471">
              <a:extLst>
                <a:ext uri="{FF2B5EF4-FFF2-40B4-BE49-F238E27FC236}">
                  <a16:creationId xmlns:a16="http://schemas.microsoft.com/office/drawing/2014/main" id="{0CAF2F0F-A89C-489B-BE56-5F16A61AD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4154" y="1267479"/>
              <a:ext cx="247032" cy="166185"/>
            </a:xfrm>
            <a:custGeom>
              <a:avLst/>
              <a:gdLst>
                <a:gd name="T0" fmla="*/ 40 w 48"/>
                <a:gd name="T1" fmla="*/ 20 h 32"/>
                <a:gd name="T2" fmla="*/ 9 w 48"/>
                <a:gd name="T3" fmla="*/ 32 h 32"/>
                <a:gd name="T4" fmla="*/ 32 w 48"/>
                <a:gd name="T5" fmla="*/ 24 h 32"/>
                <a:gd name="T6" fmla="*/ 4 w 48"/>
                <a:gd name="T7" fmla="*/ 21 h 32"/>
                <a:gd name="T8" fmla="*/ 27 w 48"/>
                <a:gd name="T9" fmla="*/ 14 h 32"/>
                <a:gd name="T10" fmla="*/ 0 w 48"/>
                <a:gd name="T11" fmla="*/ 13 h 32"/>
                <a:gd name="T12" fmla="*/ 25 w 48"/>
                <a:gd name="T13" fmla="*/ 10 h 32"/>
                <a:gd name="T14" fmla="*/ 32 w 48"/>
                <a:gd name="T15" fmla="*/ 0 h 32"/>
                <a:gd name="T16" fmla="*/ 37 w 48"/>
                <a:gd name="T17" fmla="*/ 0 h 32"/>
                <a:gd name="T18" fmla="*/ 40 w 48"/>
                <a:gd name="T19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32">
                  <a:moveTo>
                    <a:pt x="40" y="20"/>
                  </a:moveTo>
                  <a:cubicBezTo>
                    <a:pt x="32" y="28"/>
                    <a:pt x="21" y="31"/>
                    <a:pt x="9" y="32"/>
                  </a:cubicBezTo>
                  <a:cubicBezTo>
                    <a:pt x="17" y="31"/>
                    <a:pt x="30" y="25"/>
                    <a:pt x="32" y="24"/>
                  </a:cubicBezTo>
                  <a:cubicBezTo>
                    <a:pt x="20" y="28"/>
                    <a:pt x="4" y="21"/>
                    <a:pt x="4" y="21"/>
                  </a:cubicBezTo>
                  <a:cubicBezTo>
                    <a:pt x="17" y="22"/>
                    <a:pt x="27" y="14"/>
                    <a:pt x="27" y="14"/>
                  </a:cubicBezTo>
                  <a:cubicBezTo>
                    <a:pt x="18" y="17"/>
                    <a:pt x="0" y="13"/>
                    <a:pt x="0" y="13"/>
                  </a:cubicBezTo>
                  <a:cubicBezTo>
                    <a:pt x="0" y="13"/>
                    <a:pt x="17" y="14"/>
                    <a:pt x="25" y="10"/>
                  </a:cubicBezTo>
                  <a:cubicBezTo>
                    <a:pt x="33" y="6"/>
                    <a:pt x="32" y="0"/>
                    <a:pt x="3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6" y="5"/>
                    <a:pt x="48" y="12"/>
                    <a:pt x="40" y="2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5" name="Freeform 472">
              <a:extLst>
                <a:ext uri="{FF2B5EF4-FFF2-40B4-BE49-F238E27FC236}">
                  <a16:creationId xmlns:a16="http://schemas.microsoft.com/office/drawing/2014/main" id="{02699293-C8F1-4BE5-9EC1-E346A0AC3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1402" y="993499"/>
              <a:ext cx="509784" cy="238049"/>
            </a:xfrm>
            <a:custGeom>
              <a:avLst/>
              <a:gdLst>
                <a:gd name="T0" fmla="*/ 89 w 99"/>
                <a:gd name="T1" fmla="*/ 46 h 46"/>
                <a:gd name="T2" fmla="*/ 68 w 99"/>
                <a:gd name="T3" fmla="*/ 43 h 46"/>
                <a:gd name="T4" fmla="*/ 68 w 99"/>
                <a:gd name="T5" fmla="*/ 43 h 46"/>
                <a:gd name="T6" fmla="*/ 63 w 99"/>
                <a:gd name="T7" fmla="*/ 42 h 46"/>
                <a:gd name="T8" fmla="*/ 60 w 99"/>
                <a:gd name="T9" fmla="*/ 41 h 46"/>
                <a:gd name="T10" fmla="*/ 60 w 99"/>
                <a:gd name="T11" fmla="*/ 41 h 46"/>
                <a:gd name="T12" fmla="*/ 6 w 99"/>
                <a:gd name="T13" fmla="*/ 25 h 46"/>
                <a:gd name="T14" fmla="*/ 13 w 99"/>
                <a:gd name="T15" fmla="*/ 15 h 46"/>
                <a:gd name="T16" fmla="*/ 13 w 99"/>
                <a:gd name="T17" fmla="*/ 3 h 46"/>
                <a:gd name="T18" fmla="*/ 62 w 99"/>
                <a:gd name="T19" fmla="*/ 10 h 46"/>
                <a:gd name="T20" fmla="*/ 94 w 99"/>
                <a:gd name="T21" fmla="*/ 34 h 46"/>
                <a:gd name="T22" fmla="*/ 89 w 99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46">
                  <a:moveTo>
                    <a:pt x="89" y="46"/>
                  </a:moveTo>
                  <a:cubicBezTo>
                    <a:pt x="89" y="46"/>
                    <a:pt x="80" y="45"/>
                    <a:pt x="68" y="43"/>
                  </a:cubicBezTo>
                  <a:cubicBezTo>
                    <a:pt x="68" y="43"/>
                    <a:pt x="68" y="43"/>
                    <a:pt x="68" y="43"/>
                  </a:cubicBezTo>
                  <a:cubicBezTo>
                    <a:pt x="66" y="42"/>
                    <a:pt x="65" y="42"/>
                    <a:pt x="63" y="42"/>
                  </a:cubicBezTo>
                  <a:cubicBezTo>
                    <a:pt x="62" y="41"/>
                    <a:pt x="61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38" y="37"/>
                    <a:pt x="10" y="30"/>
                    <a:pt x="6" y="25"/>
                  </a:cubicBezTo>
                  <a:cubicBezTo>
                    <a:pt x="0" y="15"/>
                    <a:pt x="11" y="16"/>
                    <a:pt x="13" y="15"/>
                  </a:cubicBezTo>
                  <a:cubicBezTo>
                    <a:pt x="16" y="13"/>
                    <a:pt x="11" y="5"/>
                    <a:pt x="13" y="3"/>
                  </a:cubicBezTo>
                  <a:cubicBezTo>
                    <a:pt x="14" y="1"/>
                    <a:pt x="38" y="0"/>
                    <a:pt x="62" y="10"/>
                  </a:cubicBezTo>
                  <a:cubicBezTo>
                    <a:pt x="74" y="15"/>
                    <a:pt x="86" y="22"/>
                    <a:pt x="94" y="34"/>
                  </a:cubicBezTo>
                  <a:cubicBezTo>
                    <a:pt x="94" y="34"/>
                    <a:pt x="99" y="46"/>
                    <a:pt x="89" y="46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6" name="Freeform 473">
              <a:extLst>
                <a:ext uri="{FF2B5EF4-FFF2-40B4-BE49-F238E27FC236}">
                  <a16:creationId xmlns:a16="http://schemas.microsoft.com/office/drawing/2014/main" id="{944D7618-AEDC-4F11-8148-D918DC909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12967" y="1132735"/>
              <a:ext cx="179659" cy="264998"/>
            </a:xfrm>
            <a:custGeom>
              <a:avLst/>
              <a:gdLst>
                <a:gd name="T0" fmla="*/ 22 w 35"/>
                <a:gd name="T1" fmla="*/ 5 h 51"/>
                <a:gd name="T2" fmla="*/ 11 w 35"/>
                <a:gd name="T3" fmla="*/ 0 h 51"/>
                <a:gd name="T4" fmla="*/ 19 w 35"/>
                <a:gd name="T5" fmla="*/ 15 h 51"/>
                <a:gd name="T6" fmla="*/ 2 w 35"/>
                <a:gd name="T7" fmla="*/ 20 h 51"/>
                <a:gd name="T8" fmla="*/ 17 w 35"/>
                <a:gd name="T9" fmla="*/ 32 h 51"/>
                <a:gd name="T10" fmla="*/ 0 w 35"/>
                <a:gd name="T11" fmla="*/ 47 h 51"/>
                <a:gd name="T12" fmla="*/ 19 w 35"/>
                <a:gd name="T13" fmla="*/ 43 h 51"/>
                <a:gd name="T14" fmla="*/ 15 w 35"/>
                <a:gd name="T15" fmla="*/ 51 h 51"/>
                <a:gd name="T16" fmla="*/ 30 w 35"/>
                <a:gd name="T17" fmla="*/ 33 h 51"/>
                <a:gd name="T18" fmla="*/ 35 w 35"/>
                <a:gd name="T19" fmla="*/ 28 h 51"/>
                <a:gd name="T20" fmla="*/ 31 w 35"/>
                <a:gd name="T21" fmla="*/ 21 h 51"/>
                <a:gd name="T22" fmla="*/ 22 w 35"/>
                <a:gd name="T23" fmla="*/ 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51">
                  <a:moveTo>
                    <a:pt x="22" y="5"/>
                  </a:moveTo>
                  <a:cubicBezTo>
                    <a:pt x="19" y="3"/>
                    <a:pt x="15" y="0"/>
                    <a:pt x="11" y="0"/>
                  </a:cubicBezTo>
                  <a:cubicBezTo>
                    <a:pt x="19" y="6"/>
                    <a:pt x="21" y="12"/>
                    <a:pt x="19" y="15"/>
                  </a:cubicBezTo>
                  <a:cubicBezTo>
                    <a:pt x="16" y="19"/>
                    <a:pt x="2" y="20"/>
                    <a:pt x="2" y="20"/>
                  </a:cubicBezTo>
                  <a:cubicBezTo>
                    <a:pt x="2" y="20"/>
                    <a:pt x="15" y="25"/>
                    <a:pt x="17" y="32"/>
                  </a:cubicBezTo>
                  <a:cubicBezTo>
                    <a:pt x="19" y="38"/>
                    <a:pt x="13" y="47"/>
                    <a:pt x="0" y="47"/>
                  </a:cubicBezTo>
                  <a:cubicBezTo>
                    <a:pt x="8" y="49"/>
                    <a:pt x="14" y="48"/>
                    <a:pt x="19" y="43"/>
                  </a:cubicBezTo>
                  <a:cubicBezTo>
                    <a:pt x="21" y="41"/>
                    <a:pt x="15" y="51"/>
                    <a:pt x="15" y="51"/>
                  </a:cubicBezTo>
                  <a:cubicBezTo>
                    <a:pt x="15" y="51"/>
                    <a:pt x="23" y="48"/>
                    <a:pt x="30" y="33"/>
                  </a:cubicBezTo>
                  <a:cubicBezTo>
                    <a:pt x="31" y="30"/>
                    <a:pt x="34" y="32"/>
                    <a:pt x="35" y="28"/>
                  </a:cubicBezTo>
                  <a:cubicBezTo>
                    <a:pt x="35" y="25"/>
                    <a:pt x="32" y="25"/>
                    <a:pt x="31" y="21"/>
                  </a:cubicBezTo>
                  <a:cubicBezTo>
                    <a:pt x="30" y="17"/>
                    <a:pt x="26" y="8"/>
                    <a:pt x="22" y="5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7" name="Freeform 474">
              <a:extLst>
                <a:ext uri="{FF2B5EF4-FFF2-40B4-BE49-F238E27FC236}">
                  <a16:creationId xmlns:a16="http://schemas.microsoft.com/office/drawing/2014/main" id="{A6D0C389-390A-4391-9701-BF4F5390B8F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6694" y="1143964"/>
              <a:ext cx="878086" cy="267243"/>
            </a:xfrm>
            <a:custGeom>
              <a:avLst/>
              <a:gdLst>
                <a:gd name="T0" fmla="*/ 1 w 171"/>
                <a:gd name="T1" fmla="*/ 23 h 52"/>
                <a:gd name="T2" fmla="*/ 167 w 171"/>
                <a:gd name="T3" fmla="*/ 0 h 52"/>
                <a:gd name="T4" fmla="*/ 170 w 171"/>
                <a:gd name="T5" fmla="*/ 10 h 52"/>
                <a:gd name="T6" fmla="*/ 0 w 171"/>
                <a:gd name="T7" fmla="*/ 27 h 52"/>
                <a:gd name="T8" fmla="*/ 1 w 171"/>
                <a:gd name="T9" fmla="*/ 2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52">
                  <a:moveTo>
                    <a:pt x="1" y="23"/>
                  </a:moveTo>
                  <a:cubicBezTo>
                    <a:pt x="1" y="23"/>
                    <a:pt x="121" y="50"/>
                    <a:pt x="167" y="0"/>
                  </a:cubicBezTo>
                  <a:cubicBezTo>
                    <a:pt x="167" y="0"/>
                    <a:pt x="170" y="6"/>
                    <a:pt x="170" y="10"/>
                  </a:cubicBezTo>
                  <a:cubicBezTo>
                    <a:pt x="171" y="15"/>
                    <a:pt x="122" y="52"/>
                    <a:pt x="0" y="27"/>
                  </a:cubicBezTo>
                  <a:cubicBezTo>
                    <a:pt x="1" y="23"/>
                    <a:pt x="1" y="23"/>
                    <a:pt x="1" y="2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" name="Freeform 475">
              <a:extLst>
                <a:ext uri="{FF2B5EF4-FFF2-40B4-BE49-F238E27FC236}">
                  <a16:creationId xmlns:a16="http://schemas.microsoft.com/office/drawing/2014/main" id="{4A1F435A-657A-44DC-B3C1-60192348E03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34366" y="1045151"/>
              <a:ext cx="226820" cy="186397"/>
            </a:xfrm>
            <a:custGeom>
              <a:avLst/>
              <a:gdLst>
                <a:gd name="T0" fmla="*/ 34 w 44"/>
                <a:gd name="T1" fmla="*/ 36 h 36"/>
                <a:gd name="T2" fmla="*/ 13 w 44"/>
                <a:gd name="T3" fmla="*/ 33 h 36"/>
                <a:gd name="T4" fmla="*/ 28 w 44"/>
                <a:gd name="T5" fmla="*/ 29 h 36"/>
                <a:gd name="T6" fmla="*/ 0 w 44"/>
                <a:gd name="T7" fmla="*/ 19 h 36"/>
                <a:gd name="T8" fmla="*/ 29 w 44"/>
                <a:gd name="T9" fmla="*/ 24 h 36"/>
                <a:gd name="T10" fmla="*/ 1 w 44"/>
                <a:gd name="T11" fmla="*/ 6 h 36"/>
                <a:gd name="T12" fmla="*/ 25 w 44"/>
                <a:gd name="T13" fmla="*/ 14 h 36"/>
                <a:gd name="T14" fmla="*/ 12 w 44"/>
                <a:gd name="T15" fmla="*/ 5 h 36"/>
                <a:gd name="T16" fmla="*/ 7 w 44"/>
                <a:gd name="T17" fmla="*/ 0 h 36"/>
                <a:gd name="T18" fmla="*/ 39 w 44"/>
                <a:gd name="T19" fmla="*/ 24 h 36"/>
                <a:gd name="T20" fmla="*/ 34 w 44"/>
                <a:gd name="T2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36">
                  <a:moveTo>
                    <a:pt x="34" y="36"/>
                  </a:moveTo>
                  <a:cubicBezTo>
                    <a:pt x="34" y="36"/>
                    <a:pt x="25" y="35"/>
                    <a:pt x="13" y="33"/>
                  </a:cubicBezTo>
                  <a:cubicBezTo>
                    <a:pt x="20" y="34"/>
                    <a:pt x="30" y="34"/>
                    <a:pt x="28" y="29"/>
                  </a:cubicBezTo>
                  <a:cubicBezTo>
                    <a:pt x="24" y="22"/>
                    <a:pt x="0" y="19"/>
                    <a:pt x="0" y="19"/>
                  </a:cubicBezTo>
                  <a:cubicBezTo>
                    <a:pt x="16" y="15"/>
                    <a:pt x="28" y="24"/>
                    <a:pt x="29" y="24"/>
                  </a:cubicBezTo>
                  <a:cubicBezTo>
                    <a:pt x="24" y="13"/>
                    <a:pt x="1" y="6"/>
                    <a:pt x="1" y="6"/>
                  </a:cubicBezTo>
                  <a:cubicBezTo>
                    <a:pt x="14" y="7"/>
                    <a:pt x="24" y="13"/>
                    <a:pt x="25" y="14"/>
                  </a:cubicBezTo>
                  <a:cubicBezTo>
                    <a:pt x="24" y="13"/>
                    <a:pt x="19" y="9"/>
                    <a:pt x="12" y="5"/>
                  </a:cubicBezTo>
                  <a:cubicBezTo>
                    <a:pt x="9" y="3"/>
                    <a:pt x="8" y="1"/>
                    <a:pt x="7" y="0"/>
                  </a:cubicBezTo>
                  <a:cubicBezTo>
                    <a:pt x="19" y="5"/>
                    <a:pt x="31" y="12"/>
                    <a:pt x="39" y="24"/>
                  </a:cubicBezTo>
                  <a:cubicBezTo>
                    <a:pt x="39" y="24"/>
                    <a:pt x="44" y="36"/>
                    <a:pt x="34" y="36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9" name="Freeform 476">
              <a:extLst>
                <a:ext uri="{FF2B5EF4-FFF2-40B4-BE49-F238E27FC236}">
                  <a16:creationId xmlns:a16="http://schemas.microsoft.com/office/drawing/2014/main" id="{D34AB40A-C677-4311-82F6-571C31B41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0965" y="831805"/>
              <a:ext cx="220083" cy="166185"/>
            </a:xfrm>
            <a:custGeom>
              <a:avLst/>
              <a:gdLst>
                <a:gd name="T0" fmla="*/ 43 w 43"/>
                <a:gd name="T1" fmla="*/ 23 h 32"/>
                <a:gd name="T2" fmla="*/ 8 w 43"/>
                <a:gd name="T3" fmla="*/ 3 h 32"/>
                <a:gd name="T4" fmla="*/ 5 w 43"/>
                <a:gd name="T5" fmla="*/ 6 h 32"/>
                <a:gd name="T6" fmla="*/ 0 w 43"/>
                <a:gd name="T7" fmla="*/ 9 h 32"/>
                <a:gd name="T8" fmla="*/ 11 w 43"/>
                <a:gd name="T9" fmla="*/ 22 h 32"/>
                <a:gd name="T10" fmla="*/ 40 w 43"/>
                <a:gd name="T11" fmla="*/ 2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32">
                  <a:moveTo>
                    <a:pt x="43" y="23"/>
                  </a:moveTo>
                  <a:cubicBezTo>
                    <a:pt x="43" y="23"/>
                    <a:pt x="31" y="0"/>
                    <a:pt x="8" y="3"/>
                  </a:cubicBezTo>
                  <a:cubicBezTo>
                    <a:pt x="8" y="3"/>
                    <a:pt x="4" y="4"/>
                    <a:pt x="5" y="6"/>
                  </a:cubicBezTo>
                  <a:cubicBezTo>
                    <a:pt x="6" y="8"/>
                    <a:pt x="1" y="7"/>
                    <a:pt x="0" y="9"/>
                  </a:cubicBezTo>
                  <a:cubicBezTo>
                    <a:pt x="0" y="12"/>
                    <a:pt x="5" y="16"/>
                    <a:pt x="11" y="22"/>
                  </a:cubicBezTo>
                  <a:cubicBezTo>
                    <a:pt x="18" y="27"/>
                    <a:pt x="28" y="32"/>
                    <a:pt x="40" y="29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0" name="Freeform 477">
              <a:extLst>
                <a:ext uri="{FF2B5EF4-FFF2-40B4-BE49-F238E27FC236}">
                  <a16:creationId xmlns:a16="http://schemas.microsoft.com/office/drawing/2014/main" id="{91EB025D-AE2A-4E68-B4AF-7487C6E92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8337" y="878966"/>
              <a:ext cx="136990" cy="98813"/>
            </a:xfrm>
            <a:custGeom>
              <a:avLst/>
              <a:gdLst>
                <a:gd name="T0" fmla="*/ 7 w 27"/>
                <a:gd name="T1" fmla="*/ 0 h 19"/>
                <a:gd name="T2" fmla="*/ 16 w 27"/>
                <a:gd name="T3" fmla="*/ 9 h 19"/>
                <a:gd name="T4" fmla="*/ 5 w 27"/>
                <a:gd name="T5" fmla="*/ 6 h 19"/>
                <a:gd name="T6" fmla="*/ 24 w 27"/>
                <a:gd name="T7" fmla="*/ 19 h 19"/>
                <a:gd name="T8" fmla="*/ 27 w 27"/>
                <a:gd name="T9" fmla="*/ 17 h 19"/>
                <a:gd name="T10" fmla="*/ 24 w 27"/>
                <a:gd name="T11" fmla="*/ 10 h 19"/>
                <a:gd name="T12" fmla="*/ 7 w 27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9">
                  <a:moveTo>
                    <a:pt x="7" y="0"/>
                  </a:moveTo>
                  <a:cubicBezTo>
                    <a:pt x="7" y="0"/>
                    <a:pt x="15" y="7"/>
                    <a:pt x="16" y="9"/>
                  </a:cubicBezTo>
                  <a:cubicBezTo>
                    <a:pt x="16" y="9"/>
                    <a:pt x="10" y="6"/>
                    <a:pt x="5" y="6"/>
                  </a:cubicBezTo>
                  <a:cubicBezTo>
                    <a:pt x="0" y="6"/>
                    <a:pt x="24" y="19"/>
                    <a:pt x="24" y="19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6" y="11"/>
                    <a:pt x="24" y="10"/>
                  </a:cubicBezTo>
                  <a:cubicBezTo>
                    <a:pt x="22" y="9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1" name="Freeform 478">
              <a:extLst>
                <a:ext uri="{FF2B5EF4-FFF2-40B4-BE49-F238E27FC236}">
                  <a16:creationId xmlns:a16="http://schemas.microsoft.com/office/drawing/2014/main" id="{71233A2F-980A-48BA-A5A0-BB641C063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96473" y="890195"/>
              <a:ext cx="220083" cy="143727"/>
            </a:xfrm>
            <a:custGeom>
              <a:avLst/>
              <a:gdLst>
                <a:gd name="T0" fmla="*/ 38 w 43"/>
                <a:gd name="T1" fmla="*/ 26 h 28"/>
                <a:gd name="T2" fmla="*/ 24 w 43"/>
                <a:gd name="T3" fmla="*/ 25 h 28"/>
                <a:gd name="T4" fmla="*/ 23 w 43"/>
                <a:gd name="T5" fmla="*/ 24 h 28"/>
                <a:gd name="T6" fmla="*/ 23 w 43"/>
                <a:gd name="T7" fmla="*/ 24 h 28"/>
                <a:gd name="T8" fmla="*/ 4 w 43"/>
                <a:gd name="T9" fmla="*/ 11 h 28"/>
                <a:gd name="T10" fmla="*/ 3 w 43"/>
                <a:gd name="T11" fmla="*/ 8 h 28"/>
                <a:gd name="T12" fmla="*/ 1 w 43"/>
                <a:gd name="T13" fmla="*/ 2 h 28"/>
                <a:gd name="T14" fmla="*/ 5 w 43"/>
                <a:gd name="T15" fmla="*/ 1 h 28"/>
                <a:gd name="T16" fmla="*/ 41 w 43"/>
                <a:gd name="T17" fmla="*/ 18 h 28"/>
                <a:gd name="T18" fmla="*/ 38 w 43"/>
                <a:gd name="T19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28">
                  <a:moveTo>
                    <a:pt x="38" y="26"/>
                  </a:moveTo>
                  <a:cubicBezTo>
                    <a:pt x="34" y="28"/>
                    <a:pt x="28" y="27"/>
                    <a:pt x="24" y="25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13" y="20"/>
                    <a:pt x="5" y="12"/>
                    <a:pt x="4" y="11"/>
                  </a:cubicBezTo>
                  <a:cubicBezTo>
                    <a:pt x="2" y="8"/>
                    <a:pt x="4" y="9"/>
                    <a:pt x="3" y="8"/>
                  </a:cubicBezTo>
                  <a:cubicBezTo>
                    <a:pt x="3" y="6"/>
                    <a:pt x="0" y="4"/>
                    <a:pt x="1" y="2"/>
                  </a:cubicBezTo>
                  <a:cubicBezTo>
                    <a:pt x="2" y="0"/>
                    <a:pt x="5" y="1"/>
                    <a:pt x="5" y="1"/>
                  </a:cubicBezTo>
                  <a:cubicBezTo>
                    <a:pt x="22" y="3"/>
                    <a:pt x="37" y="11"/>
                    <a:pt x="41" y="18"/>
                  </a:cubicBezTo>
                  <a:cubicBezTo>
                    <a:pt x="43" y="21"/>
                    <a:pt x="43" y="25"/>
                    <a:pt x="38" y="26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2" name="Freeform 479">
              <a:extLst>
                <a:ext uri="{FF2B5EF4-FFF2-40B4-BE49-F238E27FC236}">
                  <a16:creationId xmlns:a16="http://schemas.microsoft.com/office/drawing/2014/main" id="{FF72373D-7E35-4AAA-BF24-F669C06D4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9989" y="966550"/>
              <a:ext cx="96567" cy="67372"/>
            </a:xfrm>
            <a:custGeom>
              <a:avLst/>
              <a:gdLst>
                <a:gd name="T0" fmla="*/ 14 w 19"/>
                <a:gd name="T1" fmla="*/ 11 h 13"/>
                <a:gd name="T2" fmla="*/ 0 w 19"/>
                <a:gd name="T3" fmla="*/ 10 h 13"/>
                <a:gd name="T4" fmla="*/ 10 w 19"/>
                <a:gd name="T5" fmla="*/ 11 h 13"/>
                <a:gd name="T6" fmla="*/ 0 w 19"/>
                <a:gd name="T7" fmla="*/ 4 h 13"/>
                <a:gd name="T8" fmla="*/ 10 w 19"/>
                <a:gd name="T9" fmla="*/ 6 h 13"/>
                <a:gd name="T10" fmla="*/ 0 w 19"/>
                <a:gd name="T11" fmla="*/ 0 h 13"/>
                <a:gd name="T12" fmla="*/ 10 w 19"/>
                <a:gd name="T13" fmla="*/ 4 h 13"/>
                <a:gd name="T14" fmla="*/ 15 w 19"/>
                <a:gd name="T15" fmla="*/ 2 h 13"/>
                <a:gd name="T16" fmla="*/ 17 w 19"/>
                <a:gd name="T17" fmla="*/ 3 h 13"/>
                <a:gd name="T18" fmla="*/ 14 w 19"/>
                <a:gd name="T1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3">
                  <a:moveTo>
                    <a:pt x="14" y="11"/>
                  </a:moveTo>
                  <a:cubicBezTo>
                    <a:pt x="10" y="13"/>
                    <a:pt x="4" y="12"/>
                    <a:pt x="0" y="10"/>
                  </a:cubicBezTo>
                  <a:cubicBezTo>
                    <a:pt x="3" y="11"/>
                    <a:pt x="9" y="11"/>
                    <a:pt x="10" y="11"/>
                  </a:cubicBezTo>
                  <a:cubicBezTo>
                    <a:pt x="5" y="10"/>
                    <a:pt x="0" y="4"/>
                    <a:pt x="0" y="4"/>
                  </a:cubicBezTo>
                  <a:cubicBezTo>
                    <a:pt x="5" y="7"/>
                    <a:pt x="10" y="6"/>
                    <a:pt x="10" y="6"/>
                  </a:cubicBezTo>
                  <a:cubicBezTo>
                    <a:pt x="6" y="6"/>
                    <a:pt x="0" y="0"/>
                    <a:pt x="0" y="0"/>
                  </a:cubicBezTo>
                  <a:cubicBezTo>
                    <a:pt x="0" y="0"/>
                    <a:pt x="7" y="4"/>
                    <a:pt x="10" y="4"/>
                  </a:cubicBezTo>
                  <a:cubicBezTo>
                    <a:pt x="14" y="4"/>
                    <a:pt x="15" y="2"/>
                    <a:pt x="15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9" y="6"/>
                    <a:pt x="19" y="10"/>
                    <a:pt x="14" y="11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3" name="Freeform 480">
              <a:extLst>
                <a:ext uri="{FF2B5EF4-FFF2-40B4-BE49-F238E27FC236}">
                  <a16:creationId xmlns:a16="http://schemas.microsoft.com/office/drawing/2014/main" id="{5A96D0CB-CD03-4C72-929C-C934F2F27B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8337" y="800365"/>
              <a:ext cx="168431" cy="177414"/>
            </a:xfrm>
            <a:custGeom>
              <a:avLst/>
              <a:gdLst>
                <a:gd name="T0" fmla="*/ 29 w 33"/>
                <a:gd name="T1" fmla="*/ 32 h 34"/>
                <a:gd name="T2" fmla="*/ 21 w 33"/>
                <a:gd name="T3" fmla="*/ 27 h 34"/>
                <a:gd name="T4" fmla="*/ 21 w 33"/>
                <a:gd name="T5" fmla="*/ 27 h 34"/>
                <a:gd name="T6" fmla="*/ 19 w 33"/>
                <a:gd name="T7" fmla="*/ 25 h 34"/>
                <a:gd name="T8" fmla="*/ 19 w 33"/>
                <a:gd name="T9" fmla="*/ 25 h 34"/>
                <a:gd name="T10" fmla="*/ 19 w 33"/>
                <a:gd name="T11" fmla="*/ 25 h 34"/>
                <a:gd name="T12" fmla="*/ 1 w 33"/>
                <a:gd name="T13" fmla="*/ 8 h 34"/>
                <a:gd name="T14" fmla="*/ 5 w 33"/>
                <a:gd name="T15" fmla="*/ 5 h 34"/>
                <a:gd name="T16" fmla="*/ 8 w 33"/>
                <a:gd name="T17" fmla="*/ 0 h 34"/>
                <a:gd name="T18" fmla="*/ 25 w 33"/>
                <a:gd name="T19" fmla="*/ 13 h 34"/>
                <a:gd name="T20" fmla="*/ 33 w 33"/>
                <a:gd name="T21" fmla="*/ 28 h 34"/>
                <a:gd name="T22" fmla="*/ 29 w 33"/>
                <a:gd name="T23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34">
                  <a:moveTo>
                    <a:pt x="29" y="32"/>
                  </a:moveTo>
                  <a:cubicBezTo>
                    <a:pt x="29" y="32"/>
                    <a:pt x="25" y="30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0" y="26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1" y="19"/>
                    <a:pt x="1" y="11"/>
                    <a:pt x="1" y="8"/>
                  </a:cubicBezTo>
                  <a:cubicBezTo>
                    <a:pt x="0" y="3"/>
                    <a:pt x="4" y="6"/>
                    <a:pt x="5" y="5"/>
                  </a:cubicBezTo>
                  <a:cubicBezTo>
                    <a:pt x="7" y="5"/>
                    <a:pt x="6" y="1"/>
                    <a:pt x="8" y="0"/>
                  </a:cubicBezTo>
                  <a:cubicBezTo>
                    <a:pt x="8" y="0"/>
                    <a:pt x="18" y="5"/>
                    <a:pt x="25" y="13"/>
                  </a:cubicBezTo>
                  <a:cubicBezTo>
                    <a:pt x="29" y="17"/>
                    <a:pt x="32" y="22"/>
                    <a:pt x="33" y="28"/>
                  </a:cubicBezTo>
                  <a:cubicBezTo>
                    <a:pt x="33" y="28"/>
                    <a:pt x="33" y="34"/>
                    <a:pt x="29" y="32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4" name="Freeform 481">
              <a:extLst>
                <a:ext uri="{FF2B5EF4-FFF2-40B4-BE49-F238E27FC236}">
                  <a16:creationId xmlns:a16="http://schemas.microsoft.com/office/drawing/2014/main" id="{EA1DC210-7FE4-42F1-A6AB-74B0421C25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9184" y="921635"/>
              <a:ext cx="94321" cy="107796"/>
            </a:xfrm>
            <a:custGeom>
              <a:avLst/>
              <a:gdLst>
                <a:gd name="T0" fmla="*/ 16 w 18"/>
                <a:gd name="T1" fmla="*/ 4 h 21"/>
                <a:gd name="T2" fmla="*/ 13 w 18"/>
                <a:gd name="T3" fmla="*/ 0 h 21"/>
                <a:gd name="T4" fmla="*/ 13 w 18"/>
                <a:gd name="T5" fmla="*/ 8 h 21"/>
                <a:gd name="T6" fmla="*/ 6 w 18"/>
                <a:gd name="T7" fmla="*/ 6 h 21"/>
                <a:gd name="T8" fmla="*/ 9 w 18"/>
                <a:gd name="T9" fmla="*/ 14 h 21"/>
                <a:gd name="T10" fmla="*/ 0 w 18"/>
                <a:gd name="T11" fmla="*/ 16 h 21"/>
                <a:gd name="T12" fmla="*/ 8 w 18"/>
                <a:gd name="T13" fmla="*/ 19 h 21"/>
                <a:gd name="T14" fmla="*/ 5 w 18"/>
                <a:gd name="T15" fmla="*/ 21 h 21"/>
                <a:gd name="T16" fmla="*/ 14 w 18"/>
                <a:gd name="T17" fmla="*/ 17 h 21"/>
                <a:gd name="T18" fmla="*/ 17 w 18"/>
                <a:gd name="T19" fmla="*/ 16 h 21"/>
                <a:gd name="T20" fmla="*/ 17 w 18"/>
                <a:gd name="T21" fmla="*/ 12 h 21"/>
                <a:gd name="T22" fmla="*/ 16 w 18"/>
                <a:gd name="T23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21">
                  <a:moveTo>
                    <a:pt x="16" y="4"/>
                  </a:moveTo>
                  <a:cubicBezTo>
                    <a:pt x="16" y="3"/>
                    <a:pt x="15" y="1"/>
                    <a:pt x="13" y="0"/>
                  </a:cubicBezTo>
                  <a:cubicBezTo>
                    <a:pt x="15" y="4"/>
                    <a:pt x="15" y="7"/>
                    <a:pt x="13" y="8"/>
                  </a:cubicBezTo>
                  <a:cubicBezTo>
                    <a:pt x="12" y="9"/>
                    <a:pt x="6" y="6"/>
                    <a:pt x="6" y="6"/>
                  </a:cubicBezTo>
                  <a:cubicBezTo>
                    <a:pt x="6" y="6"/>
                    <a:pt x="10" y="11"/>
                    <a:pt x="9" y="14"/>
                  </a:cubicBezTo>
                  <a:cubicBezTo>
                    <a:pt x="9" y="16"/>
                    <a:pt x="5" y="19"/>
                    <a:pt x="0" y="16"/>
                  </a:cubicBezTo>
                  <a:cubicBezTo>
                    <a:pt x="2" y="19"/>
                    <a:pt x="5" y="19"/>
                    <a:pt x="8" y="19"/>
                  </a:cubicBezTo>
                  <a:cubicBezTo>
                    <a:pt x="9" y="18"/>
                    <a:pt x="5" y="21"/>
                    <a:pt x="5" y="21"/>
                  </a:cubicBezTo>
                  <a:cubicBezTo>
                    <a:pt x="5" y="21"/>
                    <a:pt x="9" y="21"/>
                    <a:pt x="14" y="17"/>
                  </a:cubicBezTo>
                  <a:cubicBezTo>
                    <a:pt x="15" y="16"/>
                    <a:pt x="16" y="17"/>
                    <a:pt x="17" y="16"/>
                  </a:cubicBezTo>
                  <a:cubicBezTo>
                    <a:pt x="18" y="15"/>
                    <a:pt x="16" y="14"/>
                    <a:pt x="17" y="12"/>
                  </a:cubicBezTo>
                  <a:cubicBezTo>
                    <a:pt x="17" y="10"/>
                    <a:pt x="17" y="6"/>
                    <a:pt x="16" y="4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5" name="Freeform 482">
              <a:extLst>
                <a:ext uri="{FF2B5EF4-FFF2-40B4-BE49-F238E27FC236}">
                  <a16:creationId xmlns:a16="http://schemas.microsoft.com/office/drawing/2014/main" id="{AE4B3FCE-9437-4F3C-8622-52CC35297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1048" y="993499"/>
              <a:ext cx="361565" cy="175168"/>
            </a:xfrm>
            <a:custGeom>
              <a:avLst/>
              <a:gdLst>
                <a:gd name="T0" fmla="*/ 1 w 70"/>
                <a:gd name="T1" fmla="*/ 0 h 34"/>
                <a:gd name="T2" fmla="*/ 70 w 70"/>
                <a:gd name="T3" fmla="*/ 23 h 34"/>
                <a:gd name="T4" fmla="*/ 69 w 70"/>
                <a:gd name="T5" fmla="*/ 28 h 34"/>
                <a:gd name="T6" fmla="*/ 0 w 70"/>
                <a:gd name="T7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34">
                  <a:moveTo>
                    <a:pt x="1" y="0"/>
                  </a:moveTo>
                  <a:cubicBezTo>
                    <a:pt x="1" y="0"/>
                    <a:pt x="43" y="33"/>
                    <a:pt x="70" y="23"/>
                  </a:cubicBezTo>
                  <a:cubicBezTo>
                    <a:pt x="70" y="23"/>
                    <a:pt x="70" y="26"/>
                    <a:pt x="69" y="28"/>
                  </a:cubicBezTo>
                  <a:cubicBezTo>
                    <a:pt x="69" y="29"/>
                    <a:pt x="43" y="34"/>
                    <a:pt x="0" y="1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6" name="Freeform 483">
              <a:extLst>
                <a:ext uri="{FF2B5EF4-FFF2-40B4-BE49-F238E27FC236}">
                  <a16:creationId xmlns:a16="http://schemas.microsoft.com/office/drawing/2014/main" id="{79CA84D6-5CF5-4FD7-86A8-68E8C444B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4904" y="867737"/>
              <a:ext cx="71864" cy="110041"/>
            </a:xfrm>
            <a:custGeom>
              <a:avLst/>
              <a:gdLst>
                <a:gd name="T0" fmla="*/ 10 w 14"/>
                <a:gd name="T1" fmla="*/ 19 h 21"/>
                <a:gd name="T2" fmla="*/ 2 w 14"/>
                <a:gd name="T3" fmla="*/ 14 h 21"/>
                <a:gd name="T4" fmla="*/ 8 w 14"/>
                <a:gd name="T5" fmla="*/ 15 h 21"/>
                <a:gd name="T6" fmla="*/ 0 w 14"/>
                <a:gd name="T7" fmla="*/ 6 h 21"/>
                <a:gd name="T8" fmla="*/ 10 w 14"/>
                <a:gd name="T9" fmla="*/ 14 h 21"/>
                <a:gd name="T10" fmla="*/ 3 w 14"/>
                <a:gd name="T11" fmla="*/ 1 h 21"/>
                <a:gd name="T12" fmla="*/ 10 w 14"/>
                <a:gd name="T13" fmla="*/ 9 h 21"/>
                <a:gd name="T14" fmla="*/ 7 w 14"/>
                <a:gd name="T15" fmla="*/ 3 h 21"/>
                <a:gd name="T16" fmla="*/ 6 w 14"/>
                <a:gd name="T17" fmla="*/ 0 h 21"/>
                <a:gd name="T18" fmla="*/ 14 w 14"/>
                <a:gd name="T19" fmla="*/ 15 h 21"/>
                <a:gd name="T20" fmla="*/ 10 w 14"/>
                <a:gd name="T21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1">
                  <a:moveTo>
                    <a:pt x="10" y="19"/>
                  </a:moveTo>
                  <a:cubicBezTo>
                    <a:pt x="10" y="19"/>
                    <a:pt x="6" y="17"/>
                    <a:pt x="2" y="14"/>
                  </a:cubicBezTo>
                  <a:cubicBezTo>
                    <a:pt x="5" y="16"/>
                    <a:pt x="8" y="18"/>
                    <a:pt x="8" y="15"/>
                  </a:cubicBezTo>
                  <a:cubicBezTo>
                    <a:pt x="9" y="12"/>
                    <a:pt x="0" y="6"/>
                    <a:pt x="0" y="6"/>
                  </a:cubicBezTo>
                  <a:cubicBezTo>
                    <a:pt x="7" y="8"/>
                    <a:pt x="10" y="13"/>
                    <a:pt x="10" y="14"/>
                  </a:cubicBezTo>
                  <a:cubicBezTo>
                    <a:pt x="10" y="8"/>
                    <a:pt x="3" y="1"/>
                    <a:pt x="3" y="1"/>
                  </a:cubicBezTo>
                  <a:cubicBezTo>
                    <a:pt x="7" y="4"/>
                    <a:pt x="10" y="8"/>
                    <a:pt x="10" y="9"/>
                  </a:cubicBezTo>
                  <a:cubicBezTo>
                    <a:pt x="10" y="8"/>
                    <a:pt x="9" y="6"/>
                    <a:pt x="7" y="3"/>
                  </a:cubicBezTo>
                  <a:cubicBezTo>
                    <a:pt x="7" y="1"/>
                    <a:pt x="6" y="1"/>
                    <a:pt x="6" y="0"/>
                  </a:cubicBezTo>
                  <a:cubicBezTo>
                    <a:pt x="10" y="4"/>
                    <a:pt x="13" y="9"/>
                    <a:pt x="14" y="15"/>
                  </a:cubicBezTo>
                  <a:cubicBezTo>
                    <a:pt x="14" y="15"/>
                    <a:pt x="14" y="21"/>
                    <a:pt x="10" y="19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7" name="Freeform 484">
              <a:extLst>
                <a:ext uri="{FF2B5EF4-FFF2-40B4-BE49-F238E27FC236}">
                  <a16:creationId xmlns:a16="http://schemas.microsoft.com/office/drawing/2014/main" id="{89520B31-D0AA-421E-824A-B8BFCA3F7B19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2838" y="703798"/>
              <a:ext cx="350336" cy="336861"/>
            </a:xfrm>
            <a:custGeom>
              <a:avLst/>
              <a:gdLst>
                <a:gd name="T0" fmla="*/ 66 w 68"/>
                <a:gd name="T1" fmla="*/ 51 h 65"/>
                <a:gd name="T2" fmla="*/ 48 w 68"/>
                <a:gd name="T3" fmla="*/ 64 h 65"/>
                <a:gd name="T4" fmla="*/ 7 w 68"/>
                <a:gd name="T5" fmla="*/ 40 h 65"/>
                <a:gd name="T6" fmla="*/ 7 w 68"/>
                <a:gd name="T7" fmla="*/ 40 h 65"/>
                <a:gd name="T8" fmla="*/ 1 w 68"/>
                <a:gd name="T9" fmla="*/ 14 h 65"/>
                <a:gd name="T10" fmla="*/ 2 w 68"/>
                <a:gd name="T11" fmla="*/ 5 h 65"/>
                <a:gd name="T12" fmla="*/ 6 w 68"/>
                <a:gd name="T13" fmla="*/ 7 h 65"/>
                <a:gd name="T14" fmla="*/ 10 w 68"/>
                <a:gd name="T15" fmla="*/ 10 h 65"/>
                <a:gd name="T16" fmla="*/ 9 w 68"/>
                <a:gd name="T17" fmla="*/ 4 h 65"/>
                <a:gd name="T18" fmla="*/ 17 w 68"/>
                <a:gd name="T19" fmla="*/ 3 h 65"/>
                <a:gd name="T20" fmla="*/ 39 w 68"/>
                <a:gd name="T21" fmla="*/ 9 h 65"/>
                <a:gd name="T22" fmla="*/ 39 w 68"/>
                <a:gd name="T23" fmla="*/ 9 h 65"/>
                <a:gd name="T24" fmla="*/ 66 w 68"/>
                <a:gd name="T25" fmla="*/ 5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65">
                  <a:moveTo>
                    <a:pt x="66" y="51"/>
                  </a:moveTo>
                  <a:cubicBezTo>
                    <a:pt x="63" y="65"/>
                    <a:pt x="48" y="64"/>
                    <a:pt x="48" y="64"/>
                  </a:cubicBezTo>
                  <a:cubicBezTo>
                    <a:pt x="24" y="65"/>
                    <a:pt x="12" y="53"/>
                    <a:pt x="7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1" y="27"/>
                    <a:pt x="1" y="14"/>
                    <a:pt x="1" y="14"/>
                  </a:cubicBezTo>
                  <a:cubicBezTo>
                    <a:pt x="1" y="14"/>
                    <a:pt x="0" y="5"/>
                    <a:pt x="2" y="5"/>
                  </a:cubicBezTo>
                  <a:cubicBezTo>
                    <a:pt x="3" y="5"/>
                    <a:pt x="5" y="6"/>
                    <a:pt x="6" y="7"/>
                  </a:cubicBezTo>
                  <a:cubicBezTo>
                    <a:pt x="8" y="9"/>
                    <a:pt x="9" y="10"/>
                    <a:pt x="10" y="10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0"/>
                    <a:pt x="17" y="3"/>
                    <a:pt x="17" y="3"/>
                  </a:cubicBezTo>
                  <a:cubicBezTo>
                    <a:pt x="25" y="4"/>
                    <a:pt x="33" y="6"/>
                    <a:pt x="39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65" y="21"/>
                    <a:pt x="68" y="40"/>
                    <a:pt x="66" y="5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" name="Freeform 485">
              <a:extLst>
                <a:ext uri="{FF2B5EF4-FFF2-40B4-BE49-F238E27FC236}">
                  <a16:creationId xmlns:a16="http://schemas.microsoft.com/office/drawing/2014/main" id="{34ACA655-1835-4322-B4D3-3C5A6638A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8770" y="748713"/>
              <a:ext cx="307667" cy="285209"/>
            </a:xfrm>
            <a:custGeom>
              <a:avLst/>
              <a:gdLst>
                <a:gd name="T0" fmla="*/ 32 w 60"/>
                <a:gd name="T1" fmla="*/ 0 h 55"/>
                <a:gd name="T2" fmla="*/ 52 w 60"/>
                <a:gd name="T3" fmla="*/ 24 h 55"/>
                <a:gd name="T4" fmla="*/ 34 w 60"/>
                <a:gd name="T5" fmla="*/ 14 h 55"/>
                <a:gd name="T6" fmla="*/ 34 w 60"/>
                <a:gd name="T7" fmla="*/ 14 h 55"/>
                <a:gd name="T8" fmla="*/ 49 w 60"/>
                <a:gd name="T9" fmla="*/ 37 h 55"/>
                <a:gd name="T10" fmla="*/ 47 w 60"/>
                <a:gd name="T11" fmla="*/ 36 h 55"/>
                <a:gd name="T12" fmla="*/ 31 w 60"/>
                <a:gd name="T13" fmla="*/ 28 h 55"/>
                <a:gd name="T14" fmla="*/ 39 w 60"/>
                <a:gd name="T15" fmla="*/ 42 h 55"/>
                <a:gd name="T16" fmla="*/ 38 w 60"/>
                <a:gd name="T17" fmla="*/ 42 h 55"/>
                <a:gd name="T18" fmla="*/ 16 w 60"/>
                <a:gd name="T19" fmla="*/ 32 h 55"/>
                <a:gd name="T20" fmla="*/ 30 w 60"/>
                <a:gd name="T21" fmla="*/ 50 h 55"/>
                <a:gd name="T22" fmla="*/ 29 w 60"/>
                <a:gd name="T23" fmla="*/ 50 h 55"/>
                <a:gd name="T24" fmla="*/ 0 w 60"/>
                <a:gd name="T25" fmla="*/ 31 h 55"/>
                <a:gd name="T26" fmla="*/ 39 w 60"/>
                <a:gd name="T27" fmla="*/ 55 h 55"/>
                <a:gd name="T28" fmla="*/ 41 w 60"/>
                <a:gd name="T29" fmla="*/ 55 h 55"/>
                <a:gd name="T30" fmla="*/ 42 w 60"/>
                <a:gd name="T31" fmla="*/ 55 h 55"/>
                <a:gd name="T32" fmla="*/ 59 w 60"/>
                <a:gd name="T33" fmla="*/ 42 h 55"/>
                <a:gd name="T34" fmla="*/ 60 w 60"/>
                <a:gd name="T35" fmla="*/ 36 h 55"/>
                <a:gd name="T36" fmla="*/ 32 w 60"/>
                <a:gd name="T3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45" y="9"/>
                    <a:pt x="52" y="23"/>
                    <a:pt x="52" y="24"/>
                  </a:cubicBezTo>
                  <a:cubicBezTo>
                    <a:pt x="44" y="14"/>
                    <a:pt x="36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47" y="19"/>
                    <a:pt x="53" y="37"/>
                    <a:pt x="49" y="37"/>
                  </a:cubicBezTo>
                  <a:cubicBezTo>
                    <a:pt x="49" y="37"/>
                    <a:pt x="48" y="37"/>
                    <a:pt x="47" y="36"/>
                  </a:cubicBezTo>
                  <a:cubicBezTo>
                    <a:pt x="40" y="29"/>
                    <a:pt x="31" y="28"/>
                    <a:pt x="31" y="28"/>
                  </a:cubicBezTo>
                  <a:cubicBezTo>
                    <a:pt x="35" y="29"/>
                    <a:pt x="44" y="39"/>
                    <a:pt x="39" y="42"/>
                  </a:cubicBezTo>
                  <a:cubicBezTo>
                    <a:pt x="39" y="42"/>
                    <a:pt x="38" y="42"/>
                    <a:pt x="38" y="42"/>
                  </a:cubicBezTo>
                  <a:cubicBezTo>
                    <a:pt x="31" y="42"/>
                    <a:pt x="17" y="32"/>
                    <a:pt x="16" y="32"/>
                  </a:cubicBezTo>
                  <a:cubicBezTo>
                    <a:pt x="23" y="43"/>
                    <a:pt x="44" y="49"/>
                    <a:pt x="30" y="50"/>
                  </a:cubicBezTo>
                  <a:cubicBezTo>
                    <a:pt x="30" y="50"/>
                    <a:pt x="29" y="50"/>
                    <a:pt x="29" y="50"/>
                  </a:cubicBezTo>
                  <a:cubicBezTo>
                    <a:pt x="15" y="50"/>
                    <a:pt x="1" y="33"/>
                    <a:pt x="0" y="31"/>
                  </a:cubicBezTo>
                  <a:cubicBezTo>
                    <a:pt x="5" y="43"/>
                    <a:pt x="16" y="55"/>
                    <a:pt x="39" y="55"/>
                  </a:cubicBezTo>
                  <a:cubicBezTo>
                    <a:pt x="40" y="55"/>
                    <a:pt x="40" y="55"/>
                    <a:pt x="41" y="55"/>
                  </a:cubicBezTo>
                  <a:cubicBezTo>
                    <a:pt x="41" y="55"/>
                    <a:pt x="42" y="55"/>
                    <a:pt x="42" y="55"/>
                  </a:cubicBezTo>
                  <a:cubicBezTo>
                    <a:pt x="45" y="55"/>
                    <a:pt x="57" y="54"/>
                    <a:pt x="59" y="42"/>
                  </a:cubicBezTo>
                  <a:cubicBezTo>
                    <a:pt x="59" y="40"/>
                    <a:pt x="60" y="38"/>
                    <a:pt x="60" y="36"/>
                  </a:cubicBezTo>
                  <a:cubicBezTo>
                    <a:pt x="60" y="25"/>
                    <a:pt x="54" y="10"/>
                    <a:pt x="32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9" name="Freeform 486">
              <a:extLst>
                <a:ext uri="{FF2B5EF4-FFF2-40B4-BE49-F238E27FC236}">
                  <a16:creationId xmlns:a16="http://schemas.microsoft.com/office/drawing/2014/main" id="{B2D1F157-4028-4BCF-A7FE-E56FB8DFE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8641" y="930618"/>
              <a:ext cx="119024" cy="114533"/>
            </a:xfrm>
            <a:custGeom>
              <a:avLst/>
              <a:gdLst>
                <a:gd name="T0" fmla="*/ 0 w 23"/>
                <a:gd name="T1" fmla="*/ 20 h 22"/>
                <a:gd name="T2" fmla="*/ 15 w 23"/>
                <a:gd name="T3" fmla="*/ 19 h 22"/>
                <a:gd name="T4" fmla="*/ 19 w 23"/>
                <a:gd name="T5" fmla="*/ 19 h 22"/>
                <a:gd name="T6" fmla="*/ 20 w 23"/>
                <a:gd name="T7" fmla="*/ 15 h 22"/>
                <a:gd name="T8" fmla="*/ 21 w 23"/>
                <a:gd name="T9" fmla="*/ 0 h 22"/>
                <a:gd name="T10" fmla="*/ 18 w 23"/>
                <a:gd name="T11" fmla="*/ 10 h 22"/>
                <a:gd name="T12" fmla="*/ 16 w 23"/>
                <a:gd name="T13" fmla="*/ 4 h 22"/>
                <a:gd name="T14" fmla="*/ 16 w 23"/>
                <a:gd name="T15" fmla="*/ 13 h 22"/>
                <a:gd name="T16" fmla="*/ 7 w 23"/>
                <a:gd name="T17" fmla="*/ 13 h 22"/>
                <a:gd name="T18" fmla="*/ 12 w 23"/>
                <a:gd name="T19" fmla="*/ 17 h 22"/>
                <a:gd name="T20" fmla="*/ 0 w 23"/>
                <a:gd name="T2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2">
                  <a:moveTo>
                    <a:pt x="0" y="20"/>
                  </a:moveTo>
                  <a:cubicBezTo>
                    <a:pt x="0" y="20"/>
                    <a:pt x="7" y="22"/>
                    <a:pt x="15" y="19"/>
                  </a:cubicBezTo>
                  <a:cubicBezTo>
                    <a:pt x="15" y="19"/>
                    <a:pt x="16" y="20"/>
                    <a:pt x="19" y="19"/>
                  </a:cubicBezTo>
                  <a:cubicBezTo>
                    <a:pt x="21" y="18"/>
                    <a:pt x="20" y="17"/>
                    <a:pt x="20" y="15"/>
                  </a:cubicBezTo>
                  <a:cubicBezTo>
                    <a:pt x="20" y="13"/>
                    <a:pt x="23" y="7"/>
                    <a:pt x="21" y="0"/>
                  </a:cubicBezTo>
                  <a:cubicBezTo>
                    <a:pt x="21" y="0"/>
                    <a:pt x="20" y="8"/>
                    <a:pt x="18" y="10"/>
                  </a:cubicBezTo>
                  <a:cubicBezTo>
                    <a:pt x="18" y="10"/>
                    <a:pt x="17" y="6"/>
                    <a:pt x="16" y="4"/>
                  </a:cubicBezTo>
                  <a:cubicBezTo>
                    <a:pt x="16" y="4"/>
                    <a:pt x="16" y="12"/>
                    <a:pt x="16" y="13"/>
                  </a:cubicBezTo>
                  <a:cubicBezTo>
                    <a:pt x="14" y="16"/>
                    <a:pt x="7" y="13"/>
                    <a:pt x="7" y="13"/>
                  </a:cubicBezTo>
                  <a:cubicBezTo>
                    <a:pt x="7" y="13"/>
                    <a:pt x="10" y="17"/>
                    <a:pt x="12" y="17"/>
                  </a:cubicBezTo>
                  <a:cubicBezTo>
                    <a:pt x="12" y="17"/>
                    <a:pt x="8" y="20"/>
                    <a:pt x="0" y="20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0" name="Freeform 487">
              <a:extLst>
                <a:ext uri="{FF2B5EF4-FFF2-40B4-BE49-F238E27FC236}">
                  <a16:creationId xmlns:a16="http://schemas.microsoft.com/office/drawing/2014/main" id="{A11BC27A-DA62-40B7-B5E8-7E574F8324A3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1733" y="1013711"/>
              <a:ext cx="67372" cy="40423"/>
            </a:xfrm>
            <a:custGeom>
              <a:avLst/>
              <a:gdLst>
                <a:gd name="T0" fmla="*/ 0 w 13"/>
                <a:gd name="T1" fmla="*/ 4 h 8"/>
                <a:gd name="T2" fmla="*/ 8 w 13"/>
                <a:gd name="T3" fmla="*/ 8 h 8"/>
                <a:gd name="T4" fmla="*/ 13 w 13"/>
                <a:gd name="T5" fmla="*/ 7 h 8"/>
                <a:gd name="T6" fmla="*/ 4 w 13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8">
                  <a:moveTo>
                    <a:pt x="0" y="4"/>
                  </a:moveTo>
                  <a:cubicBezTo>
                    <a:pt x="0" y="4"/>
                    <a:pt x="2" y="3"/>
                    <a:pt x="8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6" y="4"/>
                    <a:pt x="4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1" name="Freeform 488">
              <a:extLst>
                <a:ext uri="{FF2B5EF4-FFF2-40B4-BE49-F238E27FC236}">
                  <a16:creationId xmlns:a16="http://schemas.microsoft.com/office/drawing/2014/main" id="{46719E4A-77CB-4DA4-8D0B-A5706BB19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9948" y="1045151"/>
              <a:ext cx="195380" cy="179659"/>
            </a:xfrm>
            <a:custGeom>
              <a:avLst/>
              <a:gdLst>
                <a:gd name="T0" fmla="*/ 37 w 38"/>
                <a:gd name="T1" fmla="*/ 27 h 35"/>
                <a:gd name="T2" fmla="*/ 27 w 38"/>
                <a:gd name="T3" fmla="*/ 34 h 35"/>
                <a:gd name="T4" fmla="*/ 4 w 38"/>
                <a:gd name="T5" fmla="*/ 21 h 35"/>
                <a:gd name="T6" fmla="*/ 4 w 38"/>
                <a:gd name="T7" fmla="*/ 21 h 35"/>
                <a:gd name="T8" fmla="*/ 1 w 38"/>
                <a:gd name="T9" fmla="*/ 7 h 35"/>
                <a:gd name="T10" fmla="*/ 2 w 38"/>
                <a:gd name="T11" fmla="*/ 2 h 35"/>
                <a:gd name="T12" fmla="*/ 4 w 38"/>
                <a:gd name="T13" fmla="*/ 4 h 35"/>
                <a:gd name="T14" fmla="*/ 6 w 38"/>
                <a:gd name="T15" fmla="*/ 5 h 35"/>
                <a:gd name="T16" fmla="*/ 6 w 38"/>
                <a:gd name="T17" fmla="*/ 2 h 35"/>
                <a:gd name="T18" fmla="*/ 10 w 38"/>
                <a:gd name="T19" fmla="*/ 1 h 35"/>
                <a:gd name="T20" fmla="*/ 22 w 38"/>
                <a:gd name="T21" fmla="*/ 4 h 35"/>
                <a:gd name="T22" fmla="*/ 22 w 38"/>
                <a:gd name="T23" fmla="*/ 4 h 35"/>
                <a:gd name="T24" fmla="*/ 37 w 38"/>
                <a:gd name="T25" fmla="*/ 2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35">
                  <a:moveTo>
                    <a:pt x="37" y="27"/>
                  </a:moveTo>
                  <a:cubicBezTo>
                    <a:pt x="35" y="35"/>
                    <a:pt x="27" y="34"/>
                    <a:pt x="27" y="34"/>
                  </a:cubicBezTo>
                  <a:cubicBezTo>
                    <a:pt x="14" y="35"/>
                    <a:pt x="7" y="28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1" y="14"/>
                    <a:pt x="1" y="7"/>
                    <a:pt x="1" y="7"/>
                  </a:cubicBezTo>
                  <a:cubicBezTo>
                    <a:pt x="1" y="7"/>
                    <a:pt x="0" y="2"/>
                    <a:pt x="2" y="2"/>
                  </a:cubicBezTo>
                  <a:cubicBezTo>
                    <a:pt x="2" y="2"/>
                    <a:pt x="3" y="3"/>
                    <a:pt x="4" y="4"/>
                  </a:cubicBezTo>
                  <a:cubicBezTo>
                    <a:pt x="5" y="4"/>
                    <a:pt x="6" y="5"/>
                    <a:pt x="6" y="5"/>
                  </a:cubicBezTo>
                  <a:cubicBezTo>
                    <a:pt x="7" y="5"/>
                    <a:pt x="6" y="4"/>
                    <a:pt x="6" y="2"/>
                  </a:cubicBezTo>
                  <a:cubicBezTo>
                    <a:pt x="5" y="0"/>
                    <a:pt x="10" y="1"/>
                    <a:pt x="10" y="1"/>
                  </a:cubicBezTo>
                  <a:cubicBezTo>
                    <a:pt x="14" y="2"/>
                    <a:pt x="18" y="3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36" y="11"/>
                    <a:pt x="38" y="21"/>
                    <a:pt x="37" y="2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2" name="Freeform 489">
              <a:extLst>
                <a:ext uri="{FF2B5EF4-FFF2-40B4-BE49-F238E27FC236}">
                  <a16:creationId xmlns:a16="http://schemas.microsoft.com/office/drawing/2014/main" id="{C2F9F404-C36D-4485-A5F1-D13EF6E1C00C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2405" y="1065363"/>
              <a:ext cx="168431" cy="154956"/>
            </a:xfrm>
            <a:custGeom>
              <a:avLst/>
              <a:gdLst>
                <a:gd name="T0" fmla="*/ 18 w 33"/>
                <a:gd name="T1" fmla="*/ 0 h 30"/>
                <a:gd name="T2" fmla="*/ 29 w 33"/>
                <a:gd name="T3" fmla="*/ 14 h 30"/>
                <a:gd name="T4" fmla="*/ 19 w 33"/>
                <a:gd name="T5" fmla="*/ 8 h 30"/>
                <a:gd name="T6" fmla="*/ 19 w 33"/>
                <a:gd name="T7" fmla="*/ 8 h 30"/>
                <a:gd name="T8" fmla="*/ 27 w 33"/>
                <a:gd name="T9" fmla="*/ 21 h 30"/>
                <a:gd name="T10" fmla="*/ 26 w 33"/>
                <a:gd name="T11" fmla="*/ 20 h 30"/>
                <a:gd name="T12" fmla="*/ 17 w 33"/>
                <a:gd name="T13" fmla="*/ 16 h 30"/>
                <a:gd name="T14" fmla="*/ 22 w 33"/>
                <a:gd name="T15" fmla="*/ 23 h 30"/>
                <a:gd name="T16" fmla="*/ 21 w 33"/>
                <a:gd name="T17" fmla="*/ 24 h 30"/>
                <a:gd name="T18" fmla="*/ 9 w 33"/>
                <a:gd name="T19" fmla="*/ 18 h 30"/>
                <a:gd name="T20" fmla="*/ 17 w 33"/>
                <a:gd name="T21" fmla="*/ 28 h 30"/>
                <a:gd name="T22" fmla="*/ 16 w 33"/>
                <a:gd name="T23" fmla="*/ 28 h 30"/>
                <a:gd name="T24" fmla="*/ 0 w 33"/>
                <a:gd name="T25" fmla="*/ 17 h 30"/>
                <a:gd name="T26" fmla="*/ 21 w 33"/>
                <a:gd name="T27" fmla="*/ 30 h 30"/>
                <a:gd name="T28" fmla="*/ 23 w 33"/>
                <a:gd name="T29" fmla="*/ 30 h 30"/>
                <a:gd name="T30" fmla="*/ 23 w 33"/>
                <a:gd name="T31" fmla="*/ 30 h 30"/>
                <a:gd name="T32" fmla="*/ 33 w 33"/>
                <a:gd name="T33" fmla="*/ 23 h 30"/>
                <a:gd name="T34" fmla="*/ 33 w 33"/>
                <a:gd name="T35" fmla="*/ 20 h 30"/>
                <a:gd name="T36" fmla="*/ 18 w 33"/>
                <a:gd name="T3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30">
                  <a:moveTo>
                    <a:pt x="18" y="0"/>
                  </a:moveTo>
                  <a:cubicBezTo>
                    <a:pt x="25" y="6"/>
                    <a:pt x="29" y="13"/>
                    <a:pt x="29" y="14"/>
                  </a:cubicBezTo>
                  <a:cubicBezTo>
                    <a:pt x="24" y="8"/>
                    <a:pt x="20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26" y="11"/>
                    <a:pt x="29" y="21"/>
                    <a:pt x="27" y="21"/>
                  </a:cubicBezTo>
                  <a:cubicBezTo>
                    <a:pt x="27" y="21"/>
                    <a:pt x="27" y="21"/>
                    <a:pt x="26" y="20"/>
                  </a:cubicBezTo>
                  <a:cubicBezTo>
                    <a:pt x="22" y="16"/>
                    <a:pt x="17" y="16"/>
                    <a:pt x="17" y="16"/>
                  </a:cubicBezTo>
                  <a:cubicBezTo>
                    <a:pt x="19" y="17"/>
                    <a:pt x="25" y="22"/>
                    <a:pt x="22" y="23"/>
                  </a:cubicBezTo>
                  <a:cubicBezTo>
                    <a:pt x="22" y="24"/>
                    <a:pt x="21" y="24"/>
                    <a:pt x="21" y="24"/>
                  </a:cubicBezTo>
                  <a:cubicBezTo>
                    <a:pt x="18" y="24"/>
                    <a:pt x="10" y="18"/>
                    <a:pt x="9" y="18"/>
                  </a:cubicBezTo>
                  <a:cubicBezTo>
                    <a:pt x="13" y="24"/>
                    <a:pt x="25" y="27"/>
                    <a:pt x="17" y="28"/>
                  </a:cubicBezTo>
                  <a:cubicBezTo>
                    <a:pt x="17" y="28"/>
                    <a:pt x="16" y="28"/>
                    <a:pt x="16" y="28"/>
                  </a:cubicBezTo>
                  <a:cubicBezTo>
                    <a:pt x="9" y="28"/>
                    <a:pt x="1" y="18"/>
                    <a:pt x="0" y="17"/>
                  </a:cubicBezTo>
                  <a:cubicBezTo>
                    <a:pt x="3" y="24"/>
                    <a:pt x="9" y="30"/>
                    <a:pt x="21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5" y="30"/>
                    <a:pt x="31" y="30"/>
                    <a:pt x="33" y="23"/>
                  </a:cubicBezTo>
                  <a:cubicBezTo>
                    <a:pt x="33" y="22"/>
                    <a:pt x="33" y="21"/>
                    <a:pt x="33" y="20"/>
                  </a:cubicBezTo>
                  <a:cubicBezTo>
                    <a:pt x="33" y="14"/>
                    <a:pt x="30" y="6"/>
                    <a:pt x="18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3" name="Freeform 490">
              <a:extLst>
                <a:ext uri="{FF2B5EF4-FFF2-40B4-BE49-F238E27FC236}">
                  <a16:creationId xmlns:a16="http://schemas.microsoft.com/office/drawing/2014/main" id="{2C252232-20A8-4396-BBB3-17ECF7DFF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4693" y="1164175"/>
              <a:ext cx="60635" cy="67372"/>
            </a:xfrm>
            <a:custGeom>
              <a:avLst/>
              <a:gdLst>
                <a:gd name="T0" fmla="*/ 0 w 12"/>
                <a:gd name="T1" fmla="*/ 11 h 13"/>
                <a:gd name="T2" fmla="*/ 8 w 12"/>
                <a:gd name="T3" fmla="*/ 11 h 13"/>
                <a:gd name="T4" fmla="*/ 10 w 12"/>
                <a:gd name="T5" fmla="*/ 11 h 13"/>
                <a:gd name="T6" fmla="*/ 11 w 12"/>
                <a:gd name="T7" fmla="*/ 9 h 13"/>
                <a:gd name="T8" fmla="*/ 11 w 12"/>
                <a:gd name="T9" fmla="*/ 0 h 13"/>
                <a:gd name="T10" fmla="*/ 9 w 12"/>
                <a:gd name="T11" fmla="*/ 6 h 13"/>
                <a:gd name="T12" fmla="*/ 8 w 12"/>
                <a:gd name="T13" fmla="*/ 2 h 13"/>
                <a:gd name="T14" fmla="*/ 8 w 12"/>
                <a:gd name="T15" fmla="*/ 8 h 13"/>
                <a:gd name="T16" fmla="*/ 4 w 12"/>
                <a:gd name="T17" fmla="*/ 7 h 13"/>
                <a:gd name="T18" fmla="*/ 6 w 12"/>
                <a:gd name="T19" fmla="*/ 10 h 13"/>
                <a:gd name="T20" fmla="*/ 0 w 12"/>
                <a:gd name="T21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3">
                  <a:moveTo>
                    <a:pt x="0" y="11"/>
                  </a:moveTo>
                  <a:cubicBezTo>
                    <a:pt x="0" y="11"/>
                    <a:pt x="4" y="13"/>
                    <a:pt x="8" y="11"/>
                  </a:cubicBezTo>
                  <a:cubicBezTo>
                    <a:pt x="8" y="11"/>
                    <a:pt x="9" y="12"/>
                    <a:pt x="10" y="11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2" y="4"/>
                    <a:pt x="11" y="0"/>
                  </a:cubicBezTo>
                  <a:cubicBezTo>
                    <a:pt x="11" y="0"/>
                    <a:pt x="11" y="5"/>
                    <a:pt x="9" y="6"/>
                  </a:cubicBezTo>
                  <a:cubicBezTo>
                    <a:pt x="9" y="6"/>
                    <a:pt x="9" y="4"/>
                    <a:pt x="8" y="2"/>
                  </a:cubicBezTo>
                  <a:cubicBezTo>
                    <a:pt x="8" y="2"/>
                    <a:pt x="9" y="7"/>
                    <a:pt x="8" y="8"/>
                  </a:cubicBezTo>
                  <a:cubicBezTo>
                    <a:pt x="7" y="9"/>
                    <a:pt x="4" y="7"/>
                    <a:pt x="4" y="7"/>
                  </a:cubicBezTo>
                  <a:cubicBezTo>
                    <a:pt x="4" y="7"/>
                    <a:pt x="5" y="10"/>
                    <a:pt x="6" y="10"/>
                  </a:cubicBezTo>
                  <a:cubicBezTo>
                    <a:pt x="6" y="10"/>
                    <a:pt x="4" y="12"/>
                    <a:pt x="0" y="11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4" name="Freeform 491">
              <a:extLst>
                <a:ext uri="{FF2B5EF4-FFF2-40B4-BE49-F238E27FC236}">
                  <a16:creationId xmlns:a16="http://schemas.microsoft.com/office/drawing/2014/main" id="{3A99FA91-243F-496F-A182-AD610A83C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1853" y="1211336"/>
              <a:ext cx="35932" cy="20212"/>
            </a:xfrm>
            <a:custGeom>
              <a:avLst/>
              <a:gdLst>
                <a:gd name="T0" fmla="*/ 0 w 7"/>
                <a:gd name="T1" fmla="*/ 2 h 4"/>
                <a:gd name="T2" fmla="*/ 4 w 7"/>
                <a:gd name="T3" fmla="*/ 4 h 4"/>
                <a:gd name="T4" fmla="*/ 7 w 7"/>
                <a:gd name="T5" fmla="*/ 4 h 4"/>
                <a:gd name="T6" fmla="*/ 2 w 7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0" y="2"/>
                  </a:moveTo>
                  <a:cubicBezTo>
                    <a:pt x="0" y="2"/>
                    <a:pt x="1" y="2"/>
                    <a:pt x="4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3" y="3"/>
                    <a:pt x="2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5" name="Freeform 492">
              <a:extLst>
                <a:ext uri="{FF2B5EF4-FFF2-40B4-BE49-F238E27FC236}">
                  <a16:creationId xmlns:a16="http://schemas.microsoft.com/office/drawing/2014/main" id="{0C6CFD48-C518-43AF-9A93-1BF76D2AD9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4909" y="1386504"/>
              <a:ext cx="247032" cy="150465"/>
            </a:xfrm>
            <a:custGeom>
              <a:avLst/>
              <a:gdLst>
                <a:gd name="T0" fmla="*/ 1 w 48"/>
                <a:gd name="T1" fmla="*/ 12 h 29"/>
                <a:gd name="T2" fmla="*/ 5 w 48"/>
                <a:gd name="T3" fmla="*/ 4 h 29"/>
                <a:gd name="T4" fmla="*/ 8 w 48"/>
                <a:gd name="T5" fmla="*/ 1 h 29"/>
                <a:gd name="T6" fmla="*/ 16 w 48"/>
                <a:gd name="T7" fmla="*/ 2 h 29"/>
                <a:gd name="T8" fmla="*/ 25 w 48"/>
                <a:gd name="T9" fmla="*/ 4 h 29"/>
                <a:gd name="T10" fmla="*/ 17 w 48"/>
                <a:gd name="T11" fmla="*/ 5 h 29"/>
                <a:gd name="T12" fmla="*/ 29 w 48"/>
                <a:gd name="T13" fmla="*/ 6 h 29"/>
                <a:gd name="T14" fmla="*/ 45 w 48"/>
                <a:gd name="T15" fmla="*/ 14 h 29"/>
                <a:gd name="T16" fmla="*/ 44 w 48"/>
                <a:gd name="T17" fmla="*/ 14 h 29"/>
                <a:gd name="T18" fmla="*/ 47 w 48"/>
                <a:gd name="T19" fmla="*/ 24 h 29"/>
                <a:gd name="T20" fmla="*/ 37 w 48"/>
                <a:gd name="T21" fmla="*/ 27 h 29"/>
                <a:gd name="T22" fmla="*/ 27 w 48"/>
                <a:gd name="T23" fmla="*/ 29 h 29"/>
                <a:gd name="T24" fmla="*/ 19 w 48"/>
                <a:gd name="T25" fmla="*/ 28 h 29"/>
                <a:gd name="T26" fmla="*/ 19 w 48"/>
                <a:gd name="T27" fmla="*/ 28 h 29"/>
                <a:gd name="T28" fmla="*/ 8 w 48"/>
                <a:gd name="T29" fmla="*/ 25 h 29"/>
                <a:gd name="T30" fmla="*/ 1 w 48"/>
                <a:gd name="T31" fmla="*/ 16 h 29"/>
                <a:gd name="T32" fmla="*/ 1 w 48"/>
                <a:gd name="T33" fmla="*/ 1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29">
                  <a:moveTo>
                    <a:pt x="1" y="12"/>
                  </a:moveTo>
                  <a:cubicBezTo>
                    <a:pt x="2" y="10"/>
                    <a:pt x="2" y="8"/>
                    <a:pt x="5" y="4"/>
                  </a:cubicBezTo>
                  <a:cubicBezTo>
                    <a:pt x="6" y="3"/>
                    <a:pt x="7" y="2"/>
                    <a:pt x="8" y="1"/>
                  </a:cubicBezTo>
                  <a:cubicBezTo>
                    <a:pt x="9" y="0"/>
                    <a:pt x="13" y="1"/>
                    <a:pt x="16" y="2"/>
                  </a:cubicBezTo>
                  <a:cubicBezTo>
                    <a:pt x="19" y="2"/>
                    <a:pt x="22" y="3"/>
                    <a:pt x="25" y="4"/>
                  </a:cubicBezTo>
                  <a:cubicBezTo>
                    <a:pt x="21" y="5"/>
                    <a:pt x="18" y="5"/>
                    <a:pt x="17" y="5"/>
                  </a:cubicBezTo>
                  <a:cubicBezTo>
                    <a:pt x="20" y="5"/>
                    <a:pt x="25" y="5"/>
                    <a:pt x="29" y="6"/>
                  </a:cubicBezTo>
                  <a:cubicBezTo>
                    <a:pt x="35" y="9"/>
                    <a:pt x="41" y="12"/>
                    <a:pt x="45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37" y="17"/>
                    <a:pt x="48" y="24"/>
                    <a:pt x="47" y="2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7" y="29"/>
                    <a:pt x="23" y="29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5" y="28"/>
                    <a:pt x="10" y="27"/>
                    <a:pt x="8" y="25"/>
                  </a:cubicBezTo>
                  <a:cubicBezTo>
                    <a:pt x="3" y="22"/>
                    <a:pt x="2" y="17"/>
                    <a:pt x="1" y="16"/>
                  </a:cubicBezTo>
                  <a:cubicBezTo>
                    <a:pt x="1" y="15"/>
                    <a:pt x="0" y="14"/>
                    <a:pt x="1" y="12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6" name="Freeform 493">
              <a:extLst>
                <a:ext uri="{FF2B5EF4-FFF2-40B4-BE49-F238E27FC236}">
                  <a16:creationId xmlns:a16="http://schemas.microsoft.com/office/drawing/2014/main" id="{B43A2207-48D3-48CC-B38A-4FB7055A19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39400" y="1406715"/>
              <a:ext cx="98813" cy="119024"/>
            </a:xfrm>
            <a:custGeom>
              <a:avLst/>
              <a:gdLst>
                <a:gd name="T0" fmla="*/ 9 w 19"/>
                <a:gd name="T1" fmla="*/ 20 h 23"/>
                <a:gd name="T2" fmla="*/ 8 w 19"/>
                <a:gd name="T3" fmla="*/ 22 h 23"/>
                <a:gd name="T4" fmla="*/ 11 w 19"/>
                <a:gd name="T5" fmla="*/ 23 h 23"/>
                <a:gd name="T6" fmla="*/ 12 w 19"/>
                <a:gd name="T7" fmla="*/ 22 h 23"/>
                <a:gd name="T8" fmla="*/ 9 w 19"/>
                <a:gd name="T9" fmla="*/ 20 h 23"/>
                <a:gd name="T10" fmla="*/ 15 w 19"/>
                <a:gd name="T11" fmla="*/ 14 h 23"/>
                <a:gd name="T12" fmla="*/ 15 w 19"/>
                <a:gd name="T13" fmla="*/ 14 h 23"/>
                <a:gd name="T14" fmla="*/ 19 w 19"/>
                <a:gd name="T15" fmla="*/ 15 h 23"/>
                <a:gd name="T16" fmla="*/ 15 w 19"/>
                <a:gd name="T17" fmla="*/ 14 h 23"/>
                <a:gd name="T18" fmla="*/ 11 w 19"/>
                <a:gd name="T19" fmla="*/ 12 h 23"/>
                <a:gd name="T20" fmla="*/ 4 w 19"/>
                <a:gd name="T21" fmla="*/ 18 h 23"/>
                <a:gd name="T22" fmla="*/ 7 w 19"/>
                <a:gd name="T23" fmla="*/ 21 h 23"/>
                <a:gd name="T24" fmla="*/ 7 w 19"/>
                <a:gd name="T25" fmla="*/ 21 h 23"/>
                <a:gd name="T26" fmla="*/ 9 w 19"/>
                <a:gd name="T27" fmla="*/ 19 h 23"/>
                <a:gd name="T28" fmla="*/ 7 w 19"/>
                <a:gd name="T29" fmla="*/ 17 h 23"/>
                <a:gd name="T30" fmla="*/ 12 w 19"/>
                <a:gd name="T31" fmla="*/ 14 h 23"/>
                <a:gd name="T32" fmla="*/ 13 w 19"/>
                <a:gd name="T33" fmla="*/ 14 h 23"/>
                <a:gd name="T34" fmla="*/ 14 w 19"/>
                <a:gd name="T35" fmla="*/ 14 h 23"/>
                <a:gd name="T36" fmla="*/ 11 w 19"/>
                <a:gd name="T37" fmla="*/ 12 h 23"/>
                <a:gd name="T38" fmla="*/ 9 w 19"/>
                <a:gd name="T39" fmla="*/ 7 h 23"/>
                <a:gd name="T40" fmla="*/ 1 w 19"/>
                <a:gd name="T41" fmla="*/ 12 h 23"/>
                <a:gd name="T42" fmla="*/ 3 w 19"/>
                <a:gd name="T43" fmla="*/ 18 h 23"/>
                <a:gd name="T44" fmla="*/ 10 w 19"/>
                <a:gd name="T45" fmla="*/ 12 h 23"/>
                <a:gd name="T46" fmla="*/ 7 w 19"/>
                <a:gd name="T47" fmla="*/ 10 h 23"/>
                <a:gd name="T48" fmla="*/ 9 w 19"/>
                <a:gd name="T49" fmla="*/ 8 h 23"/>
                <a:gd name="T50" fmla="*/ 9 w 19"/>
                <a:gd name="T51" fmla="*/ 7 h 23"/>
                <a:gd name="T52" fmla="*/ 5 w 19"/>
                <a:gd name="T53" fmla="*/ 3 h 23"/>
                <a:gd name="T54" fmla="*/ 1 w 19"/>
                <a:gd name="T55" fmla="*/ 5 h 23"/>
                <a:gd name="T56" fmla="*/ 0 w 19"/>
                <a:gd name="T57" fmla="*/ 8 h 23"/>
                <a:gd name="T58" fmla="*/ 0 w 19"/>
                <a:gd name="T59" fmla="*/ 10 h 23"/>
                <a:gd name="T60" fmla="*/ 0 w 19"/>
                <a:gd name="T61" fmla="*/ 11 h 23"/>
                <a:gd name="T62" fmla="*/ 8 w 19"/>
                <a:gd name="T63" fmla="*/ 6 h 23"/>
                <a:gd name="T64" fmla="*/ 8 w 19"/>
                <a:gd name="T65" fmla="*/ 6 h 23"/>
                <a:gd name="T66" fmla="*/ 5 w 19"/>
                <a:gd name="T67" fmla="*/ 4 h 23"/>
                <a:gd name="T68" fmla="*/ 5 w 19"/>
                <a:gd name="T69" fmla="*/ 3 h 23"/>
                <a:gd name="T70" fmla="*/ 4 w 19"/>
                <a:gd name="T71" fmla="*/ 0 h 23"/>
                <a:gd name="T72" fmla="*/ 4 w 19"/>
                <a:gd name="T73" fmla="*/ 0 h 23"/>
                <a:gd name="T74" fmla="*/ 2 w 19"/>
                <a:gd name="T75" fmla="*/ 3 h 23"/>
                <a:gd name="T76" fmla="*/ 5 w 19"/>
                <a:gd name="T77" fmla="*/ 2 h 23"/>
                <a:gd name="T78" fmla="*/ 4 w 19"/>
                <a:gd name="T7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" h="23">
                  <a:moveTo>
                    <a:pt x="9" y="20"/>
                  </a:moveTo>
                  <a:cubicBezTo>
                    <a:pt x="9" y="21"/>
                    <a:pt x="9" y="21"/>
                    <a:pt x="8" y="22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1" y="23"/>
                    <a:pt x="12" y="22"/>
                    <a:pt x="12" y="22"/>
                  </a:cubicBezTo>
                  <a:cubicBezTo>
                    <a:pt x="11" y="21"/>
                    <a:pt x="10" y="21"/>
                    <a:pt x="9" y="20"/>
                  </a:cubicBezTo>
                  <a:moveTo>
                    <a:pt x="15" y="14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7" y="15"/>
                    <a:pt x="18" y="15"/>
                    <a:pt x="19" y="15"/>
                  </a:cubicBezTo>
                  <a:cubicBezTo>
                    <a:pt x="18" y="15"/>
                    <a:pt x="17" y="15"/>
                    <a:pt x="15" y="14"/>
                  </a:cubicBezTo>
                  <a:moveTo>
                    <a:pt x="11" y="12"/>
                  </a:moveTo>
                  <a:cubicBezTo>
                    <a:pt x="8" y="14"/>
                    <a:pt x="6" y="16"/>
                    <a:pt x="4" y="18"/>
                  </a:cubicBezTo>
                  <a:cubicBezTo>
                    <a:pt x="5" y="19"/>
                    <a:pt x="6" y="20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1"/>
                    <a:pt x="8" y="20"/>
                    <a:pt x="9" y="19"/>
                  </a:cubicBezTo>
                  <a:cubicBezTo>
                    <a:pt x="8" y="19"/>
                    <a:pt x="7" y="18"/>
                    <a:pt x="7" y="17"/>
                  </a:cubicBezTo>
                  <a:cubicBezTo>
                    <a:pt x="7" y="15"/>
                    <a:pt x="9" y="14"/>
                    <a:pt x="12" y="14"/>
                  </a:cubicBezTo>
                  <a:cubicBezTo>
                    <a:pt x="12" y="14"/>
                    <a:pt x="13" y="14"/>
                    <a:pt x="13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3"/>
                    <a:pt x="12" y="13"/>
                    <a:pt x="11" y="12"/>
                  </a:cubicBezTo>
                  <a:moveTo>
                    <a:pt x="9" y="7"/>
                  </a:moveTo>
                  <a:cubicBezTo>
                    <a:pt x="6" y="9"/>
                    <a:pt x="3" y="10"/>
                    <a:pt x="1" y="12"/>
                  </a:cubicBezTo>
                  <a:cubicBezTo>
                    <a:pt x="1" y="13"/>
                    <a:pt x="1" y="15"/>
                    <a:pt x="3" y="18"/>
                  </a:cubicBezTo>
                  <a:cubicBezTo>
                    <a:pt x="5" y="15"/>
                    <a:pt x="7" y="13"/>
                    <a:pt x="10" y="12"/>
                  </a:cubicBezTo>
                  <a:cubicBezTo>
                    <a:pt x="8" y="11"/>
                    <a:pt x="7" y="10"/>
                    <a:pt x="7" y="10"/>
                  </a:cubicBezTo>
                  <a:cubicBezTo>
                    <a:pt x="7" y="9"/>
                    <a:pt x="8" y="8"/>
                    <a:pt x="9" y="8"/>
                  </a:cubicBezTo>
                  <a:cubicBezTo>
                    <a:pt x="9" y="8"/>
                    <a:pt x="9" y="8"/>
                    <a:pt x="9" y="7"/>
                  </a:cubicBezTo>
                  <a:moveTo>
                    <a:pt x="5" y="3"/>
                  </a:moveTo>
                  <a:cubicBezTo>
                    <a:pt x="4" y="4"/>
                    <a:pt x="3" y="4"/>
                    <a:pt x="1" y="5"/>
                  </a:cubicBezTo>
                  <a:cubicBezTo>
                    <a:pt x="1" y="6"/>
                    <a:pt x="1" y="7"/>
                    <a:pt x="0" y="8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3" y="9"/>
                    <a:pt x="5" y="8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6" y="6"/>
                    <a:pt x="6" y="5"/>
                    <a:pt x="5" y="4"/>
                  </a:cubicBezTo>
                  <a:cubicBezTo>
                    <a:pt x="5" y="4"/>
                    <a:pt x="5" y="4"/>
                    <a:pt x="5" y="3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2" y="2"/>
                    <a:pt x="2" y="3"/>
                  </a:cubicBezTo>
                  <a:cubicBezTo>
                    <a:pt x="3" y="2"/>
                    <a:pt x="4" y="2"/>
                    <a:pt x="5" y="2"/>
                  </a:cubicBezTo>
                  <a:cubicBezTo>
                    <a:pt x="4" y="1"/>
                    <a:pt x="4" y="1"/>
                    <a:pt x="4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7" name="Freeform 494">
              <a:extLst>
                <a:ext uri="{FF2B5EF4-FFF2-40B4-BE49-F238E27FC236}">
                  <a16:creationId xmlns:a16="http://schemas.microsoft.com/office/drawing/2014/main" id="{FDE13D38-BB93-4E9B-8966-0ED07CE2CA0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18001" y="1577392"/>
              <a:ext cx="220083" cy="213345"/>
            </a:xfrm>
            <a:custGeom>
              <a:avLst/>
              <a:gdLst>
                <a:gd name="T0" fmla="*/ 2 w 43"/>
                <a:gd name="T1" fmla="*/ 17 h 41"/>
                <a:gd name="T2" fmla="*/ 2 w 43"/>
                <a:gd name="T3" fmla="*/ 17 h 41"/>
                <a:gd name="T4" fmla="*/ 2 w 43"/>
                <a:gd name="T5" fmla="*/ 17 h 41"/>
                <a:gd name="T6" fmla="*/ 14 w 43"/>
                <a:gd name="T7" fmla="*/ 0 h 41"/>
                <a:gd name="T8" fmla="*/ 43 w 43"/>
                <a:gd name="T9" fmla="*/ 5 h 41"/>
                <a:gd name="T10" fmla="*/ 26 w 43"/>
                <a:gd name="T11" fmla="*/ 33 h 41"/>
                <a:gd name="T12" fmla="*/ 26 w 43"/>
                <a:gd name="T13" fmla="*/ 33 h 41"/>
                <a:gd name="T14" fmla="*/ 15 w 43"/>
                <a:gd name="T15" fmla="*/ 39 h 41"/>
                <a:gd name="T16" fmla="*/ 11 w 43"/>
                <a:gd name="T17" fmla="*/ 39 h 41"/>
                <a:gd name="T18" fmla="*/ 8 w 43"/>
                <a:gd name="T19" fmla="*/ 33 h 41"/>
                <a:gd name="T20" fmla="*/ 6 w 43"/>
                <a:gd name="T21" fmla="*/ 33 h 41"/>
                <a:gd name="T22" fmla="*/ 3 w 43"/>
                <a:gd name="T23" fmla="*/ 31 h 41"/>
                <a:gd name="T24" fmla="*/ 2 w 43"/>
                <a:gd name="T25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1">
                  <a:moveTo>
                    <a:pt x="2" y="17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1"/>
                    <a:pt x="7" y="5"/>
                    <a:pt x="14" y="0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3" y="5"/>
                    <a:pt x="39" y="22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3" y="35"/>
                    <a:pt x="19" y="37"/>
                    <a:pt x="15" y="39"/>
                  </a:cubicBezTo>
                  <a:cubicBezTo>
                    <a:pt x="15" y="39"/>
                    <a:pt x="13" y="41"/>
                    <a:pt x="11" y="39"/>
                  </a:cubicBezTo>
                  <a:cubicBezTo>
                    <a:pt x="9" y="37"/>
                    <a:pt x="10" y="34"/>
                    <a:pt x="8" y="33"/>
                  </a:cubicBezTo>
                  <a:cubicBezTo>
                    <a:pt x="7" y="33"/>
                    <a:pt x="7" y="33"/>
                    <a:pt x="6" y="33"/>
                  </a:cubicBezTo>
                  <a:cubicBezTo>
                    <a:pt x="5" y="33"/>
                    <a:pt x="4" y="33"/>
                    <a:pt x="3" y="31"/>
                  </a:cubicBezTo>
                  <a:cubicBezTo>
                    <a:pt x="2" y="30"/>
                    <a:pt x="0" y="24"/>
                    <a:pt x="2" y="17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8" name="Freeform 495">
              <a:extLst>
                <a:ext uri="{FF2B5EF4-FFF2-40B4-BE49-F238E27FC236}">
                  <a16:creationId xmlns:a16="http://schemas.microsoft.com/office/drawing/2014/main" id="{CF3F707D-1E9B-4110-8641-84BFF7D74D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22493" y="1664976"/>
              <a:ext cx="128007" cy="119024"/>
            </a:xfrm>
            <a:custGeom>
              <a:avLst/>
              <a:gdLst>
                <a:gd name="T0" fmla="*/ 25 w 25"/>
                <a:gd name="T1" fmla="*/ 16 h 23"/>
                <a:gd name="T2" fmla="*/ 18 w 25"/>
                <a:gd name="T3" fmla="*/ 18 h 23"/>
                <a:gd name="T4" fmla="*/ 12 w 25"/>
                <a:gd name="T5" fmla="*/ 23 h 23"/>
                <a:gd name="T6" fmla="*/ 14 w 25"/>
                <a:gd name="T7" fmla="*/ 22 h 23"/>
                <a:gd name="T8" fmla="*/ 25 w 25"/>
                <a:gd name="T9" fmla="*/ 16 h 23"/>
                <a:gd name="T10" fmla="*/ 20 w 25"/>
                <a:gd name="T11" fmla="*/ 10 h 23"/>
                <a:gd name="T12" fmla="*/ 11 w 25"/>
                <a:gd name="T13" fmla="*/ 13 h 23"/>
                <a:gd name="T14" fmla="*/ 10 w 25"/>
                <a:gd name="T15" fmla="*/ 13 h 23"/>
                <a:gd name="T16" fmla="*/ 3 w 25"/>
                <a:gd name="T17" fmla="*/ 14 h 23"/>
                <a:gd name="T18" fmla="*/ 2 w 25"/>
                <a:gd name="T19" fmla="*/ 14 h 23"/>
                <a:gd name="T20" fmla="*/ 4 w 25"/>
                <a:gd name="T21" fmla="*/ 16 h 23"/>
                <a:gd name="T22" fmla="*/ 5 w 25"/>
                <a:gd name="T23" fmla="*/ 16 h 23"/>
                <a:gd name="T24" fmla="*/ 6 w 25"/>
                <a:gd name="T25" fmla="*/ 16 h 23"/>
                <a:gd name="T26" fmla="*/ 7 w 25"/>
                <a:gd name="T27" fmla="*/ 16 h 23"/>
                <a:gd name="T28" fmla="*/ 10 w 25"/>
                <a:gd name="T29" fmla="*/ 22 h 23"/>
                <a:gd name="T30" fmla="*/ 11 w 25"/>
                <a:gd name="T31" fmla="*/ 22 h 23"/>
                <a:gd name="T32" fmla="*/ 16 w 25"/>
                <a:gd name="T33" fmla="*/ 19 h 23"/>
                <a:gd name="T34" fmla="*/ 16 w 25"/>
                <a:gd name="T35" fmla="*/ 19 h 23"/>
                <a:gd name="T36" fmla="*/ 14 w 25"/>
                <a:gd name="T37" fmla="*/ 18 h 23"/>
                <a:gd name="T38" fmla="*/ 20 w 25"/>
                <a:gd name="T39" fmla="*/ 10 h 23"/>
                <a:gd name="T40" fmla="*/ 12 w 25"/>
                <a:gd name="T41" fmla="*/ 7 h 23"/>
                <a:gd name="T42" fmla="*/ 11 w 25"/>
                <a:gd name="T43" fmla="*/ 7 h 23"/>
                <a:gd name="T44" fmla="*/ 6 w 25"/>
                <a:gd name="T45" fmla="*/ 10 h 23"/>
                <a:gd name="T46" fmla="*/ 6 w 25"/>
                <a:gd name="T47" fmla="*/ 10 h 23"/>
                <a:gd name="T48" fmla="*/ 5 w 25"/>
                <a:gd name="T49" fmla="*/ 8 h 23"/>
                <a:gd name="T50" fmla="*/ 0 w 25"/>
                <a:gd name="T51" fmla="*/ 9 h 23"/>
                <a:gd name="T52" fmla="*/ 1 w 25"/>
                <a:gd name="T53" fmla="*/ 13 h 23"/>
                <a:gd name="T54" fmla="*/ 3 w 25"/>
                <a:gd name="T55" fmla="*/ 13 h 23"/>
                <a:gd name="T56" fmla="*/ 9 w 25"/>
                <a:gd name="T57" fmla="*/ 13 h 23"/>
                <a:gd name="T58" fmla="*/ 12 w 25"/>
                <a:gd name="T59" fmla="*/ 7 h 23"/>
                <a:gd name="T60" fmla="*/ 1 w 25"/>
                <a:gd name="T61" fmla="*/ 5 h 23"/>
                <a:gd name="T62" fmla="*/ 0 w 25"/>
                <a:gd name="T63" fmla="*/ 5 h 23"/>
                <a:gd name="T64" fmla="*/ 0 w 25"/>
                <a:gd name="T65" fmla="*/ 6 h 23"/>
                <a:gd name="T66" fmla="*/ 0 w 25"/>
                <a:gd name="T67" fmla="*/ 7 h 23"/>
                <a:gd name="T68" fmla="*/ 2 w 25"/>
                <a:gd name="T69" fmla="*/ 7 h 23"/>
                <a:gd name="T70" fmla="*/ 2 w 25"/>
                <a:gd name="T71" fmla="*/ 7 h 23"/>
                <a:gd name="T72" fmla="*/ 1 w 25"/>
                <a:gd name="T73" fmla="*/ 5 h 23"/>
                <a:gd name="T74" fmla="*/ 5 w 25"/>
                <a:gd name="T75" fmla="*/ 4 h 23"/>
                <a:gd name="T76" fmla="*/ 4 w 25"/>
                <a:gd name="T77" fmla="*/ 5 h 23"/>
                <a:gd name="T78" fmla="*/ 3 w 25"/>
                <a:gd name="T79" fmla="*/ 7 h 23"/>
                <a:gd name="T80" fmla="*/ 5 w 25"/>
                <a:gd name="T81" fmla="*/ 7 h 23"/>
                <a:gd name="T82" fmla="*/ 5 w 25"/>
                <a:gd name="T83" fmla="*/ 4 h 23"/>
                <a:gd name="T84" fmla="*/ 13 w 25"/>
                <a:gd name="T85" fmla="*/ 4 h 23"/>
                <a:gd name="T86" fmla="*/ 13 w 25"/>
                <a:gd name="T87" fmla="*/ 5 h 23"/>
                <a:gd name="T88" fmla="*/ 13 w 25"/>
                <a:gd name="T89" fmla="*/ 5 h 23"/>
                <a:gd name="T90" fmla="*/ 13 w 25"/>
                <a:gd name="T91" fmla="*/ 4 h 23"/>
                <a:gd name="T92" fmla="*/ 5 w 25"/>
                <a:gd name="T93" fmla="*/ 1 h 23"/>
                <a:gd name="T94" fmla="*/ 5 w 25"/>
                <a:gd name="T95" fmla="*/ 3 h 23"/>
                <a:gd name="T96" fmla="*/ 5 w 25"/>
                <a:gd name="T97" fmla="*/ 3 h 23"/>
                <a:gd name="T98" fmla="*/ 5 w 25"/>
                <a:gd name="T99" fmla="*/ 1 h 23"/>
                <a:gd name="T100" fmla="*/ 1 w 25"/>
                <a:gd name="T101" fmla="*/ 0 h 23"/>
                <a:gd name="T102" fmla="*/ 0 w 25"/>
                <a:gd name="T103" fmla="*/ 4 h 23"/>
                <a:gd name="T104" fmla="*/ 1 w 25"/>
                <a:gd name="T105" fmla="*/ 4 h 23"/>
                <a:gd name="T106" fmla="*/ 1 w 25"/>
                <a:gd name="T107" fmla="*/ 0 h 23"/>
                <a:gd name="T108" fmla="*/ 1 w 25"/>
                <a:gd name="T109" fmla="*/ 0 h 23"/>
                <a:gd name="T110" fmla="*/ 1 w 25"/>
                <a:gd name="T111" fmla="*/ 0 h 23"/>
                <a:gd name="T112" fmla="*/ 1 w 25"/>
                <a:gd name="T1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" h="23">
                  <a:moveTo>
                    <a:pt x="25" y="16"/>
                  </a:moveTo>
                  <a:cubicBezTo>
                    <a:pt x="24" y="16"/>
                    <a:pt x="21" y="18"/>
                    <a:pt x="18" y="18"/>
                  </a:cubicBezTo>
                  <a:cubicBezTo>
                    <a:pt x="16" y="20"/>
                    <a:pt x="14" y="22"/>
                    <a:pt x="12" y="23"/>
                  </a:cubicBezTo>
                  <a:cubicBezTo>
                    <a:pt x="13" y="23"/>
                    <a:pt x="14" y="22"/>
                    <a:pt x="14" y="22"/>
                  </a:cubicBezTo>
                  <a:cubicBezTo>
                    <a:pt x="18" y="20"/>
                    <a:pt x="22" y="18"/>
                    <a:pt x="25" y="16"/>
                  </a:cubicBezTo>
                  <a:moveTo>
                    <a:pt x="20" y="10"/>
                  </a:moveTo>
                  <a:cubicBezTo>
                    <a:pt x="19" y="10"/>
                    <a:pt x="14" y="13"/>
                    <a:pt x="11" y="13"/>
                  </a:cubicBezTo>
                  <a:cubicBezTo>
                    <a:pt x="11" y="13"/>
                    <a:pt x="11" y="13"/>
                    <a:pt x="10" y="13"/>
                  </a:cubicBezTo>
                  <a:cubicBezTo>
                    <a:pt x="8" y="14"/>
                    <a:pt x="5" y="14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6" y="16"/>
                  </a:cubicBezTo>
                  <a:cubicBezTo>
                    <a:pt x="6" y="16"/>
                    <a:pt x="6" y="16"/>
                    <a:pt x="7" y="16"/>
                  </a:cubicBezTo>
                  <a:cubicBezTo>
                    <a:pt x="9" y="17"/>
                    <a:pt x="8" y="20"/>
                    <a:pt x="10" y="22"/>
                  </a:cubicBezTo>
                  <a:cubicBezTo>
                    <a:pt x="10" y="22"/>
                    <a:pt x="10" y="22"/>
                    <a:pt x="11" y="22"/>
                  </a:cubicBezTo>
                  <a:cubicBezTo>
                    <a:pt x="13" y="21"/>
                    <a:pt x="14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5" y="19"/>
                    <a:pt x="14" y="19"/>
                    <a:pt x="14" y="18"/>
                  </a:cubicBezTo>
                  <a:cubicBezTo>
                    <a:pt x="12" y="16"/>
                    <a:pt x="19" y="11"/>
                    <a:pt x="20" y="10"/>
                  </a:cubicBezTo>
                  <a:moveTo>
                    <a:pt x="12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9" y="8"/>
                    <a:pt x="7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5" y="9"/>
                    <a:pt x="5" y="8"/>
                  </a:cubicBezTo>
                  <a:cubicBezTo>
                    <a:pt x="4" y="9"/>
                    <a:pt x="2" y="9"/>
                    <a:pt x="0" y="9"/>
                  </a:cubicBezTo>
                  <a:cubicBezTo>
                    <a:pt x="1" y="11"/>
                    <a:pt x="1" y="12"/>
                    <a:pt x="1" y="13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5" y="13"/>
                    <a:pt x="7" y="13"/>
                    <a:pt x="9" y="13"/>
                  </a:cubicBezTo>
                  <a:cubicBezTo>
                    <a:pt x="8" y="11"/>
                    <a:pt x="10" y="9"/>
                    <a:pt x="12" y="7"/>
                  </a:cubicBezTo>
                  <a:moveTo>
                    <a:pt x="1" y="5"/>
                  </a:moveTo>
                  <a:cubicBezTo>
                    <a:pt x="1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1" y="6"/>
                    <a:pt x="1" y="5"/>
                  </a:cubicBezTo>
                  <a:moveTo>
                    <a:pt x="5" y="4"/>
                  </a:moveTo>
                  <a:cubicBezTo>
                    <a:pt x="5" y="4"/>
                    <a:pt x="5" y="4"/>
                    <a:pt x="4" y="5"/>
                  </a:cubicBezTo>
                  <a:cubicBezTo>
                    <a:pt x="4" y="6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6"/>
                    <a:pt x="5" y="5"/>
                    <a:pt x="5" y="4"/>
                  </a:cubicBezTo>
                  <a:moveTo>
                    <a:pt x="13" y="4"/>
                  </a:moveTo>
                  <a:cubicBezTo>
                    <a:pt x="13" y="4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4"/>
                    <a:pt x="13" y="4"/>
                    <a:pt x="13" y="4"/>
                  </a:cubicBezTo>
                  <a:moveTo>
                    <a:pt x="5" y="1"/>
                  </a:moveTo>
                  <a:cubicBezTo>
                    <a:pt x="5" y="1"/>
                    <a:pt x="5" y="2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1"/>
                    <a:pt x="5" y="1"/>
                  </a:cubicBezTo>
                  <a:moveTo>
                    <a:pt x="1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2"/>
                    <a:pt x="1" y="1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9" name="Freeform 496">
              <a:extLst>
                <a:ext uri="{FF2B5EF4-FFF2-40B4-BE49-F238E27FC236}">
                  <a16:creationId xmlns:a16="http://schemas.microsoft.com/office/drawing/2014/main" id="{13164335-631D-4E92-8AB5-3571A3E0B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61858" y="1485316"/>
              <a:ext cx="251523" cy="150465"/>
            </a:xfrm>
            <a:custGeom>
              <a:avLst/>
              <a:gdLst>
                <a:gd name="T0" fmla="*/ 4 w 49"/>
                <a:gd name="T1" fmla="*/ 24 h 29"/>
                <a:gd name="T2" fmla="*/ 31 w 49"/>
                <a:gd name="T3" fmla="*/ 18 h 29"/>
                <a:gd name="T4" fmla="*/ 48 w 49"/>
                <a:gd name="T5" fmla="*/ 0 h 29"/>
                <a:gd name="T6" fmla="*/ 49 w 49"/>
                <a:gd name="T7" fmla="*/ 2 h 29"/>
                <a:gd name="T8" fmla="*/ 4 w 49"/>
                <a:gd name="T9" fmla="*/ 25 h 29"/>
                <a:gd name="T10" fmla="*/ 4 w 49"/>
                <a:gd name="T11" fmla="*/ 25 h 29"/>
                <a:gd name="T12" fmla="*/ 1 w 49"/>
                <a:gd name="T13" fmla="*/ 25 h 29"/>
                <a:gd name="T14" fmla="*/ 3 w 49"/>
                <a:gd name="T15" fmla="*/ 22 h 29"/>
                <a:gd name="T16" fmla="*/ 4 w 49"/>
                <a:gd name="T17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9">
                  <a:moveTo>
                    <a:pt x="4" y="24"/>
                  </a:moveTo>
                  <a:cubicBezTo>
                    <a:pt x="9" y="24"/>
                    <a:pt x="21" y="25"/>
                    <a:pt x="31" y="18"/>
                  </a:cubicBezTo>
                  <a:cubicBezTo>
                    <a:pt x="44" y="9"/>
                    <a:pt x="48" y="0"/>
                    <a:pt x="48" y="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34" y="29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5"/>
                    <a:pt x="2" y="25"/>
                    <a:pt x="1" y="25"/>
                  </a:cubicBezTo>
                  <a:cubicBezTo>
                    <a:pt x="0" y="25"/>
                    <a:pt x="0" y="23"/>
                    <a:pt x="3" y="22"/>
                  </a:cubicBezTo>
                  <a:cubicBezTo>
                    <a:pt x="4" y="22"/>
                    <a:pt x="4" y="23"/>
                    <a:pt x="4" y="2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0" name="Freeform 497">
              <a:extLst>
                <a:ext uri="{FF2B5EF4-FFF2-40B4-BE49-F238E27FC236}">
                  <a16:creationId xmlns:a16="http://schemas.microsoft.com/office/drawing/2014/main" id="{D0E12882-E317-41C1-9C36-BA69E4379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14697" y="1442647"/>
              <a:ext cx="282964" cy="166185"/>
            </a:xfrm>
            <a:custGeom>
              <a:avLst/>
              <a:gdLst>
                <a:gd name="T0" fmla="*/ 55 w 55"/>
                <a:gd name="T1" fmla="*/ 3 h 32"/>
                <a:gd name="T2" fmla="*/ 55 w 55"/>
                <a:gd name="T3" fmla="*/ 0 h 32"/>
                <a:gd name="T4" fmla="*/ 6 w 55"/>
                <a:gd name="T5" fmla="*/ 30 h 32"/>
                <a:gd name="T6" fmla="*/ 2 w 55"/>
                <a:gd name="T7" fmla="*/ 29 h 32"/>
                <a:gd name="T8" fmla="*/ 6 w 55"/>
                <a:gd name="T9" fmla="*/ 30 h 32"/>
                <a:gd name="T10" fmla="*/ 6 w 55"/>
                <a:gd name="T11" fmla="*/ 30 h 32"/>
                <a:gd name="T12" fmla="*/ 24 w 55"/>
                <a:gd name="T13" fmla="*/ 25 h 32"/>
                <a:gd name="T14" fmla="*/ 55 w 55"/>
                <a:gd name="T15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32">
                  <a:moveTo>
                    <a:pt x="55" y="3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32" y="27"/>
                    <a:pt x="6" y="30"/>
                  </a:cubicBezTo>
                  <a:cubicBezTo>
                    <a:pt x="6" y="30"/>
                    <a:pt x="3" y="28"/>
                    <a:pt x="2" y="29"/>
                  </a:cubicBezTo>
                  <a:cubicBezTo>
                    <a:pt x="0" y="31"/>
                    <a:pt x="3" y="32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9" y="30"/>
                    <a:pt x="17" y="28"/>
                    <a:pt x="24" y="25"/>
                  </a:cubicBezTo>
                  <a:cubicBezTo>
                    <a:pt x="36" y="20"/>
                    <a:pt x="51" y="7"/>
                    <a:pt x="55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1" name="Freeform 498">
              <a:extLst>
                <a:ext uri="{FF2B5EF4-FFF2-40B4-BE49-F238E27FC236}">
                  <a16:creationId xmlns:a16="http://schemas.microsoft.com/office/drawing/2014/main" id="{7A61912C-6C79-4C28-A3C2-8D51992A5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8300" y="1287691"/>
              <a:ext cx="458132" cy="264998"/>
            </a:xfrm>
            <a:custGeom>
              <a:avLst/>
              <a:gdLst>
                <a:gd name="T0" fmla="*/ 3 w 89"/>
                <a:gd name="T1" fmla="*/ 44 h 51"/>
                <a:gd name="T2" fmla="*/ 0 w 89"/>
                <a:gd name="T3" fmla="*/ 47 h 51"/>
                <a:gd name="T4" fmla="*/ 6 w 89"/>
                <a:gd name="T5" fmla="*/ 43 h 51"/>
                <a:gd name="T6" fmla="*/ 88 w 89"/>
                <a:gd name="T7" fmla="*/ 34 h 51"/>
                <a:gd name="T8" fmla="*/ 89 w 89"/>
                <a:gd name="T9" fmla="*/ 31 h 51"/>
                <a:gd name="T10" fmla="*/ 3 w 89"/>
                <a:gd name="T11" fmla="*/ 4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51">
                  <a:moveTo>
                    <a:pt x="3" y="44"/>
                  </a:moveTo>
                  <a:cubicBezTo>
                    <a:pt x="2" y="44"/>
                    <a:pt x="0" y="45"/>
                    <a:pt x="0" y="47"/>
                  </a:cubicBezTo>
                  <a:cubicBezTo>
                    <a:pt x="1" y="51"/>
                    <a:pt x="8" y="47"/>
                    <a:pt x="6" y="43"/>
                  </a:cubicBezTo>
                  <a:cubicBezTo>
                    <a:pt x="34" y="2"/>
                    <a:pt x="87" y="33"/>
                    <a:pt x="88" y="34"/>
                  </a:cubicBezTo>
                  <a:cubicBezTo>
                    <a:pt x="89" y="31"/>
                    <a:pt x="89" y="31"/>
                    <a:pt x="89" y="31"/>
                  </a:cubicBezTo>
                  <a:cubicBezTo>
                    <a:pt x="89" y="31"/>
                    <a:pt x="31" y="0"/>
                    <a:pt x="3" y="4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2" name="Freeform 499">
              <a:extLst>
                <a:ext uri="{FF2B5EF4-FFF2-40B4-BE49-F238E27FC236}">
                  <a16:creationId xmlns:a16="http://schemas.microsoft.com/office/drawing/2014/main" id="{E183CA90-3193-4CA0-AA3F-1691A8B9C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1605" y="1339343"/>
              <a:ext cx="433429" cy="285209"/>
            </a:xfrm>
            <a:custGeom>
              <a:avLst/>
              <a:gdLst>
                <a:gd name="T0" fmla="*/ 2 w 84"/>
                <a:gd name="T1" fmla="*/ 48 h 55"/>
                <a:gd name="T2" fmla="*/ 0 w 84"/>
                <a:gd name="T3" fmla="*/ 52 h 55"/>
                <a:gd name="T4" fmla="*/ 5 w 84"/>
                <a:gd name="T5" fmla="*/ 47 h 55"/>
                <a:gd name="T6" fmla="*/ 83 w 84"/>
                <a:gd name="T7" fmla="*/ 20 h 55"/>
                <a:gd name="T8" fmla="*/ 84 w 84"/>
                <a:gd name="T9" fmla="*/ 17 h 55"/>
                <a:gd name="T10" fmla="*/ 2 w 84"/>
                <a:gd name="T11" fmla="*/ 4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5">
                  <a:moveTo>
                    <a:pt x="2" y="48"/>
                  </a:moveTo>
                  <a:cubicBezTo>
                    <a:pt x="1" y="49"/>
                    <a:pt x="0" y="51"/>
                    <a:pt x="0" y="52"/>
                  </a:cubicBezTo>
                  <a:cubicBezTo>
                    <a:pt x="2" y="55"/>
                    <a:pt x="8" y="50"/>
                    <a:pt x="5" y="47"/>
                  </a:cubicBezTo>
                  <a:cubicBezTo>
                    <a:pt x="23" y="0"/>
                    <a:pt x="82" y="19"/>
                    <a:pt x="83" y="20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17"/>
                    <a:pt x="20" y="0"/>
                    <a:pt x="2" y="4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3" name="Freeform 500">
              <a:extLst>
                <a:ext uri="{FF2B5EF4-FFF2-40B4-BE49-F238E27FC236}">
                  <a16:creationId xmlns:a16="http://schemas.microsoft.com/office/drawing/2014/main" id="{56871FF9-F598-41EF-879E-0EF6BD6B6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274" y="1485316"/>
              <a:ext cx="426691" cy="309912"/>
            </a:xfrm>
            <a:custGeom>
              <a:avLst/>
              <a:gdLst>
                <a:gd name="T0" fmla="*/ 6 w 83"/>
                <a:gd name="T1" fmla="*/ 40 h 60"/>
                <a:gd name="T2" fmla="*/ 1 w 83"/>
                <a:gd name="T3" fmla="*/ 39 h 60"/>
                <a:gd name="T4" fmla="*/ 8 w 83"/>
                <a:gd name="T5" fmla="*/ 39 h 60"/>
                <a:gd name="T6" fmla="*/ 81 w 83"/>
                <a:gd name="T7" fmla="*/ 0 h 60"/>
                <a:gd name="T8" fmla="*/ 83 w 83"/>
                <a:gd name="T9" fmla="*/ 1 h 60"/>
                <a:gd name="T10" fmla="*/ 6 w 83"/>
                <a:gd name="T11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60">
                  <a:moveTo>
                    <a:pt x="6" y="40"/>
                  </a:moveTo>
                  <a:cubicBezTo>
                    <a:pt x="4" y="40"/>
                    <a:pt x="2" y="40"/>
                    <a:pt x="1" y="39"/>
                  </a:cubicBezTo>
                  <a:cubicBezTo>
                    <a:pt x="0" y="35"/>
                    <a:pt x="8" y="35"/>
                    <a:pt x="8" y="39"/>
                  </a:cubicBezTo>
                  <a:cubicBezTo>
                    <a:pt x="55" y="57"/>
                    <a:pt x="81" y="1"/>
                    <a:pt x="81" y="0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3" y="2"/>
                    <a:pt x="53" y="60"/>
                    <a:pt x="6" y="40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4" name="Freeform 501">
              <a:extLst>
                <a:ext uri="{FF2B5EF4-FFF2-40B4-BE49-F238E27FC236}">
                  <a16:creationId xmlns:a16="http://schemas.microsoft.com/office/drawing/2014/main" id="{765BA00F-6DDD-47BB-AC3D-A41A261E6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61858" y="1568409"/>
              <a:ext cx="276226" cy="215591"/>
            </a:xfrm>
            <a:custGeom>
              <a:avLst/>
              <a:gdLst>
                <a:gd name="T0" fmla="*/ 4 w 54"/>
                <a:gd name="T1" fmla="*/ 32 h 42"/>
                <a:gd name="T2" fmla="*/ 1 w 54"/>
                <a:gd name="T3" fmla="*/ 31 h 42"/>
                <a:gd name="T4" fmla="*/ 5 w 54"/>
                <a:gd name="T5" fmla="*/ 31 h 42"/>
                <a:gd name="T6" fmla="*/ 53 w 54"/>
                <a:gd name="T7" fmla="*/ 0 h 42"/>
                <a:gd name="T8" fmla="*/ 54 w 54"/>
                <a:gd name="T9" fmla="*/ 1 h 42"/>
                <a:gd name="T10" fmla="*/ 4 w 54"/>
                <a:gd name="T11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42">
                  <a:moveTo>
                    <a:pt x="4" y="32"/>
                  </a:moveTo>
                  <a:cubicBezTo>
                    <a:pt x="3" y="32"/>
                    <a:pt x="1" y="32"/>
                    <a:pt x="1" y="31"/>
                  </a:cubicBezTo>
                  <a:cubicBezTo>
                    <a:pt x="0" y="29"/>
                    <a:pt x="5" y="28"/>
                    <a:pt x="5" y="31"/>
                  </a:cubicBezTo>
                  <a:cubicBezTo>
                    <a:pt x="38" y="40"/>
                    <a:pt x="52" y="1"/>
                    <a:pt x="53" y="0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4" y="2"/>
                    <a:pt x="37" y="42"/>
                    <a:pt x="4" y="3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5" name="Freeform 502">
              <a:extLst>
                <a:ext uri="{FF2B5EF4-FFF2-40B4-BE49-F238E27FC236}">
                  <a16:creationId xmlns:a16="http://schemas.microsoft.com/office/drawing/2014/main" id="{B5EDB8DB-48FF-4494-AFF6-98AEE754F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7325" y="1314640"/>
              <a:ext cx="303175" cy="190888"/>
            </a:xfrm>
            <a:custGeom>
              <a:avLst/>
              <a:gdLst>
                <a:gd name="T0" fmla="*/ 2 w 59"/>
                <a:gd name="T1" fmla="*/ 32 h 37"/>
                <a:gd name="T2" fmla="*/ 0 w 59"/>
                <a:gd name="T3" fmla="*/ 35 h 37"/>
                <a:gd name="T4" fmla="*/ 4 w 59"/>
                <a:gd name="T5" fmla="*/ 32 h 37"/>
                <a:gd name="T6" fmla="*/ 58 w 59"/>
                <a:gd name="T7" fmla="*/ 18 h 37"/>
                <a:gd name="T8" fmla="*/ 59 w 59"/>
                <a:gd name="T9" fmla="*/ 16 h 37"/>
                <a:gd name="T10" fmla="*/ 2 w 59"/>
                <a:gd name="T11" fmla="*/ 3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37">
                  <a:moveTo>
                    <a:pt x="2" y="32"/>
                  </a:moveTo>
                  <a:cubicBezTo>
                    <a:pt x="1" y="33"/>
                    <a:pt x="0" y="34"/>
                    <a:pt x="0" y="35"/>
                  </a:cubicBezTo>
                  <a:cubicBezTo>
                    <a:pt x="1" y="37"/>
                    <a:pt x="6" y="34"/>
                    <a:pt x="4" y="32"/>
                  </a:cubicBezTo>
                  <a:cubicBezTo>
                    <a:pt x="19" y="1"/>
                    <a:pt x="58" y="18"/>
                    <a:pt x="58" y="18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8" y="16"/>
                    <a:pt x="17" y="0"/>
                    <a:pt x="2" y="3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6" name="Freeform 503">
              <a:extLst>
                <a:ext uri="{FF2B5EF4-FFF2-40B4-BE49-F238E27FC236}">
                  <a16:creationId xmlns:a16="http://schemas.microsoft.com/office/drawing/2014/main" id="{764612C8-85E0-437A-98D2-C253DF2B252E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0417" y="1530231"/>
              <a:ext cx="291947" cy="296438"/>
            </a:xfrm>
            <a:custGeom>
              <a:avLst/>
              <a:gdLst>
                <a:gd name="T0" fmla="*/ 6 w 57"/>
                <a:gd name="T1" fmla="*/ 55 h 57"/>
                <a:gd name="T2" fmla="*/ 2 w 57"/>
                <a:gd name="T3" fmla="*/ 55 h 57"/>
                <a:gd name="T4" fmla="*/ 7 w 57"/>
                <a:gd name="T5" fmla="*/ 54 h 57"/>
                <a:gd name="T6" fmla="*/ 55 w 57"/>
                <a:gd name="T7" fmla="*/ 0 h 57"/>
                <a:gd name="T8" fmla="*/ 57 w 57"/>
                <a:gd name="T9" fmla="*/ 0 h 57"/>
                <a:gd name="T10" fmla="*/ 6 w 57"/>
                <a:gd name="T11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57">
                  <a:moveTo>
                    <a:pt x="6" y="55"/>
                  </a:moveTo>
                  <a:cubicBezTo>
                    <a:pt x="4" y="56"/>
                    <a:pt x="3" y="57"/>
                    <a:pt x="2" y="55"/>
                  </a:cubicBezTo>
                  <a:cubicBezTo>
                    <a:pt x="0" y="53"/>
                    <a:pt x="6" y="50"/>
                    <a:pt x="7" y="54"/>
                  </a:cubicBezTo>
                  <a:cubicBezTo>
                    <a:pt x="51" y="54"/>
                    <a:pt x="55" y="1"/>
                    <a:pt x="55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1"/>
                    <a:pt x="50" y="57"/>
                    <a:pt x="6" y="5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7" name="Freeform 504">
              <a:extLst>
                <a:ext uri="{FF2B5EF4-FFF2-40B4-BE49-F238E27FC236}">
                  <a16:creationId xmlns:a16="http://schemas.microsoft.com/office/drawing/2014/main" id="{9FD422AF-0CDA-470F-894B-ADEBCB7FA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5926" y="1541460"/>
              <a:ext cx="287455" cy="206608"/>
            </a:xfrm>
            <a:custGeom>
              <a:avLst/>
              <a:gdLst>
                <a:gd name="T0" fmla="*/ 3 w 56"/>
                <a:gd name="T1" fmla="*/ 26 h 40"/>
                <a:gd name="T2" fmla="*/ 0 w 56"/>
                <a:gd name="T3" fmla="*/ 25 h 40"/>
                <a:gd name="T4" fmla="*/ 5 w 56"/>
                <a:gd name="T5" fmla="*/ 26 h 40"/>
                <a:gd name="T6" fmla="*/ 55 w 56"/>
                <a:gd name="T7" fmla="*/ 0 h 40"/>
                <a:gd name="T8" fmla="*/ 56 w 56"/>
                <a:gd name="T9" fmla="*/ 0 h 40"/>
                <a:gd name="T10" fmla="*/ 3 w 56"/>
                <a:gd name="T11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40">
                  <a:moveTo>
                    <a:pt x="3" y="26"/>
                  </a:moveTo>
                  <a:cubicBezTo>
                    <a:pt x="2" y="27"/>
                    <a:pt x="1" y="27"/>
                    <a:pt x="0" y="25"/>
                  </a:cubicBezTo>
                  <a:cubicBezTo>
                    <a:pt x="0" y="23"/>
                    <a:pt x="5" y="23"/>
                    <a:pt x="5" y="26"/>
                  </a:cubicBezTo>
                  <a:cubicBezTo>
                    <a:pt x="37" y="38"/>
                    <a:pt x="55" y="0"/>
                    <a:pt x="55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1"/>
                    <a:pt x="36" y="40"/>
                    <a:pt x="3" y="2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8" name="Freeform 505">
              <a:extLst>
                <a:ext uri="{FF2B5EF4-FFF2-40B4-BE49-F238E27FC236}">
                  <a16:creationId xmlns:a16="http://schemas.microsoft.com/office/drawing/2014/main" id="{03FD96E0-8F47-4C2E-ABCE-1988681D9A48}"/>
                </a:ext>
              </a:extLst>
            </p:cNvPr>
            <p:cNvSpPr>
              <a:spLocks/>
            </p:cNvSpPr>
            <p:nvPr/>
          </p:nvSpPr>
          <p:spPr bwMode="auto">
            <a:xfrm>
              <a:off x="9510206" y="1406715"/>
              <a:ext cx="240295" cy="166185"/>
            </a:xfrm>
            <a:custGeom>
              <a:avLst/>
              <a:gdLst>
                <a:gd name="T0" fmla="*/ 3 w 47"/>
                <a:gd name="T1" fmla="*/ 28 h 32"/>
                <a:gd name="T2" fmla="*/ 23 w 47"/>
                <a:gd name="T3" fmla="*/ 9 h 32"/>
                <a:gd name="T4" fmla="*/ 47 w 47"/>
                <a:gd name="T5" fmla="*/ 5 h 32"/>
                <a:gd name="T6" fmla="*/ 46 w 47"/>
                <a:gd name="T7" fmla="*/ 3 h 32"/>
                <a:gd name="T8" fmla="*/ 2 w 47"/>
                <a:gd name="T9" fmla="*/ 27 h 32"/>
                <a:gd name="T10" fmla="*/ 2 w 47"/>
                <a:gd name="T11" fmla="*/ 28 h 32"/>
                <a:gd name="T12" fmla="*/ 0 w 47"/>
                <a:gd name="T13" fmla="*/ 30 h 32"/>
                <a:gd name="T14" fmla="*/ 3 w 47"/>
                <a:gd name="T15" fmla="*/ 30 h 32"/>
                <a:gd name="T16" fmla="*/ 3 w 47"/>
                <a:gd name="T1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2">
                  <a:moveTo>
                    <a:pt x="3" y="28"/>
                  </a:moveTo>
                  <a:cubicBezTo>
                    <a:pt x="5" y="23"/>
                    <a:pt x="12" y="13"/>
                    <a:pt x="23" y="9"/>
                  </a:cubicBezTo>
                  <a:cubicBezTo>
                    <a:pt x="38" y="3"/>
                    <a:pt x="47" y="5"/>
                    <a:pt x="47" y="5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16" y="0"/>
                    <a:pt x="2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0" y="31"/>
                    <a:pt x="2" y="32"/>
                    <a:pt x="3" y="30"/>
                  </a:cubicBezTo>
                  <a:cubicBezTo>
                    <a:pt x="4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9" name="Freeform 506">
              <a:extLst>
                <a:ext uri="{FF2B5EF4-FFF2-40B4-BE49-F238E27FC236}">
                  <a16:creationId xmlns:a16="http://schemas.microsoft.com/office/drawing/2014/main" id="{0822FF27-305F-4441-95E2-1759F32C1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0841" y="1422436"/>
              <a:ext cx="242540" cy="166185"/>
            </a:xfrm>
            <a:custGeom>
              <a:avLst/>
              <a:gdLst>
                <a:gd name="T0" fmla="*/ 3 w 47"/>
                <a:gd name="T1" fmla="*/ 28 h 32"/>
                <a:gd name="T2" fmla="*/ 23 w 47"/>
                <a:gd name="T3" fmla="*/ 9 h 32"/>
                <a:gd name="T4" fmla="*/ 47 w 47"/>
                <a:gd name="T5" fmla="*/ 5 h 32"/>
                <a:gd name="T6" fmla="*/ 46 w 47"/>
                <a:gd name="T7" fmla="*/ 3 h 32"/>
                <a:gd name="T8" fmla="*/ 2 w 47"/>
                <a:gd name="T9" fmla="*/ 27 h 32"/>
                <a:gd name="T10" fmla="*/ 2 w 47"/>
                <a:gd name="T11" fmla="*/ 28 h 32"/>
                <a:gd name="T12" fmla="*/ 0 w 47"/>
                <a:gd name="T13" fmla="*/ 30 h 32"/>
                <a:gd name="T14" fmla="*/ 3 w 47"/>
                <a:gd name="T15" fmla="*/ 30 h 32"/>
                <a:gd name="T16" fmla="*/ 3 w 47"/>
                <a:gd name="T1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2">
                  <a:moveTo>
                    <a:pt x="3" y="28"/>
                  </a:moveTo>
                  <a:cubicBezTo>
                    <a:pt x="5" y="23"/>
                    <a:pt x="12" y="13"/>
                    <a:pt x="23" y="9"/>
                  </a:cubicBezTo>
                  <a:cubicBezTo>
                    <a:pt x="38" y="3"/>
                    <a:pt x="47" y="5"/>
                    <a:pt x="47" y="5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16" y="0"/>
                    <a:pt x="2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0" y="31"/>
                    <a:pt x="2" y="32"/>
                    <a:pt x="3" y="30"/>
                  </a:cubicBezTo>
                  <a:cubicBezTo>
                    <a:pt x="4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0" name="Freeform 507">
              <a:extLst>
                <a:ext uri="{FF2B5EF4-FFF2-40B4-BE49-F238E27FC236}">
                  <a16:creationId xmlns:a16="http://schemas.microsoft.com/office/drawing/2014/main" id="{EFF4592D-E38C-478B-8F40-703C8490E1D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9400" y="1417944"/>
              <a:ext cx="238049" cy="170676"/>
            </a:xfrm>
            <a:custGeom>
              <a:avLst/>
              <a:gdLst>
                <a:gd name="T0" fmla="*/ 3 w 46"/>
                <a:gd name="T1" fmla="*/ 28 h 33"/>
                <a:gd name="T2" fmla="*/ 22 w 46"/>
                <a:gd name="T3" fmla="*/ 8 h 33"/>
                <a:gd name="T4" fmla="*/ 46 w 46"/>
                <a:gd name="T5" fmla="*/ 2 h 33"/>
                <a:gd name="T6" fmla="*/ 44 w 46"/>
                <a:gd name="T7" fmla="*/ 0 h 33"/>
                <a:gd name="T8" fmla="*/ 3 w 46"/>
                <a:gd name="T9" fmla="*/ 28 h 33"/>
                <a:gd name="T10" fmla="*/ 3 w 46"/>
                <a:gd name="T11" fmla="*/ 28 h 33"/>
                <a:gd name="T12" fmla="*/ 1 w 46"/>
                <a:gd name="T13" fmla="*/ 30 h 33"/>
                <a:gd name="T14" fmla="*/ 4 w 46"/>
                <a:gd name="T15" fmla="*/ 30 h 33"/>
                <a:gd name="T16" fmla="*/ 3 w 46"/>
                <a:gd name="T17" fmla="*/ 2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33">
                  <a:moveTo>
                    <a:pt x="3" y="28"/>
                  </a:moveTo>
                  <a:cubicBezTo>
                    <a:pt x="5" y="24"/>
                    <a:pt x="11" y="13"/>
                    <a:pt x="22" y="8"/>
                  </a:cubicBezTo>
                  <a:cubicBezTo>
                    <a:pt x="36" y="1"/>
                    <a:pt x="46" y="2"/>
                    <a:pt x="46" y="2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14" y="0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29"/>
                    <a:pt x="1" y="29"/>
                    <a:pt x="1" y="30"/>
                  </a:cubicBezTo>
                  <a:cubicBezTo>
                    <a:pt x="0" y="32"/>
                    <a:pt x="2" y="33"/>
                    <a:pt x="4" y="30"/>
                  </a:cubicBezTo>
                  <a:cubicBezTo>
                    <a:pt x="5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1" name="Freeform 508">
              <a:extLst>
                <a:ext uri="{FF2B5EF4-FFF2-40B4-BE49-F238E27FC236}">
                  <a16:creationId xmlns:a16="http://schemas.microsoft.com/office/drawing/2014/main" id="{4B84E5D0-A997-4E1E-BB50-D470F9C96A6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1605" y="1390995"/>
              <a:ext cx="231312" cy="170676"/>
            </a:xfrm>
            <a:custGeom>
              <a:avLst/>
              <a:gdLst>
                <a:gd name="T0" fmla="*/ 3 w 45"/>
                <a:gd name="T1" fmla="*/ 29 h 33"/>
                <a:gd name="T2" fmla="*/ 21 w 45"/>
                <a:gd name="T3" fmla="*/ 9 h 33"/>
                <a:gd name="T4" fmla="*/ 45 w 45"/>
                <a:gd name="T5" fmla="*/ 2 h 33"/>
                <a:gd name="T6" fmla="*/ 44 w 45"/>
                <a:gd name="T7" fmla="*/ 1 h 33"/>
                <a:gd name="T8" fmla="*/ 2 w 45"/>
                <a:gd name="T9" fmla="*/ 29 h 33"/>
                <a:gd name="T10" fmla="*/ 2 w 45"/>
                <a:gd name="T11" fmla="*/ 29 h 33"/>
                <a:gd name="T12" fmla="*/ 0 w 45"/>
                <a:gd name="T13" fmla="*/ 31 h 33"/>
                <a:gd name="T14" fmla="*/ 3 w 45"/>
                <a:gd name="T15" fmla="*/ 31 h 33"/>
                <a:gd name="T16" fmla="*/ 3 w 45"/>
                <a:gd name="T17" fmla="*/ 2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33">
                  <a:moveTo>
                    <a:pt x="3" y="29"/>
                  </a:moveTo>
                  <a:cubicBezTo>
                    <a:pt x="5" y="25"/>
                    <a:pt x="10" y="14"/>
                    <a:pt x="21" y="9"/>
                  </a:cubicBezTo>
                  <a:cubicBezTo>
                    <a:pt x="35" y="2"/>
                    <a:pt x="45" y="2"/>
                    <a:pt x="45" y="2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4" y="1"/>
                    <a:pt x="14" y="0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0" y="30"/>
                    <a:pt x="0" y="31"/>
                  </a:cubicBezTo>
                  <a:cubicBezTo>
                    <a:pt x="0" y="32"/>
                    <a:pt x="2" y="33"/>
                    <a:pt x="3" y="31"/>
                  </a:cubicBezTo>
                  <a:cubicBezTo>
                    <a:pt x="4" y="30"/>
                    <a:pt x="3" y="29"/>
                    <a:pt x="3" y="29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2" name="Freeform 509">
              <a:extLst>
                <a:ext uri="{FF2B5EF4-FFF2-40B4-BE49-F238E27FC236}">
                  <a16:creationId xmlns:a16="http://schemas.microsoft.com/office/drawing/2014/main" id="{DD4D849B-BD86-4258-986A-56D35EE7F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66349" y="1449385"/>
              <a:ext cx="226820" cy="206608"/>
            </a:xfrm>
            <a:custGeom>
              <a:avLst/>
              <a:gdLst>
                <a:gd name="T0" fmla="*/ 5 w 44"/>
                <a:gd name="T1" fmla="*/ 38 h 40"/>
                <a:gd name="T2" fmla="*/ 30 w 44"/>
                <a:gd name="T3" fmla="*/ 23 h 40"/>
                <a:gd name="T4" fmla="*/ 42 w 44"/>
                <a:gd name="T5" fmla="*/ 0 h 40"/>
                <a:gd name="T6" fmla="*/ 44 w 44"/>
                <a:gd name="T7" fmla="*/ 2 h 40"/>
                <a:gd name="T8" fmla="*/ 5 w 44"/>
                <a:gd name="T9" fmla="*/ 38 h 40"/>
                <a:gd name="T10" fmla="*/ 5 w 44"/>
                <a:gd name="T11" fmla="*/ 38 h 40"/>
                <a:gd name="T12" fmla="*/ 2 w 44"/>
                <a:gd name="T13" fmla="*/ 40 h 40"/>
                <a:gd name="T14" fmla="*/ 3 w 44"/>
                <a:gd name="T15" fmla="*/ 37 h 40"/>
                <a:gd name="T16" fmla="*/ 5 w 44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0">
                  <a:moveTo>
                    <a:pt x="5" y="38"/>
                  </a:moveTo>
                  <a:cubicBezTo>
                    <a:pt x="10" y="36"/>
                    <a:pt x="22" y="33"/>
                    <a:pt x="30" y="23"/>
                  </a:cubicBezTo>
                  <a:cubicBezTo>
                    <a:pt x="41" y="10"/>
                    <a:pt x="42" y="0"/>
                    <a:pt x="42" y="0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2"/>
                    <a:pt x="37" y="33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4" y="39"/>
                    <a:pt x="3" y="40"/>
                    <a:pt x="2" y="40"/>
                  </a:cubicBezTo>
                  <a:cubicBezTo>
                    <a:pt x="0" y="40"/>
                    <a:pt x="0" y="38"/>
                    <a:pt x="3" y="37"/>
                  </a:cubicBezTo>
                  <a:cubicBezTo>
                    <a:pt x="4" y="36"/>
                    <a:pt x="5" y="37"/>
                    <a:pt x="5" y="3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3" name="Freeform 510">
              <a:extLst>
                <a:ext uri="{FF2B5EF4-FFF2-40B4-BE49-F238E27FC236}">
                  <a16:creationId xmlns:a16="http://schemas.microsoft.com/office/drawing/2014/main" id="{95B2AA9C-29B3-4451-92C1-05AF9809ED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0500" y="1501037"/>
              <a:ext cx="170677" cy="377285"/>
            </a:xfrm>
            <a:custGeom>
              <a:avLst/>
              <a:gdLst>
                <a:gd name="T0" fmla="*/ 5 w 33"/>
                <a:gd name="T1" fmla="*/ 27 h 73"/>
                <a:gd name="T2" fmla="*/ 5 w 33"/>
                <a:gd name="T3" fmla="*/ 27 h 73"/>
                <a:gd name="T4" fmla="*/ 5 w 33"/>
                <a:gd name="T5" fmla="*/ 27 h 73"/>
                <a:gd name="T6" fmla="*/ 5 w 33"/>
                <a:gd name="T7" fmla="*/ 27 h 73"/>
                <a:gd name="T8" fmla="*/ 7 w 33"/>
                <a:gd name="T9" fmla="*/ 24 h 73"/>
                <a:gd name="T10" fmla="*/ 30 w 33"/>
                <a:gd name="T11" fmla="*/ 0 h 73"/>
                <a:gd name="T12" fmla="*/ 33 w 33"/>
                <a:gd name="T13" fmla="*/ 1 h 73"/>
                <a:gd name="T14" fmla="*/ 32 w 33"/>
                <a:gd name="T15" fmla="*/ 29 h 73"/>
                <a:gd name="T16" fmla="*/ 28 w 33"/>
                <a:gd name="T17" fmla="*/ 53 h 73"/>
                <a:gd name="T18" fmla="*/ 28 w 33"/>
                <a:gd name="T19" fmla="*/ 53 h 73"/>
                <a:gd name="T20" fmla="*/ 27 w 33"/>
                <a:gd name="T21" fmla="*/ 55 h 73"/>
                <a:gd name="T22" fmla="*/ 27 w 33"/>
                <a:gd name="T23" fmla="*/ 56 h 73"/>
                <a:gd name="T24" fmla="*/ 18 w 33"/>
                <a:gd name="T25" fmla="*/ 71 h 73"/>
                <a:gd name="T26" fmla="*/ 15 w 33"/>
                <a:gd name="T27" fmla="*/ 70 h 73"/>
                <a:gd name="T28" fmla="*/ 11 w 33"/>
                <a:gd name="T29" fmla="*/ 67 h 73"/>
                <a:gd name="T30" fmla="*/ 8 w 33"/>
                <a:gd name="T31" fmla="*/ 64 h 73"/>
                <a:gd name="T32" fmla="*/ 3 w 33"/>
                <a:gd name="T33" fmla="*/ 54 h 73"/>
                <a:gd name="T34" fmla="*/ 3 w 33"/>
                <a:gd name="T35" fmla="*/ 54 h 73"/>
                <a:gd name="T36" fmla="*/ 5 w 33"/>
                <a:gd name="T37" fmla="*/ 2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73">
                  <a:moveTo>
                    <a:pt x="5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6" y="26"/>
                    <a:pt x="6" y="25"/>
                    <a:pt x="7" y="24"/>
                  </a:cubicBezTo>
                  <a:cubicBezTo>
                    <a:pt x="19" y="5"/>
                    <a:pt x="26" y="8"/>
                    <a:pt x="30" y="0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1" y="14"/>
                    <a:pt x="32" y="29"/>
                  </a:cubicBezTo>
                  <a:cubicBezTo>
                    <a:pt x="32" y="36"/>
                    <a:pt x="30" y="45"/>
                    <a:pt x="28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7" y="54"/>
                    <a:pt x="27" y="55"/>
                    <a:pt x="27" y="55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4" y="62"/>
                    <a:pt x="21" y="68"/>
                    <a:pt x="18" y="71"/>
                  </a:cubicBezTo>
                  <a:cubicBezTo>
                    <a:pt x="18" y="71"/>
                    <a:pt x="16" y="73"/>
                    <a:pt x="15" y="70"/>
                  </a:cubicBezTo>
                  <a:cubicBezTo>
                    <a:pt x="14" y="67"/>
                    <a:pt x="12" y="67"/>
                    <a:pt x="11" y="67"/>
                  </a:cubicBezTo>
                  <a:cubicBezTo>
                    <a:pt x="10" y="67"/>
                    <a:pt x="10" y="67"/>
                    <a:pt x="8" y="64"/>
                  </a:cubicBezTo>
                  <a:cubicBezTo>
                    <a:pt x="7" y="62"/>
                    <a:pt x="5" y="59"/>
                    <a:pt x="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1" y="47"/>
                    <a:pt x="0" y="38"/>
                    <a:pt x="5" y="2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4" name="Freeform 511">
              <a:extLst>
                <a:ext uri="{FF2B5EF4-FFF2-40B4-BE49-F238E27FC236}">
                  <a16:creationId xmlns:a16="http://schemas.microsoft.com/office/drawing/2014/main" id="{BC9545C0-9AA6-4DFF-A340-A2B62DE369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77449" y="1505528"/>
              <a:ext cx="143728" cy="269489"/>
            </a:xfrm>
            <a:custGeom>
              <a:avLst/>
              <a:gdLst>
                <a:gd name="T0" fmla="*/ 2 w 28"/>
                <a:gd name="T1" fmla="*/ 24 h 52"/>
                <a:gd name="T2" fmla="*/ 1 w 28"/>
                <a:gd name="T3" fmla="*/ 24 h 52"/>
                <a:gd name="T4" fmla="*/ 0 w 28"/>
                <a:gd name="T5" fmla="*/ 26 h 52"/>
                <a:gd name="T6" fmla="*/ 2 w 28"/>
                <a:gd name="T7" fmla="*/ 24 h 52"/>
                <a:gd name="T8" fmla="*/ 28 w 28"/>
                <a:gd name="T9" fmla="*/ 0 h 52"/>
                <a:gd name="T10" fmla="*/ 13 w 28"/>
                <a:gd name="T11" fmla="*/ 18 h 52"/>
                <a:gd name="T12" fmla="*/ 10 w 28"/>
                <a:gd name="T13" fmla="*/ 34 h 52"/>
                <a:gd name="T14" fmla="*/ 18 w 28"/>
                <a:gd name="T15" fmla="*/ 20 h 52"/>
                <a:gd name="T16" fmla="*/ 18 w 28"/>
                <a:gd name="T17" fmla="*/ 20 h 52"/>
                <a:gd name="T18" fmla="*/ 17 w 28"/>
                <a:gd name="T19" fmla="*/ 41 h 52"/>
                <a:gd name="T20" fmla="*/ 22 w 28"/>
                <a:gd name="T21" fmla="*/ 25 h 52"/>
                <a:gd name="T22" fmla="*/ 24 w 28"/>
                <a:gd name="T23" fmla="*/ 26 h 52"/>
                <a:gd name="T24" fmla="*/ 23 w 28"/>
                <a:gd name="T25" fmla="*/ 52 h 52"/>
                <a:gd name="T26" fmla="*/ 27 w 28"/>
                <a:gd name="T27" fmla="*/ 30 h 52"/>
                <a:gd name="T28" fmla="*/ 27 w 28"/>
                <a:gd name="T29" fmla="*/ 28 h 52"/>
                <a:gd name="T30" fmla="*/ 27 w 28"/>
                <a:gd name="T31" fmla="*/ 22 h 52"/>
                <a:gd name="T32" fmla="*/ 28 w 28"/>
                <a:gd name="T33" fmla="*/ 0 h 52"/>
                <a:gd name="T34" fmla="*/ 28 w 28"/>
                <a:gd name="T3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52">
                  <a:moveTo>
                    <a:pt x="2" y="24"/>
                  </a:moveTo>
                  <a:cubicBezTo>
                    <a:pt x="2" y="24"/>
                    <a:pt x="1" y="24"/>
                    <a:pt x="1" y="24"/>
                  </a:cubicBezTo>
                  <a:cubicBezTo>
                    <a:pt x="1" y="25"/>
                    <a:pt x="1" y="26"/>
                    <a:pt x="0" y="26"/>
                  </a:cubicBezTo>
                  <a:cubicBezTo>
                    <a:pt x="0" y="26"/>
                    <a:pt x="1" y="25"/>
                    <a:pt x="2" y="24"/>
                  </a:cubicBezTo>
                  <a:moveTo>
                    <a:pt x="28" y="0"/>
                  </a:moveTo>
                  <a:cubicBezTo>
                    <a:pt x="28" y="0"/>
                    <a:pt x="21" y="11"/>
                    <a:pt x="13" y="18"/>
                  </a:cubicBezTo>
                  <a:cubicBezTo>
                    <a:pt x="13" y="24"/>
                    <a:pt x="10" y="34"/>
                    <a:pt x="10" y="34"/>
                  </a:cubicBezTo>
                  <a:cubicBezTo>
                    <a:pt x="10" y="34"/>
                    <a:pt x="15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1" y="22"/>
                    <a:pt x="17" y="41"/>
                    <a:pt x="17" y="41"/>
                  </a:cubicBezTo>
                  <a:cubicBezTo>
                    <a:pt x="22" y="33"/>
                    <a:pt x="21" y="25"/>
                    <a:pt x="22" y="25"/>
                  </a:cubicBezTo>
                  <a:cubicBezTo>
                    <a:pt x="23" y="25"/>
                    <a:pt x="23" y="25"/>
                    <a:pt x="24" y="26"/>
                  </a:cubicBezTo>
                  <a:cubicBezTo>
                    <a:pt x="27" y="29"/>
                    <a:pt x="23" y="50"/>
                    <a:pt x="23" y="52"/>
                  </a:cubicBezTo>
                  <a:cubicBezTo>
                    <a:pt x="25" y="45"/>
                    <a:pt x="27" y="37"/>
                    <a:pt x="27" y="30"/>
                  </a:cubicBezTo>
                  <a:cubicBezTo>
                    <a:pt x="27" y="29"/>
                    <a:pt x="27" y="29"/>
                    <a:pt x="27" y="28"/>
                  </a:cubicBezTo>
                  <a:cubicBezTo>
                    <a:pt x="27" y="26"/>
                    <a:pt x="27" y="24"/>
                    <a:pt x="27" y="22"/>
                  </a:cubicBezTo>
                  <a:cubicBezTo>
                    <a:pt x="27" y="1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5" name="Freeform 512">
              <a:extLst>
                <a:ext uri="{FF2B5EF4-FFF2-40B4-BE49-F238E27FC236}">
                  <a16:creationId xmlns:a16="http://schemas.microsoft.com/office/drawing/2014/main" id="{6879536F-1E52-4809-BEA8-860EAA52B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4909" y="1298920"/>
              <a:ext cx="361565" cy="179659"/>
            </a:xfrm>
            <a:custGeom>
              <a:avLst/>
              <a:gdLst>
                <a:gd name="T0" fmla="*/ 2 w 70"/>
                <a:gd name="T1" fmla="*/ 6 h 35"/>
                <a:gd name="T2" fmla="*/ 3 w 70"/>
                <a:gd name="T3" fmla="*/ 1 h 35"/>
                <a:gd name="T4" fmla="*/ 11 w 70"/>
                <a:gd name="T5" fmla="*/ 0 h 35"/>
                <a:gd name="T6" fmla="*/ 11 w 70"/>
                <a:gd name="T7" fmla="*/ 0 h 35"/>
                <a:gd name="T8" fmla="*/ 11 w 70"/>
                <a:gd name="T9" fmla="*/ 0 h 35"/>
                <a:gd name="T10" fmla="*/ 23 w 70"/>
                <a:gd name="T11" fmla="*/ 1 h 35"/>
                <a:gd name="T12" fmla="*/ 24 w 70"/>
                <a:gd name="T13" fmla="*/ 2 h 35"/>
                <a:gd name="T14" fmla="*/ 24 w 70"/>
                <a:gd name="T15" fmla="*/ 2 h 35"/>
                <a:gd name="T16" fmla="*/ 26 w 70"/>
                <a:gd name="T17" fmla="*/ 2 h 35"/>
                <a:gd name="T18" fmla="*/ 70 w 70"/>
                <a:gd name="T19" fmla="*/ 30 h 35"/>
                <a:gd name="T20" fmla="*/ 52 w 70"/>
                <a:gd name="T21" fmla="*/ 35 h 35"/>
                <a:gd name="T22" fmla="*/ 50 w 70"/>
                <a:gd name="T23" fmla="*/ 35 h 35"/>
                <a:gd name="T24" fmla="*/ 22 w 70"/>
                <a:gd name="T25" fmla="*/ 34 h 35"/>
                <a:gd name="T26" fmla="*/ 21 w 70"/>
                <a:gd name="T27" fmla="*/ 34 h 35"/>
                <a:gd name="T28" fmla="*/ 21 w 70"/>
                <a:gd name="T29" fmla="*/ 34 h 35"/>
                <a:gd name="T30" fmla="*/ 18 w 70"/>
                <a:gd name="T31" fmla="*/ 33 h 35"/>
                <a:gd name="T32" fmla="*/ 11 w 70"/>
                <a:gd name="T33" fmla="*/ 30 h 35"/>
                <a:gd name="T34" fmla="*/ 5 w 70"/>
                <a:gd name="T35" fmla="*/ 21 h 35"/>
                <a:gd name="T36" fmla="*/ 1 w 70"/>
                <a:gd name="T37" fmla="*/ 12 h 35"/>
                <a:gd name="T38" fmla="*/ 2 w 70"/>
                <a:gd name="T39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35">
                  <a:moveTo>
                    <a:pt x="2" y="6"/>
                  </a:moveTo>
                  <a:cubicBezTo>
                    <a:pt x="4" y="6"/>
                    <a:pt x="2" y="3"/>
                    <a:pt x="3" y="1"/>
                  </a:cubicBezTo>
                  <a:cubicBezTo>
                    <a:pt x="4" y="1"/>
                    <a:pt x="6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8" y="0"/>
                    <a:pt x="23" y="1"/>
                  </a:cubicBezTo>
                  <a:cubicBezTo>
                    <a:pt x="23" y="1"/>
                    <a:pt x="23" y="1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5" y="2"/>
                    <a:pt x="26" y="2"/>
                    <a:pt x="26" y="2"/>
                  </a:cubicBezTo>
                  <a:cubicBezTo>
                    <a:pt x="40" y="6"/>
                    <a:pt x="64" y="14"/>
                    <a:pt x="70" y="30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2" y="35"/>
                    <a:pt x="51" y="35"/>
                    <a:pt x="50" y="35"/>
                  </a:cubicBezTo>
                  <a:cubicBezTo>
                    <a:pt x="45" y="35"/>
                    <a:pt x="32" y="35"/>
                    <a:pt x="22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0" y="33"/>
                    <a:pt x="19" y="33"/>
                    <a:pt x="18" y="33"/>
                  </a:cubicBezTo>
                  <a:cubicBezTo>
                    <a:pt x="15" y="32"/>
                    <a:pt x="12" y="31"/>
                    <a:pt x="11" y="30"/>
                  </a:cubicBezTo>
                  <a:cubicBezTo>
                    <a:pt x="8" y="27"/>
                    <a:pt x="6" y="24"/>
                    <a:pt x="5" y="21"/>
                  </a:cubicBezTo>
                  <a:cubicBezTo>
                    <a:pt x="3" y="17"/>
                    <a:pt x="2" y="14"/>
                    <a:pt x="1" y="12"/>
                  </a:cubicBezTo>
                  <a:cubicBezTo>
                    <a:pt x="0" y="8"/>
                    <a:pt x="0" y="6"/>
                    <a:pt x="2" y="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6" name="Freeform 513">
              <a:extLst>
                <a:ext uri="{FF2B5EF4-FFF2-40B4-BE49-F238E27FC236}">
                  <a16:creationId xmlns:a16="http://schemas.microsoft.com/office/drawing/2014/main" id="{768CB5A3-7206-4DD0-B64D-75585F5B2FBD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8425" y="1307903"/>
              <a:ext cx="238049" cy="150465"/>
            </a:xfrm>
            <a:custGeom>
              <a:avLst/>
              <a:gdLst>
                <a:gd name="T0" fmla="*/ 2 w 46"/>
                <a:gd name="T1" fmla="*/ 0 h 29"/>
                <a:gd name="T2" fmla="*/ 23 w 46"/>
                <a:gd name="T3" fmla="*/ 12 h 29"/>
                <a:gd name="T4" fmla="*/ 22 w 46"/>
                <a:gd name="T5" fmla="*/ 14 h 29"/>
                <a:gd name="T6" fmla="*/ 22 w 46"/>
                <a:gd name="T7" fmla="*/ 14 h 29"/>
                <a:gd name="T8" fmla="*/ 4 w 46"/>
                <a:gd name="T9" fmla="*/ 10 h 29"/>
                <a:gd name="T10" fmla="*/ 0 w 46"/>
                <a:gd name="T11" fmla="*/ 10 h 29"/>
                <a:gd name="T12" fmla="*/ 18 w 46"/>
                <a:gd name="T13" fmla="*/ 19 h 29"/>
                <a:gd name="T14" fmla="*/ 17 w 46"/>
                <a:gd name="T15" fmla="*/ 19 h 29"/>
                <a:gd name="T16" fmla="*/ 11 w 46"/>
                <a:gd name="T17" fmla="*/ 19 h 29"/>
                <a:gd name="T18" fmla="*/ 1 w 46"/>
                <a:gd name="T19" fmla="*/ 19 h 29"/>
                <a:gd name="T20" fmla="*/ 5 w 46"/>
                <a:gd name="T21" fmla="*/ 21 h 29"/>
                <a:gd name="T22" fmla="*/ 21 w 46"/>
                <a:gd name="T23" fmla="*/ 29 h 29"/>
                <a:gd name="T24" fmla="*/ 22 w 46"/>
                <a:gd name="T25" fmla="*/ 29 h 29"/>
                <a:gd name="T26" fmla="*/ 38 w 46"/>
                <a:gd name="T27" fmla="*/ 28 h 29"/>
                <a:gd name="T28" fmla="*/ 46 w 46"/>
                <a:gd name="T29" fmla="*/ 28 h 29"/>
                <a:gd name="T30" fmla="*/ 2 w 46"/>
                <a:gd name="T3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29">
                  <a:moveTo>
                    <a:pt x="2" y="0"/>
                  </a:moveTo>
                  <a:cubicBezTo>
                    <a:pt x="10" y="3"/>
                    <a:pt x="22" y="11"/>
                    <a:pt x="23" y="12"/>
                  </a:cubicBezTo>
                  <a:cubicBezTo>
                    <a:pt x="25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16" y="11"/>
                    <a:pt x="9" y="10"/>
                    <a:pt x="4" y="10"/>
                  </a:cubicBezTo>
                  <a:cubicBezTo>
                    <a:pt x="2" y="10"/>
                    <a:pt x="0" y="10"/>
                    <a:pt x="0" y="10"/>
                  </a:cubicBezTo>
                  <a:cubicBezTo>
                    <a:pt x="11" y="11"/>
                    <a:pt x="25" y="19"/>
                    <a:pt x="18" y="19"/>
                  </a:cubicBezTo>
                  <a:cubicBezTo>
                    <a:pt x="18" y="19"/>
                    <a:pt x="18" y="19"/>
                    <a:pt x="17" y="19"/>
                  </a:cubicBezTo>
                  <a:cubicBezTo>
                    <a:pt x="15" y="19"/>
                    <a:pt x="13" y="19"/>
                    <a:pt x="11" y="19"/>
                  </a:cubicBezTo>
                  <a:cubicBezTo>
                    <a:pt x="8" y="19"/>
                    <a:pt x="4" y="19"/>
                    <a:pt x="1" y="19"/>
                  </a:cubicBezTo>
                  <a:cubicBezTo>
                    <a:pt x="2" y="20"/>
                    <a:pt x="4" y="21"/>
                    <a:pt x="5" y="21"/>
                  </a:cubicBezTo>
                  <a:cubicBezTo>
                    <a:pt x="15" y="23"/>
                    <a:pt x="25" y="26"/>
                    <a:pt x="21" y="29"/>
                  </a:cubicBezTo>
                  <a:cubicBezTo>
                    <a:pt x="21" y="29"/>
                    <a:pt x="22" y="29"/>
                    <a:pt x="22" y="29"/>
                  </a:cubicBezTo>
                  <a:cubicBezTo>
                    <a:pt x="28" y="28"/>
                    <a:pt x="34" y="28"/>
                    <a:pt x="38" y="28"/>
                  </a:cubicBezTo>
                  <a:cubicBezTo>
                    <a:pt x="43" y="28"/>
                    <a:pt x="46" y="28"/>
                    <a:pt x="46" y="28"/>
                  </a:cubicBezTo>
                  <a:cubicBezTo>
                    <a:pt x="40" y="12"/>
                    <a:pt x="16" y="4"/>
                    <a:pt x="2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7" name="Freeform 514">
              <a:extLst>
                <a:ext uri="{FF2B5EF4-FFF2-40B4-BE49-F238E27FC236}">
                  <a16:creationId xmlns:a16="http://schemas.microsoft.com/office/drawing/2014/main" id="{DFDA0583-C043-4F4B-8C66-49B1CF3CA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9555120" y="1449385"/>
              <a:ext cx="366056" cy="190888"/>
            </a:xfrm>
            <a:custGeom>
              <a:avLst/>
              <a:gdLst>
                <a:gd name="T0" fmla="*/ 1 w 71"/>
                <a:gd name="T1" fmla="*/ 28 h 37"/>
                <a:gd name="T2" fmla="*/ 10 w 71"/>
                <a:gd name="T3" fmla="*/ 13 h 37"/>
                <a:gd name="T4" fmla="*/ 11 w 71"/>
                <a:gd name="T5" fmla="*/ 12 h 37"/>
                <a:gd name="T6" fmla="*/ 11 w 71"/>
                <a:gd name="T7" fmla="*/ 12 h 37"/>
                <a:gd name="T8" fmla="*/ 12 w 71"/>
                <a:gd name="T9" fmla="*/ 11 h 37"/>
                <a:gd name="T10" fmla="*/ 12 w 71"/>
                <a:gd name="T11" fmla="*/ 11 h 37"/>
                <a:gd name="T12" fmla="*/ 19 w 71"/>
                <a:gd name="T13" fmla="*/ 7 h 37"/>
                <a:gd name="T14" fmla="*/ 32 w 71"/>
                <a:gd name="T15" fmla="*/ 4 h 37"/>
                <a:gd name="T16" fmla="*/ 32 w 71"/>
                <a:gd name="T17" fmla="*/ 4 h 37"/>
                <a:gd name="T18" fmla="*/ 33 w 71"/>
                <a:gd name="T19" fmla="*/ 4 h 37"/>
                <a:gd name="T20" fmla="*/ 66 w 71"/>
                <a:gd name="T21" fmla="*/ 1 h 37"/>
                <a:gd name="T22" fmla="*/ 71 w 71"/>
                <a:gd name="T23" fmla="*/ 11 h 37"/>
                <a:gd name="T24" fmla="*/ 51 w 71"/>
                <a:gd name="T25" fmla="*/ 33 h 37"/>
                <a:gd name="T26" fmla="*/ 31 w 71"/>
                <a:gd name="T27" fmla="*/ 37 h 37"/>
                <a:gd name="T28" fmla="*/ 31 w 71"/>
                <a:gd name="T29" fmla="*/ 37 h 37"/>
                <a:gd name="T30" fmla="*/ 24 w 71"/>
                <a:gd name="T31" fmla="*/ 37 h 37"/>
                <a:gd name="T32" fmla="*/ 15 w 71"/>
                <a:gd name="T33" fmla="*/ 36 h 37"/>
                <a:gd name="T34" fmla="*/ 6 w 71"/>
                <a:gd name="T35" fmla="*/ 34 h 37"/>
                <a:gd name="T36" fmla="*/ 6 w 71"/>
                <a:gd name="T37" fmla="*/ 30 h 37"/>
                <a:gd name="T38" fmla="*/ 1 w 71"/>
                <a:gd name="T3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1" h="37">
                  <a:moveTo>
                    <a:pt x="1" y="28"/>
                  </a:moveTo>
                  <a:cubicBezTo>
                    <a:pt x="0" y="27"/>
                    <a:pt x="4" y="19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9"/>
                    <a:pt x="17" y="8"/>
                    <a:pt x="19" y="7"/>
                  </a:cubicBezTo>
                  <a:cubicBezTo>
                    <a:pt x="24" y="6"/>
                    <a:pt x="28" y="5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52" y="0"/>
                    <a:pt x="66" y="1"/>
                    <a:pt x="66" y="1"/>
                  </a:cubicBezTo>
                  <a:cubicBezTo>
                    <a:pt x="71" y="11"/>
                    <a:pt x="71" y="11"/>
                    <a:pt x="71" y="11"/>
                  </a:cubicBezTo>
                  <a:cubicBezTo>
                    <a:pt x="71" y="11"/>
                    <a:pt x="61" y="27"/>
                    <a:pt x="51" y="33"/>
                  </a:cubicBezTo>
                  <a:cubicBezTo>
                    <a:pt x="45" y="36"/>
                    <a:pt x="38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29" y="37"/>
                    <a:pt x="26" y="37"/>
                    <a:pt x="24" y="37"/>
                  </a:cubicBezTo>
                  <a:cubicBezTo>
                    <a:pt x="21" y="36"/>
                    <a:pt x="18" y="36"/>
                    <a:pt x="15" y="36"/>
                  </a:cubicBezTo>
                  <a:cubicBezTo>
                    <a:pt x="8" y="36"/>
                    <a:pt x="7" y="36"/>
                    <a:pt x="6" y="34"/>
                  </a:cubicBezTo>
                  <a:cubicBezTo>
                    <a:pt x="6" y="32"/>
                    <a:pt x="6" y="31"/>
                    <a:pt x="6" y="30"/>
                  </a:cubicBezTo>
                  <a:cubicBezTo>
                    <a:pt x="6" y="29"/>
                    <a:pt x="1" y="30"/>
                    <a:pt x="1" y="28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8" name="Freeform 515">
              <a:extLst>
                <a:ext uri="{FF2B5EF4-FFF2-40B4-BE49-F238E27FC236}">
                  <a16:creationId xmlns:a16="http://schemas.microsoft.com/office/drawing/2014/main" id="{36AE285D-041F-4F77-8B5F-EF5E08A55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705585" y="1453876"/>
              <a:ext cx="215591" cy="186397"/>
            </a:xfrm>
            <a:custGeom>
              <a:avLst/>
              <a:gdLst>
                <a:gd name="T0" fmla="*/ 29 w 42"/>
                <a:gd name="T1" fmla="*/ 0 h 36"/>
                <a:gd name="T2" fmla="*/ 4 w 42"/>
                <a:gd name="T3" fmla="*/ 3 h 36"/>
                <a:gd name="T4" fmla="*/ 17 w 42"/>
                <a:gd name="T5" fmla="*/ 2 h 36"/>
                <a:gd name="T6" fmla="*/ 21 w 42"/>
                <a:gd name="T7" fmla="*/ 2 h 36"/>
                <a:gd name="T8" fmla="*/ 20 w 42"/>
                <a:gd name="T9" fmla="*/ 3 h 36"/>
                <a:gd name="T10" fmla="*/ 19 w 42"/>
                <a:gd name="T11" fmla="*/ 3 h 36"/>
                <a:gd name="T12" fmla="*/ 3 w 42"/>
                <a:gd name="T13" fmla="*/ 10 h 36"/>
                <a:gd name="T14" fmla="*/ 12 w 42"/>
                <a:gd name="T15" fmla="*/ 8 h 36"/>
                <a:gd name="T16" fmla="*/ 16 w 42"/>
                <a:gd name="T17" fmla="*/ 10 h 36"/>
                <a:gd name="T18" fmla="*/ 0 w 42"/>
                <a:gd name="T19" fmla="*/ 20 h 36"/>
                <a:gd name="T20" fmla="*/ 19 w 42"/>
                <a:gd name="T21" fmla="*/ 15 h 36"/>
                <a:gd name="T22" fmla="*/ 23 w 42"/>
                <a:gd name="T23" fmla="*/ 16 h 36"/>
                <a:gd name="T24" fmla="*/ 7 w 42"/>
                <a:gd name="T25" fmla="*/ 26 h 36"/>
                <a:gd name="T26" fmla="*/ 8 w 42"/>
                <a:gd name="T27" fmla="*/ 26 h 36"/>
                <a:gd name="T28" fmla="*/ 25 w 42"/>
                <a:gd name="T29" fmla="*/ 20 h 36"/>
                <a:gd name="T30" fmla="*/ 25 w 42"/>
                <a:gd name="T31" fmla="*/ 20 h 36"/>
                <a:gd name="T32" fmla="*/ 26 w 42"/>
                <a:gd name="T33" fmla="*/ 23 h 36"/>
                <a:gd name="T34" fmla="*/ 2 w 42"/>
                <a:gd name="T35" fmla="*/ 36 h 36"/>
                <a:gd name="T36" fmla="*/ 22 w 42"/>
                <a:gd name="T37" fmla="*/ 32 h 36"/>
                <a:gd name="T38" fmla="*/ 42 w 42"/>
                <a:gd name="T39" fmla="*/ 10 h 36"/>
                <a:gd name="T40" fmla="*/ 37 w 42"/>
                <a:gd name="T41" fmla="*/ 0 h 36"/>
                <a:gd name="T42" fmla="*/ 29 w 42"/>
                <a:gd name="T4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36">
                  <a:moveTo>
                    <a:pt x="29" y="0"/>
                  </a:moveTo>
                  <a:cubicBezTo>
                    <a:pt x="23" y="0"/>
                    <a:pt x="14" y="1"/>
                    <a:pt x="4" y="3"/>
                  </a:cubicBezTo>
                  <a:cubicBezTo>
                    <a:pt x="7" y="2"/>
                    <a:pt x="14" y="2"/>
                    <a:pt x="17" y="2"/>
                  </a:cubicBezTo>
                  <a:cubicBezTo>
                    <a:pt x="19" y="2"/>
                    <a:pt x="20" y="2"/>
                    <a:pt x="21" y="2"/>
                  </a:cubicBezTo>
                  <a:cubicBezTo>
                    <a:pt x="22" y="2"/>
                    <a:pt x="20" y="3"/>
                    <a:pt x="20" y="3"/>
                  </a:cubicBezTo>
                  <a:cubicBezTo>
                    <a:pt x="20" y="3"/>
                    <a:pt x="20" y="3"/>
                    <a:pt x="19" y="3"/>
                  </a:cubicBezTo>
                  <a:cubicBezTo>
                    <a:pt x="11" y="3"/>
                    <a:pt x="3" y="10"/>
                    <a:pt x="3" y="10"/>
                  </a:cubicBezTo>
                  <a:cubicBezTo>
                    <a:pt x="5" y="8"/>
                    <a:pt x="9" y="8"/>
                    <a:pt x="12" y="8"/>
                  </a:cubicBezTo>
                  <a:cubicBezTo>
                    <a:pt x="17" y="8"/>
                    <a:pt x="20" y="9"/>
                    <a:pt x="16" y="10"/>
                  </a:cubicBezTo>
                  <a:cubicBezTo>
                    <a:pt x="10" y="12"/>
                    <a:pt x="1" y="19"/>
                    <a:pt x="0" y="20"/>
                  </a:cubicBezTo>
                  <a:cubicBezTo>
                    <a:pt x="3" y="18"/>
                    <a:pt x="14" y="15"/>
                    <a:pt x="19" y="15"/>
                  </a:cubicBezTo>
                  <a:cubicBezTo>
                    <a:pt x="21" y="15"/>
                    <a:pt x="23" y="15"/>
                    <a:pt x="23" y="16"/>
                  </a:cubicBezTo>
                  <a:cubicBezTo>
                    <a:pt x="25" y="19"/>
                    <a:pt x="7" y="26"/>
                    <a:pt x="7" y="26"/>
                  </a:cubicBezTo>
                  <a:cubicBezTo>
                    <a:pt x="7" y="26"/>
                    <a:pt x="7" y="26"/>
                    <a:pt x="8" y="26"/>
                  </a:cubicBezTo>
                  <a:cubicBezTo>
                    <a:pt x="15" y="26"/>
                    <a:pt x="23" y="21"/>
                    <a:pt x="25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7" y="20"/>
                    <a:pt x="26" y="23"/>
                    <a:pt x="26" y="23"/>
                  </a:cubicBezTo>
                  <a:cubicBezTo>
                    <a:pt x="21" y="32"/>
                    <a:pt x="6" y="35"/>
                    <a:pt x="2" y="36"/>
                  </a:cubicBezTo>
                  <a:cubicBezTo>
                    <a:pt x="9" y="36"/>
                    <a:pt x="16" y="35"/>
                    <a:pt x="22" y="32"/>
                  </a:cubicBezTo>
                  <a:cubicBezTo>
                    <a:pt x="32" y="26"/>
                    <a:pt x="42" y="10"/>
                    <a:pt x="42" y="1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4" y="0"/>
                    <a:pt x="29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9" name="Freeform 516">
              <a:extLst>
                <a:ext uri="{FF2B5EF4-FFF2-40B4-BE49-F238E27FC236}">
                  <a16:creationId xmlns:a16="http://schemas.microsoft.com/office/drawing/2014/main" id="{F59B4FC6-1C7F-4174-9629-7160C4F283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766220" y="1712136"/>
              <a:ext cx="123516" cy="154956"/>
            </a:xfrm>
            <a:custGeom>
              <a:avLst/>
              <a:gdLst>
                <a:gd name="T0" fmla="*/ 15 w 24"/>
                <a:gd name="T1" fmla="*/ 0 h 30"/>
                <a:gd name="T2" fmla="*/ 8 w 24"/>
                <a:gd name="T3" fmla="*/ 18 h 30"/>
                <a:gd name="T4" fmla="*/ 7 w 24"/>
                <a:gd name="T5" fmla="*/ 18 h 30"/>
                <a:gd name="T6" fmla="*/ 5 w 24"/>
                <a:gd name="T7" fmla="*/ 2 h 30"/>
                <a:gd name="T8" fmla="*/ 1 w 24"/>
                <a:gd name="T9" fmla="*/ 14 h 30"/>
                <a:gd name="T10" fmla="*/ 0 w 24"/>
                <a:gd name="T11" fmla="*/ 13 h 30"/>
                <a:gd name="T12" fmla="*/ 5 w 24"/>
                <a:gd name="T13" fmla="*/ 23 h 30"/>
                <a:gd name="T14" fmla="*/ 7 w 24"/>
                <a:gd name="T15" fmla="*/ 26 h 30"/>
                <a:gd name="T16" fmla="*/ 8 w 24"/>
                <a:gd name="T17" fmla="*/ 26 h 30"/>
                <a:gd name="T18" fmla="*/ 9 w 24"/>
                <a:gd name="T19" fmla="*/ 26 h 30"/>
                <a:gd name="T20" fmla="*/ 12 w 24"/>
                <a:gd name="T21" fmla="*/ 29 h 30"/>
                <a:gd name="T22" fmla="*/ 14 w 24"/>
                <a:gd name="T23" fmla="*/ 30 h 30"/>
                <a:gd name="T24" fmla="*/ 15 w 24"/>
                <a:gd name="T25" fmla="*/ 30 h 30"/>
                <a:gd name="T26" fmla="*/ 24 w 24"/>
                <a:gd name="T27" fmla="*/ 15 h 30"/>
                <a:gd name="T28" fmla="*/ 17 w 24"/>
                <a:gd name="T29" fmla="*/ 24 h 30"/>
                <a:gd name="T30" fmla="*/ 17 w 24"/>
                <a:gd name="T31" fmla="*/ 24 h 30"/>
                <a:gd name="T32" fmla="*/ 22 w 24"/>
                <a:gd name="T33" fmla="*/ 6 h 30"/>
                <a:gd name="T34" fmla="*/ 13 w 24"/>
                <a:gd name="T35" fmla="*/ 22 h 30"/>
                <a:gd name="T36" fmla="*/ 12 w 24"/>
                <a:gd name="T37" fmla="*/ 21 h 30"/>
                <a:gd name="T38" fmla="*/ 15 w 24"/>
                <a:gd name="T3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" h="30">
                  <a:moveTo>
                    <a:pt x="15" y="0"/>
                  </a:moveTo>
                  <a:cubicBezTo>
                    <a:pt x="15" y="0"/>
                    <a:pt x="12" y="15"/>
                    <a:pt x="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4" y="18"/>
                    <a:pt x="5" y="3"/>
                    <a:pt x="5" y="2"/>
                  </a:cubicBezTo>
                  <a:cubicBezTo>
                    <a:pt x="5" y="3"/>
                    <a:pt x="4" y="14"/>
                    <a:pt x="1" y="14"/>
                  </a:cubicBezTo>
                  <a:cubicBezTo>
                    <a:pt x="1" y="14"/>
                    <a:pt x="0" y="13"/>
                    <a:pt x="0" y="13"/>
                  </a:cubicBezTo>
                  <a:cubicBezTo>
                    <a:pt x="2" y="18"/>
                    <a:pt x="4" y="21"/>
                    <a:pt x="5" y="23"/>
                  </a:cubicBezTo>
                  <a:cubicBezTo>
                    <a:pt x="6" y="26"/>
                    <a:pt x="7" y="26"/>
                    <a:pt x="7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9" y="26"/>
                    <a:pt x="9" y="26"/>
                  </a:cubicBezTo>
                  <a:cubicBezTo>
                    <a:pt x="10" y="26"/>
                    <a:pt x="11" y="26"/>
                    <a:pt x="12" y="29"/>
                  </a:cubicBezTo>
                  <a:cubicBezTo>
                    <a:pt x="13" y="30"/>
                    <a:pt x="13" y="30"/>
                    <a:pt x="14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8" y="27"/>
                    <a:pt x="21" y="21"/>
                    <a:pt x="24" y="15"/>
                  </a:cubicBezTo>
                  <a:cubicBezTo>
                    <a:pt x="23" y="15"/>
                    <a:pt x="19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22" y="13"/>
                    <a:pt x="22" y="6"/>
                  </a:cubicBezTo>
                  <a:cubicBezTo>
                    <a:pt x="22" y="6"/>
                    <a:pt x="17" y="22"/>
                    <a:pt x="13" y="22"/>
                  </a:cubicBezTo>
                  <a:cubicBezTo>
                    <a:pt x="12" y="22"/>
                    <a:pt x="12" y="22"/>
                    <a:pt x="12" y="21"/>
                  </a:cubicBezTo>
                  <a:cubicBezTo>
                    <a:pt x="14" y="14"/>
                    <a:pt x="16" y="10"/>
                    <a:pt x="15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0" name="Freeform 517">
              <a:extLst>
                <a:ext uri="{FF2B5EF4-FFF2-40B4-BE49-F238E27FC236}">
                  <a16:creationId xmlns:a16="http://schemas.microsoft.com/office/drawing/2014/main" id="{1349EA41-7EF6-4174-B1FE-FB85494FD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9442" y="1552689"/>
              <a:ext cx="8983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1" name="Freeform 518">
              <a:extLst>
                <a:ext uri="{FF2B5EF4-FFF2-40B4-BE49-F238E27FC236}">
                  <a16:creationId xmlns:a16="http://schemas.microsoft.com/office/drawing/2014/main" id="{EBD33B64-9067-4F76-AB57-27A189F15F3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13510" y="1505528"/>
              <a:ext cx="8983" cy="4491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  <a:gd name="T4" fmla="*/ 1 w 2"/>
                <a:gd name="T5" fmla="*/ 0 h 1"/>
                <a:gd name="T6" fmla="*/ 1 w 2"/>
                <a:gd name="T7" fmla="*/ 0 h 1"/>
                <a:gd name="T8" fmla="*/ 2 w 2"/>
                <a:gd name="T9" fmla="*/ 0 h 1"/>
                <a:gd name="T10" fmla="*/ 0 w 2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2" name="Freeform 519">
              <a:extLst>
                <a:ext uri="{FF2B5EF4-FFF2-40B4-BE49-F238E27FC236}">
                  <a16:creationId xmlns:a16="http://schemas.microsoft.com/office/drawing/2014/main" id="{FB1875FE-FDEE-4AD2-9A34-F94A0B02149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61858" y="1516757"/>
              <a:ext cx="116779" cy="123516"/>
            </a:xfrm>
            <a:custGeom>
              <a:avLst/>
              <a:gdLst>
                <a:gd name="T0" fmla="*/ 9 w 23"/>
                <a:gd name="T1" fmla="*/ 0 h 24"/>
                <a:gd name="T2" fmla="*/ 8 w 23"/>
                <a:gd name="T3" fmla="*/ 1 h 24"/>
                <a:gd name="T4" fmla="*/ 7 w 23"/>
                <a:gd name="T5" fmla="*/ 2 h 24"/>
                <a:gd name="T6" fmla="*/ 0 w 23"/>
                <a:gd name="T7" fmla="*/ 15 h 24"/>
                <a:gd name="T8" fmla="*/ 0 w 23"/>
                <a:gd name="T9" fmla="*/ 15 h 24"/>
                <a:gd name="T10" fmla="*/ 5 w 23"/>
                <a:gd name="T11" fmla="*/ 17 h 24"/>
                <a:gd name="T12" fmla="*/ 5 w 23"/>
                <a:gd name="T13" fmla="*/ 17 h 24"/>
                <a:gd name="T14" fmla="*/ 5 w 23"/>
                <a:gd name="T15" fmla="*/ 18 h 24"/>
                <a:gd name="T16" fmla="*/ 5 w 23"/>
                <a:gd name="T17" fmla="*/ 19 h 24"/>
                <a:gd name="T18" fmla="*/ 5 w 23"/>
                <a:gd name="T19" fmla="*/ 19 h 24"/>
                <a:gd name="T20" fmla="*/ 5 w 23"/>
                <a:gd name="T21" fmla="*/ 21 h 24"/>
                <a:gd name="T22" fmla="*/ 13 w 23"/>
                <a:gd name="T23" fmla="*/ 23 h 24"/>
                <a:gd name="T24" fmla="*/ 14 w 23"/>
                <a:gd name="T25" fmla="*/ 23 h 24"/>
                <a:gd name="T26" fmla="*/ 15 w 23"/>
                <a:gd name="T27" fmla="*/ 23 h 24"/>
                <a:gd name="T28" fmla="*/ 23 w 23"/>
                <a:gd name="T29" fmla="*/ 24 h 24"/>
                <a:gd name="T30" fmla="*/ 10 w 23"/>
                <a:gd name="T31" fmla="*/ 19 h 24"/>
                <a:gd name="T32" fmla="*/ 22 w 23"/>
                <a:gd name="T33" fmla="*/ 15 h 24"/>
                <a:gd name="T34" fmla="*/ 9 w 23"/>
                <a:gd name="T35" fmla="*/ 13 h 24"/>
                <a:gd name="T36" fmla="*/ 17 w 23"/>
                <a:gd name="T37" fmla="*/ 7 h 24"/>
                <a:gd name="T38" fmla="*/ 8 w 23"/>
                <a:gd name="T39" fmla="*/ 8 h 24"/>
                <a:gd name="T40" fmla="*/ 7 w 23"/>
                <a:gd name="T41" fmla="*/ 8 h 24"/>
                <a:gd name="T42" fmla="*/ 9 w 23"/>
                <a:gd name="T4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24">
                  <a:moveTo>
                    <a:pt x="9" y="0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8" y="1"/>
                    <a:pt x="7" y="2"/>
                    <a:pt x="7" y="2"/>
                  </a:cubicBezTo>
                  <a:cubicBezTo>
                    <a:pt x="2" y="7"/>
                    <a:pt x="0" y="14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7"/>
                    <a:pt x="5" y="16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8"/>
                    <a:pt x="5" y="18"/>
                  </a:cubicBezTo>
                  <a:cubicBezTo>
                    <a:pt x="5" y="18"/>
                    <a:pt x="5" y="18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20"/>
                    <a:pt x="5" y="21"/>
                  </a:cubicBezTo>
                  <a:cubicBezTo>
                    <a:pt x="6" y="23"/>
                    <a:pt x="7" y="23"/>
                    <a:pt x="13" y="23"/>
                  </a:cubicBezTo>
                  <a:cubicBezTo>
                    <a:pt x="13" y="23"/>
                    <a:pt x="14" y="23"/>
                    <a:pt x="14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7" y="23"/>
                    <a:pt x="20" y="24"/>
                    <a:pt x="23" y="24"/>
                  </a:cubicBezTo>
                  <a:cubicBezTo>
                    <a:pt x="23" y="24"/>
                    <a:pt x="11" y="22"/>
                    <a:pt x="10" y="19"/>
                  </a:cubicBezTo>
                  <a:cubicBezTo>
                    <a:pt x="9" y="16"/>
                    <a:pt x="22" y="15"/>
                    <a:pt x="22" y="15"/>
                  </a:cubicBezTo>
                  <a:cubicBezTo>
                    <a:pt x="22" y="15"/>
                    <a:pt x="10" y="15"/>
                    <a:pt x="9" y="13"/>
                  </a:cubicBezTo>
                  <a:cubicBezTo>
                    <a:pt x="8" y="11"/>
                    <a:pt x="13" y="8"/>
                    <a:pt x="17" y="7"/>
                  </a:cubicBezTo>
                  <a:cubicBezTo>
                    <a:pt x="14" y="7"/>
                    <a:pt x="10" y="8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5" y="8"/>
                    <a:pt x="6" y="3"/>
                    <a:pt x="9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3" name="Freeform 520">
              <a:extLst>
                <a:ext uri="{FF2B5EF4-FFF2-40B4-BE49-F238E27FC236}">
                  <a16:creationId xmlns:a16="http://schemas.microsoft.com/office/drawing/2014/main" id="{57CD91A7-5504-4DAB-B720-7E99FA195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2493" y="144938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4" name="Freeform 521">
              <a:extLst>
                <a:ext uri="{FF2B5EF4-FFF2-40B4-BE49-F238E27FC236}">
                  <a16:creationId xmlns:a16="http://schemas.microsoft.com/office/drawing/2014/main" id="{C6F4D085-0BBE-4035-A44E-F7A82D5996AE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2493" y="144938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5" name="Freeform 522">
              <a:extLst>
                <a:ext uri="{FF2B5EF4-FFF2-40B4-BE49-F238E27FC236}">
                  <a16:creationId xmlns:a16="http://schemas.microsoft.com/office/drawing/2014/main" id="{91E08B1A-DD2C-4D18-803B-8720A8DBEB2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4909" y="1298920"/>
              <a:ext cx="134745" cy="170676"/>
            </a:xfrm>
            <a:custGeom>
              <a:avLst/>
              <a:gdLst>
                <a:gd name="T0" fmla="*/ 11 w 26"/>
                <a:gd name="T1" fmla="*/ 0 h 33"/>
                <a:gd name="T2" fmla="*/ 11 w 26"/>
                <a:gd name="T3" fmla="*/ 0 h 33"/>
                <a:gd name="T4" fmla="*/ 11 w 26"/>
                <a:gd name="T5" fmla="*/ 0 h 33"/>
                <a:gd name="T6" fmla="*/ 11 w 26"/>
                <a:gd name="T7" fmla="*/ 0 h 33"/>
                <a:gd name="T8" fmla="*/ 3 w 26"/>
                <a:gd name="T9" fmla="*/ 1 h 33"/>
                <a:gd name="T10" fmla="*/ 3 w 26"/>
                <a:gd name="T11" fmla="*/ 2 h 33"/>
                <a:gd name="T12" fmla="*/ 3 w 26"/>
                <a:gd name="T13" fmla="*/ 5 h 33"/>
                <a:gd name="T14" fmla="*/ 2 w 26"/>
                <a:gd name="T15" fmla="*/ 6 h 33"/>
                <a:gd name="T16" fmla="*/ 2 w 26"/>
                <a:gd name="T17" fmla="*/ 6 h 33"/>
                <a:gd name="T18" fmla="*/ 2 w 26"/>
                <a:gd name="T19" fmla="*/ 6 h 33"/>
                <a:gd name="T20" fmla="*/ 0 w 26"/>
                <a:gd name="T21" fmla="*/ 8 h 33"/>
                <a:gd name="T22" fmla="*/ 1 w 26"/>
                <a:gd name="T23" fmla="*/ 12 h 33"/>
                <a:gd name="T24" fmla="*/ 5 w 26"/>
                <a:gd name="T25" fmla="*/ 21 h 33"/>
                <a:gd name="T26" fmla="*/ 11 w 26"/>
                <a:gd name="T27" fmla="*/ 30 h 33"/>
                <a:gd name="T28" fmla="*/ 18 w 26"/>
                <a:gd name="T29" fmla="*/ 33 h 33"/>
                <a:gd name="T30" fmla="*/ 10 w 26"/>
                <a:gd name="T31" fmla="*/ 22 h 33"/>
                <a:gd name="T32" fmla="*/ 20 w 26"/>
                <a:gd name="T33" fmla="*/ 18 h 33"/>
                <a:gd name="T34" fmla="*/ 23 w 26"/>
                <a:gd name="T35" fmla="*/ 18 h 33"/>
                <a:gd name="T36" fmla="*/ 11 w 26"/>
                <a:gd name="T37" fmla="*/ 16 h 33"/>
                <a:gd name="T38" fmla="*/ 9 w 26"/>
                <a:gd name="T39" fmla="*/ 11 h 33"/>
                <a:gd name="T40" fmla="*/ 12 w 26"/>
                <a:gd name="T41" fmla="*/ 11 h 33"/>
                <a:gd name="T42" fmla="*/ 20 w 26"/>
                <a:gd name="T43" fmla="*/ 13 h 33"/>
                <a:gd name="T44" fmla="*/ 10 w 26"/>
                <a:gd name="T45" fmla="*/ 8 h 33"/>
                <a:gd name="T46" fmla="*/ 12 w 26"/>
                <a:gd name="T47" fmla="*/ 4 h 33"/>
                <a:gd name="T48" fmla="*/ 12 w 26"/>
                <a:gd name="T49" fmla="*/ 4 h 33"/>
                <a:gd name="T50" fmla="*/ 26 w 26"/>
                <a:gd name="T51" fmla="*/ 8 h 33"/>
                <a:gd name="T52" fmla="*/ 11 w 26"/>
                <a:gd name="T5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6" h="33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4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3"/>
                    <a:pt x="3" y="4"/>
                    <a:pt x="3" y="5"/>
                  </a:cubicBezTo>
                  <a:cubicBezTo>
                    <a:pt x="3" y="5"/>
                    <a:pt x="3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9"/>
                    <a:pt x="1" y="10"/>
                    <a:pt x="1" y="12"/>
                  </a:cubicBezTo>
                  <a:cubicBezTo>
                    <a:pt x="2" y="14"/>
                    <a:pt x="3" y="17"/>
                    <a:pt x="5" y="21"/>
                  </a:cubicBezTo>
                  <a:cubicBezTo>
                    <a:pt x="6" y="24"/>
                    <a:pt x="8" y="27"/>
                    <a:pt x="11" y="30"/>
                  </a:cubicBezTo>
                  <a:cubicBezTo>
                    <a:pt x="12" y="31"/>
                    <a:pt x="15" y="32"/>
                    <a:pt x="18" y="33"/>
                  </a:cubicBezTo>
                  <a:cubicBezTo>
                    <a:pt x="18" y="33"/>
                    <a:pt x="9" y="26"/>
                    <a:pt x="10" y="22"/>
                  </a:cubicBezTo>
                  <a:cubicBezTo>
                    <a:pt x="11" y="19"/>
                    <a:pt x="17" y="18"/>
                    <a:pt x="20" y="18"/>
                  </a:cubicBezTo>
                  <a:cubicBezTo>
                    <a:pt x="22" y="18"/>
                    <a:pt x="23" y="18"/>
                    <a:pt x="23" y="18"/>
                  </a:cubicBezTo>
                  <a:cubicBezTo>
                    <a:pt x="23" y="18"/>
                    <a:pt x="15" y="16"/>
                    <a:pt x="11" y="16"/>
                  </a:cubicBezTo>
                  <a:cubicBezTo>
                    <a:pt x="6" y="16"/>
                    <a:pt x="6" y="12"/>
                    <a:pt x="9" y="11"/>
                  </a:cubicBezTo>
                  <a:cubicBezTo>
                    <a:pt x="10" y="11"/>
                    <a:pt x="11" y="11"/>
                    <a:pt x="12" y="11"/>
                  </a:cubicBezTo>
                  <a:cubicBezTo>
                    <a:pt x="15" y="11"/>
                    <a:pt x="20" y="12"/>
                    <a:pt x="20" y="13"/>
                  </a:cubicBezTo>
                  <a:cubicBezTo>
                    <a:pt x="20" y="12"/>
                    <a:pt x="14" y="9"/>
                    <a:pt x="10" y="8"/>
                  </a:cubicBezTo>
                  <a:cubicBezTo>
                    <a:pt x="5" y="7"/>
                    <a:pt x="7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7" y="4"/>
                    <a:pt x="26" y="8"/>
                    <a:pt x="26" y="8"/>
                  </a:cubicBezTo>
                  <a:cubicBezTo>
                    <a:pt x="26" y="8"/>
                    <a:pt x="20" y="0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6" name="Freeform 523">
              <a:extLst>
                <a:ext uri="{FF2B5EF4-FFF2-40B4-BE49-F238E27FC236}">
                  <a16:creationId xmlns:a16="http://schemas.microsoft.com/office/drawing/2014/main" id="{2919464A-C17E-448B-8FC8-DC1F1B948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9101" y="1411207"/>
              <a:ext cx="116779" cy="150465"/>
            </a:xfrm>
            <a:custGeom>
              <a:avLst/>
              <a:gdLst>
                <a:gd name="T0" fmla="*/ 0 w 23"/>
                <a:gd name="T1" fmla="*/ 9 h 29"/>
                <a:gd name="T2" fmla="*/ 13 w 23"/>
                <a:gd name="T3" fmla="*/ 15 h 29"/>
                <a:gd name="T4" fmla="*/ 7 w 23"/>
                <a:gd name="T5" fmla="*/ 24 h 29"/>
                <a:gd name="T6" fmla="*/ 15 w 23"/>
                <a:gd name="T7" fmla="*/ 20 h 29"/>
                <a:gd name="T8" fmla="*/ 17 w 23"/>
                <a:gd name="T9" fmla="*/ 29 h 29"/>
                <a:gd name="T10" fmla="*/ 18 w 23"/>
                <a:gd name="T11" fmla="*/ 22 h 29"/>
                <a:gd name="T12" fmla="*/ 19 w 23"/>
                <a:gd name="T13" fmla="*/ 17 h 29"/>
                <a:gd name="T14" fmla="*/ 19 w 23"/>
                <a:gd name="T15" fmla="*/ 10 h 29"/>
                <a:gd name="T16" fmla="*/ 8 w 23"/>
                <a:gd name="T17" fmla="*/ 0 h 29"/>
                <a:gd name="T18" fmla="*/ 13 w 23"/>
                <a:gd name="T19" fmla="*/ 11 h 29"/>
                <a:gd name="T20" fmla="*/ 0 w 23"/>
                <a:gd name="T21" fmla="*/ 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9">
                  <a:moveTo>
                    <a:pt x="0" y="9"/>
                  </a:moveTo>
                  <a:cubicBezTo>
                    <a:pt x="0" y="9"/>
                    <a:pt x="12" y="12"/>
                    <a:pt x="13" y="15"/>
                  </a:cubicBezTo>
                  <a:cubicBezTo>
                    <a:pt x="15" y="18"/>
                    <a:pt x="7" y="24"/>
                    <a:pt x="7" y="24"/>
                  </a:cubicBezTo>
                  <a:cubicBezTo>
                    <a:pt x="7" y="24"/>
                    <a:pt x="12" y="24"/>
                    <a:pt x="15" y="20"/>
                  </a:cubicBezTo>
                  <a:cubicBezTo>
                    <a:pt x="15" y="20"/>
                    <a:pt x="17" y="21"/>
                    <a:pt x="17" y="29"/>
                  </a:cubicBezTo>
                  <a:cubicBezTo>
                    <a:pt x="17" y="29"/>
                    <a:pt x="18" y="26"/>
                    <a:pt x="18" y="22"/>
                  </a:cubicBezTo>
                  <a:cubicBezTo>
                    <a:pt x="19" y="21"/>
                    <a:pt x="19" y="17"/>
                    <a:pt x="19" y="17"/>
                  </a:cubicBezTo>
                  <a:cubicBezTo>
                    <a:pt x="19" y="17"/>
                    <a:pt x="23" y="12"/>
                    <a:pt x="19" y="10"/>
                  </a:cubicBezTo>
                  <a:cubicBezTo>
                    <a:pt x="19" y="10"/>
                    <a:pt x="13" y="3"/>
                    <a:pt x="8" y="0"/>
                  </a:cubicBezTo>
                  <a:cubicBezTo>
                    <a:pt x="8" y="0"/>
                    <a:pt x="13" y="7"/>
                    <a:pt x="13" y="11"/>
                  </a:cubicBezTo>
                  <a:cubicBezTo>
                    <a:pt x="13" y="11"/>
                    <a:pt x="7" y="9"/>
                    <a:pt x="0" y="9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7" name="Freeform 524">
              <a:extLst>
                <a:ext uri="{FF2B5EF4-FFF2-40B4-BE49-F238E27FC236}">
                  <a16:creationId xmlns:a16="http://schemas.microsoft.com/office/drawing/2014/main" id="{5E0EC0BB-58ED-44DD-A8DF-64BCFDA4847A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2405" y="1247268"/>
              <a:ext cx="312158" cy="242540"/>
            </a:xfrm>
            <a:custGeom>
              <a:avLst/>
              <a:gdLst>
                <a:gd name="T0" fmla="*/ 0 w 61"/>
                <a:gd name="T1" fmla="*/ 47 h 47"/>
                <a:gd name="T2" fmla="*/ 58 w 61"/>
                <a:gd name="T3" fmla="*/ 3 h 47"/>
                <a:gd name="T4" fmla="*/ 58 w 61"/>
                <a:gd name="T5" fmla="*/ 0 h 47"/>
                <a:gd name="T6" fmla="*/ 0 w 61"/>
                <a:gd name="T7" fmla="*/ 4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47">
                  <a:moveTo>
                    <a:pt x="0" y="47"/>
                  </a:moveTo>
                  <a:cubicBezTo>
                    <a:pt x="0" y="47"/>
                    <a:pt x="35" y="35"/>
                    <a:pt x="58" y="3"/>
                  </a:cubicBezTo>
                  <a:cubicBezTo>
                    <a:pt x="58" y="3"/>
                    <a:pt x="61" y="0"/>
                    <a:pt x="58" y="0"/>
                  </a:cubicBezTo>
                  <a:cubicBezTo>
                    <a:pt x="52" y="0"/>
                    <a:pt x="46" y="26"/>
                    <a:pt x="0" y="4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8" name="Freeform 525">
              <a:extLst>
                <a:ext uri="{FF2B5EF4-FFF2-40B4-BE49-F238E27FC236}">
                  <a16:creationId xmlns:a16="http://schemas.microsoft.com/office/drawing/2014/main" id="{DF7AA0B4-16BA-4FDB-AEE6-49D0C35B32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8080" y="562316"/>
              <a:ext cx="469360" cy="399742"/>
            </a:xfrm>
            <a:custGeom>
              <a:avLst/>
              <a:gdLst>
                <a:gd name="T0" fmla="*/ 7 w 91"/>
                <a:gd name="T1" fmla="*/ 36 h 77"/>
                <a:gd name="T2" fmla="*/ 7 w 91"/>
                <a:gd name="T3" fmla="*/ 36 h 77"/>
                <a:gd name="T4" fmla="*/ 6 w 91"/>
                <a:gd name="T5" fmla="*/ 33 h 77"/>
                <a:gd name="T6" fmla="*/ 4 w 91"/>
                <a:gd name="T7" fmla="*/ 5 h 77"/>
                <a:gd name="T8" fmla="*/ 8 w 91"/>
                <a:gd name="T9" fmla="*/ 2 h 77"/>
                <a:gd name="T10" fmla="*/ 19 w 91"/>
                <a:gd name="T11" fmla="*/ 11 h 77"/>
                <a:gd name="T12" fmla="*/ 20 w 91"/>
                <a:gd name="T13" fmla="*/ 12 h 77"/>
                <a:gd name="T14" fmla="*/ 20 w 91"/>
                <a:gd name="T15" fmla="*/ 12 h 77"/>
                <a:gd name="T16" fmla="*/ 20 w 91"/>
                <a:gd name="T17" fmla="*/ 12 h 77"/>
                <a:gd name="T18" fmla="*/ 21 w 91"/>
                <a:gd name="T19" fmla="*/ 13 h 77"/>
                <a:gd name="T20" fmla="*/ 29 w 91"/>
                <a:gd name="T21" fmla="*/ 21 h 77"/>
                <a:gd name="T22" fmla="*/ 55 w 91"/>
                <a:gd name="T23" fmla="*/ 40 h 77"/>
                <a:gd name="T24" fmla="*/ 83 w 91"/>
                <a:gd name="T25" fmla="*/ 55 h 77"/>
                <a:gd name="T26" fmla="*/ 89 w 91"/>
                <a:gd name="T27" fmla="*/ 58 h 77"/>
                <a:gd name="T28" fmla="*/ 91 w 91"/>
                <a:gd name="T29" fmla="*/ 69 h 77"/>
                <a:gd name="T30" fmla="*/ 77 w 91"/>
                <a:gd name="T31" fmla="*/ 72 h 77"/>
                <a:gd name="T32" fmla="*/ 23 w 91"/>
                <a:gd name="T33" fmla="*/ 58 h 77"/>
                <a:gd name="T34" fmla="*/ 7 w 91"/>
                <a:gd name="T35" fmla="*/ 3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1" h="77">
                  <a:moveTo>
                    <a:pt x="7" y="36"/>
                  </a:moveTo>
                  <a:cubicBezTo>
                    <a:pt x="7" y="36"/>
                    <a:pt x="7" y="36"/>
                    <a:pt x="7" y="36"/>
                  </a:cubicBezTo>
                  <a:cubicBezTo>
                    <a:pt x="7" y="35"/>
                    <a:pt x="6" y="34"/>
                    <a:pt x="6" y="33"/>
                  </a:cubicBezTo>
                  <a:cubicBezTo>
                    <a:pt x="0" y="21"/>
                    <a:pt x="2" y="6"/>
                    <a:pt x="4" y="5"/>
                  </a:cubicBezTo>
                  <a:cubicBezTo>
                    <a:pt x="6" y="1"/>
                    <a:pt x="7" y="4"/>
                    <a:pt x="8" y="2"/>
                  </a:cubicBezTo>
                  <a:cubicBezTo>
                    <a:pt x="9" y="0"/>
                    <a:pt x="11" y="1"/>
                    <a:pt x="19" y="11"/>
                  </a:cubicBezTo>
                  <a:cubicBezTo>
                    <a:pt x="19" y="11"/>
                    <a:pt x="20" y="11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3" y="15"/>
                    <a:pt x="26" y="18"/>
                    <a:pt x="29" y="21"/>
                  </a:cubicBezTo>
                  <a:cubicBezTo>
                    <a:pt x="38" y="28"/>
                    <a:pt x="48" y="36"/>
                    <a:pt x="55" y="40"/>
                  </a:cubicBezTo>
                  <a:cubicBezTo>
                    <a:pt x="61" y="43"/>
                    <a:pt x="75" y="51"/>
                    <a:pt x="83" y="55"/>
                  </a:cubicBezTo>
                  <a:cubicBezTo>
                    <a:pt x="86" y="57"/>
                    <a:pt x="89" y="58"/>
                    <a:pt x="89" y="58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86" y="71"/>
                    <a:pt x="82" y="72"/>
                    <a:pt x="77" y="72"/>
                  </a:cubicBezTo>
                  <a:cubicBezTo>
                    <a:pt x="51" y="77"/>
                    <a:pt x="34" y="69"/>
                    <a:pt x="23" y="58"/>
                  </a:cubicBezTo>
                  <a:cubicBezTo>
                    <a:pt x="15" y="51"/>
                    <a:pt x="11" y="43"/>
                    <a:pt x="7" y="3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" name="Freeform 526">
              <a:extLst>
                <a:ext uri="{FF2B5EF4-FFF2-40B4-BE49-F238E27FC236}">
                  <a16:creationId xmlns:a16="http://schemas.microsoft.com/office/drawing/2014/main" id="{8EB8F443-12F4-441E-971C-E78836470A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87104" y="672358"/>
              <a:ext cx="287455" cy="238049"/>
            </a:xfrm>
            <a:custGeom>
              <a:avLst/>
              <a:gdLst>
                <a:gd name="T0" fmla="*/ 0 w 56"/>
                <a:gd name="T1" fmla="*/ 37 h 46"/>
                <a:gd name="T2" fmla="*/ 10 w 56"/>
                <a:gd name="T3" fmla="*/ 45 h 46"/>
                <a:gd name="T4" fmla="*/ 11 w 56"/>
                <a:gd name="T5" fmla="*/ 45 h 46"/>
                <a:gd name="T6" fmla="*/ 14 w 56"/>
                <a:gd name="T7" fmla="*/ 45 h 46"/>
                <a:gd name="T8" fmla="*/ 0 w 56"/>
                <a:gd name="T9" fmla="*/ 37 h 46"/>
                <a:gd name="T10" fmla="*/ 5 w 56"/>
                <a:gd name="T11" fmla="*/ 12 h 46"/>
                <a:gd name="T12" fmla="*/ 24 w 56"/>
                <a:gd name="T13" fmla="*/ 33 h 46"/>
                <a:gd name="T14" fmla="*/ 32 w 56"/>
                <a:gd name="T15" fmla="*/ 44 h 46"/>
                <a:gd name="T16" fmla="*/ 30 w 56"/>
                <a:gd name="T17" fmla="*/ 44 h 46"/>
                <a:gd name="T18" fmla="*/ 5 w 56"/>
                <a:gd name="T19" fmla="*/ 29 h 46"/>
                <a:gd name="T20" fmla="*/ 22 w 56"/>
                <a:gd name="T21" fmla="*/ 46 h 46"/>
                <a:gd name="T22" fmla="*/ 26 w 56"/>
                <a:gd name="T23" fmla="*/ 46 h 46"/>
                <a:gd name="T24" fmla="*/ 26 w 56"/>
                <a:gd name="T25" fmla="*/ 46 h 46"/>
                <a:gd name="T26" fmla="*/ 41 w 56"/>
                <a:gd name="T27" fmla="*/ 46 h 46"/>
                <a:gd name="T28" fmla="*/ 56 w 56"/>
                <a:gd name="T29" fmla="*/ 44 h 46"/>
                <a:gd name="T30" fmla="*/ 53 w 56"/>
                <a:gd name="T31" fmla="*/ 42 h 46"/>
                <a:gd name="T32" fmla="*/ 37 w 56"/>
                <a:gd name="T33" fmla="*/ 31 h 46"/>
                <a:gd name="T34" fmla="*/ 33 w 56"/>
                <a:gd name="T35" fmla="*/ 33 h 46"/>
                <a:gd name="T36" fmla="*/ 30 w 56"/>
                <a:gd name="T37" fmla="*/ 32 h 46"/>
                <a:gd name="T38" fmla="*/ 5 w 56"/>
                <a:gd name="T39" fmla="*/ 12 h 46"/>
                <a:gd name="T40" fmla="*/ 6 w 56"/>
                <a:gd name="T41" fmla="*/ 0 h 46"/>
                <a:gd name="T42" fmla="*/ 21 w 56"/>
                <a:gd name="T43" fmla="*/ 14 h 46"/>
                <a:gd name="T44" fmla="*/ 19 w 56"/>
                <a:gd name="T45" fmla="*/ 10 h 46"/>
                <a:gd name="T46" fmla="*/ 6 w 56"/>
                <a:gd name="T4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6" h="46">
                  <a:moveTo>
                    <a:pt x="0" y="37"/>
                  </a:moveTo>
                  <a:cubicBezTo>
                    <a:pt x="3" y="40"/>
                    <a:pt x="6" y="43"/>
                    <a:pt x="10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2" y="45"/>
                    <a:pt x="13" y="45"/>
                    <a:pt x="14" y="45"/>
                  </a:cubicBezTo>
                  <a:cubicBezTo>
                    <a:pt x="9" y="43"/>
                    <a:pt x="3" y="39"/>
                    <a:pt x="0" y="37"/>
                  </a:cubicBezTo>
                  <a:moveTo>
                    <a:pt x="5" y="12"/>
                  </a:moveTo>
                  <a:cubicBezTo>
                    <a:pt x="5" y="12"/>
                    <a:pt x="13" y="26"/>
                    <a:pt x="24" y="33"/>
                  </a:cubicBezTo>
                  <a:cubicBezTo>
                    <a:pt x="34" y="41"/>
                    <a:pt x="38" y="43"/>
                    <a:pt x="32" y="44"/>
                  </a:cubicBezTo>
                  <a:cubicBezTo>
                    <a:pt x="31" y="44"/>
                    <a:pt x="31" y="44"/>
                    <a:pt x="30" y="44"/>
                  </a:cubicBezTo>
                  <a:cubicBezTo>
                    <a:pt x="24" y="44"/>
                    <a:pt x="14" y="38"/>
                    <a:pt x="5" y="29"/>
                  </a:cubicBezTo>
                  <a:cubicBezTo>
                    <a:pt x="7" y="36"/>
                    <a:pt x="17" y="42"/>
                    <a:pt x="22" y="46"/>
                  </a:cubicBezTo>
                  <a:cubicBezTo>
                    <a:pt x="23" y="46"/>
                    <a:pt x="25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31" y="46"/>
                    <a:pt x="36" y="46"/>
                    <a:pt x="41" y="46"/>
                  </a:cubicBezTo>
                  <a:cubicBezTo>
                    <a:pt x="46" y="46"/>
                    <a:pt x="50" y="46"/>
                    <a:pt x="56" y="44"/>
                  </a:cubicBezTo>
                  <a:cubicBezTo>
                    <a:pt x="55" y="43"/>
                    <a:pt x="54" y="43"/>
                    <a:pt x="53" y="42"/>
                  </a:cubicBezTo>
                  <a:cubicBezTo>
                    <a:pt x="47" y="40"/>
                    <a:pt x="42" y="36"/>
                    <a:pt x="37" y="31"/>
                  </a:cubicBezTo>
                  <a:cubicBezTo>
                    <a:pt x="36" y="32"/>
                    <a:pt x="35" y="33"/>
                    <a:pt x="33" y="33"/>
                  </a:cubicBezTo>
                  <a:cubicBezTo>
                    <a:pt x="32" y="33"/>
                    <a:pt x="31" y="32"/>
                    <a:pt x="30" y="32"/>
                  </a:cubicBezTo>
                  <a:cubicBezTo>
                    <a:pt x="22" y="30"/>
                    <a:pt x="5" y="12"/>
                    <a:pt x="5" y="12"/>
                  </a:cubicBezTo>
                  <a:moveTo>
                    <a:pt x="6" y="0"/>
                  </a:moveTo>
                  <a:cubicBezTo>
                    <a:pt x="8" y="5"/>
                    <a:pt x="14" y="9"/>
                    <a:pt x="21" y="14"/>
                  </a:cubicBezTo>
                  <a:cubicBezTo>
                    <a:pt x="20" y="13"/>
                    <a:pt x="20" y="11"/>
                    <a:pt x="19" y="10"/>
                  </a:cubicBezTo>
                  <a:cubicBezTo>
                    <a:pt x="14" y="7"/>
                    <a:pt x="10" y="3"/>
                    <a:pt x="6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0" name="Freeform 527">
              <a:extLst>
                <a:ext uri="{FF2B5EF4-FFF2-40B4-BE49-F238E27FC236}">
                  <a16:creationId xmlns:a16="http://schemas.microsoft.com/office/drawing/2014/main" id="{9608F871-B48C-4329-A035-904365824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7527" y="418589"/>
              <a:ext cx="354828" cy="491817"/>
            </a:xfrm>
            <a:custGeom>
              <a:avLst/>
              <a:gdLst>
                <a:gd name="T0" fmla="*/ 3 w 69"/>
                <a:gd name="T1" fmla="*/ 43 h 95"/>
                <a:gd name="T2" fmla="*/ 1 w 69"/>
                <a:gd name="T3" fmla="*/ 32 h 95"/>
                <a:gd name="T4" fmla="*/ 4 w 69"/>
                <a:gd name="T5" fmla="*/ 14 h 95"/>
                <a:gd name="T6" fmla="*/ 4 w 69"/>
                <a:gd name="T7" fmla="*/ 14 h 95"/>
                <a:gd name="T8" fmla="*/ 10 w 69"/>
                <a:gd name="T9" fmla="*/ 4 h 95"/>
                <a:gd name="T10" fmla="*/ 15 w 69"/>
                <a:gd name="T11" fmla="*/ 3 h 95"/>
                <a:gd name="T12" fmla="*/ 19 w 69"/>
                <a:gd name="T13" fmla="*/ 5 h 95"/>
                <a:gd name="T14" fmla="*/ 22 w 69"/>
                <a:gd name="T15" fmla="*/ 2 h 95"/>
                <a:gd name="T16" fmla="*/ 26 w 69"/>
                <a:gd name="T17" fmla="*/ 0 h 95"/>
                <a:gd name="T18" fmla="*/ 41 w 69"/>
                <a:gd name="T19" fmla="*/ 8 h 95"/>
                <a:gd name="T20" fmla="*/ 41 w 69"/>
                <a:gd name="T21" fmla="*/ 8 h 95"/>
                <a:gd name="T22" fmla="*/ 46 w 69"/>
                <a:gd name="T23" fmla="*/ 12 h 95"/>
                <a:gd name="T24" fmla="*/ 57 w 69"/>
                <a:gd name="T25" fmla="*/ 24 h 95"/>
                <a:gd name="T26" fmla="*/ 57 w 69"/>
                <a:gd name="T27" fmla="*/ 24 h 95"/>
                <a:gd name="T28" fmla="*/ 58 w 69"/>
                <a:gd name="T29" fmla="*/ 27 h 95"/>
                <a:gd name="T30" fmla="*/ 58 w 69"/>
                <a:gd name="T31" fmla="*/ 27 h 95"/>
                <a:gd name="T32" fmla="*/ 68 w 69"/>
                <a:gd name="T33" fmla="*/ 57 h 95"/>
                <a:gd name="T34" fmla="*/ 61 w 69"/>
                <a:gd name="T35" fmla="*/ 94 h 95"/>
                <a:gd name="T36" fmla="*/ 3 w 69"/>
                <a:gd name="T37" fmla="*/ 4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9" h="95">
                  <a:moveTo>
                    <a:pt x="3" y="43"/>
                  </a:moveTo>
                  <a:cubicBezTo>
                    <a:pt x="2" y="39"/>
                    <a:pt x="1" y="35"/>
                    <a:pt x="1" y="32"/>
                  </a:cubicBezTo>
                  <a:cubicBezTo>
                    <a:pt x="0" y="25"/>
                    <a:pt x="2" y="19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6" y="10"/>
                    <a:pt x="8" y="6"/>
                    <a:pt x="10" y="4"/>
                  </a:cubicBezTo>
                  <a:cubicBezTo>
                    <a:pt x="11" y="2"/>
                    <a:pt x="13" y="2"/>
                    <a:pt x="15" y="3"/>
                  </a:cubicBezTo>
                  <a:cubicBezTo>
                    <a:pt x="16" y="4"/>
                    <a:pt x="18" y="5"/>
                    <a:pt x="19" y="5"/>
                  </a:cubicBezTo>
                  <a:cubicBezTo>
                    <a:pt x="20" y="5"/>
                    <a:pt x="21" y="3"/>
                    <a:pt x="22" y="2"/>
                  </a:cubicBezTo>
                  <a:cubicBezTo>
                    <a:pt x="23" y="1"/>
                    <a:pt x="24" y="0"/>
                    <a:pt x="26" y="0"/>
                  </a:cubicBezTo>
                  <a:cubicBezTo>
                    <a:pt x="30" y="1"/>
                    <a:pt x="35" y="3"/>
                    <a:pt x="41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2" y="9"/>
                    <a:pt x="44" y="10"/>
                    <a:pt x="46" y="12"/>
                  </a:cubicBezTo>
                  <a:cubicBezTo>
                    <a:pt x="50" y="15"/>
                    <a:pt x="53" y="19"/>
                    <a:pt x="57" y="24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7" y="25"/>
                    <a:pt x="58" y="26"/>
                    <a:pt x="58" y="27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4" y="35"/>
                    <a:pt x="68" y="46"/>
                    <a:pt x="68" y="57"/>
                  </a:cubicBezTo>
                  <a:cubicBezTo>
                    <a:pt x="69" y="76"/>
                    <a:pt x="61" y="94"/>
                    <a:pt x="61" y="94"/>
                  </a:cubicBezTo>
                  <a:cubicBezTo>
                    <a:pt x="35" y="95"/>
                    <a:pt x="11" y="65"/>
                    <a:pt x="3" y="43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1" name="Freeform 528">
              <a:extLst>
                <a:ext uri="{FF2B5EF4-FFF2-40B4-BE49-F238E27FC236}">
                  <a16:creationId xmlns:a16="http://schemas.microsoft.com/office/drawing/2014/main" id="{CA229C63-18CF-48A4-9479-7CFDEF409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1720" y="542105"/>
              <a:ext cx="35932" cy="78601"/>
            </a:xfrm>
            <a:custGeom>
              <a:avLst/>
              <a:gdLst>
                <a:gd name="T0" fmla="*/ 0 w 7"/>
                <a:gd name="T1" fmla="*/ 0 h 15"/>
                <a:gd name="T2" fmla="*/ 0 w 7"/>
                <a:gd name="T3" fmla="*/ 0 h 15"/>
                <a:gd name="T4" fmla="*/ 0 w 7"/>
                <a:gd name="T5" fmla="*/ 0 h 15"/>
                <a:gd name="T6" fmla="*/ 1 w 7"/>
                <a:gd name="T7" fmla="*/ 3 h 15"/>
                <a:gd name="T8" fmla="*/ 1 w 7"/>
                <a:gd name="T9" fmla="*/ 3 h 15"/>
                <a:gd name="T10" fmla="*/ 7 w 7"/>
                <a:gd name="T11" fmla="*/ 15 h 15"/>
                <a:gd name="T12" fmla="*/ 7 w 7"/>
                <a:gd name="T13" fmla="*/ 15 h 15"/>
                <a:gd name="T14" fmla="*/ 1 w 7"/>
                <a:gd name="T15" fmla="*/ 3 h 15"/>
                <a:gd name="T16" fmla="*/ 1 w 7"/>
                <a:gd name="T17" fmla="*/ 3 h 15"/>
                <a:gd name="T18" fmla="*/ 0 w 7"/>
                <a:gd name="T19" fmla="*/ 0 h 15"/>
                <a:gd name="T20" fmla="*/ 0 w 7"/>
                <a:gd name="T21" fmla="*/ 0 h 15"/>
                <a:gd name="T22" fmla="*/ 0 w 7"/>
                <a:gd name="T2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1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4" y="7"/>
                    <a:pt x="6" y="11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1"/>
                    <a:pt x="4" y="7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2" name="Freeform 529">
              <a:extLst>
                <a:ext uri="{FF2B5EF4-FFF2-40B4-BE49-F238E27FC236}">
                  <a16:creationId xmlns:a16="http://schemas.microsoft.com/office/drawing/2014/main" id="{A19CC0C5-FA08-4196-9984-7BD4048F1B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43248" y="510664"/>
              <a:ext cx="314404" cy="384022"/>
            </a:xfrm>
            <a:custGeom>
              <a:avLst/>
              <a:gdLst>
                <a:gd name="T0" fmla="*/ 53 w 61"/>
                <a:gd name="T1" fmla="*/ 71 h 74"/>
                <a:gd name="T2" fmla="*/ 51 w 61"/>
                <a:gd name="T3" fmla="*/ 65 h 74"/>
                <a:gd name="T4" fmla="*/ 48 w 61"/>
                <a:gd name="T5" fmla="*/ 73 h 74"/>
                <a:gd name="T6" fmla="*/ 49 w 61"/>
                <a:gd name="T7" fmla="*/ 61 h 74"/>
                <a:gd name="T8" fmla="*/ 45 w 61"/>
                <a:gd name="T9" fmla="*/ 59 h 74"/>
                <a:gd name="T10" fmla="*/ 54 w 61"/>
                <a:gd name="T11" fmla="*/ 46 h 74"/>
                <a:gd name="T12" fmla="*/ 59 w 61"/>
                <a:gd name="T13" fmla="*/ 64 h 74"/>
                <a:gd name="T14" fmla="*/ 54 w 61"/>
                <a:gd name="T15" fmla="*/ 46 h 74"/>
                <a:gd name="T16" fmla="*/ 48 w 61"/>
                <a:gd name="T17" fmla="*/ 58 h 74"/>
                <a:gd name="T18" fmla="*/ 45 w 61"/>
                <a:gd name="T19" fmla="*/ 45 h 74"/>
                <a:gd name="T20" fmla="*/ 50 w 61"/>
                <a:gd name="T21" fmla="*/ 46 h 74"/>
                <a:gd name="T22" fmla="*/ 51 w 61"/>
                <a:gd name="T23" fmla="*/ 54 h 74"/>
                <a:gd name="T24" fmla="*/ 50 w 61"/>
                <a:gd name="T25" fmla="*/ 60 h 74"/>
                <a:gd name="T26" fmla="*/ 59 w 61"/>
                <a:gd name="T27" fmla="*/ 69 h 74"/>
                <a:gd name="T28" fmla="*/ 54 w 61"/>
                <a:gd name="T29" fmla="*/ 45 h 74"/>
                <a:gd name="T30" fmla="*/ 40 w 61"/>
                <a:gd name="T31" fmla="*/ 36 h 74"/>
                <a:gd name="T32" fmla="*/ 45 w 61"/>
                <a:gd name="T33" fmla="*/ 51 h 74"/>
                <a:gd name="T34" fmla="*/ 40 w 61"/>
                <a:gd name="T35" fmla="*/ 36 h 74"/>
                <a:gd name="T36" fmla="*/ 38 w 61"/>
                <a:gd name="T37" fmla="*/ 37 h 74"/>
                <a:gd name="T38" fmla="*/ 37 w 61"/>
                <a:gd name="T39" fmla="*/ 32 h 74"/>
                <a:gd name="T40" fmla="*/ 22 w 61"/>
                <a:gd name="T41" fmla="*/ 31 h 74"/>
                <a:gd name="T42" fmla="*/ 30 w 61"/>
                <a:gd name="T43" fmla="*/ 58 h 74"/>
                <a:gd name="T44" fmla="*/ 29 w 61"/>
                <a:gd name="T45" fmla="*/ 59 h 74"/>
                <a:gd name="T46" fmla="*/ 47 w 61"/>
                <a:gd name="T47" fmla="*/ 74 h 74"/>
                <a:gd name="T48" fmla="*/ 31 w 61"/>
                <a:gd name="T49" fmla="*/ 48 h 74"/>
                <a:gd name="T50" fmla="*/ 46 w 61"/>
                <a:gd name="T51" fmla="*/ 28 h 74"/>
                <a:gd name="T52" fmla="*/ 45 w 61"/>
                <a:gd name="T53" fmla="*/ 30 h 74"/>
                <a:gd name="T54" fmla="*/ 51 w 61"/>
                <a:gd name="T55" fmla="*/ 41 h 74"/>
                <a:gd name="T56" fmla="*/ 46 w 61"/>
                <a:gd name="T57" fmla="*/ 28 h 74"/>
                <a:gd name="T58" fmla="*/ 21 w 61"/>
                <a:gd name="T59" fmla="*/ 31 h 74"/>
                <a:gd name="T60" fmla="*/ 20 w 61"/>
                <a:gd name="T61" fmla="*/ 25 h 74"/>
                <a:gd name="T62" fmla="*/ 42 w 61"/>
                <a:gd name="T63" fmla="*/ 73 h 74"/>
                <a:gd name="T64" fmla="*/ 14 w 61"/>
                <a:gd name="T65" fmla="*/ 45 h 74"/>
                <a:gd name="T66" fmla="*/ 41 w 61"/>
                <a:gd name="T67" fmla="*/ 19 h 74"/>
                <a:gd name="T68" fmla="*/ 45 w 61"/>
                <a:gd name="T69" fmla="*/ 27 h 74"/>
                <a:gd name="T70" fmla="*/ 46 w 61"/>
                <a:gd name="T71" fmla="*/ 27 h 74"/>
                <a:gd name="T72" fmla="*/ 48 w 61"/>
                <a:gd name="T73" fmla="*/ 0 h 74"/>
                <a:gd name="T74" fmla="*/ 59 w 61"/>
                <a:gd name="T75" fmla="*/ 27 h 74"/>
                <a:gd name="T76" fmla="*/ 55 w 61"/>
                <a:gd name="T77" fmla="*/ 9 h 74"/>
                <a:gd name="T78" fmla="*/ 54 w 61"/>
                <a:gd name="T79" fmla="*/ 6 h 74"/>
                <a:gd name="T80" fmla="*/ 54 w 61"/>
                <a:gd name="T81" fmla="*/ 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1" h="74">
                  <a:moveTo>
                    <a:pt x="51" y="65"/>
                  </a:moveTo>
                  <a:cubicBezTo>
                    <a:pt x="52" y="67"/>
                    <a:pt x="53" y="69"/>
                    <a:pt x="53" y="71"/>
                  </a:cubicBezTo>
                  <a:cubicBezTo>
                    <a:pt x="54" y="71"/>
                    <a:pt x="55" y="70"/>
                    <a:pt x="55" y="70"/>
                  </a:cubicBezTo>
                  <a:cubicBezTo>
                    <a:pt x="54" y="69"/>
                    <a:pt x="52" y="67"/>
                    <a:pt x="51" y="65"/>
                  </a:cubicBezTo>
                  <a:moveTo>
                    <a:pt x="38" y="56"/>
                  </a:moveTo>
                  <a:cubicBezTo>
                    <a:pt x="41" y="64"/>
                    <a:pt x="45" y="71"/>
                    <a:pt x="48" y="73"/>
                  </a:cubicBezTo>
                  <a:cubicBezTo>
                    <a:pt x="49" y="73"/>
                    <a:pt x="51" y="72"/>
                    <a:pt x="52" y="71"/>
                  </a:cubicBezTo>
                  <a:cubicBezTo>
                    <a:pt x="51" y="69"/>
                    <a:pt x="49" y="65"/>
                    <a:pt x="49" y="61"/>
                  </a:cubicBezTo>
                  <a:cubicBezTo>
                    <a:pt x="48" y="60"/>
                    <a:pt x="48" y="59"/>
                    <a:pt x="47" y="58"/>
                  </a:cubicBezTo>
                  <a:cubicBezTo>
                    <a:pt x="47" y="59"/>
                    <a:pt x="46" y="59"/>
                    <a:pt x="45" y="59"/>
                  </a:cubicBezTo>
                  <a:cubicBezTo>
                    <a:pt x="43" y="59"/>
                    <a:pt x="41" y="58"/>
                    <a:pt x="38" y="56"/>
                  </a:cubicBezTo>
                  <a:moveTo>
                    <a:pt x="54" y="46"/>
                  </a:moveTo>
                  <a:cubicBezTo>
                    <a:pt x="55" y="54"/>
                    <a:pt x="58" y="62"/>
                    <a:pt x="60" y="68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7" y="58"/>
                    <a:pt x="57" y="53"/>
                    <a:pt x="56" y="48"/>
                  </a:cubicBezTo>
                  <a:cubicBezTo>
                    <a:pt x="56" y="48"/>
                    <a:pt x="55" y="47"/>
                    <a:pt x="54" y="46"/>
                  </a:cubicBezTo>
                  <a:moveTo>
                    <a:pt x="45" y="45"/>
                  </a:moveTo>
                  <a:cubicBezTo>
                    <a:pt x="45" y="49"/>
                    <a:pt x="46" y="53"/>
                    <a:pt x="48" y="58"/>
                  </a:cubicBezTo>
                  <a:cubicBezTo>
                    <a:pt x="48" y="56"/>
                    <a:pt x="48" y="53"/>
                    <a:pt x="48" y="51"/>
                  </a:cubicBezTo>
                  <a:cubicBezTo>
                    <a:pt x="48" y="49"/>
                    <a:pt x="47" y="47"/>
                    <a:pt x="45" y="45"/>
                  </a:cubicBezTo>
                  <a:moveTo>
                    <a:pt x="52" y="41"/>
                  </a:moveTo>
                  <a:cubicBezTo>
                    <a:pt x="51" y="43"/>
                    <a:pt x="51" y="44"/>
                    <a:pt x="50" y="46"/>
                  </a:cubicBezTo>
                  <a:cubicBezTo>
                    <a:pt x="51" y="50"/>
                    <a:pt x="52" y="52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0" y="54"/>
                    <a:pt x="50" y="53"/>
                    <a:pt x="49" y="52"/>
                  </a:cubicBezTo>
                  <a:cubicBezTo>
                    <a:pt x="49" y="55"/>
                    <a:pt x="49" y="58"/>
                    <a:pt x="50" y="60"/>
                  </a:cubicBezTo>
                  <a:cubicBezTo>
                    <a:pt x="52" y="65"/>
                    <a:pt x="55" y="68"/>
                    <a:pt x="57" y="70"/>
                  </a:cubicBezTo>
                  <a:cubicBezTo>
                    <a:pt x="58" y="70"/>
                    <a:pt x="58" y="69"/>
                    <a:pt x="59" y="69"/>
                  </a:cubicBezTo>
                  <a:cubicBezTo>
                    <a:pt x="57" y="63"/>
                    <a:pt x="54" y="54"/>
                    <a:pt x="54" y="47"/>
                  </a:cubicBezTo>
                  <a:cubicBezTo>
                    <a:pt x="54" y="46"/>
                    <a:pt x="54" y="46"/>
                    <a:pt x="54" y="45"/>
                  </a:cubicBezTo>
                  <a:cubicBezTo>
                    <a:pt x="53" y="44"/>
                    <a:pt x="52" y="43"/>
                    <a:pt x="52" y="41"/>
                  </a:cubicBezTo>
                  <a:moveTo>
                    <a:pt x="40" y="36"/>
                  </a:moveTo>
                  <a:cubicBezTo>
                    <a:pt x="40" y="36"/>
                    <a:pt x="39" y="37"/>
                    <a:pt x="39" y="38"/>
                  </a:cubicBezTo>
                  <a:cubicBezTo>
                    <a:pt x="41" y="42"/>
                    <a:pt x="43" y="47"/>
                    <a:pt x="45" y="51"/>
                  </a:cubicBezTo>
                  <a:cubicBezTo>
                    <a:pt x="45" y="49"/>
                    <a:pt x="45" y="46"/>
                    <a:pt x="45" y="43"/>
                  </a:cubicBezTo>
                  <a:cubicBezTo>
                    <a:pt x="43" y="41"/>
                    <a:pt x="42" y="38"/>
                    <a:pt x="40" y="36"/>
                  </a:cubicBezTo>
                  <a:moveTo>
                    <a:pt x="36" y="31"/>
                  </a:moveTo>
                  <a:cubicBezTo>
                    <a:pt x="35" y="31"/>
                    <a:pt x="36" y="34"/>
                    <a:pt x="38" y="37"/>
                  </a:cubicBezTo>
                  <a:cubicBezTo>
                    <a:pt x="39" y="36"/>
                    <a:pt x="39" y="36"/>
                    <a:pt x="40" y="35"/>
                  </a:cubicBezTo>
                  <a:cubicBezTo>
                    <a:pt x="39" y="34"/>
                    <a:pt x="38" y="33"/>
                    <a:pt x="37" y="32"/>
                  </a:cubicBezTo>
                  <a:cubicBezTo>
                    <a:pt x="36" y="31"/>
                    <a:pt x="36" y="31"/>
                    <a:pt x="36" y="31"/>
                  </a:cubicBezTo>
                  <a:moveTo>
                    <a:pt x="22" y="31"/>
                  </a:moveTo>
                  <a:cubicBezTo>
                    <a:pt x="22" y="32"/>
                    <a:pt x="21" y="33"/>
                    <a:pt x="21" y="34"/>
                  </a:cubicBezTo>
                  <a:cubicBezTo>
                    <a:pt x="23" y="42"/>
                    <a:pt x="26" y="52"/>
                    <a:pt x="30" y="58"/>
                  </a:cubicBezTo>
                  <a:cubicBezTo>
                    <a:pt x="32" y="60"/>
                    <a:pt x="32" y="61"/>
                    <a:pt x="32" y="61"/>
                  </a:cubicBezTo>
                  <a:cubicBezTo>
                    <a:pt x="31" y="61"/>
                    <a:pt x="30" y="60"/>
                    <a:pt x="29" y="59"/>
                  </a:cubicBezTo>
                  <a:cubicBezTo>
                    <a:pt x="34" y="66"/>
                    <a:pt x="42" y="71"/>
                    <a:pt x="46" y="74"/>
                  </a:cubicBezTo>
                  <a:cubicBezTo>
                    <a:pt x="46" y="74"/>
                    <a:pt x="47" y="74"/>
                    <a:pt x="47" y="74"/>
                  </a:cubicBezTo>
                  <a:cubicBezTo>
                    <a:pt x="44" y="71"/>
                    <a:pt x="39" y="64"/>
                    <a:pt x="37" y="55"/>
                  </a:cubicBezTo>
                  <a:cubicBezTo>
                    <a:pt x="35" y="53"/>
                    <a:pt x="32" y="51"/>
                    <a:pt x="31" y="48"/>
                  </a:cubicBezTo>
                  <a:cubicBezTo>
                    <a:pt x="27" y="42"/>
                    <a:pt x="24" y="36"/>
                    <a:pt x="22" y="31"/>
                  </a:cubicBezTo>
                  <a:moveTo>
                    <a:pt x="46" y="28"/>
                  </a:move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30"/>
                    <a:pt x="45" y="30"/>
                  </a:cubicBezTo>
                  <a:cubicBezTo>
                    <a:pt x="47" y="35"/>
                    <a:pt x="49" y="40"/>
                    <a:pt x="50" y="44"/>
                  </a:cubicBezTo>
                  <a:cubicBezTo>
                    <a:pt x="50" y="43"/>
                    <a:pt x="51" y="42"/>
                    <a:pt x="51" y="41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0" y="36"/>
                    <a:pt x="48" y="32"/>
                    <a:pt x="46" y="28"/>
                  </a:cubicBezTo>
                  <a:moveTo>
                    <a:pt x="20" y="25"/>
                  </a:moveTo>
                  <a:cubicBezTo>
                    <a:pt x="20" y="25"/>
                    <a:pt x="20" y="28"/>
                    <a:pt x="21" y="31"/>
                  </a:cubicBezTo>
                  <a:cubicBezTo>
                    <a:pt x="21" y="30"/>
                    <a:pt x="21" y="30"/>
                    <a:pt x="21" y="29"/>
                  </a:cubicBezTo>
                  <a:cubicBezTo>
                    <a:pt x="20" y="27"/>
                    <a:pt x="20" y="25"/>
                    <a:pt x="20" y="25"/>
                  </a:cubicBezTo>
                  <a:moveTo>
                    <a:pt x="0" y="25"/>
                  </a:moveTo>
                  <a:cubicBezTo>
                    <a:pt x="6" y="42"/>
                    <a:pt x="22" y="65"/>
                    <a:pt x="42" y="73"/>
                  </a:cubicBezTo>
                  <a:cubicBezTo>
                    <a:pt x="37" y="70"/>
                    <a:pt x="31" y="64"/>
                    <a:pt x="26" y="57"/>
                  </a:cubicBezTo>
                  <a:cubicBezTo>
                    <a:pt x="22" y="54"/>
                    <a:pt x="17" y="49"/>
                    <a:pt x="14" y="45"/>
                  </a:cubicBezTo>
                  <a:cubicBezTo>
                    <a:pt x="5" y="32"/>
                    <a:pt x="4" y="32"/>
                    <a:pt x="0" y="25"/>
                  </a:cubicBezTo>
                  <a:moveTo>
                    <a:pt x="41" y="19"/>
                  </a:moveTo>
                  <a:cubicBezTo>
                    <a:pt x="41" y="19"/>
                    <a:pt x="42" y="23"/>
                    <a:pt x="44" y="28"/>
                  </a:cubicBezTo>
                  <a:cubicBezTo>
                    <a:pt x="44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6" y="27"/>
                    <a:pt x="46" y="27"/>
                  </a:cubicBezTo>
                  <a:cubicBezTo>
                    <a:pt x="43" y="22"/>
                    <a:pt x="41" y="19"/>
                    <a:pt x="41" y="19"/>
                  </a:cubicBezTo>
                  <a:moveTo>
                    <a:pt x="48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50" y="4"/>
                    <a:pt x="56" y="15"/>
                    <a:pt x="59" y="27"/>
                  </a:cubicBezTo>
                  <a:cubicBezTo>
                    <a:pt x="60" y="25"/>
                    <a:pt x="61" y="23"/>
                    <a:pt x="61" y="21"/>
                  </a:cubicBezTo>
                  <a:cubicBezTo>
                    <a:pt x="60" y="17"/>
                    <a:pt x="58" y="13"/>
                    <a:pt x="55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8"/>
                    <a:pt x="54" y="7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3" y="5"/>
                    <a:pt x="49" y="0"/>
                    <a:pt x="48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3" name="Freeform 530">
              <a:extLst>
                <a:ext uri="{FF2B5EF4-FFF2-40B4-BE49-F238E27FC236}">
                  <a16:creationId xmlns:a16="http://schemas.microsoft.com/office/drawing/2014/main" id="{E653A997-1707-4E17-B2FB-DCB001D966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1720" y="434309"/>
              <a:ext cx="366056" cy="460377"/>
            </a:xfrm>
            <a:custGeom>
              <a:avLst/>
              <a:gdLst>
                <a:gd name="T0" fmla="*/ 7 w 71"/>
                <a:gd name="T1" fmla="*/ 89 h 89"/>
                <a:gd name="T2" fmla="*/ 5 w 71"/>
                <a:gd name="T3" fmla="*/ 79 h 89"/>
                <a:gd name="T4" fmla="*/ 12 w 71"/>
                <a:gd name="T5" fmla="*/ 28 h 89"/>
                <a:gd name="T6" fmla="*/ 12 w 71"/>
                <a:gd name="T7" fmla="*/ 28 h 89"/>
                <a:gd name="T8" fmla="*/ 14 w 71"/>
                <a:gd name="T9" fmla="*/ 25 h 89"/>
                <a:gd name="T10" fmla="*/ 22 w 71"/>
                <a:gd name="T11" fmla="*/ 15 h 89"/>
                <a:gd name="T12" fmla="*/ 40 w 71"/>
                <a:gd name="T13" fmla="*/ 3 h 89"/>
                <a:gd name="T14" fmla="*/ 41 w 71"/>
                <a:gd name="T15" fmla="*/ 3 h 89"/>
                <a:gd name="T16" fmla="*/ 43 w 71"/>
                <a:gd name="T17" fmla="*/ 3 h 89"/>
                <a:gd name="T18" fmla="*/ 44 w 71"/>
                <a:gd name="T19" fmla="*/ 2 h 89"/>
                <a:gd name="T20" fmla="*/ 55 w 71"/>
                <a:gd name="T21" fmla="*/ 3 h 89"/>
                <a:gd name="T22" fmla="*/ 56 w 71"/>
                <a:gd name="T23" fmla="*/ 5 h 89"/>
                <a:gd name="T24" fmla="*/ 65 w 71"/>
                <a:gd name="T25" fmla="*/ 10 h 89"/>
                <a:gd name="T26" fmla="*/ 65 w 71"/>
                <a:gd name="T27" fmla="*/ 10 h 89"/>
                <a:gd name="T28" fmla="*/ 67 w 71"/>
                <a:gd name="T29" fmla="*/ 15 h 89"/>
                <a:gd name="T30" fmla="*/ 69 w 71"/>
                <a:gd name="T31" fmla="*/ 23 h 89"/>
                <a:gd name="T32" fmla="*/ 67 w 71"/>
                <a:gd name="T33" fmla="*/ 53 h 89"/>
                <a:gd name="T34" fmla="*/ 67 w 71"/>
                <a:gd name="T35" fmla="*/ 53 h 89"/>
                <a:gd name="T36" fmla="*/ 57 w 71"/>
                <a:gd name="T37" fmla="*/ 68 h 89"/>
                <a:gd name="T38" fmla="*/ 25 w 71"/>
                <a:gd name="T39" fmla="*/ 85 h 89"/>
                <a:gd name="T40" fmla="*/ 7 w 71"/>
                <a:gd name="T41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" h="89">
                  <a:moveTo>
                    <a:pt x="7" y="89"/>
                  </a:moveTo>
                  <a:cubicBezTo>
                    <a:pt x="5" y="79"/>
                    <a:pt x="5" y="79"/>
                    <a:pt x="5" y="79"/>
                  </a:cubicBezTo>
                  <a:cubicBezTo>
                    <a:pt x="0" y="62"/>
                    <a:pt x="2" y="43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3" y="26"/>
                    <a:pt x="14" y="25"/>
                  </a:cubicBezTo>
                  <a:cubicBezTo>
                    <a:pt x="16" y="21"/>
                    <a:pt x="19" y="18"/>
                    <a:pt x="22" y="15"/>
                  </a:cubicBezTo>
                  <a:cubicBezTo>
                    <a:pt x="29" y="10"/>
                    <a:pt x="35" y="6"/>
                    <a:pt x="40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3"/>
                    <a:pt x="42" y="3"/>
                    <a:pt x="43" y="3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51" y="0"/>
                    <a:pt x="55" y="0"/>
                    <a:pt x="55" y="3"/>
                  </a:cubicBezTo>
                  <a:cubicBezTo>
                    <a:pt x="55" y="4"/>
                    <a:pt x="56" y="5"/>
                    <a:pt x="56" y="5"/>
                  </a:cubicBezTo>
                  <a:cubicBezTo>
                    <a:pt x="57" y="9"/>
                    <a:pt x="62" y="6"/>
                    <a:pt x="65" y="10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6" y="12"/>
                    <a:pt x="67" y="14"/>
                    <a:pt x="67" y="15"/>
                  </a:cubicBezTo>
                  <a:cubicBezTo>
                    <a:pt x="68" y="18"/>
                    <a:pt x="69" y="21"/>
                    <a:pt x="69" y="23"/>
                  </a:cubicBezTo>
                  <a:cubicBezTo>
                    <a:pt x="71" y="35"/>
                    <a:pt x="70" y="45"/>
                    <a:pt x="67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4" y="59"/>
                    <a:pt x="61" y="64"/>
                    <a:pt x="57" y="68"/>
                  </a:cubicBezTo>
                  <a:cubicBezTo>
                    <a:pt x="49" y="77"/>
                    <a:pt x="37" y="83"/>
                    <a:pt x="25" y="85"/>
                  </a:cubicBezTo>
                  <a:cubicBezTo>
                    <a:pt x="7" y="89"/>
                    <a:pt x="7" y="89"/>
                    <a:pt x="7" y="89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4" name="Freeform 531">
              <a:extLst>
                <a:ext uri="{FF2B5EF4-FFF2-40B4-BE49-F238E27FC236}">
                  <a16:creationId xmlns:a16="http://schemas.microsoft.com/office/drawing/2014/main" id="{D9A543D0-DA70-481C-8F15-09BC76BE83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32949" y="548842"/>
              <a:ext cx="332370" cy="318895"/>
            </a:xfrm>
            <a:custGeom>
              <a:avLst/>
              <a:gdLst>
                <a:gd name="T0" fmla="*/ 23 w 65"/>
                <a:gd name="T1" fmla="*/ 50 h 62"/>
                <a:gd name="T2" fmla="*/ 21 w 65"/>
                <a:gd name="T3" fmla="*/ 60 h 62"/>
                <a:gd name="T4" fmla="*/ 21 w 65"/>
                <a:gd name="T5" fmla="*/ 58 h 62"/>
                <a:gd name="T6" fmla="*/ 27 w 65"/>
                <a:gd name="T7" fmla="*/ 48 h 62"/>
                <a:gd name="T8" fmla="*/ 8 w 65"/>
                <a:gd name="T9" fmla="*/ 48 h 62"/>
                <a:gd name="T10" fmla="*/ 14 w 65"/>
                <a:gd name="T11" fmla="*/ 61 h 62"/>
                <a:gd name="T12" fmla="*/ 15 w 65"/>
                <a:gd name="T13" fmla="*/ 49 h 62"/>
                <a:gd name="T14" fmla="*/ 15 w 65"/>
                <a:gd name="T15" fmla="*/ 41 h 62"/>
                <a:gd name="T16" fmla="*/ 1 w 65"/>
                <a:gd name="T17" fmla="*/ 35 h 62"/>
                <a:gd name="T18" fmla="*/ 3 w 65"/>
                <a:gd name="T19" fmla="*/ 57 h 62"/>
                <a:gd name="T20" fmla="*/ 4 w 65"/>
                <a:gd name="T21" fmla="*/ 62 h 62"/>
                <a:gd name="T22" fmla="*/ 8 w 65"/>
                <a:gd name="T23" fmla="*/ 55 h 62"/>
                <a:gd name="T24" fmla="*/ 7 w 65"/>
                <a:gd name="T25" fmla="*/ 50 h 62"/>
                <a:gd name="T26" fmla="*/ 4 w 65"/>
                <a:gd name="T27" fmla="*/ 40 h 62"/>
                <a:gd name="T28" fmla="*/ 27 w 65"/>
                <a:gd name="T29" fmla="*/ 34 h 62"/>
                <a:gd name="T30" fmla="*/ 16 w 65"/>
                <a:gd name="T31" fmla="*/ 58 h 62"/>
                <a:gd name="T32" fmla="*/ 20 w 65"/>
                <a:gd name="T33" fmla="*/ 52 h 62"/>
                <a:gd name="T34" fmla="*/ 28 w 65"/>
                <a:gd name="T35" fmla="*/ 36 h 62"/>
                <a:gd name="T36" fmla="*/ 29 w 65"/>
                <a:gd name="T37" fmla="*/ 32 h 62"/>
                <a:gd name="T38" fmla="*/ 28 w 65"/>
                <a:gd name="T39" fmla="*/ 34 h 62"/>
                <a:gd name="T40" fmla="*/ 64 w 65"/>
                <a:gd name="T41" fmla="*/ 28 h 62"/>
                <a:gd name="T42" fmla="*/ 36 w 65"/>
                <a:gd name="T43" fmla="*/ 58 h 62"/>
                <a:gd name="T44" fmla="*/ 55 w 65"/>
                <a:gd name="T45" fmla="*/ 46 h 62"/>
                <a:gd name="T46" fmla="*/ 65 w 65"/>
                <a:gd name="T47" fmla="*/ 31 h 62"/>
                <a:gd name="T48" fmla="*/ 18 w 65"/>
                <a:gd name="T49" fmla="*/ 25 h 62"/>
                <a:gd name="T50" fmla="*/ 15 w 65"/>
                <a:gd name="T51" fmla="*/ 39 h 62"/>
                <a:gd name="T52" fmla="*/ 51 w 65"/>
                <a:gd name="T53" fmla="*/ 24 h 62"/>
                <a:gd name="T54" fmla="*/ 24 w 65"/>
                <a:gd name="T55" fmla="*/ 56 h 62"/>
                <a:gd name="T56" fmla="*/ 33 w 65"/>
                <a:gd name="T57" fmla="*/ 23 h 62"/>
                <a:gd name="T58" fmla="*/ 29 w 65"/>
                <a:gd name="T59" fmla="*/ 34 h 62"/>
                <a:gd name="T60" fmla="*/ 15 w 65"/>
                <a:gd name="T61" fmla="*/ 0 h 62"/>
                <a:gd name="T62" fmla="*/ 10 w 65"/>
                <a:gd name="T63" fmla="*/ 6 h 62"/>
                <a:gd name="T64" fmla="*/ 5 w 65"/>
                <a:gd name="T65" fmla="*/ 14 h 62"/>
                <a:gd name="T66" fmla="*/ 1 w 65"/>
                <a:gd name="T67" fmla="*/ 34 h 62"/>
                <a:gd name="T68" fmla="*/ 6 w 65"/>
                <a:gd name="T69" fmla="*/ 26 h 62"/>
                <a:gd name="T70" fmla="*/ 6 w 65"/>
                <a:gd name="T71" fmla="*/ 23 h 62"/>
                <a:gd name="T72" fmla="*/ 16 w 65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5" h="62">
                  <a:moveTo>
                    <a:pt x="27" y="48"/>
                  </a:moveTo>
                  <a:cubicBezTo>
                    <a:pt x="25" y="49"/>
                    <a:pt x="24" y="50"/>
                    <a:pt x="23" y="50"/>
                  </a:cubicBezTo>
                  <a:cubicBezTo>
                    <a:pt x="21" y="54"/>
                    <a:pt x="18" y="58"/>
                    <a:pt x="16" y="60"/>
                  </a:cubicBezTo>
                  <a:cubicBezTo>
                    <a:pt x="18" y="60"/>
                    <a:pt x="19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59"/>
                    <a:pt x="21" y="59"/>
                    <a:pt x="21" y="58"/>
                  </a:cubicBezTo>
                  <a:cubicBezTo>
                    <a:pt x="22" y="58"/>
                    <a:pt x="22" y="57"/>
                    <a:pt x="23" y="57"/>
                  </a:cubicBezTo>
                  <a:cubicBezTo>
                    <a:pt x="24" y="54"/>
                    <a:pt x="26" y="51"/>
                    <a:pt x="27" y="48"/>
                  </a:cubicBezTo>
                  <a:moveTo>
                    <a:pt x="13" y="37"/>
                  </a:moveTo>
                  <a:cubicBezTo>
                    <a:pt x="12" y="41"/>
                    <a:pt x="10" y="45"/>
                    <a:pt x="8" y="48"/>
                  </a:cubicBezTo>
                  <a:cubicBezTo>
                    <a:pt x="10" y="53"/>
                    <a:pt x="10" y="57"/>
                    <a:pt x="10" y="61"/>
                  </a:cubicBezTo>
                  <a:cubicBezTo>
                    <a:pt x="11" y="61"/>
                    <a:pt x="12" y="61"/>
                    <a:pt x="14" y="61"/>
                  </a:cubicBezTo>
                  <a:cubicBezTo>
                    <a:pt x="15" y="58"/>
                    <a:pt x="15" y="54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4" y="50"/>
                    <a:pt x="14" y="46"/>
                    <a:pt x="15" y="41"/>
                  </a:cubicBezTo>
                  <a:cubicBezTo>
                    <a:pt x="14" y="40"/>
                    <a:pt x="14" y="38"/>
                    <a:pt x="13" y="37"/>
                  </a:cubicBezTo>
                  <a:moveTo>
                    <a:pt x="1" y="35"/>
                  </a:moveTo>
                  <a:cubicBezTo>
                    <a:pt x="0" y="37"/>
                    <a:pt x="0" y="38"/>
                    <a:pt x="0" y="39"/>
                  </a:cubicBezTo>
                  <a:cubicBezTo>
                    <a:pt x="0" y="45"/>
                    <a:pt x="1" y="51"/>
                    <a:pt x="3" y="57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1"/>
                    <a:pt x="4" y="62"/>
                    <a:pt x="4" y="62"/>
                  </a:cubicBezTo>
                  <a:cubicBezTo>
                    <a:pt x="5" y="62"/>
                    <a:pt x="7" y="61"/>
                    <a:pt x="8" y="61"/>
                  </a:cubicBezTo>
                  <a:cubicBezTo>
                    <a:pt x="8" y="59"/>
                    <a:pt x="8" y="57"/>
                    <a:pt x="8" y="55"/>
                  </a:cubicBezTo>
                  <a:cubicBezTo>
                    <a:pt x="8" y="53"/>
                    <a:pt x="8" y="51"/>
                    <a:pt x="8" y="49"/>
                  </a:cubicBezTo>
                  <a:cubicBezTo>
                    <a:pt x="7" y="49"/>
                    <a:pt x="7" y="49"/>
                    <a:pt x="7" y="50"/>
                  </a:cubicBezTo>
                  <a:cubicBezTo>
                    <a:pt x="7" y="50"/>
                    <a:pt x="6" y="50"/>
                    <a:pt x="6" y="50"/>
                  </a:cubicBezTo>
                  <a:cubicBezTo>
                    <a:pt x="5" y="50"/>
                    <a:pt x="4" y="46"/>
                    <a:pt x="4" y="40"/>
                  </a:cubicBezTo>
                  <a:cubicBezTo>
                    <a:pt x="3" y="38"/>
                    <a:pt x="2" y="36"/>
                    <a:pt x="1" y="35"/>
                  </a:cubicBezTo>
                  <a:moveTo>
                    <a:pt x="27" y="34"/>
                  </a:moveTo>
                  <a:cubicBezTo>
                    <a:pt x="24" y="40"/>
                    <a:pt x="21" y="45"/>
                    <a:pt x="17" y="48"/>
                  </a:cubicBezTo>
                  <a:cubicBezTo>
                    <a:pt x="17" y="52"/>
                    <a:pt x="17" y="55"/>
                    <a:pt x="16" y="58"/>
                  </a:cubicBezTo>
                  <a:cubicBezTo>
                    <a:pt x="18" y="56"/>
                    <a:pt x="19" y="54"/>
                    <a:pt x="21" y="51"/>
                  </a:cubicBezTo>
                  <a:cubicBezTo>
                    <a:pt x="21" y="51"/>
                    <a:pt x="20" y="51"/>
                    <a:pt x="20" y="52"/>
                  </a:cubicBezTo>
                  <a:cubicBezTo>
                    <a:pt x="22" y="48"/>
                    <a:pt x="25" y="44"/>
                    <a:pt x="26" y="40"/>
                  </a:cubicBezTo>
                  <a:cubicBezTo>
                    <a:pt x="27" y="39"/>
                    <a:pt x="27" y="38"/>
                    <a:pt x="28" y="36"/>
                  </a:cubicBezTo>
                  <a:cubicBezTo>
                    <a:pt x="28" y="36"/>
                    <a:pt x="28" y="35"/>
                    <a:pt x="27" y="34"/>
                  </a:cubicBezTo>
                  <a:moveTo>
                    <a:pt x="29" y="32"/>
                  </a:moveTo>
                  <a:cubicBezTo>
                    <a:pt x="28" y="32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3"/>
                    <a:pt x="29" y="32"/>
                  </a:cubicBezTo>
                  <a:moveTo>
                    <a:pt x="64" y="28"/>
                  </a:moveTo>
                  <a:cubicBezTo>
                    <a:pt x="64" y="28"/>
                    <a:pt x="64" y="28"/>
                    <a:pt x="64" y="28"/>
                  </a:cubicBezTo>
                  <a:cubicBezTo>
                    <a:pt x="64" y="28"/>
                    <a:pt x="55" y="46"/>
                    <a:pt x="36" y="58"/>
                  </a:cubicBezTo>
                  <a:cubicBezTo>
                    <a:pt x="38" y="57"/>
                    <a:pt x="41" y="56"/>
                    <a:pt x="43" y="56"/>
                  </a:cubicBezTo>
                  <a:cubicBezTo>
                    <a:pt x="47" y="53"/>
                    <a:pt x="51" y="50"/>
                    <a:pt x="55" y="46"/>
                  </a:cubicBezTo>
                  <a:cubicBezTo>
                    <a:pt x="59" y="42"/>
                    <a:pt x="62" y="37"/>
                    <a:pt x="65" y="31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5" y="29"/>
                    <a:pt x="65" y="28"/>
                    <a:pt x="64" y="28"/>
                  </a:cubicBezTo>
                  <a:moveTo>
                    <a:pt x="18" y="25"/>
                  </a:moveTo>
                  <a:cubicBezTo>
                    <a:pt x="18" y="25"/>
                    <a:pt x="16" y="30"/>
                    <a:pt x="14" y="36"/>
                  </a:cubicBezTo>
                  <a:cubicBezTo>
                    <a:pt x="14" y="37"/>
                    <a:pt x="15" y="38"/>
                    <a:pt x="15" y="39"/>
                  </a:cubicBezTo>
                  <a:cubicBezTo>
                    <a:pt x="16" y="32"/>
                    <a:pt x="18" y="25"/>
                    <a:pt x="18" y="25"/>
                  </a:cubicBezTo>
                  <a:moveTo>
                    <a:pt x="51" y="24"/>
                  </a:moveTo>
                  <a:cubicBezTo>
                    <a:pt x="51" y="24"/>
                    <a:pt x="39" y="39"/>
                    <a:pt x="28" y="47"/>
                  </a:cubicBezTo>
                  <a:cubicBezTo>
                    <a:pt x="27" y="50"/>
                    <a:pt x="26" y="53"/>
                    <a:pt x="24" y="56"/>
                  </a:cubicBezTo>
                  <a:cubicBezTo>
                    <a:pt x="43" y="42"/>
                    <a:pt x="51" y="24"/>
                    <a:pt x="51" y="24"/>
                  </a:cubicBezTo>
                  <a:moveTo>
                    <a:pt x="33" y="23"/>
                  </a:moveTo>
                  <a:cubicBezTo>
                    <a:pt x="33" y="23"/>
                    <a:pt x="32" y="25"/>
                    <a:pt x="30" y="30"/>
                  </a:cubicBezTo>
                  <a:cubicBezTo>
                    <a:pt x="30" y="31"/>
                    <a:pt x="30" y="33"/>
                    <a:pt x="29" y="34"/>
                  </a:cubicBezTo>
                  <a:cubicBezTo>
                    <a:pt x="32" y="28"/>
                    <a:pt x="33" y="23"/>
                    <a:pt x="33" y="23"/>
                  </a:cubicBezTo>
                  <a:moveTo>
                    <a:pt x="15" y="0"/>
                  </a:moveTo>
                  <a:cubicBezTo>
                    <a:pt x="14" y="0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9"/>
                    <a:pt x="7" y="12"/>
                    <a:pt x="5" y="14"/>
                  </a:cubicBezTo>
                  <a:cubicBezTo>
                    <a:pt x="5" y="16"/>
                    <a:pt x="4" y="18"/>
                    <a:pt x="3" y="20"/>
                  </a:cubicBezTo>
                  <a:cubicBezTo>
                    <a:pt x="2" y="24"/>
                    <a:pt x="1" y="29"/>
                    <a:pt x="1" y="34"/>
                  </a:cubicBezTo>
                  <a:cubicBezTo>
                    <a:pt x="2" y="36"/>
                    <a:pt x="3" y="37"/>
                    <a:pt x="4" y="39"/>
                  </a:cubicBezTo>
                  <a:cubicBezTo>
                    <a:pt x="4" y="35"/>
                    <a:pt x="5" y="31"/>
                    <a:pt x="6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5"/>
                    <a:pt x="5" y="23"/>
                    <a:pt x="6" y="23"/>
                  </a:cubicBezTo>
                  <a:cubicBezTo>
                    <a:pt x="6" y="23"/>
                    <a:pt x="6" y="23"/>
                    <a:pt x="6" y="24"/>
                  </a:cubicBezTo>
                  <a:cubicBezTo>
                    <a:pt x="8" y="16"/>
                    <a:pt x="11" y="8"/>
                    <a:pt x="16" y="1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5" name="Freeform 532">
              <a:extLst>
                <a:ext uri="{FF2B5EF4-FFF2-40B4-BE49-F238E27FC236}">
                  <a16:creationId xmlns:a16="http://schemas.microsoft.com/office/drawing/2014/main" id="{17D73580-6EB4-4E12-AD80-F22B3824B7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54348" y="692570"/>
              <a:ext cx="87584" cy="229066"/>
            </a:xfrm>
            <a:custGeom>
              <a:avLst/>
              <a:gdLst>
                <a:gd name="T0" fmla="*/ 12 w 17"/>
                <a:gd name="T1" fmla="*/ 4 h 44"/>
                <a:gd name="T2" fmla="*/ 9 w 17"/>
                <a:gd name="T3" fmla="*/ 26 h 44"/>
                <a:gd name="T4" fmla="*/ 17 w 17"/>
                <a:gd name="T5" fmla="*/ 44 h 44"/>
                <a:gd name="T6" fmla="*/ 15 w 17"/>
                <a:gd name="T7" fmla="*/ 43 h 44"/>
                <a:gd name="T8" fmla="*/ 11 w 17"/>
                <a:gd name="T9" fmla="*/ 4 h 44"/>
                <a:gd name="T10" fmla="*/ 11 w 17"/>
                <a:gd name="T11" fmla="*/ 4 h 44"/>
                <a:gd name="T12" fmla="*/ 12 w 17"/>
                <a:gd name="T13" fmla="*/ 1 h 44"/>
                <a:gd name="T14" fmla="*/ 13 w 17"/>
                <a:gd name="T15" fmla="*/ 3 h 44"/>
                <a:gd name="T16" fmla="*/ 12 w 17"/>
                <a:gd name="T17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44">
                  <a:moveTo>
                    <a:pt x="12" y="4"/>
                  </a:moveTo>
                  <a:cubicBezTo>
                    <a:pt x="10" y="8"/>
                    <a:pt x="7" y="16"/>
                    <a:pt x="9" y="26"/>
                  </a:cubicBezTo>
                  <a:cubicBezTo>
                    <a:pt x="12" y="38"/>
                    <a:pt x="17" y="44"/>
                    <a:pt x="17" y="44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0" y="25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2"/>
                    <a:pt x="12" y="1"/>
                  </a:cubicBezTo>
                  <a:cubicBezTo>
                    <a:pt x="12" y="0"/>
                    <a:pt x="14" y="1"/>
                    <a:pt x="13" y="3"/>
                  </a:cubicBezTo>
                  <a:cubicBezTo>
                    <a:pt x="13" y="4"/>
                    <a:pt x="12" y="4"/>
                    <a:pt x="12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6" name="Freeform 533">
              <a:extLst>
                <a:ext uri="{FF2B5EF4-FFF2-40B4-BE49-F238E27FC236}">
                  <a16:creationId xmlns:a16="http://schemas.microsoft.com/office/drawing/2014/main" id="{9ABF3C2A-92A2-411E-94E3-ED79241024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1508" y="661129"/>
              <a:ext cx="67372" cy="238049"/>
            </a:xfrm>
            <a:custGeom>
              <a:avLst/>
              <a:gdLst>
                <a:gd name="T0" fmla="*/ 11 w 13"/>
                <a:gd name="T1" fmla="*/ 44 h 46"/>
                <a:gd name="T2" fmla="*/ 13 w 13"/>
                <a:gd name="T3" fmla="*/ 46 h 46"/>
                <a:gd name="T4" fmla="*/ 5 w 13"/>
                <a:gd name="T5" fmla="*/ 4 h 46"/>
                <a:gd name="T6" fmla="*/ 6 w 13"/>
                <a:gd name="T7" fmla="*/ 2 h 46"/>
                <a:gd name="T8" fmla="*/ 5 w 13"/>
                <a:gd name="T9" fmla="*/ 4 h 46"/>
                <a:gd name="T10" fmla="*/ 5 w 13"/>
                <a:gd name="T11" fmla="*/ 4 h 46"/>
                <a:gd name="T12" fmla="*/ 4 w 13"/>
                <a:gd name="T13" fmla="*/ 18 h 46"/>
                <a:gd name="T14" fmla="*/ 11 w 13"/>
                <a:gd name="T15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46">
                  <a:moveTo>
                    <a:pt x="11" y="44"/>
                  </a:moveTo>
                  <a:cubicBezTo>
                    <a:pt x="13" y="46"/>
                    <a:pt x="13" y="46"/>
                    <a:pt x="13" y="46"/>
                  </a:cubicBezTo>
                  <a:cubicBezTo>
                    <a:pt x="13" y="46"/>
                    <a:pt x="0" y="23"/>
                    <a:pt x="5" y="4"/>
                  </a:cubicBezTo>
                  <a:cubicBezTo>
                    <a:pt x="5" y="4"/>
                    <a:pt x="7" y="3"/>
                    <a:pt x="6" y="2"/>
                  </a:cubicBezTo>
                  <a:cubicBezTo>
                    <a:pt x="6" y="0"/>
                    <a:pt x="4" y="2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7"/>
                    <a:pt x="3" y="12"/>
                    <a:pt x="4" y="18"/>
                  </a:cubicBezTo>
                  <a:cubicBezTo>
                    <a:pt x="4" y="27"/>
                    <a:pt x="9" y="41"/>
                    <a:pt x="11" y="4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7" name="Freeform 534">
              <a:extLst>
                <a:ext uri="{FF2B5EF4-FFF2-40B4-BE49-F238E27FC236}">
                  <a16:creationId xmlns:a16="http://schemas.microsoft.com/office/drawing/2014/main" id="{49B94AF1-9AD0-47FD-BA07-92CA67CF61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2143" y="542105"/>
              <a:ext cx="211100" cy="368302"/>
            </a:xfrm>
            <a:custGeom>
              <a:avLst/>
              <a:gdLst>
                <a:gd name="T0" fmla="*/ 16 w 41"/>
                <a:gd name="T1" fmla="*/ 3 h 71"/>
                <a:gd name="T2" fmla="*/ 14 w 41"/>
                <a:gd name="T3" fmla="*/ 0 h 71"/>
                <a:gd name="T4" fmla="*/ 13 w 41"/>
                <a:gd name="T5" fmla="*/ 3 h 71"/>
                <a:gd name="T6" fmla="*/ 16 w 41"/>
                <a:gd name="T7" fmla="*/ 5 h 71"/>
                <a:gd name="T8" fmla="*/ 0 w 41"/>
                <a:gd name="T9" fmla="*/ 70 h 71"/>
                <a:gd name="T10" fmla="*/ 1 w 41"/>
                <a:gd name="T11" fmla="*/ 71 h 71"/>
                <a:gd name="T12" fmla="*/ 16 w 41"/>
                <a:gd name="T13" fmla="*/ 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1">
                  <a:moveTo>
                    <a:pt x="16" y="3"/>
                  </a:moveTo>
                  <a:cubicBezTo>
                    <a:pt x="16" y="2"/>
                    <a:pt x="16" y="1"/>
                    <a:pt x="14" y="0"/>
                  </a:cubicBezTo>
                  <a:cubicBezTo>
                    <a:pt x="13" y="0"/>
                    <a:pt x="12" y="2"/>
                    <a:pt x="13" y="3"/>
                  </a:cubicBezTo>
                  <a:cubicBezTo>
                    <a:pt x="13" y="4"/>
                    <a:pt x="14" y="6"/>
                    <a:pt x="16" y="5"/>
                  </a:cubicBezTo>
                  <a:cubicBezTo>
                    <a:pt x="39" y="38"/>
                    <a:pt x="0" y="69"/>
                    <a:pt x="0" y="70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2" y="71"/>
                    <a:pt x="41" y="36"/>
                    <a:pt x="16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8" name="Freeform 535">
              <a:extLst>
                <a:ext uri="{FF2B5EF4-FFF2-40B4-BE49-F238E27FC236}">
                  <a16:creationId xmlns:a16="http://schemas.microsoft.com/office/drawing/2014/main" id="{05513E8B-02CE-4195-9CCB-B85FDE81D6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0832" y="661129"/>
              <a:ext cx="139236" cy="253769"/>
            </a:xfrm>
            <a:custGeom>
              <a:avLst/>
              <a:gdLst>
                <a:gd name="T0" fmla="*/ 17 w 27"/>
                <a:gd name="T1" fmla="*/ 3 h 49"/>
                <a:gd name="T2" fmla="*/ 18 w 27"/>
                <a:gd name="T3" fmla="*/ 1 h 49"/>
                <a:gd name="T4" fmla="*/ 17 w 27"/>
                <a:gd name="T5" fmla="*/ 4 h 49"/>
                <a:gd name="T6" fmla="*/ 27 w 27"/>
                <a:gd name="T7" fmla="*/ 48 h 49"/>
                <a:gd name="T8" fmla="*/ 26 w 27"/>
                <a:gd name="T9" fmla="*/ 49 h 49"/>
                <a:gd name="T10" fmla="*/ 17 w 27"/>
                <a:gd name="T11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49">
                  <a:moveTo>
                    <a:pt x="17" y="3"/>
                  </a:moveTo>
                  <a:cubicBezTo>
                    <a:pt x="17" y="2"/>
                    <a:pt x="17" y="1"/>
                    <a:pt x="18" y="1"/>
                  </a:cubicBezTo>
                  <a:cubicBezTo>
                    <a:pt x="20" y="0"/>
                    <a:pt x="19" y="5"/>
                    <a:pt x="17" y="4"/>
                  </a:cubicBezTo>
                  <a:cubicBezTo>
                    <a:pt x="1" y="26"/>
                    <a:pt x="26" y="48"/>
                    <a:pt x="27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5" y="49"/>
                    <a:pt x="0" y="25"/>
                    <a:pt x="17" y="3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9" name="Freeform 536">
              <a:extLst>
                <a:ext uri="{FF2B5EF4-FFF2-40B4-BE49-F238E27FC236}">
                  <a16:creationId xmlns:a16="http://schemas.microsoft.com/office/drawing/2014/main" id="{7A04F07B-1E3F-43AC-B279-591D27033F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3795" y="640917"/>
              <a:ext cx="123516" cy="253769"/>
            </a:xfrm>
            <a:custGeom>
              <a:avLst/>
              <a:gdLst>
                <a:gd name="T0" fmla="*/ 5 w 24"/>
                <a:gd name="T1" fmla="*/ 2 h 49"/>
                <a:gd name="T2" fmla="*/ 3 w 24"/>
                <a:gd name="T3" fmla="*/ 1 h 49"/>
                <a:gd name="T4" fmla="*/ 2 w 24"/>
                <a:gd name="T5" fmla="*/ 2 h 49"/>
                <a:gd name="T6" fmla="*/ 5 w 24"/>
                <a:gd name="T7" fmla="*/ 4 h 49"/>
                <a:gd name="T8" fmla="*/ 0 w 24"/>
                <a:gd name="T9" fmla="*/ 48 h 49"/>
                <a:gd name="T10" fmla="*/ 1 w 24"/>
                <a:gd name="T11" fmla="*/ 49 h 49"/>
                <a:gd name="T12" fmla="*/ 5 w 24"/>
                <a:gd name="T1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9">
                  <a:moveTo>
                    <a:pt x="5" y="2"/>
                  </a:moveTo>
                  <a:cubicBezTo>
                    <a:pt x="5" y="2"/>
                    <a:pt x="4" y="1"/>
                    <a:pt x="3" y="1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3" y="3"/>
                    <a:pt x="4" y="4"/>
                    <a:pt x="5" y="4"/>
                  </a:cubicBezTo>
                  <a:cubicBezTo>
                    <a:pt x="23" y="24"/>
                    <a:pt x="0" y="48"/>
                    <a:pt x="0" y="48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49"/>
                    <a:pt x="24" y="22"/>
                    <a:pt x="5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0" name="Freeform 537">
              <a:extLst>
                <a:ext uri="{FF2B5EF4-FFF2-40B4-BE49-F238E27FC236}">
                  <a16:creationId xmlns:a16="http://schemas.microsoft.com/office/drawing/2014/main" id="{F0033EBB-852A-4954-BEC4-8D3CDE01ED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0408" y="620706"/>
              <a:ext cx="211100" cy="294192"/>
            </a:xfrm>
            <a:custGeom>
              <a:avLst/>
              <a:gdLst>
                <a:gd name="T0" fmla="*/ 14 w 41"/>
                <a:gd name="T1" fmla="*/ 3 h 57"/>
                <a:gd name="T2" fmla="*/ 15 w 41"/>
                <a:gd name="T3" fmla="*/ 0 h 57"/>
                <a:gd name="T4" fmla="*/ 17 w 41"/>
                <a:gd name="T5" fmla="*/ 2 h 57"/>
                <a:gd name="T6" fmla="*/ 15 w 41"/>
                <a:gd name="T7" fmla="*/ 5 h 57"/>
                <a:gd name="T8" fmla="*/ 41 w 41"/>
                <a:gd name="T9" fmla="*/ 55 h 57"/>
                <a:gd name="T10" fmla="*/ 40 w 41"/>
                <a:gd name="T11" fmla="*/ 57 h 57"/>
                <a:gd name="T12" fmla="*/ 14 w 41"/>
                <a:gd name="T13" fmla="*/ 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57">
                  <a:moveTo>
                    <a:pt x="14" y="3"/>
                  </a:moveTo>
                  <a:cubicBezTo>
                    <a:pt x="14" y="2"/>
                    <a:pt x="14" y="1"/>
                    <a:pt x="15" y="0"/>
                  </a:cubicBezTo>
                  <a:cubicBezTo>
                    <a:pt x="16" y="0"/>
                    <a:pt x="17" y="1"/>
                    <a:pt x="17" y="2"/>
                  </a:cubicBezTo>
                  <a:cubicBezTo>
                    <a:pt x="17" y="4"/>
                    <a:pt x="16" y="5"/>
                    <a:pt x="15" y="5"/>
                  </a:cubicBezTo>
                  <a:cubicBezTo>
                    <a:pt x="2" y="37"/>
                    <a:pt x="41" y="55"/>
                    <a:pt x="41" y="55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0" y="57"/>
                    <a:pt x="0" y="36"/>
                    <a:pt x="14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1" name="Freeform 538">
              <a:extLst>
                <a:ext uri="{FF2B5EF4-FFF2-40B4-BE49-F238E27FC236}">
                  <a16:creationId xmlns:a16="http://schemas.microsoft.com/office/drawing/2014/main" id="{19D9EC3E-D673-4AC0-AE8D-D59720DA9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3501" y="652146"/>
              <a:ext cx="121270" cy="253769"/>
            </a:xfrm>
            <a:custGeom>
              <a:avLst/>
              <a:gdLst>
                <a:gd name="T0" fmla="*/ 19 w 24"/>
                <a:gd name="T1" fmla="*/ 2 h 49"/>
                <a:gd name="T2" fmla="*/ 20 w 24"/>
                <a:gd name="T3" fmla="*/ 0 h 49"/>
                <a:gd name="T4" fmla="*/ 21 w 24"/>
                <a:gd name="T5" fmla="*/ 2 h 49"/>
                <a:gd name="T6" fmla="*/ 19 w 24"/>
                <a:gd name="T7" fmla="*/ 3 h 49"/>
                <a:gd name="T8" fmla="*/ 24 w 24"/>
                <a:gd name="T9" fmla="*/ 48 h 49"/>
                <a:gd name="T10" fmla="*/ 23 w 24"/>
                <a:gd name="T11" fmla="*/ 49 h 49"/>
                <a:gd name="T12" fmla="*/ 19 w 24"/>
                <a:gd name="T1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9">
                  <a:moveTo>
                    <a:pt x="19" y="2"/>
                  </a:moveTo>
                  <a:cubicBezTo>
                    <a:pt x="19" y="1"/>
                    <a:pt x="19" y="0"/>
                    <a:pt x="20" y="0"/>
                  </a:cubicBezTo>
                  <a:cubicBezTo>
                    <a:pt x="21" y="0"/>
                    <a:pt x="21" y="1"/>
                    <a:pt x="21" y="2"/>
                  </a:cubicBezTo>
                  <a:cubicBezTo>
                    <a:pt x="21" y="3"/>
                    <a:pt x="20" y="4"/>
                    <a:pt x="19" y="3"/>
                  </a:cubicBezTo>
                  <a:cubicBezTo>
                    <a:pt x="1" y="24"/>
                    <a:pt x="24" y="48"/>
                    <a:pt x="24" y="48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9"/>
                    <a:pt x="0" y="22"/>
                    <a:pt x="19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2" name="Freeform 539">
              <a:extLst>
                <a:ext uri="{FF2B5EF4-FFF2-40B4-BE49-F238E27FC236}">
                  <a16:creationId xmlns:a16="http://schemas.microsoft.com/office/drawing/2014/main" id="{0DF3CBFA-352E-4DF4-A742-D091A9925C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53160" y="667866"/>
              <a:ext cx="103304" cy="222328"/>
            </a:xfrm>
            <a:custGeom>
              <a:avLst/>
              <a:gdLst>
                <a:gd name="T0" fmla="*/ 3 w 20"/>
                <a:gd name="T1" fmla="*/ 3 h 43"/>
                <a:gd name="T2" fmla="*/ 11 w 20"/>
                <a:gd name="T3" fmla="*/ 24 h 43"/>
                <a:gd name="T4" fmla="*/ 8 w 20"/>
                <a:gd name="T5" fmla="*/ 43 h 43"/>
                <a:gd name="T6" fmla="*/ 10 w 20"/>
                <a:gd name="T7" fmla="*/ 43 h 43"/>
                <a:gd name="T8" fmla="*/ 3 w 20"/>
                <a:gd name="T9" fmla="*/ 3 h 43"/>
                <a:gd name="T10" fmla="*/ 3 w 20"/>
                <a:gd name="T11" fmla="*/ 3 h 43"/>
                <a:gd name="T12" fmla="*/ 2 w 20"/>
                <a:gd name="T13" fmla="*/ 1 h 43"/>
                <a:gd name="T14" fmla="*/ 1 w 20"/>
                <a:gd name="T15" fmla="*/ 3 h 43"/>
                <a:gd name="T16" fmla="*/ 3 w 20"/>
                <a:gd name="T17" fmla="*/ 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3">
                  <a:moveTo>
                    <a:pt x="3" y="3"/>
                  </a:moveTo>
                  <a:cubicBezTo>
                    <a:pt x="6" y="6"/>
                    <a:pt x="11" y="14"/>
                    <a:pt x="11" y="24"/>
                  </a:cubicBezTo>
                  <a:cubicBezTo>
                    <a:pt x="12" y="36"/>
                    <a:pt x="8" y="43"/>
                    <a:pt x="8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20" y="2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1"/>
                    <a:pt x="2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2" y="4"/>
                    <a:pt x="3" y="4"/>
                    <a:pt x="3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3" name="Freeform 540">
              <a:extLst>
                <a:ext uri="{FF2B5EF4-FFF2-40B4-BE49-F238E27FC236}">
                  <a16:creationId xmlns:a16="http://schemas.microsoft.com/office/drawing/2014/main" id="{D314ACBA-C291-4849-97B7-10E743BFA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7228" y="708290"/>
              <a:ext cx="101058" cy="222328"/>
            </a:xfrm>
            <a:custGeom>
              <a:avLst/>
              <a:gdLst>
                <a:gd name="T0" fmla="*/ 3 w 20"/>
                <a:gd name="T1" fmla="*/ 4 h 43"/>
                <a:gd name="T2" fmla="*/ 11 w 20"/>
                <a:gd name="T3" fmla="*/ 24 h 43"/>
                <a:gd name="T4" fmla="*/ 8 w 20"/>
                <a:gd name="T5" fmla="*/ 43 h 43"/>
                <a:gd name="T6" fmla="*/ 10 w 20"/>
                <a:gd name="T7" fmla="*/ 43 h 43"/>
                <a:gd name="T8" fmla="*/ 3 w 20"/>
                <a:gd name="T9" fmla="*/ 3 h 43"/>
                <a:gd name="T10" fmla="*/ 3 w 20"/>
                <a:gd name="T11" fmla="*/ 3 h 43"/>
                <a:gd name="T12" fmla="*/ 2 w 20"/>
                <a:gd name="T13" fmla="*/ 1 h 43"/>
                <a:gd name="T14" fmla="*/ 1 w 20"/>
                <a:gd name="T15" fmla="*/ 3 h 43"/>
                <a:gd name="T16" fmla="*/ 3 w 20"/>
                <a:gd name="T17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3">
                  <a:moveTo>
                    <a:pt x="3" y="4"/>
                  </a:moveTo>
                  <a:cubicBezTo>
                    <a:pt x="6" y="7"/>
                    <a:pt x="11" y="14"/>
                    <a:pt x="11" y="24"/>
                  </a:cubicBezTo>
                  <a:cubicBezTo>
                    <a:pt x="12" y="36"/>
                    <a:pt x="8" y="43"/>
                    <a:pt x="8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20" y="2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2"/>
                    <a:pt x="2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2" y="4"/>
                    <a:pt x="3" y="4"/>
                    <a:pt x="3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4" name="Freeform 541">
              <a:extLst>
                <a:ext uri="{FF2B5EF4-FFF2-40B4-BE49-F238E27FC236}">
                  <a16:creationId xmlns:a16="http://schemas.microsoft.com/office/drawing/2014/main" id="{B392DD62-F398-4FA2-923A-D601C11303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54348" y="688078"/>
              <a:ext cx="107796" cy="211100"/>
            </a:xfrm>
            <a:custGeom>
              <a:avLst/>
              <a:gdLst>
                <a:gd name="T0" fmla="*/ 5 w 21"/>
                <a:gd name="T1" fmla="*/ 4 h 41"/>
                <a:gd name="T2" fmla="*/ 8 w 21"/>
                <a:gd name="T3" fmla="*/ 26 h 41"/>
                <a:gd name="T4" fmla="*/ 21 w 21"/>
                <a:gd name="T5" fmla="*/ 40 h 41"/>
                <a:gd name="T6" fmla="*/ 20 w 21"/>
                <a:gd name="T7" fmla="*/ 41 h 41"/>
                <a:gd name="T8" fmla="*/ 4 w 21"/>
                <a:gd name="T9" fmla="*/ 4 h 41"/>
                <a:gd name="T10" fmla="*/ 4 w 21"/>
                <a:gd name="T11" fmla="*/ 4 h 41"/>
                <a:gd name="T12" fmla="*/ 4 w 21"/>
                <a:gd name="T13" fmla="*/ 1 h 41"/>
                <a:gd name="T14" fmla="*/ 6 w 21"/>
                <a:gd name="T15" fmla="*/ 3 h 41"/>
                <a:gd name="T16" fmla="*/ 5 w 21"/>
                <a:gd name="T17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41">
                  <a:moveTo>
                    <a:pt x="5" y="4"/>
                  </a:moveTo>
                  <a:cubicBezTo>
                    <a:pt x="4" y="8"/>
                    <a:pt x="3" y="17"/>
                    <a:pt x="8" y="26"/>
                  </a:cubicBezTo>
                  <a:cubicBezTo>
                    <a:pt x="15" y="36"/>
                    <a:pt x="21" y="40"/>
                    <a:pt x="21" y="40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0" y="28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2"/>
                    <a:pt x="4" y="1"/>
                  </a:cubicBezTo>
                  <a:cubicBezTo>
                    <a:pt x="4" y="0"/>
                    <a:pt x="6" y="0"/>
                    <a:pt x="6" y="3"/>
                  </a:cubicBezTo>
                  <a:cubicBezTo>
                    <a:pt x="6" y="4"/>
                    <a:pt x="5" y="4"/>
                    <a:pt x="5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5" name="Freeform 542">
              <a:extLst>
                <a:ext uri="{FF2B5EF4-FFF2-40B4-BE49-F238E27FC236}">
                  <a16:creationId xmlns:a16="http://schemas.microsoft.com/office/drawing/2014/main" id="{780995D2-B1DB-4725-8D2A-3272BDE7B3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6681" y="728501"/>
              <a:ext cx="801730" cy="253769"/>
            </a:xfrm>
            <a:custGeom>
              <a:avLst/>
              <a:gdLst>
                <a:gd name="T0" fmla="*/ 29 w 156"/>
                <a:gd name="T1" fmla="*/ 35 h 49"/>
                <a:gd name="T2" fmla="*/ 34 w 156"/>
                <a:gd name="T3" fmla="*/ 35 h 49"/>
                <a:gd name="T4" fmla="*/ 34 w 156"/>
                <a:gd name="T5" fmla="*/ 35 h 49"/>
                <a:gd name="T6" fmla="*/ 71 w 156"/>
                <a:gd name="T7" fmla="*/ 29 h 49"/>
                <a:gd name="T8" fmla="*/ 84 w 156"/>
                <a:gd name="T9" fmla="*/ 26 h 49"/>
                <a:gd name="T10" fmla="*/ 84 w 156"/>
                <a:gd name="T11" fmla="*/ 26 h 49"/>
                <a:gd name="T12" fmla="*/ 90 w 156"/>
                <a:gd name="T13" fmla="*/ 25 h 49"/>
                <a:gd name="T14" fmla="*/ 127 w 156"/>
                <a:gd name="T15" fmla="*/ 18 h 49"/>
                <a:gd name="T16" fmla="*/ 128 w 156"/>
                <a:gd name="T17" fmla="*/ 17 h 49"/>
                <a:gd name="T18" fmla="*/ 145 w 156"/>
                <a:gd name="T19" fmla="*/ 15 h 49"/>
                <a:gd name="T20" fmla="*/ 127 w 156"/>
                <a:gd name="T21" fmla="*/ 30 h 49"/>
                <a:gd name="T22" fmla="*/ 110 w 156"/>
                <a:gd name="T23" fmla="*/ 40 h 49"/>
                <a:gd name="T24" fmla="*/ 110 w 156"/>
                <a:gd name="T25" fmla="*/ 40 h 49"/>
                <a:gd name="T26" fmla="*/ 110 w 156"/>
                <a:gd name="T27" fmla="*/ 40 h 49"/>
                <a:gd name="T28" fmla="*/ 109 w 156"/>
                <a:gd name="T29" fmla="*/ 41 h 49"/>
                <a:gd name="T30" fmla="*/ 108 w 156"/>
                <a:gd name="T31" fmla="*/ 41 h 49"/>
                <a:gd name="T32" fmla="*/ 99 w 156"/>
                <a:gd name="T33" fmla="*/ 43 h 49"/>
                <a:gd name="T34" fmla="*/ 79 w 156"/>
                <a:gd name="T35" fmla="*/ 40 h 49"/>
                <a:gd name="T36" fmla="*/ 74 w 156"/>
                <a:gd name="T37" fmla="*/ 40 h 49"/>
                <a:gd name="T38" fmla="*/ 59 w 156"/>
                <a:gd name="T39" fmla="*/ 47 h 49"/>
                <a:gd name="T40" fmla="*/ 42 w 156"/>
                <a:gd name="T41" fmla="*/ 49 h 49"/>
                <a:gd name="T42" fmla="*/ 42 w 156"/>
                <a:gd name="T43" fmla="*/ 49 h 49"/>
                <a:gd name="T44" fmla="*/ 27 w 156"/>
                <a:gd name="T45" fmla="*/ 47 h 49"/>
                <a:gd name="T46" fmla="*/ 16 w 156"/>
                <a:gd name="T47" fmla="*/ 43 h 49"/>
                <a:gd name="T48" fmla="*/ 19 w 156"/>
                <a:gd name="T49" fmla="*/ 34 h 49"/>
                <a:gd name="T50" fmla="*/ 29 w 156"/>
                <a:gd name="T51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6" h="49">
                  <a:moveTo>
                    <a:pt x="29" y="35"/>
                  </a:moveTo>
                  <a:cubicBezTo>
                    <a:pt x="31" y="35"/>
                    <a:pt x="32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48" y="35"/>
                    <a:pt x="57" y="37"/>
                    <a:pt x="71" y="29"/>
                  </a:cubicBezTo>
                  <a:cubicBezTo>
                    <a:pt x="71" y="29"/>
                    <a:pt x="77" y="27"/>
                    <a:pt x="84" y="26"/>
                  </a:cubicBezTo>
                  <a:cubicBezTo>
                    <a:pt x="84" y="26"/>
                    <a:pt x="84" y="26"/>
                    <a:pt x="84" y="26"/>
                  </a:cubicBezTo>
                  <a:cubicBezTo>
                    <a:pt x="86" y="26"/>
                    <a:pt x="88" y="26"/>
                    <a:pt x="90" y="25"/>
                  </a:cubicBezTo>
                  <a:cubicBezTo>
                    <a:pt x="99" y="25"/>
                    <a:pt x="117" y="22"/>
                    <a:pt x="127" y="18"/>
                  </a:cubicBezTo>
                  <a:cubicBezTo>
                    <a:pt x="127" y="17"/>
                    <a:pt x="128" y="17"/>
                    <a:pt x="128" y="17"/>
                  </a:cubicBezTo>
                  <a:cubicBezTo>
                    <a:pt x="156" y="0"/>
                    <a:pt x="149" y="11"/>
                    <a:pt x="145" y="15"/>
                  </a:cubicBezTo>
                  <a:cubicBezTo>
                    <a:pt x="140" y="18"/>
                    <a:pt x="134" y="24"/>
                    <a:pt x="127" y="30"/>
                  </a:cubicBezTo>
                  <a:cubicBezTo>
                    <a:pt x="123" y="34"/>
                    <a:pt x="117" y="37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08" y="41"/>
                    <a:pt x="108" y="41"/>
                    <a:pt x="108" y="41"/>
                  </a:cubicBezTo>
                  <a:cubicBezTo>
                    <a:pt x="105" y="42"/>
                    <a:pt x="102" y="42"/>
                    <a:pt x="99" y="43"/>
                  </a:cubicBezTo>
                  <a:cubicBezTo>
                    <a:pt x="90" y="44"/>
                    <a:pt x="84" y="43"/>
                    <a:pt x="79" y="40"/>
                  </a:cubicBezTo>
                  <a:cubicBezTo>
                    <a:pt x="78" y="39"/>
                    <a:pt x="75" y="39"/>
                    <a:pt x="74" y="40"/>
                  </a:cubicBezTo>
                  <a:cubicBezTo>
                    <a:pt x="70" y="43"/>
                    <a:pt x="66" y="45"/>
                    <a:pt x="59" y="47"/>
                  </a:cubicBezTo>
                  <a:cubicBezTo>
                    <a:pt x="53" y="48"/>
                    <a:pt x="48" y="49"/>
                    <a:pt x="42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7" y="49"/>
                    <a:pt x="31" y="48"/>
                    <a:pt x="27" y="47"/>
                  </a:cubicBezTo>
                  <a:cubicBezTo>
                    <a:pt x="22" y="46"/>
                    <a:pt x="18" y="45"/>
                    <a:pt x="16" y="43"/>
                  </a:cubicBezTo>
                  <a:cubicBezTo>
                    <a:pt x="0" y="33"/>
                    <a:pt x="7" y="34"/>
                    <a:pt x="19" y="34"/>
                  </a:cubicBezTo>
                  <a:cubicBezTo>
                    <a:pt x="22" y="34"/>
                    <a:pt x="26" y="35"/>
                    <a:pt x="29" y="35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6" name="Freeform 543">
              <a:extLst>
                <a:ext uri="{FF2B5EF4-FFF2-40B4-BE49-F238E27FC236}">
                  <a16:creationId xmlns:a16="http://schemas.microsoft.com/office/drawing/2014/main" id="{3CC8F7AA-686F-4F11-8EAF-8451ED6CC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5323" y="878966"/>
              <a:ext cx="397497" cy="103304"/>
            </a:xfrm>
            <a:custGeom>
              <a:avLst/>
              <a:gdLst>
                <a:gd name="T0" fmla="*/ 67 w 77"/>
                <a:gd name="T1" fmla="*/ 0 h 20"/>
                <a:gd name="T2" fmla="*/ 58 w 77"/>
                <a:gd name="T3" fmla="*/ 6 h 20"/>
                <a:gd name="T4" fmla="*/ 49 w 77"/>
                <a:gd name="T5" fmla="*/ 9 h 20"/>
                <a:gd name="T6" fmla="*/ 48 w 77"/>
                <a:gd name="T7" fmla="*/ 9 h 20"/>
                <a:gd name="T8" fmla="*/ 47 w 77"/>
                <a:gd name="T9" fmla="*/ 9 h 20"/>
                <a:gd name="T10" fmla="*/ 46 w 77"/>
                <a:gd name="T11" fmla="*/ 9 h 20"/>
                <a:gd name="T12" fmla="*/ 46 w 77"/>
                <a:gd name="T13" fmla="*/ 9 h 20"/>
                <a:gd name="T14" fmla="*/ 51 w 77"/>
                <a:gd name="T15" fmla="*/ 1 h 20"/>
                <a:gd name="T16" fmla="*/ 46 w 77"/>
                <a:gd name="T17" fmla="*/ 6 h 20"/>
                <a:gd name="T18" fmla="*/ 42 w 77"/>
                <a:gd name="T19" fmla="*/ 8 h 20"/>
                <a:gd name="T20" fmla="*/ 41 w 77"/>
                <a:gd name="T21" fmla="*/ 8 h 20"/>
                <a:gd name="T22" fmla="*/ 30 w 77"/>
                <a:gd name="T23" fmla="*/ 5 h 20"/>
                <a:gd name="T24" fmla="*/ 38 w 77"/>
                <a:gd name="T25" fmla="*/ 8 h 20"/>
                <a:gd name="T26" fmla="*/ 28 w 77"/>
                <a:gd name="T27" fmla="*/ 10 h 20"/>
                <a:gd name="T28" fmla="*/ 25 w 77"/>
                <a:gd name="T29" fmla="*/ 10 h 20"/>
                <a:gd name="T30" fmla="*/ 13 w 77"/>
                <a:gd name="T31" fmla="*/ 9 h 20"/>
                <a:gd name="T32" fmla="*/ 23 w 77"/>
                <a:gd name="T33" fmla="*/ 12 h 20"/>
                <a:gd name="T34" fmla="*/ 25 w 77"/>
                <a:gd name="T35" fmla="*/ 12 h 20"/>
                <a:gd name="T36" fmla="*/ 27 w 77"/>
                <a:gd name="T37" fmla="*/ 12 h 20"/>
                <a:gd name="T38" fmla="*/ 28 w 77"/>
                <a:gd name="T39" fmla="*/ 12 h 20"/>
                <a:gd name="T40" fmla="*/ 20 w 77"/>
                <a:gd name="T41" fmla="*/ 17 h 20"/>
                <a:gd name="T42" fmla="*/ 5 w 77"/>
                <a:gd name="T43" fmla="*/ 20 h 20"/>
                <a:gd name="T44" fmla="*/ 5 w 77"/>
                <a:gd name="T45" fmla="*/ 20 h 20"/>
                <a:gd name="T46" fmla="*/ 22 w 77"/>
                <a:gd name="T47" fmla="*/ 18 h 20"/>
                <a:gd name="T48" fmla="*/ 37 w 77"/>
                <a:gd name="T49" fmla="*/ 11 h 20"/>
                <a:gd name="T50" fmla="*/ 40 w 77"/>
                <a:gd name="T51" fmla="*/ 10 h 20"/>
                <a:gd name="T52" fmla="*/ 42 w 77"/>
                <a:gd name="T53" fmla="*/ 11 h 20"/>
                <a:gd name="T54" fmla="*/ 56 w 77"/>
                <a:gd name="T55" fmla="*/ 14 h 20"/>
                <a:gd name="T56" fmla="*/ 62 w 77"/>
                <a:gd name="T57" fmla="*/ 14 h 20"/>
                <a:gd name="T58" fmla="*/ 71 w 77"/>
                <a:gd name="T59" fmla="*/ 12 h 20"/>
                <a:gd name="T60" fmla="*/ 72 w 77"/>
                <a:gd name="T61" fmla="*/ 12 h 20"/>
                <a:gd name="T62" fmla="*/ 73 w 77"/>
                <a:gd name="T63" fmla="*/ 11 h 20"/>
                <a:gd name="T64" fmla="*/ 73 w 77"/>
                <a:gd name="T65" fmla="*/ 11 h 20"/>
                <a:gd name="T66" fmla="*/ 73 w 77"/>
                <a:gd name="T67" fmla="*/ 11 h 20"/>
                <a:gd name="T68" fmla="*/ 76 w 77"/>
                <a:gd name="T69" fmla="*/ 9 h 20"/>
                <a:gd name="T70" fmla="*/ 76 w 77"/>
                <a:gd name="T71" fmla="*/ 9 h 20"/>
                <a:gd name="T72" fmla="*/ 57 w 77"/>
                <a:gd name="T73" fmla="*/ 13 h 20"/>
                <a:gd name="T74" fmla="*/ 52 w 77"/>
                <a:gd name="T75" fmla="*/ 12 h 20"/>
                <a:gd name="T76" fmla="*/ 65 w 77"/>
                <a:gd name="T77" fmla="*/ 3 h 20"/>
                <a:gd name="T78" fmla="*/ 67 w 77"/>
                <a:gd name="T7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7" h="20">
                  <a:moveTo>
                    <a:pt x="67" y="0"/>
                  </a:moveTo>
                  <a:cubicBezTo>
                    <a:pt x="66" y="0"/>
                    <a:pt x="63" y="2"/>
                    <a:pt x="58" y="6"/>
                  </a:cubicBezTo>
                  <a:cubicBezTo>
                    <a:pt x="54" y="9"/>
                    <a:pt x="51" y="9"/>
                    <a:pt x="49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9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3" y="9"/>
                    <a:pt x="51" y="6"/>
                    <a:pt x="51" y="1"/>
                  </a:cubicBezTo>
                  <a:cubicBezTo>
                    <a:pt x="50" y="3"/>
                    <a:pt x="49" y="4"/>
                    <a:pt x="46" y="6"/>
                  </a:cubicBezTo>
                  <a:cubicBezTo>
                    <a:pt x="43" y="6"/>
                    <a:pt x="43" y="7"/>
                    <a:pt x="42" y="8"/>
                  </a:cubicBezTo>
                  <a:cubicBezTo>
                    <a:pt x="42" y="8"/>
                    <a:pt x="41" y="8"/>
                    <a:pt x="41" y="8"/>
                  </a:cubicBezTo>
                  <a:cubicBezTo>
                    <a:pt x="39" y="8"/>
                    <a:pt x="34" y="6"/>
                    <a:pt x="30" y="5"/>
                  </a:cubicBezTo>
                  <a:cubicBezTo>
                    <a:pt x="33" y="9"/>
                    <a:pt x="38" y="7"/>
                    <a:pt x="38" y="8"/>
                  </a:cubicBezTo>
                  <a:cubicBezTo>
                    <a:pt x="37" y="9"/>
                    <a:pt x="37" y="10"/>
                    <a:pt x="28" y="10"/>
                  </a:cubicBezTo>
                  <a:cubicBezTo>
                    <a:pt x="27" y="10"/>
                    <a:pt x="26" y="10"/>
                    <a:pt x="25" y="10"/>
                  </a:cubicBezTo>
                  <a:cubicBezTo>
                    <a:pt x="21" y="10"/>
                    <a:pt x="19" y="10"/>
                    <a:pt x="13" y="9"/>
                  </a:cubicBezTo>
                  <a:cubicBezTo>
                    <a:pt x="17" y="11"/>
                    <a:pt x="21" y="12"/>
                    <a:pt x="23" y="12"/>
                  </a:cubicBezTo>
                  <a:cubicBezTo>
                    <a:pt x="24" y="12"/>
                    <a:pt x="25" y="12"/>
                    <a:pt x="25" y="12"/>
                  </a:cubicBezTo>
                  <a:cubicBezTo>
                    <a:pt x="26" y="12"/>
                    <a:pt x="26" y="12"/>
                    <a:pt x="27" y="12"/>
                  </a:cubicBezTo>
                  <a:cubicBezTo>
                    <a:pt x="27" y="12"/>
                    <a:pt x="28" y="12"/>
                    <a:pt x="28" y="12"/>
                  </a:cubicBezTo>
                  <a:cubicBezTo>
                    <a:pt x="30" y="13"/>
                    <a:pt x="26" y="15"/>
                    <a:pt x="20" y="17"/>
                  </a:cubicBezTo>
                  <a:cubicBezTo>
                    <a:pt x="13" y="19"/>
                    <a:pt x="0" y="19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11" y="20"/>
                    <a:pt x="16" y="19"/>
                    <a:pt x="22" y="18"/>
                  </a:cubicBezTo>
                  <a:cubicBezTo>
                    <a:pt x="29" y="16"/>
                    <a:pt x="33" y="14"/>
                    <a:pt x="37" y="11"/>
                  </a:cubicBezTo>
                  <a:cubicBezTo>
                    <a:pt x="38" y="11"/>
                    <a:pt x="39" y="10"/>
                    <a:pt x="40" y="10"/>
                  </a:cubicBezTo>
                  <a:cubicBezTo>
                    <a:pt x="41" y="10"/>
                    <a:pt x="42" y="10"/>
                    <a:pt x="42" y="11"/>
                  </a:cubicBezTo>
                  <a:cubicBezTo>
                    <a:pt x="46" y="13"/>
                    <a:pt x="50" y="14"/>
                    <a:pt x="56" y="14"/>
                  </a:cubicBezTo>
                  <a:cubicBezTo>
                    <a:pt x="58" y="14"/>
                    <a:pt x="60" y="14"/>
                    <a:pt x="62" y="14"/>
                  </a:cubicBezTo>
                  <a:cubicBezTo>
                    <a:pt x="65" y="13"/>
                    <a:pt x="68" y="13"/>
                    <a:pt x="71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5" y="10"/>
                    <a:pt x="77" y="9"/>
                    <a:pt x="76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1" y="10"/>
                    <a:pt x="63" y="13"/>
                    <a:pt x="57" y="13"/>
                  </a:cubicBezTo>
                  <a:cubicBezTo>
                    <a:pt x="55" y="13"/>
                    <a:pt x="53" y="13"/>
                    <a:pt x="52" y="12"/>
                  </a:cubicBezTo>
                  <a:cubicBezTo>
                    <a:pt x="46" y="9"/>
                    <a:pt x="54" y="13"/>
                    <a:pt x="65" y="3"/>
                  </a:cubicBezTo>
                  <a:cubicBezTo>
                    <a:pt x="66" y="1"/>
                    <a:pt x="67" y="0"/>
                    <a:pt x="67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7" name="Freeform 544">
              <a:extLst>
                <a:ext uri="{FF2B5EF4-FFF2-40B4-BE49-F238E27FC236}">
                  <a16:creationId xmlns:a16="http://schemas.microsoft.com/office/drawing/2014/main" id="{40C01D27-999A-4E98-BC8F-B96A163BF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8328" y="438801"/>
              <a:ext cx="136990" cy="71864"/>
            </a:xfrm>
            <a:custGeom>
              <a:avLst/>
              <a:gdLst>
                <a:gd name="T0" fmla="*/ 11 w 27"/>
                <a:gd name="T1" fmla="*/ 0 h 14"/>
                <a:gd name="T2" fmla="*/ 4 w 27"/>
                <a:gd name="T3" fmla="*/ 1 h 14"/>
                <a:gd name="T4" fmla="*/ 3 w 27"/>
                <a:gd name="T5" fmla="*/ 2 h 14"/>
                <a:gd name="T6" fmla="*/ 2 w 27"/>
                <a:gd name="T7" fmla="*/ 2 h 14"/>
                <a:gd name="T8" fmla="*/ 1 w 27"/>
                <a:gd name="T9" fmla="*/ 2 h 14"/>
                <a:gd name="T10" fmla="*/ 0 w 27"/>
                <a:gd name="T11" fmla="*/ 2 h 14"/>
                <a:gd name="T12" fmla="*/ 0 w 27"/>
                <a:gd name="T13" fmla="*/ 2 h 14"/>
                <a:gd name="T14" fmla="*/ 0 w 27"/>
                <a:gd name="T15" fmla="*/ 2 h 14"/>
                <a:gd name="T16" fmla="*/ 1 w 27"/>
                <a:gd name="T17" fmla="*/ 2 h 14"/>
                <a:gd name="T18" fmla="*/ 3 w 27"/>
                <a:gd name="T19" fmla="*/ 2 h 14"/>
                <a:gd name="T20" fmla="*/ 4 w 27"/>
                <a:gd name="T21" fmla="*/ 1 h 14"/>
                <a:gd name="T22" fmla="*/ 11 w 27"/>
                <a:gd name="T23" fmla="*/ 0 h 14"/>
                <a:gd name="T24" fmla="*/ 15 w 27"/>
                <a:gd name="T25" fmla="*/ 2 h 14"/>
                <a:gd name="T26" fmla="*/ 16 w 27"/>
                <a:gd name="T27" fmla="*/ 4 h 14"/>
                <a:gd name="T28" fmla="*/ 25 w 27"/>
                <a:gd name="T29" fmla="*/ 9 h 14"/>
                <a:gd name="T30" fmla="*/ 25 w 27"/>
                <a:gd name="T31" fmla="*/ 9 h 14"/>
                <a:gd name="T32" fmla="*/ 27 w 27"/>
                <a:gd name="T33" fmla="*/ 14 h 14"/>
                <a:gd name="T34" fmla="*/ 27 w 27"/>
                <a:gd name="T35" fmla="*/ 14 h 14"/>
                <a:gd name="T36" fmla="*/ 27 w 27"/>
                <a:gd name="T37" fmla="*/ 14 h 14"/>
                <a:gd name="T38" fmla="*/ 25 w 27"/>
                <a:gd name="T39" fmla="*/ 9 h 14"/>
                <a:gd name="T40" fmla="*/ 25 w 27"/>
                <a:gd name="T41" fmla="*/ 9 h 14"/>
                <a:gd name="T42" fmla="*/ 16 w 27"/>
                <a:gd name="T43" fmla="*/ 4 h 14"/>
                <a:gd name="T44" fmla="*/ 15 w 27"/>
                <a:gd name="T45" fmla="*/ 2 h 14"/>
                <a:gd name="T46" fmla="*/ 11 w 27"/>
                <a:gd name="T4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14">
                  <a:moveTo>
                    <a:pt x="11" y="0"/>
                  </a:moveTo>
                  <a:cubicBezTo>
                    <a:pt x="9" y="0"/>
                    <a:pt x="6" y="0"/>
                    <a:pt x="4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3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0"/>
                    <a:pt x="9" y="0"/>
                    <a:pt x="11" y="0"/>
                  </a:cubicBezTo>
                  <a:cubicBezTo>
                    <a:pt x="14" y="0"/>
                    <a:pt x="15" y="1"/>
                    <a:pt x="15" y="2"/>
                  </a:cubicBezTo>
                  <a:cubicBezTo>
                    <a:pt x="15" y="3"/>
                    <a:pt x="16" y="4"/>
                    <a:pt x="16" y="4"/>
                  </a:cubicBezTo>
                  <a:cubicBezTo>
                    <a:pt x="17" y="8"/>
                    <a:pt x="22" y="5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6" y="11"/>
                    <a:pt x="27" y="13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3"/>
                    <a:pt x="26" y="11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2" y="5"/>
                    <a:pt x="17" y="8"/>
                    <a:pt x="16" y="4"/>
                  </a:cubicBezTo>
                  <a:cubicBezTo>
                    <a:pt x="16" y="4"/>
                    <a:pt x="15" y="3"/>
                    <a:pt x="15" y="2"/>
                  </a:cubicBezTo>
                  <a:cubicBezTo>
                    <a:pt x="15" y="1"/>
                    <a:pt x="14" y="0"/>
                    <a:pt x="1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8" name="Freeform 545">
              <a:extLst>
                <a:ext uri="{FF2B5EF4-FFF2-40B4-BE49-F238E27FC236}">
                  <a16:creationId xmlns:a16="http://schemas.microsoft.com/office/drawing/2014/main" id="{990431F6-D458-4ECB-A4E7-BEAA4B06B7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92396" y="438801"/>
              <a:ext cx="195380" cy="154956"/>
            </a:xfrm>
            <a:custGeom>
              <a:avLst/>
              <a:gdLst>
                <a:gd name="T0" fmla="*/ 17 w 38"/>
                <a:gd name="T1" fmla="*/ 25 h 30"/>
                <a:gd name="T2" fmla="*/ 14 w 38"/>
                <a:gd name="T3" fmla="*/ 27 h 30"/>
                <a:gd name="T4" fmla="*/ 14 w 38"/>
                <a:gd name="T5" fmla="*/ 27 h 30"/>
                <a:gd name="T6" fmla="*/ 17 w 38"/>
                <a:gd name="T7" fmla="*/ 25 h 30"/>
                <a:gd name="T8" fmla="*/ 29 w 38"/>
                <a:gd name="T9" fmla="*/ 13 h 30"/>
                <a:gd name="T10" fmla="*/ 28 w 38"/>
                <a:gd name="T11" fmla="*/ 13 h 30"/>
                <a:gd name="T12" fmla="*/ 29 w 38"/>
                <a:gd name="T13" fmla="*/ 13 h 30"/>
                <a:gd name="T14" fmla="*/ 29 w 38"/>
                <a:gd name="T15" fmla="*/ 13 h 30"/>
                <a:gd name="T16" fmla="*/ 29 w 38"/>
                <a:gd name="T17" fmla="*/ 13 h 30"/>
                <a:gd name="T18" fmla="*/ 29 w 38"/>
                <a:gd name="T19" fmla="*/ 13 h 30"/>
                <a:gd name="T20" fmla="*/ 11 w 38"/>
                <a:gd name="T21" fmla="*/ 5 h 30"/>
                <a:gd name="T22" fmla="*/ 10 w 38"/>
                <a:gd name="T23" fmla="*/ 6 h 30"/>
                <a:gd name="T24" fmla="*/ 11 w 38"/>
                <a:gd name="T25" fmla="*/ 5 h 30"/>
                <a:gd name="T26" fmla="*/ 18 w 38"/>
                <a:gd name="T27" fmla="*/ 0 h 30"/>
                <a:gd name="T28" fmla="*/ 11 w 38"/>
                <a:gd name="T29" fmla="*/ 1 h 30"/>
                <a:gd name="T30" fmla="*/ 10 w 38"/>
                <a:gd name="T31" fmla="*/ 2 h 30"/>
                <a:gd name="T32" fmla="*/ 8 w 38"/>
                <a:gd name="T33" fmla="*/ 2 h 30"/>
                <a:gd name="T34" fmla="*/ 7 w 38"/>
                <a:gd name="T35" fmla="*/ 2 h 30"/>
                <a:gd name="T36" fmla="*/ 7 w 38"/>
                <a:gd name="T37" fmla="*/ 2 h 30"/>
                <a:gd name="T38" fmla="*/ 0 w 38"/>
                <a:gd name="T39" fmla="*/ 11 h 30"/>
                <a:gd name="T40" fmla="*/ 10 w 38"/>
                <a:gd name="T41" fmla="*/ 4 h 30"/>
                <a:gd name="T42" fmla="*/ 11 w 38"/>
                <a:gd name="T43" fmla="*/ 5 h 30"/>
                <a:gd name="T44" fmla="*/ 11 w 38"/>
                <a:gd name="T45" fmla="*/ 5 h 30"/>
                <a:gd name="T46" fmla="*/ 11 w 38"/>
                <a:gd name="T47" fmla="*/ 5 h 30"/>
                <a:gd name="T48" fmla="*/ 14 w 38"/>
                <a:gd name="T49" fmla="*/ 5 h 30"/>
                <a:gd name="T50" fmla="*/ 2 w 38"/>
                <a:gd name="T51" fmla="*/ 16 h 30"/>
                <a:gd name="T52" fmla="*/ 4 w 38"/>
                <a:gd name="T53" fmla="*/ 11 h 30"/>
                <a:gd name="T54" fmla="*/ 2 w 38"/>
                <a:gd name="T55" fmla="*/ 16 h 30"/>
                <a:gd name="T56" fmla="*/ 14 w 38"/>
                <a:gd name="T57" fmla="*/ 5 h 30"/>
                <a:gd name="T58" fmla="*/ 18 w 38"/>
                <a:gd name="T59" fmla="*/ 3 h 30"/>
                <a:gd name="T60" fmla="*/ 22 w 38"/>
                <a:gd name="T61" fmla="*/ 7 h 30"/>
                <a:gd name="T62" fmla="*/ 16 w 38"/>
                <a:gd name="T63" fmla="*/ 16 h 30"/>
                <a:gd name="T64" fmla="*/ 25 w 38"/>
                <a:gd name="T65" fmla="*/ 10 h 30"/>
                <a:gd name="T66" fmla="*/ 26 w 38"/>
                <a:gd name="T67" fmla="*/ 10 h 30"/>
                <a:gd name="T68" fmla="*/ 26 w 38"/>
                <a:gd name="T69" fmla="*/ 11 h 30"/>
                <a:gd name="T70" fmla="*/ 26 w 38"/>
                <a:gd name="T71" fmla="*/ 10 h 30"/>
                <a:gd name="T72" fmla="*/ 29 w 38"/>
                <a:gd name="T73" fmla="*/ 13 h 30"/>
                <a:gd name="T74" fmla="*/ 29 w 38"/>
                <a:gd name="T75" fmla="*/ 13 h 30"/>
                <a:gd name="T76" fmla="*/ 29 w 38"/>
                <a:gd name="T77" fmla="*/ 13 h 30"/>
                <a:gd name="T78" fmla="*/ 29 w 38"/>
                <a:gd name="T79" fmla="*/ 13 h 30"/>
                <a:gd name="T80" fmla="*/ 30 w 38"/>
                <a:gd name="T81" fmla="*/ 15 h 30"/>
                <a:gd name="T82" fmla="*/ 29 w 38"/>
                <a:gd name="T83" fmla="*/ 13 h 30"/>
                <a:gd name="T84" fmla="*/ 32 w 38"/>
                <a:gd name="T85" fmla="*/ 14 h 30"/>
                <a:gd name="T86" fmla="*/ 32 w 38"/>
                <a:gd name="T87" fmla="*/ 14 h 30"/>
                <a:gd name="T88" fmla="*/ 32 w 38"/>
                <a:gd name="T89" fmla="*/ 14 h 30"/>
                <a:gd name="T90" fmla="*/ 33 w 38"/>
                <a:gd name="T91" fmla="*/ 15 h 30"/>
                <a:gd name="T92" fmla="*/ 33 w 38"/>
                <a:gd name="T93" fmla="*/ 15 h 30"/>
                <a:gd name="T94" fmla="*/ 33 w 38"/>
                <a:gd name="T95" fmla="*/ 15 h 30"/>
                <a:gd name="T96" fmla="*/ 34 w 38"/>
                <a:gd name="T97" fmla="*/ 30 h 30"/>
                <a:gd name="T98" fmla="*/ 34 w 38"/>
                <a:gd name="T99" fmla="*/ 14 h 30"/>
                <a:gd name="T100" fmla="*/ 34 w 38"/>
                <a:gd name="T101" fmla="*/ 14 h 30"/>
                <a:gd name="T102" fmla="*/ 32 w 38"/>
                <a:gd name="T103" fmla="*/ 9 h 30"/>
                <a:gd name="T104" fmla="*/ 32 w 38"/>
                <a:gd name="T105" fmla="*/ 9 h 30"/>
                <a:gd name="T106" fmla="*/ 23 w 38"/>
                <a:gd name="T107" fmla="*/ 4 h 30"/>
                <a:gd name="T108" fmla="*/ 22 w 38"/>
                <a:gd name="T109" fmla="*/ 2 h 30"/>
                <a:gd name="T110" fmla="*/ 18 w 38"/>
                <a:gd name="T1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" h="30">
                  <a:moveTo>
                    <a:pt x="17" y="25"/>
                  </a:moveTo>
                  <a:cubicBezTo>
                    <a:pt x="16" y="26"/>
                    <a:pt x="15" y="26"/>
                    <a:pt x="14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5" y="27"/>
                    <a:pt x="16" y="26"/>
                    <a:pt x="17" y="25"/>
                  </a:cubicBezTo>
                  <a:moveTo>
                    <a:pt x="29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moveTo>
                    <a:pt x="11" y="5"/>
                  </a:moveTo>
                  <a:cubicBezTo>
                    <a:pt x="11" y="5"/>
                    <a:pt x="10" y="5"/>
                    <a:pt x="10" y="6"/>
                  </a:cubicBezTo>
                  <a:cubicBezTo>
                    <a:pt x="10" y="5"/>
                    <a:pt x="11" y="5"/>
                    <a:pt x="11" y="5"/>
                  </a:cubicBezTo>
                  <a:moveTo>
                    <a:pt x="18" y="0"/>
                  </a:moveTo>
                  <a:cubicBezTo>
                    <a:pt x="16" y="0"/>
                    <a:pt x="13" y="0"/>
                    <a:pt x="11" y="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3" y="5"/>
                    <a:pt x="0" y="9"/>
                    <a:pt x="0" y="11"/>
                  </a:cubicBezTo>
                  <a:cubicBezTo>
                    <a:pt x="1" y="8"/>
                    <a:pt x="8" y="4"/>
                    <a:pt x="10" y="4"/>
                  </a:cubicBezTo>
                  <a:cubicBezTo>
                    <a:pt x="10" y="4"/>
                    <a:pt x="11" y="4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7" y="9"/>
                    <a:pt x="4" y="13"/>
                    <a:pt x="2" y="16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2" y="13"/>
                    <a:pt x="0" y="15"/>
                    <a:pt x="2" y="16"/>
                  </a:cubicBezTo>
                  <a:cubicBezTo>
                    <a:pt x="4" y="13"/>
                    <a:pt x="7" y="9"/>
                    <a:pt x="14" y="5"/>
                  </a:cubicBezTo>
                  <a:cubicBezTo>
                    <a:pt x="16" y="4"/>
                    <a:pt x="17" y="3"/>
                    <a:pt x="18" y="3"/>
                  </a:cubicBezTo>
                  <a:cubicBezTo>
                    <a:pt x="20" y="3"/>
                    <a:pt x="21" y="5"/>
                    <a:pt x="22" y="7"/>
                  </a:cubicBezTo>
                  <a:cubicBezTo>
                    <a:pt x="23" y="10"/>
                    <a:pt x="18" y="14"/>
                    <a:pt x="16" y="16"/>
                  </a:cubicBezTo>
                  <a:cubicBezTo>
                    <a:pt x="19" y="16"/>
                    <a:pt x="23" y="10"/>
                    <a:pt x="25" y="10"/>
                  </a:cubicBezTo>
                  <a:cubicBezTo>
                    <a:pt x="25" y="10"/>
                    <a:pt x="25" y="10"/>
                    <a:pt x="26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0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30" y="14"/>
                    <a:pt x="30" y="15"/>
                  </a:cubicBezTo>
                  <a:cubicBezTo>
                    <a:pt x="30" y="14"/>
                    <a:pt x="29" y="13"/>
                    <a:pt x="29" y="13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9"/>
                    <a:pt x="35" y="26"/>
                    <a:pt x="34" y="30"/>
                  </a:cubicBezTo>
                  <a:cubicBezTo>
                    <a:pt x="38" y="2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3"/>
                    <a:pt x="33" y="11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29" y="5"/>
                    <a:pt x="24" y="8"/>
                    <a:pt x="23" y="4"/>
                  </a:cubicBezTo>
                  <a:cubicBezTo>
                    <a:pt x="23" y="4"/>
                    <a:pt x="22" y="3"/>
                    <a:pt x="22" y="2"/>
                  </a:cubicBezTo>
                  <a:cubicBezTo>
                    <a:pt x="22" y="1"/>
                    <a:pt x="21" y="0"/>
                    <a:pt x="18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" name="Freeform 546">
              <a:extLst>
                <a:ext uri="{FF2B5EF4-FFF2-40B4-BE49-F238E27FC236}">
                  <a16:creationId xmlns:a16="http://schemas.microsoft.com/office/drawing/2014/main" id="{F6C7BCD5-DF39-46B1-A625-A743E7E06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4265" y="418589"/>
              <a:ext cx="256015" cy="175168"/>
            </a:xfrm>
            <a:custGeom>
              <a:avLst/>
              <a:gdLst>
                <a:gd name="T0" fmla="*/ 24 w 50"/>
                <a:gd name="T1" fmla="*/ 0 h 34"/>
                <a:gd name="T2" fmla="*/ 21 w 50"/>
                <a:gd name="T3" fmla="*/ 2 h 34"/>
                <a:gd name="T4" fmla="*/ 18 w 50"/>
                <a:gd name="T5" fmla="*/ 5 h 34"/>
                <a:gd name="T6" fmla="*/ 18 w 50"/>
                <a:gd name="T7" fmla="*/ 5 h 34"/>
                <a:gd name="T8" fmla="*/ 14 w 50"/>
                <a:gd name="T9" fmla="*/ 3 h 34"/>
                <a:gd name="T10" fmla="*/ 12 w 50"/>
                <a:gd name="T11" fmla="*/ 3 h 34"/>
                <a:gd name="T12" fmla="*/ 9 w 50"/>
                <a:gd name="T13" fmla="*/ 4 h 34"/>
                <a:gd name="T14" fmla="*/ 3 w 50"/>
                <a:gd name="T15" fmla="*/ 14 h 34"/>
                <a:gd name="T16" fmla="*/ 3 w 50"/>
                <a:gd name="T17" fmla="*/ 14 h 34"/>
                <a:gd name="T18" fmla="*/ 3 w 50"/>
                <a:gd name="T19" fmla="*/ 14 h 34"/>
                <a:gd name="T20" fmla="*/ 3 w 50"/>
                <a:gd name="T21" fmla="*/ 14 h 34"/>
                <a:gd name="T22" fmla="*/ 4 w 50"/>
                <a:gd name="T23" fmla="*/ 31 h 34"/>
                <a:gd name="T24" fmla="*/ 12 w 50"/>
                <a:gd name="T25" fmla="*/ 9 h 34"/>
                <a:gd name="T26" fmla="*/ 13 w 50"/>
                <a:gd name="T27" fmla="*/ 9 h 34"/>
                <a:gd name="T28" fmla="*/ 15 w 50"/>
                <a:gd name="T29" fmla="*/ 34 h 34"/>
                <a:gd name="T30" fmla="*/ 15 w 50"/>
                <a:gd name="T31" fmla="*/ 9 h 34"/>
                <a:gd name="T32" fmla="*/ 15 w 50"/>
                <a:gd name="T33" fmla="*/ 9 h 34"/>
                <a:gd name="T34" fmla="*/ 22 w 50"/>
                <a:gd name="T35" fmla="*/ 24 h 34"/>
                <a:gd name="T36" fmla="*/ 19 w 50"/>
                <a:gd name="T37" fmla="*/ 9 h 34"/>
                <a:gd name="T38" fmla="*/ 26 w 50"/>
                <a:gd name="T39" fmla="*/ 23 h 34"/>
                <a:gd name="T40" fmla="*/ 23 w 50"/>
                <a:gd name="T41" fmla="*/ 8 h 34"/>
                <a:gd name="T42" fmla="*/ 24 w 50"/>
                <a:gd name="T43" fmla="*/ 8 h 34"/>
                <a:gd name="T44" fmla="*/ 32 w 50"/>
                <a:gd name="T45" fmla="*/ 27 h 34"/>
                <a:gd name="T46" fmla="*/ 27 w 50"/>
                <a:gd name="T47" fmla="*/ 6 h 34"/>
                <a:gd name="T48" fmla="*/ 27 w 50"/>
                <a:gd name="T49" fmla="*/ 6 h 34"/>
                <a:gd name="T50" fmla="*/ 40 w 50"/>
                <a:gd name="T51" fmla="*/ 25 h 34"/>
                <a:gd name="T52" fmla="*/ 29 w 50"/>
                <a:gd name="T53" fmla="*/ 3 h 34"/>
                <a:gd name="T54" fmla="*/ 32 w 50"/>
                <a:gd name="T55" fmla="*/ 5 h 34"/>
                <a:gd name="T56" fmla="*/ 50 w 50"/>
                <a:gd name="T57" fmla="*/ 21 h 34"/>
                <a:gd name="T58" fmla="*/ 40 w 50"/>
                <a:gd name="T59" fmla="*/ 8 h 34"/>
                <a:gd name="T60" fmla="*/ 40 w 50"/>
                <a:gd name="T61" fmla="*/ 8 h 34"/>
                <a:gd name="T62" fmla="*/ 40 w 50"/>
                <a:gd name="T63" fmla="*/ 8 h 34"/>
                <a:gd name="T64" fmla="*/ 25 w 50"/>
                <a:gd name="T65" fmla="*/ 0 h 34"/>
                <a:gd name="T66" fmla="*/ 24 w 50"/>
                <a:gd name="T6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0" h="34">
                  <a:moveTo>
                    <a:pt x="24" y="0"/>
                  </a:moveTo>
                  <a:cubicBezTo>
                    <a:pt x="23" y="0"/>
                    <a:pt x="21" y="1"/>
                    <a:pt x="21" y="2"/>
                  </a:cubicBezTo>
                  <a:cubicBezTo>
                    <a:pt x="20" y="3"/>
                    <a:pt x="19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6" y="5"/>
                    <a:pt x="15" y="4"/>
                    <a:pt x="14" y="3"/>
                  </a:cubicBezTo>
                  <a:cubicBezTo>
                    <a:pt x="13" y="3"/>
                    <a:pt x="13" y="3"/>
                    <a:pt x="12" y="3"/>
                  </a:cubicBezTo>
                  <a:cubicBezTo>
                    <a:pt x="11" y="3"/>
                    <a:pt x="10" y="3"/>
                    <a:pt x="9" y="4"/>
                  </a:cubicBezTo>
                  <a:cubicBezTo>
                    <a:pt x="7" y="6"/>
                    <a:pt x="5" y="10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0" y="25"/>
                    <a:pt x="2" y="27"/>
                    <a:pt x="4" y="31"/>
                  </a:cubicBezTo>
                  <a:cubicBezTo>
                    <a:pt x="1" y="17"/>
                    <a:pt x="9" y="9"/>
                    <a:pt x="12" y="9"/>
                  </a:cubicBezTo>
                  <a:cubicBezTo>
                    <a:pt x="12" y="9"/>
                    <a:pt x="12" y="9"/>
                    <a:pt x="13" y="9"/>
                  </a:cubicBezTo>
                  <a:cubicBezTo>
                    <a:pt x="9" y="13"/>
                    <a:pt x="7" y="26"/>
                    <a:pt x="15" y="34"/>
                  </a:cubicBezTo>
                  <a:cubicBezTo>
                    <a:pt x="11" y="29"/>
                    <a:pt x="12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9" y="10"/>
                    <a:pt x="19" y="18"/>
                    <a:pt x="22" y="24"/>
                  </a:cubicBezTo>
                  <a:cubicBezTo>
                    <a:pt x="22" y="19"/>
                    <a:pt x="19" y="11"/>
                    <a:pt x="19" y="9"/>
                  </a:cubicBezTo>
                  <a:cubicBezTo>
                    <a:pt x="22" y="9"/>
                    <a:pt x="25" y="20"/>
                    <a:pt x="26" y="23"/>
                  </a:cubicBezTo>
                  <a:cubicBezTo>
                    <a:pt x="27" y="16"/>
                    <a:pt x="21" y="8"/>
                    <a:pt x="23" y="8"/>
                  </a:cubicBezTo>
                  <a:cubicBezTo>
                    <a:pt x="23" y="8"/>
                    <a:pt x="24" y="8"/>
                    <a:pt x="24" y="8"/>
                  </a:cubicBezTo>
                  <a:cubicBezTo>
                    <a:pt x="26" y="9"/>
                    <a:pt x="32" y="22"/>
                    <a:pt x="32" y="27"/>
                  </a:cubicBezTo>
                  <a:cubicBezTo>
                    <a:pt x="36" y="21"/>
                    <a:pt x="25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30" y="7"/>
                    <a:pt x="40" y="18"/>
                    <a:pt x="40" y="25"/>
                  </a:cubicBezTo>
                  <a:cubicBezTo>
                    <a:pt x="43" y="14"/>
                    <a:pt x="28" y="3"/>
                    <a:pt x="29" y="3"/>
                  </a:cubicBezTo>
                  <a:cubicBezTo>
                    <a:pt x="29" y="3"/>
                    <a:pt x="30" y="4"/>
                    <a:pt x="32" y="5"/>
                  </a:cubicBezTo>
                  <a:cubicBezTo>
                    <a:pt x="42" y="9"/>
                    <a:pt x="44" y="15"/>
                    <a:pt x="50" y="21"/>
                  </a:cubicBezTo>
                  <a:cubicBezTo>
                    <a:pt x="48" y="15"/>
                    <a:pt x="41" y="9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4" y="3"/>
                    <a:pt x="29" y="1"/>
                    <a:pt x="25" y="0"/>
                  </a:cubicBezTo>
                  <a:cubicBezTo>
                    <a:pt x="25" y="0"/>
                    <a:pt x="24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" name="Freeform 547">
              <a:extLst>
                <a:ext uri="{FF2B5EF4-FFF2-40B4-BE49-F238E27FC236}">
                  <a16:creationId xmlns:a16="http://schemas.microsoft.com/office/drawing/2014/main" id="{A54B5E19-EDF1-446D-8B16-448A53AB2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9308" y="569054"/>
              <a:ext cx="123516" cy="179659"/>
            </a:xfrm>
            <a:custGeom>
              <a:avLst/>
              <a:gdLst>
                <a:gd name="T0" fmla="*/ 7 w 24"/>
                <a:gd name="T1" fmla="*/ 0 h 35"/>
                <a:gd name="T2" fmla="*/ 6 w 24"/>
                <a:gd name="T3" fmla="*/ 1 h 35"/>
                <a:gd name="T4" fmla="*/ 2 w 24"/>
                <a:gd name="T5" fmla="*/ 4 h 35"/>
                <a:gd name="T6" fmla="*/ 0 w 24"/>
                <a:gd name="T7" fmla="*/ 14 h 35"/>
                <a:gd name="T8" fmla="*/ 4 w 24"/>
                <a:gd name="T9" fmla="*/ 32 h 35"/>
                <a:gd name="T10" fmla="*/ 5 w 24"/>
                <a:gd name="T11" fmla="*/ 35 h 35"/>
                <a:gd name="T12" fmla="*/ 2 w 24"/>
                <a:gd name="T13" fmla="*/ 12 h 35"/>
                <a:gd name="T14" fmla="*/ 4 w 24"/>
                <a:gd name="T15" fmla="*/ 16 h 35"/>
                <a:gd name="T16" fmla="*/ 12 w 24"/>
                <a:gd name="T17" fmla="*/ 32 h 35"/>
                <a:gd name="T18" fmla="*/ 11 w 24"/>
                <a:gd name="T19" fmla="*/ 30 h 35"/>
                <a:gd name="T20" fmla="*/ 5 w 24"/>
                <a:gd name="T21" fmla="*/ 6 h 35"/>
                <a:gd name="T22" fmla="*/ 5 w 24"/>
                <a:gd name="T23" fmla="*/ 6 h 35"/>
                <a:gd name="T24" fmla="*/ 8 w 24"/>
                <a:gd name="T25" fmla="*/ 13 h 35"/>
                <a:gd name="T26" fmla="*/ 12 w 24"/>
                <a:gd name="T27" fmla="*/ 20 h 35"/>
                <a:gd name="T28" fmla="*/ 12 w 24"/>
                <a:gd name="T29" fmla="*/ 20 h 35"/>
                <a:gd name="T30" fmla="*/ 7 w 24"/>
                <a:gd name="T31" fmla="*/ 5 h 35"/>
                <a:gd name="T32" fmla="*/ 7 w 24"/>
                <a:gd name="T33" fmla="*/ 5 h 35"/>
                <a:gd name="T34" fmla="*/ 20 w 24"/>
                <a:gd name="T35" fmla="*/ 25 h 35"/>
                <a:gd name="T36" fmla="*/ 20 w 24"/>
                <a:gd name="T37" fmla="*/ 25 h 35"/>
                <a:gd name="T38" fmla="*/ 9 w 24"/>
                <a:gd name="T39" fmla="*/ 4 h 35"/>
                <a:gd name="T40" fmla="*/ 10 w 24"/>
                <a:gd name="T41" fmla="*/ 4 h 35"/>
                <a:gd name="T42" fmla="*/ 22 w 24"/>
                <a:gd name="T43" fmla="*/ 19 h 35"/>
                <a:gd name="T44" fmla="*/ 22 w 24"/>
                <a:gd name="T45" fmla="*/ 19 h 35"/>
                <a:gd name="T46" fmla="*/ 19 w 24"/>
                <a:gd name="T47" fmla="*/ 12 h 35"/>
                <a:gd name="T48" fmla="*/ 19 w 24"/>
                <a:gd name="T49" fmla="*/ 12 h 35"/>
                <a:gd name="T50" fmla="*/ 18 w 24"/>
                <a:gd name="T51" fmla="*/ 11 h 35"/>
                <a:gd name="T52" fmla="*/ 18 w 24"/>
                <a:gd name="T53" fmla="*/ 11 h 35"/>
                <a:gd name="T54" fmla="*/ 18 w 24"/>
                <a:gd name="T55" fmla="*/ 11 h 35"/>
                <a:gd name="T56" fmla="*/ 17 w 24"/>
                <a:gd name="T57" fmla="*/ 10 h 35"/>
                <a:gd name="T58" fmla="*/ 7 w 24"/>
                <a:gd name="T5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" h="35">
                  <a:moveTo>
                    <a:pt x="7" y="0"/>
                  </a:moveTo>
                  <a:cubicBezTo>
                    <a:pt x="7" y="0"/>
                    <a:pt x="6" y="0"/>
                    <a:pt x="6" y="1"/>
                  </a:cubicBezTo>
                  <a:cubicBezTo>
                    <a:pt x="5" y="3"/>
                    <a:pt x="4" y="0"/>
                    <a:pt x="2" y="4"/>
                  </a:cubicBezTo>
                  <a:cubicBezTo>
                    <a:pt x="1" y="5"/>
                    <a:pt x="0" y="9"/>
                    <a:pt x="0" y="14"/>
                  </a:cubicBezTo>
                  <a:cubicBezTo>
                    <a:pt x="0" y="19"/>
                    <a:pt x="1" y="26"/>
                    <a:pt x="4" y="32"/>
                  </a:cubicBezTo>
                  <a:cubicBezTo>
                    <a:pt x="4" y="33"/>
                    <a:pt x="5" y="34"/>
                    <a:pt x="5" y="35"/>
                  </a:cubicBezTo>
                  <a:cubicBezTo>
                    <a:pt x="2" y="29"/>
                    <a:pt x="1" y="12"/>
                    <a:pt x="2" y="12"/>
                  </a:cubicBezTo>
                  <a:cubicBezTo>
                    <a:pt x="2" y="12"/>
                    <a:pt x="3" y="13"/>
                    <a:pt x="4" y="16"/>
                  </a:cubicBezTo>
                  <a:cubicBezTo>
                    <a:pt x="6" y="25"/>
                    <a:pt x="11" y="32"/>
                    <a:pt x="12" y="32"/>
                  </a:cubicBezTo>
                  <a:cubicBezTo>
                    <a:pt x="12" y="32"/>
                    <a:pt x="12" y="31"/>
                    <a:pt x="11" y="30"/>
                  </a:cubicBezTo>
                  <a:cubicBezTo>
                    <a:pt x="8" y="25"/>
                    <a:pt x="3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7" y="10"/>
                    <a:pt x="8" y="13"/>
                  </a:cubicBezTo>
                  <a:cubicBezTo>
                    <a:pt x="9" y="17"/>
                    <a:pt x="11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3" y="17"/>
                    <a:pt x="5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10" y="7"/>
                    <a:pt x="19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2"/>
                    <a:pt x="7" y="4"/>
                    <a:pt x="9" y="4"/>
                  </a:cubicBezTo>
                  <a:cubicBezTo>
                    <a:pt x="9" y="4"/>
                    <a:pt x="10" y="4"/>
                    <a:pt x="10" y="4"/>
                  </a:cubicBezTo>
                  <a:cubicBezTo>
                    <a:pt x="13" y="5"/>
                    <a:pt x="20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4" y="18"/>
                    <a:pt x="20" y="14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0"/>
                    <a:pt x="17" y="10"/>
                    <a:pt x="17" y="10"/>
                  </a:cubicBezTo>
                  <a:cubicBezTo>
                    <a:pt x="11" y="2"/>
                    <a:pt x="9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1" name="Freeform 548">
              <a:extLst>
                <a:ext uri="{FF2B5EF4-FFF2-40B4-BE49-F238E27FC236}">
                  <a16:creationId xmlns:a16="http://schemas.microsoft.com/office/drawing/2014/main" id="{E45A087D-C9EB-48F2-8F30-A98CD1B8F3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2613" y="905915"/>
              <a:ext cx="175168" cy="67372"/>
            </a:xfrm>
            <a:custGeom>
              <a:avLst/>
              <a:gdLst>
                <a:gd name="T0" fmla="*/ 4 w 34"/>
                <a:gd name="T1" fmla="*/ 0 h 13"/>
                <a:gd name="T2" fmla="*/ 0 w 34"/>
                <a:gd name="T3" fmla="*/ 1 h 13"/>
                <a:gd name="T4" fmla="*/ 9 w 34"/>
                <a:gd name="T5" fmla="*/ 9 h 13"/>
                <a:gd name="T6" fmla="*/ 20 w 34"/>
                <a:gd name="T7" fmla="*/ 13 h 13"/>
                <a:gd name="T8" fmla="*/ 21 w 34"/>
                <a:gd name="T9" fmla="*/ 13 h 13"/>
                <a:gd name="T10" fmla="*/ 32 w 34"/>
                <a:gd name="T11" fmla="*/ 11 h 13"/>
                <a:gd name="T12" fmla="*/ 33 w 34"/>
                <a:gd name="T13" fmla="*/ 10 h 13"/>
                <a:gd name="T14" fmla="*/ 30 w 34"/>
                <a:gd name="T15" fmla="*/ 10 h 13"/>
                <a:gd name="T16" fmla="*/ 23 w 34"/>
                <a:gd name="T17" fmla="*/ 11 h 13"/>
                <a:gd name="T18" fmla="*/ 10 w 34"/>
                <a:gd name="T19" fmla="*/ 8 h 13"/>
                <a:gd name="T20" fmla="*/ 9 w 34"/>
                <a:gd name="T21" fmla="*/ 6 h 13"/>
                <a:gd name="T22" fmla="*/ 24 w 34"/>
                <a:gd name="T23" fmla="*/ 8 h 13"/>
                <a:gd name="T24" fmla="*/ 24 w 34"/>
                <a:gd name="T25" fmla="*/ 8 h 13"/>
                <a:gd name="T26" fmla="*/ 21 w 34"/>
                <a:gd name="T27" fmla="*/ 6 h 13"/>
                <a:gd name="T28" fmla="*/ 8 w 34"/>
                <a:gd name="T29" fmla="*/ 3 h 13"/>
                <a:gd name="T30" fmla="*/ 9 w 34"/>
                <a:gd name="T31" fmla="*/ 3 h 13"/>
                <a:gd name="T32" fmla="*/ 15 w 34"/>
                <a:gd name="T33" fmla="*/ 3 h 13"/>
                <a:gd name="T34" fmla="*/ 23 w 34"/>
                <a:gd name="T35" fmla="*/ 4 h 13"/>
                <a:gd name="T36" fmla="*/ 28 w 34"/>
                <a:gd name="T37" fmla="*/ 3 h 13"/>
                <a:gd name="T38" fmla="*/ 27 w 34"/>
                <a:gd name="T39" fmla="*/ 1 h 13"/>
                <a:gd name="T40" fmla="*/ 27 w 34"/>
                <a:gd name="T41" fmla="*/ 1 h 13"/>
                <a:gd name="T42" fmla="*/ 27 w 34"/>
                <a:gd name="T43" fmla="*/ 1 h 13"/>
                <a:gd name="T44" fmla="*/ 27 w 34"/>
                <a:gd name="T45" fmla="*/ 1 h 13"/>
                <a:gd name="T46" fmla="*/ 23 w 34"/>
                <a:gd name="T47" fmla="*/ 1 h 13"/>
                <a:gd name="T48" fmla="*/ 22 w 34"/>
                <a:gd name="T49" fmla="*/ 1 h 13"/>
                <a:gd name="T50" fmla="*/ 22 w 34"/>
                <a:gd name="T51" fmla="*/ 1 h 13"/>
                <a:gd name="T52" fmla="*/ 22 w 34"/>
                <a:gd name="T53" fmla="*/ 1 h 13"/>
                <a:gd name="T54" fmla="*/ 15 w 34"/>
                <a:gd name="T55" fmla="*/ 0 h 13"/>
                <a:gd name="T56" fmla="*/ 12 w 34"/>
                <a:gd name="T57" fmla="*/ 0 h 13"/>
                <a:gd name="T58" fmla="*/ 11 w 34"/>
                <a:gd name="T59" fmla="*/ 0 h 13"/>
                <a:gd name="T60" fmla="*/ 4 w 34"/>
                <a:gd name="T6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" h="13">
                  <a:moveTo>
                    <a:pt x="4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2" y="5"/>
                    <a:pt x="9" y="9"/>
                  </a:cubicBezTo>
                  <a:cubicBezTo>
                    <a:pt x="11" y="11"/>
                    <a:pt x="15" y="12"/>
                    <a:pt x="20" y="13"/>
                  </a:cubicBezTo>
                  <a:cubicBezTo>
                    <a:pt x="20" y="13"/>
                    <a:pt x="20" y="13"/>
                    <a:pt x="21" y="13"/>
                  </a:cubicBezTo>
                  <a:cubicBezTo>
                    <a:pt x="24" y="13"/>
                    <a:pt x="30" y="13"/>
                    <a:pt x="32" y="11"/>
                  </a:cubicBezTo>
                  <a:cubicBezTo>
                    <a:pt x="33" y="10"/>
                    <a:pt x="34" y="10"/>
                    <a:pt x="33" y="10"/>
                  </a:cubicBezTo>
                  <a:cubicBezTo>
                    <a:pt x="32" y="10"/>
                    <a:pt x="31" y="10"/>
                    <a:pt x="30" y="10"/>
                  </a:cubicBezTo>
                  <a:cubicBezTo>
                    <a:pt x="28" y="11"/>
                    <a:pt x="25" y="11"/>
                    <a:pt x="23" y="11"/>
                  </a:cubicBezTo>
                  <a:cubicBezTo>
                    <a:pt x="19" y="11"/>
                    <a:pt x="14" y="10"/>
                    <a:pt x="10" y="8"/>
                  </a:cubicBezTo>
                  <a:cubicBezTo>
                    <a:pt x="8" y="6"/>
                    <a:pt x="8" y="6"/>
                    <a:pt x="9" y="6"/>
                  </a:cubicBezTo>
                  <a:cubicBezTo>
                    <a:pt x="11" y="6"/>
                    <a:pt x="19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8"/>
                    <a:pt x="25" y="6"/>
                    <a:pt x="21" y="6"/>
                  </a:cubicBezTo>
                  <a:cubicBezTo>
                    <a:pt x="16" y="5"/>
                    <a:pt x="10" y="4"/>
                    <a:pt x="8" y="3"/>
                  </a:cubicBezTo>
                  <a:cubicBezTo>
                    <a:pt x="8" y="3"/>
                    <a:pt x="8" y="3"/>
                    <a:pt x="9" y="3"/>
                  </a:cubicBezTo>
                  <a:cubicBezTo>
                    <a:pt x="10" y="3"/>
                    <a:pt x="12" y="3"/>
                    <a:pt x="15" y="3"/>
                  </a:cubicBezTo>
                  <a:cubicBezTo>
                    <a:pt x="17" y="3"/>
                    <a:pt x="20" y="4"/>
                    <a:pt x="23" y="4"/>
                  </a:cubicBezTo>
                  <a:cubicBezTo>
                    <a:pt x="25" y="4"/>
                    <a:pt x="27" y="3"/>
                    <a:pt x="28" y="3"/>
                  </a:cubicBezTo>
                  <a:cubicBezTo>
                    <a:pt x="34" y="2"/>
                    <a:pt x="32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6" y="1"/>
                    <a:pt x="24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14" y="0"/>
                    <a:pt x="13" y="0"/>
                    <a:pt x="12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9" y="0"/>
                    <a:pt x="6" y="0"/>
                    <a:pt x="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2" name="Freeform 549">
              <a:extLst>
                <a:ext uri="{FF2B5EF4-FFF2-40B4-BE49-F238E27FC236}">
                  <a16:creationId xmlns:a16="http://schemas.microsoft.com/office/drawing/2014/main" id="{7BA91846-1D03-45DF-BC06-D52F0DD06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9980" y="771170"/>
              <a:ext cx="128007" cy="112287"/>
            </a:xfrm>
            <a:custGeom>
              <a:avLst/>
              <a:gdLst>
                <a:gd name="T0" fmla="*/ 24 w 25"/>
                <a:gd name="T1" fmla="*/ 0 h 22"/>
                <a:gd name="T2" fmla="*/ 5 w 25"/>
                <a:gd name="T3" fmla="*/ 9 h 22"/>
                <a:gd name="T4" fmla="*/ 4 w 25"/>
                <a:gd name="T5" fmla="*/ 10 h 22"/>
                <a:gd name="T6" fmla="*/ 18 w 25"/>
                <a:gd name="T7" fmla="*/ 4 h 22"/>
                <a:gd name="T8" fmla="*/ 18 w 25"/>
                <a:gd name="T9" fmla="*/ 5 h 22"/>
                <a:gd name="T10" fmla="*/ 6 w 25"/>
                <a:gd name="T11" fmla="*/ 14 h 22"/>
                <a:gd name="T12" fmla="*/ 6 w 25"/>
                <a:gd name="T13" fmla="*/ 14 h 22"/>
                <a:gd name="T14" fmla="*/ 19 w 25"/>
                <a:gd name="T15" fmla="*/ 6 h 22"/>
                <a:gd name="T16" fmla="*/ 18 w 25"/>
                <a:gd name="T17" fmla="*/ 8 h 22"/>
                <a:gd name="T18" fmla="*/ 2 w 25"/>
                <a:gd name="T19" fmla="*/ 22 h 22"/>
                <a:gd name="T20" fmla="*/ 3 w 25"/>
                <a:gd name="T21" fmla="*/ 22 h 22"/>
                <a:gd name="T22" fmla="*/ 4 w 25"/>
                <a:gd name="T23" fmla="*/ 22 h 22"/>
                <a:gd name="T24" fmla="*/ 22 w 25"/>
                <a:gd name="T25" fmla="*/ 7 h 22"/>
                <a:gd name="T26" fmla="*/ 25 w 25"/>
                <a:gd name="T27" fmla="*/ 1 h 22"/>
                <a:gd name="T28" fmla="*/ 24 w 25"/>
                <a:gd name="T2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" h="22">
                  <a:moveTo>
                    <a:pt x="24" y="0"/>
                  </a:moveTo>
                  <a:cubicBezTo>
                    <a:pt x="22" y="0"/>
                    <a:pt x="16" y="2"/>
                    <a:pt x="5" y="9"/>
                  </a:cubicBezTo>
                  <a:cubicBezTo>
                    <a:pt x="5" y="9"/>
                    <a:pt x="4" y="9"/>
                    <a:pt x="4" y="10"/>
                  </a:cubicBezTo>
                  <a:cubicBezTo>
                    <a:pt x="8" y="9"/>
                    <a:pt x="16" y="4"/>
                    <a:pt x="18" y="4"/>
                  </a:cubicBezTo>
                  <a:cubicBezTo>
                    <a:pt x="18" y="4"/>
                    <a:pt x="18" y="4"/>
                    <a:pt x="18" y="5"/>
                  </a:cubicBezTo>
                  <a:cubicBezTo>
                    <a:pt x="17" y="7"/>
                    <a:pt x="3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9" y="14"/>
                    <a:pt x="18" y="6"/>
                    <a:pt x="19" y="6"/>
                  </a:cubicBezTo>
                  <a:cubicBezTo>
                    <a:pt x="19" y="6"/>
                    <a:pt x="19" y="7"/>
                    <a:pt x="18" y="8"/>
                  </a:cubicBezTo>
                  <a:cubicBezTo>
                    <a:pt x="11" y="14"/>
                    <a:pt x="0" y="21"/>
                    <a:pt x="2" y="22"/>
                  </a:cubicBezTo>
                  <a:cubicBezTo>
                    <a:pt x="2" y="22"/>
                    <a:pt x="2" y="22"/>
                    <a:pt x="3" y="22"/>
                  </a:cubicBezTo>
                  <a:cubicBezTo>
                    <a:pt x="3" y="22"/>
                    <a:pt x="4" y="22"/>
                    <a:pt x="4" y="22"/>
                  </a:cubicBezTo>
                  <a:cubicBezTo>
                    <a:pt x="11" y="16"/>
                    <a:pt x="17" y="10"/>
                    <a:pt x="22" y="7"/>
                  </a:cubicBezTo>
                  <a:cubicBezTo>
                    <a:pt x="23" y="5"/>
                    <a:pt x="25" y="3"/>
                    <a:pt x="25" y="1"/>
                  </a:cubicBezTo>
                  <a:cubicBezTo>
                    <a:pt x="25" y="0"/>
                    <a:pt x="25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3" name="Freeform 550">
              <a:extLst>
                <a:ext uri="{FF2B5EF4-FFF2-40B4-BE49-F238E27FC236}">
                  <a16:creationId xmlns:a16="http://schemas.microsoft.com/office/drawing/2014/main" id="{178AB7F3-283E-49EC-9AC5-BCA0830BAA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9980" y="506173"/>
              <a:ext cx="56144" cy="62881"/>
            </a:xfrm>
            <a:custGeom>
              <a:avLst/>
              <a:gdLst>
                <a:gd name="T0" fmla="*/ 11 w 11"/>
                <a:gd name="T1" fmla="*/ 0 h 12"/>
                <a:gd name="T2" fmla="*/ 0 w 11"/>
                <a:gd name="T3" fmla="*/ 12 h 12"/>
                <a:gd name="T4" fmla="*/ 11 w 11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2">
                  <a:moveTo>
                    <a:pt x="11" y="0"/>
                  </a:moveTo>
                  <a:cubicBezTo>
                    <a:pt x="8" y="2"/>
                    <a:pt x="4" y="9"/>
                    <a:pt x="0" y="12"/>
                  </a:cubicBezTo>
                  <a:cubicBezTo>
                    <a:pt x="5" y="8"/>
                    <a:pt x="9" y="2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4" name="Freeform 551">
              <a:extLst>
                <a:ext uri="{FF2B5EF4-FFF2-40B4-BE49-F238E27FC236}">
                  <a16:creationId xmlns:a16="http://schemas.microsoft.com/office/drawing/2014/main" id="{A1045102-26BF-41B5-A2D9-BE09BF5CE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64260" y="490453"/>
              <a:ext cx="76355" cy="87584"/>
            </a:xfrm>
            <a:custGeom>
              <a:avLst/>
              <a:gdLst>
                <a:gd name="T0" fmla="*/ 12 w 15"/>
                <a:gd name="T1" fmla="*/ 0 h 17"/>
                <a:gd name="T2" fmla="*/ 12 w 15"/>
                <a:gd name="T3" fmla="*/ 1 h 17"/>
                <a:gd name="T4" fmla="*/ 0 w 15"/>
                <a:gd name="T5" fmla="*/ 17 h 17"/>
                <a:gd name="T6" fmla="*/ 3 w 15"/>
                <a:gd name="T7" fmla="*/ 15 h 17"/>
                <a:gd name="T8" fmla="*/ 14 w 15"/>
                <a:gd name="T9" fmla="*/ 3 h 17"/>
                <a:gd name="T10" fmla="*/ 15 w 15"/>
                <a:gd name="T11" fmla="*/ 3 h 17"/>
                <a:gd name="T12" fmla="*/ 15 w 15"/>
                <a:gd name="T13" fmla="*/ 3 h 17"/>
                <a:gd name="T14" fmla="*/ 12 w 15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7">
                  <a:moveTo>
                    <a:pt x="12" y="0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2" y="4"/>
                    <a:pt x="4" y="12"/>
                    <a:pt x="0" y="17"/>
                  </a:cubicBezTo>
                  <a:cubicBezTo>
                    <a:pt x="1" y="16"/>
                    <a:pt x="2" y="16"/>
                    <a:pt x="3" y="15"/>
                  </a:cubicBezTo>
                  <a:cubicBezTo>
                    <a:pt x="7" y="12"/>
                    <a:pt x="11" y="5"/>
                    <a:pt x="14" y="3"/>
                  </a:cubicBezTo>
                  <a:cubicBezTo>
                    <a:pt x="14" y="3"/>
                    <a:pt x="14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5" name="Freeform 552">
              <a:extLst>
                <a:ext uri="{FF2B5EF4-FFF2-40B4-BE49-F238E27FC236}">
                  <a16:creationId xmlns:a16="http://schemas.microsoft.com/office/drawing/2014/main" id="{A88CEE5C-17B4-4AFA-98B6-35E0B967EA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0615" y="50617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6" name="Oval 553">
              <a:extLst>
                <a:ext uri="{FF2B5EF4-FFF2-40B4-BE49-F238E27FC236}">
                  <a16:creationId xmlns:a16="http://schemas.microsoft.com/office/drawing/2014/main" id="{303B9195-7978-4B29-A434-B0FAEE4BF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0615" y="506173"/>
              <a:ext cx="2246" cy="2246"/>
            </a:xfrm>
            <a:prstGeom prst="ellipse">
              <a:avLst/>
            </a:pr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7" name="Freeform 554">
              <a:extLst>
                <a:ext uri="{FF2B5EF4-FFF2-40B4-BE49-F238E27FC236}">
                  <a16:creationId xmlns:a16="http://schemas.microsoft.com/office/drawing/2014/main" id="{C5C2BB20-4D3C-465C-83AF-F01C7CCE1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4895" y="510664"/>
              <a:ext cx="31440" cy="67372"/>
            </a:xfrm>
            <a:custGeom>
              <a:avLst/>
              <a:gdLst>
                <a:gd name="T0" fmla="*/ 6 w 6"/>
                <a:gd name="T1" fmla="*/ 0 h 13"/>
                <a:gd name="T2" fmla="*/ 0 w 6"/>
                <a:gd name="T3" fmla="*/ 13 h 13"/>
                <a:gd name="T4" fmla="*/ 6 w 6"/>
                <a:gd name="T5" fmla="*/ 0 h 13"/>
                <a:gd name="T6" fmla="*/ 6 w 6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3">
                  <a:moveTo>
                    <a:pt x="6" y="0"/>
                  </a:moveTo>
                  <a:cubicBezTo>
                    <a:pt x="4" y="2"/>
                    <a:pt x="3" y="10"/>
                    <a:pt x="0" y="13"/>
                  </a:cubicBezTo>
                  <a:cubicBezTo>
                    <a:pt x="3" y="10"/>
                    <a:pt x="4" y="2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8" name="Freeform 555">
              <a:extLst>
                <a:ext uri="{FF2B5EF4-FFF2-40B4-BE49-F238E27FC236}">
                  <a16:creationId xmlns:a16="http://schemas.microsoft.com/office/drawing/2014/main" id="{E10984F9-6B6B-4F45-A624-2B36D4488C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4895" y="506173"/>
              <a:ext cx="31440" cy="71864"/>
            </a:xfrm>
            <a:custGeom>
              <a:avLst/>
              <a:gdLst>
                <a:gd name="T0" fmla="*/ 3 w 6"/>
                <a:gd name="T1" fmla="*/ 0 h 14"/>
                <a:gd name="T2" fmla="*/ 4 w 6"/>
                <a:gd name="T3" fmla="*/ 2 h 14"/>
                <a:gd name="T4" fmla="*/ 0 w 6"/>
                <a:gd name="T5" fmla="*/ 14 h 14"/>
                <a:gd name="T6" fmla="*/ 0 w 6"/>
                <a:gd name="T7" fmla="*/ 14 h 14"/>
                <a:gd name="T8" fmla="*/ 6 w 6"/>
                <a:gd name="T9" fmla="*/ 1 h 14"/>
                <a:gd name="T10" fmla="*/ 3 w 6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4">
                  <a:moveTo>
                    <a:pt x="3" y="0"/>
                  </a:moveTo>
                  <a:cubicBezTo>
                    <a:pt x="3" y="0"/>
                    <a:pt x="4" y="1"/>
                    <a:pt x="4" y="2"/>
                  </a:cubicBezTo>
                  <a:cubicBezTo>
                    <a:pt x="4" y="4"/>
                    <a:pt x="1" y="9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1"/>
                    <a:pt x="4" y="3"/>
                    <a:pt x="6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9" name="Freeform 556">
              <a:extLst>
                <a:ext uri="{FF2B5EF4-FFF2-40B4-BE49-F238E27FC236}">
                  <a16:creationId xmlns:a16="http://schemas.microsoft.com/office/drawing/2014/main" id="{C3B907CE-8F6E-416A-A106-9F89061926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6336" y="510664"/>
              <a:ext cx="4491" cy="673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0" name="Freeform 557">
              <a:extLst>
                <a:ext uri="{FF2B5EF4-FFF2-40B4-BE49-F238E27FC236}">
                  <a16:creationId xmlns:a16="http://schemas.microsoft.com/office/drawing/2014/main" id="{C193766D-6D78-4886-95FF-9FFD70D2C2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6336" y="510664"/>
              <a:ext cx="4491" cy="673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1 w 1"/>
                <a:gd name="T9" fmla="*/ 1 h 1"/>
                <a:gd name="T10" fmla="*/ 0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1" name="Freeform 558">
              <a:extLst>
                <a:ext uri="{FF2B5EF4-FFF2-40B4-BE49-F238E27FC236}">
                  <a16:creationId xmlns:a16="http://schemas.microsoft.com/office/drawing/2014/main" id="{89E356E6-F423-46A9-A055-67D6C6D20A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12608" y="465750"/>
              <a:ext cx="35932" cy="31440"/>
            </a:xfrm>
            <a:custGeom>
              <a:avLst/>
              <a:gdLst>
                <a:gd name="T0" fmla="*/ 6 w 7"/>
                <a:gd name="T1" fmla="*/ 1 h 6"/>
                <a:gd name="T2" fmla="*/ 0 w 7"/>
                <a:gd name="T3" fmla="*/ 6 h 6"/>
                <a:gd name="T4" fmla="*/ 6 w 7"/>
                <a:gd name="T5" fmla="*/ 1 h 6"/>
                <a:gd name="T6" fmla="*/ 7 w 7"/>
                <a:gd name="T7" fmla="*/ 0 h 6"/>
                <a:gd name="T8" fmla="*/ 7 w 7"/>
                <a:gd name="T9" fmla="*/ 0 h 6"/>
                <a:gd name="T10" fmla="*/ 7 w 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6">
                  <a:moveTo>
                    <a:pt x="6" y="1"/>
                  </a:moveTo>
                  <a:cubicBezTo>
                    <a:pt x="4" y="2"/>
                    <a:pt x="2" y="4"/>
                    <a:pt x="0" y="6"/>
                  </a:cubicBezTo>
                  <a:cubicBezTo>
                    <a:pt x="2" y="4"/>
                    <a:pt x="4" y="2"/>
                    <a:pt x="6" y="1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2" name="Freeform 559">
              <a:extLst>
                <a:ext uri="{FF2B5EF4-FFF2-40B4-BE49-F238E27FC236}">
                  <a16:creationId xmlns:a16="http://schemas.microsoft.com/office/drawing/2014/main" id="{646A5DB3-1D8D-4364-A3B4-A59893B0E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01379" y="465750"/>
              <a:ext cx="62881" cy="56144"/>
            </a:xfrm>
            <a:custGeom>
              <a:avLst/>
              <a:gdLst>
                <a:gd name="T0" fmla="*/ 9 w 12"/>
                <a:gd name="T1" fmla="*/ 0 h 11"/>
                <a:gd name="T2" fmla="*/ 9 w 12"/>
                <a:gd name="T3" fmla="*/ 0 h 11"/>
                <a:gd name="T4" fmla="*/ 9 w 12"/>
                <a:gd name="T5" fmla="*/ 0 h 11"/>
                <a:gd name="T6" fmla="*/ 8 w 12"/>
                <a:gd name="T7" fmla="*/ 1 h 11"/>
                <a:gd name="T8" fmla="*/ 2 w 12"/>
                <a:gd name="T9" fmla="*/ 6 h 11"/>
                <a:gd name="T10" fmla="*/ 0 w 12"/>
                <a:gd name="T11" fmla="*/ 11 h 11"/>
                <a:gd name="T12" fmla="*/ 12 w 12"/>
                <a:gd name="T13" fmla="*/ 0 h 11"/>
                <a:gd name="T14" fmla="*/ 9 w 12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1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6" y="2"/>
                    <a:pt x="4" y="4"/>
                    <a:pt x="2" y="6"/>
                  </a:cubicBezTo>
                  <a:cubicBezTo>
                    <a:pt x="1" y="7"/>
                    <a:pt x="0" y="9"/>
                    <a:pt x="0" y="11"/>
                  </a:cubicBezTo>
                  <a:cubicBezTo>
                    <a:pt x="2" y="8"/>
                    <a:pt x="5" y="4"/>
                    <a:pt x="12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604" name="Rectangle 6603">
            <a:extLst>
              <a:ext uri="{FF2B5EF4-FFF2-40B4-BE49-F238E27FC236}">
                <a16:creationId xmlns:a16="http://schemas.microsoft.com/office/drawing/2014/main" id="{66B60A51-CD22-46E2-8999-EE704B97FAA4}"/>
              </a:ext>
            </a:extLst>
          </p:cNvPr>
          <p:cNvSpPr/>
          <p:nvPr/>
        </p:nvSpPr>
        <p:spPr>
          <a:xfrm>
            <a:off x="552650" y="5719557"/>
            <a:ext cx="20173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Lê </a:t>
            </a:r>
            <a:r>
              <a:rPr lang="en-US" dirty="0" err="1">
                <a:solidFill>
                  <a:schemeClr val="bg1"/>
                </a:solidFill>
              </a:rPr>
              <a:t>Thành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Nhân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CE140044</a:t>
            </a:r>
          </a:p>
        </p:txBody>
      </p:sp>
      <p:sp>
        <p:nvSpPr>
          <p:cNvPr id="845" name="Rectangle 844">
            <a:extLst>
              <a:ext uri="{FF2B5EF4-FFF2-40B4-BE49-F238E27FC236}">
                <a16:creationId xmlns:a16="http://schemas.microsoft.com/office/drawing/2014/main" id="{B6315A47-28BE-4E20-9888-96AC4440CF38}"/>
              </a:ext>
            </a:extLst>
          </p:cNvPr>
          <p:cNvSpPr/>
          <p:nvPr/>
        </p:nvSpPr>
        <p:spPr>
          <a:xfrm>
            <a:off x="2323003" y="5719557"/>
            <a:ext cx="20173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Tiêu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Hà</a:t>
            </a:r>
            <a:r>
              <a:rPr lang="en-US" dirty="0">
                <a:solidFill>
                  <a:schemeClr val="bg1"/>
                </a:solidFill>
              </a:rPr>
              <a:t> Anh </a:t>
            </a:r>
            <a:r>
              <a:rPr lang="en-US" dirty="0" err="1">
                <a:solidFill>
                  <a:schemeClr val="bg1"/>
                </a:solidFill>
              </a:rPr>
              <a:t>Khôi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CE140252</a:t>
            </a:r>
          </a:p>
        </p:txBody>
      </p:sp>
      <p:sp>
        <p:nvSpPr>
          <p:cNvPr id="846" name="Rectangle 845">
            <a:extLst>
              <a:ext uri="{FF2B5EF4-FFF2-40B4-BE49-F238E27FC236}">
                <a16:creationId xmlns:a16="http://schemas.microsoft.com/office/drawing/2014/main" id="{468AB204-4710-48E2-A4DD-E15D570132E4}"/>
              </a:ext>
            </a:extLst>
          </p:cNvPr>
          <p:cNvSpPr/>
          <p:nvPr/>
        </p:nvSpPr>
        <p:spPr>
          <a:xfrm>
            <a:off x="4068796" y="5728322"/>
            <a:ext cx="22297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Nguyễn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Quốc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Toàn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CE140110</a:t>
            </a:r>
          </a:p>
        </p:txBody>
      </p:sp>
      <p:sp>
        <p:nvSpPr>
          <p:cNvPr id="847" name="Rectangle 846">
            <a:extLst>
              <a:ext uri="{FF2B5EF4-FFF2-40B4-BE49-F238E27FC236}">
                <a16:creationId xmlns:a16="http://schemas.microsoft.com/office/drawing/2014/main" id="{037513FF-A274-4E4B-BF4D-7C309CD2DF26}"/>
              </a:ext>
            </a:extLst>
          </p:cNvPr>
          <p:cNvSpPr/>
          <p:nvPr/>
        </p:nvSpPr>
        <p:spPr>
          <a:xfrm>
            <a:off x="6171417" y="5719557"/>
            <a:ext cx="20173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Phạm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Quốc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Nghị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CE140179</a:t>
            </a:r>
          </a:p>
        </p:txBody>
      </p:sp>
      <p:sp>
        <p:nvSpPr>
          <p:cNvPr id="848" name="Rectangle 847">
            <a:extLst>
              <a:ext uri="{FF2B5EF4-FFF2-40B4-BE49-F238E27FC236}">
                <a16:creationId xmlns:a16="http://schemas.microsoft.com/office/drawing/2014/main" id="{5981CFC8-9881-40AD-811E-D00A0AB861D4}"/>
              </a:ext>
            </a:extLst>
          </p:cNvPr>
          <p:cNvSpPr/>
          <p:nvPr/>
        </p:nvSpPr>
        <p:spPr>
          <a:xfrm>
            <a:off x="8041454" y="5719557"/>
            <a:ext cx="20173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Tăng</a:t>
            </a:r>
            <a:r>
              <a:rPr lang="en-US" dirty="0">
                <a:solidFill>
                  <a:schemeClr val="bg1"/>
                </a:solidFill>
              </a:rPr>
              <a:t> Minh </a:t>
            </a:r>
            <a:r>
              <a:rPr lang="en-US" dirty="0" err="1">
                <a:solidFill>
                  <a:schemeClr val="bg1"/>
                </a:solidFill>
              </a:rPr>
              <a:t>Tín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CE130438</a:t>
            </a:r>
          </a:p>
        </p:txBody>
      </p:sp>
      <p:sp>
        <p:nvSpPr>
          <p:cNvPr id="849" name="Rectangle 848">
            <a:extLst>
              <a:ext uri="{FF2B5EF4-FFF2-40B4-BE49-F238E27FC236}">
                <a16:creationId xmlns:a16="http://schemas.microsoft.com/office/drawing/2014/main" id="{F2E4ACAA-C52B-45EF-84C4-ACC924AA2F4B}"/>
              </a:ext>
            </a:extLst>
          </p:cNvPr>
          <p:cNvSpPr/>
          <p:nvPr/>
        </p:nvSpPr>
        <p:spPr>
          <a:xfrm>
            <a:off x="9625416" y="5719557"/>
            <a:ext cx="22954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Nguyễn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Hữu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Trọng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CE140372</a:t>
            </a:r>
          </a:p>
        </p:txBody>
      </p:sp>
    </p:spTree>
    <p:extLst>
      <p:ext uri="{BB962C8B-B14F-4D97-AF65-F5344CB8AC3E}">
        <p14:creationId xmlns:p14="http://schemas.microsoft.com/office/powerpoint/2010/main" val="215365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/>
            </a:gs>
            <a:gs pos="100000">
              <a:schemeClr val="accent4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41AF6E22-54F9-4B21-84F7-42549EACE767}"/>
              </a:ext>
            </a:extLst>
          </p:cNvPr>
          <p:cNvSpPr>
            <a:spLocks/>
          </p:cNvSpPr>
          <p:nvPr/>
        </p:nvSpPr>
        <p:spPr bwMode="auto">
          <a:xfrm>
            <a:off x="0" y="5797997"/>
            <a:ext cx="12192000" cy="1060003"/>
          </a:xfrm>
          <a:custGeom>
            <a:avLst/>
            <a:gdLst>
              <a:gd name="T0" fmla="*/ 2147 w 2148"/>
              <a:gd name="T1" fmla="*/ 0 h 441"/>
              <a:gd name="T2" fmla="*/ 2106 w 2148"/>
              <a:gd name="T3" fmla="*/ 17 h 441"/>
              <a:gd name="T4" fmla="*/ 2100 w 2148"/>
              <a:gd name="T5" fmla="*/ 17 h 441"/>
              <a:gd name="T6" fmla="*/ 2089 w 2148"/>
              <a:gd name="T7" fmla="*/ 16 h 441"/>
              <a:gd name="T8" fmla="*/ 2078 w 2148"/>
              <a:gd name="T9" fmla="*/ 15 h 441"/>
              <a:gd name="T10" fmla="*/ 2054 w 2148"/>
              <a:gd name="T11" fmla="*/ 20 h 441"/>
              <a:gd name="T12" fmla="*/ 2001 w 2148"/>
              <a:gd name="T13" fmla="*/ 88 h 441"/>
              <a:gd name="T14" fmla="*/ 1984 w 2148"/>
              <a:gd name="T15" fmla="*/ 90 h 441"/>
              <a:gd name="T16" fmla="*/ 1968 w 2148"/>
              <a:gd name="T17" fmla="*/ 88 h 441"/>
              <a:gd name="T18" fmla="*/ 1955 w 2148"/>
              <a:gd name="T19" fmla="*/ 87 h 441"/>
              <a:gd name="T20" fmla="*/ 1946 w 2148"/>
              <a:gd name="T21" fmla="*/ 88 h 441"/>
              <a:gd name="T22" fmla="*/ 1896 w 2148"/>
              <a:gd name="T23" fmla="*/ 131 h 441"/>
              <a:gd name="T24" fmla="*/ 1815 w 2148"/>
              <a:gd name="T25" fmla="*/ 171 h 441"/>
              <a:gd name="T26" fmla="*/ 1715 w 2148"/>
              <a:gd name="T27" fmla="*/ 201 h 441"/>
              <a:gd name="T28" fmla="*/ 1621 w 2148"/>
              <a:gd name="T29" fmla="*/ 197 h 441"/>
              <a:gd name="T30" fmla="*/ 1615 w 2148"/>
              <a:gd name="T31" fmla="*/ 197 h 441"/>
              <a:gd name="T32" fmla="*/ 1473 w 2148"/>
              <a:gd name="T33" fmla="*/ 233 h 441"/>
              <a:gd name="T34" fmla="*/ 1298 w 2148"/>
              <a:gd name="T35" fmla="*/ 269 h 441"/>
              <a:gd name="T36" fmla="*/ 1173 w 2148"/>
              <a:gd name="T37" fmla="*/ 248 h 441"/>
              <a:gd name="T38" fmla="*/ 983 w 2148"/>
              <a:gd name="T39" fmla="*/ 211 h 441"/>
              <a:gd name="T40" fmla="*/ 871 w 2148"/>
              <a:gd name="T41" fmla="*/ 230 h 441"/>
              <a:gd name="T42" fmla="*/ 859 w 2148"/>
              <a:gd name="T43" fmla="*/ 231 h 441"/>
              <a:gd name="T44" fmla="*/ 768 w 2148"/>
              <a:gd name="T45" fmla="*/ 196 h 441"/>
              <a:gd name="T46" fmla="*/ 732 w 2148"/>
              <a:gd name="T47" fmla="*/ 183 h 441"/>
              <a:gd name="T48" fmla="*/ 688 w 2148"/>
              <a:gd name="T49" fmla="*/ 191 h 441"/>
              <a:gd name="T50" fmla="*/ 642 w 2148"/>
              <a:gd name="T51" fmla="*/ 167 h 441"/>
              <a:gd name="T52" fmla="*/ 635 w 2148"/>
              <a:gd name="T53" fmla="*/ 166 h 441"/>
              <a:gd name="T54" fmla="*/ 604 w 2148"/>
              <a:gd name="T55" fmla="*/ 173 h 441"/>
              <a:gd name="T56" fmla="*/ 573 w 2148"/>
              <a:gd name="T57" fmla="*/ 179 h 441"/>
              <a:gd name="T58" fmla="*/ 570 w 2148"/>
              <a:gd name="T59" fmla="*/ 179 h 441"/>
              <a:gd name="T60" fmla="*/ 529 w 2148"/>
              <a:gd name="T61" fmla="*/ 143 h 441"/>
              <a:gd name="T62" fmla="*/ 523 w 2148"/>
              <a:gd name="T63" fmla="*/ 142 h 441"/>
              <a:gd name="T64" fmla="*/ 501 w 2148"/>
              <a:gd name="T65" fmla="*/ 149 h 441"/>
              <a:gd name="T66" fmla="*/ 464 w 2148"/>
              <a:gd name="T67" fmla="*/ 125 h 441"/>
              <a:gd name="T68" fmla="*/ 455 w 2148"/>
              <a:gd name="T69" fmla="*/ 123 h 441"/>
              <a:gd name="T70" fmla="*/ 425 w 2148"/>
              <a:gd name="T71" fmla="*/ 133 h 441"/>
              <a:gd name="T72" fmla="*/ 399 w 2148"/>
              <a:gd name="T73" fmla="*/ 143 h 441"/>
              <a:gd name="T74" fmla="*/ 399 w 2148"/>
              <a:gd name="T75" fmla="*/ 143 h 441"/>
              <a:gd name="T76" fmla="*/ 338 w 2148"/>
              <a:gd name="T77" fmla="*/ 129 h 441"/>
              <a:gd name="T78" fmla="*/ 319 w 2148"/>
              <a:gd name="T79" fmla="*/ 130 h 441"/>
              <a:gd name="T80" fmla="*/ 218 w 2148"/>
              <a:gd name="T81" fmla="*/ 195 h 441"/>
              <a:gd name="T82" fmla="*/ 212 w 2148"/>
              <a:gd name="T83" fmla="*/ 196 h 441"/>
              <a:gd name="T84" fmla="*/ 161 w 2148"/>
              <a:gd name="T85" fmla="*/ 174 h 441"/>
              <a:gd name="T86" fmla="*/ 153 w 2148"/>
              <a:gd name="T87" fmla="*/ 174 h 441"/>
              <a:gd name="T88" fmla="*/ 111 w 2148"/>
              <a:gd name="T89" fmla="*/ 187 h 441"/>
              <a:gd name="T90" fmla="*/ 60 w 2148"/>
              <a:gd name="T91" fmla="*/ 143 h 441"/>
              <a:gd name="T92" fmla="*/ 34 w 2148"/>
              <a:gd name="T93" fmla="*/ 136 h 441"/>
              <a:gd name="T94" fmla="*/ 0 w 2148"/>
              <a:gd name="T95" fmla="*/ 147 h 441"/>
              <a:gd name="T96" fmla="*/ 0 w 2148"/>
              <a:gd name="T97" fmla="*/ 441 h 441"/>
              <a:gd name="T98" fmla="*/ 2148 w 2148"/>
              <a:gd name="T99" fmla="*/ 441 h 441"/>
              <a:gd name="T100" fmla="*/ 2148 w 2148"/>
              <a:gd name="T101" fmla="*/ 0 h 441"/>
              <a:gd name="T102" fmla="*/ 2147 w 2148"/>
              <a:gd name="T103" fmla="*/ 0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148" h="441">
                <a:moveTo>
                  <a:pt x="2147" y="0"/>
                </a:moveTo>
                <a:cubicBezTo>
                  <a:pt x="2128" y="0"/>
                  <a:pt x="2125" y="14"/>
                  <a:pt x="2106" y="17"/>
                </a:cubicBezTo>
                <a:cubicBezTo>
                  <a:pt x="2104" y="17"/>
                  <a:pt x="2102" y="17"/>
                  <a:pt x="2100" y="17"/>
                </a:cubicBezTo>
                <a:cubicBezTo>
                  <a:pt x="2096" y="17"/>
                  <a:pt x="2092" y="17"/>
                  <a:pt x="2089" y="16"/>
                </a:cubicBezTo>
                <a:cubicBezTo>
                  <a:pt x="2085" y="16"/>
                  <a:pt x="2082" y="15"/>
                  <a:pt x="2078" y="15"/>
                </a:cubicBezTo>
                <a:cubicBezTo>
                  <a:pt x="2072" y="15"/>
                  <a:pt x="2065" y="16"/>
                  <a:pt x="2054" y="20"/>
                </a:cubicBezTo>
                <a:cubicBezTo>
                  <a:pt x="2027" y="31"/>
                  <a:pt x="2032" y="83"/>
                  <a:pt x="2001" y="88"/>
                </a:cubicBezTo>
                <a:cubicBezTo>
                  <a:pt x="1994" y="89"/>
                  <a:pt x="1989" y="90"/>
                  <a:pt x="1984" y="90"/>
                </a:cubicBezTo>
                <a:cubicBezTo>
                  <a:pt x="1977" y="90"/>
                  <a:pt x="1972" y="89"/>
                  <a:pt x="1968" y="88"/>
                </a:cubicBezTo>
                <a:cubicBezTo>
                  <a:pt x="1963" y="88"/>
                  <a:pt x="1959" y="87"/>
                  <a:pt x="1955" y="87"/>
                </a:cubicBezTo>
                <a:cubicBezTo>
                  <a:pt x="1952" y="87"/>
                  <a:pt x="1949" y="87"/>
                  <a:pt x="1946" y="88"/>
                </a:cubicBezTo>
                <a:cubicBezTo>
                  <a:pt x="1929" y="92"/>
                  <a:pt x="1920" y="130"/>
                  <a:pt x="1896" y="131"/>
                </a:cubicBezTo>
                <a:cubicBezTo>
                  <a:pt x="1871" y="132"/>
                  <a:pt x="1863" y="135"/>
                  <a:pt x="1815" y="171"/>
                </a:cubicBezTo>
                <a:cubicBezTo>
                  <a:pt x="1784" y="195"/>
                  <a:pt x="1760" y="201"/>
                  <a:pt x="1715" y="201"/>
                </a:cubicBezTo>
                <a:cubicBezTo>
                  <a:pt x="1691" y="201"/>
                  <a:pt x="1661" y="199"/>
                  <a:pt x="1621" y="197"/>
                </a:cubicBezTo>
                <a:cubicBezTo>
                  <a:pt x="1619" y="197"/>
                  <a:pt x="1617" y="197"/>
                  <a:pt x="1615" y="197"/>
                </a:cubicBezTo>
                <a:cubicBezTo>
                  <a:pt x="1570" y="197"/>
                  <a:pt x="1524" y="215"/>
                  <a:pt x="1473" y="233"/>
                </a:cubicBezTo>
                <a:cubicBezTo>
                  <a:pt x="1422" y="251"/>
                  <a:pt x="1365" y="269"/>
                  <a:pt x="1298" y="269"/>
                </a:cubicBezTo>
                <a:cubicBezTo>
                  <a:pt x="1260" y="269"/>
                  <a:pt x="1218" y="263"/>
                  <a:pt x="1173" y="248"/>
                </a:cubicBezTo>
                <a:cubicBezTo>
                  <a:pt x="1087" y="220"/>
                  <a:pt x="1027" y="211"/>
                  <a:pt x="983" y="211"/>
                </a:cubicBezTo>
                <a:cubicBezTo>
                  <a:pt x="921" y="211"/>
                  <a:pt x="893" y="229"/>
                  <a:pt x="871" y="230"/>
                </a:cubicBezTo>
                <a:cubicBezTo>
                  <a:pt x="867" y="231"/>
                  <a:pt x="863" y="231"/>
                  <a:pt x="859" y="231"/>
                </a:cubicBezTo>
                <a:cubicBezTo>
                  <a:pt x="825" y="231"/>
                  <a:pt x="796" y="219"/>
                  <a:pt x="768" y="196"/>
                </a:cubicBezTo>
                <a:cubicBezTo>
                  <a:pt x="756" y="186"/>
                  <a:pt x="743" y="183"/>
                  <a:pt x="732" y="183"/>
                </a:cubicBezTo>
                <a:cubicBezTo>
                  <a:pt x="712" y="183"/>
                  <a:pt x="695" y="191"/>
                  <a:pt x="688" y="191"/>
                </a:cubicBezTo>
                <a:cubicBezTo>
                  <a:pt x="677" y="191"/>
                  <a:pt x="664" y="171"/>
                  <a:pt x="642" y="167"/>
                </a:cubicBezTo>
                <a:cubicBezTo>
                  <a:pt x="640" y="166"/>
                  <a:pt x="638" y="166"/>
                  <a:pt x="635" y="166"/>
                </a:cubicBezTo>
                <a:cubicBezTo>
                  <a:pt x="626" y="166"/>
                  <a:pt x="615" y="169"/>
                  <a:pt x="604" y="173"/>
                </a:cubicBezTo>
                <a:cubicBezTo>
                  <a:pt x="593" y="176"/>
                  <a:pt x="582" y="179"/>
                  <a:pt x="573" y="179"/>
                </a:cubicBezTo>
                <a:cubicBezTo>
                  <a:pt x="572" y="179"/>
                  <a:pt x="571" y="179"/>
                  <a:pt x="570" y="179"/>
                </a:cubicBezTo>
                <a:cubicBezTo>
                  <a:pt x="550" y="177"/>
                  <a:pt x="541" y="147"/>
                  <a:pt x="529" y="143"/>
                </a:cubicBezTo>
                <a:cubicBezTo>
                  <a:pt x="527" y="143"/>
                  <a:pt x="525" y="142"/>
                  <a:pt x="523" y="142"/>
                </a:cubicBezTo>
                <a:cubicBezTo>
                  <a:pt x="514" y="142"/>
                  <a:pt x="508" y="149"/>
                  <a:pt x="501" y="149"/>
                </a:cubicBezTo>
                <a:cubicBezTo>
                  <a:pt x="492" y="149"/>
                  <a:pt x="486" y="133"/>
                  <a:pt x="464" y="125"/>
                </a:cubicBezTo>
                <a:cubicBezTo>
                  <a:pt x="461" y="124"/>
                  <a:pt x="458" y="123"/>
                  <a:pt x="455" y="123"/>
                </a:cubicBezTo>
                <a:cubicBezTo>
                  <a:pt x="445" y="123"/>
                  <a:pt x="434" y="128"/>
                  <a:pt x="425" y="133"/>
                </a:cubicBezTo>
                <a:cubicBezTo>
                  <a:pt x="415" y="138"/>
                  <a:pt x="406" y="143"/>
                  <a:pt x="399" y="143"/>
                </a:cubicBezTo>
                <a:cubicBezTo>
                  <a:pt x="399" y="143"/>
                  <a:pt x="399" y="143"/>
                  <a:pt x="399" y="143"/>
                </a:cubicBezTo>
                <a:cubicBezTo>
                  <a:pt x="385" y="143"/>
                  <a:pt x="372" y="129"/>
                  <a:pt x="338" y="129"/>
                </a:cubicBezTo>
                <a:cubicBezTo>
                  <a:pt x="332" y="129"/>
                  <a:pt x="326" y="129"/>
                  <a:pt x="319" y="130"/>
                </a:cubicBezTo>
                <a:cubicBezTo>
                  <a:pt x="272" y="136"/>
                  <a:pt x="243" y="191"/>
                  <a:pt x="218" y="195"/>
                </a:cubicBezTo>
                <a:cubicBezTo>
                  <a:pt x="216" y="195"/>
                  <a:pt x="214" y="196"/>
                  <a:pt x="212" y="196"/>
                </a:cubicBezTo>
                <a:cubicBezTo>
                  <a:pt x="191" y="196"/>
                  <a:pt x="186" y="178"/>
                  <a:pt x="161" y="174"/>
                </a:cubicBezTo>
                <a:cubicBezTo>
                  <a:pt x="158" y="174"/>
                  <a:pt x="155" y="174"/>
                  <a:pt x="153" y="174"/>
                </a:cubicBezTo>
                <a:cubicBezTo>
                  <a:pt x="133" y="174"/>
                  <a:pt x="130" y="187"/>
                  <a:pt x="111" y="187"/>
                </a:cubicBezTo>
                <a:cubicBezTo>
                  <a:pt x="91" y="187"/>
                  <a:pt x="90" y="161"/>
                  <a:pt x="60" y="143"/>
                </a:cubicBezTo>
                <a:cubicBezTo>
                  <a:pt x="51" y="138"/>
                  <a:pt x="42" y="136"/>
                  <a:pt x="34" y="136"/>
                </a:cubicBezTo>
                <a:cubicBezTo>
                  <a:pt x="15" y="136"/>
                  <a:pt x="0" y="147"/>
                  <a:pt x="0" y="147"/>
                </a:cubicBezTo>
                <a:cubicBezTo>
                  <a:pt x="0" y="441"/>
                  <a:pt x="0" y="441"/>
                  <a:pt x="0" y="441"/>
                </a:cubicBezTo>
                <a:cubicBezTo>
                  <a:pt x="2148" y="441"/>
                  <a:pt x="2148" y="441"/>
                  <a:pt x="2148" y="441"/>
                </a:cubicBezTo>
                <a:cubicBezTo>
                  <a:pt x="2148" y="0"/>
                  <a:pt x="2148" y="0"/>
                  <a:pt x="2148" y="0"/>
                </a:cubicBezTo>
                <a:cubicBezTo>
                  <a:pt x="2147" y="0"/>
                  <a:pt x="2147" y="0"/>
                  <a:pt x="2147" y="0"/>
                </a:cubicBezTo>
              </a:path>
            </a:pathLst>
          </a:custGeom>
          <a:solidFill>
            <a:srgbClr val="F9F9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00" name="Picture 399">
            <a:extLst>
              <a:ext uri="{FF2B5EF4-FFF2-40B4-BE49-F238E27FC236}">
                <a16:creationId xmlns:a16="http://schemas.microsoft.com/office/drawing/2014/main" id="{6999D93A-5B19-4882-9D9B-965619519C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06" b="24491"/>
          <a:stretch/>
        </p:blipFill>
        <p:spPr>
          <a:xfrm>
            <a:off x="-1" y="5597629"/>
            <a:ext cx="2042146" cy="1260371"/>
          </a:xfrm>
          <a:prstGeom prst="rect">
            <a:avLst/>
          </a:prstGeom>
        </p:spPr>
      </p:pic>
      <p:sp>
        <p:nvSpPr>
          <p:cNvPr id="9" name="AutoShape 3">
            <a:extLst>
              <a:ext uri="{FF2B5EF4-FFF2-40B4-BE49-F238E27FC236}">
                <a16:creationId xmlns:a16="http://schemas.microsoft.com/office/drawing/2014/main" id="{60CC8F62-3BDA-4863-A0DF-00616832BC27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0" y="658813"/>
            <a:ext cx="12192000" cy="619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F893C9A8-BAD6-4AB1-84E5-0711A7C68ED9}"/>
              </a:ext>
            </a:extLst>
          </p:cNvPr>
          <p:cNvSpPr>
            <a:spLocks/>
          </p:cNvSpPr>
          <p:nvPr/>
        </p:nvSpPr>
        <p:spPr bwMode="auto">
          <a:xfrm>
            <a:off x="10457010" y="897648"/>
            <a:ext cx="1744662" cy="677977"/>
          </a:xfrm>
          <a:custGeom>
            <a:avLst/>
            <a:gdLst>
              <a:gd name="T0" fmla="*/ 255 w 270"/>
              <a:gd name="T1" fmla="*/ 0 h 105"/>
              <a:gd name="T2" fmla="*/ 203 w 270"/>
              <a:gd name="T3" fmla="*/ 32 h 105"/>
              <a:gd name="T4" fmla="*/ 202 w 270"/>
              <a:gd name="T5" fmla="*/ 32 h 105"/>
              <a:gd name="T6" fmla="*/ 192 w 270"/>
              <a:gd name="T7" fmla="*/ 28 h 105"/>
              <a:gd name="T8" fmla="*/ 179 w 270"/>
              <a:gd name="T9" fmla="*/ 23 h 105"/>
              <a:gd name="T10" fmla="*/ 172 w 270"/>
              <a:gd name="T11" fmla="*/ 24 h 105"/>
              <a:gd name="T12" fmla="*/ 148 w 270"/>
              <a:gd name="T13" fmla="*/ 56 h 105"/>
              <a:gd name="T14" fmla="*/ 145 w 270"/>
              <a:gd name="T15" fmla="*/ 57 h 105"/>
              <a:gd name="T16" fmla="*/ 135 w 270"/>
              <a:gd name="T17" fmla="*/ 55 h 105"/>
              <a:gd name="T18" fmla="*/ 125 w 270"/>
              <a:gd name="T19" fmla="*/ 53 h 105"/>
              <a:gd name="T20" fmla="*/ 115 w 270"/>
              <a:gd name="T21" fmla="*/ 56 h 105"/>
              <a:gd name="T22" fmla="*/ 105 w 270"/>
              <a:gd name="T23" fmla="*/ 84 h 105"/>
              <a:gd name="T24" fmla="*/ 93 w 270"/>
              <a:gd name="T25" fmla="*/ 88 h 105"/>
              <a:gd name="T26" fmla="*/ 77 w 270"/>
              <a:gd name="T27" fmla="*/ 86 h 105"/>
              <a:gd name="T28" fmla="*/ 75 w 270"/>
              <a:gd name="T29" fmla="*/ 86 h 105"/>
              <a:gd name="T30" fmla="*/ 62 w 270"/>
              <a:gd name="T31" fmla="*/ 92 h 105"/>
              <a:gd name="T32" fmla="*/ 49 w 270"/>
              <a:gd name="T33" fmla="*/ 98 h 105"/>
              <a:gd name="T34" fmla="*/ 46 w 270"/>
              <a:gd name="T35" fmla="*/ 98 h 105"/>
              <a:gd name="T36" fmla="*/ 40 w 270"/>
              <a:gd name="T37" fmla="*/ 97 h 105"/>
              <a:gd name="T38" fmla="*/ 32 w 270"/>
              <a:gd name="T39" fmla="*/ 98 h 105"/>
              <a:gd name="T40" fmla="*/ 24 w 270"/>
              <a:gd name="T41" fmla="*/ 99 h 105"/>
              <a:gd name="T42" fmla="*/ 18 w 270"/>
              <a:gd name="T43" fmla="*/ 98 h 105"/>
              <a:gd name="T44" fmla="*/ 14 w 270"/>
              <a:gd name="T45" fmla="*/ 98 h 105"/>
              <a:gd name="T46" fmla="*/ 0 w 270"/>
              <a:gd name="T47" fmla="*/ 105 h 105"/>
              <a:gd name="T48" fmla="*/ 270 w 270"/>
              <a:gd name="T49" fmla="*/ 105 h 105"/>
              <a:gd name="T50" fmla="*/ 270 w 270"/>
              <a:gd name="T51" fmla="*/ 2 h 105"/>
              <a:gd name="T52" fmla="*/ 255 w 270"/>
              <a:gd name="T53" fmla="*/ 0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70" h="105">
                <a:moveTo>
                  <a:pt x="255" y="0"/>
                </a:moveTo>
                <a:cubicBezTo>
                  <a:pt x="218" y="0"/>
                  <a:pt x="219" y="30"/>
                  <a:pt x="203" y="32"/>
                </a:cubicBezTo>
                <a:cubicBezTo>
                  <a:pt x="203" y="32"/>
                  <a:pt x="202" y="32"/>
                  <a:pt x="202" y="32"/>
                </a:cubicBezTo>
                <a:cubicBezTo>
                  <a:pt x="198" y="32"/>
                  <a:pt x="195" y="30"/>
                  <a:pt x="192" y="28"/>
                </a:cubicBezTo>
                <a:cubicBezTo>
                  <a:pt x="189" y="25"/>
                  <a:pt x="185" y="23"/>
                  <a:pt x="179" y="23"/>
                </a:cubicBezTo>
                <a:cubicBezTo>
                  <a:pt x="177" y="23"/>
                  <a:pt x="175" y="23"/>
                  <a:pt x="172" y="24"/>
                </a:cubicBezTo>
                <a:cubicBezTo>
                  <a:pt x="155" y="28"/>
                  <a:pt x="158" y="53"/>
                  <a:pt x="148" y="56"/>
                </a:cubicBezTo>
                <a:cubicBezTo>
                  <a:pt x="147" y="56"/>
                  <a:pt x="146" y="57"/>
                  <a:pt x="145" y="57"/>
                </a:cubicBezTo>
                <a:cubicBezTo>
                  <a:pt x="142" y="57"/>
                  <a:pt x="138" y="56"/>
                  <a:pt x="135" y="55"/>
                </a:cubicBezTo>
                <a:cubicBezTo>
                  <a:pt x="132" y="54"/>
                  <a:pt x="128" y="53"/>
                  <a:pt x="125" y="53"/>
                </a:cubicBezTo>
                <a:cubicBezTo>
                  <a:pt x="122" y="53"/>
                  <a:pt x="118" y="54"/>
                  <a:pt x="115" y="56"/>
                </a:cubicBezTo>
                <a:cubicBezTo>
                  <a:pt x="103" y="64"/>
                  <a:pt x="114" y="77"/>
                  <a:pt x="105" y="84"/>
                </a:cubicBezTo>
                <a:cubicBezTo>
                  <a:pt x="101" y="87"/>
                  <a:pt x="97" y="88"/>
                  <a:pt x="93" y="88"/>
                </a:cubicBezTo>
                <a:cubicBezTo>
                  <a:pt x="88" y="88"/>
                  <a:pt x="83" y="87"/>
                  <a:pt x="77" y="86"/>
                </a:cubicBezTo>
                <a:cubicBezTo>
                  <a:pt x="76" y="86"/>
                  <a:pt x="75" y="86"/>
                  <a:pt x="75" y="86"/>
                </a:cubicBezTo>
                <a:cubicBezTo>
                  <a:pt x="70" y="86"/>
                  <a:pt x="66" y="89"/>
                  <a:pt x="62" y="92"/>
                </a:cubicBezTo>
                <a:cubicBezTo>
                  <a:pt x="57" y="95"/>
                  <a:pt x="53" y="98"/>
                  <a:pt x="49" y="98"/>
                </a:cubicBezTo>
                <a:cubicBezTo>
                  <a:pt x="48" y="98"/>
                  <a:pt x="47" y="98"/>
                  <a:pt x="46" y="98"/>
                </a:cubicBezTo>
                <a:cubicBezTo>
                  <a:pt x="44" y="97"/>
                  <a:pt x="42" y="97"/>
                  <a:pt x="40" y="97"/>
                </a:cubicBezTo>
                <a:cubicBezTo>
                  <a:pt x="37" y="97"/>
                  <a:pt x="35" y="97"/>
                  <a:pt x="32" y="98"/>
                </a:cubicBezTo>
                <a:cubicBezTo>
                  <a:pt x="30" y="98"/>
                  <a:pt x="27" y="99"/>
                  <a:pt x="24" y="99"/>
                </a:cubicBezTo>
                <a:cubicBezTo>
                  <a:pt x="22" y="99"/>
                  <a:pt x="20" y="99"/>
                  <a:pt x="18" y="98"/>
                </a:cubicBezTo>
                <a:cubicBezTo>
                  <a:pt x="17" y="98"/>
                  <a:pt x="15" y="98"/>
                  <a:pt x="14" y="98"/>
                </a:cubicBezTo>
                <a:cubicBezTo>
                  <a:pt x="5" y="98"/>
                  <a:pt x="0" y="105"/>
                  <a:pt x="0" y="105"/>
                </a:cubicBezTo>
                <a:cubicBezTo>
                  <a:pt x="0" y="105"/>
                  <a:pt x="268" y="105"/>
                  <a:pt x="270" y="105"/>
                </a:cubicBezTo>
                <a:cubicBezTo>
                  <a:pt x="270" y="2"/>
                  <a:pt x="270" y="2"/>
                  <a:pt x="270" y="2"/>
                </a:cubicBezTo>
                <a:cubicBezTo>
                  <a:pt x="264" y="1"/>
                  <a:pt x="259" y="0"/>
                  <a:pt x="255" y="0"/>
                </a:cubicBezTo>
              </a:path>
            </a:pathLst>
          </a:custGeom>
          <a:solidFill>
            <a:srgbClr val="F9F9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7">
            <a:extLst>
              <a:ext uri="{FF2B5EF4-FFF2-40B4-BE49-F238E27FC236}">
                <a16:creationId xmlns:a16="http://schemas.microsoft.com/office/drawing/2014/main" id="{6CEDDD69-820E-49FD-9A53-82BB86057679}"/>
              </a:ext>
            </a:extLst>
          </p:cNvPr>
          <p:cNvSpPr>
            <a:spLocks/>
          </p:cNvSpPr>
          <p:nvPr/>
        </p:nvSpPr>
        <p:spPr bwMode="auto">
          <a:xfrm flipH="1">
            <a:off x="-1" y="869970"/>
            <a:ext cx="1774483" cy="689566"/>
          </a:xfrm>
          <a:custGeom>
            <a:avLst/>
            <a:gdLst>
              <a:gd name="T0" fmla="*/ 255 w 270"/>
              <a:gd name="T1" fmla="*/ 0 h 105"/>
              <a:gd name="T2" fmla="*/ 203 w 270"/>
              <a:gd name="T3" fmla="*/ 32 h 105"/>
              <a:gd name="T4" fmla="*/ 202 w 270"/>
              <a:gd name="T5" fmla="*/ 32 h 105"/>
              <a:gd name="T6" fmla="*/ 192 w 270"/>
              <a:gd name="T7" fmla="*/ 28 h 105"/>
              <a:gd name="T8" fmla="*/ 179 w 270"/>
              <a:gd name="T9" fmla="*/ 23 h 105"/>
              <a:gd name="T10" fmla="*/ 172 w 270"/>
              <a:gd name="T11" fmla="*/ 24 h 105"/>
              <a:gd name="T12" fmla="*/ 148 w 270"/>
              <a:gd name="T13" fmla="*/ 56 h 105"/>
              <a:gd name="T14" fmla="*/ 145 w 270"/>
              <a:gd name="T15" fmla="*/ 57 h 105"/>
              <a:gd name="T16" fmla="*/ 135 w 270"/>
              <a:gd name="T17" fmla="*/ 55 h 105"/>
              <a:gd name="T18" fmla="*/ 125 w 270"/>
              <a:gd name="T19" fmla="*/ 53 h 105"/>
              <a:gd name="T20" fmla="*/ 115 w 270"/>
              <a:gd name="T21" fmla="*/ 56 h 105"/>
              <a:gd name="T22" fmla="*/ 105 w 270"/>
              <a:gd name="T23" fmla="*/ 84 h 105"/>
              <a:gd name="T24" fmla="*/ 93 w 270"/>
              <a:gd name="T25" fmla="*/ 88 h 105"/>
              <a:gd name="T26" fmla="*/ 77 w 270"/>
              <a:gd name="T27" fmla="*/ 86 h 105"/>
              <a:gd name="T28" fmla="*/ 75 w 270"/>
              <a:gd name="T29" fmla="*/ 86 h 105"/>
              <a:gd name="T30" fmla="*/ 62 w 270"/>
              <a:gd name="T31" fmla="*/ 92 h 105"/>
              <a:gd name="T32" fmla="*/ 49 w 270"/>
              <a:gd name="T33" fmla="*/ 98 h 105"/>
              <a:gd name="T34" fmla="*/ 46 w 270"/>
              <a:gd name="T35" fmla="*/ 98 h 105"/>
              <a:gd name="T36" fmla="*/ 40 w 270"/>
              <a:gd name="T37" fmla="*/ 97 h 105"/>
              <a:gd name="T38" fmla="*/ 32 w 270"/>
              <a:gd name="T39" fmla="*/ 98 h 105"/>
              <a:gd name="T40" fmla="*/ 24 w 270"/>
              <a:gd name="T41" fmla="*/ 99 h 105"/>
              <a:gd name="T42" fmla="*/ 18 w 270"/>
              <a:gd name="T43" fmla="*/ 98 h 105"/>
              <a:gd name="T44" fmla="*/ 14 w 270"/>
              <a:gd name="T45" fmla="*/ 98 h 105"/>
              <a:gd name="T46" fmla="*/ 0 w 270"/>
              <a:gd name="T47" fmla="*/ 105 h 105"/>
              <a:gd name="T48" fmla="*/ 270 w 270"/>
              <a:gd name="T49" fmla="*/ 105 h 105"/>
              <a:gd name="T50" fmla="*/ 270 w 270"/>
              <a:gd name="T51" fmla="*/ 2 h 105"/>
              <a:gd name="T52" fmla="*/ 255 w 270"/>
              <a:gd name="T53" fmla="*/ 0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70" h="105">
                <a:moveTo>
                  <a:pt x="255" y="0"/>
                </a:moveTo>
                <a:cubicBezTo>
                  <a:pt x="218" y="0"/>
                  <a:pt x="219" y="30"/>
                  <a:pt x="203" y="32"/>
                </a:cubicBezTo>
                <a:cubicBezTo>
                  <a:pt x="203" y="32"/>
                  <a:pt x="202" y="32"/>
                  <a:pt x="202" y="32"/>
                </a:cubicBezTo>
                <a:cubicBezTo>
                  <a:pt x="198" y="32"/>
                  <a:pt x="195" y="30"/>
                  <a:pt x="192" y="28"/>
                </a:cubicBezTo>
                <a:cubicBezTo>
                  <a:pt x="189" y="25"/>
                  <a:pt x="185" y="23"/>
                  <a:pt x="179" y="23"/>
                </a:cubicBezTo>
                <a:cubicBezTo>
                  <a:pt x="177" y="23"/>
                  <a:pt x="175" y="23"/>
                  <a:pt x="172" y="24"/>
                </a:cubicBezTo>
                <a:cubicBezTo>
                  <a:pt x="155" y="28"/>
                  <a:pt x="158" y="53"/>
                  <a:pt x="148" y="56"/>
                </a:cubicBezTo>
                <a:cubicBezTo>
                  <a:pt x="147" y="56"/>
                  <a:pt x="146" y="57"/>
                  <a:pt x="145" y="57"/>
                </a:cubicBezTo>
                <a:cubicBezTo>
                  <a:pt x="142" y="57"/>
                  <a:pt x="138" y="56"/>
                  <a:pt x="135" y="55"/>
                </a:cubicBezTo>
                <a:cubicBezTo>
                  <a:pt x="132" y="54"/>
                  <a:pt x="128" y="53"/>
                  <a:pt x="125" y="53"/>
                </a:cubicBezTo>
                <a:cubicBezTo>
                  <a:pt x="122" y="53"/>
                  <a:pt x="118" y="54"/>
                  <a:pt x="115" y="56"/>
                </a:cubicBezTo>
                <a:cubicBezTo>
                  <a:pt x="103" y="64"/>
                  <a:pt x="114" y="77"/>
                  <a:pt x="105" y="84"/>
                </a:cubicBezTo>
                <a:cubicBezTo>
                  <a:pt x="101" y="87"/>
                  <a:pt x="97" y="88"/>
                  <a:pt x="93" y="88"/>
                </a:cubicBezTo>
                <a:cubicBezTo>
                  <a:pt x="88" y="88"/>
                  <a:pt x="83" y="87"/>
                  <a:pt x="77" y="86"/>
                </a:cubicBezTo>
                <a:cubicBezTo>
                  <a:pt x="76" y="86"/>
                  <a:pt x="75" y="86"/>
                  <a:pt x="75" y="86"/>
                </a:cubicBezTo>
                <a:cubicBezTo>
                  <a:pt x="70" y="86"/>
                  <a:pt x="66" y="89"/>
                  <a:pt x="62" y="92"/>
                </a:cubicBezTo>
                <a:cubicBezTo>
                  <a:pt x="57" y="95"/>
                  <a:pt x="53" y="98"/>
                  <a:pt x="49" y="98"/>
                </a:cubicBezTo>
                <a:cubicBezTo>
                  <a:pt x="48" y="98"/>
                  <a:pt x="47" y="98"/>
                  <a:pt x="46" y="98"/>
                </a:cubicBezTo>
                <a:cubicBezTo>
                  <a:pt x="44" y="97"/>
                  <a:pt x="42" y="97"/>
                  <a:pt x="40" y="97"/>
                </a:cubicBezTo>
                <a:cubicBezTo>
                  <a:pt x="37" y="97"/>
                  <a:pt x="35" y="97"/>
                  <a:pt x="32" y="98"/>
                </a:cubicBezTo>
                <a:cubicBezTo>
                  <a:pt x="30" y="98"/>
                  <a:pt x="27" y="99"/>
                  <a:pt x="24" y="99"/>
                </a:cubicBezTo>
                <a:cubicBezTo>
                  <a:pt x="22" y="99"/>
                  <a:pt x="20" y="99"/>
                  <a:pt x="18" y="98"/>
                </a:cubicBezTo>
                <a:cubicBezTo>
                  <a:pt x="17" y="98"/>
                  <a:pt x="15" y="98"/>
                  <a:pt x="14" y="98"/>
                </a:cubicBezTo>
                <a:cubicBezTo>
                  <a:pt x="5" y="98"/>
                  <a:pt x="0" y="105"/>
                  <a:pt x="0" y="105"/>
                </a:cubicBezTo>
                <a:cubicBezTo>
                  <a:pt x="0" y="105"/>
                  <a:pt x="268" y="105"/>
                  <a:pt x="270" y="105"/>
                </a:cubicBezTo>
                <a:cubicBezTo>
                  <a:pt x="270" y="2"/>
                  <a:pt x="270" y="2"/>
                  <a:pt x="270" y="2"/>
                </a:cubicBezTo>
                <a:cubicBezTo>
                  <a:pt x="264" y="1"/>
                  <a:pt x="259" y="0"/>
                  <a:pt x="255" y="0"/>
                </a:cubicBezTo>
              </a:path>
            </a:pathLst>
          </a:custGeom>
          <a:solidFill>
            <a:srgbClr val="F9F9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" name="Google Shape;201;p5">
            <a:extLst>
              <a:ext uri="{FF2B5EF4-FFF2-40B4-BE49-F238E27FC236}">
                <a16:creationId xmlns:a16="http://schemas.microsoft.com/office/drawing/2014/main" id="{7B34506D-222D-456C-8575-D4B33CC9BB45}"/>
              </a:ext>
            </a:extLst>
          </p:cNvPr>
          <p:cNvSpPr/>
          <p:nvPr/>
        </p:nvSpPr>
        <p:spPr>
          <a:xfrm>
            <a:off x="474470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服</a:t>
            </a:r>
            <a:endParaRPr sz="6600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201;p5">
            <a:extLst>
              <a:ext uri="{FF2B5EF4-FFF2-40B4-BE49-F238E27FC236}">
                <a16:creationId xmlns:a16="http://schemas.microsoft.com/office/drawing/2014/main" id="{FFDEAED2-425A-462E-A58C-BD471F18BA95}"/>
              </a:ext>
            </a:extLst>
          </p:cNvPr>
          <p:cNvSpPr/>
          <p:nvPr/>
        </p:nvSpPr>
        <p:spPr>
          <a:xfrm>
            <a:off x="1502431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品</a:t>
            </a:r>
            <a:endParaRPr sz="6600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201;p5">
            <a:extLst>
              <a:ext uri="{FF2B5EF4-FFF2-40B4-BE49-F238E27FC236}">
                <a16:creationId xmlns:a16="http://schemas.microsoft.com/office/drawing/2014/main" id="{7563C460-228F-494F-A25F-48A5761F431B}"/>
              </a:ext>
            </a:extLst>
          </p:cNvPr>
          <p:cNvSpPr/>
          <p:nvPr/>
        </p:nvSpPr>
        <p:spPr>
          <a:xfrm>
            <a:off x="6634527" y="218804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切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201;p5">
            <a:extLst>
              <a:ext uri="{FF2B5EF4-FFF2-40B4-BE49-F238E27FC236}">
                <a16:creationId xmlns:a16="http://schemas.microsoft.com/office/drawing/2014/main" id="{D46F6BF4-BCF9-4F85-866F-0F07AAAB101E}"/>
              </a:ext>
            </a:extLst>
          </p:cNvPr>
          <p:cNvSpPr/>
          <p:nvPr/>
        </p:nvSpPr>
        <p:spPr>
          <a:xfrm>
            <a:off x="5612487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送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201;p5">
            <a:extLst>
              <a:ext uri="{FF2B5EF4-FFF2-40B4-BE49-F238E27FC236}">
                <a16:creationId xmlns:a16="http://schemas.microsoft.com/office/drawing/2014/main" id="{E8ED9A27-83E8-40D2-B598-F6B8CA5B0706}"/>
              </a:ext>
            </a:extLst>
          </p:cNvPr>
          <p:cNvSpPr/>
          <p:nvPr/>
        </p:nvSpPr>
        <p:spPr>
          <a:xfrm>
            <a:off x="4584973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引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201;p5">
            <a:extLst>
              <a:ext uri="{FF2B5EF4-FFF2-40B4-BE49-F238E27FC236}">
                <a16:creationId xmlns:a16="http://schemas.microsoft.com/office/drawing/2014/main" id="{7AD68D71-406A-47BA-9F77-B24A55C9057D}"/>
              </a:ext>
            </a:extLst>
          </p:cNvPr>
          <p:cNvSpPr/>
          <p:nvPr/>
        </p:nvSpPr>
        <p:spPr>
          <a:xfrm>
            <a:off x="2529945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電</a:t>
            </a:r>
            <a:endParaRPr lang="ja-JP" altLang="en-US"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201;p5">
            <a:extLst>
              <a:ext uri="{FF2B5EF4-FFF2-40B4-BE49-F238E27FC236}">
                <a16:creationId xmlns:a16="http://schemas.microsoft.com/office/drawing/2014/main" id="{208C2554-060E-466A-83FF-5E82F62FA815}"/>
              </a:ext>
            </a:extLst>
          </p:cNvPr>
          <p:cNvSpPr/>
          <p:nvPr/>
        </p:nvSpPr>
        <p:spPr>
          <a:xfrm>
            <a:off x="3557459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別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201;p5">
            <a:extLst>
              <a:ext uri="{FF2B5EF4-FFF2-40B4-BE49-F238E27FC236}">
                <a16:creationId xmlns:a16="http://schemas.microsoft.com/office/drawing/2014/main" id="{6C1C66DB-4375-44B7-8F2C-4595BFE702CB}"/>
              </a:ext>
            </a:extLst>
          </p:cNvPr>
          <p:cNvSpPr/>
          <p:nvPr/>
        </p:nvSpPr>
        <p:spPr>
          <a:xfrm>
            <a:off x="7656567" y="213256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安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201;p5">
            <a:extLst>
              <a:ext uri="{FF2B5EF4-FFF2-40B4-BE49-F238E27FC236}">
                <a16:creationId xmlns:a16="http://schemas.microsoft.com/office/drawing/2014/main" id="{61A6EC1C-BD7E-4641-BE6A-8E92725F8080}"/>
              </a:ext>
            </a:extLst>
          </p:cNvPr>
          <p:cNvSpPr/>
          <p:nvPr/>
        </p:nvSpPr>
        <p:spPr>
          <a:xfrm>
            <a:off x="8679236" y="219684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開</a:t>
            </a:r>
            <a:endParaRPr sz="6600" b="1" dirty="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201;p5">
            <a:extLst>
              <a:ext uri="{FF2B5EF4-FFF2-40B4-BE49-F238E27FC236}">
                <a16:creationId xmlns:a16="http://schemas.microsoft.com/office/drawing/2014/main" id="{D1D4FB9E-AE36-43A6-9643-2CBDCFB41C32}"/>
              </a:ext>
            </a:extLst>
          </p:cNvPr>
          <p:cNvSpPr/>
          <p:nvPr/>
        </p:nvSpPr>
        <p:spPr>
          <a:xfrm>
            <a:off x="9709699" y="211670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閉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201;p5">
            <a:extLst>
              <a:ext uri="{FF2B5EF4-FFF2-40B4-BE49-F238E27FC236}">
                <a16:creationId xmlns:a16="http://schemas.microsoft.com/office/drawing/2014/main" id="{30A3F3DC-7350-4F93-B945-494037255E7B}"/>
              </a:ext>
            </a:extLst>
          </p:cNvPr>
          <p:cNvSpPr/>
          <p:nvPr/>
        </p:nvSpPr>
        <p:spPr>
          <a:xfrm>
            <a:off x="10732691" y="219169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税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8" name="Picture 497">
            <a:extLst>
              <a:ext uri="{FF2B5EF4-FFF2-40B4-BE49-F238E27FC236}">
                <a16:creationId xmlns:a16="http://schemas.microsoft.com/office/drawing/2014/main" id="{A0F09320-BD2E-4C74-B05D-C655890496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610" b="14587"/>
          <a:stretch/>
        </p:blipFill>
        <p:spPr>
          <a:xfrm>
            <a:off x="10295792" y="5275862"/>
            <a:ext cx="1904488" cy="1582137"/>
          </a:xfrm>
          <a:prstGeom prst="rect">
            <a:avLst/>
          </a:prstGeom>
        </p:spPr>
      </p:pic>
      <p:sp>
        <p:nvSpPr>
          <p:cNvPr id="31" name="Freeform 40">
            <a:extLst>
              <a:ext uri="{FF2B5EF4-FFF2-40B4-BE49-F238E27FC236}">
                <a16:creationId xmlns:a16="http://schemas.microsoft.com/office/drawing/2014/main" id="{17B56645-3ACB-4C68-A374-8042A807C39D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11381296" y="826644"/>
            <a:ext cx="787058" cy="1065570"/>
          </a:xfrm>
          <a:custGeom>
            <a:avLst/>
            <a:gdLst>
              <a:gd name="T0" fmla="*/ 154 w 205"/>
              <a:gd name="T1" fmla="*/ 161 h 254"/>
              <a:gd name="T2" fmla="*/ 170 w 205"/>
              <a:gd name="T3" fmla="*/ 150 h 254"/>
              <a:gd name="T4" fmla="*/ 178 w 205"/>
              <a:gd name="T5" fmla="*/ 145 h 254"/>
              <a:gd name="T6" fmla="*/ 180 w 205"/>
              <a:gd name="T7" fmla="*/ 133 h 254"/>
              <a:gd name="T8" fmla="*/ 181 w 205"/>
              <a:gd name="T9" fmla="*/ 121 h 254"/>
              <a:gd name="T10" fmla="*/ 197 w 205"/>
              <a:gd name="T11" fmla="*/ 123 h 254"/>
              <a:gd name="T12" fmla="*/ 201 w 205"/>
              <a:gd name="T13" fmla="*/ 118 h 254"/>
              <a:gd name="T14" fmla="*/ 203 w 205"/>
              <a:gd name="T15" fmla="*/ 114 h 254"/>
              <a:gd name="T16" fmla="*/ 204 w 205"/>
              <a:gd name="T17" fmla="*/ 104 h 254"/>
              <a:gd name="T18" fmla="*/ 185 w 205"/>
              <a:gd name="T19" fmla="*/ 93 h 254"/>
              <a:gd name="T20" fmla="*/ 180 w 205"/>
              <a:gd name="T21" fmla="*/ 97 h 254"/>
              <a:gd name="T22" fmla="*/ 173 w 205"/>
              <a:gd name="T23" fmla="*/ 106 h 254"/>
              <a:gd name="T24" fmla="*/ 164 w 205"/>
              <a:gd name="T25" fmla="*/ 86 h 254"/>
              <a:gd name="T26" fmla="*/ 124 w 205"/>
              <a:gd name="T27" fmla="*/ 59 h 254"/>
              <a:gd name="T28" fmla="*/ 121 w 205"/>
              <a:gd name="T29" fmla="*/ 36 h 254"/>
              <a:gd name="T30" fmla="*/ 124 w 205"/>
              <a:gd name="T31" fmla="*/ 6 h 254"/>
              <a:gd name="T32" fmla="*/ 103 w 205"/>
              <a:gd name="T33" fmla="*/ 12 h 254"/>
              <a:gd name="T34" fmla="*/ 107 w 205"/>
              <a:gd name="T35" fmla="*/ 44 h 254"/>
              <a:gd name="T36" fmla="*/ 95 w 205"/>
              <a:gd name="T37" fmla="*/ 31 h 254"/>
              <a:gd name="T38" fmla="*/ 35 w 205"/>
              <a:gd name="T39" fmla="*/ 7 h 254"/>
              <a:gd name="T40" fmla="*/ 8 w 205"/>
              <a:gd name="T41" fmla="*/ 10 h 254"/>
              <a:gd name="T42" fmla="*/ 23 w 205"/>
              <a:gd name="T43" fmla="*/ 19 h 254"/>
              <a:gd name="T44" fmla="*/ 61 w 205"/>
              <a:gd name="T45" fmla="*/ 17 h 254"/>
              <a:gd name="T46" fmla="*/ 103 w 205"/>
              <a:gd name="T47" fmla="*/ 61 h 254"/>
              <a:gd name="T48" fmla="*/ 130 w 205"/>
              <a:gd name="T49" fmla="*/ 84 h 254"/>
              <a:gd name="T50" fmla="*/ 158 w 205"/>
              <a:gd name="T51" fmla="*/ 101 h 254"/>
              <a:gd name="T52" fmla="*/ 126 w 205"/>
              <a:gd name="T53" fmla="*/ 94 h 254"/>
              <a:gd name="T54" fmla="*/ 96 w 205"/>
              <a:gd name="T55" fmla="*/ 70 h 254"/>
              <a:gd name="T56" fmla="*/ 79 w 205"/>
              <a:gd name="T57" fmla="*/ 67 h 254"/>
              <a:gd name="T58" fmla="*/ 79 w 205"/>
              <a:gd name="T59" fmla="*/ 76 h 254"/>
              <a:gd name="T60" fmla="*/ 90 w 205"/>
              <a:gd name="T61" fmla="*/ 76 h 254"/>
              <a:gd name="T62" fmla="*/ 117 w 205"/>
              <a:gd name="T63" fmla="*/ 101 h 254"/>
              <a:gd name="T64" fmla="*/ 87 w 205"/>
              <a:gd name="T65" fmla="*/ 103 h 254"/>
              <a:gd name="T66" fmla="*/ 63 w 205"/>
              <a:gd name="T67" fmla="*/ 101 h 254"/>
              <a:gd name="T68" fmla="*/ 61 w 205"/>
              <a:gd name="T69" fmla="*/ 116 h 254"/>
              <a:gd name="T70" fmla="*/ 97 w 205"/>
              <a:gd name="T71" fmla="*/ 119 h 254"/>
              <a:gd name="T72" fmla="*/ 128 w 205"/>
              <a:gd name="T73" fmla="*/ 122 h 254"/>
              <a:gd name="T74" fmla="*/ 95 w 205"/>
              <a:gd name="T75" fmla="*/ 130 h 254"/>
              <a:gd name="T76" fmla="*/ 100 w 205"/>
              <a:gd name="T77" fmla="*/ 141 h 254"/>
              <a:gd name="T78" fmla="*/ 115 w 205"/>
              <a:gd name="T79" fmla="*/ 136 h 254"/>
              <a:gd name="T80" fmla="*/ 131 w 205"/>
              <a:gd name="T81" fmla="*/ 126 h 254"/>
              <a:gd name="T82" fmla="*/ 120 w 205"/>
              <a:gd name="T83" fmla="*/ 152 h 254"/>
              <a:gd name="T84" fmla="*/ 77 w 205"/>
              <a:gd name="T85" fmla="*/ 188 h 254"/>
              <a:gd name="T86" fmla="*/ 60 w 205"/>
              <a:gd name="T87" fmla="*/ 191 h 254"/>
              <a:gd name="T88" fmla="*/ 59 w 205"/>
              <a:gd name="T89" fmla="*/ 197 h 254"/>
              <a:gd name="T90" fmla="*/ 34 w 205"/>
              <a:gd name="T91" fmla="*/ 222 h 254"/>
              <a:gd name="T92" fmla="*/ 11 w 205"/>
              <a:gd name="T93" fmla="*/ 235 h 254"/>
              <a:gd name="T94" fmla="*/ 14 w 205"/>
              <a:gd name="T95" fmla="*/ 252 h 254"/>
              <a:gd name="T96" fmla="*/ 65 w 205"/>
              <a:gd name="T97" fmla="*/ 216 h 254"/>
              <a:gd name="T98" fmla="*/ 72 w 205"/>
              <a:gd name="T99" fmla="*/ 220 h 254"/>
              <a:gd name="T100" fmla="*/ 96 w 205"/>
              <a:gd name="T101" fmla="*/ 198 h 254"/>
              <a:gd name="T102" fmla="*/ 113 w 205"/>
              <a:gd name="T103" fmla="*/ 200 h 254"/>
              <a:gd name="T104" fmla="*/ 165 w 205"/>
              <a:gd name="T105" fmla="*/ 198 h 254"/>
              <a:gd name="T106" fmla="*/ 197 w 205"/>
              <a:gd name="T107" fmla="*/ 186 h 254"/>
              <a:gd name="T108" fmla="*/ 201 w 205"/>
              <a:gd name="T109" fmla="*/ 172 h 254"/>
              <a:gd name="T110" fmla="*/ 200 w 205"/>
              <a:gd name="T111" fmla="*/ 114 h 254"/>
              <a:gd name="T112" fmla="*/ 197 w 205"/>
              <a:gd name="T113" fmla="*/ 110 h 254"/>
              <a:gd name="T114" fmla="*/ 140 w 205"/>
              <a:gd name="T115" fmla="*/ 84 h 254"/>
              <a:gd name="T116" fmla="*/ 114 w 205"/>
              <a:gd name="T117" fmla="*/ 67 h 254"/>
              <a:gd name="T118" fmla="*/ 160 w 205"/>
              <a:gd name="T119" fmla="*/ 93 h 254"/>
              <a:gd name="T120" fmla="*/ 140 w 205"/>
              <a:gd name="T121" fmla="*/ 8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05" h="254">
                <a:moveTo>
                  <a:pt x="187" y="164"/>
                </a:moveTo>
                <a:cubicBezTo>
                  <a:pt x="182" y="162"/>
                  <a:pt x="167" y="162"/>
                  <a:pt x="154" y="161"/>
                </a:cubicBezTo>
                <a:cubicBezTo>
                  <a:pt x="160" y="157"/>
                  <a:pt x="166" y="152"/>
                  <a:pt x="169" y="151"/>
                </a:cubicBezTo>
                <a:cubicBezTo>
                  <a:pt x="169" y="151"/>
                  <a:pt x="169" y="150"/>
                  <a:pt x="170" y="150"/>
                </a:cubicBezTo>
                <a:cubicBezTo>
                  <a:pt x="171" y="150"/>
                  <a:pt x="172" y="149"/>
                  <a:pt x="173" y="149"/>
                </a:cubicBezTo>
                <a:cubicBezTo>
                  <a:pt x="175" y="148"/>
                  <a:pt x="177" y="147"/>
                  <a:pt x="178" y="145"/>
                </a:cubicBezTo>
                <a:cubicBezTo>
                  <a:pt x="178" y="143"/>
                  <a:pt x="177" y="141"/>
                  <a:pt x="178" y="139"/>
                </a:cubicBezTo>
                <a:cubicBezTo>
                  <a:pt x="178" y="137"/>
                  <a:pt x="179" y="135"/>
                  <a:pt x="180" y="133"/>
                </a:cubicBezTo>
                <a:cubicBezTo>
                  <a:pt x="181" y="130"/>
                  <a:pt x="180" y="127"/>
                  <a:pt x="178" y="124"/>
                </a:cubicBezTo>
                <a:cubicBezTo>
                  <a:pt x="181" y="121"/>
                  <a:pt x="181" y="121"/>
                  <a:pt x="181" y="121"/>
                </a:cubicBezTo>
                <a:cubicBezTo>
                  <a:pt x="181" y="121"/>
                  <a:pt x="189" y="128"/>
                  <a:pt x="192" y="128"/>
                </a:cubicBezTo>
                <a:cubicBezTo>
                  <a:pt x="193" y="128"/>
                  <a:pt x="195" y="126"/>
                  <a:pt x="197" y="123"/>
                </a:cubicBezTo>
                <a:cubicBezTo>
                  <a:pt x="198" y="123"/>
                  <a:pt x="199" y="124"/>
                  <a:pt x="200" y="123"/>
                </a:cubicBezTo>
                <a:cubicBezTo>
                  <a:pt x="200" y="123"/>
                  <a:pt x="201" y="120"/>
                  <a:pt x="201" y="118"/>
                </a:cubicBezTo>
                <a:cubicBezTo>
                  <a:pt x="201" y="119"/>
                  <a:pt x="201" y="119"/>
                  <a:pt x="201" y="119"/>
                </a:cubicBezTo>
                <a:cubicBezTo>
                  <a:pt x="203" y="117"/>
                  <a:pt x="203" y="114"/>
                  <a:pt x="203" y="114"/>
                </a:cubicBezTo>
                <a:cubicBezTo>
                  <a:pt x="203" y="113"/>
                  <a:pt x="203" y="113"/>
                  <a:pt x="203" y="113"/>
                </a:cubicBezTo>
                <a:cubicBezTo>
                  <a:pt x="204" y="110"/>
                  <a:pt x="205" y="106"/>
                  <a:pt x="204" y="104"/>
                </a:cubicBezTo>
                <a:cubicBezTo>
                  <a:pt x="201" y="96"/>
                  <a:pt x="195" y="88"/>
                  <a:pt x="190" y="90"/>
                </a:cubicBezTo>
                <a:cubicBezTo>
                  <a:pt x="189" y="90"/>
                  <a:pt x="187" y="92"/>
                  <a:pt x="185" y="93"/>
                </a:cubicBezTo>
                <a:cubicBezTo>
                  <a:pt x="185" y="93"/>
                  <a:pt x="185" y="92"/>
                  <a:pt x="184" y="92"/>
                </a:cubicBezTo>
                <a:cubicBezTo>
                  <a:pt x="182" y="92"/>
                  <a:pt x="180" y="97"/>
                  <a:pt x="180" y="97"/>
                </a:cubicBezTo>
                <a:cubicBezTo>
                  <a:pt x="180" y="97"/>
                  <a:pt x="180" y="98"/>
                  <a:pt x="181" y="98"/>
                </a:cubicBezTo>
                <a:cubicBezTo>
                  <a:pt x="177" y="102"/>
                  <a:pt x="173" y="106"/>
                  <a:pt x="173" y="106"/>
                </a:cubicBezTo>
                <a:cubicBezTo>
                  <a:pt x="172" y="107"/>
                  <a:pt x="172" y="107"/>
                  <a:pt x="172" y="107"/>
                </a:cubicBezTo>
                <a:cubicBezTo>
                  <a:pt x="170" y="100"/>
                  <a:pt x="168" y="93"/>
                  <a:pt x="164" y="86"/>
                </a:cubicBezTo>
                <a:cubicBezTo>
                  <a:pt x="160" y="77"/>
                  <a:pt x="154" y="69"/>
                  <a:pt x="145" y="65"/>
                </a:cubicBezTo>
                <a:cubicBezTo>
                  <a:pt x="138" y="62"/>
                  <a:pt x="131" y="61"/>
                  <a:pt x="124" y="59"/>
                </a:cubicBezTo>
                <a:cubicBezTo>
                  <a:pt x="120" y="57"/>
                  <a:pt x="117" y="55"/>
                  <a:pt x="114" y="53"/>
                </a:cubicBezTo>
                <a:cubicBezTo>
                  <a:pt x="116" y="47"/>
                  <a:pt x="119" y="41"/>
                  <a:pt x="121" y="36"/>
                </a:cubicBezTo>
                <a:cubicBezTo>
                  <a:pt x="124" y="29"/>
                  <a:pt x="127" y="22"/>
                  <a:pt x="126" y="15"/>
                </a:cubicBezTo>
                <a:cubicBezTo>
                  <a:pt x="126" y="12"/>
                  <a:pt x="125" y="9"/>
                  <a:pt x="124" y="6"/>
                </a:cubicBezTo>
                <a:cubicBezTo>
                  <a:pt x="122" y="4"/>
                  <a:pt x="119" y="3"/>
                  <a:pt x="116" y="4"/>
                </a:cubicBezTo>
                <a:cubicBezTo>
                  <a:pt x="111" y="5"/>
                  <a:pt x="108" y="12"/>
                  <a:pt x="103" y="12"/>
                </a:cubicBezTo>
                <a:cubicBezTo>
                  <a:pt x="107" y="12"/>
                  <a:pt x="113" y="14"/>
                  <a:pt x="114" y="18"/>
                </a:cubicBezTo>
                <a:cubicBezTo>
                  <a:pt x="117" y="24"/>
                  <a:pt x="109" y="38"/>
                  <a:pt x="107" y="44"/>
                </a:cubicBezTo>
                <a:cubicBezTo>
                  <a:pt x="107" y="45"/>
                  <a:pt x="107" y="45"/>
                  <a:pt x="107" y="45"/>
                </a:cubicBezTo>
                <a:cubicBezTo>
                  <a:pt x="102" y="41"/>
                  <a:pt x="98" y="36"/>
                  <a:pt x="95" y="31"/>
                </a:cubicBezTo>
                <a:cubicBezTo>
                  <a:pt x="86" y="20"/>
                  <a:pt x="77" y="9"/>
                  <a:pt x="63" y="6"/>
                </a:cubicBezTo>
                <a:cubicBezTo>
                  <a:pt x="54" y="3"/>
                  <a:pt x="45" y="6"/>
                  <a:pt x="35" y="7"/>
                </a:cubicBezTo>
                <a:cubicBezTo>
                  <a:pt x="26" y="8"/>
                  <a:pt x="15" y="7"/>
                  <a:pt x="8" y="0"/>
                </a:cubicBezTo>
                <a:cubicBezTo>
                  <a:pt x="6" y="3"/>
                  <a:pt x="7" y="7"/>
                  <a:pt x="8" y="10"/>
                </a:cubicBezTo>
                <a:cubicBezTo>
                  <a:pt x="9" y="14"/>
                  <a:pt x="12" y="17"/>
                  <a:pt x="16" y="18"/>
                </a:cubicBezTo>
                <a:cubicBezTo>
                  <a:pt x="18" y="18"/>
                  <a:pt x="20" y="18"/>
                  <a:pt x="23" y="19"/>
                </a:cubicBezTo>
                <a:cubicBezTo>
                  <a:pt x="25" y="20"/>
                  <a:pt x="27" y="22"/>
                  <a:pt x="27" y="25"/>
                </a:cubicBezTo>
                <a:cubicBezTo>
                  <a:pt x="37" y="18"/>
                  <a:pt x="49" y="14"/>
                  <a:pt x="61" y="17"/>
                </a:cubicBezTo>
                <a:cubicBezTo>
                  <a:pt x="73" y="19"/>
                  <a:pt x="83" y="27"/>
                  <a:pt x="90" y="37"/>
                </a:cubicBezTo>
                <a:cubicBezTo>
                  <a:pt x="95" y="45"/>
                  <a:pt x="97" y="54"/>
                  <a:pt x="103" y="61"/>
                </a:cubicBezTo>
                <a:cubicBezTo>
                  <a:pt x="103" y="64"/>
                  <a:pt x="104" y="67"/>
                  <a:pt x="106" y="70"/>
                </a:cubicBezTo>
                <a:cubicBezTo>
                  <a:pt x="110" y="79"/>
                  <a:pt x="121" y="82"/>
                  <a:pt x="130" y="84"/>
                </a:cubicBezTo>
                <a:cubicBezTo>
                  <a:pt x="140" y="86"/>
                  <a:pt x="150" y="89"/>
                  <a:pt x="155" y="97"/>
                </a:cubicBezTo>
                <a:cubicBezTo>
                  <a:pt x="156" y="98"/>
                  <a:pt x="157" y="100"/>
                  <a:pt x="158" y="101"/>
                </a:cubicBezTo>
                <a:cubicBezTo>
                  <a:pt x="155" y="100"/>
                  <a:pt x="151" y="100"/>
                  <a:pt x="147" y="101"/>
                </a:cubicBezTo>
                <a:cubicBezTo>
                  <a:pt x="126" y="94"/>
                  <a:pt x="126" y="94"/>
                  <a:pt x="126" y="94"/>
                </a:cubicBezTo>
                <a:cubicBezTo>
                  <a:pt x="126" y="94"/>
                  <a:pt x="122" y="86"/>
                  <a:pt x="111" y="83"/>
                </a:cubicBezTo>
                <a:cubicBezTo>
                  <a:pt x="99" y="79"/>
                  <a:pt x="96" y="70"/>
                  <a:pt x="96" y="70"/>
                </a:cubicBezTo>
                <a:cubicBezTo>
                  <a:pt x="96" y="70"/>
                  <a:pt x="93" y="62"/>
                  <a:pt x="91" y="63"/>
                </a:cubicBezTo>
                <a:cubicBezTo>
                  <a:pt x="90" y="64"/>
                  <a:pt x="79" y="64"/>
                  <a:pt x="79" y="67"/>
                </a:cubicBezTo>
                <a:cubicBezTo>
                  <a:pt x="79" y="69"/>
                  <a:pt x="81" y="70"/>
                  <a:pt x="81" y="70"/>
                </a:cubicBezTo>
                <a:cubicBezTo>
                  <a:pt x="79" y="76"/>
                  <a:pt x="79" y="76"/>
                  <a:pt x="79" y="76"/>
                </a:cubicBezTo>
                <a:cubicBezTo>
                  <a:pt x="85" y="76"/>
                  <a:pt x="85" y="76"/>
                  <a:pt x="85" y="76"/>
                </a:cubicBezTo>
                <a:cubicBezTo>
                  <a:pt x="90" y="76"/>
                  <a:pt x="90" y="76"/>
                  <a:pt x="90" y="76"/>
                </a:cubicBezTo>
                <a:cubicBezTo>
                  <a:pt x="93" y="79"/>
                  <a:pt x="96" y="84"/>
                  <a:pt x="99" y="87"/>
                </a:cubicBezTo>
                <a:cubicBezTo>
                  <a:pt x="105" y="92"/>
                  <a:pt x="107" y="100"/>
                  <a:pt x="117" y="101"/>
                </a:cubicBezTo>
                <a:cubicBezTo>
                  <a:pt x="118" y="102"/>
                  <a:pt x="118" y="102"/>
                  <a:pt x="118" y="102"/>
                </a:cubicBezTo>
                <a:cubicBezTo>
                  <a:pt x="113" y="102"/>
                  <a:pt x="93" y="103"/>
                  <a:pt x="87" y="103"/>
                </a:cubicBezTo>
                <a:cubicBezTo>
                  <a:pt x="81" y="103"/>
                  <a:pt x="73" y="103"/>
                  <a:pt x="73" y="103"/>
                </a:cubicBezTo>
                <a:cubicBezTo>
                  <a:pt x="73" y="103"/>
                  <a:pt x="69" y="100"/>
                  <a:pt x="63" y="101"/>
                </a:cubicBezTo>
                <a:cubicBezTo>
                  <a:pt x="57" y="102"/>
                  <a:pt x="63" y="107"/>
                  <a:pt x="63" y="107"/>
                </a:cubicBezTo>
                <a:cubicBezTo>
                  <a:pt x="63" y="107"/>
                  <a:pt x="59" y="113"/>
                  <a:pt x="61" y="116"/>
                </a:cubicBezTo>
                <a:cubicBezTo>
                  <a:pt x="62" y="119"/>
                  <a:pt x="76" y="113"/>
                  <a:pt x="76" y="113"/>
                </a:cubicBezTo>
                <a:cubicBezTo>
                  <a:pt x="76" y="113"/>
                  <a:pt x="88" y="116"/>
                  <a:pt x="97" y="119"/>
                </a:cubicBezTo>
                <a:cubicBezTo>
                  <a:pt x="107" y="122"/>
                  <a:pt x="117" y="113"/>
                  <a:pt x="117" y="113"/>
                </a:cubicBezTo>
                <a:cubicBezTo>
                  <a:pt x="128" y="122"/>
                  <a:pt x="128" y="122"/>
                  <a:pt x="128" y="122"/>
                </a:cubicBezTo>
                <a:cubicBezTo>
                  <a:pt x="126" y="123"/>
                  <a:pt x="125" y="125"/>
                  <a:pt x="123" y="126"/>
                </a:cubicBezTo>
                <a:cubicBezTo>
                  <a:pt x="115" y="132"/>
                  <a:pt x="104" y="134"/>
                  <a:pt x="95" y="130"/>
                </a:cubicBezTo>
                <a:cubicBezTo>
                  <a:pt x="96" y="133"/>
                  <a:pt x="97" y="136"/>
                  <a:pt x="98" y="138"/>
                </a:cubicBezTo>
                <a:cubicBezTo>
                  <a:pt x="98" y="140"/>
                  <a:pt x="99" y="141"/>
                  <a:pt x="100" y="141"/>
                </a:cubicBezTo>
                <a:cubicBezTo>
                  <a:pt x="101" y="142"/>
                  <a:pt x="102" y="141"/>
                  <a:pt x="103" y="141"/>
                </a:cubicBezTo>
                <a:cubicBezTo>
                  <a:pt x="107" y="140"/>
                  <a:pt x="111" y="138"/>
                  <a:pt x="115" y="136"/>
                </a:cubicBezTo>
                <a:cubicBezTo>
                  <a:pt x="120" y="135"/>
                  <a:pt x="125" y="133"/>
                  <a:pt x="129" y="129"/>
                </a:cubicBezTo>
                <a:cubicBezTo>
                  <a:pt x="130" y="128"/>
                  <a:pt x="130" y="127"/>
                  <a:pt x="131" y="126"/>
                </a:cubicBezTo>
                <a:cubicBezTo>
                  <a:pt x="134" y="128"/>
                  <a:pt x="134" y="128"/>
                  <a:pt x="134" y="128"/>
                </a:cubicBezTo>
                <a:cubicBezTo>
                  <a:pt x="131" y="136"/>
                  <a:pt x="120" y="152"/>
                  <a:pt x="120" y="152"/>
                </a:cubicBezTo>
                <a:cubicBezTo>
                  <a:pt x="120" y="152"/>
                  <a:pt x="103" y="151"/>
                  <a:pt x="96" y="158"/>
                </a:cubicBezTo>
                <a:cubicBezTo>
                  <a:pt x="90" y="164"/>
                  <a:pt x="85" y="179"/>
                  <a:pt x="77" y="188"/>
                </a:cubicBezTo>
                <a:cubicBezTo>
                  <a:pt x="74" y="190"/>
                  <a:pt x="71" y="190"/>
                  <a:pt x="67" y="190"/>
                </a:cubicBezTo>
                <a:cubicBezTo>
                  <a:pt x="65" y="190"/>
                  <a:pt x="62" y="189"/>
                  <a:pt x="60" y="191"/>
                </a:cubicBezTo>
                <a:cubicBezTo>
                  <a:pt x="59" y="192"/>
                  <a:pt x="58" y="193"/>
                  <a:pt x="58" y="195"/>
                </a:cubicBezTo>
                <a:cubicBezTo>
                  <a:pt x="58" y="196"/>
                  <a:pt x="59" y="197"/>
                  <a:pt x="59" y="197"/>
                </a:cubicBezTo>
                <a:cubicBezTo>
                  <a:pt x="56" y="197"/>
                  <a:pt x="53" y="198"/>
                  <a:pt x="51" y="202"/>
                </a:cubicBezTo>
                <a:cubicBezTo>
                  <a:pt x="45" y="211"/>
                  <a:pt x="45" y="217"/>
                  <a:pt x="34" y="222"/>
                </a:cubicBezTo>
                <a:cubicBezTo>
                  <a:pt x="23" y="227"/>
                  <a:pt x="22" y="218"/>
                  <a:pt x="17" y="222"/>
                </a:cubicBezTo>
                <a:cubicBezTo>
                  <a:pt x="13" y="226"/>
                  <a:pt x="14" y="233"/>
                  <a:pt x="11" y="235"/>
                </a:cubicBezTo>
                <a:cubicBezTo>
                  <a:pt x="7" y="238"/>
                  <a:pt x="0" y="241"/>
                  <a:pt x="2" y="246"/>
                </a:cubicBezTo>
                <a:cubicBezTo>
                  <a:pt x="3" y="250"/>
                  <a:pt x="12" y="254"/>
                  <a:pt x="14" y="252"/>
                </a:cubicBezTo>
                <a:cubicBezTo>
                  <a:pt x="16" y="250"/>
                  <a:pt x="11" y="246"/>
                  <a:pt x="11" y="246"/>
                </a:cubicBezTo>
                <a:cubicBezTo>
                  <a:pt x="65" y="216"/>
                  <a:pt x="65" y="216"/>
                  <a:pt x="65" y="216"/>
                </a:cubicBezTo>
                <a:cubicBezTo>
                  <a:pt x="65" y="217"/>
                  <a:pt x="66" y="219"/>
                  <a:pt x="67" y="220"/>
                </a:cubicBezTo>
                <a:cubicBezTo>
                  <a:pt x="69" y="221"/>
                  <a:pt x="70" y="221"/>
                  <a:pt x="72" y="220"/>
                </a:cubicBezTo>
                <a:cubicBezTo>
                  <a:pt x="73" y="220"/>
                  <a:pt x="75" y="218"/>
                  <a:pt x="76" y="217"/>
                </a:cubicBezTo>
                <a:cubicBezTo>
                  <a:pt x="82" y="211"/>
                  <a:pt x="89" y="205"/>
                  <a:pt x="96" y="198"/>
                </a:cubicBezTo>
                <a:cubicBezTo>
                  <a:pt x="98" y="197"/>
                  <a:pt x="98" y="197"/>
                  <a:pt x="98" y="197"/>
                </a:cubicBezTo>
                <a:cubicBezTo>
                  <a:pt x="100" y="203"/>
                  <a:pt x="111" y="203"/>
                  <a:pt x="113" y="200"/>
                </a:cubicBezTo>
                <a:cubicBezTo>
                  <a:pt x="116" y="197"/>
                  <a:pt x="123" y="189"/>
                  <a:pt x="132" y="189"/>
                </a:cubicBezTo>
                <a:cubicBezTo>
                  <a:pt x="141" y="188"/>
                  <a:pt x="158" y="198"/>
                  <a:pt x="165" y="198"/>
                </a:cubicBezTo>
                <a:cubicBezTo>
                  <a:pt x="169" y="197"/>
                  <a:pt x="185" y="189"/>
                  <a:pt x="193" y="184"/>
                </a:cubicBezTo>
                <a:cubicBezTo>
                  <a:pt x="194" y="185"/>
                  <a:pt x="196" y="186"/>
                  <a:pt x="197" y="186"/>
                </a:cubicBezTo>
                <a:cubicBezTo>
                  <a:pt x="200" y="185"/>
                  <a:pt x="203" y="184"/>
                  <a:pt x="204" y="181"/>
                </a:cubicBezTo>
                <a:cubicBezTo>
                  <a:pt x="204" y="178"/>
                  <a:pt x="203" y="175"/>
                  <a:pt x="201" y="172"/>
                </a:cubicBezTo>
                <a:cubicBezTo>
                  <a:pt x="198" y="168"/>
                  <a:pt x="193" y="165"/>
                  <a:pt x="187" y="164"/>
                </a:cubicBezTo>
                <a:close/>
                <a:moveTo>
                  <a:pt x="200" y="114"/>
                </a:moveTo>
                <a:cubicBezTo>
                  <a:pt x="200" y="115"/>
                  <a:pt x="200" y="116"/>
                  <a:pt x="200" y="116"/>
                </a:cubicBezTo>
                <a:cubicBezTo>
                  <a:pt x="200" y="116"/>
                  <a:pt x="197" y="114"/>
                  <a:pt x="197" y="110"/>
                </a:cubicBezTo>
                <a:cubicBezTo>
                  <a:pt x="197" y="110"/>
                  <a:pt x="200" y="112"/>
                  <a:pt x="200" y="114"/>
                </a:cubicBezTo>
                <a:close/>
                <a:moveTo>
                  <a:pt x="140" y="84"/>
                </a:moveTo>
                <a:cubicBezTo>
                  <a:pt x="133" y="82"/>
                  <a:pt x="125" y="81"/>
                  <a:pt x="119" y="76"/>
                </a:cubicBezTo>
                <a:cubicBezTo>
                  <a:pt x="117" y="74"/>
                  <a:pt x="115" y="71"/>
                  <a:pt x="114" y="67"/>
                </a:cubicBezTo>
                <a:cubicBezTo>
                  <a:pt x="121" y="70"/>
                  <a:pt x="128" y="71"/>
                  <a:pt x="135" y="73"/>
                </a:cubicBezTo>
                <a:cubicBezTo>
                  <a:pt x="146" y="76"/>
                  <a:pt x="158" y="82"/>
                  <a:pt x="160" y="93"/>
                </a:cubicBezTo>
                <a:cubicBezTo>
                  <a:pt x="160" y="94"/>
                  <a:pt x="160" y="96"/>
                  <a:pt x="160" y="97"/>
                </a:cubicBezTo>
                <a:cubicBezTo>
                  <a:pt x="155" y="91"/>
                  <a:pt x="148" y="86"/>
                  <a:pt x="140" y="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0C8FB9-2F9D-48FA-8110-FB350205C8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077" y="1770090"/>
            <a:ext cx="3838264" cy="3838264"/>
          </a:xfrm>
          <a:prstGeom prst="rect">
            <a:avLst/>
          </a:prstGeom>
        </p:spPr>
      </p:pic>
      <p:sp>
        <p:nvSpPr>
          <p:cNvPr id="391" name="Google Shape;130;p2">
            <a:extLst>
              <a:ext uri="{FF2B5EF4-FFF2-40B4-BE49-F238E27FC236}">
                <a16:creationId xmlns:a16="http://schemas.microsoft.com/office/drawing/2014/main" id="{4E071DE6-B1BB-4CAD-B95D-0E1190302ADC}"/>
              </a:ext>
            </a:extLst>
          </p:cNvPr>
          <p:cNvSpPr/>
          <p:nvPr/>
        </p:nvSpPr>
        <p:spPr>
          <a:xfrm>
            <a:off x="470129" y="1566042"/>
            <a:ext cx="4228689" cy="4231955"/>
          </a:xfrm>
          <a:prstGeom prst="frame">
            <a:avLst>
              <a:gd name="adj1" fmla="val 443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Freeform 40">
            <a:extLst>
              <a:ext uri="{FF2B5EF4-FFF2-40B4-BE49-F238E27FC236}">
                <a16:creationId xmlns:a16="http://schemas.microsoft.com/office/drawing/2014/main" id="{07F66DDB-9E8F-419B-BA82-84D6C144D253}"/>
              </a:ext>
            </a:extLst>
          </p:cNvPr>
          <p:cNvSpPr>
            <a:spLocks noEditPoints="1"/>
          </p:cNvSpPr>
          <p:nvPr/>
        </p:nvSpPr>
        <p:spPr bwMode="auto">
          <a:xfrm>
            <a:off x="-2845" y="861757"/>
            <a:ext cx="860337" cy="1065570"/>
          </a:xfrm>
          <a:custGeom>
            <a:avLst/>
            <a:gdLst>
              <a:gd name="T0" fmla="*/ 154 w 205"/>
              <a:gd name="T1" fmla="*/ 161 h 254"/>
              <a:gd name="T2" fmla="*/ 170 w 205"/>
              <a:gd name="T3" fmla="*/ 150 h 254"/>
              <a:gd name="T4" fmla="*/ 178 w 205"/>
              <a:gd name="T5" fmla="*/ 145 h 254"/>
              <a:gd name="T6" fmla="*/ 180 w 205"/>
              <a:gd name="T7" fmla="*/ 133 h 254"/>
              <a:gd name="T8" fmla="*/ 181 w 205"/>
              <a:gd name="T9" fmla="*/ 121 h 254"/>
              <a:gd name="T10" fmla="*/ 197 w 205"/>
              <a:gd name="T11" fmla="*/ 123 h 254"/>
              <a:gd name="T12" fmla="*/ 201 w 205"/>
              <a:gd name="T13" fmla="*/ 118 h 254"/>
              <a:gd name="T14" fmla="*/ 203 w 205"/>
              <a:gd name="T15" fmla="*/ 114 h 254"/>
              <a:gd name="T16" fmla="*/ 204 w 205"/>
              <a:gd name="T17" fmla="*/ 104 h 254"/>
              <a:gd name="T18" fmla="*/ 185 w 205"/>
              <a:gd name="T19" fmla="*/ 93 h 254"/>
              <a:gd name="T20" fmla="*/ 180 w 205"/>
              <a:gd name="T21" fmla="*/ 97 h 254"/>
              <a:gd name="T22" fmla="*/ 173 w 205"/>
              <a:gd name="T23" fmla="*/ 106 h 254"/>
              <a:gd name="T24" fmla="*/ 164 w 205"/>
              <a:gd name="T25" fmla="*/ 86 h 254"/>
              <a:gd name="T26" fmla="*/ 124 w 205"/>
              <a:gd name="T27" fmla="*/ 59 h 254"/>
              <a:gd name="T28" fmla="*/ 121 w 205"/>
              <a:gd name="T29" fmla="*/ 36 h 254"/>
              <a:gd name="T30" fmla="*/ 124 w 205"/>
              <a:gd name="T31" fmla="*/ 6 h 254"/>
              <a:gd name="T32" fmla="*/ 103 w 205"/>
              <a:gd name="T33" fmla="*/ 12 h 254"/>
              <a:gd name="T34" fmla="*/ 107 w 205"/>
              <a:gd name="T35" fmla="*/ 44 h 254"/>
              <a:gd name="T36" fmla="*/ 95 w 205"/>
              <a:gd name="T37" fmla="*/ 31 h 254"/>
              <a:gd name="T38" fmla="*/ 35 w 205"/>
              <a:gd name="T39" fmla="*/ 7 h 254"/>
              <a:gd name="T40" fmla="*/ 8 w 205"/>
              <a:gd name="T41" fmla="*/ 10 h 254"/>
              <a:gd name="T42" fmla="*/ 23 w 205"/>
              <a:gd name="T43" fmla="*/ 19 h 254"/>
              <a:gd name="T44" fmla="*/ 61 w 205"/>
              <a:gd name="T45" fmla="*/ 17 h 254"/>
              <a:gd name="T46" fmla="*/ 103 w 205"/>
              <a:gd name="T47" fmla="*/ 61 h 254"/>
              <a:gd name="T48" fmla="*/ 130 w 205"/>
              <a:gd name="T49" fmla="*/ 84 h 254"/>
              <a:gd name="T50" fmla="*/ 158 w 205"/>
              <a:gd name="T51" fmla="*/ 101 h 254"/>
              <a:gd name="T52" fmla="*/ 126 w 205"/>
              <a:gd name="T53" fmla="*/ 94 h 254"/>
              <a:gd name="T54" fmla="*/ 96 w 205"/>
              <a:gd name="T55" fmla="*/ 70 h 254"/>
              <a:gd name="T56" fmla="*/ 79 w 205"/>
              <a:gd name="T57" fmla="*/ 67 h 254"/>
              <a:gd name="T58" fmla="*/ 79 w 205"/>
              <a:gd name="T59" fmla="*/ 76 h 254"/>
              <a:gd name="T60" fmla="*/ 90 w 205"/>
              <a:gd name="T61" fmla="*/ 76 h 254"/>
              <a:gd name="T62" fmla="*/ 117 w 205"/>
              <a:gd name="T63" fmla="*/ 101 h 254"/>
              <a:gd name="T64" fmla="*/ 87 w 205"/>
              <a:gd name="T65" fmla="*/ 103 h 254"/>
              <a:gd name="T66" fmla="*/ 63 w 205"/>
              <a:gd name="T67" fmla="*/ 101 h 254"/>
              <a:gd name="T68" fmla="*/ 61 w 205"/>
              <a:gd name="T69" fmla="*/ 116 h 254"/>
              <a:gd name="T70" fmla="*/ 97 w 205"/>
              <a:gd name="T71" fmla="*/ 119 h 254"/>
              <a:gd name="T72" fmla="*/ 128 w 205"/>
              <a:gd name="T73" fmla="*/ 122 h 254"/>
              <a:gd name="T74" fmla="*/ 95 w 205"/>
              <a:gd name="T75" fmla="*/ 130 h 254"/>
              <a:gd name="T76" fmla="*/ 100 w 205"/>
              <a:gd name="T77" fmla="*/ 141 h 254"/>
              <a:gd name="T78" fmla="*/ 115 w 205"/>
              <a:gd name="T79" fmla="*/ 136 h 254"/>
              <a:gd name="T80" fmla="*/ 131 w 205"/>
              <a:gd name="T81" fmla="*/ 126 h 254"/>
              <a:gd name="T82" fmla="*/ 120 w 205"/>
              <a:gd name="T83" fmla="*/ 152 h 254"/>
              <a:gd name="T84" fmla="*/ 77 w 205"/>
              <a:gd name="T85" fmla="*/ 188 h 254"/>
              <a:gd name="T86" fmla="*/ 60 w 205"/>
              <a:gd name="T87" fmla="*/ 191 h 254"/>
              <a:gd name="T88" fmla="*/ 59 w 205"/>
              <a:gd name="T89" fmla="*/ 197 h 254"/>
              <a:gd name="T90" fmla="*/ 34 w 205"/>
              <a:gd name="T91" fmla="*/ 222 h 254"/>
              <a:gd name="T92" fmla="*/ 11 w 205"/>
              <a:gd name="T93" fmla="*/ 235 h 254"/>
              <a:gd name="T94" fmla="*/ 14 w 205"/>
              <a:gd name="T95" fmla="*/ 252 h 254"/>
              <a:gd name="T96" fmla="*/ 65 w 205"/>
              <a:gd name="T97" fmla="*/ 216 h 254"/>
              <a:gd name="T98" fmla="*/ 72 w 205"/>
              <a:gd name="T99" fmla="*/ 220 h 254"/>
              <a:gd name="T100" fmla="*/ 96 w 205"/>
              <a:gd name="T101" fmla="*/ 198 h 254"/>
              <a:gd name="T102" fmla="*/ 113 w 205"/>
              <a:gd name="T103" fmla="*/ 200 h 254"/>
              <a:gd name="T104" fmla="*/ 165 w 205"/>
              <a:gd name="T105" fmla="*/ 198 h 254"/>
              <a:gd name="T106" fmla="*/ 197 w 205"/>
              <a:gd name="T107" fmla="*/ 186 h 254"/>
              <a:gd name="T108" fmla="*/ 201 w 205"/>
              <a:gd name="T109" fmla="*/ 172 h 254"/>
              <a:gd name="T110" fmla="*/ 200 w 205"/>
              <a:gd name="T111" fmla="*/ 114 h 254"/>
              <a:gd name="T112" fmla="*/ 197 w 205"/>
              <a:gd name="T113" fmla="*/ 110 h 254"/>
              <a:gd name="T114" fmla="*/ 140 w 205"/>
              <a:gd name="T115" fmla="*/ 84 h 254"/>
              <a:gd name="T116" fmla="*/ 114 w 205"/>
              <a:gd name="T117" fmla="*/ 67 h 254"/>
              <a:gd name="T118" fmla="*/ 160 w 205"/>
              <a:gd name="T119" fmla="*/ 93 h 254"/>
              <a:gd name="T120" fmla="*/ 140 w 205"/>
              <a:gd name="T121" fmla="*/ 8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05" h="254">
                <a:moveTo>
                  <a:pt x="187" y="164"/>
                </a:moveTo>
                <a:cubicBezTo>
                  <a:pt x="182" y="162"/>
                  <a:pt x="167" y="162"/>
                  <a:pt x="154" y="161"/>
                </a:cubicBezTo>
                <a:cubicBezTo>
                  <a:pt x="160" y="157"/>
                  <a:pt x="166" y="152"/>
                  <a:pt x="169" y="151"/>
                </a:cubicBezTo>
                <a:cubicBezTo>
                  <a:pt x="169" y="151"/>
                  <a:pt x="169" y="150"/>
                  <a:pt x="170" y="150"/>
                </a:cubicBezTo>
                <a:cubicBezTo>
                  <a:pt x="171" y="150"/>
                  <a:pt x="172" y="149"/>
                  <a:pt x="173" y="149"/>
                </a:cubicBezTo>
                <a:cubicBezTo>
                  <a:pt x="175" y="148"/>
                  <a:pt x="177" y="147"/>
                  <a:pt x="178" y="145"/>
                </a:cubicBezTo>
                <a:cubicBezTo>
                  <a:pt x="178" y="143"/>
                  <a:pt x="177" y="141"/>
                  <a:pt x="178" y="139"/>
                </a:cubicBezTo>
                <a:cubicBezTo>
                  <a:pt x="178" y="137"/>
                  <a:pt x="179" y="135"/>
                  <a:pt x="180" y="133"/>
                </a:cubicBezTo>
                <a:cubicBezTo>
                  <a:pt x="181" y="130"/>
                  <a:pt x="180" y="127"/>
                  <a:pt x="178" y="124"/>
                </a:cubicBezTo>
                <a:cubicBezTo>
                  <a:pt x="181" y="121"/>
                  <a:pt x="181" y="121"/>
                  <a:pt x="181" y="121"/>
                </a:cubicBezTo>
                <a:cubicBezTo>
                  <a:pt x="181" y="121"/>
                  <a:pt x="189" y="128"/>
                  <a:pt x="192" y="128"/>
                </a:cubicBezTo>
                <a:cubicBezTo>
                  <a:pt x="193" y="128"/>
                  <a:pt x="195" y="126"/>
                  <a:pt x="197" y="123"/>
                </a:cubicBezTo>
                <a:cubicBezTo>
                  <a:pt x="198" y="123"/>
                  <a:pt x="199" y="124"/>
                  <a:pt x="200" y="123"/>
                </a:cubicBezTo>
                <a:cubicBezTo>
                  <a:pt x="200" y="123"/>
                  <a:pt x="201" y="120"/>
                  <a:pt x="201" y="118"/>
                </a:cubicBezTo>
                <a:cubicBezTo>
                  <a:pt x="201" y="119"/>
                  <a:pt x="201" y="119"/>
                  <a:pt x="201" y="119"/>
                </a:cubicBezTo>
                <a:cubicBezTo>
                  <a:pt x="203" y="117"/>
                  <a:pt x="203" y="114"/>
                  <a:pt x="203" y="114"/>
                </a:cubicBezTo>
                <a:cubicBezTo>
                  <a:pt x="203" y="113"/>
                  <a:pt x="203" y="113"/>
                  <a:pt x="203" y="113"/>
                </a:cubicBezTo>
                <a:cubicBezTo>
                  <a:pt x="204" y="110"/>
                  <a:pt x="205" y="106"/>
                  <a:pt x="204" y="104"/>
                </a:cubicBezTo>
                <a:cubicBezTo>
                  <a:pt x="201" y="96"/>
                  <a:pt x="195" y="88"/>
                  <a:pt x="190" y="90"/>
                </a:cubicBezTo>
                <a:cubicBezTo>
                  <a:pt x="189" y="90"/>
                  <a:pt x="187" y="92"/>
                  <a:pt x="185" y="93"/>
                </a:cubicBezTo>
                <a:cubicBezTo>
                  <a:pt x="185" y="93"/>
                  <a:pt x="185" y="92"/>
                  <a:pt x="184" y="92"/>
                </a:cubicBezTo>
                <a:cubicBezTo>
                  <a:pt x="182" y="92"/>
                  <a:pt x="180" y="97"/>
                  <a:pt x="180" y="97"/>
                </a:cubicBezTo>
                <a:cubicBezTo>
                  <a:pt x="180" y="97"/>
                  <a:pt x="180" y="98"/>
                  <a:pt x="181" y="98"/>
                </a:cubicBezTo>
                <a:cubicBezTo>
                  <a:pt x="177" y="102"/>
                  <a:pt x="173" y="106"/>
                  <a:pt x="173" y="106"/>
                </a:cubicBezTo>
                <a:cubicBezTo>
                  <a:pt x="172" y="107"/>
                  <a:pt x="172" y="107"/>
                  <a:pt x="172" y="107"/>
                </a:cubicBezTo>
                <a:cubicBezTo>
                  <a:pt x="170" y="100"/>
                  <a:pt x="168" y="93"/>
                  <a:pt x="164" y="86"/>
                </a:cubicBezTo>
                <a:cubicBezTo>
                  <a:pt x="160" y="77"/>
                  <a:pt x="154" y="69"/>
                  <a:pt x="145" y="65"/>
                </a:cubicBezTo>
                <a:cubicBezTo>
                  <a:pt x="138" y="62"/>
                  <a:pt x="131" y="61"/>
                  <a:pt x="124" y="59"/>
                </a:cubicBezTo>
                <a:cubicBezTo>
                  <a:pt x="120" y="57"/>
                  <a:pt x="117" y="55"/>
                  <a:pt x="114" y="53"/>
                </a:cubicBezTo>
                <a:cubicBezTo>
                  <a:pt x="116" y="47"/>
                  <a:pt x="119" y="41"/>
                  <a:pt x="121" y="36"/>
                </a:cubicBezTo>
                <a:cubicBezTo>
                  <a:pt x="124" y="29"/>
                  <a:pt x="127" y="22"/>
                  <a:pt x="126" y="15"/>
                </a:cubicBezTo>
                <a:cubicBezTo>
                  <a:pt x="126" y="12"/>
                  <a:pt x="125" y="9"/>
                  <a:pt x="124" y="6"/>
                </a:cubicBezTo>
                <a:cubicBezTo>
                  <a:pt x="122" y="4"/>
                  <a:pt x="119" y="3"/>
                  <a:pt x="116" y="4"/>
                </a:cubicBezTo>
                <a:cubicBezTo>
                  <a:pt x="111" y="5"/>
                  <a:pt x="108" y="12"/>
                  <a:pt x="103" y="12"/>
                </a:cubicBezTo>
                <a:cubicBezTo>
                  <a:pt x="107" y="12"/>
                  <a:pt x="113" y="14"/>
                  <a:pt x="114" y="18"/>
                </a:cubicBezTo>
                <a:cubicBezTo>
                  <a:pt x="117" y="24"/>
                  <a:pt x="109" y="38"/>
                  <a:pt x="107" y="44"/>
                </a:cubicBezTo>
                <a:cubicBezTo>
                  <a:pt x="107" y="45"/>
                  <a:pt x="107" y="45"/>
                  <a:pt x="107" y="45"/>
                </a:cubicBezTo>
                <a:cubicBezTo>
                  <a:pt x="102" y="41"/>
                  <a:pt x="98" y="36"/>
                  <a:pt x="95" y="31"/>
                </a:cubicBezTo>
                <a:cubicBezTo>
                  <a:pt x="86" y="20"/>
                  <a:pt x="77" y="9"/>
                  <a:pt x="63" y="6"/>
                </a:cubicBezTo>
                <a:cubicBezTo>
                  <a:pt x="54" y="3"/>
                  <a:pt x="45" y="6"/>
                  <a:pt x="35" y="7"/>
                </a:cubicBezTo>
                <a:cubicBezTo>
                  <a:pt x="26" y="8"/>
                  <a:pt x="15" y="7"/>
                  <a:pt x="8" y="0"/>
                </a:cubicBezTo>
                <a:cubicBezTo>
                  <a:pt x="6" y="3"/>
                  <a:pt x="7" y="7"/>
                  <a:pt x="8" y="10"/>
                </a:cubicBezTo>
                <a:cubicBezTo>
                  <a:pt x="9" y="14"/>
                  <a:pt x="12" y="17"/>
                  <a:pt x="16" y="18"/>
                </a:cubicBezTo>
                <a:cubicBezTo>
                  <a:pt x="18" y="18"/>
                  <a:pt x="20" y="18"/>
                  <a:pt x="23" y="19"/>
                </a:cubicBezTo>
                <a:cubicBezTo>
                  <a:pt x="25" y="20"/>
                  <a:pt x="27" y="22"/>
                  <a:pt x="27" y="25"/>
                </a:cubicBezTo>
                <a:cubicBezTo>
                  <a:pt x="37" y="18"/>
                  <a:pt x="49" y="14"/>
                  <a:pt x="61" y="17"/>
                </a:cubicBezTo>
                <a:cubicBezTo>
                  <a:pt x="73" y="19"/>
                  <a:pt x="83" y="27"/>
                  <a:pt x="90" y="37"/>
                </a:cubicBezTo>
                <a:cubicBezTo>
                  <a:pt x="95" y="45"/>
                  <a:pt x="97" y="54"/>
                  <a:pt x="103" y="61"/>
                </a:cubicBezTo>
                <a:cubicBezTo>
                  <a:pt x="103" y="64"/>
                  <a:pt x="104" y="67"/>
                  <a:pt x="106" y="70"/>
                </a:cubicBezTo>
                <a:cubicBezTo>
                  <a:pt x="110" y="79"/>
                  <a:pt x="121" y="82"/>
                  <a:pt x="130" y="84"/>
                </a:cubicBezTo>
                <a:cubicBezTo>
                  <a:pt x="140" y="86"/>
                  <a:pt x="150" y="89"/>
                  <a:pt x="155" y="97"/>
                </a:cubicBezTo>
                <a:cubicBezTo>
                  <a:pt x="156" y="98"/>
                  <a:pt x="157" y="100"/>
                  <a:pt x="158" y="101"/>
                </a:cubicBezTo>
                <a:cubicBezTo>
                  <a:pt x="155" y="100"/>
                  <a:pt x="151" y="100"/>
                  <a:pt x="147" y="101"/>
                </a:cubicBezTo>
                <a:cubicBezTo>
                  <a:pt x="126" y="94"/>
                  <a:pt x="126" y="94"/>
                  <a:pt x="126" y="94"/>
                </a:cubicBezTo>
                <a:cubicBezTo>
                  <a:pt x="126" y="94"/>
                  <a:pt x="122" y="86"/>
                  <a:pt x="111" y="83"/>
                </a:cubicBezTo>
                <a:cubicBezTo>
                  <a:pt x="99" y="79"/>
                  <a:pt x="96" y="70"/>
                  <a:pt x="96" y="70"/>
                </a:cubicBezTo>
                <a:cubicBezTo>
                  <a:pt x="96" y="70"/>
                  <a:pt x="93" y="62"/>
                  <a:pt x="91" y="63"/>
                </a:cubicBezTo>
                <a:cubicBezTo>
                  <a:pt x="90" y="64"/>
                  <a:pt x="79" y="64"/>
                  <a:pt x="79" y="67"/>
                </a:cubicBezTo>
                <a:cubicBezTo>
                  <a:pt x="79" y="69"/>
                  <a:pt x="81" y="70"/>
                  <a:pt x="81" y="70"/>
                </a:cubicBezTo>
                <a:cubicBezTo>
                  <a:pt x="79" y="76"/>
                  <a:pt x="79" y="76"/>
                  <a:pt x="79" y="76"/>
                </a:cubicBezTo>
                <a:cubicBezTo>
                  <a:pt x="85" y="76"/>
                  <a:pt x="85" y="76"/>
                  <a:pt x="85" y="76"/>
                </a:cubicBezTo>
                <a:cubicBezTo>
                  <a:pt x="90" y="76"/>
                  <a:pt x="90" y="76"/>
                  <a:pt x="90" y="76"/>
                </a:cubicBezTo>
                <a:cubicBezTo>
                  <a:pt x="93" y="79"/>
                  <a:pt x="96" y="84"/>
                  <a:pt x="99" y="87"/>
                </a:cubicBezTo>
                <a:cubicBezTo>
                  <a:pt x="105" y="92"/>
                  <a:pt x="107" y="100"/>
                  <a:pt x="117" y="101"/>
                </a:cubicBezTo>
                <a:cubicBezTo>
                  <a:pt x="118" y="102"/>
                  <a:pt x="118" y="102"/>
                  <a:pt x="118" y="102"/>
                </a:cubicBezTo>
                <a:cubicBezTo>
                  <a:pt x="113" y="102"/>
                  <a:pt x="93" y="103"/>
                  <a:pt x="87" y="103"/>
                </a:cubicBezTo>
                <a:cubicBezTo>
                  <a:pt x="81" y="103"/>
                  <a:pt x="73" y="103"/>
                  <a:pt x="73" y="103"/>
                </a:cubicBezTo>
                <a:cubicBezTo>
                  <a:pt x="73" y="103"/>
                  <a:pt x="69" y="100"/>
                  <a:pt x="63" y="101"/>
                </a:cubicBezTo>
                <a:cubicBezTo>
                  <a:pt x="57" y="102"/>
                  <a:pt x="63" y="107"/>
                  <a:pt x="63" y="107"/>
                </a:cubicBezTo>
                <a:cubicBezTo>
                  <a:pt x="63" y="107"/>
                  <a:pt x="59" y="113"/>
                  <a:pt x="61" y="116"/>
                </a:cubicBezTo>
                <a:cubicBezTo>
                  <a:pt x="62" y="119"/>
                  <a:pt x="76" y="113"/>
                  <a:pt x="76" y="113"/>
                </a:cubicBezTo>
                <a:cubicBezTo>
                  <a:pt x="76" y="113"/>
                  <a:pt x="88" y="116"/>
                  <a:pt x="97" y="119"/>
                </a:cubicBezTo>
                <a:cubicBezTo>
                  <a:pt x="107" y="122"/>
                  <a:pt x="117" y="113"/>
                  <a:pt x="117" y="113"/>
                </a:cubicBezTo>
                <a:cubicBezTo>
                  <a:pt x="128" y="122"/>
                  <a:pt x="128" y="122"/>
                  <a:pt x="128" y="122"/>
                </a:cubicBezTo>
                <a:cubicBezTo>
                  <a:pt x="126" y="123"/>
                  <a:pt x="125" y="125"/>
                  <a:pt x="123" y="126"/>
                </a:cubicBezTo>
                <a:cubicBezTo>
                  <a:pt x="115" y="132"/>
                  <a:pt x="104" y="134"/>
                  <a:pt x="95" y="130"/>
                </a:cubicBezTo>
                <a:cubicBezTo>
                  <a:pt x="96" y="133"/>
                  <a:pt x="97" y="136"/>
                  <a:pt x="98" y="138"/>
                </a:cubicBezTo>
                <a:cubicBezTo>
                  <a:pt x="98" y="140"/>
                  <a:pt x="99" y="141"/>
                  <a:pt x="100" y="141"/>
                </a:cubicBezTo>
                <a:cubicBezTo>
                  <a:pt x="101" y="142"/>
                  <a:pt x="102" y="141"/>
                  <a:pt x="103" y="141"/>
                </a:cubicBezTo>
                <a:cubicBezTo>
                  <a:pt x="107" y="140"/>
                  <a:pt x="111" y="138"/>
                  <a:pt x="115" y="136"/>
                </a:cubicBezTo>
                <a:cubicBezTo>
                  <a:pt x="120" y="135"/>
                  <a:pt x="125" y="133"/>
                  <a:pt x="129" y="129"/>
                </a:cubicBezTo>
                <a:cubicBezTo>
                  <a:pt x="130" y="128"/>
                  <a:pt x="130" y="127"/>
                  <a:pt x="131" y="126"/>
                </a:cubicBezTo>
                <a:cubicBezTo>
                  <a:pt x="134" y="128"/>
                  <a:pt x="134" y="128"/>
                  <a:pt x="134" y="128"/>
                </a:cubicBezTo>
                <a:cubicBezTo>
                  <a:pt x="131" y="136"/>
                  <a:pt x="120" y="152"/>
                  <a:pt x="120" y="152"/>
                </a:cubicBezTo>
                <a:cubicBezTo>
                  <a:pt x="120" y="152"/>
                  <a:pt x="103" y="151"/>
                  <a:pt x="96" y="158"/>
                </a:cubicBezTo>
                <a:cubicBezTo>
                  <a:pt x="90" y="164"/>
                  <a:pt x="85" y="179"/>
                  <a:pt x="77" y="188"/>
                </a:cubicBezTo>
                <a:cubicBezTo>
                  <a:pt x="74" y="190"/>
                  <a:pt x="71" y="190"/>
                  <a:pt x="67" y="190"/>
                </a:cubicBezTo>
                <a:cubicBezTo>
                  <a:pt x="65" y="190"/>
                  <a:pt x="62" y="189"/>
                  <a:pt x="60" y="191"/>
                </a:cubicBezTo>
                <a:cubicBezTo>
                  <a:pt x="59" y="192"/>
                  <a:pt x="58" y="193"/>
                  <a:pt x="58" y="195"/>
                </a:cubicBezTo>
                <a:cubicBezTo>
                  <a:pt x="58" y="196"/>
                  <a:pt x="59" y="197"/>
                  <a:pt x="59" y="197"/>
                </a:cubicBezTo>
                <a:cubicBezTo>
                  <a:pt x="56" y="197"/>
                  <a:pt x="53" y="198"/>
                  <a:pt x="51" y="202"/>
                </a:cubicBezTo>
                <a:cubicBezTo>
                  <a:pt x="45" y="211"/>
                  <a:pt x="45" y="217"/>
                  <a:pt x="34" y="222"/>
                </a:cubicBezTo>
                <a:cubicBezTo>
                  <a:pt x="23" y="227"/>
                  <a:pt x="22" y="218"/>
                  <a:pt x="17" y="222"/>
                </a:cubicBezTo>
                <a:cubicBezTo>
                  <a:pt x="13" y="226"/>
                  <a:pt x="14" y="233"/>
                  <a:pt x="11" y="235"/>
                </a:cubicBezTo>
                <a:cubicBezTo>
                  <a:pt x="7" y="238"/>
                  <a:pt x="0" y="241"/>
                  <a:pt x="2" y="246"/>
                </a:cubicBezTo>
                <a:cubicBezTo>
                  <a:pt x="3" y="250"/>
                  <a:pt x="12" y="254"/>
                  <a:pt x="14" y="252"/>
                </a:cubicBezTo>
                <a:cubicBezTo>
                  <a:pt x="16" y="250"/>
                  <a:pt x="11" y="246"/>
                  <a:pt x="11" y="246"/>
                </a:cubicBezTo>
                <a:cubicBezTo>
                  <a:pt x="65" y="216"/>
                  <a:pt x="65" y="216"/>
                  <a:pt x="65" y="216"/>
                </a:cubicBezTo>
                <a:cubicBezTo>
                  <a:pt x="65" y="217"/>
                  <a:pt x="66" y="219"/>
                  <a:pt x="67" y="220"/>
                </a:cubicBezTo>
                <a:cubicBezTo>
                  <a:pt x="69" y="221"/>
                  <a:pt x="70" y="221"/>
                  <a:pt x="72" y="220"/>
                </a:cubicBezTo>
                <a:cubicBezTo>
                  <a:pt x="73" y="220"/>
                  <a:pt x="75" y="218"/>
                  <a:pt x="76" y="217"/>
                </a:cubicBezTo>
                <a:cubicBezTo>
                  <a:pt x="82" y="211"/>
                  <a:pt x="89" y="205"/>
                  <a:pt x="96" y="198"/>
                </a:cubicBezTo>
                <a:cubicBezTo>
                  <a:pt x="98" y="197"/>
                  <a:pt x="98" y="197"/>
                  <a:pt x="98" y="197"/>
                </a:cubicBezTo>
                <a:cubicBezTo>
                  <a:pt x="100" y="203"/>
                  <a:pt x="111" y="203"/>
                  <a:pt x="113" y="200"/>
                </a:cubicBezTo>
                <a:cubicBezTo>
                  <a:pt x="116" y="197"/>
                  <a:pt x="123" y="189"/>
                  <a:pt x="132" y="189"/>
                </a:cubicBezTo>
                <a:cubicBezTo>
                  <a:pt x="141" y="188"/>
                  <a:pt x="158" y="198"/>
                  <a:pt x="165" y="198"/>
                </a:cubicBezTo>
                <a:cubicBezTo>
                  <a:pt x="169" y="197"/>
                  <a:pt x="185" y="189"/>
                  <a:pt x="193" y="184"/>
                </a:cubicBezTo>
                <a:cubicBezTo>
                  <a:pt x="194" y="185"/>
                  <a:pt x="196" y="186"/>
                  <a:pt x="197" y="186"/>
                </a:cubicBezTo>
                <a:cubicBezTo>
                  <a:pt x="200" y="185"/>
                  <a:pt x="203" y="184"/>
                  <a:pt x="204" y="181"/>
                </a:cubicBezTo>
                <a:cubicBezTo>
                  <a:pt x="204" y="178"/>
                  <a:pt x="203" y="175"/>
                  <a:pt x="201" y="172"/>
                </a:cubicBezTo>
                <a:cubicBezTo>
                  <a:pt x="198" y="168"/>
                  <a:pt x="193" y="165"/>
                  <a:pt x="187" y="164"/>
                </a:cubicBezTo>
                <a:close/>
                <a:moveTo>
                  <a:pt x="200" y="114"/>
                </a:moveTo>
                <a:cubicBezTo>
                  <a:pt x="200" y="115"/>
                  <a:pt x="200" y="116"/>
                  <a:pt x="200" y="116"/>
                </a:cubicBezTo>
                <a:cubicBezTo>
                  <a:pt x="200" y="116"/>
                  <a:pt x="197" y="114"/>
                  <a:pt x="197" y="110"/>
                </a:cubicBezTo>
                <a:cubicBezTo>
                  <a:pt x="197" y="110"/>
                  <a:pt x="200" y="112"/>
                  <a:pt x="200" y="114"/>
                </a:cubicBezTo>
                <a:close/>
                <a:moveTo>
                  <a:pt x="140" y="84"/>
                </a:moveTo>
                <a:cubicBezTo>
                  <a:pt x="133" y="82"/>
                  <a:pt x="125" y="81"/>
                  <a:pt x="119" y="76"/>
                </a:cubicBezTo>
                <a:cubicBezTo>
                  <a:pt x="117" y="74"/>
                  <a:pt x="115" y="71"/>
                  <a:pt x="114" y="67"/>
                </a:cubicBezTo>
                <a:cubicBezTo>
                  <a:pt x="121" y="70"/>
                  <a:pt x="128" y="71"/>
                  <a:pt x="135" y="73"/>
                </a:cubicBezTo>
                <a:cubicBezTo>
                  <a:pt x="146" y="76"/>
                  <a:pt x="158" y="82"/>
                  <a:pt x="160" y="93"/>
                </a:cubicBezTo>
                <a:cubicBezTo>
                  <a:pt x="160" y="94"/>
                  <a:pt x="160" y="96"/>
                  <a:pt x="160" y="97"/>
                </a:cubicBezTo>
                <a:cubicBezTo>
                  <a:pt x="155" y="91"/>
                  <a:pt x="148" y="86"/>
                  <a:pt x="140" y="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: Rounded Corners 395">
            <a:extLst>
              <a:ext uri="{FF2B5EF4-FFF2-40B4-BE49-F238E27FC236}">
                <a16:creationId xmlns:a16="http://schemas.microsoft.com/office/drawing/2014/main" id="{5D12143A-0745-49A1-9B5E-FD842708A891}"/>
              </a:ext>
            </a:extLst>
          </p:cNvPr>
          <p:cNvSpPr/>
          <p:nvPr/>
        </p:nvSpPr>
        <p:spPr>
          <a:xfrm>
            <a:off x="5461879" y="1594302"/>
            <a:ext cx="5990163" cy="4190683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75842" y="1927327"/>
            <a:ext cx="5469767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solidFill>
                  <a:srgbClr val="C00000"/>
                </a:solidFill>
              </a:rPr>
              <a:t>開化          </a:t>
            </a:r>
            <a:r>
              <a:rPr lang="en-US" altLang="ja-JP" sz="2000" dirty="0">
                <a:solidFill>
                  <a:srgbClr val="C00000"/>
                </a:solidFill>
              </a:rPr>
              <a:t>(</a:t>
            </a:r>
            <a:r>
              <a:rPr lang="ja-JP" altLang="en-US" sz="2000" dirty="0">
                <a:solidFill>
                  <a:srgbClr val="C00000"/>
                </a:solidFill>
              </a:rPr>
              <a:t>かいか</a:t>
            </a:r>
            <a:r>
              <a:rPr lang="en-US" altLang="ja-JP" sz="2000" dirty="0">
                <a:solidFill>
                  <a:srgbClr val="C00000"/>
                </a:solidFill>
              </a:rPr>
              <a:t>)          : Văn minh</a:t>
            </a:r>
          </a:p>
          <a:p>
            <a:r>
              <a:rPr lang="ja-JP" altLang="en-US" sz="2000" dirty="0">
                <a:solidFill>
                  <a:srgbClr val="C00000"/>
                </a:solidFill>
              </a:rPr>
              <a:t>公開する </a:t>
            </a:r>
            <a:r>
              <a:rPr lang="en-US" altLang="ja-JP" sz="2000" dirty="0">
                <a:solidFill>
                  <a:srgbClr val="C00000"/>
                </a:solidFill>
              </a:rPr>
              <a:t>(</a:t>
            </a:r>
            <a:r>
              <a:rPr lang="ja-JP" altLang="en-US" sz="2000" dirty="0">
                <a:solidFill>
                  <a:srgbClr val="C00000"/>
                </a:solidFill>
              </a:rPr>
              <a:t>こうかい</a:t>
            </a:r>
            <a:r>
              <a:rPr lang="en-US" altLang="ja-JP" sz="2000" dirty="0">
                <a:solidFill>
                  <a:srgbClr val="C00000"/>
                </a:solidFill>
              </a:rPr>
              <a:t>)      : Công khai</a:t>
            </a:r>
          </a:p>
          <a:p>
            <a:r>
              <a:rPr lang="ja-JP" altLang="en-US" sz="2000" dirty="0">
                <a:solidFill>
                  <a:srgbClr val="C00000"/>
                </a:solidFill>
              </a:rPr>
              <a:t>開会</a:t>
            </a:r>
            <a:r>
              <a:rPr lang="en-US" altLang="ja-JP" sz="2000" dirty="0">
                <a:solidFill>
                  <a:srgbClr val="C00000"/>
                </a:solidFill>
              </a:rPr>
              <a:t>	 (</a:t>
            </a:r>
            <a:r>
              <a:rPr lang="ja-JP" altLang="en-US" sz="2000" dirty="0">
                <a:solidFill>
                  <a:srgbClr val="C00000"/>
                </a:solidFill>
              </a:rPr>
              <a:t>かいかい</a:t>
            </a:r>
            <a:r>
              <a:rPr lang="en-US" altLang="ja-JP" sz="2000" dirty="0">
                <a:solidFill>
                  <a:srgbClr val="C00000"/>
                </a:solidFill>
              </a:rPr>
              <a:t>)        : Sự khai mạc</a:t>
            </a:r>
          </a:p>
          <a:p>
            <a:r>
              <a:rPr lang="ja-JP" altLang="en-US" sz="2000" dirty="0">
                <a:solidFill>
                  <a:srgbClr val="C00000"/>
                </a:solidFill>
              </a:rPr>
              <a:t>再開</a:t>
            </a:r>
            <a:r>
              <a:rPr lang="en-US" altLang="ja-JP" sz="2000" dirty="0">
                <a:solidFill>
                  <a:srgbClr val="C00000"/>
                </a:solidFill>
              </a:rPr>
              <a:t>	 (</a:t>
            </a:r>
            <a:r>
              <a:rPr lang="ja-JP" altLang="en-US" sz="2000" dirty="0">
                <a:solidFill>
                  <a:srgbClr val="C00000"/>
                </a:solidFill>
              </a:rPr>
              <a:t>さいかい</a:t>
            </a:r>
            <a:r>
              <a:rPr lang="en-US" altLang="ja-JP" sz="2000" dirty="0">
                <a:solidFill>
                  <a:srgbClr val="C00000"/>
                </a:solidFill>
              </a:rPr>
              <a:t>)        : Sự bắt đầu </a:t>
            </a:r>
            <a:r>
              <a:rPr lang="en-US" altLang="ja-JP" sz="2000" dirty="0" err="1">
                <a:solidFill>
                  <a:srgbClr val="C00000"/>
                </a:solidFill>
              </a:rPr>
              <a:t>trở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lại</a:t>
            </a:r>
            <a:endParaRPr lang="en-US" altLang="ja-JP" sz="2000" dirty="0">
              <a:solidFill>
                <a:srgbClr val="C00000"/>
              </a:solidFill>
            </a:endParaRPr>
          </a:p>
          <a:p>
            <a:r>
              <a:rPr lang="ja-JP" altLang="en-US" sz="2000" dirty="0">
                <a:solidFill>
                  <a:srgbClr val="C00000"/>
                </a:solidFill>
              </a:rPr>
              <a:t>開始       （かいし）       </a:t>
            </a:r>
            <a:r>
              <a:rPr lang="en-US" altLang="ja-JP" sz="2000" dirty="0">
                <a:solidFill>
                  <a:srgbClr val="C00000"/>
                </a:solidFill>
              </a:rPr>
              <a:t>: </a:t>
            </a:r>
            <a:r>
              <a:rPr lang="en-US" altLang="ja-JP" sz="2000" dirty="0" err="1">
                <a:solidFill>
                  <a:srgbClr val="C00000"/>
                </a:solidFill>
              </a:rPr>
              <a:t>Khởi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đầu</a:t>
            </a:r>
            <a:endParaRPr lang="en-US" altLang="ja-JP" sz="2000" dirty="0">
              <a:solidFill>
                <a:srgbClr val="C00000"/>
              </a:solidFill>
            </a:endParaRPr>
          </a:p>
          <a:p>
            <a:r>
              <a:rPr lang="ja-JP" altLang="en-US" sz="2000" dirty="0">
                <a:solidFill>
                  <a:srgbClr val="C00000"/>
                </a:solidFill>
              </a:rPr>
              <a:t>開錠          </a:t>
            </a:r>
            <a:r>
              <a:rPr lang="en-US" altLang="ja-JP" sz="2000" dirty="0">
                <a:solidFill>
                  <a:srgbClr val="C00000"/>
                </a:solidFill>
              </a:rPr>
              <a:t>(</a:t>
            </a:r>
            <a:r>
              <a:rPr lang="ja-JP" altLang="en-US" sz="2000" dirty="0">
                <a:solidFill>
                  <a:srgbClr val="C00000"/>
                </a:solidFill>
              </a:rPr>
              <a:t>かいじょう</a:t>
            </a:r>
            <a:r>
              <a:rPr lang="en-US" altLang="ja-JP" sz="2000" dirty="0">
                <a:solidFill>
                  <a:srgbClr val="C00000"/>
                </a:solidFill>
              </a:rPr>
              <a:t>) : </a:t>
            </a:r>
            <a:r>
              <a:rPr lang="en-US" altLang="ja-JP" sz="2000" dirty="0" err="1">
                <a:solidFill>
                  <a:srgbClr val="C00000"/>
                </a:solidFill>
              </a:rPr>
              <a:t>Mở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khóa</a:t>
            </a:r>
            <a:endParaRPr lang="en-US" altLang="ja-JP" sz="2000" dirty="0">
              <a:solidFill>
                <a:srgbClr val="C00000"/>
              </a:solidFill>
            </a:endParaRPr>
          </a:p>
          <a:p>
            <a:r>
              <a:rPr lang="ja-JP" altLang="en-US" sz="2000" dirty="0">
                <a:solidFill>
                  <a:srgbClr val="C00000"/>
                </a:solidFill>
              </a:rPr>
              <a:t>開閉器</a:t>
            </a:r>
            <a:r>
              <a:rPr lang="en-US" altLang="ja-JP" sz="2000" dirty="0">
                <a:solidFill>
                  <a:srgbClr val="C00000"/>
                </a:solidFill>
              </a:rPr>
              <a:t>     (</a:t>
            </a:r>
            <a:r>
              <a:rPr lang="ja-JP" altLang="en-US" sz="2000" dirty="0">
                <a:solidFill>
                  <a:srgbClr val="C00000"/>
                </a:solidFill>
              </a:rPr>
              <a:t>かいへいき</a:t>
            </a:r>
            <a:r>
              <a:rPr lang="en-US" altLang="ja-JP" sz="2000" dirty="0">
                <a:solidFill>
                  <a:srgbClr val="C00000"/>
                </a:solidFill>
              </a:rPr>
              <a:t>)  : </a:t>
            </a:r>
            <a:r>
              <a:rPr lang="en-US" altLang="ja-JP" sz="2000" dirty="0" err="1">
                <a:solidFill>
                  <a:srgbClr val="C00000"/>
                </a:solidFill>
              </a:rPr>
              <a:t>Công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tắc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điện</a:t>
            </a:r>
            <a:endParaRPr lang="en-US" altLang="ja-JP" sz="2000" dirty="0">
              <a:solidFill>
                <a:srgbClr val="C00000"/>
              </a:solidFill>
            </a:endParaRPr>
          </a:p>
          <a:p>
            <a:r>
              <a:rPr lang="ja-JP" altLang="en-US" sz="2000" dirty="0">
                <a:solidFill>
                  <a:srgbClr val="C00000"/>
                </a:solidFill>
              </a:rPr>
              <a:t>開講</a:t>
            </a:r>
            <a:r>
              <a:rPr lang="en-US" altLang="ja-JP" sz="2000" dirty="0">
                <a:solidFill>
                  <a:srgbClr val="C00000"/>
                </a:solidFill>
              </a:rPr>
              <a:t>          (</a:t>
            </a:r>
            <a:r>
              <a:rPr lang="ja-JP" altLang="en-US" sz="2000" dirty="0">
                <a:solidFill>
                  <a:srgbClr val="C00000"/>
                </a:solidFill>
              </a:rPr>
              <a:t>かいこう</a:t>
            </a:r>
            <a:r>
              <a:rPr lang="en-US" altLang="ja-JP" sz="2000" dirty="0">
                <a:solidFill>
                  <a:srgbClr val="C00000"/>
                </a:solidFill>
              </a:rPr>
              <a:t>)      : </a:t>
            </a:r>
            <a:r>
              <a:rPr lang="en-US" altLang="ja-JP" sz="2000" dirty="0" err="1">
                <a:solidFill>
                  <a:srgbClr val="C00000"/>
                </a:solidFill>
              </a:rPr>
              <a:t>Khai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giảng</a:t>
            </a:r>
            <a:endParaRPr lang="en-US" altLang="ja-JP" sz="2000" dirty="0">
              <a:solidFill>
                <a:srgbClr val="C00000"/>
              </a:solidFill>
            </a:endParaRPr>
          </a:p>
          <a:p>
            <a:r>
              <a:rPr lang="ja-JP" altLang="en-US" sz="2000" dirty="0">
                <a:solidFill>
                  <a:srgbClr val="C00000"/>
                </a:solidFill>
              </a:rPr>
              <a:t>開ける</a:t>
            </a:r>
            <a:r>
              <a:rPr lang="en-US" altLang="ja-JP" sz="2000" dirty="0">
                <a:solidFill>
                  <a:srgbClr val="C00000"/>
                </a:solidFill>
              </a:rPr>
              <a:t>     (</a:t>
            </a:r>
            <a:r>
              <a:rPr lang="ja-JP" altLang="en-US" sz="2000" dirty="0">
                <a:solidFill>
                  <a:srgbClr val="C00000"/>
                </a:solidFill>
              </a:rPr>
              <a:t>ひらける</a:t>
            </a:r>
            <a:r>
              <a:rPr lang="en-US" altLang="ja-JP" sz="2000" dirty="0">
                <a:solidFill>
                  <a:srgbClr val="C00000"/>
                </a:solidFill>
              </a:rPr>
              <a:t>)       : </a:t>
            </a:r>
            <a:r>
              <a:rPr lang="en-US" altLang="ja-JP" sz="2000" dirty="0" err="1">
                <a:solidFill>
                  <a:srgbClr val="C00000"/>
                </a:solidFill>
              </a:rPr>
              <a:t>Khai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thông</a:t>
            </a:r>
            <a:r>
              <a:rPr lang="en-US" altLang="ja-JP" sz="2000" dirty="0">
                <a:solidFill>
                  <a:srgbClr val="C00000"/>
                </a:solidFill>
              </a:rPr>
              <a:t>, </a:t>
            </a:r>
            <a:r>
              <a:rPr lang="en-US" altLang="ja-JP" sz="2000" dirty="0" err="1">
                <a:solidFill>
                  <a:srgbClr val="C00000"/>
                </a:solidFill>
              </a:rPr>
              <a:t>mở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mang</a:t>
            </a:r>
            <a:endParaRPr lang="en-US" altLang="ja-JP" sz="2000" dirty="0">
              <a:solidFill>
                <a:srgbClr val="C00000"/>
              </a:solidFill>
            </a:endParaRPr>
          </a:p>
          <a:p>
            <a:r>
              <a:rPr lang="ja-JP" altLang="en-US" sz="2000" dirty="0">
                <a:solidFill>
                  <a:srgbClr val="C00000"/>
                </a:solidFill>
              </a:rPr>
              <a:t>開運          </a:t>
            </a:r>
            <a:r>
              <a:rPr lang="en-US" altLang="ja-JP" sz="2000" dirty="0">
                <a:solidFill>
                  <a:srgbClr val="C00000"/>
                </a:solidFill>
              </a:rPr>
              <a:t>(</a:t>
            </a:r>
            <a:r>
              <a:rPr lang="ja-JP" altLang="en-US" sz="2000" dirty="0">
                <a:solidFill>
                  <a:srgbClr val="C00000"/>
                </a:solidFill>
              </a:rPr>
              <a:t>かいうん）   </a:t>
            </a:r>
            <a:r>
              <a:rPr lang="en-US" altLang="ja-JP" sz="2000" dirty="0">
                <a:solidFill>
                  <a:srgbClr val="C00000"/>
                </a:solidFill>
              </a:rPr>
              <a:t>: </a:t>
            </a:r>
            <a:r>
              <a:rPr lang="en-US" altLang="ja-JP" sz="2000" dirty="0" err="1">
                <a:solidFill>
                  <a:srgbClr val="C00000"/>
                </a:solidFill>
              </a:rPr>
              <a:t>Vận</a:t>
            </a:r>
            <a:r>
              <a:rPr lang="en-US" altLang="ja-JP" sz="2000" dirty="0">
                <a:solidFill>
                  <a:srgbClr val="C00000"/>
                </a:solidFill>
              </a:rPr>
              <a:t> may, may </a:t>
            </a:r>
            <a:r>
              <a:rPr lang="en-US" altLang="ja-JP" sz="2000" dirty="0" err="1">
                <a:solidFill>
                  <a:srgbClr val="C00000"/>
                </a:solidFill>
              </a:rPr>
              <a:t>mắn</a:t>
            </a:r>
            <a:endParaRPr lang="en-US" altLang="ja-JP" sz="2000" dirty="0">
              <a:solidFill>
                <a:srgbClr val="C00000"/>
              </a:solidFill>
            </a:endParaRPr>
          </a:p>
          <a:p>
            <a:r>
              <a:rPr lang="ja-JP" altLang="en-US" sz="2000" dirty="0">
                <a:solidFill>
                  <a:srgbClr val="C00000"/>
                </a:solidFill>
              </a:rPr>
              <a:t>開館          </a:t>
            </a:r>
            <a:r>
              <a:rPr lang="en-US" altLang="ja-JP" sz="2000" dirty="0">
                <a:solidFill>
                  <a:srgbClr val="C00000"/>
                </a:solidFill>
              </a:rPr>
              <a:t>(</a:t>
            </a:r>
            <a:r>
              <a:rPr lang="ja-JP" altLang="en-US" sz="2000" dirty="0">
                <a:solidFill>
                  <a:srgbClr val="C00000"/>
                </a:solidFill>
              </a:rPr>
              <a:t>かいかん）   </a:t>
            </a:r>
            <a:r>
              <a:rPr lang="en-US" altLang="ja-JP" sz="2000" dirty="0">
                <a:solidFill>
                  <a:srgbClr val="C00000"/>
                </a:solidFill>
              </a:rPr>
              <a:t>: </a:t>
            </a:r>
            <a:r>
              <a:rPr lang="en-US" altLang="ja-JP" sz="2000" dirty="0" err="1">
                <a:solidFill>
                  <a:srgbClr val="C00000"/>
                </a:solidFill>
              </a:rPr>
              <a:t>Sự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mở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cửa</a:t>
            </a:r>
            <a:r>
              <a:rPr lang="en-US" altLang="ja-JP" sz="2000" dirty="0">
                <a:solidFill>
                  <a:srgbClr val="C00000"/>
                </a:solidFill>
              </a:rPr>
              <a:t>, </a:t>
            </a:r>
            <a:r>
              <a:rPr lang="en-US" altLang="ja-JP" sz="2000" dirty="0" err="1">
                <a:solidFill>
                  <a:srgbClr val="C00000"/>
                </a:solidFill>
              </a:rPr>
              <a:t>khai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trương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41111" y="5395941"/>
            <a:ext cx="793254" cy="1577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46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/>
            </a:gs>
            <a:gs pos="100000">
              <a:schemeClr val="accent4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41AF6E22-54F9-4B21-84F7-42549EACE767}"/>
              </a:ext>
            </a:extLst>
          </p:cNvPr>
          <p:cNvSpPr>
            <a:spLocks/>
          </p:cNvSpPr>
          <p:nvPr/>
        </p:nvSpPr>
        <p:spPr bwMode="auto">
          <a:xfrm>
            <a:off x="0" y="5797997"/>
            <a:ext cx="12192000" cy="1060003"/>
          </a:xfrm>
          <a:custGeom>
            <a:avLst/>
            <a:gdLst>
              <a:gd name="T0" fmla="*/ 2147 w 2148"/>
              <a:gd name="T1" fmla="*/ 0 h 441"/>
              <a:gd name="T2" fmla="*/ 2106 w 2148"/>
              <a:gd name="T3" fmla="*/ 17 h 441"/>
              <a:gd name="T4" fmla="*/ 2100 w 2148"/>
              <a:gd name="T5" fmla="*/ 17 h 441"/>
              <a:gd name="T6" fmla="*/ 2089 w 2148"/>
              <a:gd name="T7" fmla="*/ 16 h 441"/>
              <a:gd name="T8" fmla="*/ 2078 w 2148"/>
              <a:gd name="T9" fmla="*/ 15 h 441"/>
              <a:gd name="T10" fmla="*/ 2054 w 2148"/>
              <a:gd name="T11" fmla="*/ 20 h 441"/>
              <a:gd name="T12" fmla="*/ 2001 w 2148"/>
              <a:gd name="T13" fmla="*/ 88 h 441"/>
              <a:gd name="T14" fmla="*/ 1984 w 2148"/>
              <a:gd name="T15" fmla="*/ 90 h 441"/>
              <a:gd name="T16" fmla="*/ 1968 w 2148"/>
              <a:gd name="T17" fmla="*/ 88 h 441"/>
              <a:gd name="T18" fmla="*/ 1955 w 2148"/>
              <a:gd name="T19" fmla="*/ 87 h 441"/>
              <a:gd name="T20" fmla="*/ 1946 w 2148"/>
              <a:gd name="T21" fmla="*/ 88 h 441"/>
              <a:gd name="T22" fmla="*/ 1896 w 2148"/>
              <a:gd name="T23" fmla="*/ 131 h 441"/>
              <a:gd name="T24" fmla="*/ 1815 w 2148"/>
              <a:gd name="T25" fmla="*/ 171 h 441"/>
              <a:gd name="T26" fmla="*/ 1715 w 2148"/>
              <a:gd name="T27" fmla="*/ 201 h 441"/>
              <a:gd name="T28" fmla="*/ 1621 w 2148"/>
              <a:gd name="T29" fmla="*/ 197 h 441"/>
              <a:gd name="T30" fmla="*/ 1615 w 2148"/>
              <a:gd name="T31" fmla="*/ 197 h 441"/>
              <a:gd name="T32" fmla="*/ 1473 w 2148"/>
              <a:gd name="T33" fmla="*/ 233 h 441"/>
              <a:gd name="T34" fmla="*/ 1298 w 2148"/>
              <a:gd name="T35" fmla="*/ 269 h 441"/>
              <a:gd name="T36" fmla="*/ 1173 w 2148"/>
              <a:gd name="T37" fmla="*/ 248 h 441"/>
              <a:gd name="T38" fmla="*/ 983 w 2148"/>
              <a:gd name="T39" fmla="*/ 211 h 441"/>
              <a:gd name="T40" fmla="*/ 871 w 2148"/>
              <a:gd name="T41" fmla="*/ 230 h 441"/>
              <a:gd name="T42" fmla="*/ 859 w 2148"/>
              <a:gd name="T43" fmla="*/ 231 h 441"/>
              <a:gd name="T44" fmla="*/ 768 w 2148"/>
              <a:gd name="T45" fmla="*/ 196 h 441"/>
              <a:gd name="T46" fmla="*/ 732 w 2148"/>
              <a:gd name="T47" fmla="*/ 183 h 441"/>
              <a:gd name="T48" fmla="*/ 688 w 2148"/>
              <a:gd name="T49" fmla="*/ 191 h 441"/>
              <a:gd name="T50" fmla="*/ 642 w 2148"/>
              <a:gd name="T51" fmla="*/ 167 h 441"/>
              <a:gd name="T52" fmla="*/ 635 w 2148"/>
              <a:gd name="T53" fmla="*/ 166 h 441"/>
              <a:gd name="T54" fmla="*/ 604 w 2148"/>
              <a:gd name="T55" fmla="*/ 173 h 441"/>
              <a:gd name="T56" fmla="*/ 573 w 2148"/>
              <a:gd name="T57" fmla="*/ 179 h 441"/>
              <a:gd name="T58" fmla="*/ 570 w 2148"/>
              <a:gd name="T59" fmla="*/ 179 h 441"/>
              <a:gd name="T60" fmla="*/ 529 w 2148"/>
              <a:gd name="T61" fmla="*/ 143 h 441"/>
              <a:gd name="T62" fmla="*/ 523 w 2148"/>
              <a:gd name="T63" fmla="*/ 142 h 441"/>
              <a:gd name="T64" fmla="*/ 501 w 2148"/>
              <a:gd name="T65" fmla="*/ 149 h 441"/>
              <a:gd name="T66" fmla="*/ 464 w 2148"/>
              <a:gd name="T67" fmla="*/ 125 h 441"/>
              <a:gd name="T68" fmla="*/ 455 w 2148"/>
              <a:gd name="T69" fmla="*/ 123 h 441"/>
              <a:gd name="T70" fmla="*/ 425 w 2148"/>
              <a:gd name="T71" fmla="*/ 133 h 441"/>
              <a:gd name="T72" fmla="*/ 399 w 2148"/>
              <a:gd name="T73" fmla="*/ 143 h 441"/>
              <a:gd name="T74" fmla="*/ 399 w 2148"/>
              <a:gd name="T75" fmla="*/ 143 h 441"/>
              <a:gd name="T76" fmla="*/ 338 w 2148"/>
              <a:gd name="T77" fmla="*/ 129 h 441"/>
              <a:gd name="T78" fmla="*/ 319 w 2148"/>
              <a:gd name="T79" fmla="*/ 130 h 441"/>
              <a:gd name="T80" fmla="*/ 218 w 2148"/>
              <a:gd name="T81" fmla="*/ 195 h 441"/>
              <a:gd name="T82" fmla="*/ 212 w 2148"/>
              <a:gd name="T83" fmla="*/ 196 h 441"/>
              <a:gd name="T84" fmla="*/ 161 w 2148"/>
              <a:gd name="T85" fmla="*/ 174 h 441"/>
              <a:gd name="T86" fmla="*/ 153 w 2148"/>
              <a:gd name="T87" fmla="*/ 174 h 441"/>
              <a:gd name="T88" fmla="*/ 111 w 2148"/>
              <a:gd name="T89" fmla="*/ 187 h 441"/>
              <a:gd name="T90" fmla="*/ 60 w 2148"/>
              <a:gd name="T91" fmla="*/ 143 h 441"/>
              <a:gd name="T92" fmla="*/ 34 w 2148"/>
              <a:gd name="T93" fmla="*/ 136 h 441"/>
              <a:gd name="T94" fmla="*/ 0 w 2148"/>
              <a:gd name="T95" fmla="*/ 147 h 441"/>
              <a:gd name="T96" fmla="*/ 0 w 2148"/>
              <a:gd name="T97" fmla="*/ 441 h 441"/>
              <a:gd name="T98" fmla="*/ 2148 w 2148"/>
              <a:gd name="T99" fmla="*/ 441 h 441"/>
              <a:gd name="T100" fmla="*/ 2148 w 2148"/>
              <a:gd name="T101" fmla="*/ 0 h 441"/>
              <a:gd name="T102" fmla="*/ 2147 w 2148"/>
              <a:gd name="T103" fmla="*/ 0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148" h="441">
                <a:moveTo>
                  <a:pt x="2147" y="0"/>
                </a:moveTo>
                <a:cubicBezTo>
                  <a:pt x="2128" y="0"/>
                  <a:pt x="2125" y="14"/>
                  <a:pt x="2106" y="17"/>
                </a:cubicBezTo>
                <a:cubicBezTo>
                  <a:pt x="2104" y="17"/>
                  <a:pt x="2102" y="17"/>
                  <a:pt x="2100" y="17"/>
                </a:cubicBezTo>
                <a:cubicBezTo>
                  <a:pt x="2096" y="17"/>
                  <a:pt x="2092" y="17"/>
                  <a:pt x="2089" y="16"/>
                </a:cubicBezTo>
                <a:cubicBezTo>
                  <a:pt x="2085" y="16"/>
                  <a:pt x="2082" y="15"/>
                  <a:pt x="2078" y="15"/>
                </a:cubicBezTo>
                <a:cubicBezTo>
                  <a:pt x="2072" y="15"/>
                  <a:pt x="2065" y="16"/>
                  <a:pt x="2054" y="20"/>
                </a:cubicBezTo>
                <a:cubicBezTo>
                  <a:pt x="2027" y="31"/>
                  <a:pt x="2032" y="83"/>
                  <a:pt x="2001" y="88"/>
                </a:cubicBezTo>
                <a:cubicBezTo>
                  <a:pt x="1994" y="89"/>
                  <a:pt x="1989" y="90"/>
                  <a:pt x="1984" y="90"/>
                </a:cubicBezTo>
                <a:cubicBezTo>
                  <a:pt x="1977" y="90"/>
                  <a:pt x="1972" y="89"/>
                  <a:pt x="1968" y="88"/>
                </a:cubicBezTo>
                <a:cubicBezTo>
                  <a:pt x="1963" y="88"/>
                  <a:pt x="1959" y="87"/>
                  <a:pt x="1955" y="87"/>
                </a:cubicBezTo>
                <a:cubicBezTo>
                  <a:pt x="1952" y="87"/>
                  <a:pt x="1949" y="87"/>
                  <a:pt x="1946" y="88"/>
                </a:cubicBezTo>
                <a:cubicBezTo>
                  <a:pt x="1929" y="92"/>
                  <a:pt x="1920" y="130"/>
                  <a:pt x="1896" y="131"/>
                </a:cubicBezTo>
                <a:cubicBezTo>
                  <a:pt x="1871" y="132"/>
                  <a:pt x="1863" y="135"/>
                  <a:pt x="1815" y="171"/>
                </a:cubicBezTo>
                <a:cubicBezTo>
                  <a:pt x="1784" y="195"/>
                  <a:pt x="1760" y="201"/>
                  <a:pt x="1715" y="201"/>
                </a:cubicBezTo>
                <a:cubicBezTo>
                  <a:pt x="1691" y="201"/>
                  <a:pt x="1661" y="199"/>
                  <a:pt x="1621" y="197"/>
                </a:cubicBezTo>
                <a:cubicBezTo>
                  <a:pt x="1619" y="197"/>
                  <a:pt x="1617" y="197"/>
                  <a:pt x="1615" y="197"/>
                </a:cubicBezTo>
                <a:cubicBezTo>
                  <a:pt x="1570" y="197"/>
                  <a:pt x="1524" y="215"/>
                  <a:pt x="1473" y="233"/>
                </a:cubicBezTo>
                <a:cubicBezTo>
                  <a:pt x="1422" y="251"/>
                  <a:pt x="1365" y="269"/>
                  <a:pt x="1298" y="269"/>
                </a:cubicBezTo>
                <a:cubicBezTo>
                  <a:pt x="1260" y="269"/>
                  <a:pt x="1218" y="263"/>
                  <a:pt x="1173" y="248"/>
                </a:cubicBezTo>
                <a:cubicBezTo>
                  <a:pt x="1087" y="220"/>
                  <a:pt x="1027" y="211"/>
                  <a:pt x="983" y="211"/>
                </a:cubicBezTo>
                <a:cubicBezTo>
                  <a:pt x="921" y="211"/>
                  <a:pt x="893" y="229"/>
                  <a:pt x="871" y="230"/>
                </a:cubicBezTo>
                <a:cubicBezTo>
                  <a:pt x="867" y="231"/>
                  <a:pt x="863" y="231"/>
                  <a:pt x="859" y="231"/>
                </a:cubicBezTo>
                <a:cubicBezTo>
                  <a:pt x="825" y="231"/>
                  <a:pt x="796" y="219"/>
                  <a:pt x="768" y="196"/>
                </a:cubicBezTo>
                <a:cubicBezTo>
                  <a:pt x="756" y="186"/>
                  <a:pt x="743" y="183"/>
                  <a:pt x="732" y="183"/>
                </a:cubicBezTo>
                <a:cubicBezTo>
                  <a:pt x="712" y="183"/>
                  <a:pt x="695" y="191"/>
                  <a:pt x="688" y="191"/>
                </a:cubicBezTo>
                <a:cubicBezTo>
                  <a:pt x="677" y="191"/>
                  <a:pt x="664" y="171"/>
                  <a:pt x="642" y="167"/>
                </a:cubicBezTo>
                <a:cubicBezTo>
                  <a:pt x="640" y="166"/>
                  <a:pt x="638" y="166"/>
                  <a:pt x="635" y="166"/>
                </a:cubicBezTo>
                <a:cubicBezTo>
                  <a:pt x="626" y="166"/>
                  <a:pt x="615" y="169"/>
                  <a:pt x="604" y="173"/>
                </a:cubicBezTo>
                <a:cubicBezTo>
                  <a:pt x="593" y="176"/>
                  <a:pt x="582" y="179"/>
                  <a:pt x="573" y="179"/>
                </a:cubicBezTo>
                <a:cubicBezTo>
                  <a:pt x="572" y="179"/>
                  <a:pt x="571" y="179"/>
                  <a:pt x="570" y="179"/>
                </a:cubicBezTo>
                <a:cubicBezTo>
                  <a:pt x="550" y="177"/>
                  <a:pt x="541" y="147"/>
                  <a:pt x="529" y="143"/>
                </a:cubicBezTo>
                <a:cubicBezTo>
                  <a:pt x="527" y="143"/>
                  <a:pt x="525" y="142"/>
                  <a:pt x="523" y="142"/>
                </a:cubicBezTo>
                <a:cubicBezTo>
                  <a:pt x="514" y="142"/>
                  <a:pt x="508" y="149"/>
                  <a:pt x="501" y="149"/>
                </a:cubicBezTo>
                <a:cubicBezTo>
                  <a:pt x="492" y="149"/>
                  <a:pt x="486" y="133"/>
                  <a:pt x="464" y="125"/>
                </a:cubicBezTo>
                <a:cubicBezTo>
                  <a:pt x="461" y="124"/>
                  <a:pt x="458" y="123"/>
                  <a:pt x="455" y="123"/>
                </a:cubicBezTo>
                <a:cubicBezTo>
                  <a:pt x="445" y="123"/>
                  <a:pt x="434" y="128"/>
                  <a:pt x="425" y="133"/>
                </a:cubicBezTo>
                <a:cubicBezTo>
                  <a:pt x="415" y="138"/>
                  <a:pt x="406" y="143"/>
                  <a:pt x="399" y="143"/>
                </a:cubicBezTo>
                <a:cubicBezTo>
                  <a:pt x="399" y="143"/>
                  <a:pt x="399" y="143"/>
                  <a:pt x="399" y="143"/>
                </a:cubicBezTo>
                <a:cubicBezTo>
                  <a:pt x="385" y="143"/>
                  <a:pt x="372" y="129"/>
                  <a:pt x="338" y="129"/>
                </a:cubicBezTo>
                <a:cubicBezTo>
                  <a:pt x="332" y="129"/>
                  <a:pt x="326" y="129"/>
                  <a:pt x="319" y="130"/>
                </a:cubicBezTo>
                <a:cubicBezTo>
                  <a:pt x="272" y="136"/>
                  <a:pt x="243" y="191"/>
                  <a:pt x="218" y="195"/>
                </a:cubicBezTo>
                <a:cubicBezTo>
                  <a:pt x="216" y="195"/>
                  <a:pt x="214" y="196"/>
                  <a:pt x="212" y="196"/>
                </a:cubicBezTo>
                <a:cubicBezTo>
                  <a:pt x="191" y="196"/>
                  <a:pt x="186" y="178"/>
                  <a:pt x="161" y="174"/>
                </a:cubicBezTo>
                <a:cubicBezTo>
                  <a:pt x="158" y="174"/>
                  <a:pt x="155" y="174"/>
                  <a:pt x="153" y="174"/>
                </a:cubicBezTo>
                <a:cubicBezTo>
                  <a:pt x="133" y="174"/>
                  <a:pt x="130" y="187"/>
                  <a:pt x="111" y="187"/>
                </a:cubicBezTo>
                <a:cubicBezTo>
                  <a:pt x="91" y="187"/>
                  <a:pt x="90" y="161"/>
                  <a:pt x="60" y="143"/>
                </a:cubicBezTo>
                <a:cubicBezTo>
                  <a:pt x="51" y="138"/>
                  <a:pt x="42" y="136"/>
                  <a:pt x="34" y="136"/>
                </a:cubicBezTo>
                <a:cubicBezTo>
                  <a:pt x="15" y="136"/>
                  <a:pt x="0" y="147"/>
                  <a:pt x="0" y="147"/>
                </a:cubicBezTo>
                <a:cubicBezTo>
                  <a:pt x="0" y="441"/>
                  <a:pt x="0" y="441"/>
                  <a:pt x="0" y="441"/>
                </a:cubicBezTo>
                <a:cubicBezTo>
                  <a:pt x="2148" y="441"/>
                  <a:pt x="2148" y="441"/>
                  <a:pt x="2148" y="441"/>
                </a:cubicBezTo>
                <a:cubicBezTo>
                  <a:pt x="2148" y="0"/>
                  <a:pt x="2148" y="0"/>
                  <a:pt x="2148" y="0"/>
                </a:cubicBezTo>
                <a:cubicBezTo>
                  <a:pt x="2147" y="0"/>
                  <a:pt x="2147" y="0"/>
                  <a:pt x="2147" y="0"/>
                </a:cubicBezTo>
              </a:path>
            </a:pathLst>
          </a:custGeom>
          <a:solidFill>
            <a:srgbClr val="F9F9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00" name="Picture 399">
            <a:extLst>
              <a:ext uri="{FF2B5EF4-FFF2-40B4-BE49-F238E27FC236}">
                <a16:creationId xmlns:a16="http://schemas.microsoft.com/office/drawing/2014/main" id="{6999D93A-5B19-4882-9D9B-965619519C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06" b="24491"/>
          <a:stretch/>
        </p:blipFill>
        <p:spPr>
          <a:xfrm>
            <a:off x="-1" y="5597629"/>
            <a:ext cx="2042146" cy="1260371"/>
          </a:xfrm>
          <a:prstGeom prst="rect">
            <a:avLst/>
          </a:prstGeom>
        </p:spPr>
      </p:pic>
      <p:sp>
        <p:nvSpPr>
          <p:cNvPr id="9" name="AutoShape 3">
            <a:extLst>
              <a:ext uri="{FF2B5EF4-FFF2-40B4-BE49-F238E27FC236}">
                <a16:creationId xmlns:a16="http://schemas.microsoft.com/office/drawing/2014/main" id="{60CC8F62-3BDA-4863-A0DF-00616832BC27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0" y="658813"/>
            <a:ext cx="12192000" cy="619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F893C9A8-BAD6-4AB1-84E5-0711A7C68ED9}"/>
              </a:ext>
            </a:extLst>
          </p:cNvPr>
          <p:cNvSpPr>
            <a:spLocks/>
          </p:cNvSpPr>
          <p:nvPr/>
        </p:nvSpPr>
        <p:spPr bwMode="auto">
          <a:xfrm>
            <a:off x="10457010" y="897648"/>
            <a:ext cx="1744662" cy="677977"/>
          </a:xfrm>
          <a:custGeom>
            <a:avLst/>
            <a:gdLst>
              <a:gd name="T0" fmla="*/ 255 w 270"/>
              <a:gd name="T1" fmla="*/ 0 h 105"/>
              <a:gd name="T2" fmla="*/ 203 w 270"/>
              <a:gd name="T3" fmla="*/ 32 h 105"/>
              <a:gd name="T4" fmla="*/ 202 w 270"/>
              <a:gd name="T5" fmla="*/ 32 h 105"/>
              <a:gd name="T6" fmla="*/ 192 w 270"/>
              <a:gd name="T7" fmla="*/ 28 h 105"/>
              <a:gd name="T8" fmla="*/ 179 w 270"/>
              <a:gd name="T9" fmla="*/ 23 h 105"/>
              <a:gd name="T10" fmla="*/ 172 w 270"/>
              <a:gd name="T11" fmla="*/ 24 h 105"/>
              <a:gd name="T12" fmla="*/ 148 w 270"/>
              <a:gd name="T13" fmla="*/ 56 h 105"/>
              <a:gd name="T14" fmla="*/ 145 w 270"/>
              <a:gd name="T15" fmla="*/ 57 h 105"/>
              <a:gd name="T16" fmla="*/ 135 w 270"/>
              <a:gd name="T17" fmla="*/ 55 h 105"/>
              <a:gd name="T18" fmla="*/ 125 w 270"/>
              <a:gd name="T19" fmla="*/ 53 h 105"/>
              <a:gd name="T20" fmla="*/ 115 w 270"/>
              <a:gd name="T21" fmla="*/ 56 h 105"/>
              <a:gd name="T22" fmla="*/ 105 w 270"/>
              <a:gd name="T23" fmla="*/ 84 h 105"/>
              <a:gd name="T24" fmla="*/ 93 w 270"/>
              <a:gd name="T25" fmla="*/ 88 h 105"/>
              <a:gd name="T26" fmla="*/ 77 w 270"/>
              <a:gd name="T27" fmla="*/ 86 h 105"/>
              <a:gd name="T28" fmla="*/ 75 w 270"/>
              <a:gd name="T29" fmla="*/ 86 h 105"/>
              <a:gd name="T30" fmla="*/ 62 w 270"/>
              <a:gd name="T31" fmla="*/ 92 h 105"/>
              <a:gd name="T32" fmla="*/ 49 w 270"/>
              <a:gd name="T33" fmla="*/ 98 h 105"/>
              <a:gd name="T34" fmla="*/ 46 w 270"/>
              <a:gd name="T35" fmla="*/ 98 h 105"/>
              <a:gd name="T36" fmla="*/ 40 w 270"/>
              <a:gd name="T37" fmla="*/ 97 h 105"/>
              <a:gd name="T38" fmla="*/ 32 w 270"/>
              <a:gd name="T39" fmla="*/ 98 h 105"/>
              <a:gd name="T40" fmla="*/ 24 w 270"/>
              <a:gd name="T41" fmla="*/ 99 h 105"/>
              <a:gd name="T42" fmla="*/ 18 w 270"/>
              <a:gd name="T43" fmla="*/ 98 h 105"/>
              <a:gd name="T44" fmla="*/ 14 w 270"/>
              <a:gd name="T45" fmla="*/ 98 h 105"/>
              <a:gd name="T46" fmla="*/ 0 w 270"/>
              <a:gd name="T47" fmla="*/ 105 h 105"/>
              <a:gd name="T48" fmla="*/ 270 w 270"/>
              <a:gd name="T49" fmla="*/ 105 h 105"/>
              <a:gd name="T50" fmla="*/ 270 w 270"/>
              <a:gd name="T51" fmla="*/ 2 h 105"/>
              <a:gd name="T52" fmla="*/ 255 w 270"/>
              <a:gd name="T53" fmla="*/ 0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70" h="105">
                <a:moveTo>
                  <a:pt x="255" y="0"/>
                </a:moveTo>
                <a:cubicBezTo>
                  <a:pt x="218" y="0"/>
                  <a:pt x="219" y="30"/>
                  <a:pt x="203" y="32"/>
                </a:cubicBezTo>
                <a:cubicBezTo>
                  <a:pt x="203" y="32"/>
                  <a:pt x="202" y="32"/>
                  <a:pt x="202" y="32"/>
                </a:cubicBezTo>
                <a:cubicBezTo>
                  <a:pt x="198" y="32"/>
                  <a:pt x="195" y="30"/>
                  <a:pt x="192" y="28"/>
                </a:cubicBezTo>
                <a:cubicBezTo>
                  <a:pt x="189" y="25"/>
                  <a:pt x="185" y="23"/>
                  <a:pt x="179" y="23"/>
                </a:cubicBezTo>
                <a:cubicBezTo>
                  <a:pt x="177" y="23"/>
                  <a:pt x="175" y="23"/>
                  <a:pt x="172" y="24"/>
                </a:cubicBezTo>
                <a:cubicBezTo>
                  <a:pt x="155" y="28"/>
                  <a:pt x="158" y="53"/>
                  <a:pt x="148" y="56"/>
                </a:cubicBezTo>
                <a:cubicBezTo>
                  <a:pt x="147" y="56"/>
                  <a:pt x="146" y="57"/>
                  <a:pt x="145" y="57"/>
                </a:cubicBezTo>
                <a:cubicBezTo>
                  <a:pt x="142" y="57"/>
                  <a:pt x="138" y="56"/>
                  <a:pt x="135" y="55"/>
                </a:cubicBezTo>
                <a:cubicBezTo>
                  <a:pt x="132" y="54"/>
                  <a:pt x="128" y="53"/>
                  <a:pt x="125" y="53"/>
                </a:cubicBezTo>
                <a:cubicBezTo>
                  <a:pt x="122" y="53"/>
                  <a:pt x="118" y="54"/>
                  <a:pt x="115" y="56"/>
                </a:cubicBezTo>
                <a:cubicBezTo>
                  <a:pt x="103" y="64"/>
                  <a:pt x="114" y="77"/>
                  <a:pt x="105" y="84"/>
                </a:cubicBezTo>
                <a:cubicBezTo>
                  <a:pt x="101" y="87"/>
                  <a:pt x="97" y="88"/>
                  <a:pt x="93" y="88"/>
                </a:cubicBezTo>
                <a:cubicBezTo>
                  <a:pt x="88" y="88"/>
                  <a:pt x="83" y="87"/>
                  <a:pt x="77" y="86"/>
                </a:cubicBezTo>
                <a:cubicBezTo>
                  <a:pt x="76" y="86"/>
                  <a:pt x="75" y="86"/>
                  <a:pt x="75" y="86"/>
                </a:cubicBezTo>
                <a:cubicBezTo>
                  <a:pt x="70" y="86"/>
                  <a:pt x="66" y="89"/>
                  <a:pt x="62" y="92"/>
                </a:cubicBezTo>
                <a:cubicBezTo>
                  <a:pt x="57" y="95"/>
                  <a:pt x="53" y="98"/>
                  <a:pt x="49" y="98"/>
                </a:cubicBezTo>
                <a:cubicBezTo>
                  <a:pt x="48" y="98"/>
                  <a:pt x="47" y="98"/>
                  <a:pt x="46" y="98"/>
                </a:cubicBezTo>
                <a:cubicBezTo>
                  <a:pt x="44" y="97"/>
                  <a:pt x="42" y="97"/>
                  <a:pt x="40" y="97"/>
                </a:cubicBezTo>
                <a:cubicBezTo>
                  <a:pt x="37" y="97"/>
                  <a:pt x="35" y="97"/>
                  <a:pt x="32" y="98"/>
                </a:cubicBezTo>
                <a:cubicBezTo>
                  <a:pt x="30" y="98"/>
                  <a:pt x="27" y="99"/>
                  <a:pt x="24" y="99"/>
                </a:cubicBezTo>
                <a:cubicBezTo>
                  <a:pt x="22" y="99"/>
                  <a:pt x="20" y="99"/>
                  <a:pt x="18" y="98"/>
                </a:cubicBezTo>
                <a:cubicBezTo>
                  <a:pt x="17" y="98"/>
                  <a:pt x="15" y="98"/>
                  <a:pt x="14" y="98"/>
                </a:cubicBezTo>
                <a:cubicBezTo>
                  <a:pt x="5" y="98"/>
                  <a:pt x="0" y="105"/>
                  <a:pt x="0" y="105"/>
                </a:cubicBezTo>
                <a:cubicBezTo>
                  <a:pt x="0" y="105"/>
                  <a:pt x="268" y="105"/>
                  <a:pt x="270" y="105"/>
                </a:cubicBezTo>
                <a:cubicBezTo>
                  <a:pt x="270" y="2"/>
                  <a:pt x="270" y="2"/>
                  <a:pt x="270" y="2"/>
                </a:cubicBezTo>
                <a:cubicBezTo>
                  <a:pt x="264" y="1"/>
                  <a:pt x="259" y="0"/>
                  <a:pt x="255" y="0"/>
                </a:cubicBezTo>
              </a:path>
            </a:pathLst>
          </a:custGeom>
          <a:solidFill>
            <a:srgbClr val="F9F9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7">
            <a:extLst>
              <a:ext uri="{FF2B5EF4-FFF2-40B4-BE49-F238E27FC236}">
                <a16:creationId xmlns:a16="http://schemas.microsoft.com/office/drawing/2014/main" id="{6CEDDD69-820E-49FD-9A53-82BB86057679}"/>
              </a:ext>
            </a:extLst>
          </p:cNvPr>
          <p:cNvSpPr>
            <a:spLocks/>
          </p:cNvSpPr>
          <p:nvPr/>
        </p:nvSpPr>
        <p:spPr bwMode="auto">
          <a:xfrm flipH="1">
            <a:off x="-1" y="869970"/>
            <a:ext cx="1774483" cy="689566"/>
          </a:xfrm>
          <a:custGeom>
            <a:avLst/>
            <a:gdLst>
              <a:gd name="T0" fmla="*/ 255 w 270"/>
              <a:gd name="T1" fmla="*/ 0 h 105"/>
              <a:gd name="T2" fmla="*/ 203 w 270"/>
              <a:gd name="T3" fmla="*/ 32 h 105"/>
              <a:gd name="T4" fmla="*/ 202 w 270"/>
              <a:gd name="T5" fmla="*/ 32 h 105"/>
              <a:gd name="T6" fmla="*/ 192 w 270"/>
              <a:gd name="T7" fmla="*/ 28 h 105"/>
              <a:gd name="T8" fmla="*/ 179 w 270"/>
              <a:gd name="T9" fmla="*/ 23 h 105"/>
              <a:gd name="T10" fmla="*/ 172 w 270"/>
              <a:gd name="T11" fmla="*/ 24 h 105"/>
              <a:gd name="T12" fmla="*/ 148 w 270"/>
              <a:gd name="T13" fmla="*/ 56 h 105"/>
              <a:gd name="T14" fmla="*/ 145 w 270"/>
              <a:gd name="T15" fmla="*/ 57 h 105"/>
              <a:gd name="T16" fmla="*/ 135 w 270"/>
              <a:gd name="T17" fmla="*/ 55 h 105"/>
              <a:gd name="T18" fmla="*/ 125 w 270"/>
              <a:gd name="T19" fmla="*/ 53 h 105"/>
              <a:gd name="T20" fmla="*/ 115 w 270"/>
              <a:gd name="T21" fmla="*/ 56 h 105"/>
              <a:gd name="T22" fmla="*/ 105 w 270"/>
              <a:gd name="T23" fmla="*/ 84 h 105"/>
              <a:gd name="T24" fmla="*/ 93 w 270"/>
              <a:gd name="T25" fmla="*/ 88 h 105"/>
              <a:gd name="T26" fmla="*/ 77 w 270"/>
              <a:gd name="T27" fmla="*/ 86 h 105"/>
              <a:gd name="T28" fmla="*/ 75 w 270"/>
              <a:gd name="T29" fmla="*/ 86 h 105"/>
              <a:gd name="T30" fmla="*/ 62 w 270"/>
              <a:gd name="T31" fmla="*/ 92 h 105"/>
              <a:gd name="T32" fmla="*/ 49 w 270"/>
              <a:gd name="T33" fmla="*/ 98 h 105"/>
              <a:gd name="T34" fmla="*/ 46 w 270"/>
              <a:gd name="T35" fmla="*/ 98 h 105"/>
              <a:gd name="T36" fmla="*/ 40 w 270"/>
              <a:gd name="T37" fmla="*/ 97 h 105"/>
              <a:gd name="T38" fmla="*/ 32 w 270"/>
              <a:gd name="T39" fmla="*/ 98 h 105"/>
              <a:gd name="T40" fmla="*/ 24 w 270"/>
              <a:gd name="T41" fmla="*/ 99 h 105"/>
              <a:gd name="T42" fmla="*/ 18 w 270"/>
              <a:gd name="T43" fmla="*/ 98 h 105"/>
              <a:gd name="T44" fmla="*/ 14 w 270"/>
              <a:gd name="T45" fmla="*/ 98 h 105"/>
              <a:gd name="T46" fmla="*/ 0 w 270"/>
              <a:gd name="T47" fmla="*/ 105 h 105"/>
              <a:gd name="T48" fmla="*/ 270 w 270"/>
              <a:gd name="T49" fmla="*/ 105 h 105"/>
              <a:gd name="T50" fmla="*/ 270 w 270"/>
              <a:gd name="T51" fmla="*/ 2 h 105"/>
              <a:gd name="T52" fmla="*/ 255 w 270"/>
              <a:gd name="T53" fmla="*/ 0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70" h="105">
                <a:moveTo>
                  <a:pt x="255" y="0"/>
                </a:moveTo>
                <a:cubicBezTo>
                  <a:pt x="218" y="0"/>
                  <a:pt x="219" y="30"/>
                  <a:pt x="203" y="32"/>
                </a:cubicBezTo>
                <a:cubicBezTo>
                  <a:pt x="203" y="32"/>
                  <a:pt x="202" y="32"/>
                  <a:pt x="202" y="32"/>
                </a:cubicBezTo>
                <a:cubicBezTo>
                  <a:pt x="198" y="32"/>
                  <a:pt x="195" y="30"/>
                  <a:pt x="192" y="28"/>
                </a:cubicBezTo>
                <a:cubicBezTo>
                  <a:pt x="189" y="25"/>
                  <a:pt x="185" y="23"/>
                  <a:pt x="179" y="23"/>
                </a:cubicBezTo>
                <a:cubicBezTo>
                  <a:pt x="177" y="23"/>
                  <a:pt x="175" y="23"/>
                  <a:pt x="172" y="24"/>
                </a:cubicBezTo>
                <a:cubicBezTo>
                  <a:pt x="155" y="28"/>
                  <a:pt x="158" y="53"/>
                  <a:pt x="148" y="56"/>
                </a:cubicBezTo>
                <a:cubicBezTo>
                  <a:pt x="147" y="56"/>
                  <a:pt x="146" y="57"/>
                  <a:pt x="145" y="57"/>
                </a:cubicBezTo>
                <a:cubicBezTo>
                  <a:pt x="142" y="57"/>
                  <a:pt x="138" y="56"/>
                  <a:pt x="135" y="55"/>
                </a:cubicBezTo>
                <a:cubicBezTo>
                  <a:pt x="132" y="54"/>
                  <a:pt x="128" y="53"/>
                  <a:pt x="125" y="53"/>
                </a:cubicBezTo>
                <a:cubicBezTo>
                  <a:pt x="122" y="53"/>
                  <a:pt x="118" y="54"/>
                  <a:pt x="115" y="56"/>
                </a:cubicBezTo>
                <a:cubicBezTo>
                  <a:pt x="103" y="64"/>
                  <a:pt x="114" y="77"/>
                  <a:pt x="105" y="84"/>
                </a:cubicBezTo>
                <a:cubicBezTo>
                  <a:pt x="101" y="87"/>
                  <a:pt x="97" y="88"/>
                  <a:pt x="93" y="88"/>
                </a:cubicBezTo>
                <a:cubicBezTo>
                  <a:pt x="88" y="88"/>
                  <a:pt x="83" y="87"/>
                  <a:pt x="77" y="86"/>
                </a:cubicBezTo>
                <a:cubicBezTo>
                  <a:pt x="76" y="86"/>
                  <a:pt x="75" y="86"/>
                  <a:pt x="75" y="86"/>
                </a:cubicBezTo>
                <a:cubicBezTo>
                  <a:pt x="70" y="86"/>
                  <a:pt x="66" y="89"/>
                  <a:pt x="62" y="92"/>
                </a:cubicBezTo>
                <a:cubicBezTo>
                  <a:pt x="57" y="95"/>
                  <a:pt x="53" y="98"/>
                  <a:pt x="49" y="98"/>
                </a:cubicBezTo>
                <a:cubicBezTo>
                  <a:pt x="48" y="98"/>
                  <a:pt x="47" y="98"/>
                  <a:pt x="46" y="98"/>
                </a:cubicBezTo>
                <a:cubicBezTo>
                  <a:pt x="44" y="97"/>
                  <a:pt x="42" y="97"/>
                  <a:pt x="40" y="97"/>
                </a:cubicBezTo>
                <a:cubicBezTo>
                  <a:pt x="37" y="97"/>
                  <a:pt x="35" y="97"/>
                  <a:pt x="32" y="98"/>
                </a:cubicBezTo>
                <a:cubicBezTo>
                  <a:pt x="30" y="98"/>
                  <a:pt x="27" y="99"/>
                  <a:pt x="24" y="99"/>
                </a:cubicBezTo>
                <a:cubicBezTo>
                  <a:pt x="22" y="99"/>
                  <a:pt x="20" y="99"/>
                  <a:pt x="18" y="98"/>
                </a:cubicBezTo>
                <a:cubicBezTo>
                  <a:pt x="17" y="98"/>
                  <a:pt x="15" y="98"/>
                  <a:pt x="14" y="98"/>
                </a:cubicBezTo>
                <a:cubicBezTo>
                  <a:pt x="5" y="98"/>
                  <a:pt x="0" y="105"/>
                  <a:pt x="0" y="105"/>
                </a:cubicBezTo>
                <a:cubicBezTo>
                  <a:pt x="0" y="105"/>
                  <a:pt x="268" y="105"/>
                  <a:pt x="270" y="105"/>
                </a:cubicBezTo>
                <a:cubicBezTo>
                  <a:pt x="270" y="2"/>
                  <a:pt x="270" y="2"/>
                  <a:pt x="270" y="2"/>
                </a:cubicBezTo>
                <a:cubicBezTo>
                  <a:pt x="264" y="1"/>
                  <a:pt x="259" y="0"/>
                  <a:pt x="255" y="0"/>
                </a:cubicBezTo>
              </a:path>
            </a:pathLst>
          </a:custGeom>
          <a:solidFill>
            <a:srgbClr val="F9F9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" name="Google Shape;201;p5">
            <a:extLst>
              <a:ext uri="{FF2B5EF4-FFF2-40B4-BE49-F238E27FC236}">
                <a16:creationId xmlns:a16="http://schemas.microsoft.com/office/drawing/2014/main" id="{7B34506D-222D-456C-8575-D4B33CC9BB45}"/>
              </a:ext>
            </a:extLst>
          </p:cNvPr>
          <p:cNvSpPr/>
          <p:nvPr/>
        </p:nvSpPr>
        <p:spPr>
          <a:xfrm>
            <a:off x="474470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服</a:t>
            </a:r>
            <a:endParaRPr sz="6600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201;p5">
            <a:extLst>
              <a:ext uri="{FF2B5EF4-FFF2-40B4-BE49-F238E27FC236}">
                <a16:creationId xmlns:a16="http://schemas.microsoft.com/office/drawing/2014/main" id="{FFDEAED2-425A-462E-A58C-BD471F18BA95}"/>
              </a:ext>
            </a:extLst>
          </p:cNvPr>
          <p:cNvSpPr/>
          <p:nvPr/>
        </p:nvSpPr>
        <p:spPr>
          <a:xfrm>
            <a:off x="1502431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品</a:t>
            </a:r>
            <a:endParaRPr sz="6600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201;p5">
            <a:extLst>
              <a:ext uri="{FF2B5EF4-FFF2-40B4-BE49-F238E27FC236}">
                <a16:creationId xmlns:a16="http://schemas.microsoft.com/office/drawing/2014/main" id="{7563C460-228F-494F-A25F-48A5761F431B}"/>
              </a:ext>
            </a:extLst>
          </p:cNvPr>
          <p:cNvSpPr/>
          <p:nvPr/>
        </p:nvSpPr>
        <p:spPr>
          <a:xfrm>
            <a:off x="6634527" y="218804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切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201;p5">
            <a:extLst>
              <a:ext uri="{FF2B5EF4-FFF2-40B4-BE49-F238E27FC236}">
                <a16:creationId xmlns:a16="http://schemas.microsoft.com/office/drawing/2014/main" id="{D46F6BF4-BCF9-4F85-866F-0F07AAAB101E}"/>
              </a:ext>
            </a:extLst>
          </p:cNvPr>
          <p:cNvSpPr/>
          <p:nvPr/>
        </p:nvSpPr>
        <p:spPr>
          <a:xfrm>
            <a:off x="5612487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送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201;p5">
            <a:extLst>
              <a:ext uri="{FF2B5EF4-FFF2-40B4-BE49-F238E27FC236}">
                <a16:creationId xmlns:a16="http://schemas.microsoft.com/office/drawing/2014/main" id="{E8ED9A27-83E8-40D2-B598-F6B8CA5B0706}"/>
              </a:ext>
            </a:extLst>
          </p:cNvPr>
          <p:cNvSpPr/>
          <p:nvPr/>
        </p:nvSpPr>
        <p:spPr>
          <a:xfrm>
            <a:off x="4584973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引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201;p5">
            <a:extLst>
              <a:ext uri="{FF2B5EF4-FFF2-40B4-BE49-F238E27FC236}">
                <a16:creationId xmlns:a16="http://schemas.microsoft.com/office/drawing/2014/main" id="{7AD68D71-406A-47BA-9F77-B24A55C9057D}"/>
              </a:ext>
            </a:extLst>
          </p:cNvPr>
          <p:cNvSpPr/>
          <p:nvPr/>
        </p:nvSpPr>
        <p:spPr>
          <a:xfrm>
            <a:off x="2529945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電</a:t>
            </a:r>
            <a:endParaRPr lang="ja-JP" altLang="en-US"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201;p5">
            <a:extLst>
              <a:ext uri="{FF2B5EF4-FFF2-40B4-BE49-F238E27FC236}">
                <a16:creationId xmlns:a16="http://schemas.microsoft.com/office/drawing/2014/main" id="{208C2554-060E-466A-83FF-5E82F62FA815}"/>
              </a:ext>
            </a:extLst>
          </p:cNvPr>
          <p:cNvSpPr/>
          <p:nvPr/>
        </p:nvSpPr>
        <p:spPr>
          <a:xfrm>
            <a:off x="3557459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別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201;p5">
            <a:extLst>
              <a:ext uri="{FF2B5EF4-FFF2-40B4-BE49-F238E27FC236}">
                <a16:creationId xmlns:a16="http://schemas.microsoft.com/office/drawing/2014/main" id="{6C1C66DB-4375-44B7-8F2C-4595BFE702CB}"/>
              </a:ext>
            </a:extLst>
          </p:cNvPr>
          <p:cNvSpPr/>
          <p:nvPr/>
        </p:nvSpPr>
        <p:spPr>
          <a:xfrm>
            <a:off x="7656567" y="213256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安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201;p5">
            <a:extLst>
              <a:ext uri="{FF2B5EF4-FFF2-40B4-BE49-F238E27FC236}">
                <a16:creationId xmlns:a16="http://schemas.microsoft.com/office/drawing/2014/main" id="{61A6EC1C-BD7E-4641-BE6A-8E92725F8080}"/>
              </a:ext>
            </a:extLst>
          </p:cNvPr>
          <p:cNvSpPr/>
          <p:nvPr/>
        </p:nvSpPr>
        <p:spPr>
          <a:xfrm>
            <a:off x="8679236" y="219684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開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201;p5">
            <a:extLst>
              <a:ext uri="{FF2B5EF4-FFF2-40B4-BE49-F238E27FC236}">
                <a16:creationId xmlns:a16="http://schemas.microsoft.com/office/drawing/2014/main" id="{D1D4FB9E-AE36-43A6-9643-2CBDCFB41C32}"/>
              </a:ext>
            </a:extLst>
          </p:cNvPr>
          <p:cNvSpPr/>
          <p:nvPr/>
        </p:nvSpPr>
        <p:spPr>
          <a:xfrm>
            <a:off x="9709699" y="211670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閉</a:t>
            </a:r>
            <a:endParaRPr sz="6600" b="1" dirty="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201;p5">
            <a:extLst>
              <a:ext uri="{FF2B5EF4-FFF2-40B4-BE49-F238E27FC236}">
                <a16:creationId xmlns:a16="http://schemas.microsoft.com/office/drawing/2014/main" id="{30A3F3DC-7350-4F93-B945-494037255E7B}"/>
              </a:ext>
            </a:extLst>
          </p:cNvPr>
          <p:cNvSpPr/>
          <p:nvPr/>
        </p:nvSpPr>
        <p:spPr>
          <a:xfrm>
            <a:off x="10732691" y="219169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税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26B65D1-9DF5-4C5D-A2A7-CE9F4007B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" r="157"/>
          <a:stretch/>
        </p:blipFill>
        <p:spPr bwMode="auto">
          <a:xfrm>
            <a:off x="5234725" y="2177729"/>
            <a:ext cx="2840705" cy="89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4" name="Rectangle: Rounded Corners 393">
            <a:extLst>
              <a:ext uri="{FF2B5EF4-FFF2-40B4-BE49-F238E27FC236}">
                <a16:creationId xmlns:a16="http://schemas.microsoft.com/office/drawing/2014/main" id="{1B87B387-7B82-4B1F-9ED1-FA0B42CDB61C}"/>
              </a:ext>
            </a:extLst>
          </p:cNvPr>
          <p:cNvSpPr/>
          <p:nvPr/>
        </p:nvSpPr>
        <p:spPr>
          <a:xfrm>
            <a:off x="8610089" y="3831743"/>
            <a:ext cx="2854963" cy="1716024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Rectangle: Rounded Corners 395">
            <a:extLst>
              <a:ext uri="{FF2B5EF4-FFF2-40B4-BE49-F238E27FC236}">
                <a16:creationId xmlns:a16="http://schemas.microsoft.com/office/drawing/2014/main" id="{5D12143A-0745-49A1-9B5E-FD842708A891}"/>
              </a:ext>
            </a:extLst>
          </p:cNvPr>
          <p:cNvSpPr/>
          <p:nvPr/>
        </p:nvSpPr>
        <p:spPr>
          <a:xfrm>
            <a:off x="8597079" y="1825743"/>
            <a:ext cx="2854963" cy="1716024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DD3C12-A459-4B9B-B61A-BA83EA5270C4}"/>
              </a:ext>
            </a:extLst>
          </p:cNvPr>
          <p:cNvSpPr txBox="1"/>
          <p:nvPr/>
        </p:nvSpPr>
        <p:spPr>
          <a:xfrm>
            <a:off x="8718534" y="3887918"/>
            <a:ext cx="266276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accent2"/>
                </a:solidFill>
                <a:latin typeface="Arial" panose="020B0604020202020204" pitchFamily="34" charset="0"/>
                <a:ea typeface="NtMotoyaKyotai" panose="02020300000000000000"/>
                <a:cs typeface="Arial" panose="020B0604020202020204" pitchFamily="34" charset="0"/>
              </a:rPr>
              <a:t>KUN</a:t>
            </a:r>
            <a:endParaRPr lang="en-US" dirty="0">
              <a:solidFill>
                <a:schemeClr val="accent2"/>
              </a:solidFill>
              <a:latin typeface="Arial" panose="020B0604020202020204" pitchFamily="34" charset="0"/>
              <a:ea typeface="NtMotoyaKyotai" panose="02020300000000000000"/>
              <a:cs typeface="Arial" panose="020B0604020202020204" pitchFamily="34" charset="0"/>
            </a:endParaRPr>
          </a:p>
          <a:p>
            <a:pPr algn="ctr"/>
            <a:r>
              <a:rPr lang="ja-JP" altLang="en-US" sz="4000" dirty="0">
                <a:solidFill>
                  <a:srgbClr val="00B0F0"/>
                </a:solidFill>
                <a:latin typeface="Arial" panose="020B0604020202020204" pitchFamily="34" charset="0"/>
                <a:ea typeface="NtMotoyaKyotai" panose="02020300000000000000"/>
                <a:cs typeface="Arial" panose="020B0604020202020204" pitchFamily="34" charset="0"/>
              </a:rPr>
              <a:t>し・まる</a:t>
            </a:r>
            <a:endParaRPr lang="en-US" altLang="ja-JP" sz="4000" dirty="0">
              <a:solidFill>
                <a:srgbClr val="00B0F0"/>
              </a:solidFill>
              <a:latin typeface="Arial" panose="020B0604020202020204" pitchFamily="34" charset="0"/>
              <a:ea typeface="NtMotoyaKyotai" panose="02020300000000000000"/>
              <a:cs typeface="Arial" panose="020B0604020202020204" pitchFamily="34" charset="0"/>
            </a:endParaRPr>
          </a:p>
          <a:p>
            <a:pPr algn="ctr"/>
            <a:r>
              <a:rPr lang="ja-JP" altLang="en-US" sz="4000" dirty="0">
                <a:solidFill>
                  <a:srgbClr val="00B0F0"/>
                </a:solidFill>
                <a:latin typeface="Arial" panose="020B0604020202020204" pitchFamily="34" charset="0"/>
                <a:ea typeface="NtMotoyaKyotai" panose="02020300000000000000"/>
                <a:cs typeface="Arial" panose="020B0604020202020204" pitchFamily="34" charset="0"/>
              </a:rPr>
              <a:t>し・める</a:t>
            </a:r>
            <a:endParaRPr lang="en-US" sz="4000" dirty="0">
              <a:solidFill>
                <a:srgbClr val="00B0F0"/>
              </a:solidFill>
              <a:latin typeface="Arial" panose="020B0604020202020204" pitchFamily="34" charset="0"/>
              <a:ea typeface="NtMotoyaKyotai" panose="02020300000000000000"/>
              <a:cs typeface="Arial" panose="020B0604020202020204" pitchFamily="34" charset="0"/>
            </a:endParaRP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A125CF11-C849-47DF-929F-5F2651036639}"/>
              </a:ext>
            </a:extLst>
          </p:cNvPr>
          <p:cNvSpPr txBox="1"/>
          <p:nvPr/>
        </p:nvSpPr>
        <p:spPr>
          <a:xfrm>
            <a:off x="8696109" y="1868440"/>
            <a:ext cx="266276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NtMotoyaKyotai" panose="02020300000000000000"/>
                <a:cs typeface="Arial" panose="020B0604020202020204" pitchFamily="34" charset="0"/>
              </a:rPr>
              <a:t>ON</a:t>
            </a:r>
          </a:p>
          <a:p>
            <a:pPr algn="ctr"/>
            <a:r>
              <a:rPr lang="ja-JP" altLang="en-US" sz="4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NtMotoyaKyotai" panose="02020300000000000000"/>
                <a:cs typeface="Arial" panose="020B0604020202020204" pitchFamily="34" charset="0"/>
              </a:rPr>
              <a:t>へい</a:t>
            </a:r>
            <a:endParaRPr lang="en-US" sz="40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NtMotoyaKyotai" panose="02020300000000000000"/>
              <a:cs typeface="Arial" panose="020B0604020202020204" pitchFamily="34" charset="0"/>
            </a:endParaRPr>
          </a:p>
        </p:txBody>
      </p:sp>
      <p:pic>
        <p:nvPicPr>
          <p:cNvPr id="498" name="Picture 497">
            <a:extLst>
              <a:ext uri="{FF2B5EF4-FFF2-40B4-BE49-F238E27FC236}">
                <a16:creationId xmlns:a16="http://schemas.microsoft.com/office/drawing/2014/main" id="{A0F09320-BD2E-4C74-B05D-C655890496F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610" b="14587"/>
          <a:stretch/>
        </p:blipFill>
        <p:spPr>
          <a:xfrm>
            <a:off x="10295792" y="5275862"/>
            <a:ext cx="1904488" cy="1582137"/>
          </a:xfrm>
          <a:prstGeom prst="rect">
            <a:avLst/>
          </a:prstGeom>
        </p:spPr>
      </p:pic>
      <p:sp>
        <p:nvSpPr>
          <p:cNvPr id="31" name="Freeform 40">
            <a:extLst>
              <a:ext uri="{FF2B5EF4-FFF2-40B4-BE49-F238E27FC236}">
                <a16:creationId xmlns:a16="http://schemas.microsoft.com/office/drawing/2014/main" id="{17B56645-3ACB-4C68-A374-8042A807C39D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11381296" y="826644"/>
            <a:ext cx="787058" cy="1065570"/>
          </a:xfrm>
          <a:custGeom>
            <a:avLst/>
            <a:gdLst>
              <a:gd name="T0" fmla="*/ 154 w 205"/>
              <a:gd name="T1" fmla="*/ 161 h 254"/>
              <a:gd name="T2" fmla="*/ 170 w 205"/>
              <a:gd name="T3" fmla="*/ 150 h 254"/>
              <a:gd name="T4" fmla="*/ 178 w 205"/>
              <a:gd name="T5" fmla="*/ 145 h 254"/>
              <a:gd name="T6" fmla="*/ 180 w 205"/>
              <a:gd name="T7" fmla="*/ 133 h 254"/>
              <a:gd name="T8" fmla="*/ 181 w 205"/>
              <a:gd name="T9" fmla="*/ 121 h 254"/>
              <a:gd name="T10" fmla="*/ 197 w 205"/>
              <a:gd name="T11" fmla="*/ 123 h 254"/>
              <a:gd name="T12" fmla="*/ 201 w 205"/>
              <a:gd name="T13" fmla="*/ 118 h 254"/>
              <a:gd name="T14" fmla="*/ 203 w 205"/>
              <a:gd name="T15" fmla="*/ 114 h 254"/>
              <a:gd name="T16" fmla="*/ 204 w 205"/>
              <a:gd name="T17" fmla="*/ 104 h 254"/>
              <a:gd name="T18" fmla="*/ 185 w 205"/>
              <a:gd name="T19" fmla="*/ 93 h 254"/>
              <a:gd name="T20" fmla="*/ 180 w 205"/>
              <a:gd name="T21" fmla="*/ 97 h 254"/>
              <a:gd name="T22" fmla="*/ 173 w 205"/>
              <a:gd name="T23" fmla="*/ 106 h 254"/>
              <a:gd name="T24" fmla="*/ 164 w 205"/>
              <a:gd name="T25" fmla="*/ 86 h 254"/>
              <a:gd name="T26" fmla="*/ 124 w 205"/>
              <a:gd name="T27" fmla="*/ 59 h 254"/>
              <a:gd name="T28" fmla="*/ 121 w 205"/>
              <a:gd name="T29" fmla="*/ 36 h 254"/>
              <a:gd name="T30" fmla="*/ 124 w 205"/>
              <a:gd name="T31" fmla="*/ 6 h 254"/>
              <a:gd name="T32" fmla="*/ 103 w 205"/>
              <a:gd name="T33" fmla="*/ 12 h 254"/>
              <a:gd name="T34" fmla="*/ 107 w 205"/>
              <a:gd name="T35" fmla="*/ 44 h 254"/>
              <a:gd name="T36" fmla="*/ 95 w 205"/>
              <a:gd name="T37" fmla="*/ 31 h 254"/>
              <a:gd name="T38" fmla="*/ 35 w 205"/>
              <a:gd name="T39" fmla="*/ 7 h 254"/>
              <a:gd name="T40" fmla="*/ 8 w 205"/>
              <a:gd name="T41" fmla="*/ 10 h 254"/>
              <a:gd name="T42" fmla="*/ 23 w 205"/>
              <a:gd name="T43" fmla="*/ 19 h 254"/>
              <a:gd name="T44" fmla="*/ 61 w 205"/>
              <a:gd name="T45" fmla="*/ 17 h 254"/>
              <a:gd name="T46" fmla="*/ 103 w 205"/>
              <a:gd name="T47" fmla="*/ 61 h 254"/>
              <a:gd name="T48" fmla="*/ 130 w 205"/>
              <a:gd name="T49" fmla="*/ 84 h 254"/>
              <a:gd name="T50" fmla="*/ 158 w 205"/>
              <a:gd name="T51" fmla="*/ 101 h 254"/>
              <a:gd name="T52" fmla="*/ 126 w 205"/>
              <a:gd name="T53" fmla="*/ 94 h 254"/>
              <a:gd name="T54" fmla="*/ 96 w 205"/>
              <a:gd name="T55" fmla="*/ 70 h 254"/>
              <a:gd name="T56" fmla="*/ 79 w 205"/>
              <a:gd name="T57" fmla="*/ 67 h 254"/>
              <a:gd name="T58" fmla="*/ 79 w 205"/>
              <a:gd name="T59" fmla="*/ 76 h 254"/>
              <a:gd name="T60" fmla="*/ 90 w 205"/>
              <a:gd name="T61" fmla="*/ 76 h 254"/>
              <a:gd name="T62" fmla="*/ 117 w 205"/>
              <a:gd name="T63" fmla="*/ 101 h 254"/>
              <a:gd name="T64" fmla="*/ 87 w 205"/>
              <a:gd name="T65" fmla="*/ 103 h 254"/>
              <a:gd name="T66" fmla="*/ 63 w 205"/>
              <a:gd name="T67" fmla="*/ 101 h 254"/>
              <a:gd name="T68" fmla="*/ 61 w 205"/>
              <a:gd name="T69" fmla="*/ 116 h 254"/>
              <a:gd name="T70" fmla="*/ 97 w 205"/>
              <a:gd name="T71" fmla="*/ 119 h 254"/>
              <a:gd name="T72" fmla="*/ 128 w 205"/>
              <a:gd name="T73" fmla="*/ 122 h 254"/>
              <a:gd name="T74" fmla="*/ 95 w 205"/>
              <a:gd name="T75" fmla="*/ 130 h 254"/>
              <a:gd name="T76" fmla="*/ 100 w 205"/>
              <a:gd name="T77" fmla="*/ 141 h 254"/>
              <a:gd name="T78" fmla="*/ 115 w 205"/>
              <a:gd name="T79" fmla="*/ 136 h 254"/>
              <a:gd name="T80" fmla="*/ 131 w 205"/>
              <a:gd name="T81" fmla="*/ 126 h 254"/>
              <a:gd name="T82" fmla="*/ 120 w 205"/>
              <a:gd name="T83" fmla="*/ 152 h 254"/>
              <a:gd name="T84" fmla="*/ 77 w 205"/>
              <a:gd name="T85" fmla="*/ 188 h 254"/>
              <a:gd name="T86" fmla="*/ 60 w 205"/>
              <a:gd name="T87" fmla="*/ 191 h 254"/>
              <a:gd name="T88" fmla="*/ 59 w 205"/>
              <a:gd name="T89" fmla="*/ 197 h 254"/>
              <a:gd name="T90" fmla="*/ 34 w 205"/>
              <a:gd name="T91" fmla="*/ 222 h 254"/>
              <a:gd name="T92" fmla="*/ 11 w 205"/>
              <a:gd name="T93" fmla="*/ 235 h 254"/>
              <a:gd name="T94" fmla="*/ 14 w 205"/>
              <a:gd name="T95" fmla="*/ 252 h 254"/>
              <a:gd name="T96" fmla="*/ 65 w 205"/>
              <a:gd name="T97" fmla="*/ 216 h 254"/>
              <a:gd name="T98" fmla="*/ 72 w 205"/>
              <a:gd name="T99" fmla="*/ 220 h 254"/>
              <a:gd name="T100" fmla="*/ 96 w 205"/>
              <a:gd name="T101" fmla="*/ 198 h 254"/>
              <a:gd name="T102" fmla="*/ 113 w 205"/>
              <a:gd name="T103" fmla="*/ 200 h 254"/>
              <a:gd name="T104" fmla="*/ 165 w 205"/>
              <a:gd name="T105" fmla="*/ 198 h 254"/>
              <a:gd name="T106" fmla="*/ 197 w 205"/>
              <a:gd name="T107" fmla="*/ 186 h 254"/>
              <a:gd name="T108" fmla="*/ 201 w 205"/>
              <a:gd name="T109" fmla="*/ 172 h 254"/>
              <a:gd name="T110" fmla="*/ 200 w 205"/>
              <a:gd name="T111" fmla="*/ 114 h 254"/>
              <a:gd name="T112" fmla="*/ 197 w 205"/>
              <a:gd name="T113" fmla="*/ 110 h 254"/>
              <a:gd name="T114" fmla="*/ 140 w 205"/>
              <a:gd name="T115" fmla="*/ 84 h 254"/>
              <a:gd name="T116" fmla="*/ 114 w 205"/>
              <a:gd name="T117" fmla="*/ 67 h 254"/>
              <a:gd name="T118" fmla="*/ 160 w 205"/>
              <a:gd name="T119" fmla="*/ 93 h 254"/>
              <a:gd name="T120" fmla="*/ 140 w 205"/>
              <a:gd name="T121" fmla="*/ 8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05" h="254">
                <a:moveTo>
                  <a:pt x="187" y="164"/>
                </a:moveTo>
                <a:cubicBezTo>
                  <a:pt x="182" y="162"/>
                  <a:pt x="167" y="162"/>
                  <a:pt x="154" y="161"/>
                </a:cubicBezTo>
                <a:cubicBezTo>
                  <a:pt x="160" y="157"/>
                  <a:pt x="166" y="152"/>
                  <a:pt x="169" y="151"/>
                </a:cubicBezTo>
                <a:cubicBezTo>
                  <a:pt x="169" y="151"/>
                  <a:pt x="169" y="150"/>
                  <a:pt x="170" y="150"/>
                </a:cubicBezTo>
                <a:cubicBezTo>
                  <a:pt x="171" y="150"/>
                  <a:pt x="172" y="149"/>
                  <a:pt x="173" y="149"/>
                </a:cubicBezTo>
                <a:cubicBezTo>
                  <a:pt x="175" y="148"/>
                  <a:pt x="177" y="147"/>
                  <a:pt x="178" y="145"/>
                </a:cubicBezTo>
                <a:cubicBezTo>
                  <a:pt x="178" y="143"/>
                  <a:pt x="177" y="141"/>
                  <a:pt x="178" y="139"/>
                </a:cubicBezTo>
                <a:cubicBezTo>
                  <a:pt x="178" y="137"/>
                  <a:pt x="179" y="135"/>
                  <a:pt x="180" y="133"/>
                </a:cubicBezTo>
                <a:cubicBezTo>
                  <a:pt x="181" y="130"/>
                  <a:pt x="180" y="127"/>
                  <a:pt x="178" y="124"/>
                </a:cubicBezTo>
                <a:cubicBezTo>
                  <a:pt x="181" y="121"/>
                  <a:pt x="181" y="121"/>
                  <a:pt x="181" y="121"/>
                </a:cubicBezTo>
                <a:cubicBezTo>
                  <a:pt x="181" y="121"/>
                  <a:pt x="189" y="128"/>
                  <a:pt x="192" y="128"/>
                </a:cubicBezTo>
                <a:cubicBezTo>
                  <a:pt x="193" y="128"/>
                  <a:pt x="195" y="126"/>
                  <a:pt x="197" y="123"/>
                </a:cubicBezTo>
                <a:cubicBezTo>
                  <a:pt x="198" y="123"/>
                  <a:pt x="199" y="124"/>
                  <a:pt x="200" y="123"/>
                </a:cubicBezTo>
                <a:cubicBezTo>
                  <a:pt x="200" y="123"/>
                  <a:pt x="201" y="120"/>
                  <a:pt x="201" y="118"/>
                </a:cubicBezTo>
                <a:cubicBezTo>
                  <a:pt x="201" y="119"/>
                  <a:pt x="201" y="119"/>
                  <a:pt x="201" y="119"/>
                </a:cubicBezTo>
                <a:cubicBezTo>
                  <a:pt x="203" y="117"/>
                  <a:pt x="203" y="114"/>
                  <a:pt x="203" y="114"/>
                </a:cubicBezTo>
                <a:cubicBezTo>
                  <a:pt x="203" y="113"/>
                  <a:pt x="203" y="113"/>
                  <a:pt x="203" y="113"/>
                </a:cubicBezTo>
                <a:cubicBezTo>
                  <a:pt x="204" y="110"/>
                  <a:pt x="205" y="106"/>
                  <a:pt x="204" y="104"/>
                </a:cubicBezTo>
                <a:cubicBezTo>
                  <a:pt x="201" y="96"/>
                  <a:pt x="195" y="88"/>
                  <a:pt x="190" y="90"/>
                </a:cubicBezTo>
                <a:cubicBezTo>
                  <a:pt x="189" y="90"/>
                  <a:pt x="187" y="92"/>
                  <a:pt x="185" y="93"/>
                </a:cubicBezTo>
                <a:cubicBezTo>
                  <a:pt x="185" y="93"/>
                  <a:pt x="185" y="92"/>
                  <a:pt x="184" y="92"/>
                </a:cubicBezTo>
                <a:cubicBezTo>
                  <a:pt x="182" y="92"/>
                  <a:pt x="180" y="97"/>
                  <a:pt x="180" y="97"/>
                </a:cubicBezTo>
                <a:cubicBezTo>
                  <a:pt x="180" y="97"/>
                  <a:pt x="180" y="98"/>
                  <a:pt x="181" y="98"/>
                </a:cubicBezTo>
                <a:cubicBezTo>
                  <a:pt x="177" y="102"/>
                  <a:pt x="173" y="106"/>
                  <a:pt x="173" y="106"/>
                </a:cubicBezTo>
                <a:cubicBezTo>
                  <a:pt x="172" y="107"/>
                  <a:pt x="172" y="107"/>
                  <a:pt x="172" y="107"/>
                </a:cubicBezTo>
                <a:cubicBezTo>
                  <a:pt x="170" y="100"/>
                  <a:pt x="168" y="93"/>
                  <a:pt x="164" y="86"/>
                </a:cubicBezTo>
                <a:cubicBezTo>
                  <a:pt x="160" y="77"/>
                  <a:pt x="154" y="69"/>
                  <a:pt x="145" y="65"/>
                </a:cubicBezTo>
                <a:cubicBezTo>
                  <a:pt x="138" y="62"/>
                  <a:pt x="131" y="61"/>
                  <a:pt x="124" y="59"/>
                </a:cubicBezTo>
                <a:cubicBezTo>
                  <a:pt x="120" y="57"/>
                  <a:pt x="117" y="55"/>
                  <a:pt x="114" y="53"/>
                </a:cubicBezTo>
                <a:cubicBezTo>
                  <a:pt x="116" y="47"/>
                  <a:pt x="119" y="41"/>
                  <a:pt x="121" y="36"/>
                </a:cubicBezTo>
                <a:cubicBezTo>
                  <a:pt x="124" y="29"/>
                  <a:pt x="127" y="22"/>
                  <a:pt x="126" y="15"/>
                </a:cubicBezTo>
                <a:cubicBezTo>
                  <a:pt x="126" y="12"/>
                  <a:pt x="125" y="9"/>
                  <a:pt x="124" y="6"/>
                </a:cubicBezTo>
                <a:cubicBezTo>
                  <a:pt x="122" y="4"/>
                  <a:pt x="119" y="3"/>
                  <a:pt x="116" y="4"/>
                </a:cubicBezTo>
                <a:cubicBezTo>
                  <a:pt x="111" y="5"/>
                  <a:pt x="108" y="12"/>
                  <a:pt x="103" y="12"/>
                </a:cubicBezTo>
                <a:cubicBezTo>
                  <a:pt x="107" y="12"/>
                  <a:pt x="113" y="14"/>
                  <a:pt x="114" y="18"/>
                </a:cubicBezTo>
                <a:cubicBezTo>
                  <a:pt x="117" y="24"/>
                  <a:pt x="109" y="38"/>
                  <a:pt x="107" y="44"/>
                </a:cubicBezTo>
                <a:cubicBezTo>
                  <a:pt x="107" y="45"/>
                  <a:pt x="107" y="45"/>
                  <a:pt x="107" y="45"/>
                </a:cubicBezTo>
                <a:cubicBezTo>
                  <a:pt x="102" y="41"/>
                  <a:pt x="98" y="36"/>
                  <a:pt x="95" y="31"/>
                </a:cubicBezTo>
                <a:cubicBezTo>
                  <a:pt x="86" y="20"/>
                  <a:pt x="77" y="9"/>
                  <a:pt x="63" y="6"/>
                </a:cubicBezTo>
                <a:cubicBezTo>
                  <a:pt x="54" y="3"/>
                  <a:pt x="45" y="6"/>
                  <a:pt x="35" y="7"/>
                </a:cubicBezTo>
                <a:cubicBezTo>
                  <a:pt x="26" y="8"/>
                  <a:pt x="15" y="7"/>
                  <a:pt x="8" y="0"/>
                </a:cubicBezTo>
                <a:cubicBezTo>
                  <a:pt x="6" y="3"/>
                  <a:pt x="7" y="7"/>
                  <a:pt x="8" y="10"/>
                </a:cubicBezTo>
                <a:cubicBezTo>
                  <a:pt x="9" y="14"/>
                  <a:pt x="12" y="17"/>
                  <a:pt x="16" y="18"/>
                </a:cubicBezTo>
                <a:cubicBezTo>
                  <a:pt x="18" y="18"/>
                  <a:pt x="20" y="18"/>
                  <a:pt x="23" y="19"/>
                </a:cubicBezTo>
                <a:cubicBezTo>
                  <a:pt x="25" y="20"/>
                  <a:pt x="27" y="22"/>
                  <a:pt x="27" y="25"/>
                </a:cubicBezTo>
                <a:cubicBezTo>
                  <a:pt x="37" y="18"/>
                  <a:pt x="49" y="14"/>
                  <a:pt x="61" y="17"/>
                </a:cubicBezTo>
                <a:cubicBezTo>
                  <a:pt x="73" y="19"/>
                  <a:pt x="83" y="27"/>
                  <a:pt x="90" y="37"/>
                </a:cubicBezTo>
                <a:cubicBezTo>
                  <a:pt x="95" y="45"/>
                  <a:pt x="97" y="54"/>
                  <a:pt x="103" y="61"/>
                </a:cubicBezTo>
                <a:cubicBezTo>
                  <a:pt x="103" y="64"/>
                  <a:pt x="104" y="67"/>
                  <a:pt x="106" y="70"/>
                </a:cubicBezTo>
                <a:cubicBezTo>
                  <a:pt x="110" y="79"/>
                  <a:pt x="121" y="82"/>
                  <a:pt x="130" y="84"/>
                </a:cubicBezTo>
                <a:cubicBezTo>
                  <a:pt x="140" y="86"/>
                  <a:pt x="150" y="89"/>
                  <a:pt x="155" y="97"/>
                </a:cubicBezTo>
                <a:cubicBezTo>
                  <a:pt x="156" y="98"/>
                  <a:pt x="157" y="100"/>
                  <a:pt x="158" y="101"/>
                </a:cubicBezTo>
                <a:cubicBezTo>
                  <a:pt x="155" y="100"/>
                  <a:pt x="151" y="100"/>
                  <a:pt x="147" y="101"/>
                </a:cubicBezTo>
                <a:cubicBezTo>
                  <a:pt x="126" y="94"/>
                  <a:pt x="126" y="94"/>
                  <a:pt x="126" y="94"/>
                </a:cubicBezTo>
                <a:cubicBezTo>
                  <a:pt x="126" y="94"/>
                  <a:pt x="122" y="86"/>
                  <a:pt x="111" y="83"/>
                </a:cubicBezTo>
                <a:cubicBezTo>
                  <a:pt x="99" y="79"/>
                  <a:pt x="96" y="70"/>
                  <a:pt x="96" y="70"/>
                </a:cubicBezTo>
                <a:cubicBezTo>
                  <a:pt x="96" y="70"/>
                  <a:pt x="93" y="62"/>
                  <a:pt x="91" y="63"/>
                </a:cubicBezTo>
                <a:cubicBezTo>
                  <a:pt x="90" y="64"/>
                  <a:pt x="79" y="64"/>
                  <a:pt x="79" y="67"/>
                </a:cubicBezTo>
                <a:cubicBezTo>
                  <a:pt x="79" y="69"/>
                  <a:pt x="81" y="70"/>
                  <a:pt x="81" y="70"/>
                </a:cubicBezTo>
                <a:cubicBezTo>
                  <a:pt x="79" y="76"/>
                  <a:pt x="79" y="76"/>
                  <a:pt x="79" y="76"/>
                </a:cubicBezTo>
                <a:cubicBezTo>
                  <a:pt x="85" y="76"/>
                  <a:pt x="85" y="76"/>
                  <a:pt x="85" y="76"/>
                </a:cubicBezTo>
                <a:cubicBezTo>
                  <a:pt x="90" y="76"/>
                  <a:pt x="90" y="76"/>
                  <a:pt x="90" y="76"/>
                </a:cubicBezTo>
                <a:cubicBezTo>
                  <a:pt x="93" y="79"/>
                  <a:pt x="96" y="84"/>
                  <a:pt x="99" y="87"/>
                </a:cubicBezTo>
                <a:cubicBezTo>
                  <a:pt x="105" y="92"/>
                  <a:pt x="107" y="100"/>
                  <a:pt x="117" y="101"/>
                </a:cubicBezTo>
                <a:cubicBezTo>
                  <a:pt x="118" y="102"/>
                  <a:pt x="118" y="102"/>
                  <a:pt x="118" y="102"/>
                </a:cubicBezTo>
                <a:cubicBezTo>
                  <a:pt x="113" y="102"/>
                  <a:pt x="93" y="103"/>
                  <a:pt x="87" y="103"/>
                </a:cubicBezTo>
                <a:cubicBezTo>
                  <a:pt x="81" y="103"/>
                  <a:pt x="73" y="103"/>
                  <a:pt x="73" y="103"/>
                </a:cubicBezTo>
                <a:cubicBezTo>
                  <a:pt x="73" y="103"/>
                  <a:pt x="69" y="100"/>
                  <a:pt x="63" y="101"/>
                </a:cubicBezTo>
                <a:cubicBezTo>
                  <a:pt x="57" y="102"/>
                  <a:pt x="63" y="107"/>
                  <a:pt x="63" y="107"/>
                </a:cubicBezTo>
                <a:cubicBezTo>
                  <a:pt x="63" y="107"/>
                  <a:pt x="59" y="113"/>
                  <a:pt x="61" y="116"/>
                </a:cubicBezTo>
                <a:cubicBezTo>
                  <a:pt x="62" y="119"/>
                  <a:pt x="76" y="113"/>
                  <a:pt x="76" y="113"/>
                </a:cubicBezTo>
                <a:cubicBezTo>
                  <a:pt x="76" y="113"/>
                  <a:pt x="88" y="116"/>
                  <a:pt x="97" y="119"/>
                </a:cubicBezTo>
                <a:cubicBezTo>
                  <a:pt x="107" y="122"/>
                  <a:pt x="117" y="113"/>
                  <a:pt x="117" y="113"/>
                </a:cubicBezTo>
                <a:cubicBezTo>
                  <a:pt x="128" y="122"/>
                  <a:pt x="128" y="122"/>
                  <a:pt x="128" y="122"/>
                </a:cubicBezTo>
                <a:cubicBezTo>
                  <a:pt x="126" y="123"/>
                  <a:pt x="125" y="125"/>
                  <a:pt x="123" y="126"/>
                </a:cubicBezTo>
                <a:cubicBezTo>
                  <a:pt x="115" y="132"/>
                  <a:pt x="104" y="134"/>
                  <a:pt x="95" y="130"/>
                </a:cubicBezTo>
                <a:cubicBezTo>
                  <a:pt x="96" y="133"/>
                  <a:pt x="97" y="136"/>
                  <a:pt x="98" y="138"/>
                </a:cubicBezTo>
                <a:cubicBezTo>
                  <a:pt x="98" y="140"/>
                  <a:pt x="99" y="141"/>
                  <a:pt x="100" y="141"/>
                </a:cubicBezTo>
                <a:cubicBezTo>
                  <a:pt x="101" y="142"/>
                  <a:pt x="102" y="141"/>
                  <a:pt x="103" y="141"/>
                </a:cubicBezTo>
                <a:cubicBezTo>
                  <a:pt x="107" y="140"/>
                  <a:pt x="111" y="138"/>
                  <a:pt x="115" y="136"/>
                </a:cubicBezTo>
                <a:cubicBezTo>
                  <a:pt x="120" y="135"/>
                  <a:pt x="125" y="133"/>
                  <a:pt x="129" y="129"/>
                </a:cubicBezTo>
                <a:cubicBezTo>
                  <a:pt x="130" y="128"/>
                  <a:pt x="130" y="127"/>
                  <a:pt x="131" y="126"/>
                </a:cubicBezTo>
                <a:cubicBezTo>
                  <a:pt x="134" y="128"/>
                  <a:pt x="134" y="128"/>
                  <a:pt x="134" y="128"/>
                </a:cubicBezTo>
                <a:cubicBezTo>
                  <a:pt x="131" y="136"/>
                  <a:pt x="120" y="152"/>
                  <a:pt x="120" y="152"/>
                </a:cubicBezTo>
                <a:cubicBezTo>
                  <a:pt x="120" y="152"/>
                  <a:pt x="103" y="151"/>
                  <a:pt x="96" y="158"/>
                </a:cubicBezTo>
                <a:cubicBezTo>
                  <a:pt x="90" y="164"/>
                  <a:pt x="85" y="179"/>
                  <a:pt x="77" y="188"/>
                </a:cubicBezTo>
                <a:cubicBezTo>
                  <a:pt x="74" y="190"/>
                  <a:pt x="71" y="190"/>
                  <a:pt x="67" y="190"/>
                </a:cubicBezTo>
                <a:cubicBezTo>
                  <a:pt x="65" y="190"/>
                  <a:pt x="62" y="189"/>
                  <a:pt x="60" y="191"/>
                </a:cubicBezTo>
                <a:cubicBezTo>
                  <a:pt x="59" y="192"/>
                  <a:pt x="58" y="193"/>
                  <a:pt x="58" y="195"/>
                </a:cubicBezTo>
                <a:cubicBezTo>
                  <a:pt x="58" y="196"/>
                  <a:pt x="59" y="197"/>
                  <a:pt x="59" y="197"/>
                </a:cubicBezTo>
                <a:cubicBezTo>
                  <a:pt x="56" y="197"/>
                  <a:pt x="53" y="198"/>
                  <a:pt x="51" y="202"/>
                </a:cubicBezTo>
                <a:cubicBezTo>
                  <a:pt x="45" y="211"/>
                  <a:pt x="45" y="217"/>
                  <a:pt x="34" y="222"/>
                </a:cubicBezTo>
                <a:cubicBezTo>
                  <a:pt x="23" y="227"/>
                  <a:pt x="22" y="218"/>
                  <a:pt x="17" y="222"/>
                </a:cubicBezTo>
                <a:cubicBezTo>
                  <a:pt x="13" y="226"/>
                  <a:pt x="14" y="233"/>
                  <a:pt x="11" y="235"/>
                </a:cubicBezTo>
                <a:cubicBezTo>
                  <a:pt x="7" y="238"/>
                  <a:pt x="0" y="241"/>
                  <a:pt x="2" y="246"/>
                </a:cubicBezTo>
                <a:cubicBezTo>
                  <a:pt x="3" y="250"/>
                  <a:pt x="12" y="254"/>
                  <a:pt x="14" y="252"/>
                </a:cubicBezTo>
                <a:cubicBezTo>
                  <a:pt x="16" y="250"/>
                  <a:pt x="11" y="246"/>
                  <a:pt x="11" y="246"/>
                </a:cubicBezTo>
                <a:cubicBezTo>
                  <a:pt x="65" y="216"/>
                  <a:pt x="65" y="216"/>
                  <a:pt x="65" y="216"/>
                </a:cubicBezTo>
                <a:cubicBezTo>
                  <a:pt x="65" y="217"/>
                  <a:pt x="66" y="219"/>
                  <a:pt x="67" y="220"/>
                </a:cubicBezTo>
                <a:cubicBezTo>
                  <a:pt x="69" y="221"/>
                  <a:pt x="70" y="221"/>
                  <a:pt x="72" y="220"/>
                </a:cubicBezTo>
                <a:cubicBezTo>
                  <a:pt x="73" y="220"/>
                  <a:pt x="75" y="218"/>
                  <a:pt x="76" y="217"/>
                </a:cubicBezTo>
                <a:cubicBezTo>
                  <a:pt x="82" y="211"/>
                  <a:pt x="89" y="205"/>
                  <a:pt x="96" y="198"/>
                </a:cubicBezTo>
                <a:cubicBezTo>
                  <a:pt x="98" y="197"/>
                  <a:pt x="98" y="197"/>
                  <a:pt x="98" y="197"/>
                </a:cubicBezTo>
                <a:cubicBezTo>
                  <a:pt x="100" y="203"/>
                  <a:pt x="111" y="203"/>
                  <a:pt x="113" y="200"/>
                </a:cubicBezTo>
                <a:cubicBezTo>
                  <a:pt x="116" y="197"/>
                  <a:pt x="123" y="189"/>
                  <a:pt x="132" y="189"/>
                </a:cubicBezTo>
                <a:cubicBezTo>
                  <a:pt x="141" y="188"/>
                  <a:pt x="158" y="198"/>
                  <a:pt x="165" y="198"/>
                </a:cubicBezTo>
                <a:cubicBezTo>
                  <a:pt x="169" y="197"/>
                  <a:pt x="185" y="189"/>
                  <a:pt x="193" y="184"/>
                </a:cubicBezTo>
                <a:cubicBezTo>
                  <a:pt x="194" y="185"/>
                  <a:pt x="196" y="186"/>
                  <a:pt x="197" y="186"/>
                </a:cubicBezTo>
                <a:cubicBezTo>
                  <a:pt x="200" y="185"/>
                  <a:pt x="203" y="184"/>
                  <a:pt x="204" y="181"/>
                </a:cubicBezTo>
                <a:cubicBezTo>
                  <a:pt x="204" y="178"/>
                  <a:pt x="203" y="175"/>
                  <a:pt x="201" y="172"/>
                </a:cubicBezTo>
                <a:cubicBezTo>
                  <a:pt x="198" y="168"/>
                  <a:pt x="193" y="165"/>
                  <a:pt x="187" y="164"/>
                </a:cubicBezTo>
                <a:close/>
                <a:moveTo>
                  <a:pt x="200" y="114"/>
                </a:moveTo>
                <a:cubicBezTo>
                  <a:pt x="200" y="115"/>
                  <a:pt x="200" y="116"/>
                  <a:pt x="200" y="116"/>
                </a:cubicBezTo>
                <a:cubicBezTo>
                  <a:pt x="200" y="116"/>
                  <a:pt x="197" y="114"/>
                  <a:pt x="197" y="110"/>
                </a:cubicBezTo>
                <a:cubicBezTo>
                  <a:pt x="197" y="110"/>
                  <a:pt x="200" y="112"/>
                  <a:pt x="200" y="114"/>
                </a:cubicBezTo>
                <a:close/>
                <a:moveTo>
                  <a:pt x="140" y="84"/>
                </a:moveTo>
                <a:cubicBezTo>
                  <a:pt x="133" y="82"/>
                  <a:pt x="125" y="81"/>
                  <a:pt x="119" y="76"/>
                </a:cubicBezTo>
                <a:cubicBezTo>
                  <a:pt x="117" y="74"/>
                  <a:pt x="115" y="71"/>
                  <a:pt x="114" y="67"/>
                </a:cubicBezTo>
                <a:cubicBezTo>
                  <a:pt x="121" y="70"/>
                  <a:pt x="128" y="71"/>
                  <a:pt x="135" y="73"/>
                </a:cubicBezTo>
                <a:cubicBezTo>
                  <a:pt x="146" y="76"/>
                  <a:pt x="158" y="82"/>
                  <a:pt x="160" y="93"/>
                </a:cubicBezTo>
                <a:cubicBezTo>
                  <a:pt x="160" y="94"/>
                  <a:pt x="160" y="96"/>
                  <a:pt x="160" y="97"/>
                </a:cubicBezTo>
                <a:cubicBezTo>
                  <a:pt x="155" y="91"/>
                  <a:pt x="148" y="86"/>
                  <a:pt x="140" y="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0C8FB9-2F9D-48FA-8110-FB350205C8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077" y="1770090"/>
            <a:ext cx="3838264" cy="3838264"/>
          </a:xfrm>
          <a:prstGeom prst="rect">
            <a:avLst/>
          </a:prstGeom>
        </p:spPr>
      </p:pic>
      <p:sp>
        <p:nvSpPr>
          <p:cNvPr id="38" name="Google Shape;130;p2">
            <a:extLst>
              <a:ext uri="{FF2B5EF4-FFF2-40B4-BE49-F238E27FC236}">
                <a16:creationId xmlns:a16="http://schemas.microsoft.com/office/drawing/2014/main" id="{DEA07FD4-8BE2-4C95-8FAB-3951BA365420}"/>
              </a:ext>
            </a:extLst>
          </p:cNvPr>
          <p:cNvSpPr/>
          <p:nvPr/>
        </p:nvSpPr>
        <p:spPr>
          <a:xfrm>
            <a:off x="5208434" y="2177729"/>
            <a:ext cx="2901453" cy="942525"/>
          </a:xfrm>
          <a:prstGeom prst="frame">
            <a:avLst>
              <a:gd name="adj1" fmla="val 443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130;p2">
            <a:extLst>
              <a:ext uri="{FF2B5EF4-FFF2-40B4-BE49-F238E27FC236}">
                <a16:creationId xmlns:a16="http://schemas.microsoft.com/office/drawing/2014/main" id="{4E071DE6-B1BB-4CAD-B95D-0E1190302ADC}"/>
              </a:ext>
            </a:extLst>
          </p:cNvPr>
          <p:cNvSpPr/>
          <p:nvPr/>
        </p:nvSpPr>
        <p:spPr>
          <a:xfrm>
            <a:off x="470129" y="1566042"/>
            <a:ext cx="4228689" cy="4231955"/>
          </a:xfrm>
          <a:prstGeom prst="frame">
            <a:avLst>
              <a:gd name="adj1" fmla="val 443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1B88739-EB33-4B23-B4DC-F0D65AF0E963}"/>
              </a:ext>
            </a:extLst>
          </p:cNvPr>
          <p:cNvSpPr/>
          <p:nvPr/>
        </p:nvSpPr>
        <p:spPr>
          <a:xfrm>
            <a:off x="5220466" y="4087188"/>
            <a:ext cx="2854963" cy="1163514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26DD48-A6A2-4063-B9CD-587AA55C8530}"/>
              </a:ext>
            </a:extLst>
          </p:cNvPr>
          <p:cNvSpPr txBox="1"/>
          <p:nvPr/>
        </p:nvSpPr>
        <p:spPr>
          <a:xfrm>
            <a:off x="5241570" y="4127122"/>
            <a:ext cx="279854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NtMotoyaKyotai" panose="02020300000000000000"/>
                <a:cs typeface="Arial" panose="020B0604020202020204" pitchFamily="34" charset="0"/>
              </a:rPr>
              <a:t>HÁN VIỆT</a:t>
            </a:r>
          </a:p>
          <a:p>
            <a:pPr algn="ctr"/>
            <a:r>
              <a:rPr lang="en-US" sz="4000" dirty="0">
                <a:solidFill>
                  <a:srgbClr val="7030A0"/>
                </a:solidFill>
                <a:latin typeface="Arial" panose="020B0604020202020204" pitchFamily="34" charset="0"/>
                <a:ea typeface="NtMotoyaKyotai" panose="02020300000000000000"/>
                <a:cs typeface="Arial" panose="020B0604020202020204" pitchFamily="34" charset="0"/>
              </a:rPr>
              <a:t>BẾ</a:t>
            </a:r>
          </a:p>
        </p:txBody>
      </p:sp>
      <p:sp>
        <p:nvSpPr>
          <p:cNvPr id="30" name="Freeform 40">
            <a:extLst>
              <a:ext uri="{FF2B5EF4-FFF2-40B4-BE49-F238E27FC236}">
                <a16:creationId xmlns:a16="http://schemas.microsoft.com/office/drawing/2014/main" id="{07F66DDB-9E8F-419B-BA82-84D6C144D253}"/>
              </a:ext>
            </a:extLst>
          </p:cNvPr>
          <p:cNvSpPr>
            <a:spLocks noEditPoints="1"/>
          </p:cNvSpPr>
          <p:nvPr/>
        </p:nvSpPr>
        <p:spPr bwMode="auto">
          <a:xfrm>
            <a:off x="-2845" y="861757"/>
            <a:ext cx="860337" cy="1065570"/>
          </a:xfrm>
          <a:custGeom>
            <a:avLst/>
            <a:gdLst>
              <a:gd name="T0" fmla="*/ 154 w 205"/>
              <a:gd name="T1" fmla="*/ 161 h 254"/>
              <a:gd name="T2" fmla="*/ 170 w 205"/>
              <a:gd name="T3" fmla="*/ 150 h 254"/>
              <a:gd name="T4" fmla="*/ 178 w 205"/>
              <a:gd name="T5" fmla="*/ 145 h 254"/>
              <a:gd name="T6" fmla="*/ 180 w 205"/>
              <a:gd name="T7" fmla="*/ 133 h 254"/>
              <a:gd name="T8" fmla="*/ 181 w 205"/>
              <a:gd name="T9" fmla="*/ 121 h 254"/>
              <a:gd name="T10" fmla="*/ 197 w 205"/>
              <a:gd name="T11" fmla="*/ 123 h 254"/>
              <a:gd name="T12" fmla="*/ 201 w 205"/>
              <a:gd name="T13" fmla="*/ 118 h 254"/>
              <a:gd name="T14" fmla="*/ 203 w 205"/>
              <a:gd name="T15" fmla="*/ 114 h 254"/>
              <a:gd name="T16" fmla="*/ 204 w 205"/>
              <a:gd name="T17" fmla="*/ 104 h 254"/>
              <a:gd name="T18" fmla="*/ 185 w 205"/>
              <a:gd name="T19" fmla="*/ 93 h 254"/>
              <a:gd name="T20" fmla="*/ 180 w 205"/>
              <a:gd name="T21" fmla="*/ 97 h 254"/>
              <a:gd name="T22" fmla="*/ 173 w 205"/>
              <a:gd name="T23" fmla="*/ 106 h 254"/>
              <a:gd name="T24" fmla="*/ 164 w 205"/>
              <a:gd name="T25" fmla="*/ 86 h 254"/>
              <a:gd name="T26" fmla="*/ 124 w 205"/>
              <a:gd name="T27" fmla="*/ 59 h 254"/>
              <a:gd name="T28" fmla="*/ 121 w 205"/>
              <a:gd name="T29" fmla="*/ 36 h 254"/>
              <a:gd name="T30" fmla="*/ 124 w 205"/>
              <a:gd name="T31" fmla="*/ 6 h 254"/>
              <a:gd name="T32" fmla="*/ 103 w 205"/>
              <a:gd name="T33" fmla="*/ 12 h 254"/>
              <a:gd name="T34" fmla="*/ 107 w 205"/>
              <a:gd name="T35" fmla="*/ 44 h 254"/>
              <a:gd name="T36" fmla="*/ 95 w 205"/>
              <a:gd name="T37" fmla="*/ 31 h 254"/>
              <a:gd name="T38" fmla="*/ 35 w 205"/>
              <a:gd name="T39" fmla="*/ 7 h 254"/>
              <a:gd name="T40" fmla="*/ 8 w 205"/>
              <a:gd name="T41" fmla="*/ 10 h 254"/>
              <a:gd name="T42" fmla="*/ 23 w 205"/>
              <a:gd name="T43" fmla="*/ 19 h 254"/>
              <a:gd name="T44" fmla="*/ 61 w 205"/>
              <a:gd name="T45" fmla="*/ 17 h 254"/>
              <a:gd name="T46" fmla="*/ 103 w 205"/>
              <a:gd name="T47" fmla="*/ 61 h 254"/>
              <a:gd name="T48" fmla="*/ 130 w 205"/>
              <a:gd name="T49" fmla="*/ 84 h 254"/>
              <a:gd name="T50" fmla="*/ 158 w 205"/>
              <a:gd name="T51" fmla="*/ 101 h 254"/>
              <a:gd name="T52" fmla="*/ 126 w 205"/>
              <a:gd name="T53" fmla="*/ 94 h 254"/>
              <a:gd name="T54" fmla="*/ 96 w 205"/>
              <a:gd name="T55" fmla="*/ 70 h 254"/>
              <a:gd name="T56" fmla="*/ 79 w 205"/>
              <a:gd name="T57" fmla="*/ 67 h 254"/>
              <a:gd name="T58" fmla="*/ 79 w 205"/>
              <a:gd name="T59" fmla="*/ 76 h 254"/>
              <a:gd name="T60" fmla="*/ 90 w 205"/>
              <a:gd name="T61" fmla="*/ 76 h 254"/>
              <a:gd name="T62" fmla="*/ 117 w 205"/>
              <a:gd name="T63" fmla="*/ 101 h 254"/>
              <a:gd name="T64" fmla="*/ 87 w 205"/>
              <a:gd name="T65" fmla="*/ 103 h 254"/>
              <a:gd name="T66" fmla="*/ 63 w 205"/>
              <a:gd name="T67" fmla="*/ 101 h 254"/>
              <a:gd name="T68" fmla="*/ 61 w 205"/>
              <a:gd name="T69" fmla="*/ 116 h 254"/>
              <a:gd name="T70" fmla="*/ 97 w 205"/>
              <a:gd name="T71" fmla="*/ 119 h 254"/>
              <a:gd name="T72" fmla="*/ 128 w 205"/>
              <a:gd name="T73" fmla="*/ 122 h 254"/>
              <a:gd name="T74" fmla="*/ 95 w 205"/>
              <a:gd name="T75" fmla="*/ 130 h 254"/>
              <a:gd name="T76" fmla="*/ 100 w 205"/>
              <a:gd name="T77" fmla="*/ 141 h 254"/>
              <a:gd name="T78" fmla="*/ 115 w 205"/>
              <a:gd name="T79" fmla="*/ 136 h 254"/>
              <a:gd name="T80" fmla="*/ 131 w 205"/>
              <a:gd name="T81" fmla="*/ 126 h 254"/>
              <a:gd name="T82" fmla="*/ 120 w 205"/>
              <a:gd name="T83" fmla="*/ 152 h 254"/>
              <a:gd name="T84" fmla="*/ 77 w 205"/>
              <a:gd name="T85" fmla="*/ 188 h 254"/>
              <a:gd name="T86" fmla="*/ 60 w 205"/>
              <a:gd name="T87" fmla="*/ 191 h 254"/>
              <a:gd name="T88" fmla="*/ 59 w 205"/>
              <a:gd name="T89" fmla="*/ 197 h 254"/>
              <a:gd name="T90" fmla="*/ 34 w 205"/>
              <a:gd name="T91" fmla="*/ 222 h 254"/>
              <a:gd name="T92" fmla="*/ 11 w 205"/>
              <a:gd name="T93" fmla="*/ 235 h 254"/>
              <a:gd name="T94" fmla="*/ 14 w 205"/>
              <a:gd name="T95" fmla="*/ 252 h 254"/>
              <a:gd name="T96" fmla="*/ 65 w 205"/>
              <a:gd name="T97" fmla="*/ 216 h 254"/>
              <a:gd name="T98" fmla="*/ 72 w 205"/>
              <a:gd name="T99" fmla="*/ 220 h 254"/>
              <a:gd name="T100" fmla="*/ 96 w 205"/>
              <a:gd name="T101" fmla="*/ 198 h 254"/>
              <a:gd name="T102" fmla="*/ 113 w 205"/>
              <a:gd name="T103" fmla="*/ 200 h 254"/>
              <a:gd name="T104" fmla="*/ 165 w 205"/>
              <a:gd name="T105" fmla="*/ 198 h 254"/>
              <a:gd name="T106" fmla="*/ 197 w 205"/>
              <a:gd name="T107" fmla="*/ 186 h 254"/>
              <a:gd name="T108" fmla="*/ 201 w 205"/>
              <a:gd name="T109" fmla="*/ 172 h 254"/>
              <a:gd name="T110" fmla="*/ 200 w 205"/>
              <a:gd name="T111" fmla="*/ 114 h 254"/>
              <a:gd name="T112" fmla="*/ 197 w 205"/>
              <a:gd name="T113" fmla="*/ 110 h 254"/>
              <a:gd name="T114" fmla="*/ 140 w 205"/>
              <a:gd name="T115" fmla="*/ 84 h 254"/>
              <a:gd name="T116" fmla="*/ 114 w 205"/>
              <a:gd name="T117" fmla="*/ 67 h 254"/>
              <a:gd name="T118" fmla="*/ 160 w 205"/>
              <a:gd name="T119" fmla="*/ 93 h 254"/>
              <a:gd name="T120" fmla="*/ 140 w 205"/>
              <a:gd name="T121" fmla="*/ 8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05" h="254">
                <a:moveTo>
                  <a:pt x="187" y="164"/>
                </a:moveTo>
                <a:cubicBezTo>
                  <a:pt x="182" y="162"/>
                  <a:pt x="167" y="162"/>
                  <a:pt x="154" y="161"/>
                </a:cubicBezTo>
                <a:cubicBezTo>
                  <a:pt x="160" y="157"/>
                  <a:pt x="166" y="152"/>
                  <a:pt x="169" y="151"/>
                </a:cubicBezTo>
                <a:cubicBezTo>
                  <a:pt x="169" y="151"/>
                  <a:pt x="169" y="150"/>
                  <a:pt x="170" y="150"/>
                </a:cubicBezTo>
                <a:cubicBezTo>
                  <a:pt x="171" y="150"/>
                  <a:pt x="172" y="149"/>
                  <a:pt x="173" y="149"/>
                </a:cubicBezTo>
                <a:cubicBezTo>
                  <a:pt x="175" y="148"/>
                  <a:pt x="177" y="147"/>
                  <a:pt x="178" y="145"/>
                </a:cubicBezTo>
                <a:cubicBezTo>
                  <a:pt x="178" y="143"/>
                  <a:pt x="177" y="141"/>
                  <a:pt x="178" y="139"/>
                </a:cubicBezTo>
                <a:cubicBezTo>
                  <a:pt x="178" y="137"/>
                  <a:pt x="179" y="135"/>
                  <a:pt x="180" y="133"/>
                </a:cubicBezTo>
                <a:cubicBezTo>
                  <a:pt x="181" y="130"/>
                  <a:pt x="180" y="127"/>
                  <a:pt x="178" y="124"/>
                </a:cubicBezTo>
                <a:cubicBezTo>
                  <a:pt x="181" y="121"/>
                  <a:pt x="181" y="121"/>
                  <a:pt x="181" y="121"/>
                </a:cubicBezTo>
                <a:cubicBezTo>
                  <a:pt x="181" y="121"/>
                  <a:pt x="189" y="128"/>
                  <a:pt x="192" y="128"/>
                </a:cubicBezTo>
                <a:cubicBezTo>
                  <a:pt x="193" y="128"/>
                  <a:pt x="195" y="126"/>
                  <a:pt x="197" y="123"/>
                </a:cubicBezTo>
                <a:cubicBezTo>
                  <a:pt x="198" y="123"/>
                  <a:pt x="199" y="124"/>
                  <a:pt x="200" y="123"/>
                </a:cubicBezTo>
                <a:cubicBezTo>
                  <a:pt x="200" y="123"/>
                  <a:pt x="201" y="120"/>
                  <a:pt x="201" y="118"/>
                </a:cubicBezTo>
                <a:cubicBezTo>
                  <a:pt x="201" y="119"/>
                  <a:pt x="201" y="119"/>
                  <a:pt x="201" y="119"/>
                </a:cubicBezTo>
                <a:cubicBezTo>
                  <a:pt x="203" y="117"/>
                  <a:pt x="203" y="114"/>
                  <a:pt x="203" y="114"/>
                </a:cubicBezTo>
                <a:cubicBezTo>
                  <a:pt x="203" y="113"/>
                  <a:pt x="203" y="113"/>
                  <a:pt x="203" y="113"/>
                </a:cubicBezTo>
                <a:cubicBezTo>
                  <a:pt x="204" y="110"/>
                  <a:pt x="205" y="106"/>
                  <a:pt x="204" y="104"/>
                </a:cubicBezTo>
                <a:cubicBezTo>
                  <a:pt x="201" y="96"/>
                  <a:pt x="195" y="88"/>
                  <a:pt x="190" y="90"/>
                </a:cubicBezTo>
                <a:cubicBezTo>
                  <a:pt x="189" y="90"/>
                  <a:pt x="187" y="92"/>
                  <a:pt x="185" y="93"/>
                </a:cubicBezTo>
                <a:cubicBezTo>
                  <a:pt x="185" y="93"/>
                  <a:pt x="185" y="92"/>
                  <a:pt x="184" y="92"/>
                </a:cubicBezTo>
                <a:cubicBezTo>
                  <a:pt x="182" y="92"/>
                  <a:pt x="180" y="97"/>
                  <a:pt x="180" y="97"/>
                </a:cubicBezTo>
                <a:cubicBezTo>
                  <a:pt x="180" y="97"/>
                  <a:pt x="180" y="98"/>
                  <a:pt x="181" y="98"/>
                </a:cubicBezTo>
                <a:cubicBezTo>
                  <a:pt x="177" y="102"/>
                  <a:pt x="173" y="106"/>
                  <a:pt x="173" y="106"/>
                </a:cubicBezTo>
                <a:cubicBezTo>
                  <a:pt x="172" y="107"/>
                  <a:pt x="172" y="107"/>
                  <a:pt x="172" y="107"/>
                </a:cubicBezTo>
                <a:cubicBezTo>
                  <a:pt x="170" y="100"/>
                  <a:pt x="168" y="93"/>
                  <a:pt x="164" y="86"/>
                </a:cubicBezTo>
                <a:cubicBezTo>
                  <a:pt x="160" y="77"/>
                  <a:pt x="154" y="69"/>
                  <a:pt x="145" y="65"/>
                </a:cubicBezTo>
                <a:cubicBezTo>
                  <a:pt x="138" y="62"/>
                  <a:pt x="131" y="61"/>
                  <a:pt x="124" y="59"/>
                </a:cubicBezTo>
                <a:cubicBezTo>
                  <a:pt x="120" y="57"/>
                  <a:pt x="117" y="55"/>
                  <a:pt x="114" y="53"/>
                </a:cubicBezTo>
                <a:cubicBezTo>
                  <a:pt x="116" y="47"/>
                  <a:pt x="119" y="41"/>
                  <a:pt x="121" y="36"/>
                </a:cubicBezTo>
                <a:cubicBezTo>
                  <a:pt x="124" y="29"/>
                  <a:pt x="127" y="22"/>
                  <a:pt x="126" y="15"/>
                </a:cubicBezTo>
                <a:cubicBezTo>
                  <a:pt x="126" y="12"/>
                  <a:pt x="125" y="9"/>
                  <a:pt x="124" y="6"/>
                </a:cubicBezTo>
                <a:cubicBezTo>
                  <a:pt x="122" y="4"/>
                  <a:pt x="119" y="3"/>
                  <a:pt x="116" y="4"/>
                </a:cubicBezTo>
                <a:cubicBezTo>
                  <a:pt x="111" y="5"/>
                  <a:pt x="108" y="12"/>
                  <a:pt x="103" y="12"/>
                </a:cubicBezTo>
                <a:cubicBezTo>
                  <a:pt x="107" y="12"/>
                  <a:pt x="113" y="14"/>
                  <a:pt x="114" y="18"/>
                </a:cubicBezTo>
                <a:cubicBezTo>
                  <a:pt x="117" y="24"/>
                  <a:pt x="109" y="38"/>
                  <a:pt x="107" y="44"/>
                </a:cubicBezTo>
                <a:cubicBezTo>
                  <a:pt x="107" y="45"/>
                  <a:pt x="107" y="45"/>
                  <a:pt x="107" y="45"/>
                </a:cubicBezTo>
                <a:cubicBezTo>
                  <a:pt x="102" y="41"/>
                  <a:pt x="98" y="36"/>
                  <a:pt x="95" y="31"/>
                </a:cubicBezTo>
                <a:cubicBezTo>
                  <a:pt x="86" y="20"/>
                  <a:pt x="77" y="9"/>
                  <a:pt x="63" y="6"/>
                </a:cubicBezTo>
                <a:cubicBezTo>
                  <a:pt x="54" y="3"/>
                  <a:pt x="45" y="6"/>
                  <a:pt x="35" y="7"/>
                </a:cubicBezTo>
                <a:cubicBezTo>
                  <a:pt x="26" y="8"/>
                  <a:pt x="15" y="7"/>
                  <a:pt x="8" y="0"/>
                </a:cubicBezTo>
                <a:cubicBezTo>
                  <a:pt x="6" y="3"/>
                  <a:pt x="7" y="7"/>
                  <a:pt x="8" y="10"/>
                </a:cubicBezTo>
                <a:cubicBezTo>
                  <a:pt x="9" y="14"/>
                  <a:pt x="12" y="17"/>
                  <a:pt x="16" y="18"/>
                </a:cubicBezTo>
                <a:cubicBezTo>
                  <a:pt x="18" y="18"/>
                  <a:pt x="20" y="18"/>
                  <a:pt x="23" y="19"/>
                </a:cubicBezTo>
                <a:cubicBezTo>
                  <a:pt x="25" y="20"/>
                  <a:pt x="27" y="22"/>
                  <a:pt x="27" y="25"/>
                </a:cubicBezTo>
                <a:cubicBezTo>
                  <a:pt x="37" y="18"/>
                  <a:pt x="49" y="14"/>
                  <a:pt x="61" y="17"/>
                </a:cubicBezTo>
                <a:cubicBezTo>
                  <a:pt x="73" y="19"/>
                  <a:pt x="83" y="27"/>
                  <a:pt x="90" y="37"/>
                </a:cubicBezTo>
                <a:cubicBezTo>
                  <a:pt x="95" y="45"/>
                  <a:pt x="97" y="54"/>
                  <a:pt x="103" y="61"/>
                </a:cubicBezTo>
                <a:cubicBezTo>
                  <a:pt x="103" y="64"/>
                  <a:pt x="104" y="67"/>
                  <a:pt x="106" y="70"/>
                </a:cubicBezTo>
                <a:cubicBezTo>
                  <a:pt x="110" y="79"/>
                  <a:pt x="121" y="82"/>
                  <a:pt x="130" y="84"/>
                </a:cubicBezTo>
                <a:cubicBezTo>
                  <a:pt x="140" y="86"/>
                  <a:pt x="150" y="89"/>
                  <a:pt x="155" y="97"/>
                </a:cubicBezTo>
                <a:cubicBezTo>
                  <a:pt x="156" y="98"/>
                  <a:pt x="157" y="100"/>
                  <a:pt x="158" y="101"/>
                </a:cubicBezTo>
                <a:cubicBezTo>
                  <a:pt x="155" y="100"/>
                  <a:pt x="151" y="100"/>
                  <a:pt x="147" y="101"/>
                </a:cubicBezTo>
                <a:cubicBezTo>
                  <a:pt x="126" y="94"/>
                  <a:pt x="126" y="94"/>
                  <a:pt x="126" y="94"/>
                </a:cubicBezTo>
                <a:cubicBezTo>
                  <a:pt x="126" y="94"/>
                  <a:pt x="122" y="86"/>
                  <a:pt x="111" y="83"/>
                </a:cubicBezTo>
                <a:cubicBezTo>
                  <a:pt x="99" y="79"/>
                  <a:pt x="96" y="70"/>
                  <a:pt x="96" y="70"/>
                </a:cubicBezTo>
                <a:cubicBezTo>
                  <a:pt x="96" y="70"/>
                  <a:pt x="93" y="62"/>
                  <a:pt x="91" y="63"/>
                </a:cubicBezTo>
                <a:cubicBezTo>
                  <a:pt x="90" y="64"/>
                  <a:pt x="79" y="64"/>
                  <a:pt x="79" y="67"/>
                </a:cubicBezTo>
                <a:cubicBezTo>
                  <a:pt x="79" y="69"/>
                  <a:pt x="81" y="70"/>
                  <a:pt x="81" y="70"/>
                </a:cubicBezTo>
                <a:cubicBezTo>
                  <a:pt x="79" y="76"/>
                  <a:pt x="79" y="76"/>
                  <a:pt x="79" y="76"/>
                </a:cubicBezTo>
                <a:cubicBezTo>
                  <a:pt x="85" y="76"/>
                  <a:pt x="85" y="76"/>
                  <a:pt x="85" y="76"/>
                </a:cubicBezTo>
                <a:cubicBezTo>
                  <a:pt x="90" y="76"/>
                  <a:pt x="90" y="76"/>
                  <a:pt x="90" y="76"/>
                </a:cubicBezTo>
                <a:cubicBezTo>
                  <a:pt x="93" y="79"/>
                  <a:pt x="96" y="84"/>
                  <a:pt x="99" y="87"/>
                </a:cubicBezTo>
                <a:cubicBezTo>
                  <a:pt x="105" y="92"/>
                  <a:pt x="107" y="100"/>
                  <a:pt x="117" y="101"/>
                </a:cubicBezTo>
                <a:cubicBezTo>
                  <a:pt x="118" y="102"/>
                  <a:pt x="118" y="102"/>
                  <a:pt x="118" y="102"/>
                </a:cubicBezTo>
                <a:cubicBezTo>
                  <a:pt x="113" y="102"/>
                  <a:pt x="93" y="103"/>
                  <a:pt x="87" y="103"/>
                </a:cubicBezTo>
                <a:cubicBezTo>
                  <a:pt x="81" y="103"/>
                  <a:pt x="73" y="103"/>
                  <a:pt x="73" y="103"/>
                </a:cubicBezTo>
                <a:cubicBezTo>
                  <a:pt x="73" y="103"/>
                  <a:pt x="69" y="100"/>
                  <a:pt x="63" y="101"/>
                </a:cubicBezTo>
                <a:cubicBezTo>
                  <a:pt x="57" y="102"/>
                  <a:pt x="63" y="107"/>
                  <a:pt x="63" y="107"/>
                </a:cubicBezTo>
                <a:cubicBezTo>
                  <a:pt x="63" y="107"/>
                  <a:pt x="59" y="113"/>
                  <a:pt x="61" y="116"/>
                </a:cubicBezTo>
                <a:cubicBezTo>
                  <a:pt x="62" y="119"/>
                  <a:pt x="76" y="113"/>
                  <a:pt x="76" y="113"/>
                </a:cubicBezTo>
                <a:cubicBezTo>
                  <a:pt x="76" y="113"/>
                  <a:pt x="88" y="116"/>
                  <a:pt x="97" y="119"/>
                </a:cubicBezTo>
                <a:cubicBezTo>
                  <a:pt x="107" y="122"/>
                  <a:pt x="117" y="113"/>
                  <a:pt x="117" y="113"/>
                </a:cubicBezTo>
                <a:cubicBezTo>
                  <a:pt x="128" y="122"/>
                  <a:pt x="128" y="122"/>
                  <a:pt x="128" y="122"/>
                </a:cubicBezTo>
                <a:cubicBezTo>
                  <a:pt x="126" y="123"/>
                  <a:pt x="125" y="125"/>
                  <a:pt x="123" y="126"/>
                </a:cubicBezTo>
                <a:cubicBezTo>
                  <a:pt x="115" y="132"/>
                  <a:pt x="104" y="134"/>
                  <a:pt x="95" y="130"/>
                </a:cubicBezTo>
                <a:cubicBezTo>
                  <a:pt x="96" y="133"/>
                  <a:pt x="97" y="136"/>
                  <a:pt x="98" y="138"/>
                </a:cubicBezTo>
                <a:cubicBezTo>
                  <a:pt x="98" y="140"/>
                  <a:pt x="99" y="141"/>
                  <a:pt x="100" y="141"/>
                </a:cubicBezTo>
                <a:cubicBezTo>
                  <a:pt x="101" y="142"/>
                  <a:pt x="102" y="141"/>
                  <a:pt x="103" y="141"/>
                </a:cubicBezTo>
                <a:cubicBezTo>
                  <a:pt x="107" y="140"/>
                  <a:pt x="111" y="138"/>
                  <a:pt x="115" y="136"/>
                </a:cubicBezTo>
                <a:cubicBezTo>
                  <a:pt x="120" y="135"/>
                  <a:pt x="125" y="133"/>
                  <a:pt x="129" y="129"/>
                </a:cubicBezTo>
                <a:cubicBezTo>
                  <a:pt x="130" y="128"/>
                  <a:pt x="130" y="127"/>
                  <a:pt x="131" y="126"/>
                </a:cubicBezTo>
                <a:cubicBezTo>
                  <a:pt x="134" y="128"/>
                  <a:pt x="134" y="128"/>
                  <a:pt x="134" y="128"/>
                </a:cubicBezTo>
                <a:cubicBezTo>
                  <a:pt x="131" y="136"/>
                  <a:pt x="120" y="152"/>
                  <a:pt x="120" y="152"/>
                </a:cubicBezTo>
                <a:cubicBezTo>
                  <a:pt x="120" y="152"/>
                  <a:pt x="103" y="151"/>
                  <a:pt x="96" y="158"/>
                </a:cubicBezTo>
                <a:cubicBezTo>
                  <a:pt x="90" y="164"/>
                  <a:pt x="85" y="179"/>
                  <a:pt x="77" y="188"/>
                </a:cubicBezTo>
                <a:cubicBezTo>
                  <a:pt x="74" y="190"/>
                  <a:pt x="71" y="190"/>
                  <a:pt x="67" y="190"/>
                </a:cubicBezTo>
                <a:cubicBezTo>
                  <a:pt x="65" y="190"/>
                  <a:pt x="62" y="189"/>
                  <a:pt x="60" y="191"/>
                </a:cubicBezTo>
                <a:cubicBezTo>
                  <a:pt x="59" y="192"/>
                  <a:pt x="58" y="193"/>
                  <a:pt x="58" y="195"/>
                </a:cubicBezTo>
                <a:cubicBezTo>
                  <a:pt x="58" y="196"/>
                  <a:pt x="59" y="197"/>
                  <a:pt x="59" y="197"/>
                </a:cubicBezTo>
                <a:cubicBezTo>
                  <a:pt x="56" y="197"/>
                  <a:pt x="53" y="198"/>
                  <a:pt x="51" y="202"/>
                </a:cubicBezTo>
                <a:cubicBezTo>
                  <a:pt x="45" y="211"/>
                  <a:pt x="45" y="217"/>
                  <a:pt x="34" y="222"/>
                </a:cubicBezTo>
                <a:cubicBezTo>
                  <a:pt x="23" y="227"/>
                  <a:pt x="22" y="218"/>
                  <a:pt x="17" y="222"/>
                </a:cubicBezTo>
                <a:cubicBezTo>
                  <a:pt x="13" y="226"/>
                  <a:pt x="14" y="233"/>
                  <a:pt x="11" y="235"/>
                </a:cubicBezTo>
                <a:cubicBezTo>
                  <a:pt x="7" y="238"/>
                  <a:pt x="0" y="241"/>
                  <a:pt x="2" y="246"/>
                </a:cubicBezTo>
                <a:cubicBezTo>
                  <a:pt x="3" y="250"/>
                  <a:pt x="12" y="254"/>
                  <a:pt x="14" y="252"/>
                </a:cubicBezTo>
                <a:cubicBezTo>
                  <a:pt x="16" y="250"/>
                  <a:pt x="11" y="246"/>
                  <a:pt x="11" y="246"/>
                </a:cubicBezTo>
                <a:cubicBezTo>
                  <a:pt x="65" y="216"/>
                  <a:pt x="65" y="216"/>
                  <a:pt x="65" y="216"/>
                </a:cubicBezTo>
                <a:cubicBezTo>
                  <a:pt x="65" y="217"/>
                  <a:pt x="66" y="219"/>
                  <a:pt x="67" y="220"/>
                </a:cubicBezTo>
                <a:cubicBezTo>
                  <a:pt x="69" y="221"/>
                  <a:pt x="70" y="221"/>
                  <a:pt x="72" y="220"/>
                </a:cubicBezTo>
                <a:cubicBezTo>
                  <a:pt x="73" y="220"/>
                  <a:pt x="75" y="218"/>
                  <a:pt x="76" y="217"/>
                </a:cubicBezTo>
                <a:cubicBezTo>
                  <a:pt x="82" y="211"/>
                  <a:pt x="89" y="205"/>
                  <a:pt x="96" y="198"/>
                </a:cubicBezTo>
                <a:cubicBezTo>
                  <a:pt x="98" y="197"/>
                  <a:pt x="98" y="197"/>
                  <a:pt x="98" y="197"/>
                </a:cubicBezTo>
                <a:cubicBezTo>
                  <a:pt x="100" y="203"/>
                  <a:pt x="111" y="203"/>
                  <a:pt x="113" y="200"/>
                </a:cubicBezTo>
                <a:cubicBezTo>
                  <a:pt x="116" y="197"/>
                  <a:pt x="123" y="189"/>
                  <a:pt x="132" y="189"/>
                </a:cubicBezTo>
                <a:cubicBezTo>
                  <a:pt x="141" y="188"/>
                  <a:pt x="158" y="198"/>
                  <a:pt x="165" y="198"/>
                </a:cubicBezTo>
                <a:cubicBezTo>
                  <a:pt x="169" y="197"/>
                  <a:pt x="185" y="189"/>
                  <a:pt x="193" y="184"/>
                </a:cubicBezTo>
                <a:cubicBezTo>
                  <a:pt x="194" y="185"/>
                  <a:pt x="196" y="186"/>
                  <a:pt x="197" y="186"/>
                </a:cubicBezTo>
                <a:cubicBezTo>
                  <a:pt x="200" y="185"/>
                  <a:pt x="203" y="184"/>
                  <a:pt x="204" y="181"/>
                </a:cubicBezTo>
                <a:cubicBezTo>
                  <a:pt x="204" y="178"/>
                  <a:pt x="203" y="175"/>
                  <a:pt x="201" y="172"/>
                </a:cubicBezTo>
                <a:cubicBezTo>
                  <a:pt x="198" y="168"/>
                  <a:pt x="193" y="165"/>
                  <a:pt x="187" y="164"/>
                </a:cubicBezTo>
                <a:close/>
                <a:moveTo>
                  <a:pt x="200" y="114"/>
                </a:moveTo>
                <a:cubicBezTo>
                  <a:pt x="200" y="115"/>
                  <a:pt x="200" y="116"/>
                  <a:pt x="200" y="116"/>
                </a:cubicBezTo>
                <a:cubicBezTo>
                  <a:pt x="200" y="116"/>
                  <a:pt x="197" y="114"/>
                  <a:pt x="197" y="110"/>
                </a:cubicBezTo>
                <a:cubicBezTo>
                  <a:pt x="197" y="110"/>
                  <a:pt x="200" y="112"/>
                  <a:pt x="200" y="114"/>
                </a:cubicBezTo>
                <a:close/>
                <a:moveTo>
                  <a:pt x="140" y="84"/>
                </a:moveTo>
                <a:cubicBezTo>
                  <a:pt x="133" y="82"/>
                  <a:pt x="125" y="81"/>
                  <a:pt x="119" y="76"/>
                </a:cubicBezTo>
                <a:cubicBezTo>
                  <a:pt x="117" y="74"/>
                  <a:pt x="115" y="71"/>
                  <a:pt x="114" y="67"/>
                </a:cubicBezTo>
                <a:cubicBezTo>
                  <a:pt x="121" y="70"/>
                  <a:pt x="128" y="71"/>
                  <a:pt x="135" y="73"/>
                </a:cubicBezTo>
                <a:cubicBezTo>
                  <a:pt x="146" y="76"/>
                  <a:pt x="158" y="82"/>
                  <a:pt x="160" y="93"/>
                </a:cubicBezTo>
                <a:cubicBezTo>
                  <a:pt x="160" y="94"/>
                  <a:pt x="160" y="96"/>
                  <a:pt x="160" y="97"/>
                </a:cubicBezTo>
                <a:cubicBezTo>
                  <a:pt x="155" y="91"/>
                  <a:pt x="148" y="86"/>
                  <a:pt x="140" y="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641111" y="5395941"/>
            <a:ext cx="793254" cy="1577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18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" grpId="0" animBg="1"/>
      <p:bldP spid="396" grpId="0" animBg="1"/>
      <p:bldP spid="4" grpId="0"/>
      <p:bldP spid="399" grpId="0"/>
      <p:bldP spid="38" grpId="0" animBg="1"/>
      <p:bldP spid="391" grpId="0" animBg="1"/>
      <p:bldP spid="39" grpId="0" animBg="1"/>
      <p:bldP spid="40" grpId="0"/>
      <p:bldP spid="3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/>
            </a:gs>
            <a:gs pos="100000">
              <a:schemeClr val="accent4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41AF6E22-54F9-4B21-84F7-42549EACE767}"/>
              </a:ext>
            </a:extLst>
          </p:cNvPr>
          <p:cNvSpPr>
            <a:spLocks/>
          </p:cNvSpPr>
          <p:nvPr/>
        </p:nvSpPr>
        <p:spPr bwMode="auto">
          <a:xfrm>
            <a:off x="0" y="5797997"/>
            <a:ext cx="12192000" cy="1060003"/>
          </a:xfrm>
          <a:custGeom>
            <a:avLst/>
            <a:gdLst>
              <a:gd name="T0" fmla="*/ 2147 w 2148"/>
              <a:gd name="T1" fmla="*/ 0 h 441"/>
              <a:gd name="T2" fmla="*/ 2106 w 2148"/>
              <a:gd name="T3" fmla="*/ 17 h 441"/>
              <a:gd name="T4" fmla="*/ 2100 w 2148"/>
              <a:gd name="T5" fmla="*/ 17 h 441"/>
              <a:gd name="T6" fmla="*/ 2089 w 2148"/>
              <a:gd name="T7" fmla="*/ 16 h 441"/>
              <a:gd name="T8" fmla="*/ 2078 w 2148"/>
              <a:gd name="T9" fmla="*/ 15 h 441"/>
              <a:gd name="T10" fmla="*/ 2054 w 2148"/>
              <a:gd name="T11" fmla="*/ 20 h 441"/>
              <a:gd name="T12" fmla="*/ 2001 w 2148"/>
              <a:gd name="T13" fmla="*/ 88 h 441"/>
              <a:gd name="T14" fmla="*/ 1984 w 2148"/>
              <a:gd name="T15" fmla="*/ 90 h 441"/>
              <a:gd name="T16" fmla="*/ 1968 w 2148"/>
              <a:gd name="T17" fmla="*/ 88 h 441"/>
              <a:gd name="T18" fmla="*/ 1955 w 2148"/>
              <a:gd name="T19" fmla="*/ 87 h 441"/>
              <a:gd name="T20" fmla="*/ 1946 w 2148"/>
              <a:gd name="T21" fmla="*/ 88 h 441"/>
              <a:gd name="T22" fmla="*/ 1896 w 2148"/>
              <a:gd name="T23" fmla="*/ 131 h 441"/>
              <a:gd name="T24" fmla="*/ 1815 w 2148"/>
              <a:gd name="T25" fmla="*/ 171 h 441"/>
              <a:gd name="T26" fmla="*/ 1715 w 2148"/>
              <a:gd name="T27" fmla="*/ 201 h 441"/>
              <a:gd name="T28" fmla="*/ 1621 w 2148"/>
              <a:gd name="T29" fmla="*/ 197 h 441"/>
              <a:gd name="T30" fmla="*/ 1615 w 2148"/>
              <a:gd name="T31" fmla="*/ 197 h 441"/>
              <a:gd name="T32" fmla="*/ 1473 w 2148"/>
              <a:gd name="T33" fmla="*/ 233 h 441"/>
              <a:gd name="T34" fmla="*/ 1298 w 2148"/>
              <a:gd name="T35" fmla="*/ 269 h 441"/>
              <a:gd name="T36" fmla="*/ 1173 w 2148"/>
              <a:gd name="T37" fmla="*/ 248 h 441"/>
              <a:gd name="T38" fmla="*/ 983 w 2148"/>
              <a:gd name="T39" fmla="*/ 211 h 441"/>
              <a:gd name="T40" fmla="*/ 871 w 2148"/>
              <a:gd name="T41" fmla="*/ 230 h 441"/>
              <a:gd name="T42" fmla="*/ 859 w 2148"/>
              <a:gd name="T43" fmla="*/ 231 h 441"/>
              <a:gd name="T44" fmla="*/ 768 w 2148"/>
              <a:gd name="T45" fmla="*/ 196 h 441"/>
              <a:gd name="T46" fmla="*/ 732 w 2148"/>
              <a:gd name="T47" fmla="*/ 183 h 441"/>
              <a:gd name="T48" fmla="*/ 688 w 2148"/>
              <a:gd name="T49" fmla="*/ 191 h 441"/>
              <a:gd name="T50" fmla="*/ 642 w 2148"/>
              <a:gd name="T51" fmla="*/ 167 h 441"/>
              <a:gd name="T52" fmla="*/ 635 w 2148"/>
              <a:gd name="T53" fmla="*/ 166 h 441"/>
              <a:gd name="T54" fmla="*/ 604 w 2148"/>
              <a:gd name="T55" fmla="*/ 173 h 441"/>
              <a:gd name="T56" fmla="*/ 573 w 2148"/>
              <a:gd name="T57" fmla="*/ 179 h 441"/>
              <a:gd name="T58" fmla="*/ 570 w 2148"/>
              <a:gd name="T59" fmla="*/ 179 h 441"/>
              <a:gd name="T60" fmla="*/ 529 w 2148"/>
              <a:gd name="T61" fmla="*/ 143 h 441"/>
              <a:gd name="T62" fmla="*/ 523 w 2148"/>
              <a:gd name="T63" fmla="*/ 142 h 441"/>
              <a:gd name="T64" fmla="*/ 501 w 2148"/>
              <a:gd name="T65" fmla="*/ 149 h 441"/>
              <a:gd name="T66" fmla="*/ 464 w 2148"/>
              <a:gd name="T67" fmla="*/ 125 h 441"/>
              <a:gd name="T68" fmla="*/ 455 w 2148"/>
              <a:gd name="T69" fmla="*/ 123 h 441"/>
              <a:gd name="T70" fmla="*/ 425 w 2148"/>
              <a:gd name="T71" fmla="*/ 133 h 441"/>
              <a:gd name="T72" fmla="*/ 399 w 2148"/>
              <a:gd name="T73" fmla="*/ 143 h 441"/>
              <a:gd name="T74" fmla="*/ 399 w 2148"/>
              <a:gd name="T75" fmla="*/ 143 h 441"/>
              <a:gd name="T76" fmla="*/ 338 w 2148"/>
              <a:gd name="T77" fmla="*/ 129 h 441"/>
              <a:gd name="T78" fmla="*/ 319 w 2148"/>
              <a:gd name="T79" fmla="*/ 130 h 441"/>
              <a:gd name="T80" fmla="*/ 218 w 2148"/>
              <a:gd name="T81" fmla="*/ 195 h 441"/>
              <a:gd name="T82" fmla="*/ 212 w 2148"/>
              <a:gd name="T83" fmla="*/ 196 h 441"/>
              <a:gd name="T84" fmla="*/ 161 w 2148"/>
              <a:gd name="T85" fmla="*/ 174 h 441"/>
              <a:gd name="T86" fmla="*/ 153 w 2148"/>
              <a:gd name="T87" fmla="*/ 174 h 441"/>
              <a:gd name="T88" fmla="*/ 111 w 2148"/>
              <a:gd name="T89" fmla="*/ 187 h 441"/>
              <a:gd name="T90" fmla="*/ 60 w 2148"/>
              <a:gd name="T91" fmla="*/ 143 h 441"/>
              <a:gd name="T92" fmla="*/ 34 w 2148"/>
              <a:gd name="T93" fmla="*/ 136 h 441"/>
              <a:gd name="T94" fmla="*/ 0 w 2148"/>
              <a:gd name="T95" fmla="*/ 147 h 441"/>
              <a:gd name="T96" fmla="*/ 0 w 2148"/>
              <a:gd name="T97" fmla="*/ 441 h 441"/>
              <a:gd name="T98" fmla="*/ 2148 w 2148"/>
              <a:gd name="T99" fmla="*/ 441 h 441"/>
              <a:gd name="T100" fmla="*/ 2148 w 2148"/>
              <a:gd name="T101" fmla="*/ 0 h 441"/>
              <a:gd name="T102" fmla="*/ 2147 w 2148"/>
              <a:gd name="T103" fmla="*/ 0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148" h="441">
                <a:moveTo>
                  <a:pt x="2147" y="0"/>
                </a:moveTo>
                <a:cubicBezTo>
                  <a:pt x="2128" y="0"/>
                  <a:pt x="2125" y="14"/>
                  <a:pt x="2106" y="17"/>
                </a:cubicBezTo>
                <a:cubicBezTo>
                  <a:pt x="2104" y="17"/>
                  <a:pt x="2102" y="17"/>
                  <a:pt x="2100" y="17"/>
                </a:cubicBezTo>
                <a:cubicBezTo>
                  <a:pt x="2096" y="17"/>
                  <a:pt x="2092" y="17"/>
                  <a:pt x="2089" y="16"/>
                </a:cubicBezTo>
                <a:cubicBezTo>
                  <a:pt x="2085" y="16"/>
                  <a:pt x="2082" y="15"/>
                  <a:pt x="2078" y="15"/>
                </a:cubicBezTo>
                <a:cubicBezTo>
                  <a:pt x="2072" y="15"/>
                  <a:pt x="2065" y="16"/>
                  <a:pt x="2054" y="20"/>
                </a:cubicBezTo>
                <a:cubicBezTo>
                  <a:pt x="2027" y="31"/>
                  <a:pt x="2032" y="83"/>
                  <a:pt x="2001" y="88"/>
                </a:cubicBezTo>
                <a:cubicBezTo>
                  <a:pt x="1994" y="89"/>
                  <a:pt x="1989" y="90"/>
                  <a:pt x="1984" y="90"/>
                </a:cubicBezTo>
                <a:cubicBezTo>
                  <a:pt x="1977" y="90"/>
                  <a:pt x="1972" y="89"/>
                  <a:pt x="1968" y="88"/>
                </a:cubicBezTo>
                <a:cubicBezTo>
                  <a:pt x="1963" y="88"/>
                  <a:pt x="1959" y="87"/>
                  <a:pt x="1955" y="87"/>
                </a:cubicBezTo>
                <a:cubicBezTo>
                  <a:pt x="1952" y="87"/>
                  <a:pt x="1949" y="87"/>
                  <a:pt x="1946" y="88"/>
                </a:cubicBezTo>
                <a:cubicBezTo>
                  <a:pt x="1929" y="92"/>
                  <a:pt x="1920" y="130"/>
                  <a:pt x="1896" y="131"/>
                </a:cubicBezTo>
                <a:cubicBezTo>
                  <a:pt x="1871" y="132"/>
                  <a:pt x="1863" y="135"/>
                  <a:pt x="1815" y="171"/>
                </a:cubicBezTo>
                <a:cubicBezTo>
                  <a:pt x="1784" y="195"/>
                  <a:pt x="1760" y="201"/>
                  <a:pt x="1715" y="201"/>
                </a:cubicBezTo>
                <a:cubicBezTo>
                  <a:pt x="1691" y="201"/>
                  <a:pt x="1661" y="199"/>
                  <a:pt x="1621" y="197"/>
                </a:cubicBezTo>
                <a:cubicBezTo>
                  <a:pt x="1619" y="197"/>
                  <a:pt x="1617" y="197"/>
                  <a:pt x="1615" y="197"/>
                </a:cubicBezTo>
                <a:cubicBezTo>
                  <a:pt x="1570" y="197"/>
                  <a:pt x="1524" y="215"/>
                  <a:pt x="1473" y="233"/>
                </a:cubicBezTo>
                <a:cubicBezTo>
                  <a:pt x="1422" y="251"/>
                  <a:pt x="1365" y="269"/>
                  <a:pt x="1298" y="269"/>
                </a:cubicBezTo>
                <a:cubicBezTo>
                  <a:pt x="1260" y="269"/>
                  <a:pt x="1218" y="263"/>
                  <a:pt x="1173" y="248"/>
                </a:cubicBezTo>
                <a:cubicBezTo>
                  <a:pt x="1087" y="220"/>
                  <a:pt x="1027" y="211"/>
                  <a:pt x="983" y="211"/>
                </a:cubicBezTo>
                <a:cubicBezTo>
                  <a:pt x="921" y="211"/>
                  <a:pt x="893" y="229"/>
                  <a:pt x="871" y="230"/>
                </a:cubicBezTo>
                <a:cubicBezTo>
                  <a:pt x="867" y="231"/>
                  <a:pt x="863" y="231"/>
                  <a:pt x="859" y="231"/>
                </a:cubicBezTo>
                <a:cubicBezTo>
                  <a:pt x="825" y="231"/>
                  <a:pt x="796" y="219"/>
                  <a:pt x="768" y="196"/>
                </a:cubicBezTo>
                <a:cubicBezTo>
                  <a:pt x="756" y="186"/>
                  <a:pt x="743" y="183"/>
                  <a:pt x="732" y="183"/>
                </a:cubicBezTo>
                <a:cubicBezTo>
                  <a:pt x="712" y="183"/>
                  <a:pt x="695" y="191"/>
                  <a:pt x="688" y="191"/>
                </a:cubicBezTo>
                <a:cubicBezTo>
                  <a:pt x="677" y="191"/>
                  <a:pt x="664" y="171"/>
                  <a:pt x="642" y="167"/>
                </a:cubicBezTo>
                <a:cubicBezTo>
                  <a:pt x="640" y="166"/>
                  <a:pt x="638" y="166"/>
                  <a:pt x="635" y="166"/>
                </a:cubicBezTo>
                <a:cubicBezTo>
                  <a:pt x="626" y="166"/>
                  <a:pt x="615" y="169"/>
                  <a:pt x="604" y="173"/>
                </a:cubicBezTo>
                <a:cubicBezTo>
                  <a:pt x="593" y="176"/>
                  <a:pt x="582" y="179"/>
                  <a:pt x="573" y="179"/>
                </a:cubicBezTo>
                <a:cubicBezTo>
                  <a:pt x="572" y="179"/>
                  <a:pt x="571" y="179"/>
                  <a:pt x="570" y="179"/>
                </a:cubicBezTo>
                <a:cubicBezTo>
                  <a:pt x="550" y="177"/>
                  <a:pt x="541" y="147"/>
                  <a:pt x="529" y="143"/>
                </a:cubicBezTo>
                <a:cubicBezTo>
                  <a:pt x="527" y="143"/>
                  <a:pt x="525" y="142"/>
                  <a:pt x="523" y="142"/>
                </a:cubicBezTo>
                <a:cubicBezTo>
                  <a:pt x="514" y="142"/>
                  <a:pt x="508" y="149"/>
                  <a:pt x="501" y="149"/>
                </a:cubicBezTo>
                <a:cubicBezTo>
                  <a:pt x="492" y="149"/>
                  <a:pt x="486" y="133"/>
                  <a:pt x="464" y="125"/>
                </a:cubicBezTo>
                <a:cubicBezTo>
                  <a:pt x="461" y="124"/>
                  <a:pt x="458" y="123"/>
                  <a:pt x="455" y="123"/>
                </a:cubicBezTo>
                <a:cubicBezTo>
                  <a:pt x="445" y="123"/>
                  <a:pt x="434" y="128"/>
                  <a:pt x="425" y="133"/>
                </a:cubicBezTo>
                <a:cubicBezTo>
                  <a:pt x="415" y="138"/>
                  <a:pt x="406" y="143"/>
                  <a:pt x="399" y="143"/>
                </a:cubicBezTo>
                <a:cubicBezTo>
                  <a:pt x="399" y="143"/>
                  <a:pt x="399" y="143"/>
                  <a:pt x="399" y="143"/>
                </a:cubicBezTo>
                <a:cubicBezTo>
                  <a:pt x="385" y="143"/>
                  <a:pt x="372" y="129"/>
                  <a:pt x="338" y="129"/>
                </a:cubicBezTo>
                <a:cubicBezTo>
                  <a:pt x="332" y="129"/>
                  <a:pt x="326" y="129"/>
                  <a:pt x="319" y="130"/>
                </a:cubicBezTo>
                <a:cubicBezTo>
                  <a:pt x="272" y="136"/>
                  <a:pt x="243" y="191"/>
                  <a:pt x="218" y="195"/>
                </a:cubicBezTo>
                <a:cubicBezTo>
                  <a:pt x="216" y="195"/>
                  <a:pt x="214" y="196"/>
                  <a:pt x="212" y="196"/>
                </a:cubicBezTo>
                <a:cubicBezTo>
                  <a:pt x="191" y="196"/>
                  <a:pt x="186" y="178"/>
                  <a:pt x="161" y="174"/>
                </a:cubicBezTo>
                <a:cubicBezTo>
                  <a:pt x="158" y="174"/>
                  <a:pt x="155" y="174"/>
                  <a:pt x="153" y="174"/>
                </a:cubicBezTo>
                <a:cubicBezTo>
                  <a:pt x="133" y="174"/>
                  <a:pt x="130" y="187"/>
                  <a:pt x="111" y="187"/>
                </a:cubicBezTo>
                <a:cubicBezTo>
                  <a:pt x="91" y="187"/>
                  <a:pt x="90" y="161"/>
                  <a:pt x="60" y="143"/>
                </a:cubicBezTo>
                <a:cubicBezTo>
                  <a:pt x="51" y="138"/>
                  <a:pt x="42" y="136"/>
                  <a:pt x="34" y="136"/>
                </a:cubicBezTo>
                <a:cubicBezTo>
                  <a:pt x="15" y="136"/>
                  <a:pt x="0" y="147"/>
                  <a:pt x="0" y="147"/>
                </a:cubicBezTo>
                <a:cubicBezTo>
                  <a:pt x="0" y="441"/>
                  <a:pt x="0" y="441"/>
                  <a:pt x="0" y="441"/>
                </a:cubicBezTo>
                <a:cubicBezTo>
                  <a:pt x="2148" y="441"/>
                  <a:pt x="2148" y="441"/>
                  <a:pt x="2148" y="441"/>
                </a:cubicBezTo>
                <a:cubicBezTo>
                  <a:pt x="2148" y="0"/>
                  <a:pt x="2148" y="0"/>
                  <a:pt x="2148" y="0"/>
                </a:cubicBezTo>
                <a:cubicBezTo>
                  <a:pt x="2147" y="0"/>
                  <a:pt x="2147" y="0"/>
                  <a:pt x="2147" y="0"/>
                </a:cubicBezTo>
              </a:path>
            </a:pathLst>
          </a:custGeom>
          <a:solidFill>
            <a:srgbClr val="F9F9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00" name="Picture 399">
            <a:extLst>
              <a:ext uri="{FF2B5EF4-FFF2-40B4-BE49-F238E27FC236}">
                <a16:creationId xmlns:a16="http://schemas.microsoft.com/office/drawing/2014/main" id="{6999D93A-5B19-4882-9D9B-965619519C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06" b="24491"/>
          <a:stretch/>
        </p:blipFill>
        <p:spPr>
          <a:xfrm>
            <a:off x="-1" y="5597629"/>
            <a:ext cx="2042146" cy="1260371"/>
          </a:xfrm>
          <a:prstGeom prst="rect">
            <a:avLst/>
          </a:prstGeom>
        </p:spPr>
      </p:pic>
      <p:sp>
        <p:nvSpPr>
          <p:cNvPr id="9" name="AutoShape 3">
            <a:extLst>
              <a:ext uri="{FF2B5EF4-FFF2-40B4-BE49-F238E27FC236}">
                <a16:creationId xmlns:a16="http://schemas.microsoft.com/office/drawing/2014/main" id="{60CC8F62-3BDA-4863-A0DF-00616832BC27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0" y="658813"/>
            <a:ext cx="12192000" cy="619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F893C9A8-BAD6-4AB1-84E5-0711A7C68ED9}"/>
              </a:ext>
            </a:extLst>
          </p:cNvPr>
          <p:cNvSpPr>
            <a:spLocks/>
          </p:cNvSpPr>
          <p:nvPr/>
        </p:nvSpPr>
        <p:spPr bwMode="auto">
          <a:xfrm>
            <a:off x="10457010" y="897648"/>
            <a:ext cx="1744662" cy="677977"/>
          </a:xfrm>
          <a:custGeom>
            <a:avLst/>
            <a:gdLst>
              <a:gd name="T0" fmla="*/ 255 w 270"/>
              <a:gd name="T1" fmla="*/ 0 h 105"/>
              <a:gd name="T2" fmla="*/ 203 w 270"/>
              <a:gd name="T3" fmla="*/ 32 h 105"/>
              <a:gd name="T4" fmla="*/ 202 w 270"/>
              <a:gd name="T5" fmla="*/ 32 h 105"/>
              <a:gd name="T6" fmla="*/ 192 w 270"/>
              <a:gd name="T7" fmla="*/ 28 h 105"/>
              <a:gd name="T8" fmla="*/ 179 w 270"/>
              <a:gd name="T9" fmla="*/ 23 h 105"/>
              <a:gd name="T10" fmla="*/ 172 w 270"/>
              <a:gd name="T11" fmla="*/ 24 h 105"/>
              <a:gd name="T12" fmla="*/ 148 w 270"/>
              <a:gd name="T13" fmla="*/ 56 h 105"/>
              <a:gd name="T14" fmla="*/ 145 w 270"/>
              <a:gd name="T15" fmla="*/ 57 h 105"/>
              <a:gd name="T16" fmla="*/ 135 w 270"/>
              <a:gd name="T17" fmla="*/ 55 h 105"/>
              <a:gd name="T18" fmla="*/ 125 w 270"/>
              <a:gd name="T19" fmla="*/ 53 h 105"/>
              <a:gd name="T20" fmla="*/ 115 w 270"/>
              <a:gd name="T21" fmla="*/ 56 h 105"/>
              <a:gd name="T22" fmla="*/ 105 w 270"/>
              <a:gd name="T23" fmla="*/ 84 h 105"/>
              <a:gd name="T24" fmla="*/ 93 w 270"/>
              <a:gd name="T25" fmla="*/ 88 h 105"/>
              <a:gd name="T26" fmla="*/ 77 w 270"/>
              <a:gd name="T27" fmla="*/ 86 h 105"/>
              <a:gd name="T28" fmla="*/ 75 w 270"/>
              <a:gd name="T29" fmla="*/ 86 h 105"/>
              <a:gd name="T30" fmla="*/ 62 w 270"/>
              <a:gd name="T31" fmla="*/ 92 h 105"/>
              <a:gd name="T32" fmla="*/ 49 w 270"/>
              <a:gd name="T33" fmla="*/ 98 h 105"/>
              <a:gd name="T34" fmla="*/ 46 w 270"/>
              <a:gd name="T35" fmla="*/ 98 h 105"/>
              <a:gd name="T36" fmla="*/ 40 w 270"/>
              <a:gd name="T37" fmla="*/ 97 h 105"/>
              <a:gd name="T38" fmla="*/ 32 w 270"/>
              <a:gd name="T39" fmla="*/ 98 h 105"/>
              <a:gd name="T40" fmla="*/ 24 w 270"/>
              <a:gd name="T41" fmla="*/ 99 h 105"/>
              <a:gd name="T42" fmla="*/ 18 w 270"/>
              <a:gd name="T43" fmla="*/ 98 h 105"/>
              <a:gd name="T44" fmla="*/ 14 w 270"/>
              <a:gd name="T45" fmla="*/ 98 h 105"/>
              <a:gd name="T46" fmla="*/ 0 w 270"/>
              <a:gd name="T47" fmla="*/ 105 h 105"/>
              <a:gd name="T48" fmla="*/ 270 w 270"/>
              <a:gd name="T49" fmla="*/ 105 h 105"/>
              <a:gd name="T50" fmla="*/ 270 w 270"/>
              <a:gd name="T51" fmla="*/ 2 h 105"/>
              <a:gd name="T52" fmla="*/ 255 w 270"/>
              <a:gd name="T53" fmla="*/ 0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70" h="105">
                <a:moveTo>
                  <a:pt x="255" y="0"/>
                </a:moveTo>
                <a:cubicBezTo>
                  <a:pt x="218" y="0"/>
                  <a:pt x="219" y="30"/>
                  <a:pt x="203" y="32"/>
                </a:cubicBezTo>
                <a:cubicBezTo>
                  <a:pt x="203" y="32"/>
                  <a:pt x="202" y="32"/>
                  <a:pt x="202" y="32"/>
                </a:cubicBezTo>
                <a:cubicBezTo>
                  <a:pt x="198" y="32"/>
                  <a:pt x="195" y="30"/>
                  <a:pt x="192" y="28"/>
                </a:cubicBezTo>
                <a:cubicBezTo>
                  <a:pt x="189" y="25"/>
                  <a:pt x="185" y="23"/>
                  <a:pt x="179" y="23"/>
                </a:cubicBezTo>
                <a:cubicBezTo>
                  <a:pt x="177" y="23"/>
                  <a:pt x="175" y="23"/>
                  <a:pt x="172" y="24"/>
                </a:cubicBezTo>
                <a:cubicBezTo>
                  <a:pt x="155" y="28"/>
                  <a:pt x="158" y="53"/>
                  <a:pt x="148" y="56"/>
                </a:cubicBezTo>
                <a:cubicBezTo>
                  <a:pt x="147" y="56"/>
                  <a:pt x="146" y="57"/>
                  <a:pt x="145" y="57"/>
                </a:cubicBezTo>
                <a:cubicBezTo>
                  <a:pt x="142" y="57"/>
                  <a:pt x="138" y="56"/>
                  <a:pt x="135" y="55"/>
                </a:cubicBezTo>
                <a:cubicBezTo>
                  <a:pt x="132" y="54"/>
                  <a:pt x="128" y="53"/>
                  <a:pt x="125" y="53"/>
                </a:cubicBezTo>
                <a:cubicBezTo>
                  <a:pt x="122" y="53"/>
                  <a:pt x="118" y="54"/>
                  <a:pt x="115" y="56"/>
                </a:cubicBezTo>
                <a:cubicBezTo>
                  <a:pt x="103" y="64"/>
                  <a:pt x="114" y="77"/>
                  <a:pt x="105" y="84"/>
                </a:cubicBezTo>
                <a:cubicBezTo>
                  <a:pt x="101" y="87"/>
                  <a:pt x="97" y="88"/>
                  <a:pt x="93" y="88"/>
                </a:cubicBezTo>
                <a:cubicBezTo>
                  <a:pt x="88" y="88"/>
                  <a:pt x="83" y="87"/>
                  <a:pt x="77" y="86"/>
                </a:cubicBezTo>
                <a:cubicBezTo>
                  <a:pt x="76" y="86"/>
                  <a:pt x="75" y="86"/>
                  <a:pt x="75" y="86"/>
                </a:cubicBezTo>
                <a:cubicBezTo>
                  <a:pt x="70" y="86"/>
                  <a:pt x="66" y="89"/>
                  <a:pt x="62" y="92"/>
                </a:cubicBezTo>
                <a:cubicBezTo>
                  <a:pt x="57" y="95"/>
                  <a:pt x="53" y="98"/>
                  <a:pt x="49" y="98"/>
                </a:cubicBezTo>
                <a:cubicBezTo>
                  <a:pt x="48" y="98"/>
                  <a:pt x="47" y="98"/>
                  <a:pt x="46" y="98"/>
                </a:cubicBezTo>
                <a:cubicBezTo>
                  <a:pt x="44" y="97"/>
                  <a:pt x="42" y="97"/>
                  <a:pt x="40" y="97"/>
                </a:cubicBezTo>
                <a:cubicBezTo>
                  <a:pt x="37" y="97"/>
                  <a:pt x="35" y="97"/>
                  <a:pt x="32" y="98"/>
                </a:cubicBezTo>
                <a:cubicBezTo>
                  <a:pt x="30" y="98"/>
                  <a:pt x="27" y="99"/>
                  <a:pt x="24" y="99"/>
                </a:cubicBezTo>
                <a:cubicBezTo>
                  <a:pt x="22" y="99"/>
                  <a:pt x="20" y="99"/>
                  <a:pt x="18" y="98"/>
                </a:cubicBezTo>
                <a:cubicBezTo>
                  <a:pt x="17" y="98"/>
                  <a:pt x="15" y="98"/>
                  <a:pt x="14" y="98"/>
                </a:cubicBezTo>
                <a:cubicBezTo>
                  <a:pt x="5" y="98"/>
                  <a:pt x="0" y="105"/>
                  <a:pt x="0" y="105"/>
                </a:cubicBezTo>
                <a:cubicBezTo>
                  <a:pt x="0" y="105"/>
                  <a:pt x="268" y="105"/>
                  <a:pt x="270" y="105"/>
                </a:cubicBezTo>
                <a:cubicBezTo>
                  <a:pt x="270" y="2"/>
                  <a:pt x="270" y="2"/>
                  <a:pt x="270" y="2"/>
                </a:cubicBezTo>
                <a:cubicBezTo>
                  <a:pt x="264" y="1"/>
                  <a:pt x="259" y="0"/>
                  <a:pt x="255" y="0"/>
                </a:cubicBezTo>
              </a:path>
            </a:pathLst>
          </a:custGeom>
          <a:solidFill>
            <a:srgbClr val="F9F9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7">
            <a:extLst>
              <a:ext uri="{FF2B5EF4-FFF2-40B4-BE49-F238E27FC236}">
                <a16:creationId xmlns:a16="http://schemas.microsoft.com/office/drawing/2014/main" id="{6CEDDD69-820E-49FD-9A53-82BB86057679}"/>
              </a:ext>
            </a:extLst>
          </p:cNvPr>
          <p:cNvSpPr>
            <a:spLocks/>
          </p:cNvSpPr>
          <p:nvPr/>
        </p:nvSpPr>
        <p:spPr bwMode="auto">
          <a:xfrm flipH="1">
            <a:off x="-1" y="869970"/>
            <a:ext cx="1774483" cy="689566"/>
          </a:xfrm>
          <a:custGeom>
            <a:avLst/>
            <a:gdLst>
              <a:gd name="T0" fmla="*/ 255 w 270"/>
              <a:gd name="T1" fmla="*/ 0 h 105"/>
              <a:gd name="T2" fmla="*/ 203 w 270"/>
              <a:gd name="T3" fmla="*/ 32 h 105"/>
              <a:gd name="T4" fmla="*/ 202 w 270"/>
              <a:gd name="T5" fmla="*/ 32 h 105"/>
              <a:gd name="T6" fmla="*/ 192 w 270"/>
              <a:gd name="T7" fmla="*/ 28 h 105"/>
              <a:gd name="T8" fmla="*/ 179 w 270"/>
              <a:gd name="T9" fmla="*/ 23 h 105"/>
              <a:gd name="T10" fmla="*/ 172 w 270"/>
              <a:gd name="T11" fmla="*/ 24 h 105"/>
              <a:gd name="T12" fmla="*/ 148 w 270"/>
              <a:gd name="T13" fmla="*/ 56 h 105"/>
              <a:gd name="T14" fmla="*/ 145 w 270"/>
              <a:gd name="T15" fmla="*/ 57 h 105"/>
              <a:gd name="T16" fmla="*/ 135 w 270"/>
              <a:gd name="T17" fmla="*/ 55 h 105"/>
              <a:gd name="T18" fmla="*/ 125 w 270"/>
              <a:gd name="T19" fmla="*/ 53 h 105"/>
              <a:gd name="T20" fmla="*/ 115 w 270"/>
              <a:gd name="T21" fmla="*/ 56 h 105"/>
              <a:gd name="T22" fmla="*/ 105 w 270"/>
              <a:gd name="T23" fmla="*/ 84 h 105"/>
              <a:gd name="T24" fmla="*/ 93 w 270"/>
              <a:gd name="T25" fmla="*/ 88 h 105"/>
              <a:gd name="T26" fmla="*/ 77 w 270"/>
              <a:gd name="T27" fmla="*/ 86 h 105"/>
              <a:gd name="T28" fmla="*/ 75 w 270"/>
              <a:gd name="T29" fmla="*/ 86 h 105"/>
              <a:gd name="T30" fmla="*/ 62 w 270"/>
              <a:gd name="T31" fmla="*/ 92 h 105"/>
              <a:gd name="T32" fmla="*/ 49 w 270"/>
              <a:gd name="T33" fmla="*/ 98 h 105"/>
              <a:gd name="T34" fmla="*/ 46 w 270"/>
              <a:gd name="T35" fmla="*/ 98 h 105"/>
              <a:gd name="T36" fmla="*/ 40 w 270"/>
              <a:gd name="T37" fmla="*/ 97 h 105"/>
              <a:gd name="T38" fmla="*/ 32 w 270"/>
              <a:gd name="T39" fmla="*/ 98 h 105"/>
              <a:gd name="T40" fmla="*/ 24 w 270"/>
              <a:gd name="T41" fmla="*/ 99 h 105"/>
              <a:gd name="T42" fmla="*/ 18 w 270"/>
              <a:gd name="T43" fmla="*/ 98 h 105"/>
              <a:gd name="T44" fmla="*/ 14 w 270"/>
              <a:gd name="T45" fmla="*/ 98 h 105"/>
              <a:gd name="T46" fmla="*/ 0 w 270"/>
              <a:gd name="T47" fmla="*/ 105 h 105"/>
              <a:gd name="T48" fmla="*/ 270 w 270"/>
              <a:gd name="T49" fmla="*/ 105 h 105"/>
              <a:gd name="T50" fmla="*/ 270 w 270"/>
              <a:gd name="T51" fmla="*/ 2 h 105"/>
              <a:gd name="T52" fmla="*/ 255 w 270"/>
              <a:gd name="T53" fmla="*/ 0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70" h="105">
                <a:moveTo>
                  <a:pt x="255" y="0"/>
                </a:moveTo>
                <a:cubicBezTo>
                  <a:pt x="218" y="0"/>
                  <a:pt x="219" y="30"/>
                  <a:pt x="203" y="32"/>
                </a:cubicBezTo>
                <a:cubicBezTo>
                  <a:pt x="203" y="32"/>
                  <a:pt x="202" y="32"/>
                  <a:pt x="202" y="32"/>
                </a:cubicBezTo>
                <a:cubicBezTo>
                  <a:pt x="198" y="32"/>
                  <a:pt x="195" y="30"/>
                  <a:pt x="192" y="28"/>
                </a:cubicBezTo>
                <a:cubicBezTo>
                  <a:pt x="189" y="25"/>
                  <a:pt x="185" y="23"/>
                  <a:pt x="179" y="23"/>
                </a:cubicBezTo>
                <a:cubicBezTo>
                  <a:pt x="177" y="23"/>
                  <a:pt x="175" y="23"/>
                  <a:pt x="172" y="24"/>
                </a:cubicBezTo>
                <a:cubicBezTo>
                  <a:pt x="155" y="28"/>
                  <a:pt x="158" y="53"/>
                  <a:pt x="148" y="56"/>
                </a:cubicBezTo>
                <a:cubicBezTo>
                  <a:pt x="147" y="56"/>
                  <a:pt x="146" y="57"/>
                  <a:pt x="145" y="57"/>
                </a:cubicBezTo>
                <a:cubicBezTo>
                  <a:pt x="142" y="57"/>
                  <a:pt x="138" y="56"/>
                  <a:pt x="135" y="55"/>
                </a:cubicBezTo>
                <a:cubicBezTo>
                  <a:pt x="132" y="54"/>
                  <a:pt x="128" y="53"/>
                  <a:pt x="125" y="53"/>
                </a:cubicBezTo>
                <a:cubicBezTo>
                  <a:pt x="122" y="53"/>
                  <a:pt x="118" y="54"/>
                  <a:pt x="115" y="56"/>
                </a:cubicBezTo>
                <a:cubicBezTo>
                  <a:pt x="103" y="64"/>
                  <a:pt x="114" y="77"/>
                  <a:pt x="105" y="84"/>
                </a:cubicBezTo>
                <a:cubicBezTo>
                  <a:pt x="101" y="87"/>
                  <a:pt x="97" y="88"/>
                  <a:pt x="93" y="88"/>
                </a:cubicBezTo>
                <a:cubicBezTo>
                  <a:pt x="88" y="88"/>
                  <a:pt x="83" y="87"/>
                  <a:pt x="77" y="86"/>
                </a:cubicBezTo>
                <a:cubicBezTo>
                  <a:pt x="76" y="86"/>
                  <a:pt x="75" y="86"/>
                  <a:pt x="75" y="86"/>
                </a:cubicBezTo>
                <a:cubicBezTo>
                  <a:pt x="70" y="86"/>
                  <a:pt x="66" y="89"/>
                  <a:pt x="62" y="92"/>
                </a:cubicBezTo>
                <a:cubicBezTo>
                  <a:pt x="57" y="95"/>
                  <a:pt x="53" y="98"/>
                  <a:pt x="49" y="98"/>
                </a:cubicBezTo>
                <a:cubicBezTo>
                  <a:pt x="48" y="98"/>
                  <a:pt x="47" y="98"/>
                  <a:pt x="46" y="98"/>
                </a:cubicBezTo>
                <a:cubicBezTo>
                  <a:pt x="44" y="97"/>
                  <a:pt x="42" y="97"/>
                  <a:pt x="40" y="97"/>
                </a:cubicBezTo>
                <a:cubicBezTo>
                  <a:pt x="37" y="97"/>
                  <a:pt x="35" y="97"/>
                  <a:pt x="32" y="98"/>
                </a:cubicBezTo>
                <a:cubicBezTo>
                  <a:pt x="30" y="98"/>
                  <a:pt x="27" y="99"/>
                  <a:pt x="24" y="99"/>
                </a:cubicBezTo>
                <a:cubicBezTo>
                  <a:pt x="22" y="99"/>
                  <a:pt x="20" y="99"/>
                  <a:pt x="18" y="98"/>
                </a:cubicBezTo>
                <a:cubicBezTo>
                  <a:pt x="17" y="98"/>
                  <a:pt x="15" y="98"/>
                  <a:pt x="14" y="98"/>
                </a:cubicBezTo>
                <a:cubicBezTo>
                  <a:pt x="5" y="98"/>
                  <a:pt x="0" y="105"/>
                  <a:pt x="0" y="105"/>
                </a:cubicBezTo>
                <a:cubicBezTo>
                  <a:pt x="0" y="105"/>
                  <a:pt x="268" y="105"/>
                  <a:pt x="270" y="105"/>
                </a:cubicBezTo>
                <a:cubicBezTo>
                  <a:pt x="270" y="2"/>
                  <a:pt x="270" y="2"/>
                  <a:pt x="270" y="2"/>
                </a:cubicBezTo>
                <a:cubicBezTo>
                  <a:pt x="264" y="1"/>
                  <a:pt x="259" y="0"/>
                  <a:pt x="255" y="0"/>
                </a:cubicBezTo>
              </a:path>
            </a:pathLst>
          </a:custGeom>
          <a:solidFill>
            <a:srgbClr val="F9F9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" name="Google Shape;201;p5">
            <a:extLst>
              <a:ext uri="{FF2B5EF4-FFF2-40B4-BE49-F238E27FC236}">
                <a16:creationId xmlns:a16="http://schemas.microsoft.com/office/drawing/2014/main" id="{7B34506D-222D-456C-8575-D4B33CC9BB45}"/>
              </a:ext>
            </a:extLst>
          </p:cNvPr>
          <p:cNvSpPr/>
          <p:nvPr/>
        </p:nvSpPr>
        <p:spPr>
          <a:xfrm>
            <a:off x="474470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服</a:t>
            </a:r>
            <a:endParaRPr sz="6600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201;p5">
            <a:extLst>
              <a:ext uri="{FF2B5EF4-FFF2-40B4-BE49-F238E27FC236}">
                <a16:creationId xmlns:a16="http://schemas.microsoft.com/office/drawing/2014/main" id="{FFDEAED2-425A-462E-A58C-BD471F18BA95}"/>
              </a:ext>
            </a:extLst>
          </p:cNvPr>
          <p:cNvSpPr/>
          <p:nvPr/>
        </p:nvSpPr>
        <p:spPr>
          <a:xfrm>
            <a:off x="1502431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品</a:t>
            </a:r>
            <a:endParaRPr sz="6600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201;p5">
            <a:extLst>
              <a:ext uri="{FF2B5EF4-FFF2-40B4-BE49-F238E27FC236}">
                <a16:creationId xmlns:a16="http://schemas.microsoft.com/office/drawing/2014/main" id="{7563C460-228F-494F-A25F-48A5761F431B}"/>
              </a:ext>
            </a:extLst>
          </p:cNvPr>
          <p:cNvSpPr/>
          <p:nvPr/>
        </p:nvSpPr>
        <p:spPr>
          <a:xfrm>
            <a:off x="6634527" y="218804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切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201;p5">
            <a:extLst>
              <a:ext uri="{FF2B5EF4-FFF2-40B4-BE49-F238E27FC236}">
                <a16:creationId xmlns:a16="http://schemas.microsoft.com/office/drawing/2014/main" id="{D46F6BF4-BCF9-4F85-866F-0F07AAAB101E}"/>
              </a:ext>
            </a:extLst>
          </p:cNvPr>
          <p:cNvSpPr/>
          <p:nvPr/>
        </p:nvSpPr>
        <p:spPr>
          <a:xfrm>
            <a:off x="5612487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送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201;p5">
            <a:extLst>
              <a:ext uri="{FF2B5EF4-FFF2-40B4-BE49-F238E27FC236}">
                <a16:creationId xmlns:a16="http://schemas.microsoft.com/office/drawing/2014/main" id="{E8ED9A27-83E8-40D2-B598-F6B8CA5B0706}"/>
              </a:ext>
            </a:extLst>
          </p:cNvPr>
          <p:cNvSpPr/>
          <p:nvPr/>
        </p:nvSpPr>
        <p:spPr>
          <a:xfrm>
            <a:off x="4584973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引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201;p5">
            <a:extLst>
              <a:ext uri="{FF2B5EF4-FFF2-40B4-BE49-F238E27FC236}">
                <a16:creationId xmlns:a16="http://schemas.microsoft.com/office/drawing/2014/main" id="{7AD68D71-406A-47BA-9F77-B24A55C9057D}"/>
              </a:ext>
            </a:extLst>
          </p:cNvPr>
          <p:cNvSpPr/>
          <p:nvPr/>
        </p:nvSpPr>
        <p:spPr>
          <a:xfrm>
            <a:off x="2529945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電</a:t>
            </a:r>
            <a:endParaRPr lang="ja-JP" altLang="en-US"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201;p5">
            <a:extLst>
              <a:ext uri="{FF2B5EF4-FFF2-40B4-BE49-F238E27FC236}">
                <a16:creationId xmlns:a16="http://schemas.microsoft.com/office/drawing/2014/main" id="{208C2554-060E-466A-83FF-5E82F62FA815}"/>
              </a:ext>
            </a:extLst>
          </p:cNvPr>
          <p:cNvSpPr/>
          <p:nvPr/>
        </p:nvSpPr>
        <p:spPr>
          <a:xfrm>
            <a:off x="3557459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別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201;p5">
            <a:extLst>
              <a:ext uri="{FF2B5EF4-FFF2-40B4-BE49-F238E27FC236}">
                <a16:creationId xmlns:a16="http://schemas.microsoft.com/office/drawing/2014/main" id="{6C1C66DB-4375-44B7-8F2C-4595BFE702CB}"/>
              </a:ext>
            </a:extLst>
          </p:cNvPr>
          <p:cNvSpPr/>
          <p:nvPr/>
        </p:nvSpPr>
        <p:spPr>
          <a:xfrm>
            <a:off x="7656567" y="213256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安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201;p5">
            <a:extLst>
              <a:ext uri="{FF2B5EF4-FFF2-40B4-BE49-F238E27FC236}">
                <a16:creationId xmlns:a16="http://schemas.microsoft.com/office/drawing/2014/main" id="{61A6EC1C-BD7E-4641-BE6A-8E92725F8080}"/>
              </a:ext>
            </a:extLst>
          </p:cNvPr>
          <p:cNvSpPr/>
          <p:nvPr/>
        </p:nvSpPr>
        <p:spPr>
          <a:xfrm>
            <a:off x="8679236" y="219684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開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201;p5">
            <a:extLst>
              <a:ext uri="{FF2B5EF4-FFF2-40B4-BE49-F238E27FC236}">
                <a16:creationId xmlns:a16="http://schemas.microsoft.com/office/drawing/2014/main" id="{D1D4FB9E-AE36-43A6-9643-2CBDCFB41C32}"/>
              </a:ext>
            </a:extLst>
          </p:cNvPr>
          <p:cNvSpPr/>
          <p:nvPr/>
        </p:nvSpPr>
        <p:spPr>
          <a:xfrm>
            <a:off x="9709699" y="211670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閉</a:t>
            </a:r>
            <a:endParaRPr sz="6600" b="1" dirty="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201;p5">
            <a:extLst>
              <a:ext uri="{FF2B5EF4-FFF2-40B4-BE49-F238E27FC236}">
                <a16:creationId xmlns:a16="http://schemas.microsoft.com/office/drawing/2014/main" id="{30A3F3DC-7350-4F93-B945-494037255E7B}"/>
              </a:ext>
            </a:extLst>
          </p:cNvPr>
          <p:cNvSpPr/>
          <p:nvPr/>
        </p:nvSpPr>
        <p:spPr>
          <a:xfrm>
            <a:off x="10732691" y="219169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税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8" name="Picture 497">
            <a:extLst>
              <a:ext uri="{FF2B5EF4-FFF2-40B4-BE49-F238E27FC236}">
                <a16:creationId xmlns:a16="http://schemas.microsoft.com/office/drawing/2014/main" id="{A0F09320-BD2E-4C74-B05D-C655890496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610" b="14587"/>
          <a:stretch/>
        </p:blipFill>
        <p:spPr>
          <a:xfrm>
            <a:off x="10295792" y="5275862"/>
            <a:ext cx="1904488" cy="1582137"/>
          </a:xfrm>
          <a:prstGeom prst="rect">
            <a:avLst/>
          </a:prstGeom>
        </p:spPr>
      </p:pic>
      <p:sp>
        <p:nvSpPr>
          <p:cNvPr id="31" name="Freeform 40">
            <a:extLst>
              <a:ext uri="{FF2B5EF4-FFF2-40B4-BE49-F238E27FC236}">
                <a16:creationId xmlns:a16="http://schemas.microsoft.com/office/drawing/2014/main" id="{17B56645-3ACB-4C68-A374-8042A807C39D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11381296" y="826644"/>
            <a:ext cx="787058" cy="1065570"/>
          </a:xfrm>
          <a:custGeom>
            <a:avLst/>
            <a:gdLst>
              <a:gd name="T0" fmla="*/ 154 w 205"/>
              <a:gd name="T1" fmla="*/ 161 h 254"/>
              <a:gd name="T2" fmla="*/ 170 w 205"/>
              <a:gd name="T3" fmla="*/ 150 h 254"/>
              <a:gd name="T4" fmla="*/ 178 w 205"/>
              <a:gd name="T5" fmla="*/ 145 h 254"/>
              <a:gd name="T6" fmla="*/ 180 w 205"/>
              <a:gd name="T7" fmla="*/ 133 h 254"/>
              <a:gd name="T8" fmla="*/ 181 w 205"/>
              <a:gd name="T9" fmla="*/ 121 h 254"/>
              <a:gd name="T10" fmla="*/ 197 w 205"/>
              <a:gd name="T11" fmla="*/ 123 h 254"/>
              <a:gd name="T12" fmla="*/ 201 w 205"/>
              <a:gd name="T13" fmla="*/ 118 h 254"/>
              <a:gd name="T14" fmla="*/ 203 w 205"/>
              <a:gd name="T15" fmla="*/ 114 h 254"/>
              <a:gd name="T16" fmla="*/ 204 w 205"/>
              <a:gd name="T17" fmla="*/ 104 h 254"/>
              <a:gd name="T18" fmla="*/ 185 w 205"/>
              <a:gd name="T19" fmla="*/ 93 h 254"/>
              <a:gd name="T20" fmla="*/ 180 w 205"/>
              <a:gd name="T21" fmla="*/ 97 h 254"/>
              <a:gd name="T22" fmla="*/ 173 w 205"/>
              <a:gd name="T23" fmla="*/ 106 h 254"/>
              <a:gd name="T24" fmla="*/ 164 w 205"/>
              <a:gd name="T25" fmla="*/ 86 h 254"/>
              <a:gd name="T26" fmla="*/ 124 w 205"/>
              <a:gd name="T27" fmla="*/ 59 h 254"/>
              <a:gd name="T28" fmla="*/ 121 w 205"/>
              <a:gd name="T29" fmla="*/ 36 h 254"/>
              <a:gd name="T30" fmla="*/ 124 w 205"/>
              <a:gd name="T31" fmla="*/ 6 h 254"/>
              <a:gd name="T32" fmla="*/ 103 w 205"/>
              <a:gd name="T33" fmla="*/ 12 h 254"/>
              <a:gd name="T34" fmla="*/ 107 w 205"/>
              <a:gd name="T35" fmla="*/ 44 h 254"/>
              <a:gd name="T36" fmla="*/ 95 w 205"/>
              <a:gd name="T37" fmla="*/ 31 h 254"/>
              <a:gd name="T38" fmla="*/ 35 w 205"/>
              <a:gd name="T39" fmla="*/ 7 h 254"/>
              <a:gd name="T40" fmla="*/ 8 w 205"/>
              <a:gd name="T41" fmla="*/ 10 h 254"/>
              <a:gd name="T42" fmla="*/ 23 w 205"/>
              <a:gd name="T43" fmla="*/ 19 h 254"/>
              <a:gd name="T44" fmla="*/ 61 w 205"/>
              <a:gd name="T45" fmla="*/ 17 h 254"/>
              <a:gd name="T46" fmla="*/ 103 w 205"/>
              <a:gd name="T47" fmla="*/ 61 h 254"/>
              <a:gd name="T48" fmla="*/ 130 w 205"/>
              <a:gd name="T49" fmla="*/ 84 h 254"/>
              <a:gd name="T50" fmla="*/ 158 w 205"/>
              <a:gd name="T51" fmla="*/ 101 h 254"/>
              <a:gd name="T52" fmla="*/ 126 w 205"/>
              <a:gd name="T53" fmla="*/ 94 h 254"/>
              <a:gd name="T54" fmla="*/ 96 w 205"/>
              <a:gd name="T55" fmla="*/ 70 h 254"/>
              <a:gd name="T56" fmla="*/ 79 w 205"/>
              <a:gd name="T57" fmla="*/ 67 h 254"/>
              <a:gd name="T58" fmla="*/ 79 w 205"/>
              <a:gd name="T59" fmla="*/ 76 h 254"/>
              <a:gd name="T60" fmla="*/ 90 w 205"/>
              <a:gd name="T61" fmla="*/ 76 h 254"/>
              <a:gd name="T62" fmla="*/ 117 w 205"/>
              <a:gd name="T63" fmla="*/ 101 h 254"/>
              <a:gd name="T64" fmla="*/ 87 w 205"/>
              <a:gd name="T65" fmla="*/ 103 h 254"/>
              <a:gd name="T66" fmla="*/ 63 w 205"/>
              <a:gd name="T67" fmla="*/ 101 h 254"/>
              <a:gd name="T68" fmla="*/ 61 w 205"/>
              <a:gd name="T69" fmla="*/ 116 h 254"/>
              <a:gd name="T70" fmla="*/ 97 w 205"/>
              <a:gd name="T71" fmla="*/ 119 h 254"/>
              <a:gd name="T72" fmla="*/ 128 w 205"/>
              <a:gd name="T73" fmla="*/ 122 h 254"/>
              <a:gd name="T74" fmla="*/ 95 w 205"/>
              <a:gd name="T75" fmla="*/ 130 h 254"/>
              <a:gd name="T76" fmla="*/ 100 w 205"/>
              <a:gd name="T77" fmla="*/ 141 h 254"/>
              <a:gd name="T78" fmla="*/ 115 w 205"/>
              <a:gd name="T79" fmla="*/ 136 h 254"/>
              <a:gd name="T80" fmla="*/ 131 w 205"/>
              <a:gd name="T81" fmla="*/ 126 h 254"/>
              <a:gd name="T82" fmla="*/ 120 w 205"/>
              <a:gd name="T83" fmla="*/ 152 h 254"/>
              <a:gd name="T84" fmla="*/ 77 w 205"/>
              <a:gd name="T85" fmla="*/ 188 h 254"/>
              <a:gd name="T86" fmla="*/ 60 w 205"/>
              <a:gd name="T87" fmla="*/ 191 h 254"/>
              <a:gd name="T88" fmla="*/ 59 w 205"/>
              <a:gd name="T89" fmla="*/ 197 h 254"/>
              <a:gd name="T90" fmla="*/ 34 w 205"/>
              <a:gd name="T91" fmla="*/ 222 h 254"/>
              <a:gd name="T92" fmla="*/ 11 w 205"/>
              <a:gd name="T93" fmla="*/ 235 h 254"/>
              <a:gd name="T94" fmla="*/ 14 w 205"/>
              <a:gd name="T95" fmla="*/ 252 h 254"/>
              <a:gd name="T96" fmla="*/ 65 w 205"/>
              <a:gd name="T97" fmla="*/ 216 h 254"/>
              <a:gd name="T98" fmla="*/ 72 w 205"/>
              <a:gd name="T99" fmla="*/ 220 h 254"/>
              <a:gd name="T100" fmla="*/ 96 w 205"/>
              <a:gd name="T101" fmla="*/ 198 h 254"/>
              <a:gd name="T102" fmla="*/ 113 w 205"/>
              <a:gd name="T103" fmla="*/ 200 h 254"/>
              <a:gd name="T104" fmla="*/ 165 w 205"/>
              <a:gd name="T105" fmla="*/ 198 h 254"/>
              <a:gd name="T106" fmla="*/ 197 w 205"/>
              <a:gd name="T107" fmla="*/ 186 h 254"/>
              <a:gd name="T108" fmla="*/ 201 w 205"/>
              <a:gd name="T109" fmla="*/ 172 h 254"/>
              <a:gd name="T110" fmla="*/ 200 w 205"/>
              <a:gd name="T111" fmla="*/ 114 h 254"/>
              <a:gd name="T112" fmla="*/ 197 w 205"/>
              <a:gd name="T113" fmla="*/ 110 h 254"/>
              <a:gd name="T114" fmla="*/ 140 w 205"/>
              <a:gd name="T115" fmla="*/ 84 h 254"/>
              <a:gd name="T116" fmla="*/ 114 w 205"/>
              <a:gd name="T117" fmla="*/ 67 h 254"/>
              <a:gd name="T118" fmla="*/ 160 w 205"/>
              <a:gd name="T119" fmla="*/ 93 h 254"/>
              <a:gd name="T120" fmla="*/ 140 w 205"/>
              <a:gd name="T121" fmla="*/ 8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05" h="254">
                <a:moveTo>
                  <a:pt x="187" y="164"/>
                </a:moveTo>
                <a:cubicBezTo>
                  <a:pt x="182" y="162"/>
                  <a:pt x="167" y="162"/>
                  <a:pt x="154" y="161"/>
                </a:cubicBezTo>
                <a:cubicBezTo>
                  <a:pt x="160" y="157"/>
                  <a:pt x="166" y="152"/>
                  <a:pt x="169" y="151"/>
                </a:cubicBezTo>
                <a:cubicBezTo>
                  <a:pt x="169" y="151"/>
                  <a:pt x="169" y="150"/>
                  <a:pt x="170" y="150"/>
                </a:cubicBezTo>
                <a:cubicBezTo>
                  <a:pt x="171" y="150"/>
                  <a:pt x="172" y="149"/>
                  <a:pt x="173" y="149"/>
                </a:cubicBezTo>
                <a:cubicBezTo>
                  <a:pt x="175" y="148"/>
                  <a:pt x="177" y="147"/>
                  <a:pt x="178" y="145"/>
                </a:cubicBezTo>
                <a:cubicBezTo>
                  <a:pt x="178" y="143"/>
                  <a:pt x="177" y="141"/>
                  <a:pt x="178" y="139"/>
                </a:cubicBezTo>
                <a:cubicBezTo>
                  <a:pt x="178" y="137"/>
                  <a:pt x="179" y="135"/>
                  <a:pt x="180" y="133"/>
                </a:cubicBezTo>
                <a:cubicBezTo>
                  <a:pt x="181" y="130"/>
                  <a:pt x="180" y="127"/>
                  <a:pt x="178" y="124"/>
                </a:cubicBezTo>
                <a:cubicBezTo>
                  <a:pt x="181" y="121"/>
                  <a:pt x="181" y="121"/>
                  <a:pt x="181" y="121"/>
                </a:cubicBezTo>
                <a:cubicBezTo>
                  <a:pt x="181" y="121"/>
                  <a:pt x="189" y="128"/>
                  <a:pt x="192" y="128"/>
                </a:cubicBezTo>
                <a:cubicBezTo>
                  <a:pt x="193" y="128"/>
                  <a:pt x="195" y="126"/>
                  <a:pt x="197" y="123"/>
                </a:cubicBezTo>
                <a:cubicBezTo>
                  <a:pt x="198" y="123"/>
                  <a:pt x="199" y="124"/>
                  <a:pt x="200" y="123"/>
                </a:cubicBezTo>
                <a:cubicBezTo>
                  <a:pt x="200" y="123"/>
                  <a:pt x="201" y="120"/>
                  <a:pt x="201" y="118"/>
                </a:cubicBezTo>
                <a:cubicBezTo>
                  <a:pt x="201" y="119"/>
                  <a:pt x="201" y="119"/>
                  <a:pt x="201" y="119"/>
                </a:cubicBezTo>
                <a:cubicBezTo>
                  <a:pt x="203" y="117"/>
                  <a:pt x="203" y="114"/>
                  <a:pt x="203" y="114"/>
                </a:cubicBezTo>
                <a:cubicBezTo>
                  <a:pt x="203" y="113"/>
                  <a:pt x="203" y="113"/>
                  <a:pt x="203" y="113"/>
                </a:cubicBezTo>
                <a:cubicBezTo>
                  <a:pt x="204" y="110"/>
                  <a:pt x="205" y="106"/>
                  <a:pt x="204" y="104"/>
                </a:cubicBezTo>
                <a:cubicBezTo>
                  <a:pt x="201" y="96"/>
                  <a:pt x="195" y="88"/>
                  <a:pt x="190" y="90"/>
                </a:cubicBezTo>
                <a:cubicBezTo>
                  <a:pt x="189" y="90"/>
                  <a:pt x="187" y="92"/>
                  <a:pt x="185" y="93"/>
                </a:cubicBezTo>
                <a:cubicBezTo>
                  <a:pt x="185" y="93"/>
                  <a:pt x="185" y="92"/>
                  <a:pt x="184" y="92"/>
                </a:cubicBezTo>
                <a:cubicBezTo>
                  <a:pt x="182" y="92"/>
                  <a:pt x="180" y="97"/>
                  <a:pt x="180" y="97"/>
                </a:cubicBezTo>
                <a:cubicBezTo>
                  <a:pt x="180" y="97"/>
                  <a:pt x="180" y="98"/>
                  <a:pt x="181" y="98"/>
                </a:cubicBezTo>
                <a:cubicBezTo>
                  <a:pt x="177" y="102"/>
                  <a:pt x="173" y="106"/>
                  <a:pt x="173" y="106"/>
                </a:cubicBezTo>
                <a:cubicBezTo>
                  <a:pt x="172" y="107"/>
                  <a:pt x="172" y="107"/>
                  <a:pt x="172" y="107"/>
                </a:cubicBezTo>
                <a:cubicBezTo>
                  <a:pt x="170" y="100"/>
                  <a:pt x="168" y="93"/>
                  <a:pt x="164" y="86"/>
                </a:cubicBezTo>
                <a:cubicBezTo>
                  <a:pt x="160" y="77"/>
                  <a:pt x="154" y="69"/>
                  <a:pt x="145" y="65"/>
                </a:cubicBezTo>
                <a:cubicBezTo>
                  <a:pt x="138" y="62"/>
                  <a:pt x="131" y="61"/>
                  <a:pt x="124" y="59"/>
                </a:cubicBezTo>
                <a:cubicBezTo>
                  <a:pt x="120" y="57"/>
                  <a:pt x="117" y="55"/>
                  <a:pt x="114" y="53"/>
                </a:cubicBezTo>
                <a:cubicBezTo>
                  <a:pt x="116" y="47"/>
                  <a:pt x="119" y="41"/>
                  <a:pt x="121" y="36"/>
                </a:cubicBezTo>
                <a:cubicBezTo>
                  <a:pt x="124" y="29"/>
                  <a:pt x="127" y="22"/>
                  <a:pt x="126" y="15"/>
                </a:cubicBezTo>
                <a:cubicBezTo>
                  <a:pt x="126" y="12"/>
                  <a:pt x="125" y="9"/>
                  <a:pt x="124" y="6"/>
                </a:cubicBezTo>
                <a:cubicBezTo>
                  <a:pt x="122" y="4"/>
                  <a:pt x="119" y="3"/>
                  <a:pt x="116" y="4"/>
                </a:cubicBezTo>
                <a:cubicBezTo>
                  <a:pt x="111" y="5"/>
                  <a:pt x="108" y="12"/>
                  <a:pt x="103" y="12"/>
                </a:cubicBezTo>
                <a:cubicBezTo>
                  <a:pt x="107" y="12"/>
                  <a:pt x="113" y="14"/>
                  <a:pt x="114" y="18"/>
                </a:cubicBezTo>
                <a:cubicBezTo>
                  <a:pt x="117" y="24"/>
                  <a:pt x="109" y="38"/>
                  <a:pt x="107" y="44"/>
                </a:cubicBezTo>
                <a:cubicBezTo>
                  <a:pt x="107" y="45"/>
                  <a:pt x="107" y="45"/>
                  <a:pt x="107" y="45"/>
                </a:cubicBezTo>
                <a:cubicBezTo>
                  <a:pt x="102" y="41"/>
                  <a:pt x="98" y="36"/>
                  <a:pt x="95" y="31"/>
                </a:cubicBezTo>
                <a:cubicBezTo>
                  <a:pt x="86" y="20"/>
                  <a:pt x="77" y="9"/>
                  <a:pt x="63" y="6"/>
                </a:cubicBezTo>
                <a:cubicBezTo>
                  <a:pt x="54" y="3"/>
                  <a:pt x="45" y="6"/>
                  <a:pt x="35" y="7"/>
                </a:cubicBezTo>
                <a:cubicBezTo>
                  <a:pt x="26" y="8"/>
                  <a:pt x="15" y="7"/>
                  <a:pt x="8" y="0"/>
                </a:cubicBezTo>
                <a:cubicBezTo>
                  <a:pt x="6" y="3"/>
                  <a:pt x="7" y="7"/>
                  <a:pt x="8" y="10"/>
                </a:cubicBezTo>
                <a:cubicBezTo>
                  <a:pt x="9" y="14"/>
                  <a:pt x="12" y="17"/>
                  <a:pt x="16" y="18"/>
                </a:cubicBezTo>
                <a:cubicBezTo>
                  <a:pt x="18" y="18"/>
                  <a:pt x="20" y="18"/>
                  <a:pt x="23" y="19"/>
                </a:cubicBezTo>
                <a:cubicBezTo>
                  <a:pt x="25" y="20"/>
                  <a:pt x="27" y="22"/>
                  <a:pt x="27" y="25"/>
                </a:cubicBezTo>
                <a:cubicBezTo>
                  <a:pt x="37" y="18"/>
                  <a:pt x="49" y="14"/>
                  <a:pt x="61" y="17"/>
                </a:cubicBezTo>
                <a:cubicBezTo>
                  <a:pt x="73" y="19"/>
                  <a:pt x="83" y="27"/>
                  <a:pt x="90" y="37"/>
                </a:cubicBezTo>
                <a:cubicBezTo>
                  <a:pt x="95" y="45"/>
                  <a:pt x="97" y="54"/>
                  <a:pt x="103" y="61"/>
                </a:cubicBezTo>
                <a:cubicBezTo>
                  <a:pt x="103" y="64"/>
                  <a:pt x="104" y="67"/>
                  <a:pt x="106" y="70"/>
                </a:cubicBezTo>
                <a:cubicBezTo>
                  <a:pt x="110" y="79"/>
                  <a:pt x="121" y="82"/>
                  <a:pt x="130" y="84"/>
                </a:cubicBezTo>
                <a:cubicBezTo>
                  <a:pt x="140" y="86"/>
                  <a:pt x="150" y="89"/>
                  <a:pt x="155" y="97"/>
                </a:cubicBezTo>
                <a:cubicBezTo>
                  <a:pt x="156" y="98"/>
                  <a:pt x="157" y="100"/>
                  <a:pt x="158" y="101"/>
                </a:cubicBezTo>
                <a:cubicBezTo>
                  <a:pt x="155" y="100"/>
                  <a:pt x="151" y="100"/>
                  <a:pt x="147" y="101"/>
                </a:cubicBezTo>
                <a:cubicBezTo>
                  <a:pt x="126" y="94"/>
                  <a:pt x="126" y="94"/>
                  <a:pt x="126" y="94"/>
                </a:cubicBezTo>
                <a:cubicBezTo>
                  <a:pt x="126" y="94"/>
                  <a:pt x="122" y="86"/>
                  <a:pt x="111" y="83"/>
                </a:cubicBezTo>
                <a:cubicBezTo>
                  <a:pt x="99" y="79"/>
                  <a:pt x="96" y="70"/>
                  <a:pt x="96" y="70"/>
                </a:cubicBezTo>
                <a:cubicBezTo>
                  <a:pt x="96" y="70"/>
                  <a:pt x="93" y="62"/>
                  <a:pt x="91" y="63"/>
                </a:cubicBezTo>
                <a:cubicBezTo>
                  <a:pt x="90" y="64"/>
                  <a:pt x="79" y="64"/>
                  <a:pt x="79" y="67"/>
                </a:cubicBezTo>
                <a:cubicBezTo>
                  <a:pt x="79" y="69"/>
                  <a:pt x="81" y="70"/>
                  <a:pt x="81" y="70"/>
                </a:cubicBezTo>
                <a:cubicBezTo>
                  <a:pt x="79" y="76"/>
                  <a:pt x="79" y="76"/>
                  <a:pt x="79" y="76"/>
                </a:cubicBezTo>
                <a:cubicBezTo>
                  <a:pt x="85" y="76"/>
                  <a:pt x="85" y="76"/>
                  <a:pt x="85" y="76"/>
                </a:cubicBezTo>
                <a:cubicBezTo>
                  <a:pt x="90" y="76"/>
                  <a:pt x="90" y="76"/>
                  <a:pt x="90" y="76"/>
                </a:cubicBezTo>
                <a:cubicBezTo>
                  <a:pt x="93" y="79"/>
                  <a:pt x="96" y="84"/>
                  <a:pt x="99" y="87"/>
                </a:cubicBezTo>
                <a:cubicBezTo>
                  <a:pt x="105" y="92"/>
                  <a:pt x="107" y="100"/>
                  <a:pt x="117" y="101"/>
                </a:cubicBezTo>
                <a:cubicBezTo>
                  <a:pt x="118" y="102"/>
                  <a:pt x="118" y="102"/>
                  <a:pt x="118" y="102"/>
                </a:cubicBezTo>
                <a:cubicBezTo>
                  <a:pt x="113" y="102"/>
                  <a:pt x="93" y="103"/>
                  <a:pt x="87" y="103"/>
                </a:cubicBezTo>
                <a:cubicBezTo>
                  <a:pt x="81" y="103"/>
                  <a:pt x="73" y="103"/>
                  <a:pt x="73" y="103"/>
                </a:cubicBezTo>
                <a:cubicBezTo>
                  <a:pt x="73" y="103"/>
                  <a:pt x="69" y="100"/>
                  <a:pt x="63" y="101"/>
                </a:cubicBezTo>
                <a:cubicBezTo>
                  <a:pt x="57" y="102"/>
                  <a:pt x="63" y="107"/>
                  <a:pt x="63" y="107"/>
                </a:cubicBezTo>
                <a:cubicBezTo>
                  <a:pt x="63" y="107"/>
                  <a:pt x="59" y="113"/>
                  <a:pt x="61" y="116"/>
                </a:cubicBezTo>
                <a:cubicBezTo>
                  <a:pt x="62" y="119"/>
                  <a:pt x="76" y="113"/>
                  <a:pt x="76" y="113"/>
                </a:cubicBezTo>
                <a:cubicBezTo>
                  <a:pt x="76" y="113"/>
                  <a:pt x="88" y="116"/>
                  <a:pt x="97" y="119"/>
                </a:cubicBezTo>
                <a:cubicBezTo>
                  <a:pt x="107" y="122"/>
                  <a:pt x="117" y="113"/>
                  <a:pt x="117" y="113"/>
                </a:cubicBezTo>
                <a:cubicBezTo>
                  <a:pt x="128" y="122"/>
                  <a:pt x="128" y="122"/>
                  <a:pt x="128" y="122"/>
                </a:cubicBezTo>
                <a:cubicBezTo>
                  <a:pt x="126" y="123"/>
                  <a:pt x="125" y="125"/>
                  <a:pt x="123" y="126"/>
                </a:cubicBezTo>
                <a:cubicBezTo>
                  <a:pt x="115" y="132"/>
                  <a:pt x="104" y="134"/>
                  <a:pt x="95" y="130"/>
                </a:cubicBezTo>
                <a:cubicBezTo>
                  <a:pt x="96" y="133"/>
                  <a:pt x="97" y="136"/>
                  <a:pt x="98" y="138"/>
                </a:cubicBezTo>
                <a:cubicBezTo>
                  <a:pt x="98" y="140"/>
                  <a:pt x="99" y="141"/>
                  <a:pt x="100" y="141"/>
                </a:cubicBezTo>
                <a:cubicBezTo>
                  <a:pt x="101" y="142"/>
                  <a:pt x="102" y="141"/>
                  <a:pt x="103" y="141"/>
                </a:cubicBezTo>
                <a:cubicBezTo>
                  <a:pt x="107" y="140"/>
                  <a:pt x="111" y="138"/>
                  <a:pt x="115" y="136"/>
                </a:cubicBezTo>
                <a:cubicBezTo>
                  <a:pt x="120" y="135"/>
                  <a:pt x="125" y="133"/>
                  <a:pt x="129" y="129"/>
                </a:cubicBezTo>
                <a:cubicBezTo>
                  <a:pt x="130" y="128"/>
                  <a:pt x="130" y="127"/>
                  <a:pt x="131" y="126"/>
                </a:cubicBezTo>
                <a:cubicBezTo>
                  <a:pt x="134" y="128"/>
                  <a:pt x="134" y="128"/>
                  <a:pt x="134" y="128"/>
                </a:cubicBezTo>
                <a:cubicBezTo>
                  <a:pt x="131" y="136"/>
                  <a:pt x="120" y="152"/>
                  <a:pt x="120" y="152"/>
                </a:cubicBezTo>
                <a:cubicBezTo>
                  <a:pt x="120" y="152"/>
                  <a:pt x="103" y="151"/>
                  <a:pt x="96" y="158"/>
                </a:cubicBezTo>
                <a:cubicBezTo>
                  <a:pt x="90" y="164"/>
                  <a:pt x="85" y="179"/>
                  <a:pt x="77" y="188"/>
                </a:cubicBezTo>
                <a:cubicBezTo>
                  <a:pt x="74" y="190"/>
                  <a:pt x="71" y="190"/>
                  <a:pt x="67" y="190"/>
                </a:cubicBezTo>
                <a:cubicBezTo>
                  <a:pt x="65" y="190"/>
                  <a:pt x="62" y="189"/>
                  <a:pt x="60" y="191"/>
                </a:cubicBezTo>
                <a:cubicBezTo>
                  <a:pt x="59" y="192"/>
                  <a:pt x="58" y="193"/>
                  <a:pt x="58" y="195"/>
                </a:cubicBezTo>
                <a:cubicBezTo>
                  <a:pt x="58" y="196"/>
                  <a:pt x="59" y="197"/>
                  <a:pt x="59" y="197"/>
                </a:cubicBezTo>
                <a:cubicBezTo>
                  <a:pt x="56" y="197"/>
                  <a:pt x="53" y="198"/>
                  <a:pt x="51" y="202"/>
                </a:cubicBezTo>
                <a:cubicBezTo>
                  <a:pt x="45" y="211"/>
                  <a:pt x="45" y="217"/>
                  <a:pt x="34" y="222"/>
                </a:cubicBezTo>
                <a:cubicBezTo>
                  <a:pt x="23" y="227"/>
                  <a:pt x="22" y="218"/>
                  <a:pt x="17" y="222"/>
                </a:cubicBezTo>
                <a:cubicBezTo>
                  <a:pt x="13" y="226"/>
                  <a:pt x="14" y="233"/>
                  <a:pt x="11" y="235"/>
                </a:cubicBezTo>
                <a:cubicBezTo>
                  <a:pt x="7" y="238"/>
                  <a:pt x="0" y="241"/>
                  <a:pt x="2" y="246"/>
                </a:cubicBezTo>
                <a:cubicBezTo>
                  <a:pt x="3" y="250"/>
                  <a:pt x="12" y="254"/>
                  <a:pt x="14" y="252"/>
                </a:cubicBezTo>
                <a:cubicBezTo>
                  <a:pt x="16" y="250"/>
                  <a:pt x="11" y="246"/>
                  <a:pt x="11" y="246"/>
                </a:cubicBezTo>
                <a:cubicBezTo>
                  <a:pt x="65" y="216"/>
                  <a:pt x="65" y="216"/>
                  <a:pt x="65" y="216"/>
                </a:cubicBezTo>
                <a:cubicBezTo>
                  <a:pt x="65" y="217"/>
                  <a:pt x="66" y="219"/>
                  <a:pt x="67" y="220"/>
                </a:cubicBezTo>
                <a:cubicBezTo>
                  <a:pt x="69" y="221"/>
                  <a:pt x="70" y="221"/>
                  <a:pt x="72" y="220"/>
                </a:cubicBezTo>
                <a:cubicBezTo>
                  <a:pt x="73" y="220"/>
                  <a:pt x="75" y="218"/>
                  <a:pt x="76" y="217"/>
                </a:cubicBezTo>
                <a:cubicBezTo>
                  <a:pt x="82" y="211"/>
                  <a:pt x="89" y="205"/>
                  <a:pt x="96" y="198"/>
                </a:cubicBezTo>
                <a:cubicBezTo>
                  <a:pt x="98" y="197"/>
                  <a:pt x="98" y="197"/>
                  <a:pt x="98" y="197"/>
                </a:cubicBezTo>
                <a:cubicBezTo>
                  <a:pt x="100" y="203"/>
                  <a:pt x="111" y="203"/>
                  <a:pt x="113" y="200"/>
                </a:cubicBezTo>
                <a:cubicBezTo>
                  <a:pt x="116" y="197"/>
                  <a:pt x="123" y="189"/>
                  <a:pt x="132" y="189"/>
                </a:cubicBezTo>
                <a:cubicBezTo>
                  <a:pt x="141" y="188"/>
                  <a:pt x="158" y="198"/>
                  <a:pt x="165" y="198"/>
                </a:cubicBezTo>
                <a:cubicBezTo>
                  <a:pt x="169" y="197"/>
                  <a:pt x="185" y="189"/>
                  <a:pt x="193" y="184"/>
                </a:cubicBezTo>
                <a:cubicBezTo>
                  <a:pt x="194" y="185"/>
                  <a:pt x="196" y="186"/>
                  <a:pt x="197" y="186"/>
                </a:cubicBezTo>
                <a:cubicBezTo>
                  <a:pt x="200" y="185"/>
                  <a:pt x="203" y="184"/>
                  <a:pt x="204" y="181"/>
                </a:cubicBezTo>
                <a:cubicBezTo>
                  <a:pt x="204" y="178"/>
                  <a:pt x="203" y="175"/>
                  <a:pt x="201" y="172"/>
                </a:cubicBezTo>
                <a:cubicBezTo>
                  <a:pt x="198" y="168"/>
                  <a:pt x="193" y="165"/>
                  <a:pt x="187" y="164"/>
                </a:cubicBezTo>
                <a:close/>
                <a:moveTo>
                  <a:pt x="200" y="114"/>
                </a:moveTo>
                <a:cubicBezTo>
                  <a:pt x="200" y="115"/>
                  <a:pt x="200" y="116"/>
                  <a:pt x="200" y="116"/>
                </a:cubicBezTo>
                <a:cubicBezTo>
                  <a:pt x="200" y="116"/>
                  <a:pt x="197" y="114"/>
                  <a:pt x="197" y="110"/>
                </a:cubicBezTo>
                <a:cubicBezTo>
                  <a:pt x="197" y="110"/>
                  <a:pt x="200" y="112"/>
                  <a:pt x="200" y="114"/>
                </a:cubicBezTo>
                <a:close/>
                <a:moveTo>
                  <a:pt x="140" y="84"/>
                </a:moveTo>
                <a:cubicBezTo>
                  <a:pt x="133" y="82"/>
                  <a:pt x="125" y="81"/>
                  <a:pt x="119" y="76"/>
                </a:cubicBezTo>
                <a:cubicBezTo>
                  <a:pt x="117" y="74"/>
                  <a:pt x="115" y="71"/>
                  <a:pt x="114" y="67"/>
                </a:cubicBezTo>
                <a:cubicBezTo>
                  <a:pt x="121" y="70"/>
                  <a:pt x="128" y="71"/>
                  <a:pt x="135" y="73"/>
                </a:cubicBezTo>
                <a:cubicBezTo>
                  <a:pt x="146" y="76"/>
                  <a:pt x="158" y="82"/>
                  <a:pt x="160" y="93"/>
                </a:cubicBezTo>
                <a:cubicBezTo>
                  <a:pt x="160" y="94"/>
                  <a:pt x="160" y="96"/>
                  <a:pt x="160" y="97"/>
                </a:cubicBezTo>
                <a:cubicBezTo>
                  <a:pt x="155" y="91"/>
                  <a:pt x="148" y="86"/>
                  <a:pt x="140" y="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0C8FB9-2F9D-48FA-8110-FB350205C8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077" y="1770090"/>
            <a:ext cx="3838264" cy="3838264"/>
          </a:xfrm>
          <a:prstGeom prst="rect">
            <a:avLst/>
          </a:prstGeom>
        </p:spPr>
      </p:pic>
      <p:sp>
        <p:nvSpPr>
          <p:cNvPr id="391" name="Google Shape;130;p2">
            <a:extLst>
              <a:ext uri="{FF2B5EF4-FFF2-40B4-BE49-F238E27FC236}">
                <a16:creationId xmlns:a16="http://schemas.microsoft.com/office/drawing/2014/main" id="{4E071DE6-B1BB-4CAD-B95D-0E1190302ADC}"/>
              </a:ext>
            </a:extLst>
          </p:cNvPr>
          <p:cNvSpPr/>
          <p:nvPr/>
        </p:nvSpPr>
        <p:spPr>
          <a:xfrm>
            <a:off x="470129" y="1566042"/>
            <a:ext cx="4228689" cy="4231955"/>
          </a:xfrm>
          <a:prstGeom prst="frame">
            <a:avLst>
              <a:gd name="adj1" fmla="val 443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Freeform 40">
            <a:extLst>
              <a:ext uri="{FF2B5EF4-FFF2-40B4-BE49-F238E27FC236}">
                <a16:creationId xmlns:a16="http://schemas.microsoft.com/office/drawing/2014/main" id="{07F66DDB-9E8F-419B-BA82-84D6C144D253}"/>
              </a:ext>
            </a:extLst>
          </p:cNvPr>
          <p:cNvSpPr>
            <a:spLocks noEditPoints="1"/>
          </p:cNvSpPr>
          <p:nvPr/>
        </p:nvSpPr>
        <p:spPr bwMode="auto">
          <a:xfrm>
            <a:off x="-2845" y="861757"/>
            <a:ext cx="860337" cy="1065570"/>
          </a:xfrm>
          <a:custGeom>
            <a:avLst/>
            <a:gdLst>
              <a:gd name="T0" fmla="*/ 154 w 205"/>
              <a:gd name="T1" fmla="*/ 161 h 254"/>
              <a:gd name="T2" fmla="*/ 170 w 205"/>
              <a:gd name="T3" fmla="*/ 150 h 254"/>
              <a:gd name="T4" fmla="*/ 178 w 205"/>
              <a:gd name="T5" fmla="*/ 145 h 254"/>
              <a:gd name="T6" fmla="*/ 180 w 205"/>
              <a:gd name="T7" fmla="*/ 133 h 254"/>
              <a:gd name="T8" fmla="*/ 181 w 205"/>
              <a:gd name="T9" fmla="*/ 121 h 254"/>
              <a:gd name="T10" fmla="*/ 197 w 205"/>
              <a:gd name="T11" fmla="*/ 123 h 254"/>
              <a:gd name="T12" fmla="*/ 201 w 205"/>
              <a:gd name="T13" fmla="*/ 118 h 254"/>
              <a:gd name="T14" fmla="*/ 203 w 205"/>
              <a:gd name="T15" fmla="*/ 114 h 254"/>
              <a:gd name="T16" fmla="*/ 204 w 205"/>
              <a:gd name="T17" fmla="*/ 104 h 254"/>
              <a:gd name="T18" fmla="*/ 185 w 205"/>
              <a:gd name="T19" fmla="*/ 93 h 254"/>
              <a:gd name="T20" fmla="*/ 180 w 205"/>
              <a:gd name="T21" fmla="*/ 97 h 254"/>
              <a:gd name="T22" fmla="*/ 173 w 205"/>
              <a:gd name="T23" fmla="*/ 106 h 254"/>
              <a:gd name="T24" fmla="*/ 164 w 205"/>
              <a:gd name="T25" fmla="*/ 86 h 254"/>
              <a:gd name="T26" fmla="*/ 124 w 205"/>
              <a:gd name="T27" fmla="*/ 59 h 254"/>
              <a:gd name="T28" fmla="*/ 121 w 205"/>
              <a:gd name="T29" fmla="*/ 36 h 254"/>
              <a:gd name="T30" fmla="*/ 124 w 205"/>
              <a:gd name="T31" fmla="*/ 6 h 254"/>
              <a:gd name="T32" fmla="*/ 103 w 205"/>
              <a:gd name="T33" fmla="*/ 12 h 254"/>
              <a:gd name="T34" fmla="*/ 107 w 205"/>
              <a:gd name="T35" fmla="*/ 44 h 254"/>
              <a:gd name="T36" fmla="*/ 95 w 205"/>
              <a:gd name="T37" fmla="*/ 31 h 254"/>
              <a:gd name="T38" fmla="*/ 35 w 205"/>
              <a:gd name="T39" fmla="*/ 7 h 254"/>
              <a:gd name="T40" fmla="*/ 8 w 205"/>
              <a:gd name="T41" fmla="*/ 10 h 254"/>
              <a:gd name="T42" fmla="*/ 23 w 205"/>
              <a:gd name="T43" fmla="*/ 19 h 254"/>
              <a:gd name="T44" fmla="*/ 61 w 205"/>
              <a:gd name="T45" fmla="*/ 17 h 254"/>
              <a:gd name="T46" fmla="*/ 103 w 205"/>
              <a:gd name="T47" fmla="*/ 61 h 254"/>
              <a:gd name="T48" fmla="*/ 130 w 205"/>
              <a:gd name="T49" fmla="*/ 84 h 254"/>
              <a:gd name="T50" fmla="*/ 158 w 205"/>
              <a:gd name="T51" fmla="*/ 101 h 254"/>
              <a:gd name="T52" fmla="*/ 126 w 205"/>
              <a:gd name="T53" fmla="*/ 94 h 254"/>
              <a:gd name="T54" fmla="*/ 96 w 205"/>
              <a:gd name="T55" fmla="*/ 70 h 254"/>
              <a:gd name="T56" fmla="*/ 79 w 205"/>
              <a:gd name="T57" fmla="*/ 67 h 254"/>
              <a:gd name="T58" fmla="*/ 79 w 205"/>
              <a:gd name="T59" fmla="*/ 76 h 254"/>
              <a:gd name="T60" fmla="*/ 90 w 205"/>
              <a:gd name="T61" fmla="*/ 76 h 254"/>
              <a:gd name="T62" fmla="*/ 117 w 205"/>
              <a:gd name="T63" fmla="*/ 101 h 254"/>
              <a:gd name="T64" fmla="*/ 87 w 205"/>
              <a:gd name="T65" fmla="*/ 103 h 254"/>
              <a:gd name="T66" fmla="*/ 63 w 205"/>
              <a:gd name="T67" fmla="*/ 101 h 254"/>
              <a:gd name="T68" fmla="*/ 61 w 205"/>
              <a:gd name="T69" fmla="*/ 116 h 254"/>
              <a:gd name="T70" fmla="*/ 97 w 205"/>
              <a:gd name="T71" fmla="*/ 119 h 254"/>
              <a:gd name="T72" fmla="*/ 128 w 205"/>
              <a:gd name="T73" fmla="*/ 122 h 254"/>
              <a:gd name="T74" fmla="*/ 95 w 205"/>
              <a:gd name="T75" fmla="*/ 130 h 254"/>
              <a:gd name="T76" fmla="*/ 100 w 205"/>
              <a:gd name="T77" fmla="*/ 141 h 254"/>
              <a:gd name="T78" fmla="*/ 115 w 205"/>
              <a:gd name="T79" fmla="*/ 136 h 254"/>
              <a:gd name="T80" fmla="*/ 131 w 205"/>
              <a:gd name="T81" fmla="*/ 126 h 254"/>
              <a:gd name="T82" fmla="*/ 120 w 205"/>
              <a:gd name="T83" fmla="*/ 152 h 254"/>
              <a:gd name="T84" fmla="*/ 77 w 205"/>
              <a:gd name="T85" fmla="*/ 188 h 254"/>
              <a:gd name="T86" fmla="*/ 60 w 205"/>
              <a:gd name="T87" fmla="*/ 191 h 254"/>
              <a:gd name="T88" fmla="*/ 59 w 205"/>
              <a:gd name="T89" fmla="*/ 197 h 254"/>
              <a:gd name="T90" fmla="*/ 34 w 205"/>
              <a:gd name="T91" fmla="*/ 222 h 254"/>
              <a:gd name="T92" fmla="*/ 11 w 205"/>
              <a:gd name="T93" fmla="*/ 235 h 254"/>
              <a:gd name="T94" fmla="*/ 14 w 205"/>
              <a:gd name="T95" fmla="*/ 252 h 254"/>
              <a:gd name="T96" fmla="*/ 65 w 205"/>
              <a:gd name="T97" fmla="*/ 216 h 254"/>
              <a:gd name="T98" fmla="*/ 72 w 205"/>
              <a:gd name="T99" fmla="*/ 220 h 254"/>
              <a:gd name="T100" fmla="*/ 96 w 205"/>
              <a:gd name="T101" fmla="*/ 198 h 254"/>
              <a:gd name="T102" fmla="*/ 113 w 205"/>
              <a:gd name="T103" fmla="*/ 200 h 254"/>
              <a:gd name="T104" fmla="*/ 165 w 205"/>
              <a:gd name="T105" fmla="*/ 198 h 254"/>
              <a:gd name="T106" fmla="*/ 197 w 205"/>
              <a:gd name="T107" fmla="*/ 186 h 254"/>
              <a:gd name="T108" fmla="*/ 201 w 205"/>
              <a:gd name="T109" fmla="*/ 172 h 254"/>
              <a:gd name="T110" fmla="*/ 200 w 205"/>
              <a:gd name="T111" fmla="*/ 114 h 254"/>
              <a:gd name="T112" fmla="*/ 197 w 205"/>
              <a:gd name="T113" fmla="*/ 110 h 254"/>
              <a:gd name="T114" fmla="*/ 140 w 205"/>
              <a:gd name="T115" fmla="*/ 84 h 254"/>
              <a:gd name="T116" fmla="*/ 114 w 205"/>
              <a:gd name="T117" fmla="*/ 67 h 254"/>
              <a:gd name="T118" fmla="*/ 160 w 205"/>
              <a:gd name="T119" fmla="*/ 93 h 254"/>
              <a:gd name="T120" fmla="*/ 140 w 205"/>
              <a:gd name="T121" fmla="*/ 8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05" h="254">
                <a:moveTo>
                  <a:pt x="187" y="164"/>
                </a:moveTo>
                <a:cubicBezTo>
                  <a:pt x="182" y="162"/>
                  <a:pt x="167" y="162"/>
                  <a:pt x="154" y="161"/>
                </a:cubicBezTo>
                <a:cubicBezTo>
                  <a:pt x="160" y="157"/>
                  <a:pt x="166" y="152"/>
                  <a:pt x="169" y="151"/>
                </a:cubicBezTo>
                <a:cubicBezTo>
                  <a:pt x="169" y="151"/>
                  <a:pt x="169" y="150"/>
                  <a:pt x="170" y="150"/>
                </a:cubicBezTo>
                <a:cubicBezTo>
                  <a:pt x="171" y="150"/>
                  <a:pt x="172" y="149"/>
                  <a:pt x="173" y="149"/>
                </a:cubicBezTo>
                <a:cubicBezTo>
                  <a:pt x="175" y="148"/>
                  <a:pt x="177" y="147"/>
                  <a:pt x="178" y="145"/>
                </a:cubicBezTo>
                <a:cubicBezTo>
                  <a:pt x="178" y="143"/>
                  <a:pt x="177" y="141"/>
                  <a:pt x="178" y="139"/>
                </a:cubicBezTo>
                <a:cubicBezTo>
                  <a:pt x="178" y="137"/>
                  <a:pt x="179" y="135"/>
                  <a:pt x="180" y="133"/>
                </a:cubicBezTo>
                <a:cubicBezTo>
                  <a:pt x="181" y="130"/>
                  <a:pt x="180" y="127"/>
                  <a:pt x="178" y="124"/>
                </a:cubicBezTo>
                <a:cubicBezTo>
                  <a:pt x="181" y="121"/>
                  <a:pt x="181" y="121"/>
                  <a:pt x="181" y="121"/>
                </a:cubicBezTo>
                <a:cubicBezTo>
                  <a:pt x="181" y="121"/>
                  <a:pt x="189" y="128"/>
                  <a:pt x="192" y="128"/>
                </a:cubicBezTo>
                <a:cubicBezTo>
                  <a:pt x="193" y="128"/>
                  <a:pt x="195" y="126"/>
                  <a:pt x="197" y="123"/>
                </a:cubicBezTo>
                <a:cubicBezTo>
                  <a:pt x="198" y="123"/>
                  <a:pt x="199" y="124"/>
                  <a:pt x="200" y="123"/>
                </a:cubicBezTo>
                <a:cubicBezTo>
                  <a:pt x="200" y="123"/>
                  <a:pt x="201" y="120"/>
                  <a:pt x="201" y="118"/>
                </a:cubicBezTo>
                <a:cubicBezTo>
                  <a:pt x="201" y="119"/>
                  <a:pt x="201" y="119"/>
                  <a:pt x="201" y="119"/>
                </a:cubicBezTo>
                <a:cubicBezTo>
                  <a:pt x="203" y="117"/>
                  <a:pt x="203" y="114"/>
                  <a:pt x="203" y="114"/>
                </a:cubicBezTo>
                <a:cubicBezTo>
                  <a:pt x="203" y="113"/>
                  <a:pt x="203" y="113"/>
                  <a:pt x="203" y="113"/>
                </a:cubicBezTo>
                <a:cubicBezTo>
                  <a:pt x="204" y="110"/>
                  <a:pt x="205" y="106"/>
                  <a:pt x="204" y="104"/>
                </a:cubicBezTo>
                <a:cubicBezTo>
                  <a:pt x="201" y="96"/>
                  <a:pt x="195" y="88"/>
                  <a:pt x="190" y="90"/>
                </a:cubicBezTo>
                <a:cubicBezTo>
                  <a:pt x="189" y="90"/>
                  <a:pt x="187" y="92"/>
                  <a:pt x="185" y="93"/>
                </a:cubicBezTo>
                <a:cubicBezTo>
                  <a:pt x="185" y="93"/>
                  <a:pt x="185" y="92"/>
                  <a:pt x="184" y="92"/>
                </a:cubicBezTo>
                <a:cubicBezTo>
                  <a:pt x="182" y="92"/>
                  <a:pt x="180" y="97"/>
                  <a:pt x="180" y="97"/>
                </a:cubicBezTo>
                <a:cubicBezTo>
                  <a:pt x="180" y="97"/>
                  <a:pt x="180" y="98"/>
                  <a:pt x="181" y="98"/>
                </a:cubicBezTo>
                <a:cubicBezTo>
                  <a:pt x="177" y="102"/>
                  <a:pt x="173" y="106"/>
                  <a:pt x="173" y="106"/>
                </a:cubicBezTo>
                <a:cubicBezTo>
                  <a:pt x="172" y="107"/>
                  <a:pt x="172" y="107"/>
                  <a:pt x="172" y="107"/>
                </a:cubicBezTo>
                <a:cubicBezTo>
                  <a:pt x="170" y="100"/>
                  <a:pt x="168" y="93"/>
                  <a:pt x="164" y="86"/>
                </a:cubicBezTo>
                <a:cubicBezTo>
                  <a:pt x="160" y="77"/>
                  <a:pt x="154" y="69"/>
                  <a:pt x="145" y="65"/>
                </a:cubicBezTo>
                <a:cubicBezTo>
                  <a:pt x="138" y="62"/>
                  <a:pt x="131" y="61"/>
                  <a:pt x="124" y="59"/>
                </a:cubicBezTo>
                <a:cubicBezTo>
                  <a:pt x="120" y="57"/>
                  <a:pt x="117" y="55"/>
                  <a:pt x="114" y="53"/>
                </a:cubicBezTo>
                <a:cubicBezTo>
                  <a:pt x="116" y="47"/>
                  <a:pt x="119" y="41"/>
                  <a:pt x="121" y="36"/>
                </a:cubicBezTo>
                <a:cubicBezTo>
                  <a:pt x="124" y="29"/>
                  <a:pt x="127" y="22"/>
                  <a:pt x="126" y="15"/>
                </a:cubicBezTo>
                <a:cubicBezTo>
                  <a:pt x="126" y="12"/>
                  <a:pt x="125" y="9"/>
                  <a:pt x="124" y="6"/>
                </a:cubicBezTo>
                <a:cubicBezTo>
                  <a:pt x="122" y="4"/>
                  <a:pt x="119" y="3"/>
                  <a:pt x="116" y="4"/>
                </a:cubicBezTo>
                <a:cubicBezTo>
                  <a:pt x="111" y="5"/>
                  <a:pt x="108" y="12"/>
                  <a:pt x="103" y="12"/>
                </a:cubicBezTo>
                <a:cubicBezTo>
                  <a:pt x="107" y="12"/>
                  <a:pt x="113" y="14"/>
                  <a:pt x="114" y="18"/>
                </a:cubicBezTo>
                <a:cubicBezTo>
                  <a:pt x="117" y="24"/>
                  <a:pt x="109" y="38"/>
                  <a:pt x="107" y="44"/>
                </a:cubicBezTo>
                <a:cubicBezTo>
                  <a:pt x="107" y="45"/>
                  <a:pt x="107" y="45"/>
                  <a:pt x="107" y="45"/>
                </a:cubicBezTo>
                <a:cubicBezTo>
                  <a:pt x="102" y="41"/>
                  <a:pt x="98" y="36"/>
                  <a:pt x="95" y="31"/>
                </a:cubicBezTo>
                <a:cubicBezTo>
                  <a:pt x="86" y="20"/>
                  <a:pt x="77" y="9"/>
                  <a:pt x="63" y="6"/>
                </a:cubicBezTo>
                <a:cubicBezTo>
                  <a:pt x="54" y="3"/>
                  <a:pt x="45" y="6"/>
                  <a:pt x="35" y="7"/>
                </a:cubicBezTo>
                <a:cubicBezTo>
                  <a:pt x="26" y="8"/>
                  <a:pt x="15" y="7"/>
                  <a:pt x="8" y="0"/>
                </a:cubicBezTo>
                <a:cubicBezTo>
                  <a:pt x="6" y="3"/>
                  <a:pt x="7" y="7"/>
                  <a:pt x="8" y="10"/>
                </a:cubicBezTo>
                <a:cubicBezTo>
                  <a:pt x="9" y="14"/>
                  <a:pt x="12" y="17"/>
                  <a:pt x="16" y="18"/>
                </a:cubicBezTo>
                <a:cubicBezTo>
                  <a:pt x="18" y="18"/>
                  <a:pt x="20" y="18"/>
                  <a:pt x="23" y="19"/>
                </a:cubicBezTo>
                <a:cubicBezTo>
                  <a:pt x="25" y="20"/>
                  <a:pt x="27" y="22"/>
                  <a:pt x="27" y="25"/>
                </a:cubicBezTo>
                <a:cubicBezTo>
                  <a:pt x="37" y="18"/>
                  <a:pt x="49" y="14"/>
                  <a:pt x="61" y="17"/>
                </a:cubicBezTo>
                <a:cubicBezTo>
                  <a:pt x="73" y="19"/>
                  <a:pt x="83" y="27"/>
                  <a:pt x="90" y="37"/>
                </a:cubicBezTo>
                <a:cubicBezTo>
                  <a:pt x="95" y="45"/>
                  <a:pt x="97" y="54"/>
                  <a:pt x="103" y="61"/>
                </a:cubicBezTo>
                <a:cubicBezTo>
                  <a:pt x="103" y="64"/>
                  <a:pt x="104" y="67"/>
                  <a:pt x="106" y="70"/>
                </a:cubicBezTo>
                <a:cubicBezTo>
                  <a:pt x="110" y="79"/>
                  <a:pt x="121" y="82"/>
                  <a:pt x="130" y="84"/>
                </a:cubicBezTo>
                <a:cubicBezTo>
                  <a:pt x="140" y="86"/>
                  <a:pt x="150" y="89"/>
                  <a:pt x="155" y="97"/>
                </a:cubicBezTo>
                <a:cubicBezTo>
                  <a:pt x="156" y="98"/>
                  <a:pt x="157" y="100"/>
                  <a:pt x="158" y="101"/>
                </a:cubicBezTo>
                <a:cubicBezTo>
                  <a:pt x="155" y="100"/>
                  <a:pt x="151" y="100"/>
                  <a:pt x="147" y="101"/>
                </a:cubicBezTo>
                <a:cubicBezTo>
                  <a:pt x="126" y="94"/>
                  <a:pt x="126" y="94"/>
                  <a:pt x="126" y="94"/>
                </a:cubicBezTo>
                <a:cubicBezTo>
                  <a:pt x="126" y="94"/>
                  <a:pt x="122" y="86"/>
                  <a:pt x="111" y="83"/>
                </a:cubicBezTo>
                <a:cubicBezTo>
                  <a:pt x="99" y="79"/>
                  <a:pt x="96" y="70"/>
                  <a:pt x="96" y="70"/>
                </a:cubicBezTo>
                <a:cubicBezTo>
                  <a:pt x="96" y="70"/>
                  <a:pt x="93" y="62"/>
                  <a:pt x="91" y="63"/>
                </a:cubicBezTo>
                <a:cubicBezTo>
                  <a:pt x="90" y="64"/>
                  <a:pt x="79" y="64"/>
                  <a:pt x="79" y="67"/>
                </a:cubicBezTo>
                <a:cubicBezTo>
                  <a:pt x="79" y="69"/>
                  <a:pt x="81" y="70"/>
                  <a:pt x="81" y="70"/>
                </a:cubicBezTo>
                <a:cubicBezTo>
                  <a:pt x="79" y="76"/>
                  <a:pt x="79" y="76"/>
                  <a:pt x="79" y="76"/>
                </a:cubicBezTo>
                <a:cubicBezTo>
                  <a:pt x="85" y="76"/>
                  <a:pt x="85" y="76"/>
                  <a:pt x="85" y="76"/>
                </a:cubicBezTo>
                <a:cubicBezTo>
                  <a:pt x="90" y="76"/>
                  <a:pt x="90" y="76"/>
                  <a:pt x="90" y="76"/>
                </a:cubicBezTo>
                <a:cubicBezTo>
                  <a:pt x="93" y="79"/>
                  <a:pt x="96" y="84"/>
                  <a:pt x="99" y="87"/>
                </a:cubicBezTo>
                <a:cubicBezTo>
                  <a:pt x="105" y="92"/>
                  <a:pt x="107" y="100"/>
                  <a:pt x="117" y="101"/>
                </a:cubicBezTo>
                <a:cubicBezTo>
                  <a:pt x="118" y="102"/>
                  <a:pt x="118" y="102"/>
                  <a:pt x="118" y="102"/>
                </a:cubicBezTo>
                <a:cubicBezTo>
                  <a:pt x="113" y="102"/>
                  <a:pt x="93" y="103"/>
                  <a:pt x="87" y="103"/>
                </a:cubicBezTo>
                <a:cubicBezTo>
                  <a:pt x="81" y="103"/>
                  <a:pt x="73" y="103"/>
                  <a:pt x="73" y="103"/>
                </a:cubicBezTo>
                <a:cubicBezTo>
                  <a:pt x="73" y="103"/>
                  <a:pt x="69" y="100"/>
                  <a:pt x="63" y="101"/>
                </a:cubicBezTo>
                <a:cubicBezTo>
                  <a:pt x="57" y="102"/>
                  <a:pt x="63" y="107"/>
                  <a:pt x="63" y="107"/>
                </a:cubicBezTo>
                <a:cubicBezTo>
                  <a:pt x="63" y="107"/>
                  <a:pt x="59" y="113"/>
                  <a:pt x="61" y="116"/>
                </a:cubicBezTo>
                <a:cubicBezTo>
                  <a:pt x="62" y="119"/>
                  <a:pt x="76" y="113"/>
                  <a:pt x="76" y="113"/>
                </a:cubicBezTo>
                <a:cubicBezTo>
                  <a:pt x="76" y="113"/>
                  <a:pt x="88" y="116"/>
                  <a:pt x="97" y="119"/>
                </a:cubicBezTo>
                <a:cubicBezTo>
                  <a:pt x="107" y="122"/>
                  <a:pt x="117" y="113"/>
                  <a:pt x="117" y="113"/>
                </a:cubicBezTo>
                <a:cubicBezTo>
                  <a:pt x="128" y="122"/>
                  <a:pt x="128" y="122"/>
                  <a:pt x="128" y="122"/>
                </a:cubicBezTo>
                <a:cubicBezTo>
                  <a:pt x="126" y="123"/>
                  <a:pt x="125" y="125"/>
                  <a:pt x="123" y="126"/>
                </a:cubicBezTo>
                <a:cubicBezTo>
                  <a:pt x="115" y="132"/>
                  <a:pt x="104" y="134"/>
                  <a:pt x="95" y="130"/>
                </a:cubicBezTo>
                <a:cubicBezTo>
                  <a:pt x="96" y="133"/>
                  <a:pt x="97" y="136"/>
                  <a:pt x="98" y="138"/>
                </a:cubicBezTo>
                <a:cubicBezTo>
                  <a:pt x="98" y="140"/>
                  <a:pt x="99" y="141"/>
                  <a:pt x="100" y="141"/>
                </a:cubicBezTo>
                <a:cubicBezTo>
                  <a:pt x="101" y="142"/>
                  <a:pt x="102" y="141"/>
                  <a:pt x="103" y="141"/>
                </a:cubicBezTo>
                <a:cubicBezTo>
                  <a:pt x="107" y="140"/>
                  <a:pt x="111" y="138"/>
                  <a:pt x="115" y="136"/>
                </a:cubicBezTo>
                <a:cubicBezTo>
                  <a:pt x="120" y="135"/>
                  <a:pt x="125" y="133"/>
                  <a:pt x="129" y="129"/>
                </a:cubicBezTo>
                <a:cubicBezTo>
                  <a:pt x="130" y="128"/>
                  <a:pt x="130" y="127"/>
                  <a:pt x="131" y="126"/>
                </a:cubicBezTo>
                <a:cubicBezTo>
                  <a:pt x="134" y="128"/>
                  <a:pt x="134" y="128"/>
                  <a:pt x="134" y="128"/>
                </a:cubicBezTo>
                <a:cubicBezTo>
                  <a:pt x="131" y="136"/>
                  <a:pt x="120" y="152"/>
                  <a:pt x="120" y="152"/>
                </a:cubicBezTo>
                <a:cubicBezTo>
                  <a:pt x="120" y="152"/>
                  <a:pt x="103" y="151"/>
                  <a:pt x="96" y="158"/>
                </a:cubicBezTo>
                <a:cubicBezTo>
                  <a:pt x="90" y="164"/>
                  <a:pt x="85" y="179"/>
                  <a:pt x="77" y="188"/>
                </a:cubicBezTo>
                <a:cubicBezTo>
                  <a:pt x="74" y="190"/>
                  <a:pt x="71" y="190"/>
                  <a:pt x="67" y="190"/>
                </a:cubicBezTo>
                <a:cubicBezTo>
                  <a:pt x="65" y="190"/>
                  <a:pt x="62" y="189"/>
                  <a:pt x="60" y="191"/>
                </a:cubicBezTo>
                <a:cubicBezTo>
                  <a:pt x="59" y="192"/>
                  <a:pt x="58" y="193"/>
                  <a:pt x="58" y="195"/>
                </a:cubicBezTo>
                <a:cubicBezTo>
                  <a:pt x="58" y="196"/>
                  <a:pt x="59" y="197"/>
                  <a:pt x="59" y="197"/>
                </a:cubicBezTo>
                <a:cubicBezTo>
                  <a:pt x="56" y="197"/>
                  <a:pt x="53" y="198"/>
                  <a:pt x="51" y="202"/>
                </a:cubicBezTo>
                <a:cubicBezTo>
                  <a:pt x="45" y="211"/>
                  <a:pt x="45" y="217"/>
                  <a:pt x="34" y="222"/>
                </a:cubicBezTo>
                <a:cubicBezTo>
                  <a:pt x="23" y="227"/>
                  <a:pt x="22" y="218"/>
                  <a:pt x="17" y="222"/>
                </a:cubicBezTo>
                <a:cubicBezTo>
                  <a:pt x="13" y="226"/>
                  <a:pt x="14" y="233"/>
                  <a:pt x="11" y="235"/>
                </a:cubicBezTo>
                <a:cubicBezTo>
                  <a:pt x="7" y="238"/>
                  <a:pt x="0" y="241"/>
                  <a:pt x="2" y="246"/>
                </a:cubicBezTo>
                <a:cubicBezTo>
                  <a:pt x="3" y="250"/>
                  <a:pt x="12" y="254"/>
                  <a:pt x="14" y="252"/>
                </a:cubicBezTo>
                <a:cubicBezTo>
                  <a:pt x="16" y="250"/>
                  <a:pt x="11" y="246"/>
                  <a:pt x="11" y="246"/>
                </a:cubicBezTo>
                <a:cubicBezTo>
                  <a:pt x="65" y="216"/>
                  <a:pt x="65" y="216"/>
                  <a:pt x="65" y="216"/>
                </a:cubicBezTo>
                <a:cubicBezTo>
                  <a:pt x="65" y="217"/>
                  <a:pt x="66" y="219"/>
                  <a:pt x="67" y="220"/>
                </a:cubicBezTo>
                <a:cubicBezTo>
                  <a:pt x="69" y="221"/>
                  <a:pt x="70" y="221"/>
                  <a:pt x="72" y="220"/>
                </a:cubicBezTo>
                <a:cubicBezTo>
                  <a:pt x="73" y="220"/>
                  <a:pt x="75" y="218"/>
                  <a:pt x="76" y="217"/>
                </a:cubicBezTo>
                <a:cubicBezTo>
                  <a:pt x="82" y="211"/>
                  <a:pt x="89" y="205"/>
                  <a:pt x="96" y="198"/>
                </a:cubicBezTo>
                <a:cubicBezTo>
                  <a:pt x="98" y="197"/>
                  <a:pt x="98" y="197"/>
                  <a:pt x="98" y="197"/>
                </a:cubicBezTo>
                <a:cubicBezTo>
                  <a:pt x="100" y="203"/>
                  <a:pt x="111" y="203"/>
                  <a:pt x="113" y="200"/>
                </a:cubicBezTo>
                <a:cubicBezTo>
                  <a:pt x="116" y="197"/>
                  <a:pt x="123" y="189"/>
                  <a:pt x="132" y="189"/>
                </a:cubicBezTo>
                <a:cubicBezTo>
                  <a:pt x="141" y="188"/>
                  <a:pt x="158" y="198"/>
                  <a:pt x="165" y="198"/>
                </a:cubicBezTo>
                <a:cubicBezTo>
                  <a:pt x="169" y="197"/>
                  <a:pt x="185" y="189"/>
                  <a:pt x="193" y="184"/>
                </a:cubicBezTo>
                <a:cubicBezTo>
                  <a:pt x="194" y="185"/>
                  <a:pt x="196" y="186"/>
                  <a:pt x="197" y="186"/>
                </a:cubicBezTo>
                <a:cubicBezTo>
                  <a:pt x="200" y="185"/>
                  <a:pt x="203" y="184"/>
                  <a:pt x="204" y="181"/>
                </a:cubicBezTo>
                <a:cubicBezTo>
                  <a:pt x="204" y="178"/>
                  <a:pt x="203" y="175"/>
                  <a:pt x="201" y="172"/>
                </a:cubicBezTo>
                <a:cubicBezTo>
                  <a:pt x="198" y="168"/>
                  <a:pt x="193" y="165"/>
                  <a:pt x="187" y="164"/>
                </a:cubicBezTo>
                <a:close/>
                <a:moveTo>
                  <a:pt x="200" y="114"/>
                </a:moveTo>
                <a:cubicBezTo>
                  <a:pt x="200" y="115"/>
                  <a:pt x="200" y="116"/>
                  <a:pt x="200" y="116"/>
                </a:cubicBezTo>
                <a:cubicBezTo>
                  <a:pt x="200" y="116"/>
                  <a:pt x="197" y="114"/>
                  <a:pt x="197" y="110"/>
                </a:cubicBezTo>
                <a:cubicBezTo>
                  <a:pt x="197" y="110"/>
                  <a:pt x="200" y="112"/>
                  <a:pt x="200" y="114"/>
                </a:cubicBezTo>
                <a:close/>
                <a:moveTo>
                  <a:pt x="140" y="84"/>
                </a:moveTo>
                <a:cubicBezTo>
                  <a:pt x="133" y="82"/>
                  <a:pt x="125" y="81"/>
                  <a:pt x="119" y="76"/>
                </a:cubicBezTo>
                <a:cubicBezTo>
                  <a:pt x="117" y="74"/>
                  <a:pt x="115" y="71"/>
                  <a:pt x="114" y="67"/>
                </a:cubicBezTo>
                <a:cubicBezTo>
                  <a:pt x="121" y="70"/>
                  <a:pt x="128" y="71"/>
                  <a:pt x="135" y="73"/>
                </a:cubicBezTo>
                <a:cubicBezTo>
                  <a:pt x="146" y="76"/>
                  <a:pt x="158" y="82"/>
                  <a:pt x="160" y="93"/>
                </a:cubicBezTo>
                <a:cubicBezTo>
                  <a:pt x="160" y="94"/>
                  <a:pt x="160" y="96"/>
                  <a:pt x="160" y="97"/>
                </a:cubicBezTo>
                <a:cubicBezTo>
                  <a:pt x="155" y="91"/>
                  <a:pt x="148" y="86"/>
                  <a:pt x="140" y="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: Rounded Corners 395">
            <a:extLst>
              <a:ext uri="{FF2B5EF4-FFF2-40B4-BE49-F238E27FC236}">
                <a16:creationId xmlns:a16="http://schemas.microsoft.com/office/drawing/2014/main" id="{5D12143A-0745-49A1-9B5E-FD842708A891}"/>
              </a:ext>
            </a:extLst>
          </p:cNvPr>
          <p:cNvSpPr/>
          <p:nvPr/>
        </p:nvSpPr>
        <p:spPr>
          <a:xfrm>
            <a:off x="5461879" y="1594302"/>
            <a:ext cx="5990163" cy="4190683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75842" y="1927327"/>
            <a:ext cx="5227713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solidFill>
                  <a:srgbClr val="C00000"/>
                </a:solidFill>
              </a:rPr>
              <a:t>閉会する  </a:t>
            </a:r>
            <a:r>
              <a:rPr lang="en-US" altLang="ja-JP" sz="2000" dirty="0">
                <a:solidFill>
                  <a:srgbClr val="C00000"/>
                </a:solidFill>
              </a:rPr>
              <a:t>(</a:t>
            </a:r>
            <a:r>
              <a:rPr lang="ja-JP" altLang="en-US" sz="2000" dirty="0">
                <a:solidFill>
                  <a:srgbClr val="C00000"/>
                </a:solidFill>
              </a:rPr>
              <a:t>へいかい</a:t>
            </a:r>
            <a:r>
              <a:rPr lang="en-US" altLang="ja-JP" sz="2000" dirty="0">
                <a:solidFill>
                  <a:srgbClr val="C00000"/>
                </a:solidFill>
              </a:rPr>
              <a:t>) : </a:t>
            </a:r>
            <a:r>
              <a:rPr lang="en-US" altLang="ja-JP" sz="2000" dirty="0" err="1">
                <a:solidFill>
                  <a:srgbClr val="C00000"/>
                </a:solidFill>
              </a:rPr>
              <a:t>Bế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mạc</a:t>
            </a:r>
            <a:endParaRPr lang="en-US" altLang="ja-JP" sz="2000" dirty="0">
              <a:solidFill>
                <a:srgbClr val="C00000"/>
              </a:solidFill>
            </a:endParaRPr>
          </a:p>
          <a:p>
            <a:r>
              <a:rPr lang="ja-JP" altLang="en-US" sz="2000" dirty="0">
                <a:solidFill>
                  <a:srgbClr val="C00000"/>
                </a:solidFill>
              </a:rPr>
              <a:t>閉店する  </a:t>
            </a:r>
            <a:r>
              <a:rPr lang="en-US" altLang="ja-JP" sz="2000" dirty="0">
                <a:solidFill>
                  <a:srgbClr val="C00000"/>
                </a:solidFill>
              </a:rPr>
              <a:t>(</a:t>
            </a:r>
            <a:r>
              <a:rPr lang="ja-JP" altLang="en-US" sz="2000" dirty="0">
                <a:solidFill>
                  <a:srgbClr val="C00000"/>
                </a:solidFill>
              </a:rPr>
              <a:t>へいてん</a:t>
            </a:r>
            <a:r>
              <a:rPr lang="en-US" altLang="ja-JP" sz="2000" dirty="0">
                <a:solidFill>
                  <a:srgbClr val="C00000"/>
                </a:solidFill>
              </a:rPr>
              <a:t>) : Đóng cửa</a:t>
            </a:r>
          </a:p>
          <a:p>
            <a:r>
              <a:rPr lang="ja-JP" altLang="en-US" sz="2000" dirty="0">
                <a:solidFill>
                  <a:srgbClr val="C00000"/>
                </a:solidFill>
              </a:rPr>
              <a:t>閉口           </a:t>
            </a:r>
            <a:r>
              <a:rPr lang="en-US" altLang="ja-JP" sz="2000" dirty="0">
                <a:solidFill>
                  <a:srgbClr val="C00000"/>
                </a:solidFill>
              </a:rPr>
              <a:t>(</a:t>
            </a:r>
            <a:r>
              <a:rPr lang="ja-JP" altLang="en-US" sz="2000" dirty="0">
                <a:solidFill>
                  <a:srgbClr val="C00000"/>
                </a:solidFill>
              </a:rPr>
              <a:t>へいこう</a:t>
            </a:r>
            <a:r>
              <a:rPr lang="en-US" altLang="ja-JP" sz="2000" dirty="0">
                <a:solidFill>
                  <a:srgbClr val="C00000"/>
                </a:solidFill>
              </a:rPr>
              <a:t>) : Sự câm miệng</a:t>
            </a:r>
          </a:p>
          <a:p>
            <a:r>
              <a:rPr lang="ja-JP" altLang="en-US" sz="2000" dirty="0">
                <a:solidFill>
                  <a:srgbClr val="C00000"/>
                </a:solidFill>
              </a:rPr>
              <a:t>閉塞           </a:t>
            </a:r>
            <a:r>
              <a:rPr lang="en-US" altLang="ja-JP" sz="2000" dirty="0">
                <a:solidFill>
                  <a:srgbClr val="C00000"/>
                </a:solidFill>
              </a:rPr>
              <a:t>(</a:t>
            </a:r>
            <a:r>
              <a:rPr lang="ja-JP" altLang="en-US" sz="2000" dirty="0">
                <a:solidFill>
                  <a:srgbClr val="C00000"/>
                </a:solidFill>
              </a:rPr>
              <a:t>へいそく</a:t>
            </a:r>
            <a:r>
              <a:rPr lang="en-US" altLang="ja-JP" sz="2000" dirty="0">
                <a:solidFill>
                  <a:srgbClr val="C00000"/>
                </a:solidFill>
              </a:rPr>
              <a:t>) : </a:t>
            </a:r>
            <a:r>
              <a:rPr lang="en-US" altLang="ja-JP" sz="2000" dirty="0" err="1">
                <a:solidFill>
                  <a:srgbClr val="C00000"/>
                </a:solidFill>
              </a:rPr>
              <a:t>Bế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tắc</a:t>
            </a:r>
            <a:endParaRPr lang="en-US" altLang="ja-JP" sz="2000" dirty="0">
              <a:solidFill>
                <a:srgbClr val="C00000"/>
              </a:solidFill>
            </a:endParaRPr>
          </a:p>
          <a:p>
            <a:r>
              <a:rPr lang="ja-JP" altLang="en-US" sz="2000" dirty="0">
                <a:solidFill>
                  <a:srgbClr val="C00000"/>
                </a:solidFill>
              </a:rPr>
              <a:t>鼻 閉          </a:t>
            </a:r>
            <a:r>
              <a:rPr lang="en-US" altLang="ja-JP" sz="2000" dirty="0">
                <a:solidFill>
                  <a:srgbClr val="C00000"/>
                </a:solidFill>
              </a:rPr>
              <a:t>(</a:t>
            </a:r>
            <a:r>
              <a:rPr lang="ja-JP" altLang="en-US" sz="2000" dirty="0">
                <a:solidFill>
                  <a:srgbClr val="C00000"/>
                </a:solidFill>
              </a:rPr>
              <a:t>び へ い</a:t>
            </a:r>
            <a:r>
              <a:rPr lang="en-US" altLang="ja-JP" sz="2000" dirty="0">
                <a:solidFill>
                  <a:srgbClr val="C00000"/>
                </a:solidFill>
              </a:rPr>
              <a:t>)   : </a:t>
            </a:r>
            <a:r>
              <a:rPr lang="en-US" altLang="ja-JP" sz="2000" dirty="0" err="1">
                <a:solidFill>
                  <a:srgbClr val="C00000"/>
                </a:solidFill>
              </a:rPr>
              <a:t>Nghẹt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mũi</a:t>
            </a:r>
            <a:endParaRPr lang="en-US" altLang="ja-JP" sz="2000" dirty="0">
              <a:solidFill>
                <a:srgbClr val="C00000"/>
              </a:solidFill>
            </a:endParaRPr>
          </a:p>
          <a:p>
            <a:r>
              <a:rPr lang="ja-JP" altLang="en-US" sz="2000" dirty="0">
                <a:solidFill>
                  <a:srgbClr val="C00000"/>
                </a:solidFill>
              </a:rPr>
              <a:t>閉める</a:t>
            </a:r>
            <a:r>
              <a:rPr lang="en-US" altLang="ja-JP" sz="2000" dirty="0">
                <a:solidFill>
                  <a:srgbClr val="C00000"/>
                </a:solidFill>
              </a:rPr>
              <a:t>       (</a:t>
            </a:r>
            <a:r>
              <a:rPr lang="ja-JP" altLang="en-US" sz="2000" dirty="0">
                <a:solidFill>
                  <a:srgbClr val="C00000"/>
                </a:solidFill>
              </a:rPr>
              <a:t>しめる</a:t>
            </a:r>
            <a:r>
              <a:rPr lang="en-US" altLang="ja-JP" sz="2000" dirty="0">
                <a:solidFill>
                  <a:srgbClr val="C00000"/>
                </a:solidFill>
              </a:rPr>
              <a:t>)     : </a:t>
            </a:r>
            <a:r>
              <a:rPr lang="en-US" altLang="ja-JP" sz="2000" dirty="0" err="1">
                <a:solidFill>
                  <a:srgbClr val="C00000"/>
                </a:solidFill>
              </a:rPr>
              <a:t>Đóng</a:t>
            </a:r>
            <a:r>
              <a:rPr lang="en-US" altLang="ja-JP" sz="2000" dirty="0">
                <a:solidFill>
                  <a:srgbClr val="C00000"/>
                </a:solidFill>
              </a:rPr>
              <a:t>, </a:t>
            </a:r>
            <a:r>
              <a:rPr lang="en-US" altLang="ja-JP" sz="2000" dirty="0" err="1">
                <a:solidFill>
                  <a:srgbClr val="C00000"/>
                </a:solidFill>
              </a:rPr>
              <a:t>gài</a:t>
            </a:r>
            <a:endParaRPr lang="en-US" altLang="ja-JP" sz="2000" dirty="0">
              <a:solidFill>
                <a:srgbClr val="C00000"/>
              </a:solidFill>
            </a:endParaRPr>
          </a:p>
          <a:p>
            <a:r>
              <a:rPr lang="ja-JP" altLang="en-US" sz="2000" dirty="0">
                <a:solidFill>
                  <a:srgbClr val="C00000"/>
                </a:solidFill>
              </a:rPr>
              <a:t>閉鎖</a:t>
            </a:r>
            <a:r>
              <a:rPr lang="en-US" altLang="ja-JP" sz="2000" dirty="0">
                <a:solidFill>
                  <a:srgbClr val="C00000"/>
                </a:solidFill>
              </a:rPr>
              <a:t>           (</a:t>
            </a:r>
            <a:r>
              <a:rPr lang="ja-JP" altLang="en-US" sz="2000" dirty="0">
                <a:solidFill>
                  <a:srgbClr val="C00000"/>
                </a:solidFill>
              </a:rPr>
              <a:t>へいさ</a:t>
            </a:r>
            <a:r>
              <a:rPr lang="en-US" altLang="ja-JP" sz="2000" dirty="0">
                <a:solidFill>
                  <a:srgbClr val="C00000"/>
                </a:solidFill>
              </a:rPr>
              <a:t>)     : </a:t>
            </a:r>
            <a:r>
              <a:rPr lang="en-US" altLang="ja-JP" sz="2000" dirty="0" err="1">
                <a:solidFill>
                  <a:srgbClr val="C00000"/>
                </a:solidFill>
              </a:rPr>
              <a:t>Sự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phong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tỏa</a:t>
            </a:r>
            <a:endParaRPr lang="en-US" altLang="ja-JP" sz="2000" dirty="0">
              <a:solidFill>
                <a:srgbClr val="C00000"/>
              </a:solidFill>
            </a:endParaRPr>
          </a:p>
          <a:p>
            <a:r>
              <a:rPr lang="ja-JP" altLang="en-US" sz="2000" dirty="0">
                <a:solidFill>
                  <a:srgbClr val="C00000"/>
                </a:solidFill>
              </a:rPr>
              <a:t>自閉症</a:t>
            </a:r>
            <a:r>
              <a:rPr lang="en-US" altLang="ja-JP" sz="2000" dirty="0">
                <a:solidFill>
                  <a:srgbClr val="C00000"/>
                </a:solidFill>
              </a:rPr>
              <a:t>       (</a:t>
            </a:r>
            <a:r>
              <a:rPr lang="ja-JP" altLang="en-US" sz="2000" dirty="0">
                <a:solidFill>
                  <a:srgbClr val="C00000"/>
                </a:solidFill>
              </a:rPr>
              <a:t>じへいしょう</a:t>
            </a:r>
            <a:r>
              <a:rPr lang="en-US" altLang="ja-JP" sz="2000" dirty="0">
                <a:solidFill>
                  <a:srgbClr val="C00000"/>
                </a:solidFill>
              </a:rPr>
              <a:t>) : </a:t>
            </a:r>
            <a:r>
              <a:rPr lang="en-US" altLang="ja-JP" sz="2000" dirty="0" err="1">
                <a:solidFill>
                  <a:srgbClr val="C00000"/>
                </a:solidFill>
              </a:rPr>
              <a:t>Bệnh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tự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kỷ</a:t>
            </a:r>
            <a:endParaRPr lang="en-US" altLang="ja-JP" sz="2000" dirty="0">
              <a:solidFill>
                <a:srgbClr val="C00000"/>
              </a:solidFill>
            </a:endParaRPr>
          </a:p>
          <a:p>
            <a:r>
              <a:rPr lang="ja-JP" altLang="en-US" sz="2000" dirty="0">
                <a:solidFill>
                  <a:srgbClr val="C00000"/>
                </a:solidFill>
              </a:rPr>
              <a:t>閉校           </a:t>
            </a:r>
            <a:r>
              <a:rPr lang="en-US" altLang="ja-JP" sz="2000" dirty="0">
                <a:solidFill>
                  <a:srgbClr val="C00000"/>
                </a:solidFill>
              </a:rPr>
              <a:t>(</a:t>
            </a:r>
            <a:r>
              <a:rPr lang="ja-JP" altLang="en-US" sz="2000" dirty="0">
                <a:solidFill>
                  <a:srgbClr val="C00000"/>
                </a:solidFill>
              </a:rPr>
              <a:t>へいこう</a:t>
            </a:r>
            <a:r>
              <a:rPr lang="en-US" altLang="ja-JP" sz="2000" dirty="0">
                <a:solidFill>
                  <a:srgbClr val="C00000"/>
                </a:solidFill>
              </a:rPr>
              <a:t>): </a:t>
            </a:r>
            <a:r>
              <a:rPr lang="vi-VN" altLang="ja-JP" sz="2000" dirty="0">
                <a:solidFill>
                  <a:srgbClr val="C00000"/>
                </a:solidFill>
              </a:rPr>
              <a:t>S</a:t>
            </a:r>
            <a:r>
              <a:rPr lang="en-US" altLang="ja-JP" sz="2000" dirty="0">
                <a:solidFill>
                  <a:srgbClr val="C00000"/>
                </a:solidFill>
              </a:rPr>
              <a:t>ự </a:t>
            </a:r>
            <a:r>
              <a:rPr lang="en-US" altLang="ja-JP" sz="2000" dirty="0" err="1">
                <a:solidFill>
                  <a:srgbClr val="C00000"/>
                </a:solidFill>
              </a:rPr>
              <a:t>đóng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cửa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trường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học</a:t>
            </a:r>
            <a:endParaRPr lang="en-US" altLang="ja-JP" sz="2000" dirty="0">
              <a:solidFill>
                <a:srgbClr val="C00000"/>
              </a:solidFill>
            </a:endParaRPr>
          </a:p>
          <a:p>
            <a:r>
              <a:rPr lang="ja-JP" altLang="en-US" sz="2000" dirty="0">
                <a:solidFill>
                  <a:srgbClr val="C00000"/>
                </a:solidFill>
              </a:rPr>
              <a:t>閉山           </a:t>
            </a:r>
            <a:r>
              <a:rPr lang="en-US" altLang="ja-JP" sz="2000" dirty="0">
                <a:solidFill>
                  <a:srgbClr val="C00000"/>
                </a:solidFill>
              </a:rPr>
              <a:t>(</a:t>
            </a:r>
            <a:r>
              <a:rPr lang="ja-JP" altLang="en-US" sz="2000" dirty="0">
                <a:solidFill>
                  <a:srgbClr val="C00000"/>
                </a:solidFill>
              </a:rPr>
              <a:t>へいざん</a:t>
            </a:r>
            <a:r>
              <a:rPr lang="en-US" altLang="ja-JP" sz="2000" dirty="0">
                <a:solidFill>
                  <a:srgbClr val="C00000"/>
                </a:solidFill>
              </a:rPr>
              <a:t>) : </a:t>
            </a:r>
            <a:r>
              <a:rPr lang="vi-VN" altLang="ja-JP" sz="2000" dirty="0">
                <a:solidFill>
                  <a:srgbClr val="C00000"/>
                </a:solidFill>
              </a:rPr>
              <a:t>S</a:t>
            </a:r>
            <a:r>
              <a:rPr lang="en-US" altLang="ja-JP" sz="2000" dirty="0">
                <a:solidFill>
                  <a:srgbClr val="C00000"/>
                </a:solidFill>
              </a:rPr>
              <a:t>ự </a:t>
            </a:r>
            <a:r>
              <a:rPr lang="en-US" altLang="ja-JP" sz="2000" dirty="0" err="1">
                <a:solidFill>
                  <a:srgbClr val="C00000"/>
                </a:solidFill>
              </a:rPr>
              <a:t>đóng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cửa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mỏ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</a:p>
          <a:p>
            <a:r>
              <a:rPr lang="ja-JP" altLang="en-US" sz="2000" dirty="0">
                <a:solidFill>
                  <a:srgbClr val="C00000"/>
                </a:solidFill>
              </a:rPr>
              <a:t>閉止           </a:t>
            </a:r>
            <a:r>
              <a:rPr lang="en-US" altLang="ja-JP" sz="2000" dirty="0">
                <a:solidFill>
                  <a:srgbClr val="C00000"/>
                </a:solidFill>
              </a:rPr>
              <a:t>(</a:t>
            </a:r>
            <a:r>
              <a:rPr lang="ja-JP" altLang="en-US" sz="2000" dirty="0">
                <a:solidFill>
                  <a:srgbClr val="C00000"/>
                </a:solidFill>
              </a:rPr>
              <a:t>へいし</a:t>
            </a:r>
            <a:r>
              <a:rPr lang="en-US" altLang="ja-JP" sz="2000" dirty="0">
                <a:solidFill>
                  <a:srgbClr val="C00000"/>
                </a:solidFill>
              </a:rPr>
              <a:t>)     : </a:t>
            </a:r>
            <a:r>
              <a:rPr lang="vi-VN" altLang="ja-JP" sz="2000" dirty="0">
                <a:solidFill>
                  <a:srgbClr val="C00000"/>
                </a:solidFill>
              </a:rPr>
              <a:t>S</a:t>
            </a:r>
            <a:r>
              <a:rPr lang="en-US" altLang="ja-JP" sz="2000" dirty="0">
                <a:solidFill>
                  <a:srgbClr val="C00000"/>
                </a:solidFill>
              </a:rPr>
              <a:t>ự </a:t>
            </a:r>
            <a:r>
              <a:rPr lang="en-US" altLang="ja-JP" sz="2000" dirty="0" err="1">
                <a:solidFill>
                  <a:srgbClr val="C00000"/>
                </a:solidFill>
              </a:rPr>
              <a:t>ngừng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lại</a:t>
            </a:r>
            <a:r>
              <a:rPr lang="en-US" altLang="ja-JP" sz="2000" dirty="0">
                <a:solidFill>
                  <a:srgbClr val="C00000"/>
                </a:solidFill>
              </a:rPr>
              <a:t>, </a:t>
            </a:r>
            <a:r>
              <a:rPr lang="en-US" altLang="ja-JP" sz="2000" dirty="0" err="1">
                <a:solidFill>
                  <a:srgbClr val="C00000"/>
                </a:solidFill>
              </a:rPr>
              <a:t>đóng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lại</a:t>
            </a:r>
            <a:endParaRPr lang="en-US" altLang="ja-JP" sz="2000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41111" y="5395941"/>
            <a:ext cx="793254" cy="1577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64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/>
            </a:gs>
            <a:gs pos="100000">
              <a:schemeClr val="accent4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41AF6E22-54F9-4B21-84F7-42549EACE767}"/>
              </a:ext>
            </a:extLst>
          </p:cNvPr>
          <p:cNvSpPr>
            <a:spLocks/>
          </p:cNvSpPr>
          <p:nvPr/>
        </p:nvSpPr>
        <p:spPr bwMode="auto">
          <a:xfrm>
            <a:off x="0" y="5797997"/>
            <a:ext cx="12192000" cy="1060003"/>
          </a:xfrm>
          <a:custGeom>
            <a:avLst/>
            <a:gdLst>
              <a:gd name="T0" fmla="*/ 2147 w 2148"/>
              <a:gd name="T1" fmla="*/ 0 h 441"/>
              <a:gd name="T2" fmla="*/ 2106 w 2148"/>
              <a:gd name="T3" fmla="*/ 17 h 441"/>
              <a:gd name="T4" fmla="*/ 2100 w 2148"/>
              <a:gd name="T5" fmla="*/ 17 h 441"/>
              <a:gd name="T6" fmla="*/ 2089 w 2148"/>
              <a:gd name="T7" fmla="*/ 16 h 441"/>
              <a:gd name="T8" fmla="*/ 2078 w 2148"/>
              <a:gd name="T9" fmla="*/ 15 h 441"/>
              <a:gd name="T10" fmla="*/ 2054 w 2148"/>
              <a:gd name="T11" fmla="*/ 20 h 441"/>
              <a:gd name="T12" fmla="*/ 2001 w 2148"/>
              <a:gd name="T13" fmla="*/ 88 h 441"/>
              <a:gd name="T14" fmla="*/ 1984 w 2148"/>
              <a:gd name="T15" fmla="*/ 90 h 441"/>
              <a:gd name="T16" fmla="*/ 1968 w 2148"/>
              <a:gd name="T17" fmla="*/ 88 h 441"/>
              <a:gd name="T18" fmla="*/ 1955 w 2148"/>
              <a:gd name="T19" fmla="*/ 87 h 441"/>
              <a:gd name="T20" fmla="*/ 1946 w 2148"/>
              <a:gd name="T21" fmla="*/ 88 h 441"/>
              <a:gd name="T22" fmla="*/ 1896 w 2148"/>
              <a:gd name="T23" fmla="*/ 131 h 441"/>
              <a:gd name="T24" fmla="*/ 1815 w 2148"/>
              <a:gd name="T25" fmla="*/ 171 h 441"/>
              <a:gd name="T26" fmla="*/ 1715 w 2148"/>
              <a:gd name="T27" fmla="*/ 201 h 441"/>
              <a:gd name="T28" fmla="*/ 1621 w 2148"/>
              <a:gd name="T29" fmla="*/ 197 h 441"/>
              <a:gd name="T30" fmla="*/ 1615 w 2148"/>
              <a:gd name="T31" fmla="*/ 197 h 441"/>
              <a:gd name="T32" fmla="*/ 1473 w 2148"/>
              <a:gd name="T33" fmla="*/ 233 h 441"/>
              <a:gd name="T34" fmla="*/ 1298 w 2148"/>
              <a:gd name="T35" fmla="*/ 269 h 441"/>
              <a:gd name="T36" fmla="*/ 1173 w 2148"/>
              <a:gd name="T37" fmla="*/ 248 h 441"/>
              <a:gd name="T38" fmla="*/ 983 w 2148"/>
              <a:gd name="T39" fmla="*/ 211 h 441"/>
              <a:gd name="T40" fmla="*/ 871 w 2148"/>
              <a:gd name="T41" fmla="*/ 230 h 441"/>
              <a:gd name="T42" fmla="*/ 859 w 2148"/>
              <a:gd name="T43" fmla="*/ 231 h 441"/>
              <a:gd name="T44" fmla="*/ 768 w 2148"/>
              <a:gd name="T45" fmla="*/ 196 h 441"/>
              <a:gd name="T46" fmla="*/ 732 w 2148"/>
              <a:gd name="T47" fmla="*/ 183 h 441"/>
              <a:gd name="T48" fmla="*/ 688 w 2148"/>
              <a:gd name="T49" fmla="*/ 191 h 441"/>
              <a:gd name="T50" fmla="*/ 642 w 2148"/>
              <a:gd name="T51" fmla="*/ 167 h 441"/>
              <a:gd name="T52" fmla="*/ 635 w 2148"/>
              <a:gd name="T53" fmla="*/ 166 h 441"/>
              <a:gd name="T54" fmla="*/ 604 w 2148"/>
              <a:gd name="T55" fmla="*/ 173 h 441"/>
              <a:gd name="T56" fmla="*/ 573 w 2148"/>
              <a:gd name="T57" fmla="*/ 179 h 441"/>
              <a:gd name="T58" fmla="*/ 570 w 2148"/>
              <a:gd name="T59" fmla="*/ 179 h 441"/>
              <a:gd name="T60" fmla="*/ 529 w 2148"/>
              <a:gd name="T61" fmla="*/ 143 h 441"/>
              <a:gd name="T62" fmla="*/ 523 w 2148"/>
              <a:gd name="T63" fmla="*/ 142 h 441"/>
              <a:gd name="T64" fmla="*/ 501 w 2148"/>
              <a:gd name="T65" fmla="*/ 149 h 441"/>
              <a:gd name="T66" fmla="*/ 464 w 2148"/>
              <a:gd name="T67" fmla="*/ 125 h 441"/>
              <a:gd name="T68" fmla="*/ 455 w 2148"/>
              <a:gd name="T69" fmla="*/ 123 h 441"/>
              <a:gd name="T70" fmla="*/ 425 w 2148"/>
              <a:gd name="T71" fmla="*/ 133 h 441"/>
              <a:gd name="T72" fmla="*/ 399 w 2148"/>
              <a:gd name="T73" fmla="*/ 143 h 441"/>
              <a:gd name="T74" fmla="*/ 399 w 2148"/>
              <a:gd name="T75" fmla="*/ 143 h 441"/>
              <a:gd name="T76" fmla="*/ 338 w 2148"/>
              <a:gd name="T77" fmla="*/ 129 h 441"/>
              <a:gd name="T78" fmla="*/ 319 w 2148"/>
              <a:gd name="T79" fmla="*/ 130 h 441"/>
              <a:gd name="T80" fmla="*/ 218 w 2148"/>
              <a:gd name="T81" fmla="*/ 195 h 441"/>
              <a:gd name="T82" fmla="*/ 212 w 2148"/>
              <a:gd name="T83" fmla="*/ 196 h 441"/>
              <a:gd name="T84" fmla="*/ 161 w 2148"/>
              <a:gd name="T85" fmla="*/ 174 h 441"/>
              <a:gd name="T86" fmla="*/ 153 w 2148"/>
              <a:gd name="T87" fmla="*/ 174 h 441"/>
              <a:gd name="T88" fmla="*/ 111 w 2148"/>
              <a:gd name="T89" fmla="*/ 187 h 441"/>
              <a:gd name="T90" fmla="*/ 60 w 2148"/>
              <a:gd name="T91" fmla="*/ 143 h 441"/>
              <a:gd name="T92" fmla="*/ 34 w 2148"/>
              <a:gd name="T93" fmla="*/ 136 h 441"/>
              <a:gd name="T94" fmla="*/ 0 w 2148"/>
              <a:gd name="T95" fmla="*/ 147 h 441"/>
              <a:gd name="T96" fmla="*/ 0 w 2148"/>
              <a:gd name="T97" fmla="*/ 441 h 441"/>
              <a:gd name="T98" fmla="*/ 2148 w 2148"/>
              <a:gd name="T99" fmla="*/ 441 h 441"/>
              <a:gd name="T100" fmla="*/ 2148 w 2148"/>
              <a:gd name="T101" fmla="*/ 0 h 441"/>
              <a:gd name="T102" fmla="*/ 2147 w 2148"/>
              <a:gd name="T103" fmla="*/ 0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148" h="441">
                <a:moveTo>
                  <a:pt x="2147" y="0"/>
                </a:moveTo>
                <a:cubicBezTo>
                  <a:pt x="2128" y="0"/>
                  <a:pt x="2125" y="14"/>
                  <a:pt x="2106" y="17"/>
                </a:cubicBezTo>
                <a:cubicBezTo>
                  <a:pt x="2104" y="17"/>
                  <a:pt x="2102" y="17"/>
                  <a:pt x="2100" y="17"/>
                </a:cubicBezTo>
                <a:cubicBezTo>
                  <a:pt x="2096" y="17"/>
                  <a:pt x="2092" y="17"/>
                  <a:pt x="2089" y="16"/>
                </a:cubicBezTo>
                <a:cubicBezTo>
                  <a:pt x="2085" y="16"/>
                  <a:pt x="2082" y="15"/>
                  <a:pt x="2078" y="15"/>
                </a:cubicBezTo>
                <a:cubicBezTo>
                  <a:pt x="2072" y="15"/>
                  <a:pt x="2065" y="16"/>
                  <a:pt x="2054" y="20"/>
                </a:cubicBezTo>
                <a:cubicBezTo>
                  <a:pt x="2027" y="31"/>
                  <a:pt x="2032" y="83"/>
                  <a:pt x="2001" y="88"/>
                </a:cubicBezTo>
                <a:cubicBezTo>
                  <a:pt x="1994" y="89"/>
                  <a:pt x="1989" y="90"/>
                  <a:pt x="1984" y="90"/>
                </a:cubicBezTo>
                <a:cubicBezTo>
                  <a:pt x="1977" y="90"/>
                  <a:pt x="1972" y="89"/>
                  <a:pt x="1968" y="88"/>
                </a:cubicBezTo>
                <a:cubicBezTo>
                  <a:pt x="1963" y="88"/>
                  <a:pt x="1959" y="87"/>
                  <a:pt x="1955" y="87"/>
                </a:cubicBezTo>
                <a:cubicBezTo>
                  <a:pt x="1952" y="87"/>
                  <a:pt x="1949" y="87"/>
                  <a:pt x="1946" y="88"/>
                </a:cubicBezTo>
                <a:cubicBezTo>
                  <a:pt x="1929" y="92"/>
                  <a:pt x="1920" y="130"/>
                  <a:pt x="1896" y="131"/>
                </a:cubicBezTo>
                <a:cubicBezTo>
                  <a:pt x="1871" y="132"/>
                  <a:pt x="1863" y="135"/>
                  <a:pt x="1815" y="171"/>
                </a:cubicBezTo>
                <a:cubicBezTo>
                  <a:pt x="1784" y="195"/>
                  <a:pt x="1760" y="201"/>
                  <a:pt x="1715" y="201"/>
                </a:cubicBezTo>
                <a:cubicBezTo>
                  <a:pt x="1691" y="201"/>
                  <a:pt x="1661" y="199"/>
                  <a:pt x="1621" y="197"/>
                </a:cubicBezTo>
                <a:cubicBezTo>
                  <a:pt x="1619" y="197"/>
                  <a:pt x="1617" y="197"/>
                  <a:pt x="1615" y="197"/>
                </a:cubicBezTo>
                <a:cubicBezTo>
                  <a:pt x="1570" y="197"/>
                  <a:pt x="1524" y="215"/>
                  <a:pt x="1473" y="233"/>
                </a:cubicBezTo>
                <a:cubicBezTo>
                  <a:pt x="1422" y="251"/>
                  <a:pt x="1365" y="269"/>
                  <a:pt x="1298" y="269"/>
                </a:cubicBezTo>
                <a:cubicBezTo>
                  <a:pt x="1260" y="269"/>
                  <a:pt x="1218" y="263"/>
                  <a:pt x="1173" y="248"/>
                </a:cubicBezTo>
                <a:cubicBezTo>
                  <a:pt x="1087" y="220"/>
                  <a:pt x="1027" y="211"/>
                  <a:pt x="983" y="211"/>
                </a:cubicBezTo>
                <a:cubicBezTo>
                  <a:pt x="921" y="211"/>
                  <a:pt x="893" y="229"/>
                  <a:pt x="871" y="230"/>
                </a:cubicBezTo>
                <a:cubicBezTo>
                  <a:pt x="867" y="231"/>
                  <a:pt x="863" y="231"/>
                  <a:pt x="859" y="231"/>
                </a:cubicBezTo>
                <a:cubicBezTo>
                  <a:pt x="825" y="231"/>
                  <a:pt x="796" y="219"/>
                  <a:pt x="768" y="196"/>
                </a:cubicBezTo>
                <a:cubicBezTo>
                  <a:pt x="756" y="186"/>
                  <a:pt x="743" y="183"/>
                  <a:pt x="732" y="183"/>
                </a:cubicBezTo>
                <a:cubicBezTo>
                  <a:pt x="712" y="183"/>
                  <a:pt x="695" y="191"/>
                  <a:pt x="688" y="191"/>
                </a:cubicBezTo>
                <a:cubicBezTo>
                  <a:pt x="677" y="191"/>
                  <a:pt x="664" y="171"/>
                  <a:pt x="642" y="167"/>
                </a:cubicBezTo>
                <a:cubicBezTo>
                  <a:pt x="640" y="166"/>
                  <a:pt x="638" y="166"/>
                  <a:pt x="635" y="166"/>
                </a:cubicBezTo>
                <a:cubicBezTo>
                  <a:pt x="626" y="166"/>
                  <a:pt x="615" y="169"/>
                  <a:pt x="604" y="173"/>
                </a:cubicBezTo>
                <a:cubicBezTo>
                  <a:pt x="593" y="176"/>
                  <a:pt x="582" y="179"/>
                  <a:pt x="573" y="179"/>
                </a:cubicBezTo>
                <a:cubicBezTo>
                  <a:pt x="572" y="179"/>
                  <a:pt x="571" y="179"/>
                  <a:pt x="570" y="179"/>
                </a:cubicBezTo>
                <a:cubicBezTo>
                  <a:pt x="550" y="177"/>
                  <a:pt x="541" y="147"/>
                  <a:pt x="529" y="143"/>
                </a:cubicBezTo>
                <a:cubicBezTo>
                  <a:pt x="527" y="143"/>
                  <a:pt x="525" y="142"/>
                  <a:pt x="523" y="142"/>
                </a:cubicBezTo>
                <a:cubicBezTo>
                  <a:pt x="514" y="142"/>
                  <a:pt x="508" y="149"/>
                  <a:pt x="501" y="149"/>
                </a:cubicBezTo>
                <a:cubicBezTo>
                  <a:pt x="492" y="149"/>
                  <a:pt x="486" y="133"/>
                  <a:pt x="464" y="125"/>
                </a:cubicBezTo>
                <a:cubicBezTo>
                  <a:pt x="461" y="124"/>
                  <a:pt x="458" y="123"/>
                  <a:pt x="455" y="123"/>
                </a:cubicBezTo>
                <a:cubicBezTo>
                  <a:pt x="445" y="123"/>
                  <a:pt x="434" y="128"/>
                  <a:pt x="425" y="133"/>
                </a:cubicBezTo>
                <a:cubicBezTo>
                  <a:pt x="415" y="138"/>
                  <a:pt x="406" y="143"/>
                  <a:pt x="399" y="143"/>
                </a:cubicBezTo>
                <a:cubicBezTo>
                  <a:pt x="399" y="143"/>
                  <a:pt x="399" y="143"/>
                  <a:pt x="399" y="143"/>
                </a:cubicBezTo>
                <a:cubicBezTo>
                  <a:pt x="385" y="143"/>
                  <a:pt x="372" y="129"/>
                  <a:pt x="338" y="129"/>
                </a:cubicBezTo>
                <a:cubicBezTo>
                  <a:pt x="332" y="129"/>
                  <a:pt x="326" y="129"/>
                  <a:pt x="319" y="130"/>
                </a:cubicBezTo>
                <a:cubicBezTo>
                  <a:pt x="272" y="136"/>
                  <a:pt x="243" y="191"/>
                  <a:pt x="218" y="195"/>
                </a:cubicBezTo>
                <a:cubicBezTo>
                  <a:pt x="216" y="195"/>
                  <a:pt x="214" y="196"/>
                  <a:pt x="212" y="196"/>
                </a:cubicBezTo>
                <a:cubicBezTo>
                  <a:pt x="191" y="196"/>
                  <a:pt x="186" y="178"/>
                  <a:pt x="161" y="174"/>
                </a:cubicBezTo>
                <a:cubicBezTo>
                  <a:pt x="158" y="174"/>
                  <a:pt x="155" y="174"/>
                  <a:pt x="153" y="174"/>
                </a:cubicBezTo>
                <a:cubicBezTo>
                  <a:pt x="133" y="174"/>
                  <a:pt x="130" y="187"/>
                  <a:pt x="111" y="187"/>
                </a:cubicBezTo>
                <a:cubicBezTo>
                  <a:pt x="91" y="187"/>
                  <a:pt x="90" y="161"/>
                  <a:pt x="60" y="143"/>
                </a:cubicBezTo>
                <a:cubicBezTo>
                  <a:pt x="51" y="138"/>
                  <a:pt x="42" y="136"/>
                  <a:pt x="34" y="136"/>
                </a:cubicBezTo>
                <a:cubicBezTo>
                  <a:pt x="15" y="136"/>
                  <a:pt x="0" y="147"/>
                  <a:pt x="0" y="147"/>
                </a:cubicBezTo>
                <a:cubicBezTo>
                  <a:pt x="0" y="441"/>
                  <a:pt x="0" y="441"/>
                  <a:pt x="0" y="441"/>
                </a:cubicBezTo>
                <a:cubicBezTo>
                  <a:pt x="2148" y="441"/>
                  <a:pt x="2148" y="441"/>
                  <a:pt x="2148" y="441"/>
                </a:cubicBezTo>
                <a:cubicBezTo>
                  <a:pt x="2148" y="0"/>
                  <a:pt x="2148" y="0"/>
                  <a:pt x="2148" y="0"/>
                </a:cubicBezTo>
                <a:cubicBezTo>
                  <a:pt x="2147" y="0"/>
                  <a:pt x="2147" y="0"/>
                  <a:pt x="2147" y="0"/>
                </a:cubicBezTo>
              </a:path>
            </a:pathLst>
          </a:custGeom>
          <a:solidFill>
            <a:srgbClr val="F9F9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00" name="Picture 399">
            <a:extLst>
              <a:ext uri="{FF2B5EF4-FFF2-40B4-BE49-F238E27FC236}">
                <a16:creationId xmlns:a16="http://schemas.microsoft.com/office/drawing/2014/main" id="{6999D93A-5B19-4882-9D9B-965619519C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06" b="24491"/>
          <a:stretch/>
        </p:blipFill>
        <p:spPr>
          <a:xfrm>
            <a:off x="-1" y="5597629"/>
            <a:ext cx="2042146" cy="1260371"/>
          </a:xfrm>
          <a:prstGeom prst="rect">
            <a:avLst/>
          </a:prstGeom>
        </p:spPr>
      </p:pic>
      <p:sp>
        <p:nvSpPr>
          <p:cNvPr id="9" name="AutoShape 3">
            <a:extLst>
              <a:ext uri="{FF2B5EF4-FFF2-40B4-BE49-F238E27FC236}">
                <a16:creationId xmlns:a16="http://schemas.microsoft.com/office/drawing/2014/main" id="{60CC8F62-3BDA-4863-A0DF-00616832BC27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0" y="658813"/>
            <a:ext cx="12192000" cy="619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F893C9A8-BAD6-4AB1-84E5-0711A7C68ED9}"/>
              </a:ext>
            </a:extLst>
          </p:cNvPr>
          <p:cNvSpPr>
            <a:spLocks/>
          </p:cNvSpPr>
          <p:nvPr/>
        </p:nvSpPr>
        <p:spPr bwMode="auto">
          <a:xfrm>
            <a:off x="10457010" y="897648"/>
            <a:ext cx="1744662" cy="677977"/>
          </a:xfrm>
          <a:custGeom>
            <a:avLst/>
            <a:gdLst>
              <a:gd name="T0" fmla="*/ 255 w 270"/>
              <a:gd name="T1" fmla="*/ 0 h 105"/>
              <a:gd name="T2" fmla="*/ 203 w 270"/>
              <a:gd name="T3" fmla="*/ 32 h 105"/>
              <a:gd name="T4" fmla="*/ 202 w 270"/>
              <a:gd name="T5" fmla="*/ 32 h 105"/>
              <a:gd name="T6" fmla="*/ 192 w 270"/>
              <a:gd name="T7" fmla="*/ 28 h 105"/>
              <a:gd name="T8" fmla="*/ 179 w 270"/>
              <a:gd name="T9" fmla="*/ 23 h 105"/>
              <a:gd name="T10" fmla="*/ 172 w 270"/>
              <a:gd name="T11" fmla="*/ 24 h 105"/>
              <a:gd name="T12" fmla="*/ 148 w 270"/>
              <a:gd name="T13" fmla="*/ 56 h 105"/>
              <a:gd name="T14" fmla="*/ 145 w 270"/>
              <a:gd name="T15" fmla="*/ 57 h 105"/>
              <a:gd name="T16" fmla="*/ 135 w 270"/>
              <a:gd name="T17" fmla="*/ 55 h 105"/>
              <a:gd name="T18" fmla="*/ 125 w 270"/>
              <a:gd name="T19" fmla="*/ 53 h 105"/>
              <a:gd name="T20" fmla="*/ 115 w 270"/>
              <a:gd name="T21" fmla="*/ 56 h 105"/>
              <a:gd name="T22" fmla="*/ 105 w 270"/>
              <a:gd name="T23" fmla="*/ 84 h 105"/>
              <a:gd name="T24" fmla="*/ 93 w 270"/>
              <a:gd name="T25" fmla="*/ 88 h 105"/>
              <a:gd name="T26" fmla="*/ 77 w 270"/>
              <a:gd name="T27" fmla="*/ 86 h 105"/>
              <a:gd name="T28" fmla="*/ 75 w 270"/>
              <a:gd name="T29" fmla="*/ 86 h 105"/>
              <a:gd name="T30" fmla="*/ 62 w 270"/>
              <a:gd name="T31" fmla="*/ 92 h 105"/>
              <a:gd name="T32" fmla="*/ 49 w 270"/>
              <a:gd name="T33" fmla="*/ 98 h 105"/>
              <a:gd name="T34" fmla="*/ 46 w 270"/>
              <a:gd name="T35" fmla="*/ 98 h 105"/>
              <a:gd name="T36" fmla="*/ 40 w 270"/>
              <a:gd name="T37" fmla="*/ 97 h 105"/>
              <a:gd name="T38" fmla="*/ 32 w 270"/>
              <a:gd name="T39" fmla="*/ 98 h 105"/>
              <a:gd name="T40" fmla="*/ 24 w 270"/>
              <a:gd name="T41" fmla="*/ 99 h 105"/>
              <a:gd name="T42" fmla="*/ 18 w 270"/>
              <a:gd name="T43" fmla="*/ 98 h 105"/>
              <a:gd name="T44" fmla="*/ 14 w 270"/>
              <a:gd name="T45" fmla="*/ 98 h 105"/>
              <a:gd name="T46" fmla="*/ 0 w 270"/>
              <a:gd name="T47" fmla="*/ 105 h 105"/>
              <a:gd name="T48" fmla="*/ 270 w 270"/>
              <a:gd name="T49" fmla="*/ 105 h 105"/>
              <a:gd name="T50" fmla="*/ 270 w 270"/>
              <a:gd name="T51" fmla="*/ 2 h 105"/>
              <a:gd name="T52" fmla="*/ 255 w 270"/>
              <a:gd name="T53" fmla="*/ 0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70" h="105">
                <a:moveTo>
                  <a:pt x="255" y="0"/>
                </a:moveTo>
                <a:cubicBezTo>
                  <a:pt x="218" y="0"/>
                  <a:pt x="219" y="30"/>
                  <a:pt x="203" y="32"/>
                </a:cubicBezTo>
                <a:cubicBezTo>
                  <a:pt x="203" y="32"/>
                  <a:pt x="202" y="32"/>
                  <a:pt x="202" y="32"/>
                </a:cubicBezTo>
                <a:cubicBezTo>
                  <a:pt x="198" y="32"/>
                  <a:pt x="195" y="30"/>
                  <a:pt x="192" y="28"/>
                </a:cubicBezTo>
                <a:cubicBezTo>
                  <a:pt x="189" y="25"/>
                  <a:pt x="185" y="23"/>
                  <a:pt x="179" y="23"/>
                </a:cubicBezTo>
                <a:cubicBezTo>
                  <a:pt x="177" y="23"/>
                  <a:pt x="175" y="23"/>
                  <a:pt x="172" y="24"/>
                </a:cubicBezTo>
                <a:cubicBezTo>
                  <a:pt x="155" y="28"/>
                  <a:pt x="158" y="53"/>
                  <a:pt x="148" y="56"/>
                </a:cubicBezTo>
                <a:cubicBezTo>
                  <a:pt x="147" y="56"/>
                  <a:pt x="146" y="57"/>
                  <a:pt x="145" y="57"/>
                </a:cubicBezTo>
                <a:cubicBezTo>
                  <a:pt x="142" y="57"/>
                  <a:pt x="138" y="56"/>
                  <a:pt x="135" y="55"/>
                </a:cubicBezTo>
                <a:cubicBezTo>
                  <a:pt x="132" y="54"/>
                  <a:pt x="128" y="53"/>
                  <a:pt x="125" y="53"/>
                </a:cubicBezTo>
                <a:cubicBezTo>
                  <a:pt x="122" y="53"/>
                  <a:pt x="118" y="54"/>
                  <a:pt x="115" y="56"/>
                </a:cubicBezTo>
                <a:cubicBezTo>
                  <a:pt x="103" y="64"/>
                  <a:pt x="114" y="77"/>
                  <a:pt x="105" y="84"/>
                </a:cubicBezTo>
                <a:cubicBezTo>
                  <a:pt x="101" y="87"/>
                  <a:pt x="97" y="88"/>
                  <a:pt x="93" y="88"/>
                </a:cubicBezTo>
                <a:cubicBezTo>
                  <a:pt x="88" y="88"/>
                  <a:pt x="83" y="87"/>
                  <a:pt x="77" y="86"/>
                </a:cubicBezTo>
                <a:cubicBezTo>
                  <a:pt x="76" y="86"/>
                  <a:pt x="75" y="86"/>
                  <a:pt x="75" y="86"/>
                </a:cubicBezTo>
                <a:cubicBezTo>
                  <a:pt x="70" y="86"/>
                  <a:pt x="66" y="89"/>
                  <a:pt x="62" y="92"/>
                </a:cubicBezTo>
                <a:cubicBezTo>
                  <a:pt x="57" y="95"/>
                  <a:pt x="53" y="98"/>
                  <a:pt x="49" y="98"/>
                </a:cubicBezTo>
                <a:cubicBezTo>
                  <a:pt x="48" y="98"/>
                  <a:pt x="47" y="98"/>
                  <a:pt x="46" y="98"/>
                </a:cubicBezTo>
                <a:cubicBezTo>
                  <a:pt x="44" y="97"/>
                  <a:pt x="42" y="97"/>
                  <a:pt x="40" y="97"/>
                </a:cubicBezTo>
                <a:cubicBezTo>
                  <a:pt x="37" y="97"/>
                  <a:pt x="35" y="97"/>
                  <a:pt x="32" y="98"/>
                </a:cubicBezTo>
                <a:cubicBezTo>
                  <a:pt x="30" y="98"/>
                  <a:pt x="27" y="99"/>
                  <a:pt x="24" y="99"/>
                </a:cubicBezTo>
                <a:cubicBezTo>
                  <a:pt x="22" y="99"/>
                  <a:pt x="20" y="99"/>
                  <a:pt x="18" y="98"/>
                </a:cubicBezTo>
                <a:cubicBezTo>
                  <a:pt x="17" y="98"/>
                  <a:pt x="15" y="98"/>
                  <a:pt x="14" y="98"/>
                </a:cubicBezTo>
                <a:cubicBezTo>
                  <a:pt x="5" y="98"/>
                  <a:pt x="0" y="105"/>
                  <a:pt x="0" y="105"/>
                </a:cubicBezTo>
                <a:cubicBezTo>
                  <a:pt x="0" y="105"/>
                  <a:pt x="268" y="105"/>
                  <a:pt x="270" y="105"/>
                </a:cubicBezTo>
                <a:cubicBezTo>
                  <a:pt x="270" y="2"/>
                  <a:pt x="270" y="2"/>
                  <a:pt x="270" y="2"/>
                </a:cubicBezTo>
                <a:cubicBezTo>
                  <a:pt x="264" y="1"/>
                  <a:pt x="259" y="0"/>
                  <a:pt x="255" y="0"/>
                </a:cubicBezTo>
              </a:path>
            </a:pathLst>
          </a:custGeom>
          <a:solidFill>
            <a:srgbClr val="F9F9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7">
            <a:extLst>
              <a:ext uri="{FF2B5EF4-FFF2-40B4-BE49-F238E27FC236}">
                <a16:creationId xmlns:a16="http://schemas.microsoft.com/office/drawing/2014/main" id="{6CEDDD69-820E-49FD-9A53-82BB86057679}"/>
              </a:ext>
            </a:extLst>
          </p:cNvPr>
          <p:cNvSpPr>
            <a:spLocks/>
          </p:cNvSpPr>
          <p:nvPr/>
        </p:nvSpPr>
        <p:spPr bwMode="auto">
          <a:xfrm flipH="1">
            <a:off x="-1" y="869970"/>
            <a:ext cx="1774483" cy="689566"/>
          </a:xfrm>
          <a:custGeom>
            <a:avLst/>
            <a:gdLst>
              <a:gd name="T0" fmla="*/ 255 w 270"/>
              <a:gd name="T1" fmla="*/ 0 h 105"/>
              <a:gd name="T2" fmla="*/ 203 w 270"/>
              <a:gd name="T3" fmla="*/ 32 h 105"/>
              <a:gd name="T4" fmla="*/ 202 w 270"/>
              <a:gd name="T5" fmla="*/ 32 h 105"/>
              <a:gd name="T6" fmla="*/ 192 w 270"/>
              <a:gd name="T7" fmla="*/ 28 h 105"/>
              <a:gd name="T8" fmla="*/ 179 w 270"/>
              <a:gd name="T9" fmla="*/ 23 h 105"/>
              <a:gd name="T10" fmla="*/ 172 w 270"/>
              <a:gd name="T11" fmla="*/ 24 h 105"/>
              <a:gd name="T12" fmla="*/ 148 w 270"/>
              <a:gd name="T13" fmla="*/ 56 h 105"/>
              <a:gd name="T14" fmla="*/ 145 w 270"/>
              <a:gd name="T15" fmla="*/ 57 h 105"/>
              <a:gd name="T16" fmla="*/ 135 w 270"/>
              <a:gd name="T17" fmla="*/ 55 h 105"/>
              <a:gd name="T18" fmla="*/ 125 w 270"/>
              <a:gd name="T19" fmla="*/ 53 h 105"/>
              <a:gd name="T20" fmla="*/ 115 w 270"/>
              <a:gd name="T21" fmla="*/ 56 h 105"/>
              <a:gd name="T22" fmla="*/ 105 w 270"/>
              <a:gd name="T23" fmla="*/ 84 h 105"/>
              <a:gd name="T24" fmla="*/ 93 w 270"/>
              <a:gd name="T25" fmla="*/ 88 h 105"/>
              <a:gd name="T26" fmla="*/ 77 w 270"/>
              <a:gd name="T27" fmla="*/ 86 h 105"/>
              <a:gd name="T28" fmla="*/ 75 w 270"/>
              <a:gd name="T29" fmla="*/ 86 h 105"/>
              <a:gd name="T30" fmla="*/ 62 w 270"/>
              <a:gd name="T31" fmla="*/ 92 h 105"/>
              <a:gd name="T32" fmla="*/ 49 w 270"/>
              <a:gd name="T33" fmla="*/ 98 h 105"/>
              <a:gd name="T34" fmla="*/ 46 w 270"/>
              <a:gd name="T35" fmla="*/ 98 h 105"/>
              <a:gd name="T36" fmla="*/ 40 w 270"/>
              <a:gd name="T37" fmla="*/ 97 h 105"/>
              <a:gd name="T38" fmla="*/ 32 w 270"/>
              <a:gd name="T39" fmla="*/ 98 h 105"/>
              <a:gd name="T40" fmla="*/ 24 w 270"/>
              <a:gd name="T41" fmla="*/ 99 h 105"/>
              <a:gd name="T42" fmla="*/ 18 w 270"/>
              <a:gd name="T43" fmla="*/ 98 h 105"/>
              <a:gd name="T44" fmla="*/ 14 w 270"/>
              <a:gd name="T45" fmla="*/ 98 h 105"/>
              <a:gd name="T46" fmla="*/ 0 w 270"/>
              <a:gd name="T47" fmla="*/ 105 h 105"/>
              <a:gd name="T48" fmla="*/ 270 w 270"/>
              <a:gd name="T49" fmla="*/ 105 h 105"/>
              <a:gd name="T50" fmla="*/ 270 w 270"/>
              <a:gd name="T51" fmla="*/ 2 h 105"/>
              <a:gd name="T52" fmla="*/ 255 w 270"/>
              <a:gd name="T53" fmla="*/ 0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70" h="105">
                <a:moveTo>
                  <a:pt x="255" y="0"/>
                </a:moveTo>
                <a:cubicBezTo>
                  <a:pt x="218" y="0"/>
                  <a:pt x="219" y="30"/>
                  <a:pt x="203" y="32"/>
                </a:cubicBezTo>
                <a:cubicBezTo>
                  <a:pt x="203" y="32"/>
                  <a:pt x="202" y="32"/>
                  <a:pt x="202" y="32"/>
                </a:cubicBezTo>
                <a:cubicBezTo>
                  <a:pt x="198" y="32"/>
                  <a:pt x="195" y="30"/>
                  <a:pt x="192" y="28"/>
                </a:cubicBezTo>
                <a:cubicBezTo>
                  <a:pt x="189" y="25"/>
                  <a:pt x="185" y="23"/>
                  <a:pt x="179" y="23"/>
                </a:cubicBezTo>
                <a:cubicBezTo>
                  <a:pt x="177" y="23"/>
                  <a:pt x="175" y="23"/>
                  <a:pt x="172" y="24"/>
                </a:cubicBezTo>
                <a:cubicBezTo>
                  <a:pt x="155" y="28"/>
                  <a:pt x="158" y="53"/>
                  <a:pt x="148" y="56"/>
                </a:cubicBezTo>
                <a:cubicBezTo>
                  <a:pt x="147" y="56"/>
                  <a:pt x="146" y="57"/>
                  <a:pt x="145" y="57"/>
                </a:cubicBezTo>
                <a:cubicBezTo>
                  <a:pt x="142" y="57"/>
                  <a:pt x="138" y="56"/>
                  <a:pt x="135" y="55"/>
                </a:cubicBezTo>
                <a:cubicBezTo>
                  <a:pt x="132" y="54"/>
                  <a:pt x="128" y="53"/>
                  <a:pt x="125" y="53"/>
                </a:cubicBezTo>
                <a:cubicBezTo>
                  <a:pt x="122" y="53"/>
                  <a:pt x="118" y="54"/>
                  <a:pt x="115" y="56"/>
                </a:cubicBezTo>
                <a:cubicBezTo>
                  <a:pt x="103" y="64"/>
                  <a:pt x="114" y="77"/>
                  <a:pt x="105" y="84"/>
                </a:cubicBezTo>
                <a:cubicBezTo>
                  <a:pt x="101" y="87"/>
                  <a:pt x="97" y="88"/>
                  <a:pt x="93" y="88"/>
                </a:cubicBezTo>
                <a:cubicBezTo>
                  <a:pt x="88" y="88"/>
                  <a:pt x="83" y="87"/>
                  <a:pt x="77" y="86"/>
                </a:cubicBezTo>
                <a:cubicBezTo>
                  <a:pt x="76" y="86"/>
                  <a:pt x="75" y="86"/>
                  <a:pt x="75" y="86"/>
                </a:cubicBezTo>
                <a:cubicBezTo>
                  <a:pt x="70" y="86"/>
                  <a:pt x="66" y="89"/>
                  <a:pt x="62" y="92"/>
                </a:cubicBezTo>
                <a:cubicBezTo>
                  <a:pt x="57" y="95"/>
                  <a:pt x="53" y="98"/>
                  <a:pt x="49" y="98"/>
                </a:cubicBezTo>
                <a:cubicBezTo>
                  <a:pt x="48" y="98"/>
                  <a:pt x="47" y="98"/>
                  <a:pt x="46" y="98"/>
                </a:cubicBezTo>
                <a:cubicBezTo>
                  <a:pt x="44" y="97"/>
                  <a:pt x="42" y="97"/>
                  <a:pt x="40" y="97"/>
                </a:cubicBezTo>
                <a:cubicBezTo>
                  <a:pt x="37" y="97"/>
                  <a:pt x="35" y="97"/>
                  <a:pt x="32" y="98"/>
                </a:cubicBezTo>
                <a:cubicBezTo>
                  <a:pt x="30" y="98"/>
                  <a:pt x="27" y="99"/>
                  <a:pt x="24" y="99"/>
                </a:cubicBezTo>
                <a:cubicBezTo>
                  <a:pt x="22" y="99"/>
                  <a:pt x="20" y="99"/>
                  <a:pt x="18" y="98"/>
                </a:cubicBezTo>
                <a:cubicBezTo>
                  <a:pt x="17" y="98"/>
                  <a:pt x="15" y="98"/>
                  <a:pt x="14" y="98"/>
                </a:cubicBezTo>
                <a:cubicBezTo>
                  <a:pt x="5" y="98"/>
                  <a:pt x="0" y="105"/>
                  <a:pt x="0" y="105"/>
                </a:cubicBezTo>
                <a:cubicBezTo>
                  <a:pt x="0" y="105"/>
                  <a:pt x="268" y="105"/>
                  <a:pt x="270" y="105"/>
                </a:cubicBezTo>
                <a:cubicBezTo>
                  <a:pt x="270" y="2"/>
                  <a:pt x="270" y="2"/>
                  <a:pt x="270" y="2"/>
                </a:cubicBezTo>
                <a:cubicBezTo>
                  <a:pt x="264" y="1"/>
                  <a:pt x="259" y="0"/>
                  <a:pt x="255" y="0"/>
                </a:cubicBezTo>
              </a:path>
            </a:pathLst>
          </a:custGeom>
          <a:solidFill>
            <a:srgbClr val="F9F9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" name="Google Shape;201;p5">
            <a:extLst>
              <a:ext uri="{FF2B5EF4-FFF2-40B4-BE49-F238E27FC236}">
                <a16:creationId xmlns:a16="http://schemas.microsoft.com/office/drawing/2014/main" id="{7B34506D-222D-456C-8575-D4B33CC9BB45}"/>
              </a:ext>
            </a:extLst>
          </p:cNvPr>
          <p:cNvSpPr/>
          <p:nvPr/>
        </p:nvSpPr>
        <p:spPr>
          <a:xfrm>
            <a:off x="474470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服</a:t>
            </a:r>
            <a:endParaRPr sz="6600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201;p5">
            <a:extLst>
              <a:ext uri="{FF2B5EF4-FFF2-40B4-BE49-F238E27FC236}">
                <a16:creationId xmlns:a16="http://schemas.microsoft.com/office/drawing/2014/main" id="{FFDEAED2-425A-462E-A58C-BD471F18BA95}"/>
              </a:ext>
            </a:extLst>
          </p:cNvPr>
          <p:cNvSpPr/>
          <p:nvPr/>
        </p:nvSpPr>
        <p:spPr>
          <a:xfrm>
            <a:off x="1502431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品</a:t>
            </a:r>
            <a:endParaRPr sz="6600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201;p5">
            <a:extLst>
              <a:ext uri="{FF2B5EF4-FFF2-40B4-BE49-F238E27FC236}">
                <a16:creationId xmlns:a16="http://schemas.microsoft.com/office/drawing/2014/main" id="{7563C460-228F-494F-A25F-48A5761F431B}"/>
              </a:ext>
            </a:extLst>
          </p:cNvPr>
          <p:cNvSpPr/>
          <p:nvPr/>
        </p:nvSpPr>
        <p:spPr>
          <a:xfrm>
            <a:off x="6634527" y="218804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切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201;p5">
            <a:extLst>
              <a:ext uri="{FF2B5EF4-FFF2-40B4-BE49-F238E27FC236}">
                <a16:creationId xmlns:a16="http://schemas.microsoft.com/office/drawing/2014/main" id="{D46F6BF4-BCF9-4F85-866F-0F07AAAB101E}"/>
              </a:ext>
            </a:extLst>
          </p:cNvPr>
          <p:cNvSpPr/>
          <p:nvPr/>
        </p:nvSpPr>
        <p:spPr>
          <a:xfrm>
            <a:off x="5612487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送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201;p5">
            <a:extLst>
              <a:ext uri="{FF2B5EF4-FFF2-40B4-BE49-F238E27FC236}">
                <a16:creationId xmlns:a16="http://schemas.microsoft.com/office/drawing/2014/main" id="{E8ED9A27-83E8-40D2-B598-F6B8CA5B0706}"/>
              </a:ext>
            </a:extLst>
          </p:cNvPr>
          <p:cNvSpPr/>
          <p:nvPr/>
        </p:nvSpPr>
        <p:spPr>
          <a:xfrm>
            <a:off x="4584973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引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201;p5">
            <a:extLst>
              <a:ext uri="{FF2B5EF4-FFF2-40B4-BE49-F238E27FC236}">
                <a16:creationId xmlns:a16="http://schemas.microsoft.com/office/drawing/2014/main" id="{7AD68D71-406A-47BA-9F77-B24A55C9057D}"/>
              </a:ext>
            </a:extLst>
          </p:cNvPr>
          <p:cNvSpPr/>
          <p:nvPr/>
        </p:nvSpPr>
        <p:spPr>
          <a:xfrm>
            <a:off x="2529945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電</a:t>
            </a:r>
            <a:endParaRPr lang="ja-JP" altLang="en-US"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201;p5">
            <a:extLst>
              <a:ext uri="{FF2B5EF4-FFF2-40B4-BE49-F238E27FC236}">
                <a16:creationId xmlns:a16="http://schemas.microsoft.com/office/drawing/2014/main" id="{208C2554-060E-466A-83FF-5E82F62FA815}"/>
              </a:ext>
            </a:extLst>
          </p:cNvPr>
          <p:cNvSpPr/>
          <p:nvPr/>
        </p:nvSpPr>
        <p:spPr>
          <a:xfrm>
            <a:off x="3557459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別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201;p5">
            <a:extLst>
              <a:ext uri="{FF2B5EF4-FFF2-40B4-BE49-F238E27FC236}">
                <a16:creationId xmlns:a16="http://schemas.microsoft.com/office/drawing/2014/main" id="{6C1C66DB-4375-44B7-8F2C-4595BFE702CB}"/>
              </a:ext>
            </a:extLst>
          </p:cNvPr>
          <p:cNvSpPr/>
          <p:nvPr/>
        </p:nvSpPr>
        <p:spPr>
          <a:xfrm>
            <a:off x="7656567" y="213256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安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201;p5">
            <a:extLst>
              <a:ext uri="{FF2B5EF4-FFF2-40B4-BE49-F238E27FC236}">
                <a16:creationId xmlns:a16="http://schemas.microsoft.com/office/drawing/2014/main" id="{61A6EC1C-BD7E-4641-BE6A-8E92725F8080}"/>
              </a:ext>
            </a:extLst>
          </p:cNvPr>
          <p:cNvSpPr/>
          <p:nvPr/>
        </p:nvSpPr>
        <p:spPr>
          <a:xfrm>
            <a:off x="8679236" y="219684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開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201;p5">
            <a:extLst>
              <a:ext uri="{FF2B5EF4-FFF2-40B4-BE49-F238E27FC236}">
                <a16:creationId xmlns:a16="http://schemas.microsoft.com/office/drawing/2014/main" id="{D1D4FB9E-AE36-43A6-9643-2CBDCFB41C32}"/>
              </a:ext>
            </a:extLst>
          </p:cNvPr>
          <p:cNvSpPr/>
          <p:nvPr/>
        </p:nvSpPr>
        <p:spPr>
          <a:xfrm>
            <a:off x="9709699" y="211670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閉</a:t>
            </a:r>
            <a:endParaRPr sz="6600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201;p5">
            <a:extLst>
              <a:ext uri="{FF2B5EF4-FFF2-40B4-BE49-F238E27FC236}">
                <a16:creationId xmlns:a16="http://schemas.microsoft.com/office/drawing/2014/main" id="{30A3F3DC-7350-4F93-B945-494037255E7B}"/>
              </a:ext>
            </a:extLst>
          </p:cNvPr>
          <p:cNvSpPr/>
          <p:nvPr/>
        </p:nvSpPr>
        <p:spPr>
          <a:xfrm>
            <a:off x="10732691" y="219169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税</a:t>
            </a:r>
            <a:endParaRPr sz="6600" b="1" dirty="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26B65D1-9DF5-4C5D-A2A7-CE9F4007B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" r="157"/>
          <a:stretch/>
        </p:blipFill>
        <p:spPr bwMode="auto">
          <a:xfrm>
            <a:off x="5234725" y="2177729"/>
            <a:ext cx="2840705" cy="89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6" name="Rectangle: Rounded Corners 395">
            <a:extLst>
              <a:ext uri="{FF2B5EF4-FFF2-40B4-BE49-F238E27FC236}">
                <a16:creationId xmlns:a16="http://schemas.microsoft.com/office/drawing/2014/main" id="{5D12143A-0745-49A1-9B5E-FD842708A891}"/>
              </a:ext>
            </a:extLst>
          </p:cNvPr>
          <p:cNvSpPr/>
          <p:nvPr/>
        </p:nvSpPr>
        <p:spPr>
          <a:xfrm>
            <a:off x="8597079" y="1825743"/>
            <a:ext cx="2854963" cy="1716024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A125CF11-C849-47DF-929F-5F2651036639}"/>
              </a:ext>
            </a:extLst>
          </p:cNvPr>
          <p:cNvSpPr txBox="1"/>
          <p:nvPr/>
        </p:nvSpPr>
        <p:spPr>
          <a:xfrm>
            <a:off x="8696109" y="1868440"/>
            <a:ext cx="266276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NtMotoyaKyotai" panose="02020300000000000000"/>
                <a:cs typeface="Arial" panose="020B0604020202020204" pitchFamily="34" charset="0"/>
              </a:rPr>
              <a:t>ON</a:t>
            </a:r>
          </a:p>
          <a:p>
            <a:pPr algn="ctr"/>
            <a:r>
              <a:rPr lang="ja-JP" altLang="en-US" sz="4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NtMotoyaKyotai" panose="02020300000000000000"/>
                <a:cs typeface="Arial" panose="020B0604020202020204" pitchFamily="34" charset="0"/>
              </a:rPr>
              <a:t>ぜい</a:t>
            </a:r>
            <a:endParaRPr lang="en-US" sz="40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NtMotoyaKyotai" panose="02020300000000000000"/>
              <a:cs typeface="Arial" panose="020B0604020202020204" pitchFamily="34" charset="0"/>
            </a:endParaRPr>
          </a:p>
        </p:txBody>
      </p:sp>
      <p:pic>
        <p:nvPicPr>
          <p:cNvPr id="498" name="Picture 497">
            <a:extLst>
              <a:ext uri="{FF2B5EF4-FFF2-40B4-BE49-F238E27FC236}">
                <a16:creationId xmlns:a16="http://schemas.microsoft.com/office/drawing/2014/main" id="{A0F09320-BD2E-4C74-B05D-C655890496F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610" b="14587"/>
          <a:stretch/>
        </p:blipFill>
        <p:spPr>
          <a:xfrm>
            <a:off x="10295792" y="5275862"/>
            <a:ext cx="1904488" cy="1582137"/>
          </a:xfrm>
          <a:prstGeom prst="rect">
            <a:avLst/>
          </a:prstGeom>
        </p:spPr>
      </p:pic>
      <p:sp>
        <p:nvSpPr>
          <p:cNvPr id="31" name="Freeform 40">
            <a:extLst>
              <a:ext uri="{FF2B5EF4-FFF2-40B4-BE49-F238E27FC236}">
                <a16:creationId xmlns:a16="http://schemas.microsoft.com/office/drawing/2014/main" id="{17B56645-3ACB-4C68-A374-8042A807C39D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11381296" y="826644"/>
            <a:ext cx="787058" cy="1065570"/>
          </a:xfrm>
          <a:custGeom>
            <a:avLst/>
            <a:gdLst>
              <a:gd name="T0" fmla="*/ 154 w 205"/>
              <a:gd name="T1" fmla="*/ 161 h 254"/>
              <a:gd name="T2" fmla="*/ 170 w 205"/>
              <a:gd name="T3" fmla="*/ 150 h 254"/>
              <a:gd name="T4" fmla="*/ 178 w 205"/>
              <a:gd name="T5" fmla="*/ 145 h 254"/>
              <a:gd name="T6" fmla="*/ 180 w 205"/>
              <a:gd name="T7" fmla="*/ 133 h 254"/>
              <a:gd name="T8" fmla="*/ 181 w 205"/>
              <a:gd name="T9" fmla="*/ 121 h 254"/>
              <a:gd name="T10" fmla="*/ 197 w 205"/>
              <a:gd name="T11" fmla="*/ 123 h 254"/>
              <a:gd name="T12" fmla="*/ 201 w 205"/>
              <a:gd name="T13" fmla="*/ 118 h 254"/>
              <a:gd name="T14" fmla="*/ 203 w 205"/>
              <a:gd name="T15" fmla="*/ 114 h 254"/>
              <a:gd name="T16" fmla="*/ 204 w 205"/>
              <a:gd name="T17" fmla="*/ 104 h 254"/>
              <a:gd name="T18" fmla="*/ 185 w 205"/>
              <a:gd name="T19" fmla="*/ 93 h 254"/>
              <a:gd name="T20" fmla="*/ 180 w 205"/>
              <a:gd name="T21" fmla="*/ 97 h 254"/>
              <a:gd name="T22" fmla="*/ 173 w 205"/>
              <a:gd name="T23" fmla="*/ 106 h 254"/>
              <a:gd name="T24" fmla="*/ 164 w 205"/>
              <a:gd name="T25" fmla="*/ 86 h 254"/>
              <a:gd name="T26" fmla="*/ 124 w 205"/>
              <a:gd name="T27" fmla="*/ 59 h 254"/>
              <a:gd name="T28" fmla="*/ 121 w 205"/>
              <a:gd name="T29" fmla="*/ 36 h 254"/>
              <a:gd name="T30" fmla="*/ 124 w 205"/>
              <a:gd name="T31" fmla="*/ 6 h 254"/>
              <a:gd name="T32" fmla="*/ 103 w 205"/>
              <a:gd name="T33" fmla="*/ 12 h 254"/>
              <a:gd name="T34" fmla="*/ 107 w 205"/>
              <a:gd name="T35" fmla="*/ 44 h 254"/>
              <a:gd name="T36" fmla="*/ 95 w 205"/>
              <a:gd name="T37" fmla="*/ 31 h 254"/>
              <a:gd name="T38" fmla="*/ 35 w 205"/>
              <a:gd name="T39" fmla="*/ 7 h 254"/>
              <a:gd name="T40" fmla="*/ 8 w 205"/>
              <a:gd name="T41" fmla="*/ 10 h 254"/>
              <a:gd name="T42" fmla="*/ 23 w 205"/>
              <a:gd name="T43" fmla="*/ 19 h 254"/>
              <a:gd name="T44" fmla="*/ 61 w 205"/>
              <a:gd name="T45" fmla="*/ 17 h 254"/>
              <a:gd name="T46" fmla="*/ 103 w 205"/>
              <a:gd name="T47" fmla="*/ 61 h 254"/>
              <a:gd name="T48" fmla="*/ 130 w 205"/>
              <a:gd name="T49" fmla="*/ 84 h 254"/>
              <a:gd name="T50" fmla="*/ 158 w 205"/>
              <a:gd name="T51" fmla="*/ 101 h 254"/>
              <a:gd name="T52" fmla="*/ 126 w 205"/>
              <a:gd name="T53" fmla="*/ 94 h 254"/>
              <a:gd name="T54" fmla="*/ 96 w 205"/>
              <a:gd name="T55" fmla="*/ 70 h 254"/>
              <a:gd name="T56" fmla="*/ 79 w 205"/>
              <a:gd name="T57" fmla="*/ 67 h 254"/>
              <a:gd name="T58" fmla="*/ 79 w 205"/>
              <a:gd name="T59" fmla="*/ 76 h 254"/>
              <a:gd name="T60" fmla="*/ 90 w 205"/>
              <a:gd name="T61" fmla="*/ 76 h 254"/>
              <a:gd name="T62" fmla="*/ 117 w 205"/>
              <a:gd name="T63" fmla="*/ 101 h 254"/>
              <a:gd name="T64" fmla="*/ 87 w 205"/>
              <a:gd name="T65" fmla="*/ 103 h 254"/>
              <a:gd name="T66" fmla="*/ 63 w 205"/>
              <a:gd name="T67" fmla="*/ 101 h 254"/>
              <a:gd name="T68" fmla="*/ 61 w 205"/>
              <a:gd name="T69" fmla="*/ 116 h 254"/>
              <a:gd name="T70" fmla="*/ 97 w 205"/>
              <a:gd name="T71" fmla="*/ 119 h 254"/>
              <a:gd name="T72" fmla="*/ 128 w 205"/>
              <a:gd name="T73" fmla="*/ 122 h 254"/>
              <a:gd name="T74" fmla="*/ 95 w 205"/>
              <a:gd name="T75" fmla="*/ 130 h 254"/>
              <a:gd name="T76" fmla="*/ 100 w 205"/>
              <a:gd name="T77" fmla="*/ 141 h 254"/>
              <a:gd name="T78" fmla="*/ 115 w 205"/>
              <a:gd name="T79" fmla="*/ 136 h 254"/>
              <a:gd name="T80" fmla="*/ 131 w 205"/>
              <a:gd name="T81" fmla="*/ 126 h 254"/>
              <a:gd name="T82" fmla="*/ 120 w 205"/>
              <a:gd name="T83" fmla="*/ 152 h 254"/>
              <a:gd name="T84" fmla="*/ 77 w 205"/>
              <a:gd name="T85" fmla="*/ 188 h 254"/>
              <a:gd name="T86" fmla="*/ 60 w 205"/>
              <a:gd name="T87" fmla="*/ 191 h 254"/>
              <a:gd name="T88" fmla="*/ 59 w 205"/>
              <a:gd name="T89" fmla="*/ 197 h 254"/>
              <a:gd name="T90" fmla="*/ 34 w 205"/>
              <a:gd name="T91" fmla="*/ 222 h 254"/>
              <a:gd name="T92" fmla="*/ 11 w 205"/>
              <a:gd name="T93" fmla="*/ 235 h 254"/>
              <a:gd name="T94" fmla="*/ 14 w 205"/>
              <a:gd name="T95" fmla="*/ 252 h 254"/>
              <a:gd name="T96" fmla="*/ 65 w 205"/>
              <a:gd name="T97" fmla="*/ 216 h 254"/>
              <a:gd name="T98" fmla="*/ 72 w 205"/>
              <a:gd name="T99" fmla="*/ 220 h 254"/>
              <a:gd name="T100" fmla="*/ 96 w 205"/>
              <a:gd name="T101" fmla="*/ 198 h 254"/>
              <a:gd name="T102" fmla="*/ 113 w 205"/>
              <a:gd name="T103" fmla="*/ 200 h 254"/>
              <a:gd name="T104" fmla="*/ 165 w 205"/>
              <a:gd name="T105" fmla="*/ 198 h 254"/>
              <a:gd name="T106" fmla="*/ 197 w 205"/>
              <a:gd name="T107" fmla="*/ 186 h 254"/>
              <a:gd name="T108" fmla="*/ 201 w 205"/>
              <a:gd name="T109" fmla="*/ 172 h 254"/>
              <a:gd name="T110" fmla="*/ 200 w 205"/>
              <a:gd name="T111" fmla="*/ 114 h 254"/>
              <a:gd name="T112" fmla="*/ 197 w 205"/>
              <a:gd name="T113" fmla="*/ 110 h 254"/>
              <a:gd name="T114" fmla="*/ 140 w 205"/>
              <a:gd name="T115" fmla="*/ 84 h 254"/>
              <a:gd name="T116" fmla="*/ 114 w 205"/>
              <a:gd name="T117" fmla="*/ 67 h 254"/>
              <a:gd name="T118" fmla="*/ 160 w 205"/>
              <a:gd name="T119" fmla="*/ 93 h 254"/>
              <a:gd name="T120" fmla="*/ 140 w 205"/>
              <a:gd name="T121" fmla="*/ 8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05" h="254">
                <a:moveTo>
                  <a:pt x="187" y="164"/>
                </a:moveTo>
                <a:cubicBezTo>
                  <a:pt x="182" y="162"/>
                  <a:pt x="167" y="162"/>
                  <a:pt x="154" y="161"/>
                </a:cubicBezTo>
                <a:cubicBezTo>
                  <a:pt x="160" y="157"/>
                  <a:pt x="166" y="152"/>
                  <a:pt x="169" y="151"/>
                </a:cubicBezTo>
                <a:cubicBezTo>
                  <a:pt x="169" y="151"/>
                  <a:pt x="169" y="150"/>
                  <a:pt x="170" y="150"/>
                </a:cubicBezTo>
                <a:cubicBezTo>
                  <a:pt x="171" y="150"/>
                  <a:pt x="172" y="149"/>
                  <a:pt x="173" y="149"/>
                </a:cubicBezTo>
                <a:cubicBezTo>
                  <a:pt x="175" y="148"/>
                  <a:pt x="177" y="147"/>
                  <a:pt x="178" y="145"/>
                </a:cubicBezTo>
                <a:cubicBezTo>
                  <a:pt x="178" y="143"/>
                  <a:pt x="177" y="141"/>
                  <a:pt x="178" y="139"/>
                </a:cubicBezTo>
                <a:cubicBezTo>
                  <a:pt x="178" y="137"/>
                  <a:pt x="179" y="135"/>
                  <a:pt x="180" y="133"/>
                </a:cubicBezTo>
                <a:cubicBezTo>
                  <a:pt x="181" y="130"/>
                  <a:pt x="180" y="127"/>
                  <a:pt x="178" y="124"/>
                </a:cubicBezTo>
                <a:cubicBezTo>
                  <a:pt x="181" y="121"/>
                  <a:pt x="181" y="121"/>
                  <a:pt x="181" y="121"/>
                </a:cubicBezTo>
                <a:cubicBezTo>
                  <a:pt x="181" y="121"/>
                  <a:pt x="189" y="128"/>
                  <a:pt x="192" y="128"/>
                </a:cubicBezTo>
                <a:cubicBezTo>
                  <a:pt x="193" y="128"/>
                  <a:pt x="195" y="126"/>
                  <a:pt x="197" y="123"/>
                </a:cubicBezTo>
                <a:cubicBezTo>
                  <a:pt x="198" y="123"/>
                  <a:pt x="199" y="124"/>
                  <a:pt x="200" y="123"/>
                </a:cubicBezTo>
                <a:cubicBezTo>
                  <a:pt x="200" y="123"/>
                  <a:pt x="201" y="120"/>
                  <a:pt x="201" y="118"/>
                </a:cubicBezTo>
                <a:cubicBezTo>
                  <a:pt x="201" y="119"/>
                  <a:pt x="201" y="119"/>
                  <a:pt x="201" y="119"/>
                </a:cubicBezTo>
                <a:cubicBezTo>
                  <a:pt x="203" y="117"/>
                  <a:pt x="203" y="114"/>
                  <a:pt x="203" y="114"/>
                </a:cubicBezTo>
                <a:cubicBezTo>
                  <a:pt x="203" y="113"/>
                  <a:pt x="203" y="113"/>
                  <a:pt x="203" y="113"/>
                </a:cubicBezTo>
                <a:cubicBezTo>
                  <a:pt x="204" y="110"/>
                  <a:pt x="205" y="106"/>
                  <a:pt x="204" y="104"/>
                </a:cubicBezTo>
                <a:cubicBezTo>
                  <a:pt x="201" y="96"/>
                  <a:pt x="195" y="88"/>
                  <a:pt x="190" y="90"/>
                </a:cubicBezTo>
                <a:cubicBezTo>
                  <a:pt x="189" y="90"/>
                  <a:pt x="187" y="92"/>
                  <a:pt x="185" y="93"/>
                </a:cubicBezTo>
                <a:cubicBezTo>
                  <a:pt x="185" y="93"/>
                  <a:pt x="185" y="92"/>
                  <a:pt x="184" y="92"/>
                </a:cubicBezTo>
                <a:cubicBezTo>
                  <a:pt x="182" y="92"/>
                  <a:pt x="180" y="97"/>
                  <a:pt x="180" y="97"/>
                </a:cubicBezTo>
                <a:cubicBezTo>
                  <a:pt x="180" y="97"/>
                  <a:pt x="180" y="98"/>
                  <a:pt x="181" y="98"/>
                </a:cubicBezTo>
                <a:cubicBezTo>
                  <a:pt x="177" y="102"/>
                  <a:pt x="173" y="106"/>
                  <a:pt x="173" y="106"/>
                </a:cubicBezTo>
                <a:cubicBezTo>
                  <a:pt x="172" y="107"/>
                  <a:pt x="172" y="107"/>
                  <a:pt x="172" y="107"/>
                </a:cubicBezTo>
                <a:cubicBezTo>
                  <a:pt x="170" y="100"/>
                  <a:pt x="168" y="93"/>
                  <a:pt x="164" y="86"/>
                </a:cubicBezTo>
                <a:cubicBezTo>
                  <a:pt x="160" y="77"/>
                  <a:pt x="154" y="69"/>
                  <a:pt x="145" y="65"/>
                </a:cubicBezTo>
                <a:cubicBezTo>
                  <a:pt x="138" y="62"/>
                  <a:pt x="131" y="61"/>
                  <a:pt x="124" y="59"/>
                </a:cubicBezTo>
                <a:cubicBezTo>
                  <a:pt x="120" y="57"/>
                  <a:pt x="117" y="55"/>
                  <a:pt x="114" y="53"/>
                </a:cubicBezTo>
                <a:cubicBezTo>
                  <a:pt x="116" y="47"/>
                  <a:pt x="119" y="41"/>
                  <a:pt x="121" y="36"/>
                </a:cubicBezTo>
                <a:cubicBezTo>
                  <a:pt x="124" y="29"/>
                  <a:pt x="127" y="22"/>
                  <a:pt x="126" y="15"/>
                </a:cubicBezTo>
                <a:cubicBezTo>
                  <a:pt x="126" y="12"/>
                  <a:pt x="125" y="9"/>
                  <a:pt x="124" y="6"/>
                </a:cubicBezTo>
                <a:cubicBezTo>
                  <a:pt x="122" y="4"/>
                  <a:pt x="119" y="3"/>
                  <a:pt x="116" y="4"/>
                </a:cubicBezTo>
                <a:cubicBezTo>
                  <a:pt x="111" y="5"/>
                  <a:pt x="108" y="12"/>
                  <a:pt x="103" y="12"/>
                </a:cubicBezTo>
                <a:cubicBezTo>
                  <a:pt x="107" y="12"/>
                  <a:pt x="113" y="14"/>
                  <a:pt x="114" y="18"/>
                </a:cubicBezTo>
                <a:cubicBezTo>
                  <a:pt x="117" y="24"/>
                  <a:pt x="109" y="38"/>
                  <a:pt x="107" y="44"/>
                </a:cubicBezTo>
                <a:cubicBezTo>
                  <a:pt x="107" y="45"/>
                  <a:pt x="107" y="45"/>
                  <a:pt x="107" y="45"/>
                </a:cubicBezTo>
                <a:cubicBezTo>
                  <a:pt x="102" y="41"/>
                  <a:pt x="98" y="36"/>
                  <a:pt x="95" y="31"/>
                </a:cubicBezTo>
                <a:cubicBezTo>
                  <a:pt x="86" y="20"/>
                  <a:pt x="77" y="9"/>
                  <a:pt x="63" y="6"/>
                </a:cubicBezTo>
                <a:cubicBezTo>
                  <a:pt x="54" y="3"/>
                  <a:pt x="45" y="6"/>
                  <a:pt x="35" y="7"/>
                </a:cubicBezTo>
                <a:cubicBezTo>
                  <a:pt x="26" y="8"/>
                  <a:pt x="15" y="7"/>
                  <a:pt x="8" y="0"/>
                </a:cubicBezTo>
                <a:cubicBezTo>
                  <a:pt x="6" y="3"/>
                  <a:pt x="7" y="7"/>
                  <a:pt x="8" y="10"/>
                </a:cubicBezTo>
                <a:cubicBezTo>
                  <a:pt x="9" y="14"/>
                  <a:pt x="12" y="17"/>
                  <a:pt x="16" y="18"/>
                </a:cubicBezTo>
                <a:cubicBezTo>
                  <a:pt x="18" y="18"/>
                  <a:pt x="20" y="18"/>
                  <a:pt x="23" y="19"/>
                </a:cubicBezTo>
                <a:cubicBezTo>
                  <a:pt x="25" y="20"/>
                  <a:pt x="27" y="22"/>
                  <a:pt x="27" y="25"/>
                </a:cubicBezTo>
                <a:cubicBezTo>
                  <a:pt x="37" y="18"/>
                  <a:pt x="49" y="14"/>
                  <a:pt x="61" y="17"/>
                </a:cubicBezTo>
                <a:cubicBezTo>
                  <a:pt x="73" y="19"/>
                  <a:pt x="83" y="27"/>
                  <a:pt x="90" y="37"/>
                </a:cubicBezTo>
                <a:cubicBezTo>
                  <a:pt x="95" y="45"/>
                  <a:pt x="97" y="54"/>
                  <a:pt x="103" y="61"/>
                </a:cubicBezTo>
                <a:cubicBezTo>
                  <a:pt x="103" y="64"/>
                  <a:pt x="104" y="67"/>
                  <a:pt x="106" y="70"/>
                </a:cubicBezTo>
                <a:cubicBezTo>
                  <a:pt x="110" y="79"/>
                  <a:pt x="121" y="82"/>
                  <a:pt x="130" y="84"/>
                </a:cubicBezTo>
                <a:cubicBezTo>
                  <a:pt x="140" y="86"/>
                  <a:pt x="150" y="89"/>
                  <a:pt x="155" y="97"/>
                </a:cubicBezTo>
                <a:cubicBezTo>
                  <a:pt x="156" y="98"/>
                  <a:pt x="157" y="100"/>
                  <a:pt x="158" y="101"/>
                </a:cubicBezTo>
                <a:cubicBezTo>
                  <a:pt x="155" y="100"/>
                  <a:pt x="151" y="100"/>
                  <a:pt x="147" y="101"/>
                </a:cubicBezTo>
                <a:cubicBezTo>
                  <a:pt x="126" y="94"/>
                  <a:pt x="126" y="94"/>
                  <a:pt x="126" y="94"/>
                </a:cubicBezTo>
                <a:cubicBezTo>
                  <a:pt x="126" y="94"/>
                  <a:pt x="122" y="86"/>
                  <a:pt x="111" y="83"/>
                </a:cubicBezTo>
                <a:cubicBezTo>
                  <a:pt x="99" y="79"/>
                  <a:pt x="96" y="70"/>
                  <a:pt x="96" y="70"/>
                </a:cubicBezTo>
                <a:cubicBezTo>
                  <a:pt x="96" y="70"/>
                  <a:pt x="93" y="62"/>
                  <a:pt x="91" y="63"/>
                </a:cubicBezTo>
                <a:cubicBezTo>
                  <a:pt x="90" y="64"/>
                  <a:pt x="79" y="64"/>
                  <a:pt x="79" y="67"/>
                </a:cubicBezTo>
                <a:cubicBezTo>
                  <a:pt x="79" y="69"/>
                  <a:pt x="81" y="70"/>
                  <a:pt x="81" y="70"/>
                </a:cubicBezTo>
                <a:cubicBezTo>
                  <a:pt x="79" y="76"/>
                  <a:pt x="79" y="76"/>
                  <a:pt x="79" y="76"/>
                </a:cubicBezTo>
                <a:cubicBezTo>
                  <a:pt x="85" y="76"/>
                  <a:pt x="85" y="76"/>
                  <a:pt x="85" y="76"/>
                </a:cubicBezTo>
                <a:cubicBezTo>
                  <a:pt x="90" y="76"/>
                  <a:pt x="90" y="76"/>
                  <a:pt x="90" y="76"/>
                </a:cubicBezTo>
                <a:cubicBezTo>
                  <a:pt x="93" y="79"/>
                  <a:pt x="96" y="84"/>
                  <a:pt x="99" y="87"/>
                </a:cubicBezTo>
                <a:cubicBezTo>
                  <a:pt x="105" y="92"/>
                  <a:pt x="107" y="100"/>
                  <a:pt x="117" y="101"/>
                </a:cubicBezTo>
                <a:cubicBezTo>
                  <a:pt x="118" y="102"/>
                  <a:pt x="118" y="102"/>
                  <a:pt x="118" y="102"/>
                </a:cubicBezTo>
                <a:cubicBezTo>
                  <a:pt x="113" y="102"/>
                  <a:pt x="93" y="103"/>
                  <a:pt x="87" y="103"/>
                </a:cubicBezTo>
                <a:cubicBezTo>
                  <a:pt x="81" y="103"/>
                  <a:pt x="73" y="103"/>
                  <a:pt x="73" y="103"/>
                </a:cubicBezTo>
                <a:cubicBezTo>
                  <a:pt x="73" y="103"/>
                  <a:pt x="69" y="100"/>
                  <a:pt x="63" y="101"/>
                </a:cubicBezTo>
                <a:cubicBezTo>
                  <a:pt x="57" y="102"/>
                  <a:pt x="63" y="107"/>
                  <a:pt x="63" y="107"/>
                </a:cubicBezTo>
                <a:cubicBezTo>
                  <a:pt x="63" y="107"/>
                  <a:pt x="59" y="113"/>
                  <a:pt x="61" y="116"/>
                </a:cubicBezTo>
                <a:cubicBezTo>
                  <a:pt x="62" y="119"/>
                  <a:pt x="76" y="113"/>
                  <a:pt x="76" y="113"/>
                </a:cubicBezTo>
                <a:cubicBezTo>
                  <a:pt x="76" y="113"/>
                  <a:pt x="88" y="116"/>
                  <a:pt x="97" y="119"/>
                </a:cubicBezTo>
                <a:cubicBezTo>
                  <a:pt x="107" y="122"/>
                  <a:pt x="117" y="113"/>
                  <a:pt x="117" y="113"/>
                </a:cubicBezTo>
                <a:cubicBezTo>
                  <a:pt x="128" y="122"/>
                  <a:pt x="128" y="122"/>
                  <a:pt x="128" y="122"/>
                </a:cubicBezTo>
                <a:cubicBezTo>
                  <a:pt x="126" y="123"/>
                  <a:pt x="125" y="125"/>
                  <a:pt x="123" y="126"/>
                </a:cubicBezTo>
                <a:cubicBezTo>
                  <a:pt x="115" y="132"/>
                  <a:pt x="104" y="134"/>
                  <a:pt x="95" y="130"/>
                </a:cubicBezTo>
                <a:cubicBezTo>
                  <a:pt x="96" y="133"/>
                  <a:pt x="97" y="136"/>
                  <a:pt x="98" y="138"/>
                </a:cubicBezTo>
                <a:cubicBezTo>
                  <a:pt x="98" y="140"/>
                  <a:pt x="99" y="141"/>
                  <a:pt x="100" y="141"/>
                </a:cubicBezTo>
                <a:cubicBezTo>
                  <a:pt x="101" y="142"/>
                  <a:pt x="102" y="141"/>
                  <a:pt x="103" y="141"/>
                </a:cubicBezTo>
                <a:cubicBezTo>
                  <a:pt x="107" y="140"/>
                  <a:pt x="111" y="138"/>
                  <a:pt x="115" y="136"/>
                </a:cubicBezTo>
                <a:cubicBezTo>
                  <a:pt x="120" y="135"/>
                  <a:pt x="125" y="133"/>
                  <a:pt x="129" y="129"/>
                </a:cubicBezTo>
                <a:cubicBezTo>
                  <a:pt x="130" y="128"/>
                  <a:pt x="130" y="127"/>
                  <a:pt x="131" y="126"/>
                </a:cubicBezTo>
                <a:cubicBezTo>
                  <a:pt x="134" y="128"/>
                  <a:pt x="134" y="128"/>
                  <a:pt x="134" y="128"/>
                </a:cubicBezTo>
                <a:cubicBezTo>
                  <a:pt x="131" y="136"/>
                  <a:pt x="120" y="152"/>
                  <a:pt x="120" y="152"/>
                </a:cubicBezTo>
                <a:cubicBezTo>
                  <a:pt x="120" y="152"/>
                  <a:pt x="103" y="151"/>
                  <a:pt x="96" y="158"/>
                </a:cubicBezTo>
                <a:cubicBezTo>
                  <a:pt x="90" y="164"/>
                  <a:pt x="85" y="179"/>
                  <a:pt x="77" y="188"/>
                </a:cubicBezTo>
                <a:cubicBezTo>
                  <a:pt x="74" y="190"/>
                  <a:pt x="71" y="190"/>
                  <a:pt x="67" y="190"/>
                </a:cubicBezTo>
                <a:cubicBezTo>
                  <a:pt x="65" y="190"/>
                  <a:pt x="62" y="189"/>
                  <a:pt x="60" y="191"/>
                </a:cubicBezTo>
                <a:cubicBezTo>
                  <a:pt x="59" y="192"/>
                  <a:pt x="58" y="193"/>
                  <a:pt x="58" y="195"/>
                </a:cubicBezTo>
                <a:cubicBezTo>
                  <a:pt x="58" y="196"/>
                  <a:pt x="59" y="197"/>
                  <a:pt x="59" y="197"/>
                </a:cubicBezTo>
                <a:cubicBezTo>
                  <a:pt x="56" y="197"/>
                  <a:pt x="53" y="198"/>
                  <a:pt x="51" y="202"/>
                </a:cubicBezTo>
                <a:cubicBezTo>
                  <a:pt x="45" y="211"/>
                  <a:pt x="45" y="217"/>
                  <a:pt x="34" y="222"/>
                </a:cubicBezTo>
                <a:cubicBezTo>
                  <a:pt x="23" y="227"/>
                  <a:pt x="22" y="218"/>
                  <a:pt x="17" y="222"/>
                </a:cubicBezTo>
                <a:cubicBezTo>
                  <a:pt x="13" y="226"/>
                  <a:pt x="14" y="233"/>
                  <a:pt x="11" y="235"/>
                </a:cubicBezTo>
                <a:cubicBezTo>
                  <a:pt x="7" y="238"/>
                  <a:pt x="0" y="241"/>
                  <a:pt x="2" y="246"/>
                </a:cubicBezTo>
                <a:cubicBezTo>
                  <a:pt x="3" y="250"/>
                  <a:pt x="12" y="254"/>
                  <a:pt x="14" y="252"/>
                </a:cubicBezTo>
                <a:cubicBezTo>
                  <a:pt x="16" y="250"/>
                  <a:pt x="11" y="246"/>
                  <a:pt x="11" y="246"/>
                </a:cubicBezTo>
                <a:cubicBezTo>
                  <a:pt x="65" y="216"/>
                  <a:pt x="65" y="216"/>
                  <a:pt x="65" y="216"/>
                </a:cubicBezTo>
                <a:cubicBezTo>
                  <a:pt x="65" y="217"/>
                  <a:pt x="66" y="219"/>
                  <a:pt x="67" y="220"/>
                </a:cubicBezTo>
                <a:cubicBezTo>
                  <a:pt x="69" y="221"/>
                  <a:pt x="70" y="221"/>
                  <a:pt x="72" y="220"/>
                </a:cubicBezTo>
                <a:cubicBezTo>
                  <a:pt x="73" y="220"/>
                  <a:pt x="75" y="218"/>
                  <a:pt x="76" y="217"/>
                </a:cubicBezTo>
                <a:cubicBezTo>
                  <a:pt x="82" y="211"/>
                  <a:pt x="89" y="205"/>
                  <a:pt x="96" y="198"/>
                </a:cubicBezTo>
                <a:cubicBezTo>
                  <a:pt x="98" y="197"/>
                  <a:pt x="98" y="197"/>
                  <a:pt x="98" y="197"/>
                </a:cubicBezTo>
                <a:cubicBezTo>
                  <a:pt x="100" y="203"/>
                  <a:pt x="111" y="203"/>
                  <a:pt x="113" y="200"/>
                </a:cubicBezTo>
                <a:cubicBezTo>
                  <a:pt x="116" y="197"/>
                  <a:pt x="123" y="189"/>
                  <a:pt x="132" y="189"/>
                </a:cubicBezTo>
                <a:cubicBezTo>
                  <a:pt x="141" y="188"/>
                  <a:pt x="158" y="198"/>
                  <a:pt x="165" y="198"/>
                </a:cubicBezTo>
                <a:cubicBezTo>
                  <a:pt x="169" y="197"/>
                  <a:pt x="185" y="189"/>
                  <a:pt x="193" y="184"/>
                </a:cubicBezTo>
                <a:cubicBezTo>
                  <a:pt x="194" y="185"/>
                  <a:pt x="196" y="186"/>
                  <a:pt x="197" y="186"/>
                </a:cubicBezTo>
                <a:cubicBezTo>
                  <a:pt x="200" y="185"/>
                  <a:pt x="203" y="184"/>
                  <a:pt x="204" y="181"/>
                </a:cubicBezTo>
                <a:cubicBezTo>
                  <a:pt x="204" y="178"/>
                  <a:pt x="203" y="175"/>
                  <a:pt x="201" y="172"/>
                </a:cubicBezTo>
                <a:cubicBezTo>
                  <a:pt x="198" y="168"/>
                  <a:pt x="193" y="165"/>
                  <a:pt x="187" y="164"/>
                </a:cubicBezTo>
                <a:close/>
                <a:moveTo>
                  <a:pt x="200" y="114"/>
                </a:moveTo>
                <a:cubicBezTo>
                  <a:pt x="200" y="115"/>
                  <a:pt x="200" y="116"/>
                  <a:pt x="200" y="116"/>
                </a:cubicBezTo>
                <a:cubicBezTo>
                  <a:pt x="200" y="116"/>
                  <a:pt x="197" y="114"/>
                  <a:pt x="197" y="110"/>
                </a:cubicBezTo>
                <a:cubicBezTo>
                  <a:pt x="197" y="110"/>
                  <a:pt x="200" y="112"/>
                  <a:pt x="200" y="114"/>
                </a:cubicBezTo>
                <a:close/>
                <a:moveTo>
                  <a:pt x="140" y="84"/>
                </a:moveTo>
                <a:cubicBezTo>
                  <a:pt x="133" y="82"/>
                  <a:pt x="125" y="81"/>
                  <a:pt x="119" y="76"/>
                </a:cubicBezTo>
                <a:cubicBezTo>
                  <a:pt x="117" y="74"/>
                  <a:pt x="115" y="71"/>
                  <a:pt x="114" y="67"/>
                </a:cubicBezTo>
                <a:cubicBezTo>
                  <a:pt x="121" y="70"/>
                  <a:pt x="128" y="71"/>
                  <a:pt x="135" y="73"/>
                </a:cubicBezTo>
                <a:cubicBezTo>
                  <a:pt x="146" y="76"/>
                  <a:pt x="158" y="82"/>
                  <a:pt x="160" y="93"/>
                </a:cubicBezTo>
                <a:cubicBezTo>
                  <a:pt x="160" y="94"/>
                  <a:pt x="160" y="96"/>
                  <a:pt x="160" y="97"/>
                </a:cubicBezTo>
                <a:cubicBezTo>
                  <a:pt x="155" y="91"/>
                  <a:pt x="148" y="86"/>
                  <a:pt x="140" y="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0C8FB9-2F9D-48FA-8110-FB350205C8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077" y="1770090"/>
            <a:ext cx="3838264" cy="3838264"/>
          </a:xfrm>
          <a:prstGeom prst="rect">
            <a:avLst/>
          </a:prstGeom>
        </p:spPr>
      </p:pic>
      <p:sp>
        <p:nvSpPr>
          <p:cNvPr id="38" name="Google Shape;130;p2">
            <a:extLst>
              <a:ext uri="{FF2B5EF4-FFF2-40B4-BE49-F238E27FC236}">
                <a16:creationId xmlns:a16="http://schemas.microsoft.com/office/drawing/2014/main" id="{DEA07FD4-8BE2-4C95-8FAB-3951BA365420}"/>
              </a:ext>
            </a:extLst>
          </p:cNvPr>
          <p:cNvSpPr/>
          <p:nvPr/>
        </p:nvSpPr>
        <p:spPr>
          <a:xfrm>
            <a:off x="5208434" y="2177729"/>
            <a:ext cx="2901453" cy="942525"/>
          </a:xfrm>
          <a:prstGeom prst="frame">
            <a:avLst>
              <a:gd name="adj1" fmla="val 443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130;p2">
            <a:extLst>
              <a:ext uri="{FF2B5EF4-FFF2-40B4-BE49-F238E27FC236}">
                <a16:creationId xmlns:a16="http://schemas.microsoft.com/office/drawing/2014/main" id="{4E071DE6-B1BB-4CAD-B95D-0E1190302ADC}"/>
              </a:ext>
            </a:extLst>
          </p:cNvPr>
          <p:cNvSpPr/>
          <p:nvPr/>
        </p:nvSpPr>
        <p:spPr>
          <a:xfrm>
            <a:off x="470129" y="1566042"/>
            <a:ext cx="4228689" cy="4231955"/>
          </a:xfrm>
          <a:prstGeom prst="frame">
            <a:avLst>
              <a:gd name="adj1" fmla="val 443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1B88739-EB33-4B23-B4DC-F0D65AF0E963}"/>
              </a:ext>
            </a:extLst>
          </p:cNvPr>
          <p:cNvSpPr/>
          <p:nvPr/>
        </p:nvSpPr>
        <p:spPr>
          <a:xfrm>
            <a:off x="5220466" y="4087188"/>
            <a:ext cx="2854963" cy="1163514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26DD48-A6A2-4063-B9CD-587AA55C8530}"/>
              </a:ext>
            </a:extLst>
          </p:cNvPr>
          <p:cNvSpPr txBox="1"/>
          <p:nvPr/>
        </p:nvSpPr>
        <p:spPr>
          <a:xfrm>
            <a:off x="5241570" y="4127122"/>
            <a:ext cx="279854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NtMotoyaKyotai" panose="02020300000000000000"/>
                <a:cs typeface="Arial" panose="020B0604020202020204" pitchFamily="34" charset="0"/>
              </a:rPr>
              <a:t>HÁN VIỆT</a:t>
            </a:r>
          </a:p>
          <a:p>
            <a:pPr algn="ctr"/>
            <a:r>
              <a:rPr lang="en-US" sz="4000" dirty="0">
                <a:solidFill>
                  <a:srgbClr val="7030A0"/>
                </a:solidFill>
                <a:latin typeface="Arial" panose="020B0604020202020204" pitchFamily="34" charset="0"/>
                <a:ea typeface="NtMotoyaKyotai" panose="02020300000000000000"/>
                <a:cs typeface="Arial" panose="020B0604020202020204" pitchFamily="34" charset="0"/>
              </a:rPr>
              <a:t>THUẾ</a:t>
            </a:r>
          </a:p>
        </p:txBody>
      </p:sp>
      <p:sp>
        <p:nvSpPr>
          <p:cNvPr id="30" name="Freeform 40">
            <a:extLst>
              <a:ext uri="{FF2B5EF4-FFF2-40B4-BE49-F238E27FC236}">
                <a16:creationId xmlns:a16="http://schemas.microsoft.com/office/drawing/2014/main" id="{07F66DDB-9E8F-419B-BA82-84D6C144D253}"/>
              </a:ext>
            </a:extLst>
          </p:cNvPr>
          <p:cNvSpPr>
            <a:spLocks noEditPoints="1"/>
          </p:cNvSpPr>
          <p:nvPr/>
        </p:nvSpPr>
        <p:spPr bwMode="auto">
          <a:xfrm>
            <a:off x="-2845" y="861757"/>
            <a:ext cx="860337" cy="1065570"/>
          </a:xfrm>
          <a:custGeom>
            <a:avLst/>
            <a:gdLst>
              <a:gd name="T0" fmla="*/ 154 w 205"/>
              <a:gd name="T1" fmla="*/ 161 h 254"/>
              <a:gd name="T2" fmla="*/ 170 w 205"/>
              <a:gd name="T3" fmla="*/ 150 h 254"/>
              <a:gd name="T4" fmla="*/ 178 w 205"/>
              <a:gd name="T5" fmla="*/ 145 h 254"/>
              <a:gd name="T6" fmla="*/ 180 w 205"/>
              <a:gd name="T7" fmla="*/ 133 h 254"/>
              <a:gd name="T8" fmla="*/ 181 w 205"/>
              <a:gd name="T9" fmla="*/ 121 h 254"/>
              <a:gd name="T10" fmla="*/ 197 w 205"/>
              <a:gd name="T11" fmla="*/ 123 h 254"/>
              <a:gd name="T12" fmla="*/ 201 w 205"/>
              <a:gd name="T13" fmla="*/ 118 h 254"/>
              <a:gd name="T14" fmla="*/ 203 w 205"/>
              <a:gd name="T15" fmla="*/ 114 h 254"/>
              <a:gd name="T16" fmla="*/ 204 w 205"/>
              <a:gd name="T17" fmla="*/ 104 h 254"/>
              <a:gd name="T18" fmla="*/ 185 w 205"/>
              <a:gd name="T19" fmla="*/ 93 h 254"/>
              <a:gd name="T20" fmla="*/ 180 w 205"/>
              <a:gd name="T21" fmla="*/ 97 h 254"/>
              <a:gd name="T22" fmla="*/ 173 w 205"/>
              <a:gd name="T23" fmla="*/ 106 h 254"/>
              <a:gd name="T24" fmla="*/ 164 w 205"/>
              <a:gd name="T25" fmla="*/ 86 h 254"/>
              <a:gd name="T26" fmla="*/ 124 w 205"/>
              <a:gd name="T27" fmla="*/ 59 h 254"/>
              <a:gd name="T28" fmla="*/ 121 w 205"/>
              <a:gd name="T29" fmla="*/ 36 h 254"/>
              <a:gd name="T30" fmla="*/ 124 w 205"/>
              <a:gd name="T31" fmla="*/ 6 h 254"/>
              <a:gd name="T32" fmla="*/ 103 w 205"/>
              <a:gd name="T33" fmla="*/ 12 h 254"/>
              <a:gd name="T34" fmla="*/ 107 w 205"/>
              <a:gd name="T35" fmla="*/ 44 h 254"/>
              <a:gd name="T36" fmla="*/ 95 w 205"/>
              <a:gd name="T37" fmla="*/ 31 h 254"/>
              <a:gd name="T38" fmla="*/ 35 w 205"/>
              <a:gd name="T39" fmla="*/ 7 h 254"/>
              <a:gd name="T40" fmla="*/ 8 w 205"/>
              <a:gd name="T41" fmla="*/ 10 h 254"/>
              <a:gd name="T42" fmla="*/ 23 w 205"/>
              <a:gd name="T43" fmla="*/ 19 h 254"/>
              <a:gd name="T44" fmla="*/ 61 w 205"/>
              <a:gd name="T45" fmla="*/ 17 h 254"/>
              <a:gd name="T46" fmla="*/ 103 w 205"/>
              <a:gd name="T47" fmla="*/ 61 h 254"/>
              <a:gd name="T48" fmla="*/ 130 w 205"/>
              <a:gd name="T49" fmla="*/ 84 h 254"/>
              <a:gd name="T50" fmla="*/ 158 w 205"/>
              <a:gd name="T51" fmla="*/ 101 h 254"/>
              <a:gd name="T52" fmla="*/ 126 w 205"/>
              <a:gd name="T53" fmla="*/ 94 h 254"/>
              <a:gd name="T54" fmla="*/ 96 w 205"/>
              <a:gd name="T55" fmla="*/ 70 h 254"/>
              <a:gd name="T56" fmla="*/ 79 w 205"/>
              <a:gd name="T57" fmla="*/ 67 h 254"/>
              <a:gd name="T58" fmla="*/ 79 w 205"/>
              <a:gd name="T59" fmla="*/ 76 h 254"/>
              <a:gd name="T60" fmla="*/ 90 w 205"/>
              <a:gd name="T61" fmla="*/ 76 h 254"/>
              <a:gd name="T62" fmla="*/ 117 w 205"/>
              <a:gd name="T63" fmla="*/ 101 h 254"/>
              <a:gd name="T64" fmla="*/ 87 w 205"/>
              <a:gd name="T65" fmla="*/ 103 h 254"/>
              <a:gd name="T66" fmla="*/ 63 w 205"/>
              <a:gd name="T67" fmla="*/ 101 h 254"/>
              <a:gd name="T68" fmla="*/ 61 w 205"/>
              <a:gd name="T69" fmla="*/ 116 h 254"/>
              <a:gd name="T70" fmla="*/ 97 w 205"/>
              <a:gd name="T71" fmla="*/ 119 h 254"/>
              <a:gd name="T72" fmla="*/ 128 w 205"/>
              <a:gd name="T73" fmla="*/ 122 h 254"/>
              <a:gd name="T74" fmla="*/ 95 w 205"/>
              <a:gd name="T75" fmla="*/ 130 h 254"/>
              <a:gd name="T76" fmla="*/ 100 w 205"/>
              <a:gd name="T77" fmla="*/ 141 h 254"/>
              <a:gd name="T78" fmla="*/ 115 w 205"/>
              <a:gd name="T79" fmla="*/ 136 h 254"/>
              <a:gd name="T80" fmla="*/ 131 w 205"/>
              <a:gd name="T81" fmla="*/ 126 h 254"/>
              <a:gd name="T82" fmla="*/ 120 w 205"/>
              <a:gd name="T83" fmla="*/ 152 h 254"/>
              <a:gd name="T84" fmla="*/ 77 w 205"/>
              <a:gd name="T85" fmla="*/ 188 h 254"/>
              <a:gd name="T86" fmla="*/ 60 w 205"/>
              <a:gd name="T87" fmla="*/ 191 h 254"/>
              <a:gd name="T88" fmla="*/ 59 w 205"/>
              <a:gd name="T89" fmla="*/ 197 h 254"/>
              <a:gd name="T90" fmla="*/ 34 w 205"/>
              <a:gd name="T91" fmla="*/ 222 h 254"/>
              <a:gd name="T92" fmla="*/ 11 w 205"/>
              <a:gd name="T93" fmla="*/ 235 h 254"/>
              <a:gd name="T94" fmla="*/ 14 w 205"/>
              <a:gd name="T95" fmla="*/ 252 h 254"/>
              <a:gd name="T96" fmla="*/ 65 w 205"/>
              <a:gd name="T97" fmla="*/ 216 h 254"/>
              <a:gd name="T98" fmla="*/ 72 w 205"/>
              <a:gd name="T99" fmla="*/ 220 h 254"/>
              <a:gd name="T100" fmla="*/ 96 w 205"/>
              <a:gd name="T101" fmla="*/ 198 h 254"/>
              <a:gd name="T102" fmla="*/ 113 w 205"/>
              <a:gd name="T103" fmla="*/ 200 h 254"/>
              <a:gd name="T104" fmla="*/ 165 w 205"/>
              <a:gd name="T105" fmla="*/ 198 h 254"/>
              <a:gd name="T106" fmla="*/ 197 w 205"/>
              <a:gd name="T107" fmla="*/ 186 h 254"/>
              <a:gd name="T108" fmla="*/ 201 w 205"/>
              <a:gd name="T109" fmla="*/ 172 h 254"/>
              <a:gd name="T110" fmla="*/ 200 w 205"/>
              <a:gd name="T111" fmla="*/ 114 h 254"/>
              <a:gd name="T112" fmla="*/ 197 w 205"/>
              <a:gd name="T113" fmla="*/ 110 h 254"/>
              <a:gd name="T114" fmla="*/ 140 w 205"/>
              <a:gd name="T115" fmla="*/ 84 h 254"/>
              <a:gd name="T116" fmla="*/ 114 w 205"/>
              <a:gd name="T117" fmla="*/ 67 h 254"/>
              <a:gd name="T118" fmla="*/ 160 w 205"/>
              <a:gd name="T119" fmla="*/ 93 h 254"/>
              <a:gd name="T120" fmla="*/ 140 w 205"/>
              <a:gd name="T121" fmla="*/ 8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05" h="254">
                <a:moveTo>
                  <a:pt x="187" y="164"/>
                </a:moveTo>
                <a:cubicBezTo>
                  <a:pt x="182" y="162"/>
                  <a:pt x="167" y="162"/>
                  <a:pt x="154" y="161"/>
                </a:cubicBezTo>
                <a:cubicBezTo>
                  <a:pt x="160" y="157"/>
                  <a:pt x="166" y="152"/>
                  <a:pt x="169" y="151"/>
                </a:cubicBezTo>
                <a:cubicBezTo>
                  <a:pt x="169" y="151"/>
                  <a:pt x="169" y="150"/>
                  <a:pt x="170" y="150"/>
                </a:cubicBezTo>
                <a:cubicBezTo>
                  <a:pt x="171" y="150"/>
                  <a:pt x="172" y="149"/>
                  <a:pt x="173" y="149"/>
                </a:cubicBezTo>
                <a:cubicBezTo>
                  <a:pt x="175" y="148"/>
                  <a:pt x="177" y="147"/>
                  <a:pt x="178" y="145"/>
                </a:cubicBezTo>
                <a:cubicBezTo>
                  <a:pt x="178" y="143"/>
                  <a:pt x="177" y="141"/>
                  <a:pt x="178" y="139"/>
                </a:cubicBezTo>
                <a:cubicBezTo>
                  <a:pt x="178" y="137"/>
                  <a:pt x="179" y="135"/>
                  <a:pt x="180" y="133"/>
                </a:cubicBezTo>
                <a:cubicBezTo>
                  <a:pt x="181" y="130"/>
                  <a:pt x="180" y="127"/>
                  <a:pt x="178" y="124"/>
                </a:cubicBezTo>
                <a:cubicBezTo>
                  <a:pt x="181" y="121"/>
                  <a:pt x="181" y="121"/>
                  <a:pt x="181" y="121"/>
                </a:cubicBezTo>
                <a:cubicBezTo>
                  <a:pt x="181" y="121"/>
                  <a:pt x="189" y="128"/>
                  <a:pt x="192" y="128"/>
                </a:cubicBezTo>
                <a:cubicBezTo>
                  <a:pt x="193" y="128"/>
                  <a:pt x="195" y="126"/>
                  <a:pt x="197" y="123"/>
                </a:cubicBezTo>
                <a:cubicBezTo>
                  <a:pt x="198" y="123"/>
                  <a:pt x="199" y="124"/>
                  <a:pt x="200" y="123"/>
                </a:cubicBezTo>
                <a:cubicBezTo>
                  <a:pt x="200" y="123"/>
                  <a:pt x="201" y="120"/>
                  <a:pt x="201" y="118"/>
                </a:cubicBezTo>
                <a:cubicBezTo>
                  <a:pt x="201" y="119"/>
                  <a:pt x="201" y="119"/>
                  <a:pt x="201" y="119"/>
                </a:cubicBezTo>
                <a:cubicBezTo>
                  <a:pt x="203" y="117"/>
                  <a:pt x="203" y="114"/>
                  <a:pt x="203" y="114"/>
                </a:cubicBezTo>
                <a:cubicBezTo>
                  <a:pt x="203" y="113"/>
                  <a:pt x="203" y="113"/>
                  <a:pt x="203" y="113"/>
                </a:cubicBezTo>
                <a:cubicBezTo>
                  <a:pt x="204" y="110"/>
                  <a:pt x="205" y="106"/>
                  <a:pt x="204" y="104"/>
                </a:cubicBezTo>
                <a:cubicBezTo>
                  <a:pt x="201" y="96"/>
                  <a:pt x="195" y="88"/>
                  <a:pt x="190" y="90"/>
                </a:cubicBezTo>
                <a:cubicBezTo>
                  <a:pt x="189" y="90"/>
                  <a:pt x="187" y="92"/>
                  <a:pt x="185" y="93"/>
                </a:cubicBezTo>
                <a:cubicBezTo>
                  <a:pt x="185" y="93"/>
                  <a:pt x="185" y="92"/>
                  <a:pt x="184" y="92"/>
                </a:cubicBezTo>
                <a:cubicBezTo>
                  <a:pt x="182" y="92"/>
                  <a:pt x="180" y="97"/>
                  <a:pt x="180" y="97"/>
                </a:cubicBezTo>
                <a:cubicBezTo>
                  <a:pt x="180" y="97"/>
                  <a:pt x="180" y="98"/>
                  <a:pt x="181" y="98"/>
                </a:cubicBezTo>
                <a:cubicBezTo>
                  <a:pt x="177" y="102"/>
                  <a:pt x="173" y="106"/>
                  <a:pt x="173" y="106"/>
                </a:cubicBezTo>
                <a:cubicBezTo>
                  <a:pt x="172" y="107"/>
                  <a:pt x="172" y="107"/>
                  <a:pt x="172" y="107"/>
                </a:cubicBezTo>
                <a:cubicBezTo>
                  <a:pt x="170" y="100"/>
                  <a:pt x="168" y="93"/>
                  <a:pt x="164" y="86"/>
                </a:cubicBezTo>
                <a:cubicBezTo>
                  <a:pt x="160" y="77"/>
                  <a:pt x="154" y="69"/>
                  <a:pt x="145" y="65"/>
                </a:cubicBezTo>
                <a:cubicBezTo>
                  <a:pt x="138" y="62"/>
                  <a:pt x="131" y="61"/>
                  <a:pt x="124" y="59"/>
                </a:cubicBezTo>
                <a:cubicBezTo>
                  <a:pt x="120" y="57"/>
                  <a:pt x="117" y="55"/>
                  <a:pt x="114" y="53"/>
                </a:cubicBezTo>
                <a:cubicBezTo>
                  <a:pt x="116" y="47"/>
                  <a:pt x="119" y="41"/>
                  <a:pt x="121" y="36"/>
                </a:cubicBezTo>
                <a:cubicBezTo>
                  <a:pt x="124" y="29"/>
                  <a:pt x="127" y="22"/>
                  <a:pt x="126" y="15"/>
                </a:cubicBezTo>
                <a:cubicBezTo>
                  <a:pt x="126" y="12"/>
                  <a:pt x="125" y="9"/>
                  <a:pt x="124" y="6"/>
                </a:cubicBezTo>
                <a:cubicBezTo>
                  <a:pt x="122" y="4"/>
                  <a:pt x="119" y="3"/>
                  <a:pt x="116" y="4"/>
                </a:cubicBezTo>
                <a:cubicBezTo>
                  <a:pt x="111" y="5"/>
                  <a:pt x="108" y="12"/>
                  <a:pt x="103" y="12"/>
                </a:cubicBezTo>
                <a:cubicBezTo>
                  <a:pt x="107" y="12"/>
                  <a:pt x="113" y="14"/>
                  <a:pt x="114" y="18"/>
                </a:cubicBezTo>
                <a:cubicBezTo>
                  <a:pt x="117" y="24"/>
                  <a:pt x="109" y="38"/>
                  <a:pt x="107" y="44"/>
                </a:cubicBezTo>
                <a:cubicBezTo>
                  <a:pt x="107" y="45"/>
                  <a:pt x="107" y="45"/>
                  <a:pt x="107" y="45"/>
                </a:cubicBezTo>
                <a:cubicBezTo>
                  <a:pt x="102" y="41"/>
                  <a:pt x="98" y="36"/>
                  <a:pt x="95" y="31"/>
                </a:cubicBezTo>
                <a:cubicBezTo>
                  <a:pt x="86" y="20"/>
                  <a:pt x="77" y="9"/>
                  <a:pt x="63" y="6"/>
                </a:cubicBezTo>
                <a:cubicBezTo>
                  <a:pt x="54" y="3"/>
                  <a:pt x="45" y="6"/>
                  <a:pt x="35" y="7"/>
                </a:cubicBezTo>
                <a:cubicBezTo>
                  <a:pt x="26" y="8"/>
                  <a:pt x="15" y="7"/>
                  <a:pt x="8" y="0"/>
                </a:cubicBezTo>
                <a:cubicBezTo>
                  <a:pt x="6" y="3"/>
                  <a:pt x="7" y="7"/>
                  <a:pt x="8" y="10"/>
                </a:cubicBezTo>
                <a:cubicBezTo>
                  <a:pt x="9" y="14"/>
                  <a:pt x="12" y="17"/>
                  <a:pt x="16" y="18"/>
                </a:cubicBezTo>
                <a:cubicBezTo>
                  <a:pt x="18" y="18"/>
                  <a:pt x="20" y="18"/>
                  <a:pt x="23" y="19"/>
                </a:cubicBezTo>
                <a:cubicBezTo>
                  <a:pt x="25" y="20"/>
                  <a:pt x="27" y="22"/>
                  <a:pt x="27" y="25"/>
                </a:cubicBezTo>
                <a:cubicBezTo>
                  <a:pt x="37" y="18"/>
                  <a:pt x="49" y="14"/>
                  <a:pt x="61" y="17"/>
                </a:cubicBezTo>
                <a:cubicBezTo>
                  <a:pt x="73" y="19"/>
                  <a:pt x="83" y="27"/>
                  <a:pt x="90" y="37"/>
                </a:cubicBezTo>
                <a:cubicBezTo>
                  <a:pt x="95" y="45"/>
                  <a:pt x="97" y="54"/>
                  <a:pt x="103" y="61"/>
                </a:cubicBezTo>
                <a:cubicBezTo>
                  <a:pt x="103" y="64"/>
                  <a:pt x="104" y="67"/>
                  <a:pt x="106" y="70"/>
                </a:cubicBezTo>
                <a:cubicBezTo>
                  <a:pt x="110" y="79"/>
                  <a:pt x="121" y="82"/>
                  <a:pt x="130" y="84"/>
                </a:cubicBezTo>
                <a:cubicBezTo>
                  <a:pt x="140" y="86"/>
                  <a:pt x="150" y="89"/>
                  <a:pt x="155" y="97"/>
                </a:cubicBezTo>
                <a:cubicBezTo>
                  <a:pt x="156" y="98"/>
                  <a:pt x="157" y="100"/>
                  <a:pt x="158" y="101"/>
                </a:cubicBezTo>
                <a:cubicBezTo>
                  <a:pt x="155" y="100"/>
                  <a:pt x="151" y="100"/>
                  <a:pt x="147" y="101"/>
                </a:cubicBezTo>
                <a:cubicBezTo>
                  <a:pt x="126" y="94"/>
                  <a:pt x="126" y="94"/>
                  <a:pt x="126" y="94"/>
                </a:cubicBezTo>
                <a:cubicBezTo>
                  <a:pt x="126" y="94"/>
                  <a:pt x="122" y="86"/>
                  <a:pt x="111" y="83"/>
                </a:cubicBezTo>
                <a:cubicBezTo>
                  <a:pt x="99" y="79"/>
                  <a:pt x="96" y="70"/>
                  <a:pt x="96" y="70"/>
                </a:cubicBezTo>
                <a:cubicBezTo>
                  <a:pt x="96" y="70"/>
                  <a:pt x="93" y="62"/>
                  <a:pt x="91" y="63"/>
                </a:cubicBezTo>
                <a:cubicBezTo>
                  <a:pt x="90" y="64"/>
                  <a:pt x="79" y="64"/>
                  <a:pt x="79" y="67"/>
                </a:cubicBezTo>
                <a:cubicBezTo>
                  <a:pt x="79" y="69"/>
                  <a:pt x="81" y="70"/>
                  <a:pt x="81" y="70"/>
                </a:cubicBezTo>
                <a:cubicBezTo>
                  <a:pt x="79" y="76"/>
                  <a:pt x="79" y="76"/>
                  <a:pt x="79" y="76"/>
                </a:cubicBezTo>
                <a:cubicBezTo>
                  <a:pt x="85" y="76"/>
                  <a:pt x="85" y="76"/>
                  <a:pt x="85" y="76"/>
                </a:cubicBezTo>
                <a:cubicBezTo>
                  <a:pt x="90" y="76"/>
                  <a:pt x="90" y="76"/>
                  <a:pt x="90" y="76"/>
                </a:cubicBezTo>
                <a:cubicBezTo>
                  <a:pt x="93" y="79"/>
                  <a:pt x="96" y="84"/>
                  <a:pt x="99" y="87"/>
                </a:cubicBezTo>
                <a:cubicBezTo>
                  <a:pt x="105" y="92"/>
                  <a:pt x="107" y="100"/>
                  <a:pt x="117" y="101"/>
                </a:cubicBezTo>
                <a:cubicBezTo>
                  <a:pt x="118" y="102"/>
                  <a:pt x="118" y="102"/>
                  <a:pt x="118" y="102"/>
                </a:cubicBezTo>
                <a:cubicBezTo>
                  <a:pt x="113" y="102"/>
                  <a:pt x="93" y="103"/>
                  <a:pt x="87" y="103"/>
                </a:cubicBezTo>
                <a:cubicBezTo>
                  <a:pt x="81" y="103"/>
                  <a:pt x="73" y="103"/>
                  <a:pt x="73" y="103"/>
                </a:cubicBezTo>
                <a:cubicBezTo>
                  <a:pt x="73" y="103"/>
                  <a:pt x="69" y="100"/>
                  <a:pt x="63" y="101"/>
                </a:cubicBezTo>
                <a:cubicBezTo>
                  <a:pt x="57" y="102"/>
                  <a:pt x="63" y="107"/>
                  <a:pt x="63" y="107"/>
                </a:cubicBezTo>
                <a:cubicBezTo>
                  <a:pt x="63" y="107"/>
                  <a:pt x="59" y="113"/>
                  <a:pt x="61" y="116"/>
                </a:cubicBezTo>
                <a:cubicBezTo>
                  <a:pt x="62" y="119"/>
                  <a:pt x="76" y="113"/>
                  <a:pt x="76" y="113"/>
                </a:cubicBezTo>
                <a:cubicBezTo>
                  <a:pt x="76" y="113"/>
                  <a:pt x="88" y="116"/>
                  <a:pt x="97" y="119"/>
                </a:cubicBezTo>
                <a:cubicBezTo>
                  <a:pt x="107" y="122"/>
                  <a:pt x="117" y="113"/>
                  <a:pt x="117" y="113"/>
                </a:cubicBezTo>
                <a:cubicBezTo>
                  <a:pt x="128" y="122"/>
                  <a:pt x="128" y="122"/>
                  <a:pt x="128" y="122"/>
                </a:cubicBezTo>
                <a:cubicBezTo>
                  <a:pt x="126" y="123"/>
                  <a:pt x="125" y="125"/>
                  <a:pt x="123" y="126"/>
                </a:cubicBezTo>
                <a:cubicBezTo>
                  <a:pt x="115" y="132"/>
                  <a:pt x="104" y="134"/>
                  <a:pt x="95" y="130"/>
                </a:cubicBezTo>
                <a:cubicBezTo>
                  <a:pt x="96" y="133"/>
                  <a:pt x="97" y="136"/>
                  <a:pt x="98" y="138"/>
                </a:cubicBezTo>
                <a:cubicBezTo>
                  <a:pt x="98" y="140"/>
                  <a:pt x="99" y="141"/>
                  <a:pt x="100" y="141"/>
                </a:cubicBezTo>
                <a:cubicBezTo>
                  <a:pt x="101" y="142"/>
                  <a:pt x="102" y="141"/>
                  <a:pt x="103" y="141"/>
                </a:cubicBezTo>
                <a:cubicBezTo>
                  <a:pt x="107" y="140"/>
                  <a:pt x="111" y="138"/>
                  <a:pt x="115" y="136"/>
                </a:cubicBezTo>
                <a:cubicBezTo>
                  <a:pt x="120" y="135"/>
                  <a:pt x="125" y="133"/>
                  <a:pt x="129" y="129"/>
                </a:cubicBezTo>
                <a:cubicBezTo>
                  <a:pt x="130" y="128"/>
                  <a:pt x="130" y="127"/>
                  <a:pt x="131" y="126"/>
                </a:cubicBezTo>
                <a:cubicBezTo>
                  <a:pt x="134" y="128"/>
                  <a:pt x="134" y="128"/>
                  <a:pt x="134" y="128"/>
                </a:cubicBezTo>
                <a:cubicBezTo>
                  <a:pt x="131" y="136"/>
                  <a:pt x="120" y="152"/>
                  <a:pt x="120" y="152"/>
                </a:cubicBezTo>
                <a:cubicBezTo>
                  <a:pt x="120" y="152"/>
                  <a:pt x="103" y="151"/>
                  <a:pt x="96" y="158"/>
                </a:cubicBezTo>
                <a:cubicBezTo>
                  <a:pt x="90" y="164"/>
                  <a:pt x="85" y="179"/>
                  <a:pt x="77" y="188"/>
                </a:cubicBezTo>
                <a:cubicBezTo>
                  <a:pt x="74" y="190"/>
                  <a:pt x="71" y="190"/>
                  <a:pt x="67" y="190"/>
                </a:cubicBezTo>
                <a:cubicBezTo>
                  <a:pt x="65" y="190"/>
                  <a:pt x="62" y="189"/>
                  <a:pt x="60" y="191"/>
                </a:cubicBezTo>
                <a:cubicBezTo>
                  <a:pt x="59" y="192"/>
                  <a:pt x="58" y="193"/>
                  <a:pt x="58" y="195"/>
                </a:cubicBezTo>
                <a:cubicBezTo>
                  <a:pt x="58" y="196"/>
                  <a:pt x="59" y="197"/>
                  <a:pt x="59" y="197"/>
                </a:cubicBezTo>
                <a:cubicBezTo>
                  <a:pt x="56" y="197"/>
                  <a:pt x="53" y="198"/>
                  <a:pt x="51" y="202"/>
                </a:cubicBezTo>
                <a:cubicBezTo>
                  <a:pt x="45" y="211"/>
                  <a:pt x="45" y="217"/>
                  <a:pt x="34" y="222"/>
                </a:cubicBezTo>
                <a:cubicBezTo>
                  <a:pt x="23" y="227"/>
                  <a:pt x="22" y="218"/>
                  <a:pt x="17" y="222"/>
                </a:cubicBezTo>
                <a:cubicBezTo>
                  <a:pt x="13" y="226"/>
                  <a:pt x="14" y="233"/>
                  <a:pt x="11" y="235"/>
                </a:cubicBezTo>
                <a:cubicBezTo>
                  <a:pt x="7" y="238"/>
                  <a:pt x="0" y="241"/>
                  <a:pt x="2" y="246"/>
                </a:cubicBezTo>
                <a:cubicBezTo>
                  <a:pt x="3" y="250"/>
                  <a:pt x="12" y="254"/>
                  <a:pt x="14" y="252"/>
                </a:cubicBezTo>
                <a:cubicBezTo>
                  <a:pt x="16" y="250"/>
                  <a:pt x="11" y="246"/>
                  <a:pt x="11" y="246"/>
                </a:cubicBezTo>
                <a:cubicBezTo>
                  <a:pt x="65" y="216"/>
                  <a:pt x="65" y="216"/>
                  <a:pt x="65" y="216"/>
                </a:cubicBezTo>
                <a:cubicBezTo>
                  <a:pt x="65" y="217"/>
                  <a:pt x="66" y="219"/>
                  <a:pt x="67" y="220"/>
                </a:cubicBezTo>
                <a:cubicBezTo>
                  <a:pt x="69" y="221"/>
                  <a:pt x="70" y="221"/>
                  <a:pt x="72" y="220"/>
                </a:cubicBezTo>
                <a:cubicBezTo>
                  <a:pt x="73" y="220"/>
                  <a:pt x="75" y="218"/>
                  <a:pt x="76" y="217"/>
                </a:cubicBezTo>
                <a:cubicBezTo>
                  <a:pt x="82" y="211"/>
                  <a:pt x="89" y="205"/>
                  <a:pt x="96" y="198"/>
                </a:cubicBezTo>
                <a:cubicBezTo>
                  <a:pt x="98" y="197"/>
                  <a:pt x="98" y="197"/>
                  <a:pt x="98" y="197"/>
                </a:cubicBezTo>
                <a:cubicBezTo>
                  <a:pt x="100" y="203"/>
                  <a:pt x="111" y="203"/>
                  <a:pt x="113" y="200"/>
                </a:cubicBezTo>
                <a:cubicBezTo>
                  <a:pt x="116" y="197"/>
                  <a:pt x="123" y="189"/>
                  <a:pt x="132" y="189"/>
                </a:cubicBezTo>
                <a:cubicBezTo>
                  <a:pt x="141" y="188"/>
                  <a:pt x="158" y="198"/>
                  <a:pt x="165" y="198"/>
                </a:cubicBezTo>
                <a:cubicBezTo>
                  <a:pt x="169" y="197"/>
                  <a:pt x="185" y="189"/>
                  <a:pt x="193" y="184"/>
                </a:cubicBezTo>
                <a:cubicBezTo>
                  <a:pt x="194" y="185"/>
                  <a:pt x="196" y="186"/>
                  <a:pt x="197" y="186"/>
                </a:cubicBezTo>
                <a:cubicBezTo>
                  <a:pt x="200" y="185"/>
                  <a:pt x="203" y="184"/>
                  <a:pt x="204" y="181"/>
                </a:cubicBezTo>
                <a:cubicBezTo>
                  <a:pt x="204" y="178"/>
                  <a:pt x="203" y="175"/>
                  <a:pt x="201" y="172"/>
                </a:cubicBezTo>
                <a:cubicBezTo>
                  <a:pt x="198" y="168"/>
                  <a:pt x="193" y="165"/>
                  <a:pt x="187" y="164"/>
                </a:cubicBezTo>
                <a:close/>
                <a:moveTo>
                  <a:pt x="200" y="114"/>
                </a:moveTo>
                <a:cubicBezTo>
                  <a:pt x="200" y="115"/>
                  <a:pt x="200" y="116"/>
                  <a:pt x="200" y="116"/>
                </a:cubicBezTo>
                <a:cubicBezTo>
                  <a:pt x="200" y="116"/>
                  <a:pt x="197" y="114"/>
                  <a:pt x="197" y="110"/>
                </a:cubicBezTo>
                <a:cubicBezTo>
                  <a:pt x="197" y="110"/>
                  <a:pt x="200" y="112"/>
                  <a:pt x="200" y="114"/>
                </a:cubicBezTo>
                <a:close/>
                <a:moveTo>
                  <a:pt x="140" y="84"/>
                </a:moveTo>
                <a:cubicBezTo>
                  <a:pt x="133" y="82"/>
                  <a:pt x="125" y="81"/>
                  <a:pt x="119" y="76"/>
                </a:cubicBezTo>
                <a:cubicBezTo>
                  <a:pt x="117" y="74"/>
                  <a:pt x="115" y="71"/>
                  <a:pt x="114" y="67"/>
                </a:cubicBezTo>
                <a:cubicBezTo>
                  <a:pt x="121" y="70"/>
                  <a:pt x="128" y="71"/>
                  <a:pt x="135" y="73"/>
                </a:cubicBezTo>
                <a:cubicBezTo>
                  <a:pt x="146" y="76"/>
                  <a:pt x="158" y="82"/>
                  <a:pt x="160" y="93"/>
                </a:cubicBezTo>
                <a:cubicBezTo>
                  <a:pt x="160" y="94"/>
                  <a:pt x="160" y="96"/>
                  <a:pt x="160" y="97"/>
                </a:cubicBezTo>
                <a:cubicBezTo>
                  <a:pt x="155" y="91"/>
                  <a:pt x="148" y="86"/>
                  <a:pt x="140" y="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641111" y="5395941"/>
            <a:ext cx="793254" cy="1577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87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" grpId="0" animBg="1"/>
      <p:bldP spid="399" grpId="0"/>
      <p:bldP spid="38" grpId="0" animBg="1"/>
      <p:bldP spid="391" grpId="0" animBg="1"/>
      <p:bldP spid="39" grpId="0" animBg="1"/>
      <p:bldP spid="40" grpId="0"/>
      <p:bldP spid="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/>
            </a:gs>
            <a:gs pos="100000">
              <a:schemeClr val="accent4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41AF6E22-54F9-4B21-84F7-42549EACE767}"/>
              </a:ext>
            </a:extLst>
          </p:cNvPr>
          <p:cNvSpPr>
            <a:spLocks/>
          </p:cNvSpPr>
          <p:nvPr/>
        </p:nvSpPr>
        <p:spPr bwMode="auto">
          <a:xfrm>
            <a:off x="0" y="5797997"/>
            <a:ext cx="12192000" cy="1060003"/>
          </a:xfrm>
          <a:custGeom>
            <a:avLst/>
            <a:gdLst>
              <a:gd name="T0" fmla="*/ 2147 w 2148"/>
              <a:gd name="T1" fmla="*/ 0 h 441"/>
              <a:gd name="T2" fmla="*/ 2106 w 2148"/>
              <a:gd name="T3" fmla="*/ 17 h 441"/>
              <a:gd name="T4" fmla="*/ 2100 w 2148"/>
              <a:gd name="T5" fmla="*/ 17 h 441"/>
              <a:gd name="T6" fmla="*/ 2089 w 2148"/>
              <a:gd name="T7" fmla="*/ 16 h 441"/>
              <a:gd name="T8" fmla="*/ 2078 w 2148"/>
              <a:gd name="T9" fmla="*/ 15 h 441"/>
              <a:gd name="T10" fmla="*/ 2054 w 2148"/>
              <a:gd name="T11" fmla="*/ 20 h 441"/>
              <a:gd name="T12" fmla="*/ 2001 w 2148"/>
              <a:gd name="T13" fmla="*/ 88 h 441"/>
              <a:gd name="T14" fmla="*/ 1984 w 2148"/>
              <a:gd name="T15" fmla="*/ 90 h 441"/>
              <a:gd name="T16" fmla="*/ 1968 w 2148"/>
              <a:gd name="T17" fmla="*/ 88 h 441"/>
              <a:gd name="T18" fmla="*/ 1955 w 2148"/>
              <a:gd name="T19" fmla="*/ 87 h 441"/>
              <a:gd name="T20" fmla="*/ 1946 w 2148"/>
              <a:gd name="T21" fmla="*/ 88 h 441"/>
              <a:gd name="T22" fmla="*/ 1896 w 2148"/>
              <a:gd name="T23" fmla="*/ 131 h 441"/>
              <a:gd name="T24" fmla="*/ 1815 w 2148"/>
              <a:gd name="T25" fmla="*/ 171 h 441"/>
              <a:gd name="T26" fmla="*/ 1715 w 2148"/>
              <a:gd name="T27" fmla="*/ 201 h 441"/>
              <a:gd name="T28" fmla="*/ 1621 w 2148"/>
              <a:gd name="T29" fmla="*/ 197 h 441"/>
              <a:gd name="T30" fmla="*/ 1615 w 2148"/>
              <a:gd name="T31" fmla="*/ 197 h 441"/>
              <a:gd name="T32" fmla="*/ 1473 w 2148"/>
              <a:gd name="T33" fmla="*/ 233 h 441"/>
              <a:gd name="T34" fmla="*/ 1298 w 2148"/>
              <a:gd name="T35" fmla="*/ 269 h 441"/>
              <a:gd name="T36" fmla="*/ 1173 w 2148"/>
              <a:gd name="T37" fmla="*/ 248 h 441"/>
              <a:gd name="T38" fmla="*/ 983 w 2148"/>
              <a:gd name="T39" fmla="*/ 211 h 441"/>
              <a:gd name="T40" fmla="*/ 871 w 2148"/>
              <a:gd name="T41" fmla="*/ 230 h 441"/>
              <a:gd name="T42" fmla="*/ 859 w 2148"/>
              <a:gd name="T43" fmla="*/ 231 h 441"/>
              <a:gd name="T44" fmla="*/ 768 w 2148"/>
              <a:gd name="T45" fmla="*/ 196 h 441"/>
              <a:gd name="T46" fmla="*/ 732 w 2148"/>
              <a:gd name="T47" fmla="*/ 183 h 441"/>
              <a:gd name="T48" fmla="*/ 688 w 2148"/>
              <a:gd name="T49" fmla="*/ 191 h 441"/>
              <a:gd name="T50" fmla="*/ 642 w 2148"/>
              <a:gd name="T51" fmla="*/ 167 h 441"/>
              <a:gd name="T52" fmla="*/ 635 w 2148"/>
              <a:gd name="T53" fmla="*/ 166 h 441"/>
              <a:gd name="T54" fmla="*/ 604 w 2148"/>
              <a:gd name="T55" fmla="*/ 173 h 441"/>
              <a:gd name="T56" fmla="*/ 573 w 2148"/>
              <a:gd name="T57" fmla="*/ 179 h 441"/>
              <a:gd name="T58" fmla="*/ 570 w 2148"/>
              <a:gd name="T59" fmla="*/ 179 h 441"/>
              <a:gd name="T60" fmla="*/ 529 w 2148"/>
              <a:gd name="T61" fmla="*/ 143 h 441"/>
              <a:gd name="T62" fmla="*/ 523 w 2148"/>
              <a:gd name="T63" fmla="*/ 142 h 441"/>
              <a:gd name="T64" fmla="*/ 501 w 2148"/>
              <a:gd name="T65" fmla="*/ 149 h 441"/>
              <a:gd name="T66" fmla="*/ 464 w 2148"/>
              <a:gd name="T67" fmla="*/ 125 h 441"/>
              <a:gd name="T68" fmla="*/ 455 w 2148"/>
              <a:gd name="T69" fmla="*/ 123 h 441"/>
              <a:gd name="T70" fmla="*/ 425 w 2148"/>
              <a:gd name="T71" fmla="*/ 133 h 441"/>
              <a:gd name="T72" fmla="*/ 399 w 2148"/>
              <a:gd name="T73" fmla="*/ 143 h 441"/>
              <a:gd name="T74" fmla="*/ 399 w 2148"/>
              <a:gd name="T75" fmla="*/ 143 h 441"/>
              <a:gd name="T76" fmla="*/ 338 w 2148"/>
              <a:gd name="T77" fmla="*/ 129 h 441"/>
              <a:gd name="T78" fmla="*/ 319 w 2148"/>
              <a:gd name="T79" fmla="*/ 130 h 441"/>
              <a:gd name="T80" fmla="*/ 218 w 2148"/>
              <a:gd name="T81" fmla="*/ 195 h 441"/>
              <a:gd name="T82" fmla="*/ 212 w 2148"/>
              <a:gd name="T83" fmla="*/ 196 h 441"/>
              <a:gd name="T84" fmla="*/ 161 w 2148"/>
              <a:gd name="T85" fmla="*/ 174 h 441"/>
              <a:gd name="T86" fmla="*/ 153 w 2148"/>
              <a:gd name="T87" fmla="*/ 174 h 441"/>
              <a:gd name="T88" fmla="*/ 111 w 2148"/>
              <a:gd name="T89" fmla="*/ 187 h 441"/>
              <a:gd name="T90" fmla="*/ 60 w 2148"/>
              <a:gd name="T91" fmla="*/ 143 h 441"/>
              <a:gd name="T92" fmla="*/ 34 w 2148"/>
              <a:gd name="T93" fmla="*/ 136 h 441"/>
              <a:gd name="T94" fmla="*/ 0 w 2148"/>
              <a:gd name="T95" fmla="*/ 147 h 441"/>
              <a:gd name="T96" fmla="*/ 0 w 2148"/>
              <a:gd name="T97" fmla="*/ 441 h 441"/>
              <a:gd name="T98" fmla="*/ 2148 w 2148"/>
              <a:gd name="T99" fmla="*/ 441 h 441"/>
              <a:gd name="T100" fmla="*/ 2148 w 2148"/>
              <a:gd name="T101" fmla="*/ 0 h 441"/>
              <a:gd name="T102" fmla="*/ 2147 w 2148"/>
              <a:gd name="T103" fmla="*/ 0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148" h="441">
                <a:moveTo>
                  <a:pt x="2147" y="0"/>
                </a:moveTo>
                <a:cubicBezTo>
                  <a:pt x="2128" y="0"/>
                  <a:pt x="2125" y="14"/>
                  <a:pt x="2106" y="17"/>
                </a:cubicBezTo>
                <a:cubicBezTo>
                  <a:pt x="2104" y="17"/>
                  <a:pt x="2102" y="17"/>
                  <a:pt x="2100" y="17"/>
                </a:cubicBezTo>
                <a:cubicBezTo>
                  <a:pt x="2096" y="17"/>
                  <a:pt x="2092" y="17"/>
                  <a:pt x="2089" y="16"/>
                </a:cubicBezTo>
                <a:cubicBezTo>
                  <a:pt x="2085" y="16"/>
                  <a:pt x="2082" y="15"/>
                  <a:pt x="2078" y="15"/>
                </a:cubicBezTo>
                <a:cubicBezTo>
                  <a:pt x="2072" y="15"/>
                  <a:pt x="2065" y="16"/>
                  <a:pt x="2054" y="20"/>
                </a:cubicBezTo>
                <a:cubicBezTo>
                  <a:pt x="2027" y="31"/>
                  <a:pt x="2032" y="83"/>
                  <a:pt x="2001" y="88"/>
                </a:cubicBezTo>
                <a:cubicBezTo>
                  <a:pt x="1994" y="89"/>
                  <a:pt x="1989" y="90"/>
                  <a:pt x="1984" y="90"/>
                </a:cubicBezTo>
                <a:cubicBezTo>
                  <a:pt x="1977" y="90"/>
                  <a:pt x="1972" y="89"/>
                  <a:pt x="1968" y="88"/>
                </a:cubicBezTo>
                <a:cubicBezTo>
                  <a:pt x="1963" y="88"/>
                  <a:pt x="1959" y="87"/>
                  <a:pt x="1955" y="87"/>
                </a:cubicBezTo>
                <a:cubicBezTo>
                  <a:pt x="1952" y="87"/>
                  <a:pt x="1949" y="87"/>
                  <a:pt x="1946" y="88"/>
                </a:cubicBezTo>
                <a:cubicBezTo>
                  <a:pt x="1929" y="92"/>
                  <a:pt x="1920" y="130"/>
                  <a:pt x="1896" y="131"/>
                </a:cubicBezTo>
                <a:cubicBezTo>
                  <a:pt x="1871" y="132"/>
                  <a:pt x="1863" y="135"/>
                  <a:pt x="1815" y="171"/>
                </a:cubicBezTo>
                <a:cubicBezTo>
                  <a:pt x="1784" y="195"/>
                  <a:pt x="1760" y="201"/>
                  <a:pt x="1715" y="201"/>
                </a:cubicBezTo>
                <a:cubicBezTo>
                  <a:pt x="1691" y="201"/>
                  <a:pt x="1661" y="199"/>
                  <a:pt x="1621" y="197"/>
                </a:cubicBezTo>
                <a:cubicBezTo>
                  <a:pt x="1619" y="197"/>
                  <a:pt x="1617" y="197"/>
                  <a:pt x="1615" y="197"/>
                </a:cubicBezTo>
                <a:cubicBezTo>
                  <a:pt x="1570" y="197"/>
                  <a:pt x="1524" y="215"/>
                  <a:pt x="1473" y="233"/>
                </a:cubicBezTo>
                <a:cubicBezTo>
                  <a:pt x="1422" y="251"/>
                  <a:pt x="1365" y="269"/>
                  <a:pt x="1298" y="269"/>
                </a:cubicBezTo>
                <a:cubicBezTo>
                  <a:pt x="1260" y="269"/>
                  <a:pt x="1218" y="263"/>
                  <a:pt x="1173" y="248"/>
                </a:cubicBezTo>
                <a:cubicBezTo>
                  <a:pt x="1087" y="220"/>
                  <a:pt x="1027" y="211"/>
                  <a:pt x="983" y="211"/>
                </a:cubicBezTo>
                <a:cubicBezTo>
                  <a:pt x="921" y="211"/>
                  <a:pt x="893" y="229"/>
                  <a:pt x="871" y="230"/>
                </a:cubicBezTo>
                <a:cubicBezTo>
                  <a:pt x="867" y="231"/>
                  <a:pt x="863" y="231"/>
                  <a:pt x="859" y="231"/>
                </a:cubicBezTo>
                <a:cubicBezTo>
                  <a:pt x="825" y="231"/>
                  <a:pt x="796" y="219"/>
                  <a:pt x="768" y="196"/>
                </a:cubicBezTo>
                <a:cubicBezTo>
                  <a:pt x="756" y="186"/>
                  <a:pt x="743" y="183"/>
                  <a:pt x="732" y="183"/>
                </a:cubicBezTo>
                <a:cubicBezTo>
                  <a:pt x="712" y="183"/>
                  <a:pt x="695" y="191"/>
                  <a:pt x="688" y="191"/>
                </a:cubicBezTo>
                <a:cubicBezTo>
                  <a:pt x="677" y="191"/>
                  <a:pt x="664" y="171"/>
                  <a:pt x="642" y="167"/>
                </a:cubicBezTo>
                <a:cubicBezTo>
                  <a:pt x="640" y="166"/>
                  <a:pt x="638" y="166"/>
                  <a:pt x="635" y="166"/>
                </a:cubicBezTo>
                <a:cubicBezTo>
                  <a:pt x="626" y="166"/>
                  <a:pt x="615" y="169"/>
                  <a:pt x="604" y="173"/>
                </a:cubicBezTo>
                <a:cubicBezTo>
                  <a:pt x="593" y="176"/>
                  <a:pt x="582" y="179"/>
                  <a:pt x="573" y="179"/>
                </a:cubicBezTo>
                <a:cubicBezTo>
                  <a:pt x="572" y="179"/>
                  <a:pt x="571" y="179"/>
                  <a:pt x="570" y="179"/>
                </a:cubicBezTo>
                <a:cubicBezTo>
                  <a:pt x="550" y="177"/>
                  <a:pt x="541" y="147"/>
                  <a:pt x="529" y="143"/>
                </a:cubicBezTo>
                <a:cubicBezTo>
                  <a:pt x="527" y="143"/>
                  <a:pt x="525" y="142"/>
                  <a:pt x="523" y="142"/>
                </a:cubicBezTo>
                <a:cubicBezTo>
                  <a:pt x="514" y="142"/>
                  <a:pt x="508" y="149"/>
                  <a:pt x="501" y="149"/>
                </a:cubicBezTo>
                <a:cubicBezTo>
                  <a:pt x="492" y="149"/>
                  <a:pt x="486" y="133"/>
                  <a:pt x="464" y="125"/>
                </a:cubicBezTo>
                <a:cubicBezTo>
                  <a:pt x="461" y="124"/>
                  <a:pt x="458" y="123"/>
                  <a:pt x="455" y="123"/>
                </a:cubicBezTo>
                <a:cubicBezTo>
                  <a:pt x="445" y="123"/>
                  <a:pt x="434" y="128"/>
                  <a:pt x="425" y="133"/>
                </a:cubicBezTo>
                <a:cubicBezTo>
                  <a:pt x="415" y="138"/>
                  <a:pt x="406" y="143"/>
                  <a:pt x="399" y="143"/>
                </a:cubicBezTo>
                <a:cubicBezTo>
                  <a:pt x="399" y="143"/>
                  <a:pt x="399" y="143"/>
                  <a:pt x="399" y="143"/>
                </a:cubicBezTo>
                <a:cubicBezTo>
                  <a:pt x="385" y="143"/>
                  <a:pt x="372" y="129"/>
                  <a:pt x="338" y="129"/>
                </a:cubicBezTo>
                <a:cubicBezTo>
                  <a:pt x="332" y="129"/>
                  <a:pt x="326" y="129"/>
                  <a:pt x="319" y="130"/>
                </a:cubicBezTo>
                <a:cubicBezTo>
                  <a:pt x="272" y="136"/>
                  <a:pt x="243" y="191"/>
                  <a:pt x="218" y="195"/>
                </a:cubicBezTo>
                <a:cubicBezTo>
                  <a:pt x="216" y="195"/>
                  <a:pt x="214" y="196"/>
                  <a:pt x="212" y="196"/>
                </a:cubicBezTo>
                <a:cubicBezTo>
                  <a:pt x="191" y="196"/>
                  <a:pt x="186" y="178"/>
                  <a:pt x="161" y="174"/>
                </a:cubicBezTo>
                <a:cubicBezTo>
                  <a:pt x="158" y="174"/>
                  <a:pt x="155" y="174"/>
                  <a:pt x="153" y="174"/>
                </a:cubicBezTo>
                <a:cubicBezTo>
                  <a:pt x="133" y="174"/>
                  <a:pt x="130" y="187"/>
                  <a:pt x="111" y="187"/>
                </a:cubicBezTo>
                <a:cubicBezTo>
                  <a:pt x="91" y="187"/>
                  <a:pt x="90" y="161"/>
                  <a:pt x="60" y="143"/>
                </a:cubicBezTo>
                <a:cubicBezTo>
                  <a:pt x="51" y="138"/>
                  <a:pt x="42" y="136"/>
                  <a:pt x="34" y="136"/>
                </a:cubicBezTo>
                <a:cubicBezTo>
                  <a:pt x="15" y="136"/>
                  <a:pt x="0" y="147"/>
                  <a:pt x="0" y="147"/>
                </a:cubicBezTo>
                <a:cubicBezTo>
                  <a:pt x="0" y="441"/>
                  <a:pt x="0" y="441"/>
                  <a:pt x="0" y="441"/>
                </a:cubicBezTo>
                <a:cubicBezTo>
                  <a:pt x="2148" y="441"/>
                  <a:pt x="2148" y="441"/>
                  <a:pt x="2148" y="441"/>
                </a:cubicBezTo>
                <a:cubicBezTo>
                  <a:pt x="2148" y="0"/>
                  <a:pt x="2148" y="0"/>
                  <a:pt x="2148" y="0"/>
                </a:cubicBezTo>
                <a:cubicBezTo>
                  <a:pt x="2147" y="0"/>
                  <a:pt x="2147" y="0"/>
                  <a:pt x="2147" y="0"/>
                </a:cubicBezTo>
              </a:path>
            </a:pathLst>
          </a:custGeom>
          <a:solidFill>
            <a:srgbClr val="F9F9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00" name="Picture 399">
            <a:extLst>
              <a:ext uri="{FF2B5EF4-FFF2-40B4-BE49-F238E27FC236}">
                <a16:creationId xmlns:a16="http://schemas.microsoft.com/office/drawing/2014/main" id="{6999D93A-5B19-4882-9D9B-965619519C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06" b="24491"/>
          <a:stretch/>
        </p:blipFill>
        <p:spPr>
          <a:xfrm>
            <a:off x="-1" y="5597629"/>
            <a:ext cx="2042146" cy="1260371"/>
          </a:xfrm>
          <a:prstGeom prst="rect">
            <a:avLst/>
          </a:prstGeom>
        </p:spPr>
      </p:pic>
      <p:sp>
        <p:nvSpPr>
          <p:cNvPr id="9" name="AutoShape 3">
            <a:extLst>
              <a:ext uri="{FF2B5EF4-FFF2-40B4-BE49-F238E27FC236}">
                <a16:creationId xmlns:a16="http://schemas.microsoft.com/office/drawing/2014/main" id="{60CC8F62-3BDA-4863-A0DF-00616832BC27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0" y="658813"/>
            <a:ext cx="12192000" cy="619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F893C9A8-BAD6-4AB1-84E5-0711A7C68ED9}"/>
              </a:ext>
            </a:extLst>
          </p:cNvPr>
          <p:cNvSpPr>
            <a:spLocks/>
          </p:cNvSpPr>
          <p:nvPr/>
        </p:nvSpPr>
        <p:spPr bwMode="auto">
          <a:xfrm>
            <a:off x="10457010" y="897648"/>
            <a:ext cx="1744662" cy="677977"/>
          </a:xfrm>
          <a:custGeom>
            <a:avLst/>
            <a:gdLst>
              <a:gd name="T0" fmla="*/ 255 w 270"/>
              <a:gd name="T1" fmla="*/ 0 h 105"/>
              <a:gd name="T2" fmla="*/ 203 w 270"/>
              <a:gd name="T3" fmla="*/ 32 h 105"/>
              <a:gd name="T4" fmla="*/ 202 w 270"/>
              <a:gd name="T5" fmla="*/ 32 h 105"/>
              <a:gd name="T6" fmla="*/ 192 w 270"/>
              <a:gd name="T7" fmla="*/ 28 h 105"/>
              <a:gd name="T8" fmla="*/ 179 w 270"/>
              <a:gd name="T9" fmla="*/ 23 h 105"/>
              <a:gd name="T10" fmla="*/ 172 w 270"/>
              <a:gd name="T11" fmla="*/ 24 h 105"/>
              <a:gd name="T12" fmla="*/ 148 w 270"/>
              <a:gd name="T13" fmla="*/ 56 h 105"/>
              <a:gd name="T14" fmla="*/ 145 w 270"/>
              <a:gd name="T15" fmla="*/ 57 h 105"/>
              <a:gd name="T16" fmla="*/ 135 w 270"/>
              <a:gd name="T17" fmla="*/ 55 h 105"/>
              <a:gd name="T18" fmla="*/ 125 w 270"/>
              <a:gd name="T19" fmla="*/ 53 h 105"/>
              <a:gd name="T20" fmla="*/ 115 w 270"/>
              <a:gd name="T21" fmla="*/ 56 h 105"/>
              <a:gd name="T22" fmla="*/ 105 w 270"/>
              <a:gd name="T23" fmla="*/ 84 h 105"/>
              <a:gd name="T24" fmla="*/ 93 w 270"/>
              <a:gd name="T25" fmla="*/ 88 h 105"/>
              <a:gd name="T26" fmla="*/ 77 w 270"/>
              <a:gd name="T27" fmla="*/ 86 h 105"/>
              <a:gd name="T28" fmla="*/ 75 w 270"/>
              <a:gd name="T29" fmla="*/ 86 h 105"/>
              <a:gd name="T30" fmla="*/ 62 w 270"/>
              <a:gd name="T31" fmla="*/ 92 h 105"/>
              <a:gd name="T32" fmla="*/ 49 w 270"/>
              <a:gd name="T33" fmla="*/ 98 h 105"/>
              <a:gd name="T34" fmla="*/ 46 w 270"/>
              <a:gd name="T35" fmla="*/ 98 h 105"/>
              <a:gd name="T36" fmla="*/ 40 w 270"/>
              <a:gd name="T37" fmla="*/ 97 h 105"/>
              <a:gd name="T38" fmla="*/ 32 w 270"/>
              <a:gd name="T39" fmla="*/ 98 h 105"/>
              <a:gd name="T40" fmla="*/ 24 w 270"/>
              <a:gd name="T41" fmla="*/ 99 h 105"/>
              <a:gd name="T42" fmla="*/ 18 w 270"/>
              <a:gd name="T43" fmla="*/ 98 h 105"/>
              <a:gd name="T44" fmla="*/ 14 w 270"/>
              <a:gd name="T45" fmla="*/ 98 h 105"/>
              <a:gd name="T46" fmla="*/ 0 w 270"/>
              <a:gd name="T47" fmla="*/ 105 h 105"/>
              <a:gd name="T48" fmla="*/ 270 w 270"/>
              <a:gd name="T49" fmla="*/ 105 h 105"/>
              <a:gd name="T50" fmla="*/ 270 w 270"/>
              <a:gd name="T51" fmla="*/ 2 h 105"/>
              <a:gd name="T52" fmla="*/ 255 w 270"/>
              <a:gd name="T53" fmla="*/ 0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70" h="105">
                <a:moveTo>
                  <a:pt x="255" y="0"/>
                </a:moveTo>
                <a:cubicBezTo>
                  <a:pt x="218" y="0"/>
                  <a:pt x="219" y="30"/>
                  <a:pt x="203" y="32"/>
                </a:cubicBezTo>
                <a:cubicBezTo>
                  <a:pt x="203" y="32"/>
                  <a:pt x="202" y="32"/>
                  <a:pt x="202" y="32"/>
                </a:cubicBezTo>
                <a:cubicBezTo>
                  <a:pt x="198" y="32"/>
                  <a:pt x="195" y="30"/>
                  <a:pt x="192" y="28"/>
                </a:cubicBezTo>
                <a:cubicBezTo>
                  <a:pt x="189" y="25"/>
                  <a:pt x="185" y="23"/>
                  <a:pt x="179" y="23"/>
                </a:cubicBezTo>
                <a:cubicBezTo>
                  <a:pt x="177" y="23"/>
                  <a:pt x="175" y="23"/>
                  <a:pt x="172" y="24"/>
                </a:cubicBezTo>
                <a:cubicBezTo>
                  <a:pt x="155" y="28"/>
                  <a:pt x="158" y="53"/>
                  <a:pt x="148" y="56"/>
                </a:cubicBezTo>
                <a:cubicBezTo>
                  <a:pt x="147" y="56"/>
                  <a:pt x="146" y="57"/>
                  <a:pt x="145" y="57"/>
                </a:cubicBezTo>
                <a:cubicBezTo>
                  <a:pt x="142" y="57"/>
                  <a:pt x="138" y="56"/>
                  <a:pt x="135" y="55"/>
                </a:cubicBezTo>
                <a:cubicBezTo>
                  <a:pt x="132" y="54"/>
                  <a:pt x="128" y="53"/>
                  <a:pt x="125" y="53"/>
                </a:cubicBezTo>
                <a:cubicBezTo>
                  <a:pt x="122" y="53"/>
                  <a:pt x="118" y="54"/>
                  <a:pt x="115" y="56"/>
                </a:cubicBezTo>
                <a:cubicBezTo>
                  <a:pt x="103" y="64"/>
                  <a:pt x="114" y="77"/>
                  <a:pt x="105" y="84"/>
                </a:cubicBezTo>
                <a:cubicBezTo>
                  <a:pt x="101" y="87"/>
                  <a:pt x="97" y="88"/>
                  <a:pt x="93" y="88"/>
                </a:cubicBezTo>
                <a:cubicBezTo>
                  <a:pt x="88" y="88"/>
                  <a:pt x="83" y="87"/>
                  <a:pt x="77" y="86"/>
                </a:cubicBezTo>
                <a:cubicBezTo>
                  <a:pt x="76" y="86"/>
                  <a:pt x="75" y="86"/>
                  <a:pt x="75" y="86"/>
                </a:cubicBezTo>
                <a:cubicBezTo>
                  <a:pt x="70" y="86"/>
                  <a:pt x="66" y="89"/>
                  <a:pt x="62" y="92"/>
                </a:cubicBezTo>
                <a:cubicBezTo>
                  <a:pt x="57" y="95"/>
                  <a:pt x="53" y="98"/>
                  <a:pt x="49" y="98"/>
                </a:cubicBezTo>
                <a:cubicBezTo>
                  <a:pt x="48" y="98"/>
                  <a:pt x="47" y="98"/>
                  <a:pt x="46" y="98"/>
                </a:cubicBezTo>
                <a:cubicBezTo>
                  <a:pt x="44" y="97"/>
                  <a:pt x="42" y="97"/>
                  <a:pt x="40" y="97"/>
                </a:cubicBezTo>
                <a:cubicBezTo>
                  <a:pt x="37" y="97"/>
                  <a:pt x="35" y="97"/>
                  <a:pt x="32" y="98"/>
                </a:cubicBezTo>
                <a:cubicBezTo>
                  <a:pt x="30" y="98"/>
                  <a:pt x="27" y="99"/>
                  <a:pt x="24" y="99"/>
                </a:cubicBezTo>
                <a:cubicBezTo>
                  <a:pt x="22" y="99"/>
                  <a:pt x="20" y="99"/>
                  <a:pt x="18" y="98"/>
                </a:cubicBezTo>
                <a:cubicBezTo>
                  <a:pt x="17" y="98"/>
                  <a:pt x="15" y="98"/>
                  <a:pt x="14" y="98"/>
                </a:cubicBezTo>
                <a:cubicBezTo>
                  <a:pt x="5" y="98"/>
                  <a:pt x="0" y="105"/>
                  <a:pt x="0" y="105"/>
                </a:cubicBezTo>
                <a:cubicBezTo>
                  <a:pt x="0" y="105"/>
                  <a:pt x="268" y="105"/>
                  <a:pt x="270" y="105"/>
                </a:cubicBezTo>
                <a:cubicBezTo>
                  <a:pt x="270" y="2"/>
                  <a:pt x="270" y="2"/>
                  <a:pt x="270" y="2"/>
                </a:cubicBezTo>
                <a:cubicBezTo>
                  <a:pt x="264" y="1"/>
                  <a:pt x="259" y="0"/>
                  <a:pt x="255" y="0"/>
                </a:cubicBezTo>
              </a:path>
            </a:pathLst>
          </a:custGeom>
          <a:solidFill>
            <a:srgbClr val="F9F9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7">
            <a:extLst>
              <a:ext uri="{FF2B5EF4-FFF2-40B4-BE49-F238E27FC236}">
                <a16:creationId xmlns:a16="http://schemas.microsoft.com/office/drawing/2014/main" id="{6CEDDD69-820E-49FD-9A53-82BB86057679}"/>
              </a:ext>
            </a:extLst>
          </p:cNvPr>
          <p:cNvSpPr>
            <a:spLocks/>
          </p:cNvSpPr>
          <p:nvPr/>
        </p:nvSpPr>
        <p:spPr bwMode="auto">
          <a:xfrm flipH="1">
            <a:off x="-1" y="869970"/>
            <a:ext cx="1774483" cy="689566"/>
          </a:xfrm>
          <a:custGeom>
            <a:avLst/>
            <a:gdLst>
              <a:gd name="T0" fmla="*/ 255 w 270"/>
              <a:gd name="T1" fmla="*/ 0 h 105"/>
              <a:gd name="T2" fmla="*/ 203 w 270"/>
              <a:gd name="T3" fmla="*/ 32 h 105"/>
              <a:gd name="T4" fmla="*/ 202 w 270"/>
              <a:gd name="T5" fmla="*/ 32 h 105"/>
              <a:gd name="T6" fmla="*/ 192 w 270"/>
              <a:gd name="T7" fmla="*/ 28 h 105"/>
              <a:gd name="T8" fmla="*/ 179 w 270"/>
              <a:gd name="T9" fmla="*/ 23 h 105"/>
              <a:gd name="T10" fmla="*/ 172 w 270"/>
              <a:gd name="T11" fmla="*/ 24 h 105"/>
              <a:gd name="T12" fmla="*/ 148 w 270"/>
              <a:gd name="T13" fmla="*/ 56 h 105"/>
              <a:gd name="T14" fmla="*/ 145 w 270"/>
              <a:gd name="T15" fmla="*/ 57 h 105"/>
              <a:gd name="T16" fmla="*/ 135 w 270"/>
              <a:gd name="T17" fmla="*/ 55 h 105"/>
              <a:gd name="T18" fmla="*/ 125 w 270"/>
              <a:gd name="T19" fmla="*/ 53 h 105"/>
              <a:gd name="T20" fmla="*/ 115 w 270"/>
              <a:gd name="T21" fmla="*/ 56 h 105"/>
              <a:gd name="T22" fmla="*/ 105 w 270"/>
              <a:gd name="T23" fmla="*/ 84 h 105"/>
              <a:gd name="T24" fmla="*/ 93 w 270"/>
              <a:gd name="T25" fmla="*/ 88 h 105"/>
              <a:gd name="T26" fmla="*/ 77 w 270"/>
              <a:gd name="T27" fmla="*/ 86 h 105"/>
              <a:gd name="T28" fmla="*/ 75 w 270"/>
              <a:gd name="T29" fmla="*/ 86 h 105"/>
              <a:gd name="T30" fmla="*/ 62 w 270"/>
              <a:gd name="T31" fmla="*/ 92 h 105"/>
              <a:gd name="T32" fmla="*/ 49 w 270"/>
              <a:gd name="T33" fmla="*/ 98 h 105"/>
              <a:gd name="T34" fmla="*/ 46 w 270"/>
              <a:gd name="T35" fmla="*/ 98 h 105"/>
              <a:gd name="T36" fmla="*/ 40 w 270"/>
              <a:gd name="T37" fmla="*/ 97 h 105"/>
              <a:gd name="T38" fmla="*/ 32 w 270"/>
              <a:gd name="T39" fmla="*/ 98 h 105"/>
              <a:gd name="T40" fmla="*/ 24 w 270"/>
              <a:gd name="T41" fmla="*/ 99 h 105"/>
              <a:gd name="T42" fmla="*/ 18 w 270"/>
              <a:gd name="T43" fmla="*/ 98 h 105"/>
              <a:gd name="T44" fmla="*/ 14 w 270"/>
              <a:gd name="T45" fmla="*/ 98 h 105"/>
              <a:gd name="T46" fmla="*/ 0 w 270"/>
              <a:gd name="T47" fmla="*/ 105 h 105"/>
              <a:gd name="T48" fmla="*/ 270 w 270"/>
              <a:gd name="T49" fmla="*/ 105 h 105"/>
              <a:gd name="T50" fmla="*/ 270 w 270"/>
              <a:gd name="T51" fmla="*/ 2 h 105"/>
              <a:gd name="T52" fmla="*/ 255 w 270"/>
              <a:gd name="T53" fmla="*/ 0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70" h="105">
                <a:moveTo>
                  <a:pt x="255" y="0"/>
                </a:moveTo>
                <a:cubicBezTo>
                  <a:pt x="218" y="0"/>
                  <a:pt x="219" y="30"/>
                  <a:pt x="203" y="32"/>
                </a:cubicBezTo>
                <a:cubicBezTo>
                  <a:pt x="203" y="32"/>
                  <a:pt x="202" y="32"/>
                  <a:pt x="202" y="32"/>
                </a:cubicBezTo>
                <a:cubicBezTo>
                  <a:pt x="198" y="32"/>
                  <a:pt x="195" y="30"/>
                  <a:pt x="192" y="28"/>
                </a:cubicBezTo>
                <a:cubicBezTo>
                  <a:pt x="189" y="25"/>
                  <a:pt x="185" y="23"/>
                  <a:pt x="179" y="23"/>
                </a:cubicBezTo>
                <a:cubicBezTo>
                  <a:pt x="177" y="23"/>
                  <a:pt x="175" y="23"/>
                  <a:pt x="172" y="24"/>
                </a:cubicBezTo>
                <a:cubicBezTo>
                  <a:pt x="155" y="28"/>
                  <a:pt x="158" y="53"/>
                  <a:pt x="148" y="56"/>
                </a:cubicBezTo>
                <a:cubicBezTo>
                  <a:pt x="147" y="56"/>
                  <a:pt x="146" y="57"/>
                  <a:pt x="145" y="57"/>
                </a:cubicBezTo>
                <a:cubicBezTo>
                  <a:pt x="142" y="57"/>
                  <a:pt x="138" y="56"/>
                  <a:pt x="135" y="55"/>
                </a:cubicBezTo>
                <a:cubicBezTo>
                  <a:pt x="132" y="54"/>
                  <a:pt x="128" y="53"/>
                  <a:pt x="125" y="53"/>
                </a:cubicBezTo>
                <a:cubicBezTo>
                  <a:pt x="122" y="53"/>
                  <a:pt x="118" y="54"/>
                  <a:pt x="115" y="56"/>
                </a:cubicBezTo>
                <a:cubicBezTo>
                  <a:pt x="103" y="64"/>
                  <a:pt x="114" y="77"/>
                  <a:pt x="105" y="84"/>
                </a:cubicBezTo>
                <a:cubicBezTo>
                  <a:pt x="101" y="87"/>
                  <a:pt x="97" y="88"/>
                  <a:pt x="93" y="88"/>
                </a:cubicBezTo>
                <a:cubicBezTo>
                  <a:pt x="88" y="88"/>
                  <a:pt x="83" y="87"/>
                  <a:pt x="77" y="86"/>
                </a:cubicBezTo>
                <a:cubicBezTo>
                  <a:pt x="76" y="86"/>
                  <a:pt x="75" y="86"/>
                  <a:pt x="75" y="86"/>
                </a:cubicBezTo>
                <a:cubicBezTo>
                  <a:pt x="70" y="86"/>
                  <a:pt x="66" y="89"/>
                  <a:pt x="62" y="92"/>
                </a:cubicBezTo>
                <a:cubicBezTo>
                  <a:pt x="57" y="95"/>
                  <a:pt x="53" y="98"/>
                  <a:pt x="49" y="98"/>
                </a:cubicBezTo>
                <a:cubicBezTo>
                  <a:pt x="48" y="98"/>
                  <a:pt x="47" y="98"/>
                  <a:pt x="46" y="98"/>
                </a:cubicBezTo>
                <a:cubicBezTo>
                  <a:pt x="44" y="97"/>
                  <a:pt x="42" y="97"/>
                  <a:pt x="40" y="97"/>
                </a:cubicBezTo>
                <a:cubicBezTo>
                  <a:pt x="37" y="97"/>
                  <a:pt x="35" y="97"/>
                  <a:pt x="32" y="98"/>
                </a:cubicBezTo>
                <a:cubicBezTo>
                  <a:pt x="30" y="98"/>
                  <a:pt x="27" y="99"/>
                  <a:pt x="24" y="99"/>
                </a:cubicBezTo>
                <a:cubicBezTo>
                  <a:pt x="22" y="99"/>
                  <a:pt x="20" y="99"/>
                  <a:pt x="18" y="98"/>
                </a:cubicBezTo>
                <a:cubicBezTo>
                  <a:pt x="17" y="98"/>
                  <a:pt x="15" y="98"/>
                  <a:pt x="14" y="98"/>
                </a:cubicBezTo>
                <a:cubicBezTo>
                  <a:pt x="5" y="98"/>
                  <a:pt x="0" y="105"/>
                  <a:pt x="0" y="105"/>
                </a:cubicBezTo>
                <a:cubicBezTo>
                  <a:pt x="0" y="105"/>
                  <a:pt x="268" y="105"/>
                  <a:pt x="270" y="105"/>
                </a:cubicBezTo>
                <a:cubicBezTo>
                  <a:pt x="270" y="2"/>
                  <a:pt x="270" y="2"/>
                  <a:pt x="270" y="2"/>
                </a:cubicBezTo>
                <a:cubicBezTo>
                  <a:pt x="264" y="1"/>
                  <a:pt x="259" y="0"/>
                  <a:pt x="255" y="0"/>
                </a:cubicBezTo>
              </a:path>
            </a:pathLst>
          </a:custGeom>
          <a:solidFill>
            <a:srgbClr val="F9F9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" name="Google Shape;201;p5">
            <a:extLst>
              <a:ext uri="{FF2B5EF4-FFF2-40B4-BE49-F238E27FC236}">
                <a16:creationId xmlns:a16="http://schemas.microsoft.com/office/drawing/2014/main" id="{7B34506D-222D-456C-8575-D4B33CC9BB45}"/>
              </a:ext>
            </a:extLst>
          </p:cNvPr>
          <p:cNvSpPr/>
          <p:nvPr/>
        </p:nvSpPr>
        <p:spPr>
          <a:xfrm>
            <a:off x="474470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服</a:t>
            </a:r>
            <a:endParaRPr sz="6600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201;p5">
            <a:extLst>
              <a:ext uri="{FF2B5EF4-FFF2-40B4-BE49-F238E27FC236}">
                <a16:creationId xmlns:a16="http://schemas.microsoft.com/office/drawing/2014/main" id="{FFDEAED2-425A-462E-A58C-BD471F18BA95}"/>
              </a:ext>
            </a:extLst>
          </p:cNvPr>
          <p:cNvSpPr/>
          <p:nvPr/>
        </p:nvSpPr>
        <p:spPr>
          <a:xfrm>
            <a:off x="1502431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品</a:t>
            </a:r>
            <a:endParaRPr sz="6600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201;p5">
            <a:extLst>
              <a:ext uri="{FF2B5EF4-FFF2-40B4-BE49-F238E27FC236}">
                <a16:creationId xmlns:a16="http://schemas.microsoft.com/office/drawing/2014/main" id="{7563C460-228F-494F-A25F-48A5761F431B}"/>
              </a:ext>
            </a:extLst>
          </p:cNvPr>
          <p:cNvSpPr/>
          <p:nvPr/>
        </p:nvSpPr>
        <p:spPr>
          <a:xfrm>
            <a:off x="6634527" y="218804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切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201;p5">
            <a:extLst>
              <a:ext uri="{FF2B5EF4-FFF2-40B4-BE49-F238E27FC236}">
                <a16:creationId xmlns:a16="http://schemas.microsoft.com/office/drawing/2014/main" id="{D46F6BF4-BCF9-4F85-866F-0F07AAAB101E}"/>
              </a:ext>
            </a:extLst>
          </p:cNvPr>
          <p:cNvSpPr/>
          <p:nvPr/>
        </p:nvSpPr>
        <p:spPr>
          <a:xfrm>
            <a:off x="5612487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送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201;p5">
            <a:extLst>
              <a:ext uri="{FF2B5EF4-FFF2-40B4-BE49-F238E27FC236}">
                <a16:creationId xmlns:a16="http://schemas.microsoft.com/office/drawing/2014/main" id="{E8ED9A27-83E8-40D2-B598-F6B8CA5B0706}"/>
              </a:ext>
            </a:extLst>
          </p:cNvPr>
          <p:cNvSpPr/>
          <p:nvPr/>
        </p:nvSpPr>
        <p:spPr>
          <a:xfrm>
            <a:off x="4584973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引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201;p5">
            <a:extLst>
              <a:ext uri="{FF2B5EF4-FFF2-40B4-BE49-F238E27FC236}">
                <a16:creationId xmlns:a16="http://schemas.microsoft.com/office/drawing/2014/main" id="{7AD68D71-406A-47BA-9F77-B24A55C9057D}"/>
              </a:ext>
            </a:extLst>
          </p:cNvPr>
          <p:cNvSpPr/>
          <p:nvPr/>
        </p:nvSpPr>
        <p:spPr>
          <a:xfrm>
            <a:off x="2529945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電</a:t>
            </a:r>
            <a:endParaRPr lang="ja-JP" altLang="en-US"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201;p5">
            <a:extLst>
              <a:ext uri="{FF2B5EF4-FFF2-40B4-BE49-F238E27FC236}">
                <a16:creationId xmlns:a16="http://schemas.microsoft.com/office/drawing/2014/main" id="{208C2554-060E-466A-83FF-5E82F62FA815}"/>
              </a:ext>
            </a:extLst>
          </p:cNvPr>
          <p:cNvSpPr/>
          <p:nvPr/>
        </p:nvSpPr>
        <p:spPr>
          <a:xfrm>
            <a:off x="3557459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別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201;p5">
            <a:extLst>
              <a:ext uri="{FF2B5EF4-FFF2-40B4-BE49-F238E27FC236}">
                <a16:creationId xmlns:a16="http://schemas.microsoft.com/office/drawing/2014/main" id="{6C1C66DB-4375-44B7-8F2C-4595BFE702CB}"/>
              </a:ext>
            </a:extLst>
          </p:cNvPr>
          <p:cNvSpPr/>
          <p:nvPr/>
        </p:nvSpPr>
        <p:spPr>
          <a:xfrm>
            <a:off x="7656567" y="213256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安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201;p5">
            <a:extLst>
              <a:ext uri="{FF2B5EF4-FFF2-40B4-BE49-F238E27FC236}">
                <a16:creationId xmlns:a16="http://schemas.microsoft.com/office/drawing/2014/main" id="{61A6EC1C-BD7E-4641-BE6A-8E92725F8080}"/>
              </a:ext>
            </a:extLst>
          </p:cNvPr>
          <p:cNvSpPr/>
          <p:nvPr/>
        </p:nvSpPr>
        <p:spPr>
          <a:xfrm>
            <a:off x="8679236" y="219684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開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201;p5">
            <a:extLst>
              <a:ext uri="{FF2B5EF4-FFF2-40B4-BE49-F238E27FC236}">
                <a16:creationId xmlns:a16="http://schemas.microsoft.com/office/drawing/2014/main" id="{D1D4FB9E-AE36-43A6-9643-2CBDCFB41C32}"/>
              </a:ext>
            </a:extLst>
          </p:cNvPr>
          <p:cNvSpPr/>
          <p:nvPr/>
        </p:nvSpPr>
        <p:spPr>
          <a:xfrm>
            <a:off x="9709699" y="211670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閉</a:t>
            </a:r>
            <a:endParaRPr sz="6600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201;p5">
            <a:extLst>
              <a:ext uri="{FF2B5EF4-FFF2-40B4-BE49-F238E27FC236}">
                <a16:creationId xmlns:a16="http://schemas.microsoft.com/office/drawing/2014/main" id="{30A3F3DC-7350-4F93-B945-494037255E7B}"/>
              </a:ext>
            </a:extLst>
          </p:cNvPr>
          <p:cNvSpPr/>
          <p:nvPr/>
        </p:nvSpPr>
        <p:spPr>
          <a:xfrm>
            <a:off x="10732691" y="219169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税</a:t>
            </a:r>
            <a:endParaRPr sz="6600" b="1" dirty="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8" name="Picture 497">
            <a:extLst>
              <a:ext uri="{FF2B5EF4-FFF2-40B4-BE49-F238E27FC236}">
                <a16:creationId xmlns:a16="http://schemas.microsoft.com/office/drawing/2014/main" id="{A0F09320-BD2E-4C74-B05D-C655890496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610" b="14587"/>
          <a:stretch/>
        </p:blipFill>
        <p:spPr>
          <a:xfrm>
            <a:off x="10295792" y="5275862"/>
            <a:ext cx="1904488" cy="1582137"/>
          </a:xfrm>
          <a:prstGeom prst="rect">
            <a:avLst/>
          </a:prstGeom>
        </p:spPr>
      </p:pic>
      <p:sp>
        <p:nvSpPr>
          <p:cNvPr id="31" name="Freeform 40">
            <a:extLst>
              <a:ext uri="{FF2B5EF4-FFF2-40B4-BE49-F238E27FC236}">
                <a16:creationId xmlns:a16="http://schemas.microsoft.com/office/drawing/2014/main" id="{17B56645-3ACB-4C68-A374-8042A807C39D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11381296" y="826644"/>
            <a:ext cx="787058" cy="1065570"/>
          </a:xfrm>
          <a:custGeom>
            <a:avLst/>
            <a:gdLst>
              <a:gd name="T0" fmla="*/ 154 w 205"/>
              <a:gd name="T1" fmla="*/ 161 h 254"/>
              <a:gd name="T2" fmla="*/ 170 w 205"/>
              <a:gd name="T3" fmla="*/ 150 h 254"/>
              <a:gd name="T4" fmla="*/ 178 w 205"/>
              <a:gd name="T5" fmla="*/ 145 h 254"/>
              <a:gd name="T6" fmla="*/ 180 w 205"/>
              <a:gd name="T7" fmla="*/ 133 h 254"/>
              <a:gd name="T8" fmla="*/ 181 w 205"/>
              <a:gd name="T9" fmla="*/ 121 h 254"/>
              <a:gd name="T10" fmla="*/ 197 w 205"/>
              <a:gd name="T11" fmla="*/ 123 h 254"/>
              <a:gd name="T12" fmla="*/ 201 w 205"/>
              <a:gd name="T13" fmla="*/ 118 h 254"/>
              <a:gd name="T14" fmla="*/ 203 w 205"/>
              <a:gd name="T15" fmla="*/ 114 h 254"/>
              <a:gd name="T16" fmla="*/ 204 w 205"/>
              <a:gd name="T17" fmla="*/ 104 h 254"/>
              <a:gd name="T18" fmla="*/ 185 w 205"/>
              <a:gd name="T19" fmla="*/ 93 h 254"/>
              <a:gd name="T20" fmla="*/ 180 w 205"/>
              <a:gd name="T21" fmla="*/ 97 h 254"/>
              <a:gd name="T22" fmla="*/ 173 w 205"/>
              <a:gd name="T23" fmla="*/ 106 h 254"/>
              <a:gd name="T24" fmla="*/ 164 w 205"/>
              <a:gd name="T25" fmla="*/ 86 h 254"/>
              <a:gd name="T26" fmla="*/ 124 w 205"/>
              <a:gd name="T27" fmla="*/ 59 h 254"/>
              <a:gd name="T28" fmla="*/ 121 w 205"/>
              <a:gd name="T29" fmla="*/ 36 h 254"/>
              <a:gd name="T30" fmla="*/ 124 w 205"/>
              <a:gd name="T31" fmla="*/ 6 h 254"/>
              <a:gd name="T32" fmla="*/ 103 w 205"/>
              <a:gd name="T33" fmla="*/ 12 h 254"/>
              <a:gd name="T34" fmla="*/ 107 w 205"/>
              <a:gd name="T35" fmla="*/ 44 h 254"/>
              <a:gd name="T36" fmla="*/ 95 w 205"/>
              <a:gd name="T37" fmla="*/ 31 h 254"/>
              <a:gd name="T38" fmla="*/ 35 w 205"/>
              <a:gd name="T39" fmla="*/ 7 h 254"/>
              <a:gd name="T40" fmla="*/ 8 w 205"/>
              <a:gd name="T41" fmla="*/ 10 h 254"/>
              <a:gd name="T42" fmla="*/ 23 w 205"/>
              <a:gd name="T43" fmla="*/ 19 h 254"/>
              <a:gd name="T44" fmla="*/ 61 w 205"/>
              <a:gd name="T45" fmla="*/ 17 h 254"/>
              <a:gd name="T46" fmla="*/ 103 w 205"/>
              <a:gd name="T47" fmla="*/ 61 h 254"/>
              <a:gd name="T48" fmla="*/ 130 w 205"/>
              <a:gd name="T49" fmla="*/ 84 h 254"/>
              <a:gd name="T50" fmla="*/ 158 w 205"/>
              <a:gd name="T51" fmla="*/ 101 h 254"/>
              <a:gd name="T52" fmla="*/ 126 w 205"/>
              <a:gd name="T53" fmla="*/ 94 h 254"/>
              <a:gd name="T54" fmla="*/ 96 w 205"/>
              <a:gd name="T55" fmla="*/ 70 h 254"/>
              <a:gd name="T56" fmla="*/ 79 w 205"/>
              <a:gd name="T57" fmla="*/ 67 h 254"/>
              <a:gd name="T58" fmla="*/ 79 w 205"/>
              <a:gd name="T59" fmla="*/ 76 h 254"/>
              <a:gd name="T60" fmla="*/ 90 w 205"/>
              <a:gd name="T61" fmla="*/ 76 h 254"/>
              <a:gd name="T62" fmla="*/ 117 w 205"/>
              <a:gd name="T63" fmla="*/ 101 h 254"/>
              <a:gd name="T64" fmla="*/ 87 w 205"/>
              <a:gd name="T65" fmla="*/ 103 h 254"/>
              <a:gd name="T66" fmla="*/ 63 w 205"/>
              <a:gd name="T67" fmla="*/ 101 h 254"/>
              <a:gd name="T68" fmla="*/ 61 w 205"/>
              <a:gd name="T69" fmla="*/ 116 h 254"/>
              <a:gd name="T70" fmla="*/ 97 w 205"/>
              <a:gd name="T71" fmla="*/ 119 h 254"/>
              <a:gd name="T72" fmla="*/ 128 w 205"/>
              <a:gd name="T73" fmla="*/ 122 h 254"/>
              <a:gd name="T74" fmla="*/ 95 w 205"/>
              <a:gd name="T75" fmla="*/ 130 h 254"/>
              <a:gd name="T76" fmla="*/ 100 w 205"/>
              <a:gd name="T77" fmla="*/ 141 h 254"/>
              <a:gd name="T78" fmla="*/ 115 w 205"/>
              <a:gd name="T79" fmla="*/ 136 h 254"/>
              <a:gd name="T80" fmla="*/ 131 w 205"/>
              <a:gd name="T81" fmla="*/ 126 h 254"/>
              <a:gd name="T82" fmla="*/ 120 w 205"/>
              <a:gd name="T83" fmla="*/ 152 h 254"/>
              <a:gd name="T84" fmla="*/ 77 w 205"/>
              <a:gd name="T85" fmla="*/ 188 h 254"/>
              <a:gd name="T86" fmla="*/ 60 w 205"/>
              <a:gd name="T87" fmla="*/ 191 h 254"/>
              <a:gd name="T88" fmla="*/ 59 w 205"/>
              <a:gd name="T89" fmla="*/ 197 h 254"/>
              <a:gd name="T90" fmla="*/ 34 w 205"/>
              <a:gd name="T91" fmla="*/ 222 h 254"/>
              <a:gd name="T92" fmla="*/ 11 w 205"/>
              <a:gd name="T93" fmla="*/ 235 h 254"/>
              <a:gd name="T94" fmla="*/ 14 w 205"/>
              <a:gd name="T95" fmla="*/ 252 h 254"/>
              <a:gd name="T96" fmla="*/ 65 w 205"/>
              <a:gd name="T97" fmla="*/ 216 h 254"/>
              <a:gd name="T98" fmla="*/ 72 w 205"/>
              <a:gd name="T99" fmla="*/ 220 h 254"/>
              <a:gd name="T100" fmla="*/ 96 w 205"/>
              <a:gd name="T101" fmla="*/ 198 h 254"/>
              <a:gd name="T102" fmla="*/ 113 w 205"/>
              <a:gd name="T103" fmla="*/ 200 h 254"/>
              <a:gd name="T104" fmla="*/ 165 w 205"/>
              <a:gd name="T105" fmla="*/ 198 h 254"/>
              <a:gd name="T106" fmla="*/ 197 w 205"/>
              <a:gd name="T107" fmla="*/ 186 h 254"/>
              <a:gd name="T108" fmla="*/ 201 w 205"/>
              <a:gd name="T109" fmla="*/ 172 h 254"/>
              <a:gd name="T110" fmla="*/ 200 w 205"/>
              <a:gd name="T111" fmla="*/ 114 h 254"/>
              <a:gd name="T112" fmla="*/ 197 w 205"/>
              <a:gd name="T113" fmla="*/ 110 h 254"/>
              <a:gd name="T114" fmla="*/ 140 w 205"/>
              <a:gd name="T115" fmla="*/ 84 h 254"/>
              <a:gd name="T116" fmla="*/ 114 w 205"/>
              <a:gd name="T117" fmla="*/ 67 h 254"/>
              <a:gd name="T118" fmla="*/ 160 w 205"/>
              <a:gd name="T119" fmla="*/ 93 h 254"/>
              <a:gd name="T120" fmla="*/ 140 w 205"/>
              <a:gd name="T121" fmla="*/ 8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05" h="254">
                <a:moveTo>
                  <a:pt x="187" y="164"/>
                </a:moveTo>
                <a:cubicBezTo>
                  <a:pt x="182" y="162"/>
                  <a:pt x="167" y="162"/>
                  <a:pt x="154" y="161"/>
                </a:cubicBezTo>
                <a:cubicBezTo>
                  <a:pt x="160" y="157"/>
                  <a:pt x="166" y="152"/>
                  <a:pt x="169" y="151"/>
                </a:cubicBezTo>
                <a:cubicBezTo>
                  <a:pt x="169" y="151"/>
                  <a:pt x="169" y="150"/>
                  <a:pt x="170" y="150"/>
                </a:cubicBezTo>
                <a:cubicBezTo>
                  <a:pt x="171" y="150"/>
                  <a:pt x="172" y="149"/>
                  <a:pt x="173" y="149"/>
                </a:cubicBezTo>
                <a:cubicBezTo>
                  <a:pt x="175" y="148"/>
                  <a:pt x="177" y="147"/>
                  <a:pt x="178" y="145"/>
                </a:cubicBezTo>
                <a:cubicBezTo>
                  <a:pt x="178" y="143"/>
                  <a:pt x="177" y="141"/>
                  <a:pt x="178" y="139"/>
                </a:cubicBezTo>
                <a:cubicBezTo>
                  <a:pt x="178" y="137"/>
                  <a:pt x="179" y="135"/>
                  <a:pt x="180" y="133"/>
                </a:cubicBezTo>
                <a:cubicBezTo>
                  <a:pt x="181" y="130"/>
                  <a:pt x="180" y="127"/>
                  <a:pt x="178" y="124"/>
                </a:cubicBezTo>
                <a:cubicBezTo>
                  <a:pt x="181" y="121"/>
                  <a:pt x="181" y="121"/>
                  <a:pt x="181" y="121"/>
                </a:cubicBezTo>
                <a:cubicBezTo>
                  <a:pt x="181" y="121"/>
                  <a:pt x="189" y="128"/>
                  <a:pt x="192" y="128"/>
                </a:cubicBezTo>
                <a:cubicBezTo>
                  <a:pt x="193" y="128"/>
                  <a:pt x="195" y="126"/>
                  <a:pt x="197" y="123"/>
                </a:cubicBezTo>
                <a:cubicBezTo>
                  <a:pt x="198" y="123"/>
                  <a:pt x="199" y="124"/>
                  <a:pt x="200" y="123"/>
                </a:cubicBezTo>
                <a:cubicBezTo>
                  <a:pt x="200" y="123"/>
                  <a:pt x="201" y="120"/>
                  <a:pt x="201" y="118"/>
                </a:cubicBezTo>
                <a:cubicBezTo>
                  <a:pt x="201" y="119"/>
                  <a:pt x="201" y="119"/>
                  <a:pt x="201" y="119"/>
                </a:cubicBezTo>
                <a:cubicBezTo>
                  <a:pt x="203" y="117"/>
                  <a:pt x="203" y="114"/>
                  <a:pt x="203" y="114"/>
                </a:cubicBezTo>
                <a:cubicBezTo>
                  <a:pt x="203" y="113"/>
                  <a:pt x="203" y="113"/>
                  <a:pt x="203" y="113"/>
                </a:cubicBezTo>
                <a:cubicBezTo>
                  <a:pt x="204" y="110"/>
                  <a:pt x="205" y="106"/>
                  <a:pt x="204" y="104"/>
                </a:cubicBezTo>
                <a:cubicBezTo>
                  <a:pt x="201" y="96"/>
                  <a:pt x="195" y="88"/>
                  <a:pt x="190" y="90"/>
                </a:cubicBezTo>
                <a:cubicBezTo>
                  <a:pt x="189" y="90"/>
                  <a:pt x="187" y="92"/>
                  <a:pt x="185" y="93"/>
                </a:cubicBezTo>
                <a:cubicBezTo>
                  <a:pt x="185" y="93"/>
                  <a:pt x="185" y="92"/>
                  <a:pt x="184" y="92"/>
                </a:cubicBezTo>
                <a:cubicBezTo>
                  <a:pt x="182" y="92"/>
                  <a:pt x="180" y="97"/>
                  <a:pt x="180" y="97"/>
                </a:cubicBezTo>
                <a:cubicBezTo>
                  <a:pt x="180" y="97"/>
                  <a:pt x="180" y="98"/>
                  <a:pt x="181" y="98"/>
                </a:cubicBezTo>
                <a:cubicBezTo>
                  <a:pt x="177" y="102"/>
                  <a:pt x="173" y="106"/>
                  <a:pt x="173" y="106"/>
                </a:cubicBezTo>
                <a:cubicBezTo>
                  <a:pt x="172" y="107"/>
                  <a:pt x="172" y="107"/>
                  <a:pt x="172" y="107"/>
                </a:cubicBezTo>
                <a:cubicBezTo>
                  <a:pt x="170" y="100"/>
                  <a:pt x="168" y="93"/>
                  <a:pt x="164" y="86"/>
                </a:cubicBezTo>
                <a:cubicBezTo>
                  <a:pt x="160" y="77"/>
                  <a:pt x="154" y="69"/>
                  <a:pt x="145" y="65"/>
                </a:cubicBezTo>
                <a:cubicBezTo>
                  <a:pt x="138" y="62"/>
                  <a:pt x="131" y="61"/>
                  <a:pt x="124" y="59"/>
                </a:cubicBezTo>
                <a:cubicBezTo>
                  <a:pt x="120" y="57"/>
                  <a:pt x="117" y="55"/>
                  <a:pt x="114" y="53"/>
                </a:cubicBezTo>
                <a:cubicBezTo>
                  <a:pt x="116" y="47"/>
                  <a:pt x="119" y="41"/>
                  <a:pt x="121" y="36"/>
                </a:cubicBezTo>
                <a:cubicBezTo>
                  <a:pt x="124" y="29"/>
                  <a:pt x="127" y="22"/>
                  <a:pt x="126" y="15"/>
                </a:cubicBezTo>
                <a:cubicBezTo>
                  <a:pt x="126" y="12"/>
                  <a:pt x="125" y="9"/>
                  <a:pt x="124" y="6"/>
                </a:cubicBezTo>
                <a:cubicBezTo>
                  <a:pt x="122" y="4"/>
                  <a:pt x="119" y="3"/>
                  <a:pt x="116" y="4"/>
                </a:cubicBezTo>
                <a:cubicBezTo>
                  <a:pt x="111" y="5"/>
                  <a:pt x="108" y="12"/>
                  <a:pt x="103" y="12"/>
                </a:cubicBezTo>
                <a:cubicBezTo>
                  <a:pt x="107" y="12"/>
                  <a:pt x="113" y="14"/>
                  <a:pt x="114" y="18"/>
                </a:cubicBezTo>
                <a:cubicBezTo>
                  <a:pt x="117" y="24"/>
                  <a:pt x="109" y="38"/>
                  <a:pt x="107" y="44"/>
                </a:cubicBezTo>
                <a:cubicBezTo>
                  <a:pt x="107" y="45"/>
                  <a:pt x="107" y="45"/>
                  <a:pt x="107" y="45"/>
                </a:cubicBezTo>
                <a:cubicBezTo>
                  <a:pt x="102" y="41"/>
                  <a:pt x="98" y="36"/>
                  <a:pt x="95" y="31"/>
                </a:cubicBezTo>
                <a:cubicBezTo>
                  <a:pt x="86" y="20"/>
                  <a:pt x="77" y="9"/>
                  <a:pt x="63" y="6"/>
                </a:cubicBezTo>
                <a:cubicBezTo>
                  <a:pt x="54" y="3"/>
                  <a:pt x="45" y="6"/>
                  <a:pt x="35" y="7"/>
                </a:cubicBezTo>
                <a:cubicBezTo>
                  <a:pt x="26" y="8"/>
                  <a:pt x="15" y="7"/>
                  <a:pt x="8" y="0"/>
                </a:cubicBezTo>
                <a:cubicBezTo>
                  <a:pt x="6" y="3"/>
                  <a:pt x="7" y="7"/>
                  <a:pt x="8" y="10"/>
                </a:cubicBezTo>
                <a:cubicBezTo>
                  <a:pt x="9" y="14"/>
                  <a:pt x="12" y="17"/>
                  <a:pt x="16" y="18"/>
                </a:cubicBezTo>
                <a:cubicBezTo>
                  <a:pt x="18" y="18"/>
                  <a:pt x="20" y="18"/>
                  <a:pt x="23" y="19"/>
                </a:cubicBezTo>
                <a:cubicBezTo>
                  <a:pt x="25" y="20"/>
                  <a:pt x="27" y="22"/>
                  <a:pt x="27" y="25"/>
                </a:cubicBezTo>
                <a:cubicBezTo>
                  <a:pt x="37" y="18"/>
                  <a:pt x="49" y="14"/>
                  <a:pt x="61" y="17"/>
                </a:cubicBezTo>
                <a:cubicBezTo>
                  <a:pt x="73" y="19"/>
                  <a:pt x="83" y="27"/>
                  <a:pt x="90" y="37"/>
                </a:cubicBezTo>
                <a:cubicBezTo>
                  <a:pt x="95" y="45"/>
                  <a:pt x="97" y="54"/>
                  <a:pt x="103" y="61"/>
                </a:cubicBezTo>
                <a:cubicBezTo>
                  <a:pt x="103" y="64"/>
                  <a:pt x="104" y="67"/>
                  <a:pt x="106" y="70"/>
                </a:cubicBezTo>
                <a:cubicBezTo>
                  <a:pt x="110" y="79"/>
                  <a:pt x="121" y="82"/>
                  <a:pt x="130" y="84"/>
                </a:cubicBezTo>
                <a:cubicBezTo>
                  <a:pt x="140" y="86"/>
                  <a:pt x="150" y="89"/>
                  <a:pt x="155" y="97"/>
                </a:cubicBezTo>
                <a:cubicBezTo>
                  <a:pt x="156" y="98"/>
                  <a:pt x="157" y="100"/>
                  <a:pt x="158" y="101"/>
                </a:cubicBezTo>
                <a:cubicBezTo>
                  <a:pt x="155" y="100"/>
                  <a:pt x="151" y="100"/>
                  <a:pt x="147" y="101"/>
                </a:cubicBezTo>
                <a:cubicBezTo>
                  <a:pt x="126" y="94"/>
                  <a:pt x="126" y="94"/>
                  <a:pt x="126" y="94"/>
                </a:cubicBezTo>
                <a:cubicBezTo>
                  <a:pt x="126" y="94"/>
                  <a:pt x="122" y="86"/>
                  <a:pt x="111" y="83"/>
                </a:cubicBezTo>
                <a:cubicBezTo>
                  <a:pt x="99" y="79"/>
                  <a:pt x="96" y="70"/>
                  <a:pt x="96" y="70"/>
                </a:cubicBezTo>
                <a:cubicBezTo>
                  <a:pt x="96" y="70"/>
                  <a:pt x="93" y="62"/>
                  <a:pt x="91" y="63"/>
                </a:cubicBezTo>
                <a:cubicBezTo>
                  <a:pt x="90" y="64"/>
                  <a:pt x="79" y="64"/>
                  <a:pt x="79" y="67"/>
                </a:cubicBezTo>
                <a:cubicBezTo>
                  <a:pt x="79" y="69"/>
                  <a:pt x="81" y="70"/>
                  <a:pt x="81" y="70"/>
                </a:cubicBezTo>
                <a:cubicBezTo>
                  <a:pt x="79" y="76"/>
                  <a:pt x="79" y="76"/>
                  <a:pt x="79" y="76"/>
                </a:cubicBezTo>
                <a:cubicBezTo>
                  <a:pt x="85" y="76"/>
                  <a:pt x="85" y="76"/>
                  <a:pt x="85" y="76"/>
                </a:cubicBezTo>
                <a:cubicBezTo>
                  <a:pt x="90" y="76"/>
                  <a:pt x="90" y="76"/>
                  <a:pt x="90" y="76"/>
                </a:cubicBezTo>
                <a:cubicBezTo>
                  <a:pt x="93" y="79"/>
                  <a:pt x="96" y="84"/>
                  <a:pt x="99" y="87"/>
                </a:cubicBezTo>
                <a:cubicBezTo>
                  <a:pt x="105" y="92"/>
                  <a:pt x="107" y="100"/>
                  <a:pt x="117" y="101"/>
                </a:cubicBezTo>
                <a:cubicBezTo>
                  <a:pt x="118" y="102"/>
                  <a:pt x="118" y="102"/>
                  <a:pt x="118" y="102"/>
                </a:cubicBezTo>
                <a:cubicBezTo>
                  <a:pt x="113" y="102"/>
                  <a:pt x="93" y="103"/>
                  <a:pt x="87" y="103"/>
                </a:cubicBezTo>
                <a:cubicBezTo>
                  <a:pt x="81" y="103"/>
                  <a:pt x="73" y="103"/>
                  <a:pt x="73" y="103"/>
                </a:cubicBezTo>
                <a:cubicBezTo>
                  <a:pt x="73" y="103"/>
                  <a:pt x="69" y="100"/>
                  <a:pt x="63" y="101"/>
                </a:cubicBezTo>
                <a:cubicBezTo>
                  <a:pt x="57" y="102"/>
                  <a:pt x="63" y="107"/>
                  <a:pt x="63" y="107"/>
                </a:cubicBezTo>
                <a:cubicBezTo>
                  <a:pt x="63" y="107"/>
                  <a:pt x="59" y="113"/>
                  <a:pt x="61" y="116"/>
                </a:cubicBezTo>
                <a:cubicBezTo>
                  <a:pt x="62" y="119"/>
                  <a:pt x="76" y="113"/>
                  <a:pt x="76" y="113"/>
                </a:cubicBezTo>
                <a:cubicBezTo>
                  <a:pt x="76" y="113"/>
                  <a:pt x="88" y="116"/>
                  <a:pt x="97" y="119"/>
                </a:cubicBezTo>
                <a:cubicBezTo>
                  <a:pt x="107" y="122"/>
                  <a:pt x="117" y="113"/>
                  <a:pt x="117" y="113"/>
                </a:cubicBezTo>
                <a:cubicBezTo>
                  <a:pt x="128" y="122"/>
                  <a:pt x="128" y="122"/>
                  <a:pt x="128" y="122"/>
                </a:cubicBezTo>
                <a:cubicBezTo>
                  <a:pt x="126" y="123"/>
                  <a:pt x="125" y="125"/>
                  <a:pt x="123" y="126"/>
                </a:cubicBezTo>
                <a:cubicBezTo>
                  <a:pt x="115" y="132"/>
                  <a:pt x="104" y="134"/>
                  <a:pt x="95" y="130"/>
                </a:cubicBezTo>
                <a:cubicBezTo>
                  <a:pt x="96" y="133"/>
                  <a:pt x="97" y="136"/>
                  <a:pt x="98" y="138"/>
                </a:cubicBezTo>
                <a:cubicBezTo>
                  <a:pt x="98" y="140"/>
                  <a:pt x="99" y="141"/>
                  <a:pt x="100" y="141"/>
                </a:cubicBezTo>
                <a:cubicBezTo>
                  <a:pt x="101" y="142"/>
                  <a:pt x="102" y="141"/>
                  <a:pt x="103" y="141"/>
                </a:cubicBezTo>
                <a:cubicBezTo>
                  <a:pt x="107" y="140"/>
                  <a:pt x="111" y="138"/>
                  <a:pt x="115" y="136"/>
                </a:cubicBezTo>
                <a:cubicBezTo>
                  <a:pt x="120" y="135"/>
                  <a:pt x="125" y="133"/>
                  <a:pt x="129" y="129"/>
                </a:cubicBezTo>
                <a:cubicBezTo>
                  <a:pt x="130" y="128"/>
                  <a:pt x="130" y="127"/>
                  <a:pt x="131" y="126"/>
                </a:cubicBezTo>
                <a:cubicBezTo>
                  <a:pt x="134" y="128"/>
                  <a:pt x="134" y="128"/>
                  <a:pt x="134" y="128"/>
                </a:cubicBezTo>
                <a:cubicBezTo>
                  <a:pt x="131" y="136"/>
                  <a:pt x="120" y="152"/>
                  <a:pt x="120" y="152"/>
                </a:cubicBezTo>
                <a:cubicBezTo>
                  <a:pt x="120" y="152"/>
                  <a:pt x="103" y="151"/>
                  <a:pt x="96" y="158"/>
                </a:cubicBezTo>
                <a:cubicBezTo>
                  <a:pt x="90" y="164"/>
                  <a:pt x="85" y="179"/>
                  <a:pt x="77" y="188"/>
                </a:cubicBezTo>
                <a:cubicBezTo>
                  <a:pt x="74" y="190"/>
                  <a:pt x="71" y="190"/>
                  <a:pt x="67" y="190"/>
                </a:cubicBezTo>
                <a:cubicBezTo>
                  <a:pt x="65" y="190"/>
                  <a:pt x="62" y="189"/>
                  <a:pt x="60" y="191"/>
                </a:cubicBezTo>
                <a:cubicBezTo>
                  <a:pt x="59" y="192"/>
                  <a:pt x="58" y="193"/>
                  <a:pt x="58" y="195"/>
                </a:cubicBezTo>
                <a:cubicBezTo>
                  <a:pt x="58" y="196"/>
                  <a:pt x="59" y="197"/>
                  <a:pt x="59" y="197"/>
                </a:cubicBezTo>
                <a:cubicBezTo>
                  <a:pt x="56" y="197"/>
                  <a:pt x="53" y="198"/>
                  <a:pt x="51" y="202"/>
                </a:cubicBezTo>
                <a:cubicBezTo>
                  <a:pt x="45" y="211"/>
                  <a:pt x="45" y="217"/>
                  <a:pt x="34" y="222"/>
                </a:cubicBezTo>
                <a:cubicBezTo>
                  <a:pt x="23" y="227"/>
                  <a:pt x="22" y="218"/>
                  <a:pt x="17" y="222"/>
                </a:cubicBezTo>
                <a:cubicBezTo>
                  <a:pt x="13" y="226"/>
                  <a:pt x="14" y="233"/>
                  <a:pt x="11" y="235"/>
                </a:cubicBezTo>
                <a:cubicBezTo>
                  <a:pt x="7" y="238"/>
                  <a:pt x="0" y="241"/>
                  <a:pt x="2" y="246"/>
                </a:cubicBezTo>
                <a:cubicBezTo>
                  <a:pt x="3" y="250"/>
                  <a:pt x="12" y="254"/>
                  <a:pt x="14" y="252"/>
                </a:cubicBezTo>
                <a:cubicBezTo>
                  <a:pt x="16" y="250"/>
                  <a:pt x="11" y="246"/>
                  <a:pt x="11" y="246"/>
                </a:cubicBezTo>
                <a:cubicBezTo>
                  <a:pt x="65" y="216"/>
                  <a:pt x="65" y="216"/>
                  <a:pt x="65" y="216"/>
                </a:cubicBezTo>
                <a:cubicBezTo>
                  <a:pt x="65" y="217"/>
                  <a:pt x="66" y="219"/>
                  <a:pt x="67" y="220"/>
                </a:cubicBezTo>
                <a:cubicBezTo>
                  <a:pt x="69" y="221"/>
                  <a:pt x="70" y="221"/>
                  <a:pt x="72" y="220"/>
                </a:cubicBezTo>
                <a:cubicBezTo>
                  <a:pt x="73" y="220"/>
                  <a:pt x="75" y="218"/>
                  <a:pt x="76" y="217"/>
                </a:cubicBezTo>
                <a:cubicBezTo>
                  <a:pt x="82" y="211"/>
                  <a:pt x="89" y="205"/>
                  <a:pt x="96" y="198"/>
                </a:cubicBezTo>
                <a:cubicBezTo>
                  <a:pt x="98" y="197"/>
                  <a:pt x="98" y="197"/>
                  <a:pt x="98" y="197"/>
                </a:cubicBezTo>
                <a:cubicBezTo>
                  <a:pt x="100" y="203"/>
                  <a:pt x="111" y="203"/>
                  <a:pt x="113" y="200"/>
                </a:cubicBezTo>
                <a:cubicBezTo>
                  <a:pt x="116" y="197"/>
                  <a:pt x="123" y="189"/>
                  <a:pt x="132" y="189"/>
                </a:cubicBezTo>
                <a:cubicBezTo>
                  <a:pt x="141" y="188"/>
                  <a:pt x="158" y="198"/>
                  <a:pt x="165" y="198"/>
                </a:cubicBezTo>
                <a:cubicBezTo>
                  <a:pt x="169" y="197"/>
                  <a:pt x="185" y="189"/>
                  <a:pt x="193" y="184"/>
                </a:cubicBezTo>
                <a:cubicBezTo>
                  <a:pt x="194" y="185"/>
                  <a:pt x="196" y="186"/>
                  <a:pt x="197" y="186"/>
                </a:cubicBezTo>
                <a:cubicBezTo>
                  <a:pt x="200" y="185"/>
                  <a:pt x="203" y="184"/>
                  <a:pt x="204" y="181"/>
                </a:cubicBezTo>
                <a:cubicBezTo>
                  <a:pt x="204" y="178"/>
                  <a:pt x="203" y="175"/>
                  <a:pt x="201" y="172"/>
                </a:cubicBezTo>
                <a:cubicBezTo>
                  <a:pt x="198" y="168"/>
                  <a:pt x="193" y="165"/>
                  <a:pt x="187" y="164"/>
                </a:cubicBezTo>
                <a:close/>
                <a:moveTo>
                  <a:pt x="200" y="114"/>
                </a:moveTo>
                <a:cubicBezTo>
                  <a:pt x="200" y="115"/>
                  <a:pt x="200" y="116"/>
                  <a:pt x="200" y="116"/>
                </a:cubicBezTo>
                <a:cubicBezTo>
                  <a:pt x="200" y="116"/>
                  <a:pt x="197" y="114"/>
                  <a:pt x="197" y="110"/>
                </a:cubicBezTo>
                <a:cubicBezTo>
                  <a:pt x="197" y="110"/>
                  <a:pt x="200" y="112"/>
                  <a:pt x="200" y="114"/>
                </a:cubicBezTo>
                <a:close/>
                <a:moveTo>
                  <a:pt x="140" y="84"/>
                </a:moveTo>
                <a:cubicBezTo>
                  <a:pt x="133" y="82"/>
                  <a:pt x="125" y="81"/>
                  <a:pt x="119" y="76"/>
                </a:cubicBezTo>
                <a:cubicBezTo>
                  <a:pt x="117" y="74"/>
                  <a:pt x="115" y="71"/>
                  <a:pt x="114" y="67"/>
                </a:cubicBezTo>
                <a:cubicBezTo>
                  <a:pt x="121" y="70"/>
                  <a:pt x="128" y="71"/>
                  <a:pt x="135" y="73"/>
                </a:cubicBezTo>
                <a:cubicBezTo>
                  <a:pt x="146" y="76"/>
                  <a:pt x="158" y="82"/>
                  <a:pt x="160" y="93"/>
                </a:cubicBezTo>
                <a:cubicBezTo>
                  <a:pt x="160" y="94"/>
                  <a:pt x="160" y="96"/>
                  <a:pt x="160" y="97"/>
                </a:cubicBezTo>
                <a:cubicBezTo>
                  <a:pt x="155" y="91"/>
                  <a:pt x="148" y="86"/>
                  <a:pt x="140" y="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0C8FB9-2F9D-48FA-8110-FB350205C8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077" y="1770090"/>
            <a:ext cx="3838264" cy="3838264"/>
          </a:xfrm>
          <a:prstGeom prst="rect">
            <a:avLst/>
          </a:prstGeom>
        </p:spPr>
      </p:pic>
      <p:sp>
        <p:nvSpPr>
          <p:cNvPr id="391" name="Google Shape;130;p2">
            <a:extLst>
              <a:ext uri="{FF2B5EF4-FFF2-40B4-BE49-F238E27FC236}">
                <a16:creationId xmlns:a16="http://schemas.microsoft.com/office/drawing/2014/main" id="{4E071DE6-B1BB-4CAD-B95D-0E1190302ADC}"/>
              </a:ext>
            </a:extLst>
          </p:cNvPr>
          <p:cNvSpPr/>
          <p:nvPr/>
        </p:nvSpPr>
        <p:spPr>
          <a:xfrm>
            <a:off x="470129" y="1566042"/>
            <a:ext cx="4228689" cy="4231955"/>
          </a:xfrm>
          <a:prstGeom prst="frame">
            <a:avLst>
              <a:gd name="adj1" fmla="val 443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Freeform 40">
            <a:extLst>
              <a:ext uri="{FF2B5EF4-FFF2-40B4-BE49-F238E27FC236}">
                <a16:creationId xmlns:a16="http://schemas.microsoft.com/office/drawing/2014/main" id="{07F66DDB-9E8F-419B-BA82-84D6C144D253}"/>
              </a:ext>
            </a:extLst>
          </p:cNvPr>
          <p:cNvSpPr>
            <a:spLocks noEditPoints="1"/>
          </p:cNvSpPr>
          <p:nvPr/>
        </p:nvSpPr>
        <p:spPr bwMode="auto">
          <a:xfrm>
            <a:off x="-2845" y="861757"/>
            <a:ext cx="860337" cy="1065570"/>
          </a:xfrm>
          <a:custGeom>
            <a:avLst/>
            <a:gdLst>
              <a:gd name="T0" fmla="*/ 154 w 205"/>
              <a:gd name="T1" fmla="*/ 161 h 254"/>
              <a:gd name="T2" fmla="*/ 170 w 205"/>
              <a:gd name="T3" fmla="*/ 150 h 254"/>
              <a:gd name="T4" fmla="*/ 178 w 205"/>
              <a:gd name="T5" fmla="*/ 145 h 254"/>
              <a:gd name="T6" fmla="*/ 180 w 205"/>
              <a:gd name="T7" fmla="*/ 133 h 254"/>
              <a:gd name="T8" fmla="*/ 181 w 205"/>
              <a:gd name="T9" fmla="*/ 121 h 254"/>
              <a:gd name="T10" fmla="*/ 197 w 205"/>
              <a:gd name="T11" fmla="*/ 123 h 254"/>
              <a:gd name="T12" fmla="*/ 201 w 205"/>
              <a:gd name="T13" fmla="*/ 118 h 254"/>
              <a:gd name="T14" fmla="*/ 203 w 205"/>
              <a:gd name="T15" fmla="*/ 114 h 254"/>
              <a:gd name="T16" fmla="*/ 204 w 205"/>
              <a:gd name="T17" fmla="*/ 104 h 254"/>
              <a:gd name="T18" fmla="*/ 185 w 205"/>
              <a:gd name="T19" fmla="*/ 93 h 254"/>
              <a:gd name="T20" fmla="*/ 180 w 205"/>
              <a:gd name="T21" fmla="*/ 97 h 254"/>
              <a:gd name="T22" fmla="*/ 173 w 205"/>
              <a:gd name="T23" fmla="*/ 106 h 254"/>
              <a:gd name="T24" fmla="*/ 164 w 205"/>
              <a:gd name="T25" fmla="*/ 86 h 254"/>
              <a:gd name="T26" fmla="*/ 124 w 205"/>
              <a:gd name="T27" fmla="*/ 59 h 254"/>
              <a:gd name="T28" fmla="*/ 121 w 205"/>
              <a:gd name="T29" fmla="*/ 36 h 254"/>
              <a:gd name="T30" fmla="*/ 124 w 205"/>
              <a:gd name="T31" fmla="*/ 6 h 254"/>
              <a:gd name="T32" fmla="*/ 103 w 205"/>
              <a:gd name="T33" fmla="*/ 12 h 254"/>
              <a:gd name="T34" fmla="*/ 107 w 205"/>
              <a:gd name="T35" fmla="*/ 44 h 254"/>
              <a:gd name="T36" fmla="*/ 95 w 205"/>
              <a:gd name="T37" fmla="*/ 31 h 254"/>
              <a:gd name="T38" fmla="*/ 35 w 205"/>
              <a:gd name="T39" fmla="*/ 7 h 254"/>
              <a:gd name="T40" fmla="*/ 8 w 205"/>
              <a:gd name="T41" fmla="*/ 10 h 254"/>
              <a:gd name="T42" fmla="*/ 23 w 205"/>
              <a:gd name="T43" fmla="*/ 19 h 254"/>
              <a:gd name="T44" fmla="*/ 61 w 205"/>
              <a:gd name="T45" fmla="*/ 17 h 254"/>
              <a:gd name="T46" fmla="*/ 103 w 205"/>
              <a:gd name="T47" fmla="*/ 61 h 254"/>
              <a:gd name="T48" fmla="*/ 130 w 205"/>
              <a:gd name="T49" fmla="*/ 84 h 254"/>
              <a:gd name="T50" fmla="*/ 158 w 205"/>
              <a:gd name="T51" fmla="*/ 101 h 254"/>
              <a:gd name="T52" fmla="*/ 126 w 205"/>
              <a:gd name="T53" fmla="*/ 94 h 254"/>
              <a:gd name="T54" fmla="*/ 96 w 205"/>
              <a:gd name="T55" fmla="*/ 70 h 254"/>
              <a:gd name="T56" fmla="*/ 79 w 205"/>
              <a:gd name="T57" fmla="*/ 67 h 254"/>
              <a:gd name="T58" fmla="*/ 79 w 205"/>
              <a:gd name="T59" fmla="*/ 76 h 254"/>
              <a:gd name="T60" fmla="*/ 90 w 205"/>
              <a:gd name="T61" fmla="*/ 76 h 254"/>
              <a:gd name="T62" fmla="*/ 117 w 205"/>
              <a:gd name="T63" fmla="*/ 101 h 254"/>
              <a:gd name="T64" fmla="*/ 87 w 205"/>
              <a:gd name="T65" fmla="*/ 103 h 254"/>
              <a:gd name="T66" fmla="*/ 63 w 205"/>
              <a:gd name="T67" fmla="*/ 101 h 254"/>
              <a:gd name="T68" fmla="*/ 61 w 205"/>
              <a:gd name="T69" fmla="*/ 116 h 254"/>
              <a:gd name="T70" fmla="*/ 97 w 205"/>
              <a:gd name="T71" fmla="*/ 119 h 254"/>
              <a:gd name="T72" fmla="*/ 128 w 205"/>
              <a:gd name="T73" fmla="*/ 122 h 254"/>
              <a:gd name="T74" fmla="*/ 95 w 205"/>
              <a:gd name="T75" fmla="*/ 130 h 254"/>
              <a:gd name="T76" fmla="*/ 100 w 205"/>
              <a:gd name="T77" fmla="*/ 141 h 254"/>
              <a:gd name="T78" fmla="*/ 115 w 205"/>
              <a:gd name="T79" fmla="*/ 136 h 254"/>
              <a:gd name="T80" fmla="*/ 131 w 205"/>
              <a:gd name="T81" fmla="*/ 126 h 254"/>
              <a:gd name="T82" fmla="*/ 120 w 205"/>
              <a:gd name="T83" fmla="*/ 152 h 254"/>
              <a:gd name="T84" fmla="*/ 77 w 205"/>
              <a:gd name="T85" fmla="*/ 188 h 254"/>
              <a:gd name="T86" fmla="*/ 60 w 205"/>
              <a:gd name="T87" fmla="*/ 191 h 254"/>
              <a:gd name="T88" fmla="*/ 59 w 205"/>
              <a:gd name="T89" fmla="*/ 197 h 254"/>
              <a:gd name="T90" fmla="*/ 34 w 205"/>
              <a:gd name="T91" fmla="*/ 222 h 254"/>
              <a:gd name="T92" fmla="*/ 11 w 205"/>
              <a:gd name="T93" fmla="*/ 235 h 254"/>
              <a:gd name="T94" fmla="*/ 14 w 205"/>
              <a:gd name="T95" fmla="*/ 252 h 254"/>
              <a:gd name="T96" fmla="*/ 65 w 205"/>
              <a:gd name="T97" fmla="*/ 216 h 254"/>
              <a:gd name="T98" fmla="*/ 72 w 205"/>
              <a:gd name="T99" fmla="*/ 220 h 254"/>
              <a:gd name="T100" fmla="*/ 96 w 205"/>
              <a:gd name="T101" fmla="*/ 198 h 254"/>
              <a:gd name="T102" fmla="*/ 113 w 205"/>
              <a:gd name="T103" fmla="*/ 200 h 254"/>
              <a:gd name="T104" fmla="*/ 165 w 205"/>
              <a:gd name="T105" fmla="*/ 198 h 254"/>
              <a:gd name="T106" fmla="*/ 197 w 205"/>
              <a:gd name="T107" fmla="*/ 186 h 254"/>
              <a:gd name="T108" fmla="*/ 201 w 205"/>
              <a:gd name="T109" fmla="*/ 172 h 254"/>
              <a:gd name="T110" fmla="*/ 200 w 205"/>
              <a:gd name="T111" fmla="*/ 114 h 254"/>
              <a:gd name="T112" fmla="*/ 197 w 205"/>
              <a:gd name="T113" fmla="*/ 110 h 254"/>
              <a:gd name="T114" fmla="*/ 140 w 205"/>
              <a:gd name="T115" fmla="*/ 84 h 254"/>
              <a:gd name="T116" fmla="*/ 114 w 205"/>
              <a:gd name="T117" fmla="*/ 67 h 254"/>
              <a:gd name="T118" fmla="*/ 160 w 205"/>
              <a:gd name="T119" fmla="*/ 93 h 254"/>
              <a:gd name="T120" fmla="*/ 140 w 205"/>
              <a:gd name="T121" fmla="*/ 8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05" h="254">
                <a:moveTo>
                  <a:pt x="187" y="164"/>
                </a:moveTo>
                <a:cubicBezTo>
                  <a:pt x="182" y="162"/>
                  <a:pt x="167" y="162"/>
                  <a:pt x="154" y="161"/>
                </a:cubicBezTo>
                <a:cubicBezTo>
                  <a:pt x="160" y="157"/>
                  <a:pt x="166" y="152"/>
                  <a:pt x="169" y="151"/>
                </a:cubicBezTo>
                <a:cubicBezTo>
                  <a:pt x="169" y="151"/>
                  <a:pt x="169" y="150"/>
                  <a:pt x="170" y="150"/>
                </a:cubicBezTo>
                <a:cubicBezTo>
                  <a:pt x="171" y="150"/>
                  <a:pt x="172" y="149"/>
                  <a:pt x="173" y="149"/>
                </a:cubicBezTo>
                <a:cubicBezTo>
                  <a:pt x="175" y="148"/>
                  <a:pt x="177" y="147"/>
                  <a:pt x="178" y="145"/>
                </a:cubicBezTo>
                <a:cubicBezTo>
                  <a:pt x="178" y="143"/>
                  <a:pt x="177" y="141"/>
                  <a:pt x="178" y="139"/>
                </a:cubicBezTo>
                <a:cubicBezTo>
                  <a:pt x="178" y="137"/>
                  <a:pt x="179" y="135"/>
                  <a:pt x="180" y="133"/>
                </a:cubicBezTo>
                <a:cubicBezTo>
                  <a:pt x="181" y="130"/>
                  <a:pt x="180" y="127"/>
                  <a:pt x="178" y="124"/>
                </a:cubicBezTo>
                <a:cubicBezTo>
                  <a:pt x="181" y="121"/>
                  <a:pt x="181" y="121"/>
                  <a:pt x="181" y="121"/>
                </a:cubicBezTo>
                <a:cubicBezTo>
                  <a:pt x="181" y="121"/>
                  <a:pt x="189" y="128"/>
                  <a:pt x="192" y="128"/>
                </a:cubicBezTo>
                <a:cubicBezTo>
                  <a:pt x="193" y="128"/>
                  <a:pt x="195" y="126"/>
                  <a:pt x="197" y="123"/>
                </a:cubicBezTo>
                <a:cubicBezTo>
                  <a:pt x="198" y="123"/>
                  <a:pt x="199" y="124"/>
                  <a:pt x="200" y="123"/>
                </a:cubicBezTo>
                <a:cubicBezTo>
                  <a:pt x="200" y="123"/>
                  <a:pt x="201" y="120"/>
                  <a:pt x="201" y="118"/>
                </a:cubicBezTo>
                <a:cubicBezTo>
                  <a:pt x="201" y="119"/>
                  <a:pt x="201" y="119"/>
                  <a:pt x="201" y="119"/>
                </a:cubicBezTo>
                <a:cubicBezTo>
                  <a:pt x="203" y="117"/>
                  <a:pt x="203" y="114"/>
                  <a:pt x="203" y="114"/>
                </a:cubicBezTo>
                <a:cubicBezTo>
                  <a:pt x="203" y="113"/>
                  <a:pt x="203" y="113"/>
                  <a:pt x="203" y="113"/>
                </a:cubicBezTo>
                <a:cubicBezTo>
                  <a:pt x="204" y="110"/>
                  <a:pt x="205" y="106"/>
                  <a:pt x="204" y="104"/>
                </a:cubicBezTo>
                <a:cubicBezTo>
                  <a:pt x="201" y="96"/>
                  <a:pt x="195" y="88"/>
                  <a:pt x="190" y="90"/>
                </a:cubicBezTo>
                <a:cubicBezTo>
                  <a:pt x="189" y="90"/>
                  <a:pt x="187" y="92"/>
                  <a:pt x="185" y="93"/>
                </a:cubicBezTo>
                <a:cubicBezTo>
                  <a:pt x="185" y="93"/>
                  <a:pt x="185" y="92"/>
                  <a:pt x="184" y="92"/>
                </a:cubicBezTo>
                <a:cubicBezTo>
                  <a:pt x="182" y="92"/>
                  <a:pt x="180" y="97"/>
                  <a:pt x="180" y="97"/>
                </a:cubicBezTo>
                <a:cubicBezTo>
                  <a:pt x="180" y="97"/>
                  <a:pt x="180" y="98"/>
                  <a:pt x="181" y="98"/>
                </a:cubicBezTo>
                <a:cubicBezTo>
                  <a:pt x="177" y="102"/>
                  <a:pt x="173" y="106"/>
                  <a:pt x="173" y="106"/>
                </a:cubicBezTo>
                <a:cubicBezTo>
                  <a:pt x="172" y="107"/>
                  <a:pt x="172" y="107"/>
                  <a:pt x="172" y="107"/>
                </a:cubicBezTo>
                <a:cubicBezTo>
                  <a:pt x="170" y="100"/>
                  <a:pt x="168" y="93"/>
                  <a:pt x="164" y="86"/>
                </a:cubicBezTo>
                <a:cubicBezTo>
                  <a:pt x="160" y="77"/>
                  <a:pt x="154" y="69"/>
                  <a:pt x="145" y="65"/>
                </a:cubicBezTo>
                <a:cubicBezTo>
                  <a:pt x="138" y="62"/>
                  <a:pt x="131" y="61"/>
                  <a:pt x="124" y="59"/>
                </a:cubicBezTo>
                <a:cubicBezTo>
                  <a:pt x="120" y="57"/>
                  <a:pt x="117" y="55"/>
                  <a:pt x="114" y="53"/>
                </a:cubicBezTo>
                <a:cubicBezTo>
                  <a:pt x="116" y="47"/>
                  <a:pt x="119" y="41"/>
                  <a:pt x="121" y="36"/>
                </a:cubicBezTo>
                <a:cubicBezTo>
                  <a:pt x="124" y="29"/>
                  <a:pt x="127" y="22"/>
                  <a:pt x="126" y="15"/>
                </a:cubicBezTo>
                <a:cubicBezTo>
                  <a:pt x="126" y="12"/>
                  <a:pt x="125" y="9"/>
                  <a:pt x="124" y="6"/>
                </a:cubicBezTo>
                <a:cubicBezTo>
                  <a:pt x="122" y="4"/>
                  <a:pt x="119" y="3"/>
                  <a:pt x="116" y="4"/>
                </a:cubicBezTo>
                <a:cubicBezTo>
                  <a:pt x="111" y="5"/>
                  <a:pt x="108" y="12"/>
                  <a:pt x="103" y="12"/>
                </a:cubicBezTo>
                <a:cubicBezTo>
                  <a:pt x="107" y="12"/>
                  <a:pt x="113" y="14"/>
                  <a:pt x="114" y="18"/>
                </a:cubicBezTo>
                <a:cubicBezTo>
                  <a:pt x="117" y="24"/>
                  <a:pt x="109" y="38"/>
                  <a:pt x="107" y="44"/>
                </a:cubicBezTo>
                <a:cubicBezTo>
                  <a:pt x="107" y="45"/>
                  <a:pt x="107" y="45"/>
                  <a:pt x="107" y="45"/>
                </a:cubicBezTo>
                <a:cubicBezTo>
                  <a:pt x="102" y="41"/>
                  <a:pt x="98" y="36"/>
                  <a:pt x="95" y="31"/>
                </a:cubicBezTo>
                <a:cubicBezTo>
                  <a:pt x="86" y="20"/>
                  <a:pt x="77" y="9"/>
                  <a:pt x="63" y="6"/>
                </a:cubicBezTo>
                <a:cubicBezTo>
                  <a:pt x="54" y="3"/>
                  <a:pt x="45" y="6"/>
                  <a:pt x="35" y="7"/>
                </a:cubicBezTo>
                <a:cubicBezTo>
                  <a:pt x="26" y="8"/>
                  <a:pt x="15" y="7"/>
                  <a:pt x="8" y="0"/>
                </a:cubicBezTo>
                <a:cubicBezTo>
                  <a:pt x="6" y="3"/>
                  <a:pt x="7" y="7"/>
                  <a:pt x="8" y="10"/>
                </a:cubicBezTo>
                <a:cubicBezTo>
                  <a:pt x="9" y="14"/>
                  <a:pt x="12" y="17"/>
                  <a:pt x="16" y="18"/>
                </a:cubicBezTo>
                <a:cubicBezTo>
                  <a:pt x="18" y="18"/>
                  <a:pt x="20" y="18"/>
                  <a:pt x="23" y="19"/>
                </a:cubicBezTo>
                <a:cubicBezTo>
                  <a:pt x="25" y="20"/>
                  <a:pt x="27" y="22"/>
                  <a:pt x="27" y="25"/>
                </a:cubicBezTo>
                <a:cubicBezTo>
                  <a:pt x="37" y="18"/>
                  <a:pt x="49" y="14"/>
                  <a:pt x="61" y="17"/>
                </a:cubicBezTo>
                <a:cubicBezTo>
                  <a:pt x="73" y="19"/>
                  <a:pt x="83" y="27"/>
                  <a:pt x="90" y="37"/>
                </a:cubicBezTo>
                <a:cubicBezTo>
                  <a:pt x="95" y="45"/>
                  <a:pt x="97" y="54"/>
                  <a:pt x="103" y="61"/>
                </a:cubicBezTo>
                <a:cubicBezTo>
                  <a:pt x="103" y="64"/>
                  <a:pt x="104" y="67"/>
                  <a:pt x="106" y="70"/>
                </a:cubicBezTo>
                <a:cubicBezTo>
                  <a:pt x="110" y="79"/>
                  <a:pt x="121" y="82"/>
                  <a:pt x="130" y="84"/>
                </a:cubicBezTo>
                <a:cubicBezTo>
                  <a:pt x="140" y="86"/>
                  <a:pt x="150" y="89"/>
                  <a:pt x="155" y="97"/>
                </a:cubicBezTo>
                <a:cubicBezTo>
                  <a:pt x="156" y="98"/>
                  <a:pt x="157" y="100"/>
                  <a:pt x="158" y="101"/>
                </a:cubicBezTo>
                <a:cubicBezTo>
                  <a:pt x="155" y="100"/>
                  <a:pt x="151" y="100"/>
                  <a:pt x="147" y="101"/>
                </a:cubicBezTo>
                <a:cubicBezTo>
                  <a:pt x="126" y="94"/>
                  <a:pt x="126" y="94"/>
                  <a:pt x="126" y="94"/>
                </a:cubicBezTo>
                <a:cubicBezTo>
                  <a:pt x="126" y="94"/>
                  <a:pt x="122" y="86"/>
                  <a:pt x="111" y="83"/>
                </a:cubicBezTo>
                <a:cubicBezTo>
                  <a:pt x="99" y="79"/>
                  <a:pt x="96" y="70"/>
                  <a:pt x="96" y="70"/>
                </a:cubicBezTo>
                <a:cubicBezTo>
                  <a:pt x="96" y="70"/>
                  <a:pt x="93" y="62"/>
                  <a:pt x="91" y="63"/>
                </a:cubicBezTo>
                <a:cubicBezTo>
                  <a:pt x="90" y="64"/>
                  <a:pt x="79" y="64"/>
                  <a:pt x="79" y="67"/>
                </a:cubicBezTo>
                <a:cubicBezTo>
                  <a:pt x="79" y="69"/>
                  <a:pt x="81" y="70"/>
                  <a:pt x="81" y="70"/>
                </a:cubicBezTo>
                <a:cubicBezTo>
                  <a:pt x="79" y="76"/>
                  <a:pt x="79" y="76"/>
                  <a:pt x="79" y="76"/>
                </a:cubicBezTo>
                <a:cubicBezTo>
                  <a:pt x="85" y="76"/>
                  <a:pt x="85" y="76"/>
                  <a:pt x="85" y="76"/>
                </a:cubicBezTo>
                <a:cubicBezTo>
                  <a:pt x="90" y="76"/>
                  <a:pt x="90" y="76"/>
                  <a:pt x="90" y="76"/>
                </a:cubicBezTo>
                <a:cubicBezTo>
                  <a:pt x="93" y="79"/>
                  <a:pt x="96" y="84"/>
                  <a:pt x="99" y="87"/>
                </a:cubicBezTo>
                <a:cubicBezTo>
                  <a:pt x="105" y="92"/>
                  <a:pt x="107" y="100"/>
                  <a:pt x="117" y="101"/>
                </a:cubicBezTo>
                <a:cubicBezTo>
                  <a:pt x="118" y="102"/>
                  <a:pt x="118" y="102"/>
                  <a:pt x="118" y="102"/>
                </a:cubicBezTo>
                <a:cubicBezTo>
                  <a:pt x="113" y="102"/>
                  <a:pt x="93" y="103"/>
                  <a:pt x="87" y="103"/>
                </a:cubicBezTo>
                <a:cubicBezTo>
                  <a:pt x="81" y="103"/>
                  <a:pt x="73" y="103"/>
                  <a:pt x="73" y="103"/>
                </a:cubicBezTo>
                <a:cubicBezTo>
                  <a:pt x="73" y="103"/>
                  <a:pt x="69" y="100"/>
                  <a:pt x="63" y="101"/>
                </a:cubicBezTo>
                <a:cubicBezTo>
                  <a:pt x="57" y="102"/>
                  <a:pt x="63" y="107"/>
                  <a:pt x="63" y="107"/>
                </a:cubicBezTo>
                <a:cubicBezTo>
                  <a:pt x="63" y="107"/>
                  <a:pt x="59" y="113"/>
                  <a:pt x="61" y="116"/>
                </a:cubicBezTo>
                <a:cubicBezTo>
                  <a:pt x="62" y="119"/>
                  <a:pt x="76" y="113"/>
                  <a:pt x="76" y="113"/>
                </a:cubicBezTo>
                <a:cubicBezTo>
                  <a:pt x="76" y="113"/>
                  <a:pt x="88" y="116"/>
                  <a:pt x="97" y="119"/>
                </a:cubicBezTo>
                <a:cubicBezTo>
                  <a:pt x="107" y="122"/>
                  <a:pt x="117" y="113"/>
                  <a:pt x="117" y="113"/>
                </a:cubicBezTo>
                <a:cubicBezTo>
                  <a:pt x="128" y="122"/>
                  <a:pt x="128" y="122"/>
                  <a:pt x="128" y="122"/>
                </a:cubicBezTo>
                <a:cubicBezTo>
                  <a:pt x="126" y="123"/>
                  <a:pt x="125" y="125"/>
                  <a:pt x="123" y="126"/>
                </a:cubicBezTo>
                <a:cubicBezTo>
                  <a:pt x="115" y="132"/>
                  <a:pt x="104" y="134"/>
                  <a:pt x="95" y="130"/>
                </a:cubicBezTo>
                <a:cubicBezTo>
                  <a:pt x="96" y="133"/>
                  <a:pt x="97" y="136"/>
                  <a:pt x="98" y="138"/>
                </a:cubicBezTo>
                <a:cubicBezTo>
                  <a:pt x="98" y="140"/>
                  <a:pt x="99" y="141"/>
                  <a:pt x="100" y="141"/>
                </a:cubicBezTo>
                <a:cubicBezTo>
                  <a:pt x="101" y="142"/>
                  <a:pt x="102" y="141"/>
                  <a:pt x="103" y="141"/>
                </a:cubicBezTo>
                <a:cubicBezTo>
                  <a:pt x="107" y="140"/>
                  <a:pt x="111" y="138"/>
                  <a:pt x="115" y="136"/>
                </a:cubicBezTo>
                <a:cubicBezTo>
                  <a:pt x="120" y="135"/>
                  <a:pt x="125" y="133"/>
                  <a:pt x="129" y="129"/>
                </a:cubicBezTo>
                <a:cubicBezTo>
                  <a:pt x="130" y="128"/>
                  <a:pt x="130" y="127"/>
                  <a:pt x="131" y="126"/>
                </a:cubicBezTo>
                <a:cubicBezTo>
                  <a:pt x="134" y="128"/>
                  <a:pt x="134" y="128"/>
                  <a:pt x="134" y="128"/>
                </a:cubicBezTo>
                <a:cubicBezTo>
                  <a:pt x="131" y="136"/>
                  <a:pt x="120" y="152"/>
                  <a:pt x="120" y="152"/>
                </a:cubicBezTo>
                <a:cubicBezTo>
                  <a:pt x="120" y="152"/>
                  <a:pt x="103" y="151"/>
                  <a:pt x="96" y="158"/>
                </a:cubicBezTo>
                <a:cubicBezTo>
                  <a:pt x="90" y="164"/>
                  <a:pt x="85" y="179"/>
                  <a:pt x="77" y="188"/>
                </a:cubicBezTo>
                <a:cubicBezTo>
                  <a:pt x="74" y="190"/>
                  <a:pt x="71" y="190"/>
                  <a:pt x="67" y="190"/>
                </a:cubicBezTo>
                <a:cubicBezTo>
                  <a:pt x="65" y="190"/>
                  <a:pt x="62" y="189"/>
                  <a:pt x="60" y="191"/>
                </a:cubicBezTo>
                <a:cubicBezTo>
                  <a:pt x="59" y="192"/>
                  <a:pt x="58" y="193"/>
                  <a:pt x="58" y="195"/>
                </a:cubicBezTo>
                <a:cubicBezTo>
                  <a:pt x="58" y="196"/>
                  <a:pt x="59" y="197"/>
                  <a:pt x="59" y="197"/>
                </a:cubicBezTo>
                <a:cubicBezTo>
                  <a:pt x="56" y="197"/>
                  <a:pt x="53" y="198"/>
                  <a:pt x="51" y="202"/>
                </a:cubicBezTo>
                <a:cubicBezTo>
                  <a:pt x="45" y="211"/>
                  <a:pt x="45" y="217"/>
                  <a:pt x="34" y="222"/>
                </a:cubicBezTo>
                <a:cubicBezTo>
                  <a:pt x="23" y="227"/>
                  <a:pt x="22" y="218"/>
                  <a:pt x="17" y="222"/>
                </a:cubicBezTo>
                <a:cubicBezTo>
                  <a:pt x="13" y="226"/>
                  <a:pt x="14" y="233"/>
                  <a:pt x="11" y="235"/>
                </a:cubicBezTo>
                <a:cubicBezTo>
                  <a:pt x="7" y="238"/>
                  <a:pt x="0" y="241"/>
                  <a:pt x="2" y="246"/>
                </a:cubicBezTo>
                <a:cubicBezTo>
                  <a:pt x="3" y="250"/>
                  <a:pt x="12" y="254"/>
                  <a:pt x="14" y="252"/>
                </a:cubicBezTo>
                <a:cubicBezTo>
                  <a:pt x="16" y="250"/>
                  <a:pt x="11" y="246"/>
                  <a:pt x="11" y="246"/>
                </a:cubicBezTo>
                <a:cubicBezTo>
                  <a:pt x="65" y="216"/>
                  <a:pt x="65" y="216"/>
                  <a:pt x="65" y="216"/>
                </a:cubicBezTo>
                <a:cubicBezTo>
                  <a:pt x="65" y="217"/>
                  <a:pt x="66" y="219"/>
                  <a:pt x="67" y="220"/>
                </a:cubicBezTo>
                <a:cubicBezTo>
                  <a:pt x="69" y="221"/>
                  <a:pt x="70" y="221"/>
                  <a:pt x="72" y="220"/>
                </a:cubicBezTo>
                <a:cubicBezTo>
                  <a:pt x="73" y="220"/>
                  <a:pt x="75" y="218"/>
                  <a:pt x="76" y="217"/>
                </a:cubicBezTo>
                <a:cubicBezTo>
                  <a:pt x="82" y="211"/>
                  <a:pt x="89" y="205"/>
                  <a:pt x="96" y="198"/>
                </a:cubicBezTo>
                <a:cubicBezTo>
                  <a:pt x="98" y="197"/>
                  <a:pt x="98" y="197"/>
                  <a:pt x="98" y="197"/>
                </a:cubicBezTo>
                <a:cubicBezTo>
                  <a:pt x="100" y="203"/>
                  <a:pt x="111" y="203"/>
                  <a:pt x="113" y="200"/>
                </a:cubicBezTo>
                <a:cubicBezTo>
                  <a:pt x="116" y="197"/>
                  <a:pt x="123" y="189"/>
                  <a:pt x="132" y="189"/>
                </a:cubicBezTo>
                <a:cubicBezTo>
                  <a:pt x="141" y="188"/>
                  <a:pt x="158" y="198"/>
                  <a:pt x="165" y="198"/>
                </a:cubicBezTo>
                <a:cubicBezTo>
                  <a:pt x="169" y="197"/>
                  <a:pt x="185" y="189"/>
                  <a:pt x="193" y="184"/>
                </a:cubicBezTo>
                <a:cubicBezTo>
                  <a:pt x="194" y="185"/>
                  <a:pt x="196" y="186"/>
                  <a:pt x="197" y="186"/>
                </a:cubicBezTo>
                <a:cubicBezTo>
                  <a:pt x="200" y="185"/>
                  <a:pt x="203" y="184"/>
                  <a:pt x="204" y="181"/>
                </a:cubicBezTo>
                <a:cubicBezTo>
                  <a:pt x="204" y="178"/>
                  <a:pt x="203" y="175"/>
                  <a:pt x="201" y="172"/>
                </a:cubicBezTo>
                <a:cubicBezTo>
                  <a:pt x="198" y="168"/>
                  <a:pt x="193" y="165"/>
                  <a:pt x="187" y="164"/>
                </a:cubicBezTo>
                <a:close/>
                <a:moveTo>
                  <a:pt x="200" y="114"/>
                </a:moveTo>
                <a:cubicBezTo>
                  <a:pt x="200" y="115"/>
                  <a:pt x="200" y="116"/>
                  <a:pt x="200" y="116"/>
                </a:cubicBezTo>
                <a:cubicBezTo>
                  <a:pt x="200" y="116"/>
                  <a:pt x="197" y="114"/>
                  <a:pt x="197" y="110"/>
                </a:cubicBezTo>
                <a:cubicBezTo>
                  <a:pt x="197" y="110"/>
                  <a:pt x="200" y="112"/>
                  <a:pt x="200" y="114"/>
                </a:cubicBezTo>
                <a:close/>
                <a:moveTo>
                  <a:pt x="140" y="84"/>
                </a:moveTo>
                <a:cubicBezTo>
                  <a:pt x="133" y="82"/>
                  <a:pt x="125" y="81"/>
                  <a:pt x="119" y="76"/>
                </a:cubicBezTo>
                <a:cubicBezTo>
                  <a:pt x="117" y="74"/>
                  <a:pt x="115" y="71"/>
                  <a:pt x="114" y="67"/>
                </a:cubicBezTo>
                <a:cubicBezTo>
                  <a:pt x="121" y="70"/>
                  <a:pt x="128" y="71"/>
                  <a:pt x="135" y="73"/>
                </a:cubicBezTo>
                <a:cubicBezTo>
                  <a:pt x="146" y="76"/>
                  <a:pt x="158" y="82"/>
                  <a:pt x="160" y="93"/>
                </a:cubicBezTo>
                <a:cubicBezTo>
                  <a:pt x="160" y="94"/>
                  <a:pt x="160" y="96"/>
                  <a:pt x="160" y="97"/>
                </a:cubicBezTo>
                <a:cubicBezTo>
                  <a:pt x="155" y="91"/>
                  <a:pt x="148" y="86"/>
                  <a:pt x="140" y="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: Rounded Corners 395">
            <a:extLst>
              <a:ext uri="{FF2B5EF4-FFF2-40B4-BE49-F238E27FC236}">
                <a16:creationId xmlns:a16="http://schemas.microsoft.com/office/drawing/2014/main" id="{5D12143A-0745-49A1-9B5E-FD842708A891}"/>
              </a:ext>
            </a:extLst>
          </p:cNvPr>
          <p:cNvSpPr/>
          <p:nvPr/>
        </p:nvSpPr>
        <p:spPr>
          <a:xfrm>
            <a:off x="5461879" y="1594302"/>
            <a:ext cx="5990163" cy="4190683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75842" y="1927327"/>
            <a:ext cx="487986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solidFill>
                  <a:srgbClr val="C00000"/>
                </a:solidFill>
              </a:rPr>
              <a:t>税金   </a:t>
            </a:r>
            <a:r>
              <a:rPr lang="en-US" altLang="ja-JP" sz="2000" dirty="0">
                <a:solidFill>
                  <a:srgbClr val="C00000"/>
                </a:solidFill>
              </a:rPr>
              <a:t>(</a:t>
            </a:r>
            <a:r>
              <a:rPr lang="ja-JP" altLang="en-US" sz="2000" dirty="0">
                <a:solidFill>
                  <a:srgbClr val="C00000"/>
                </a:solidFill>
              </a:rPr>
              <a:t>ぜいきん</a:t>
            </a:r>
            <a:r>
              <a:rPr lang="en-US" altLang="ja-JP" sz="2000" dirty="0">
                <a:solidFill>
                  <a:srgbClr val="C00000"/>
                </a:solidFill>
              </a:rPr>
              <a:t>)     : </a:t>
            </a:r>
            <a:r>
              <a:rPr lang="en-US" altLang="ja-JP" sz="2000" dirty="0" err="1">
                <a:solidFill>
                  <a:srgbClr val="C00000"/>
                </a:solidFill>
              </a:rPr>
              <a:t>Tiền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thuế</a:t>
            </a:r>
            <a:endParaRPr lang="en-US" altLang="ja-JP" sz="2000" dirty="0">
              <a:solidFill>
                <a:srgbClr val="C00000"/>
              </a:solidFill>
            </a:endParaRPr>
          </a:p>
          <a:p>
            <a:r>
              <a:rPr lang="ja-JP" altLang="en-US" sz="2000" dirty="0">
                <a:solidFill>
                  <a:srgbClr val="C00000"/>
                </a:solidFill>
              </a:rPr>
              <a:t>増税   </a:t>
            </a:r>
            <a:r>
              <a:rPr lang="en-US" altLang="ja-JP" sz="2000" dirty="0">
                <a:solidFill>
                  <a:srgbClr val="C00000"/>
                </a:solidFill>
              </a:rPr>
              <a:t>(</a:t>
            </a:r>
            <a:r>
              <a:rPr lang="ja-JP" altLang="en-US" sz="2000" dirty="0">
                <a:solidFill>
                  <a:srgbClr val="C00000"/>
                </a:solidFill>
              </a:rPr>
              <a:t>ぞうぜい</a:t>
            </a:r>
            <a:r>
              <a:rPr lang="en-US" altLang="ja-JP" sz="2000" dirty="0">
                <a:solidFill>
                  <a:srgbClr val="C00000"/>
                </a:solidFill>
              </a:rPr>
              <a:t>)     : Tăng thuế</a:t>
            </a:r>
          </a:p>
          <a:p>
            <a:r>
              <a:rPr lang="ja-JP" altLang="en-US" sz="2000" dirty="0">
                <a:solidFill>
                  <a:srgbClr val="C00000"/>
                </a:solidFill>
              </a:rPr>
              <a:t>税収   </a:t>
            </a:r>
            <a:r>
              <a:rPr lang="en-US" altLang="ja-JP" sz="2000" dirty="0">
                <a:solidFill>
                  <a:srgbClr val="C00000"/>
                </a:solidFill>
              </a:rPr>
              <a:t>(</a:t>
            </a:r>
            <a:r>
              <a:rPr lang="ja-JP" altLang="en-US" sz="2000" dirty="0">
                <a:solidFill>
                  <a:srgbClr val="C00000"/>
                </a:solidFill>
              </a:rPr>
              <a:t>ぜいしゅう</a:t>
            </a:r>
            <a:r>
              <a:rPr lang="en-US" altLang="ja-JP" sz="2000" dirty="0">
                <a:solidFill>
                  <a:srgbClr val="C00000"/>
                </a:solidFill>
              </a:rPr>
              <a:t>) : Thu nhập</a:t>
            </a:r>
          </a:p>
          <a:p>
            <a:r>
              <a:rPr lang="ja-JP" altLang="en-US" sz="2000" dirty="0">
                <a:solidFill>
                  <a:srgbClr val="C00000"/>
                </a:solidFill>
              </a:rPr>
              <a:t>収税   </a:t>
            </a:r>
            <a:r>
              <a:rPr lang="en-US" altLang="ja-JP" sz="2000" dirty="0">
                <a:solidFill>
                  <a:srgbClr val="C00000"/>
                </a:solidFill>
              </a:rPr>
              <a:t>(</a:t>
            </a:r>
            <a:r>
              <a:rPr lang="ja-JP" altLang="en-US" sz="2000" dirty="0">
                <a:solidFill>
                  <a:srgbClr val="C00000"/>
                </a:solidFill>
              </a:rPr>
              <a:t>しゅうぜい</a:t>
            </a:r>
            <a:r>
              <a:rPr lang="en-US" altLang="ja-JP" sz="2000" dirty="0">
                <a:solidFill>
                  <a:srgbClr val="C00000"/>
                </a:solidFill>
              </a:rPr>
              <a:t>) : Sự </a:t>
            </a:r>
            <a:r>
              <a:rPr lang="en-US" altLang="ja-JP" sz="2000" dirty="0" err="1">
                <a:solidFill>
                  <a:srgbClr val="C00000"/>
                </a:solidFill>
              </a:rPr>
              <a:t>thu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thuế</a:t>
            </a:r>
            <a:endParaRPr lang="en-US" altLang="ja-JP" sz="2000" dirty="0">
              <a:solidFill>
                <a:srgbClr val="C00000"/>
              </a:solidFill>
            </a:endParaRPr>
          </a:p>
          <a:p>
            <a:r>
              <a:rPr lang="ja-JP" altLang="en-US" sz="2000" dirty="0">
                <a:solidFill>
                  <a:srgbClr val="C00000"/>
                </a:solidFill>
              </a:rPr>
              <a:t>税関（ぜいかん）  </a:t>
            </a:r>
            <a:r>
              <a:rPr lang="en-US" altLang="ja-JP" sz="2000" dirty="0">
                <a:solidFill>
                  <a:srgbClr val="C00000"/>
                </a:solidFill>
              </a:rPr>
              <a:t>: </a:t>
            </a:r>
            <a:r>
              <a:rPr lang="en-US" altLang="ja-JP" sz="2000" dirty="0" err="1">
                <a:solidFill>
                  <a:srgbClr val="C00000"/>
                </a:solidFill>
              </a:rPr>
              <a:t>Hải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quan</a:t>
            </a:r>
            <a:endParaRPr lang="en-US" altLang="ja-JP" sz="2000" dirty="0">
              <a:solidFill>
                <a:srgbClr val="C00000"/>
              </a:solidFill>
            </a:endParaRPr>
          </a:p>
          <a:p>
            <a:r>
              <a:rPr lang="ja-JP" altLang="en-US" sz="2000" dirty="0">
                <a:solidFill>
                  <a:srgbClr val="C00000"/>
                </a:solidFill>
              </a:rPr>
              <a:t>納税する</a:t>
            </a:r>
            <a:r>
              <a:rPr lang="en-US" altLang="ja-JP" sz="2000" dirty="0">
                <a:solidFill>
                  <a:srgbClr val="C00000"/>
                </a:solidFill>
              </a:rPr>
              <a:t> (</a:t>
            </a:r>
            <a:r>
              <a:rPr lang="ja-JP" altLang="en-US" sz="2000" dirty="0">
                <a:solidFill>
                  <a:srgbClr val="C00000"/>
                </a:solidFill>
              </a:rPr>
              <a:t>のうぜいする</a:t>
            </a:r>
            <a:r>
              <a:rPr lang="en-US" altLang="ja-JP" sz="2000" dirty="0">
                <a:solidFill>
                  <a:srgbClr val="C00000"/>
                </a:solidFill>
              </a:rPr>
              <a:t>) : </a:t>
            </a:r>
            <a:r>
              <a:rPr lang="en-US" altLang="ja-JP" sz="2000" dirty="0" err="1">
                <a:solidFill>
                  <a:srgbClr val="C00000"/>
                </a:solidFill>
              </a:rPr>
              <a:t>Đóng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thuế</a:t>
            </a:r>
            <a:r>
              <a:rPr lang="en-US" altLang="ja-JP" sz="2000" dirty="0">
                <a:solidFill>
                  <a:srgbClr val="C00000"/>
                </a:solidFill>
              </a:rPr>
              <a:t>	</a:t>
            </a:r>
          </a:p>
          <a:p>
            <a:r>
              <a:rPr lang="ja-JP" altLang="en-US" sz="2000" dirty="0">
                <a:solidFill>
                  <a:srgbClr val="C00000"/>
                </a:solidFill>
              </a:rPr>
              <a:t>減税する</a:t>
            </a:r>
            <a:r>
              <a:rPr lang="en-US" altLang="ja-JP" sz="2000" dirty="0">
                <a:solidFill>
                  <a:srgbClr val="C00000"/>
                </a:solidFill>
              </a:rPr>
              <a:t> (</a:t>
            </a:r>
            <a:r>
              <a:rPr lang="ja-JP" altLang="en-US" sz="2000" dirty="0">
                <a:solidFill>
                  <a:srgbClr val="C00000"/>
                </a:solidFill>
              </a:rPr>
              <a:t>げんぜいする</a:t>
            </a:r>
            <a:r>
              <a:rPr lang="en-US" altLang="ja-JP" sz="2000" dirty="0">
                <a:solidFill>
                  <a:srgbClr val="C00000"/>
                </a:solidFill>
              </a:rPr>
              <a:t>) : </a:t>
            </a:r>
            <a:r>
              <a:rPr lang="en-US" altLang="ja-JP" sz="2000" dirty="0" err="1">
                <a:solidFill>
                  <a:srgbClr val="C00000"/>
                </a:solidFill>
              </a:rPr>
              <a:t>Sự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giảm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thuế</a:t>
            </a:r>
            <a:endParaRPr lang="en-US" altLang="ja-JP" sz="2000" dirty="0">
              <a:solidFill>
                <a:srgbClr val="C00000"/>
              </a:solidFill>
            </a:endParaRPr>
          </a:p>
          <a:p>
            <a:r>
              <a:rPr lang="ja-JP" altLang="en-US" sz="2000" dirty="0">
                <a:solidFill>
                  <a:srgbClr val="C00000"/>
                </a:solidFill>
              </a:rPr>
              <a:t>脱税する</a:t>
            </a:r>
            <a:r>
              <a:rPr lang="en-US" altLang="ja-JP" sz="2000" dirty="0">
                <a:solidFill>
                  <a:srgbClr val="C00000"/>
                </a:solidFill>
              </a:rPr>
              <a:t> (</a:t>
            </a:r>
            <a:r>
              <a:rPr lang="ja-JP" altLang="en-US" sz="2000" dirty="0">
                <a:solidFill>
                  <a:srgbClr val="C00000"/>
                </a:solidFill>
              </a:rPr>
              <a:t>だつぜい</a:t>
            </a:r>
            <a:r>
              <a:rPr lang="en-US" altLang="ja-JP" sz="2000" dirty="0">
                <a:solidFill>
                  <a:srgbClr val="C00000"/>
                </a:solidFill>
              </a:rPr>
              <a:t>) : </a:t>
            </a:r>
            <a:r>
              <a:rPr lang="en-US" altLang="ja-JP" sz="2000" dirty="0" err="1">
                <a:solidFill>
                  <a:srgbClr val="C00000"/>
                </a:solidFill>
              </a:rPr>
              <a:t>Trốn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thuế</a:t>
            </a:r>
            <a:endParaRPr lang="en-US" altLang="ja-JP" sz="2000" dirty="0">
              <a:solidFill>
                <a:srgbClr val="C00000"/>
              </a:solidFill>
            </a:endParaRPr>
          </a:p>
          <a:p>
            <a:r>
              <a:rPr lang="ja-JP" altLang="en-US" sz="2000" dirty="0">
                <a:solidFill>
                  <a:srgbClr val="C00000"/>
                </a:solidFill>
              </a:rPr>
              <a:t>税吏    </a:t>
            </a:r>
            <a:r>
              <a:rPr lang="en-US" altLang="ja-JP" sz="2000" dirty="0">
                <a:solidFill>
                  <a:srgbClr val="C00000"/>
                </a:solidFill>
              </a:rPr>
              <a:t>(</a:t>
            </a:r>
            <a:r>
              <a:rPr lang="ja-JP" altLang="en-US" sz="2000" dirty="0">
                <a:solidFill>
                  <a:srgbClr val="C00000"/>
                </a:solidFill>
              </a:rPr>
              <a:t>ぜいり</a:t>
            </a:r>
            <a:r>
              <a:rPr lang="en-US" altLang="ja-JP" sz="2000" dirty="0">
                <a:solidFill>
                  <a:srgbClr val="C00000"/>
                </a:solidFill>
              </a:rPr>
              <a:t>)         : </a:t>
            </a:r>
            <a:r>
              <a:rPr lang="vi-VN" altLang="ja-JP" sz="2000" dirty="0">
                <a:solidFill>
                  <a:srgbClr val="C00000"/>
                </a:solidFill>
              </a:rPr>
              <a:t>V</a:t>
            </a:r>
            <a:r>
              <a:rPr lang="en-US" altLang="ja-JP" sz="2000" dirty="0" err="1">
                <a:solidFill>
                  <a:srgbClr val="C00000"/>
                </a:solidFill>
              </a:rPr>
              <a:t>iên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chức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ngành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thuế</a:t>
            </a:r>
            <a:endParaRPr lang="en-US" altLang="ja-JP" sz="2000" dirty="0">
              <a:solidFill>
                <a:srgbClr val="C00000"/>
              </a:solidFill>
            </a:endParaRPr>
          </a:p>
          <a:p>
            <a:r>
              <a:rPr lang="ja-JP" altLang="en-US" sz="2000" dirty="0">
                <a:solidFill>
                  <a:srgbClr val="C00000"/>
                </a:solidFill>
              </a:rPr>
              <a:t>税目   </a:t>
            </a:r>
            <a:r>
              <a:rPr lang="en-US" altLang="ja-JP" sz="2000" dirty="0">
                <a:solidFill>
                  <a:srgbClr val="C00000"/>
                </a:solidFill>
              </a:rPr>
              <a:t>(</a:t>
            </a:r>
            <a:r>
              <a:rPr lang="ja-JP" altLang="en-US" sz="2000" dirty="0">
                <a:solidFill>
                  <a:srgbClr val="C00000"/>
                </a:solidFill>
              </a:rPr>
              <a:t>ぜいもく</a:t>
            </a:r>
            <a:r>
              <a:rPr lang="en-US" altLang="ja-JP" sz="2000" dirty="0">
                <a:solidFill>
                  <a:srgbClr val="C00000"/>
                </a:solidFill>
              </a:rPr>
              <a:t>)      : </a:t>
            </a:r>
            <a:r>
              <a:rPr lang="vi-VN" altLang="ja-JP" sz="2000" dirty="0">
                <a:solidFill>
                  <a:srgbClr val="C00000"/>
                </a:solidFill>
              </a:rPr>
              <a:t>K</a:t>
            </a:r>
            <a:r>
              <a:rPr lang="en-US" altLang="ja-JP" sz="2000" dirty="0" err="1">
                <a:solidFill>
                  <a:srgbClr val="C00000"/>
                </a:solidFill>
              </a:rPr>
              <a:t>hoản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thuế</a:t>
            </a:r>
            <a:r>
              <a:rPr lang="en-US" altLang="ja-JP" sz="2000" dirty="0">
                <a:solidFill>
                  <a:srgbClr val="C00000"/>
                </a:solidFill>
              </a:rPr>
              <a:t>, </a:t>
            </a:r>
            <a:r>
              <a:rPr lang="en-US" altLang="ja-JP" sz="2000" dirty="0" err="1">
                <a:solidFill>
                  <a:srgbClr val="C00000"/>
                </a:solidFill>
              </a:rPr>
              <a:t>mục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thuế</a:t>
            </a:r>
            <a:endParaRPr lang="en-US" altLang="ja-JP" sz="2000" dirty="0">
              <a:solidFill>
                <a:srgbClr val="C00000"/>
              </a:solidFill>
            </a:endParaRPr>
          </a:p>
          <a:p>
            <a:r>
              <a:rPr lang="ja-JP" altLang="en-US" sz="2000" dirty="0">
                <a:solidFill>
                  <a:srgbClr val="C00000"/>
                </a:solidFill>
              </a:rPr>
              <a:t>税法  </a:t>
            </a:r>
            <a:r>
              <a:rPr lang="en-US" altLang="ja-JP" sz="2000" dirty="0">
                <a:solidFill>
                  <a:srgbClr val="C00000"/>
                </a:solidFill>
              </a:rPr>
              <a:t> (</a:t>
            </a:r>
            <a:r>
              <a:rPr lang="ja-JP" altLang="en-US" sz="2000" dirty="0">
                <a:solidFill>
                  <a:srgbClr val="C00000"/>
                </a:solidFill>
              </a:rPr>
              <a:t>ぜいほう</a:t>
            </a:r>
            <a:r>
              <a:rPr lang="en-US" altLang="ja-JP" sz="2000" dirty="0">
                <a:solidFill>
                  <a:srgbClr val="C00000"/>
                </a:solidFill>
              </a:rPr>
              <a:t>)</a:t>
            </a:r>
            <a:r>
              <a:rPr lang="ja-JP" altLang="en-US" sz="2000" dirty="0">
                <a:solidFill>
                  <a:srgbClr val="C00000"/>
                </a:solidFill>
              </a:rPr>
              <a:t>      </a:t>
            </a:r>
            <a:r>
              <a:rPr lang="en-US" altLang="ja-JP" sz="2000" dirty="0">
                <a:solidFill>
                  <a:srgbClr val="C00000"/>
                </a:solidFill>
              </a:rPr>
              <a:t>: </a:t>
            </a:r>
            <a:r>
              <a:rPr lang="vi-VN" altLang="ja-JP" sz="2000" dirty="0">
                <a:solidFill>
                  <a:srgbClr val="C00000"/>
                </a:solidFill>
              </a:rPr>
              <a:t>L</a:t>
            </a:r>
            <a:r>
              <a:rPr lang="en-US" altLang="ja-JP" sz="2000" dirty="0" err="1">
                <a:solidFill>
                  <a:srgbClr val="C00000"/>
                </a:solidFill>
              </a:rPr>
              <a:t>uật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thuế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vụ</a:t>
            </a:r>
            <a:endParaRPr lang="en-US" altLang="ja-JP" sz="2000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41111" y="5395941"/>
            <a:ext cx="793254" cy="1577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26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Freeform: Shape 832">
            <a:extLst>
              <a:ext uri="{FF2B5EF4-FFF2-40B4-BE49-F238E27FC236}">
                <a16:creationId xmlns:a16="http://schemas.microsoft.com/office/drawing/2014/main" id="{39D7CD95-3530-4D62-96F8-3CB837BA9C01}"/>
              </a:ext>
            </a:extLst>
          </p:cNvPr>
          <p:cNvSpPr>
            <a:spLocks/>
          </p:cNvSpPr>
          <p:nvPr/>
        </p:nvSpPr>
        <p:spPr bwMode="auto">
          <a:xfrm>
            <a:off x="13252" y="212281"/>
            <a:ext cx="12178749" cy="6645719"/>
          </a:xfrm>
          <a:custGeom>
            <a:avLst/>
            <a:gdLst>
              <a:gd name="connsiteX0" fmla="*/ 0 w 12178749"/>
              <a:gd name="connsiteY0" fmla="*/ 6572469 h 6645719"/>
              <a:gd name="connsiteX1" fmla="*/ 226114 w 12178749"/>
              <a:gd name="connsiteY1" fmla="*/ 6645719 h 6645719"/>
              <a:gd name="connsiteX2" fmla="*/ 0 w 12178749"/>
              <a:gd name="connsiteY2" fmla="*/ 6645719 h 6645719"/>
              <a:gd name="connsiteX3" fmla="*/ 11394248 w 12178749"/>
              <a:gd name="connsiteY3" fmla="*/ 0 h 6645719"/>
              <a:gd name="connsiteX4" fmla="*/ 11978947 w 12178749"/>
              <a:gd name="connsiteY4" fmla="*/ 62567 h 6645719"/>
              <a:gd name="connsiteX5" fmla="*/ 12178749 w 12178749"/>
              <a:gd name="connsiteY5" fmla="*/ 109618 h 6645719"/>
              <a:gd name="connsiteX6" fmla="*/ 12178749 w 12178749"/>
              <a:gd name="connsiteY6" fmla="*/ 6645719 h 6645719"/>
              <a:gd name="connsiteX7" fmla="*/ 3110239 w 12178749"/>
              <a:gd name="connsiteY7" fmla="*/ 6645719 h 6645719"/>
              <a:gd name="connsiteX8" fmla="*/ 3111213 w 12178749"/>
              <a:gd name="connsiteY8" fmla="*/ 6644503 h 6645719"/>
              <a:gd name="connsiteX9" fmla="*/ 3758427 w 12178749"/>
              <a:gd name="connsiteY9" fmla="*/ 4913481 h 6645719"/>
              <a:gd name="connsiteX10" fmla="*/ 4536392 w 12178749"/>
              <a:gd name="connsiteY10" fmla="*/ 3778609 h 6645719"/>
              <a:gd name="connsiteX11" fmla="*/ 6092321 w 12178749"/>
              <a:gd name="connsiteY11" fmla="*/ 3256310 h 6645719"/>
              <a:gd name="connsiteX12" fmla="*/ 8033964 w 12178749"/>
              <a:gd name="connsiteY12" fmla="*/ 2031163 h 6645719"/>
              <a:gd name="connsiteX13" fmla="*/ 11394248 w 12178749"/>
              <a:gd name="connsiteY13" fmla="*/ 0 h 66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78749" h="6645719">
                <a:moveTo>
                  <a:pt x="0" y="6572469"/>
                </a:moveTo>
                <a:lnTo>
                  <a:pt x="226114" y="6645719"/>
                </a:lnTo>
                <a:lnTo>
                  <a:pt x="0" y="6645719"/>
                </a:lnTo>
                <a:close/>
                <a:moveTo>
                  <a:pt x="11394248" y="0"/>
                </a:moveTo>
                <a:cubicBezTo>
                  <a:pt x="11585470" y="0"/>
                  <a:pt x="11780370" y="21763"/>
                  <a:pt x="11978947" y="62567"/>
                </a:cubicBezTo>
                <a:lnTo>
                  <a:pt x="12178749" y="109618"/>
                </a:lnTo>
                <a:lnTo>
                  <a:pt x="12178749" y="6645719"/>
                </a:lnTo>
                <a:lnTo>
                  <a:pt x="3110239" y="6645719"/>
                </a:lnTo>
                <a:lnTo>
                  <a:pt x="3111213" y="6644503"/>
                </a:lnTo>
                <a:cubicBezTo>
                  <a:pt x="3463013" y="6156359"/>
                  <a:pt x="3557399" y="5426108"/>
                  <a:pt x="3758427" y="4913481"/>
                </a:cubicBezTo>
                <a:cubicBezTo>
                  <a:pt x="3921865" y="4481455"/>
                  <a:pt x="4150678" y="4055878"/>
                  <a:pt x="4536392" y="3778609"/>
                </a:cubicBezTo>
                <a:cubicBezTo>
                  <a:pt x="4987480" y="3443305"/>
                  <a:pt x="5556244" y="3378824"/>
                  <a:pt x="6092321" y="3256310"/>
                </a:cubicBezTo>
                <a:cubicBezTo>
                  <a:pt x="6857210" y="3082210"/>
                  <a:pt x="7556725" y="2643736"/>
                  <a:pt x="8033964" y="2031163"/>
                </a:cubicBezTo>
                <a:cubicBezTo>
                  <a:pt x="8909991" y="922084"/>
                  <a:pt x="10073669" y="0"/>
                  <a:pt x="11394248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32" name="Freeform: Shape 831">
            <a:extLst>
              <a:ext uri="{FF2B5EF4-FFF2-40B4-BE49-F238E27FC236}">
                <a16:creationId xmlns:a16="http://schemas.microsoft.com/office/drawing/2014/main" id="{1D5E8059-40CF-4454-9105-0AACAC68F566}"/>
              </a:ext>
            </a:extLst>
          </p:cNvPr>
          <p:cNvSpPr>
            <a:spLocks/>
          </p:cNvSpPr>
          <p:nvPr/>
        </p:nvSpPr>
        <p:spPr bwMode="auto">
          <a:xfrm>
            <a:off x="-1" y="316136"/>
            <a:ext cx="12192001" cy="6532339"/>
          </a:xfrm>
          <a:custGeom>
            <a:avLst/>
            <a:gdLst>
              <a:gd name="connsiteX0" fmla="*/ 0 w 12192001"/>
              <a:gd name="connsiteY0" fmla="*/ 5810418 h 6532339"/>
              <a:gd name="connsiteX1" fmla="*/ 261308 w 12192001"/>
              <a:gd name="connsiteY1" fmla="*/ 5865200 h 6532339"/>
              <a:gd name="connsiteX2" fmla="*/ 1263951 w 12192001"/>
              <a:gd name="connsiteY2" fmla="*/ 6162624 h 6532339"/>
              <a:gd name="connsiteX3" fmla="*/ 2356469 w 12192001"/>
              <a:gd name="connsiteY3" fmla="*/ 6511864 h 6532339"/>
              <a:gd name="connsiteX4" fmla="*/ 2450930 w 12192001"/>
              <a:gd name="connsiteY4" fmla="*/ 6532339 h 6532339"/>
              <a:gd name="connsiteX5" fmla="*/ 0 w 12192001"/>
              <a:gd name="connsiteY5" fmla="*/ 6532339 h 6532339"/>
              <a:gd name="connsiteX6" fmla="*/ 11468289 w 12192001"/>
              <a:gd name="connsiteY6" fmla="*/ 0 h 6532339"/>
              <a:gd name="connsiteX7" fmla="*/ 12192001 w 12192001"/>
              <a:gd name="connsiteY7" fmla="*/ 101124 h 6532339"/>
              <a:gd name="connsiteX8" fmla="*/ 12192001 w 12192001"/>
              <a:gd name="connsiteY8" fmla="*/ 6318081 h 6532339"/>
              <a:gd name="connsiteX9" fmla="*/ 12192001 w 12192001"/>
              <a:gd name="connsiteY9" fmla="*/ 6532339 h 6532339"/>
              <a:gd name="connsiteX10" fmla="*/ 3303990 w 12192001"/>
              <a:gd name="connsiteY10" fmla="*/ 6532339 h 6532339"/>
              <a:gd name="connsiteX11" fmla="*/ 3410963 w 12192001"/>
              <a:gd name="connsiteY11" fmla="*/ 6489790 h 6532339"/>
              <a:gd name="connsiteX12" fmla="*/ 4424160 w 12192001"/>
              <a:gd name="connsiteY12" fmla="*/ 4532741 h 6532339"/>
              <a:gd name="connsiteX13" fmla="*/ 5141841 w 12192001"/>
              <a:gd name="connsiteY13" fmla="*/ 3485809 h 6532339"/>
              <a:gd name="connsiteX14" fmla="*/ 6577202 w 12192001"/>
              <a:gd name="connsiteY14" fmla="*/ 3003982 h 6532339"/>
              <a:gd name="connsiteX15" fmla="*/ 8368390 w 12192001"/>
              <a:gd name="connsiteY15" fmla="*/ 1873771 h 6532339"/>
              <a:gd name="connsiteX16" fmla="*/ 11468289 w 12192001"/>
              <a:gd name="connsiteY16" fmla="*/ 0 h 6532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1" h="6532339">
                <a:moveTo>
                  <a:pt x="0" y="5810418"/>
                </a:moveTo>
                <a:lnTo>
                  <a:pt x="261308" y="5865200"/>
                </a:lnTo>
                <a:cubicBezTo>
                  <a:pt x="612610" y="5946991"/>
                  <a:pt x="947327" y="6055551"/>
                  <a:pt x="1263951" y="6162624"/>
                </a:cubicBezTo>
                <a:cubicBezTo>
                  <a:pt x="1659731" y="6296464"/>
                  <a:pt x="2024885" y="6430305"/>
                  <a:pt x="2356469" y="6511864"/>
                </a:cubicBezTo>
                <a:lnTo>
                  <a:pt x="2450930" y="6532339"/>
                </a:lnTo>
                <a:lnTo>
                  <a:pt x="0" y="6532339"/>
                </a:lnTo>
                <a:close/>
                <a:moveTo>
                  <a:pt x="11468289" y="0"/>
                </a:moveTo>
                <a:cubicBezTo>
                  <a:pt x="11703495" y="0"/>
                  <a:pt x="11944733" y="35691"/>
                  <a:pt x="12192001" y="101124"/>
                </a:cubicBezTo>
                <a:cubicBezTo>
                  <a:pt x="12192001" y="101124"/>
                  <a:pt x="12192001" y="101124"/>
                  <a:pt x="12192001" y="6318081"/>
                </a:cubicBezTo>
                <a:lnTo>
                  <a:pt x="12192001" y="6532339"/>
                </a:lnTo>
                <a:lnTo>
                  <a:pt x="3303990" y="6532339"/>
                </a:lnTo>
                <a:lnTo>
                  <a:pt x="3410963" y="6489790"/>
                </a:lnTo>
                <a:cubicBezTo>
                  <a:pt x="4104520" y="6150727"/>
                  <a:pt x="4176891" y="5163279"/>
                  <a:pt x="4424160" y="4532741"/>
                </a:cubicBezTo>
                <a:cubicBezTo>
                  <a:pt x="4574933" y="4134192"/>
                  <a:pt x="4786016" y="3741593"/>
                  <a:pt x="5141841" y="3485809"/>
                </a:cubicBezTo>
                <a:cubicBezTo>
                  <a:pt x="5557975" y="3176487"/>
                  <a:pt x="6082666" y="3117003"/>
                  <a:pt x="6577202" y="3003982"/>
                </a:cubicBezTo>
                <a:cubicBezTo>
                  <a:pt x="7282822" y="2843373"/>
                  <a:pt x="7928131" y="2438876"/>
                  <a:pt x="8368390" y="1873771"/>
                </a:cubicBezTo>
                <a:cubicBezTo>
                  <a:pt x="9176535" y="850633"/>
                  <a:pt x="10250041" y="0"/>
                  <a:pt x="11468289" y="0"/>
                </a:cubicBezTo>
                <a:close/>
              </a:path>
            </a:pathLst>
          </a:custGeom>
          <a:gradFill>
            <a:gsLst>
              <a:gs pos="99000">
                <a:schemeClr val="accent4">
                  <a:lumMod val="60000"/>
                  <a:lumOff val="40000"/>
                </a:schemeClr>
              </a:gs>
              <a:gs pos="65000">
                <a:srgbClr val="95CECF"/>
              </a:gs>
              <a:gs pos="7000">
                <a:schemeClr val="accent4"/>
              </a:gs>
            </a:gsLst>
            <a:lin ang="81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20" name="Freeform: Shape 1319">
            <a:extLst>
              <a:ext uri="{FF2B5EF4-FFF2-40B4-BE49-F238E27FC236}">
                <a16:creationId xmlns:a16="http://schemas.microsoft.com/office/drawing/2014/main" id="{D5697874-015E-48E0-B585-6BC2C7BDF756}"/>
              </a:ext>
            </a:extLst>
          </p:cNvPr>
          <p:cNvSpPr>
            <a:spLocks/>
          </p:cNvSpPr>
          <p:nvPr/>
        </p:nvSpPr>
        <p:spPr bwMode="auto">
          <a:xfrm>
            <a:off x="13252" y="5551626"/>
            <a:ext cx="12178748" cy="1098211"/>
          </a:xfrm>
          <a:custGeom>
            <a:avLst/>
            <a:gdLst>
              <a:gd name="connsiteX0" fmla="*/ 1676581 w 12178748"/>
              <a:gd name="connsiteY0" fmla="*/ 197355 h 1098211"/>
              <a:gd name="connsiteX1" fmla="*/ 1792016 w 12178748"/>
              <a:gd name="connsiteY1" fmla="*/ 275876 h 1098211"/>
              <a:gd name="connsiteX2" fmla="*/ 1807233 w 12178748"/>
              <a:gd name="connsiteY2" fmla="*/ 367247 h 1098211"/>
              <a:gd name="connsiteX3" fmla="*/ 1860493 w 12178748"/>
              <a:gd name="connsiteY3" fmla="*/ 397703 h 1098211"/>
              <a:gd name="connsiteX4" fmla="*/ 1913753 w 12178748"/>
              <a:gd name="connsiteY4" fmla="*/ 572830 h 1098211"/>
              <a:gd name="connsiteX5" fmla="*/ 1982229 w 12178748"/>
              <a:gd name="connsiteY5" fmla="*/ 595673 h 1098211"/>
              <a:gd name="connsiteX6" fmla="*/ 2081140 w 12178748"/>
              <a:gd name="connsiteY6" fmla="*/ 549988 h 1098211"/>
              <a:gd name="connsiteX7" fmla="*/ 2164833 w 12178748"/>
              <a:gd name="connsiteY7" fmla="*/ 557602 h 1098211"/>
              <a:gd name="connsiteX8" fmla="*/ 2347438 w 12178748"/>
              <a:gd name="connsiteY8" fmla="*/ 504302 h 1098211"/>
              <a:gd name="connsiteX9" fmla="*/ 2545259 w 12178748"/>
              <a:gd name="connsiteY9" fmla="*/ 443389 h 1098211"/>
              <a:gd name="connsiteX10" fmla="*/ 2651778 w 12178748"/>
              <a:gd name="connsiteY10" fmla="*/ 557602 h 1098211"/>
              <a:gd name="connsiteX11" fmla="*/ 2636561 w 12178748"/>
              <a:gd name="connsiteY11" fmla="*/ 610901 h 1098211"/>
              <a:gd name="connsiteX12" fmla="*/ 2674604 w 12178748"/>
              <a:gd name="connsiteY12" fmla="*/ 755572 h 1098211"/>
              <a:gd name="connsiteX13" fmla="*/ 2469174 w 12178748"/>
              <a:gd name="connsiteY13" fmla="*/ 1006841 h 1098211"/>
              <a:gd name="connsiteX14" fmla="*/ 2469174 w 12178748"/>
              <a:gd name="connsiteY14" fmla="*/ 999226 h 1098211"/>
              <a:gd name="connsiteX15" fmla="*/ 2377872 w 12178748"/>
              <a:gd name="connsiteY15" fmla="*/ 1098211 h 1098211"/>
              <a:gd name="connsiteX16" fmla="*/ 102927 w 12178748"/>
              <a:gd name="connsiteY16" fmla="*/ 999226 h 1098211"/>
              <a:gd name="connsiteX17" fmla="*/ 45507 w 12178748"/>
              <a:gd name="connsiteY17" fmla="*/ 910236 h 1098211"/>
              <a:gd name="connsiteX18" fmla="*/ 0 w 12178748"/>
              <a:gd name="connsiteY18" fmla="*/ 848179 h 1098211"/>
              <a:gd name="connsiteX19" fmla="*/ 0 w 12178748"/>
              <a:gd name="connsiteY19" fmla="*/ 469281 h 1098211"/>
              <a:gd name="connsiteX20" fmla="*/ 20363 w 12178748"/>
              <a:gd name="connsiteY20" fmla="*/ 480464 h 1098211"/>
              <a:gd name="connsiteX21" fmla="*/ 270315 w 12178748"/>
              <a:gd name="connsiteY21" fmla="*/ 702272 h 1098211"/>
              <a:gd name="connsiteX22" fmla="*/ 270315 w 12178748"/>
              <a:gd name="connsiteY22" fmla="*/ 595673 h 1098211"/>
              <a:gd name="connsiteX23" fmla="*/ 445310 w 12178748"/>
              <a:gd name="connsiteY23" fmla="*/ 656587 h 1098211"/>
              <a:gd name="connsiteX24" fmla="*/ 445310 w 12178748"/>
              <a:gd name="connsiteY24" fmla="*/ 610901 h 1098211"/>
              <a:gd name="connsiteX25" fmla="*/ 529004 w 12178748"/>
              <a:gd name="connsiteY25" fmla="*/ 626130 h 1098211"/>
              <a:gd name="connsiteX26" fmla="*/ 719217 w 12178748"/>
              <a:gd name="connsiteY26" fmla="*/ 542374 h 1098211"/>
              <a:gd name="connsiteX27" fmla="*/ 749651 w 12178748"/>
              <a:gd name="connsiteY27" fmla="*/ 306333 h 1098211"/>
              <a:gd name="connsiteX28" fmla="*/ 1015948 w 12178748"/>
              <a:gd name="connsiteY28" fmla="*/ 481460 h 1098211"/>
              <a:gd name="connsiteX29" fmla="*/ 1023557 w 12178748"/>
              <a:gd name="connsiteY29" fmla="*/ 405318 h 1098211"/>
              <a:gd name="connsiteX30" fmla="*/ 1244204 w 12178748"/>
              <a:gd name="connsiteY30" fmla="*/ 572830 h 1098211"/>
              <a:gd name="connsiteX31" fmla="*/ 1434417 w 12178748"/>
              <a:gd name="connsiteY31" fmla="*/ 588059 h 1098211"/>
              <a:gd name="connsiteX32" fmla="*/ 1525719 w 12178748"/>
              <a:gd name="connsiteY32" fmla="*/ 527145 h 1098211"/>
              <a:gd name="connsiteX33" fmla="*/ 1676581 w 12178748"/>
              <a:gd name="connsiteY33" fmla="*/ 197355 h 1098211"/>
              <a:gd name="connsiteX34" fmla="*/ 9541156 w 12178748"/>
              <a:gd name="connsiteY34" fmla="*/ 3897 h 1098211"/>
              <a:gd name="connsiteX35" fmla="*/ 9624172 w 12178748"/>
              <a:gd name="connsiteY35" fmla="*/ 11992 h 1098211"/>
              <a:gd name="connsiteX36" fmla="*/ 10042822 w 12178748"/>
              <a:gd name="connsiteY36" fmla="*/ 171992 h 1098211"/>
              <a:gd name="connsiteX37" fmla="*/ 10362518 w 12178748"/>
              <a:gd name="connsiteY37" fmla="*/ 301515 h 1098211"/>
              <a:gd name="connsiteX38" fmla="*/ 10522366 w 12178748"/>
              <a:gd name="connsiteY38" fmla="*/ 316753 h 1098211"/>
              <a:gd name="connsiteX39" fmla="*/ 10674602 w 12178748"/>
              <a:gd name="connsiteY39" fmla="*/ 392944 h 1098211"/>
              <a:gd name="connsiteX40" fmla="*/ 10773556 w 12178748"/>
              <a:gd name="connsiteY40" fmla="*/ 385324 h 1098211"/>
              <a:gd name="connsiteX41" fmla="*/ 10857286 w 12178748"/>
              <a:gd name="connsiteY41" fmla="*/ 225325 h 1098211"/>
              <a:gd name="connsiteX42" fmla="*/ 10933404 w 12178748"/>
              <a:gd name="connsiteY42" fmla="*/ 202468 h 1098211"/>
              <a:gd name="connsiteX43" fmla="*/ 10956239 w 12178748"/>
              <a:gd name="connsiteY43" fmla="*/ 126278 h 1098211"/>
              <a:gd name="connsiteX44" fmla="*/ 11306383 w 12178748"/>
              <a:gd name="connsiteY44" fmla="*/ 438658 h 1098211"/>
              <a:gd name="connsiteX45" fmla="*/ 11420560 w 12178748"/>
              <a:gd name="connsiteY45" fmla="*/ 522467 h 1098211"/>
              <a:gd name="connsiteX46" fmla="*/ 11626079 w 12178748"/>
              <a:gd name="connsiteY46" fmla="*/ 537705 h 1098211"/>
              <a:gd name="connsiteX47" fmla="*/ 11839209 w 12178748"/>
              <a:gd name="connsiteY47" fmla="*/ 438658 h 1098211"/>
              <a:gd name="connsiteX48" fmla="*/ 11854433 w 12178748"/>
              <a:gd name="connsiteY48" fmla="*/ 507229 h 1098211"/>
              <a:gd name="connsiteX49" fmla="*/ 12082787 w 12178748"/>
              <a:gd name="connsiteY49" fmla="*/ 415801 h 1098211"/>
              <a:gd name="connsiteX50" fmla="*/ 12120846 w 12178748"/>
              <a:gd name="connsiteY50" fmla="*/ 606276 h 1098211"/>
              <a:gd name="connsiteX51" fmla="*/ 12145183 w 12178748"/>
              <a:gd name="connsiteY51" fmla="*/ 559580 h 1098211"/>
              <a:gd name="connsiteX52" fmla="*/ 12178748 w 12178748"/>
              <a:gd name="connsiteY52" fmla="*/ 533639 h 1098211"/>
              <a:gd name="connsiteX53" fmla="*/ 12178748 w 12178748"/>
              <a:gd name="connsiteY53" fmla="*/ 998299 h 1098211"/>
              <a:gd name="connsiteX54" fmla="*/ 11726043 w 12178748"/>
              <a:gd name="connsiteY54" fmla="*/ 977465 h 1098211"/>
              <a:gd name="connsiteX55" fmla="*/ 9951480 w 12178748"/>
              <a:gd name="connsiteY55" fmla="*/ 895799 h 1098211"/>
              <a:gd name="connsiteX56" fmla="*/ 9761185 w 12178748"/>
              <a:gd name="connsiteY56" fmla="*/ 751037 h 1098211"/>
              <a:gd name="connsiteX57" fmla="*/ 9753573 w 12178748"/>
              <a:gd name="connsiteY57" fmla="*/ 766276 h 1098211"/>
              <a:gd name="connsiteX58" fmla="*/ 9296864 w 12178748"/>
              <a:gd name="connsiteY58" fmla="*/ 362467 h 1098211"/>
              <a:gd name="connsiteX59" fmla="*/ 9411042 w 12178748"/>
              <a:gd name="connsiteY59" fmla="*/ 194849 h 1098211"/>
              <a:gd name="connsiteX60" fmla="*/ 9380594 w 12178748"/>
              <a:gd name="connsiteY60" fmla="*/ 111040 h 1098211"/>
              <a:gd name="connsiteX61" fmla="*/ 9541156 w 12178748"/>
              <a:gd name="connsiteY61" fmla="*/ 3897 h 1098211"/>
              <a:gd name="connsiteX62" fmla="*/ 4812876 w 12178748"/>
              <a:gd name="connsiteY62" fmla="*/ 666 h 1098211"/>
              <a:gd name="connsiteX63" fmla="*/ 4999839 w 12178748"/>
              <a:gd name="connsiteY63" fmla="*/ 63597 h 1098211"/>
              <a:gd name="connsiteX64" fmla="*/ 5026809 w 12178748"/>
              <a:gd name="connsiteY64" fmla="*/ 153498 h 1098211"/>
              <a:gd name="connsiteX65" fmla="*/ 5107719 w 12178748"/>
              <a:gd name="connsiteY65" fmla="*/ 180468 h 1098211"/>
              <a:gd name="connsiteX66" fmla="*/ 5206610 w 12178748"/>
              <a:gd name="connsiteY66" fmla="*/ 387242 h 1098211"/>
              <a:gd name="connsiteX67" fmla="*/ 5332470 w 12178748"/>
              <a:gd name="connsiteY67" fmla="*/ 396232 h 1098211"/>
              <a:gd name="connsiteX68" fmla="*/ 5539239 w 12178748"/>
              <a:gd name="connsiteY68" fmla="*/ 324311 h 1098211"/>
              <a:gd name="connsiteX69" fmla="*/ 5737019 w 12178748"/>
              <a:gd name="connsiteY69" fmla="*/ 315321 h 1098211"/>
              <a:gd name="connsiteX70" fmla="*/ 6159548 w 12178748"/>
              <a:gd name="connsiteY70" fmla="*/ 198449 h 1098211"/>
              <a:gd name="connsiteX71" fmla="*/ 6698948 w 12178748"/>
              <a:gd name="connsiteY71" fmla="*/ 45616 h 1098211"/>
              <a:gd name="connsiteX72" fmla="*/ 7004607 w 12178748"/>
              <a:gd name="connsiteY72" fmla="*/ 189459 h 1098211"/>
              <a:gd name="connsiteX73" fmla="*/ 6959657 w 12178748"/>
              <a:gd name="connsiteY73" fmla="*/ 279360 h 1098211"/>
              <a:gd name="connsiteX74" fmla="*/ 7085517 w 12178748"/>
              <a:gd name="connsiteY74" fmla="*/ 495124 h 1098211"/>
              <a:gd name="connsiteX75" fmla="*/ 6465208 w 12178748"/>
              <a:gd name="connsiteY75" fmla="*/ 917661 h 1098211"/>
              <a:gd name="connsiteX76" fmla="*/ 6456218 w 12178748"/>
              <a:gd name="connsiteY76" fmla="*/ 899681 h 1098211"/>
              <a:gd name="connsiteX77" fmla="*/ 6195508 w 12178748"/>
              <a:gd name="connsiteY77" fmla="*/ 1061503 h 1098211"/>
              <a:gd name="connsiteX78" fmla="*/ 2824262 w 12178748"/>
              <a:gd name="connsiteY78" fmla="*/ 962612 h 1098211"/>
              <a:gd name="connsiteX79" fmla="*/ 2707392 w 12178748"/>
              <a:gd name="connsiteY79" fmla="*/ 531084 h 1098211"/>
              <a:gd name="connsiteX80" fmla="*/ 3013052 w 12178748"/>
              <a:gd name="connsiteY80" fmla="*/ 710887 h 1098211"/>
              <a:gd name="connsiteX81" fmla="*/ 3022042 w 12178748"/>
              <a:gd name="connsiteY81" fmla="*/ 611996 h 1098211"/>
              <a:gd name="connsiteX82" fmla="*/ 3174872 w 12178748"/>
              <a:gd name="connsiteY82" fmla="*/ 656946 h 1098211"/>
              <a:gd name="connsiteX83" fmla="*/ 3183862 w 12178748"/>
              <a:gd name="connsiteY83" fmla="*/ 611996 h 1098211"/>
              <a:gd name="connsiteX84" fmla="*/ 3264772 w 12178748"/>
              <a:gd name="connsiteY84" fmla="*/ 620986 h 1098211"/>
              <a:gd name="connsiteX85" fmla="*/ 3471541 w 12178748"/>
              <a:gd name="connsiteY85" fmla="*/ 522094 h 1098211"/>
              <a:gd name="connsiteX86" fmla="*/ 3543461 w 12178748"/>
              <a:gd name="connsiteY86" fmla="*/ 306331 h 1098211"/>
              <a:gd name="connsiteX87" fmla="*/ 3822151 w 12178748"/>
              <a:gd name="connsiteY87" fmla="*/ 432193 h 1098211"/>
              <a:gd name="connsiteX88" fmla="*/ 3849121 w 12178748"/>
              <a:gd name="connsiteY88" fmla="*/ 351281 h 1098211"/>
              <a:gd name="connsiteX89" fmla="*/ 4100841 w 12178748"/>
              <a:gd name="connsiteY89" fmla="*/ 486134 h 1098211"/>
              <a:gd name="connsiteX90" fmla="*/ 4370540 w 12178748"/>
              <a:gd name="connsiteY90" fmla="*/ 486134 h 1098211"/>
              <a:gd name="connsiteX91" fmla="*/ 4523370 w 12178748"/>
              <a:gd name="connsiteY91" fmla="*/ 405222 h 1098211"/>
              <a:gd name="connsiteX92" fmla="*/ 4812876 w 12178748"/>
              <a:gd name="connsiteY92" fmla="*/ 666 h 1098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2178748" h="1098211">
                <a:moveTo>
                  <a:pt x="1676581" y="197355"/>
                </a:moveTo>
                <a:cubicBezTo>
                  <a:pt x="1714029" y="200686"/>
                  <a:pt x="1753974" y="224480"/>
                  <a:pt x="1792016" y="275876"/>
                </a:cubicBezTo>
                <a:cubicBezTo>
                  <a:pt x="1807233" y="306333"/>
                  <a:pt x="1792016" y="344404"/>
                  <a:pt x="1807233" y="367247"/>
                </a:cubicBezTo>
                <a:cubicBezTo>
                  <a:pt x="1822451" y="390089"/>
                  <a:pt x="1852885" y="382475"/>
                  <a:pt x="1860493" y="397703"/>
                </a:cubicBezTo>
                <a:cubicBezTo>
                  <a:pt x="1883319" y="451003"/>
                  <a:pt x="1898536" y="519531"/>
                  <a:pt x="1913753" y="572830"/>
                </a:cubicBezTo>
                <a:cubicBezTo>
                  <a:pt x="1928970" y="504302"/>
                  <a:pt x="1974621" y="519531"/>
                  <a:pt x="1982229" y="595673"/>
                </a:cubicBezTo>
                <a:cubicBezTo>
                  <a:pt x="1982229" y="519531"/>
                  <a:pt x="2065923" y="481460"/>
                  <a:pt x="2081140" y="549988"/>
                </a:cubicBezTo>
                <a:cubicBezTo>
                  <a:pt x="2088748" y="481460"/>
                  <a:pt x="2164833" y="466231"/>
                  <a:pt x="2164833" y="557602"/>
                </a:cubicBezTo>
                <a:cubicBezTo>
                  <a:pt x="2195267" y="473846"/>
                  <a:pt x="2370263" y="313947"/>
                  <a:pt x="2347438" y="504302"/>
                </a:cubicBezTo>
                <a:cubicBezTo>
                  <a:pt x="2377872" y="428160"/>
                  <a:pt x="2491999" y="428160"/>
                  <a:pt x="2545259" y="443389"/>
                </a:cubicBezTo>
                <a:cubicBezTo>
                  <a:pt x="2590910" y="451003"/>
                  <a:pt x="2651778" y="466231"/>
                  <a:pt x="2651778" y="557602"/>
                </a:cubicBezTo>
                <a:cubicBezTo>
                  <a:pt x="2651778" y="580445"/>
                  <a:pt x="2644170" y="595673"/>
                  <a:pt x="2636561" y="610901"/>
                </a:cubicBezTo>
                <a:cubicBezTo>
                  <a:pt x="2674604" y="588059"/>
                  <a:pt x="2682212" y="709886"/>
                  <a:pt x="2674604" y="755572"/>
                </a:cubicBezTo>
                <a:cubicBezTo>
                  <a:pt x="2659387" y="854556"/>
                  <a:pt x="2537650" y="968770"/>
                  <a:pt x="2469174" y="1006841"/>
                </a:cubicBezTo>
                <a:cubicBezTo>
                  <a:pt x="2469174" y="1006841"/>
                  <a:pt x="2469174" y="999226"/>
                  <a:pt x="2469174" y="999226"/>
                </a:cubicBezTo>
                <a:cubicBezTo>
                  <a:pt x="2461566" y="1060140"/>
                  <a:pt x="2415915" y="1075369"/>
                  <a:pt x="2377872" y="1098211"/>
                </a:cubicBezTo>
                <a:cubicBezTo>
                  <a:pt x="2377872" y="1098211"/>
                  <a:pt x="2377872" y="1098211"/>
                  <a:pt x="102927" y="999226"/>
                </a:cubicBezTo>
                <a:cubicBezTo>
                  <a:pt x="104829" y="991612"/>
                  <a:pt x="80577" y="957824"/>
                  <a:pt x="45507" y="910236"/>
                </a:cubicBezTo>
                <a:lnTo>
                  <a:pt x="0" y="848179"/>
                </a:lnTo>
                <a:lnTo>
                  <a:pt x="0" y="469281"/>
                </a:lnTo>
                <a:lnTo>
                  <a:pt x="20363" y="480464"/>
                </a:lnTo>
                <a:cubicBezTo>
                  <a:pt x="117550" y="545229"/>
                  <a:pt x="213251" y="659442"/>
                  <a:pt x="270315" y="702272"/>
                </a:cubicBezTo>
                <a:cubicBezTo>
                  <a:pt x="262706" y="671815"/>
                  <a:pt x="277923" y="633744"/>
                  <a:pt x="270315" y="595673"/>
                </a:cubicBezTo>
                <a:cubicBezTo>
                  <a:pt x="315966" y="633744"/>
                  <a:pt x="384442" y="641358"/>
                  <a:pt x="445310" y="656587"/>
                </a:cubicBezTo>
                <a:cubicBezTo>
                  <a:pt x="452919" y="656587"/>
                  <a:pt x="437702" y="626130"/>
                  <a:pt x="445310" y="610901"/>
                </a:cubicBezTo>
                <a:cubicBezTo>
                  <a:pt x="468136" y="618516"/>
                  <a:pt x="513787" y="626130"/>
                  <a:pt x="529004" y="626130"/>
                </a:cubicBezTo>
                <a:cubicBezTo>
                  <a:pt x="354008" y="359632"/>
                  <a:pt x="643132" y="329176"/>
                  <a:pt x="719217" y="542374"/>
                </a:cubicBezTo>
                <a:cubicBezTo>
                  <a:pt x="696391" y="451003"/>
                  <a:pt x="643132" y="329176"/>
                  <a:pt x="749651" y="306333"/>
                </a:cubicBezTo>
                <a:cubicBezTo>
                  <a:pt x="856170" y="283490"/>
                  <a:pt x="955080" y="405318"/>
                  <a:pt x="1015948" y="481460"/>
                </a:cubicBezTo>
                <a:cubicBezTo>
                  <a:pt x="1008340" y="451003"/>
                  <a:pt x="1023557" y="428160"/>
                  <a:pt x="1023557" y="405318"/>
                </a:cubicBezTo>
                <a:cubicBezTo>
                  <a:pt x="1137685" y="397703"/>
                  <a:pt x="1152902" y="534759"/>
                  <a:pt x="1244204" y="572830"/>
                </a:cubicBezTo>
                <a:cubicBezTo>
                  <a:pt x="1297463" y="595673"/>
                  <a:pt x="1358331" y="534759"/>
                  <a:pt x="1434417" y="588059"/>
                </a:cubicBezTo>
                <a:cubicBezTo>
                  <a:pt x="1327897" y="466231"/>
                  <a:pt x="1457242" y="435775"/>
                  <a:pt x="1525719" y="527145"/>
                </a:cubicBezTo>
                <a:cubicBezTo>
                  <a:pt x="1474361" y="361536"/>
                  <a:pt x="1564237" y="187361"/>
                  <a:pt x="1676581" y="197355"/>
                </a:cubicBezTo>
                <a:close/>
                <a:moveTo>
                  <a:pt x="9541156" y="3897"/>
                </a:moveTo>
                <a:cubicBezTo>
                  <a:pt x="9568986" y="4849"/>
                  <a:pt x="9597531" y="8183"/>
                  <a:pt x="9624172" y="11992"/>
                </a:cubicBezTo>
                <a:cubicBezTo>
                  <a:pt x="9753573" y="27230"/>
                  <a:pt x="9974316" y="72945"/>
                  <a:pt x="10042822" y="171992"/>
                </a:cubicBezTo>
                <a:cubicBezTo>
                  <a:pt x="9997151" y="-64198"/>
                  <a:pt x="10324459" y="194849"/>
                  <a:pt x="10362518" y="301515"/>
                </a:cubicBezTo>
                <a:cubicBezTo>
                  <a:pt x="10370130" y="194849"/>
                  <a:pt x="10499531" y="232944"/>
                  <a:pt x="10522366" y="316753"/>
                </a:cubicBezTo>
                <a:cubicBezTo>
                  <a:pt x="10537590" y="248182"/>
                  <a:pt x="10674602" y="309134"/>
                  <a:pt x="10674602" y="392944"/>
                </a:cubicBezTo>
                <a:cubicBezTo>
                  <a:pt x="10682214" y="316753"/>
                  <a:pt x="10750720" y="316753"/>
                  <a:pt x="10773556" y="385324"/>
                </a:cubicBezTo>
                <a:cubicBezTo>
                  <a:pt x="10796391" y="331991"/>
                  <a:pt x="10819227" y="271039"/>
                  <a:pt x="10857286" y="225325"/>
                </a:cubicBezTo>
                <a:cubicBezTo>
                  <a:pt x="10864898" y="210087"/>
                  <a:pt x="10910568" y="225325"/>
                  <a:pt x="10933404" y="202468"/>
                </a:cubicBezTo>
                <a:cubicBezTo>
                  <a:pt x="10948628" y="187230"/>
                  <a:pt x="10933404" y="149135"/>
                  <a:pt x="10956239" y="126278"/>
                </a:cubicBezTo>
                <a:cubicBezTo>
                  <a:pt x="11154146" y="-26103"/>
                  <a:pt x="11374889" y="255801"/>
                  <a:pt x="11306383" y="438658"/>
                </a:cubicBezTo>
                <a:cubicBezTo>
                  <a:pt x="11382501" y="377705"/>
                  <a:pt x="11534737" y="431039"/>
                  <a:pt x="11420560" y="522467"/>
                </a:cubicBezTo>
                <a:cubicBezTo>
                  <a:pt x="11496678" y="484372"/>
                  <a:pt x="11565184" y="552943"/>
                  <a:pt x="11626079" y="537705"/>
                </a:cubicBezTo>
                <a:cubicBezTo>
                  <a:pt x="11717420" y="522467"/>
                  <a:pt x="11725032" y="415801"/>
                  <a:pt x="11839209" y="438658"/>
                </a:cubicBezTo>
                <a:cubicBezTo>
                  <a:pt x="11839209" y="461515"/>
                  <a:pt x="11854433" y="484372"/>
                  <a:pt x="11854433" y="507229"/>
                </a:cubicBezTo>
                <a:cubicBezTo>
                  <a:pt x="11907716" y="453896"/>
                  <a:pt x="11983834" y="377705"/>
                  <a:pt x="12082787" y="415801"/>
                </a:cubicBezTo>
                <a:cubicBezTo>
                  <a:pt x="12174129" y="453896"/>
                  <a:pt x="12136070" y="537705"/>
                  <a:pt x="12120846" y="606276"/>
                </a:cubicBezTo>
                <a:cubicBezTo>
                  <a:pt x="12126555" y="587229"/>
                  <a:pt x="12134999" y="571753"/>
                  <a:pt x="12145183" y="559580"/>
                </a:cubicBezTo>
                <a:lnTo>
                  <a:pt x="12178748" y="533639"/>
                </a:lnTo>
                <a:lnTo>
                  <a:pt x="12178748" y="998299"/>
                </a:lnTo>
                <a:lnTo>
                  <a:pt x="11726043" y="977465"/>
                </a:lnTo>
                <a:cubicBezTo>
                  <a:pt x="9951480" y="895799"/>
                  <a:pt x="9951480" y="895799"/>
                  <a:pt x="9951480" y="895799"/>
                </a:cubicBezTo>
                <a:cubicBezTo>
                  <a:pt x="9875362" y="857704"/>
                  <a:pt x="9776409" y="834847"/>
                  <a:pt x="9761185" y="751037"/>
                </a:cubicBezTo>
                <a:cubicBezTo>
                  <a:pt x="9761185" y="758657"/>
                  <a:pt x="9761185" y="758657"/>
                  <a:pt x="9753573" y="766276"/>
                </a:cubicBezTo>
                <a:cubicBezTo>
                  <a:pt x="9608949" y="697704"/>
                  <a:pt x="9327312" y="514848"/>
                  <a:pt x="9296864" y="362467"/>
                </a:cubicBezTo>
                <a:cubicBezTo>
                  <a:pt x="9274029" y="301515"/>
                  <a:pt x="9319700" y="149135"/>
                  <a:pt x="9411042" y="194849"/>
                </a:cubicBezTo>
                <a:cubicBezTo>
                  <a:pt x="9388206" y="171992"/>
                  <a:pt x="9380594" y="141516"/>
                  <a:pt x="9380594" y="111040"/>
                </a:cubicBezTo>
                <a:cubicBezTo>
                  <a:pt x="9380594" y="19611"/>
                  <a:pt x="9457664" y="1040"/>
                  <a:pt x="9541156" y="3897"/>
                </a:cubicBezTo>
                <a:close/>
                <a:moveTo>
                  <a:pt x="4812876" y="666"/>
                </a:moveTo>
                <a:cubicBezTo>
                  <a:pt x="4874541" y="-3829"/>
                  <a:pt x="4939157" y="14151"/>
                  <a:pt x="4999839" y="63597"/>
                </a:cubicBezTo>
                <a:cubicBezTo>
                  <a:pt x="5026809" y="90567"/>
                  <a:pt x="4999839" y="135518"/>
                  <a:pt x="5026809" y="153498"/>
                </a:cubicBezTo>
                <a:cubicBezTo>
                  <a:pt x="5044790" y="180468"/>
                  <a:pt x="5107719" y="171478"/>
                  <a:pt x="5107719" y="180468"/>
                </a:cubicBezTo>
                <a:cubicBezTo>
                  <a:pt x="5152669" y="243400"/>
                  <a:pt x="5179640" y="315321"/>
                  <a:pt x="5206610" y="387242"/>
                </a:cubicBezTo>
                <a:cubicBezTo>
                  <a:pt x="5242569" y="297340"/>
                  <a:pt x="5332470" y="306331"/>
                  <a:pt x="5332470" y="396232"/>
                </a:cubicBezTo>
                <a:cubicBezTo>
                  <a:pt x="5341460" y="306331"/>
                  <a:pt x="5521259" y="234409"/>
                  <a:pt x="5539239" y="324311"/>
                </a:cubicBezTo>
                <a:cubicBezTo>
                  <a:pt x="5575199" y="225419"/>
                  <a:pt x="5737019" y="189459"/>
                  <a:pt x="5737019" y="315321"/>
                </a:cubicBezTo>
                <a:cubicBezTo>
                  <a:pt x="5790959" y="198449"/>
                  <a:pt x="6240458" y="-80246"/>
                  <a:pt x="6159548" y="198449"/>
                </a:cubicBezTo>
                <a:cubicBezTo>
                  <a:pt x="6249448" y="81577"/>
                  <a:pt x="6546118" y="45616"/>
                  <a:pt x="6698948" y="45616"/>
                </a:cubicBezTo>
                <a:cubicBezTo>
                  <a:pt x="6833798" y="36626"/>
                  <a:pt x="7013597" y="45616"/>
                  <a:pt x="7004607" y="189459"/>
                </a:cubicBezTo>
                <a:cubicBezTo>
                  <a:pt x="7004607" y="216429"/>
                  <a:pt x="6986627" y="252390"/>
                  <a:pt x="6959657" y="279360"/>
                </a:cubicBezTo>
                <a:cubicBezTo>
                  <a:pt x="7076527" y="234409"/>
                  <a:pt x="7121477" y="414212"/>
                  <a:pt x="7085517" y="495124"/>
                </a:cubicBezTo>
                <a:cubicBezTo>
                  <a:pt x="7031577" y="656946"/>
                  <a:pt x="6653998" y="845740"/>
                  <a:pt x="6465208" y="917661"/>
                </a:cubicBezTo>
                <a:cubicBezTo>
                  <a:pt x="6456218" y="917661"/>
                  <a:pt x="6456218" y="908671"/>
                  <a:pt x="6456218" y="899681"/>
                </a:cubicBezTo>
                <a:cubicBezTo>
                  <a:pt x="6429248" y="998572"/>
                  <a:pt x="6303388" y="1016552"/>
                  <a:pt x="6195508" y="1061503"/>
                </a:cubicBezTo>
                <a:cubicBezTo>
                  <a:pt x="6195508" y="1061503"/>
                  <a:pt x="6195508" y="1061503"/>
                  <a:pt x="2824262" y="962612"/>
                </a:cubicBezTo>
                <a:cubicBezTo>
                  <a:pt x="2833252" y="944631"/>
                  <a:pt x="2572542" y="594015"/>
                  <a:pt x="2707392" y="531084"/>
                </a:cubicBezTo>
                <a:cubicBezTo>
                  <a:pt x="2815272" y="468153"/>
                  <a:pt x="2941132" y="647956"/>
                  <a:pt x="3013052" y="710887"/>
                </a:cubicBezTo>
                <a:cubicBezTo>
                  <a:pt x="3013052" y="683917"/>
                  <a:pt x="3031032" y="647956"/>
                  <a:pt x="3022042" y="611996"/>
                </a:cubicBezTo>
                <a:cubicBezTo>
                  <a:pt x="3066992" y="638966"/>
                  <a:pt x="3120932" y="647956"/>
                  <a:pt x="3174872" y="656946"/>
                </a:cubicBezTo>
                <a:cubicBezTo>
                  <a:pt x="3183862" y="647956"/>
                  <a:pt x="3183862" y="620986"/>
                  <a:pt x="3183862" y="611996"/>
                </a:cubicBezTo>
                <a:cubicBezTo>
                  <a:pt x="3201842" y="620986"/>
                  <a:pt x="3255782" y="620986"/>
                  <a:pt x="3264772" y="620986"/>
                </a:cubicBezTo>
                <a:cubicBezTo>
                  <a:pt x="3138912" y="405222"/>
                  <a:pt x="3426591" y="342291"/>
                  <a:pt x="3471541" y="522094"/>
                </a:cubicBezTo>
                <a:cubicBezTo>
                  <a:pt x="3462551" y="441183"/>
                  <a:pt x="3426591" y="342291"/>
                  <a:pt x="3543461" y="306331"/>
                </a:cubicBezTo>
                <a:cubicBezTo>
                  <a:pt x="3669321" y="261380"/>
                  <a:pt x="3759221" y="360272"/>
                  <a:pt x="3822151" y="432193"/>
                </a:cubicBezTo>
                <a:cubicBezTo>
                  <a:pt x="3822151" y="396232"/>
                  <a:pt x="3840131" y="378252"/>
                  <a:pt x="3849121" y="351281"/>
                </a:cubicBezTo>
                <a:cubicBezTo>
                  <a:pt x="3992961" y="333301"/>
                  <a:pt x="3992961" y="459163"/>
                  <a:pt x="4100841" y="486134"/>
                </a:cubicBezTo>
                <a:cubicBezTo>
                  <a:pt x="4181750" y="513104"/>
                  <a:pt x="4271650" y="432193"/>
                  <a:pt x="4370540" y="486134"/>
                </a:cubicBezTo>
                <a:cubicBezTo>
                  <a:pt x="4244682" y="369262"/>
                  <a:pt x="4433470" y="315321"/>
                  <a:pt x="4523370" y="405222"/>
                </a:cubicBezTo>
                <a:cubicBezTo>
                  <a:pt x="4469430" y="229914"/>
                  <a:pt x="4627879" y="14151"/>
                  <a:pt x="4812876" y="666"/>
                </a:cubicBezTo>
                <a:close/>
              </a:path>
            </a:pathLst>
          </a:custGeom>
          <a:solidFill>
            <a:srgbClr val="B29E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2444" name="Group 2443">
            <a:extLst>
              <a:ext uri="{FF2B5EF4-FFF2-40B4-BE49-F238E27FC236}">
                <a16:creationId xmlns:a16="http://schemas.microsoft.com/office/drawing/2014/main" id="{0286E633-B14E-456D-865A-DD411C7E545C}"/>
              </a:ext>
            </a:extLst>
          </p:cNvPr>
          <p:cNvGrpSpPr/>
          <p:nvPr/>
        </p:nvGrpSpPr>
        <p:grpSpPr>
          <a:xfrm>
            <a:off x="5954606" y="4070082"/>
            <a:ext cx="6137082" cy="2406438"/>
            <a:chOff x="4842717" y="3690257"/>
            <a:chExt cx="7244910" cy="2840833"/>
          </a:xfrm>
        </p:grpSpPr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2C32807C-B4A3-4D26-96E9-311E9A7DFF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3906" y="3690257"/>
              <a:ext cx="6392434" cy="2840833"/>
            </a:xfrm>
            <a:custGeom>
              <a:avLst/>
              <a:gdLst>
                <a:gd name="T0" fmla="*/ 0 w 840"/>
                <a:gd name="T1" fmla="*/ 359 h 373"/>
                <a:gd name="T2" fmla="*/ 444 w 840"/>
                <a:gd name="T3" fmla="*/ 39 h 373"/>
                <a:gd name="T4" fmla="*/ 840 w 840"/>
                <a:gd name="T5" fmla="*/ 373 h 373"/>
                <a:gd name="T6" fmla="*/ 0 w 840"/>
                <a:gd name="T7" fmla="*/ 359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0" h="373">
                  <a:moveTo>
                    <a:pt x="0" y="359"/>
                  </a:moveTo>
                  <a:cubicBezTo>
                    <a:pt x="94" y="305"/>
                    <a:pt x="346" y="77"/>
                    <a:pt x="444" y="39"/>
                  </a:cubicBezTo>
                  <a:cubicBezTo>
                    <a:pt x="543" y="0"/>
                    <a:pt x="840" y="373"/>
                    <a:pt x="840" y="373"/>
                  </a:cubicBezTo>
                  <a:lnTo>
                    <a:pt x="0" y="3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1156D7DB-245D-42F4-84AF-A112CD2A53C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5282" y="3690257"/>
              <a:ext cx="3691058" cy="2840833"/>
            </a:xfrm>
            <a:custGeom>
              <a:avLst/>
              <a:gdLst>
                <a:gd name="T0" fmla="*/ 39 w 485"/>
                <a:gd name="T1" fmla="*/ 299 h 373"/>
                <a:gd name="T2" fmla="*/ 0 w 485"/>
                <a:gd name="T3" fmla="*/ 365 h 373"/>
                <a:gd name="T4" fmla="*/ 485 w 485"/>
                <a:gd name="T5" fmla="*/ 373 h 373"/>
                <a:gd name="T6" fmla="*/ 89 w 485"/>
                <a:gd name="T7" fmla="*/ 39 h 373"/>
                <a:gd name="T8" fmla="*/ 85 w 485"/>
                <a:gd name="T9" fmla="*/ 41 h 373"/>
                <a:gd name="T10" fmla="*/ 39 w 485"/>
                <a:gd name="T11" fmla="*/ 299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5" h="373">
                  <a:moveTo>
                    <a:pt x="39" y="299"/>
                  </a:moveTo>
                  <a:cubicBezTo>
                    <a:pt x="28" y="322"/>
                    <a:pt x="14" y="344"/>
                    <a:pt x="0" y="365"/>
                  </a:cubicBezTo>
                  <a:cubicBezTo>
                    <a:pt x="485" y="373"/>
                    <a:pt x="485" y="373"/>
                    <a:pt x="485" y="373"/>
                  </a:cubicBezTo>
                  <a:cubicBezTo>
                    <a:pt x="485" y="373"/>
                    <a:pt x="188" y="0"/>
                    <a:pt x="89" y="39"/>
                  </a:cubicBezTo>
                  <a:cubicBezTo>
                    <a:pt x="88" y="39"/>
                    <a:pt x="87" y="40"/>
                    <a:pt x="85" y="41"/>
                  </a:cubicBezTo>
                  <a:cubicBezTo>
                    <a:pt x="96" y="122"/>
                    <a:pt x="82" y="214"/>
                    <a:pt x="39" y="2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E1EDECC4-3089-4EE8-81B7-82455F697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6808" y="4823891"/>
              <a:ext cx="1286584" cy="922202"/>
            </a:xfrm>
            <a:custGeom>
              <a:avLst/>
              <a:gdLst>
                <a:gd name="T0" fmla="*/ 121 w 169"/>
                <a:gd name="T1" fmla="*/ 12 h 121"/>
                <a:gd name="T2" fmla="*/ 83 w 169"/>
                <a:gd name="T3" fmla="*/ 18 h 121"/>
                <a:gd name="T4" fmla="*/ 38 w 169"/>
                <a:gd name="T5" fmla="*/ 64 h 121"/>
                <a:gd name="T6" fmla="*/ 2 w 169"/>
                <a:gd name="T7" fmla="*/ 118 h 121"/>
                <a:gd name="T8" fmla="*/ 0 w 169"/>
                <a:gd name="T9" fmla="*/ 121 h 121"/>
                <a:gd name="T10" fmla="*/ 87 w 169"/>
                <a:gd name="T11" fmla="*/ 57 h 121"/>
                <a:gd name="T12" fmla="*/ 155 w 169"/>
                <a:gd name="T13" fmla="*/ 18 h 121"/>
                <a:gd name="T14" fmla="*/ 169 w 169"/>
                <a:gd name="T15" fmla="*/ 6 h 121"/>
                <a:gd name="T16" fmla="*/ 137 w 169"/>
                <a:gd name="T17" fmla="*/ 11 h 121"/>
                <a:gd name="T18" fmla="*/ 139 w 169"/>
                <a:gd name="T19" fmla="*/ 11 h 121"/>
                <a:gd name="T20" fmla="*/ 146 w 169"/>
                <a:gd name="T21" fmla="*/ 0 h 121"/>
                <a:gd name="T22" fmla="*/ 131 w 169"/>
                <a:gd name="T23" fmla="*/ 12 h 121"/>
                <a:gd name="T24" fmla="*/ 121 w 169"/>
                <a:gd name="T25" fmla="*/ 1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9" h="121">
                  <a:moveTo>
                    <a:pt x="121" y="12"/>
                  </a:moveTo>
                  <a:cubicBezTo>
                    <a:pt x="106" y="12"/>
                    <a:pt x="92" y="28"/>
                    <a:pt x="83" y="18"/>
                  </a:cubicBezTo>
                  <a:cubicBezTo>
                    <a:pt x="66" y="20"/>
                    <a:pt x="48" y="51"/>
                    <a:pt x="38" y="64"/>
                  </a:cubicBezTo>
                  <a:cubicBezTo>
                    <a:pt x="25" y="81"/>
                    <a:pt x="15" y="100"/>
                    <a:pt x="2" y="118"/>
                  </a:cubicBezTo>
                  <a:cubicBezTo>
                    <a:pt x="2" y="119"/>
                    <a:pt x="1" y="120"/>
                    <a:pt x="0" y="121"/>
                  </a:cubicBezTo>
                  <a:cubicBezTo>
                    <a:pt x="28" y="98"/>
                    <a:pt x="56" y="76"/>
                    <a:pt x="87" y="57"/>
                  </a:cubicBezTo>
                  <a:cubicBezTo>
                    <a:pt x="109" y="43"/>
                    <a:pt x="133" y="32"/>
                    <a:pt x="155" y="18"/>
                  </a:cubicBezTo>
                  <a:cubicBezTo>
                    <a:pt x="160" y="14"/>
                    <a:pt x="166" y="11"/>
                    <a:pt x="169" y="6"/>
                  </a:cubicBezTo>
                  <a:cubicBezTo>
                    <a:pt x="152" y="10"/>
                    <a:pt x="148" y="11"/>
                    <a:pt x="137" y="11"/>
                  </a:cubicBezTo>
                  <a:cubicBezTo>
                    <a:pt x="139" y="11"/>
                    <a:pt x="139" y="11"/>
                    <a:pt x="139" y="11"/>
                  </a:cubicBezTo>
                  <a:cubicBezTo>
                    <a:pt x="140" y="7"/>
                    <a:pt x="143" y="4"/>
                    <a:pt x="146" y="0"/>
                  </a:cubicBezTo>
                  <a:cubicBezTo>
                    <a:pt x="141" y="4"/>
                    <a:pt x="136" y="8"/>
                    <a:pt x="131" y="12"/>
                  </a:cubicBezTo>
                  <a:cubicBezTo>
                    <a:pt x="128" y="12"/>
                    <a:pt x="125" y="12"/>
                    <a:pt x="121" y="1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5BF32EF8-2683-4B1C-9BE3-F19D8F5C27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7111" y="5746093"/>
              <a:ext cx="159699" cy="121461"/>
            </a:xfrm>
            <a:custGeom>
              <a:avLst/>
              <a:gdLst>
                <a:gd name="T0" fmla="*/ 14 w 21"/>
                <a:gd name="T1" fmla="*/ 11 h 16"/>
                <a:gd name="T2" fmla="*/ 21 w 21"/>
                <a:gd name="T3" fmla="*/ 0 h 16"/>
                <a:gd name="T4" fmla="*/ 0 w 21"/>
                <a:gd name="T5" fmla="*/ 16 h 16"/>
                <a:gd name="T6" fmla="*/ 14 w 21"/>
                <a:gd name="T7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6">
                  <a:moveTo>
                    <a:pt x="14" y="11"/>
                  </a:moveTo>
                  <a:cubicBezTo>
                    <a:pt x="15" y="7"/>
                    <a:pt x="18" y="3"/>
                    <a:pt x="21" y="0"/>
                  </a:cubicBezTo>
                  <a:cubicBezTo>
                    <a:pt x="14" y="5"/>
                    <a:pt x="7" y="10"/>
                    <a:pt x="0" y="16"/>
                  </a:cubicBezTo>
                  <a:lnTo>
                    <a:pt x="14" y="1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9349247A-353E-467D-B2B1-6CD80E5DA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7949" y="4032147"/>
              <a:ext cx="1171872" cy="791744"/>
            </a:xfrm>
            <a:custGeom>
              <a:avLst/>
              <a:gdLst>
                <a:gd name="T0" fmla="*/ 110 w 154"/>
                <a:gd name="T1" fmla="*/ 5 h 104"/>
                <a:gd name="T2" fmla="*/ 75 w 154"/>
                <a:gd name="T3" fmla="*/ 10 h 104"/>
                <a:gd name="T4" fmla="*/ 34 w 154"/>
                <a:gd name="T5" fmla="*/ 53 h 104"/>
                <a:gd name="T6" fmla="*/ 1 w 154"/>
                <a:gd name="T7" fmla="*/ 102 h 104"/>
                <a:gd name="T8" fmla="*/ 0 w 154"/>
                <a:gd name="T9" fmla="*/ 104 h 104"/>
                <a:gd name="T10" fmla="*/ 79 w 154"/>
                <a:gd name="T11" fmla="*/ 46 h 104"/>
                <a:gd name="T12" fmla="*/ 141 w 154"/>
                <a:gd name="T13" fmla="*/ 10 h 104"/>
                <a:gd name="T14" fmla="*/ 154 w 154"/>
                <a:gd name="T15" fmla="*/ 0 h 104"/>
                <a:gd name="T16" fmla="*/ 110 w 154"/>
                <a:gd name="T17" fmla="*/ 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04">
                  <a:moveTo>
                    <a:pt x="110" y="5"/>
                  </a:moveTo>
                  <a:cubicBezTo>
                    <a:pt x="96" y="5"/>
                    <a:pt x="84" y="20"/>
                    <a:pt x="75" y="10"/>
                  </a:cubicBezTo>
                  <a:cubicBezTo>
                    <a:pt x="60" y="13"/>
                    <a:pt x="43" y="41"/>
                    <a:pt x="34" y="53"/>
                  </a:cubicBezTo>
                  <a:cubicBezTo>
                    <a:pt x="22" y="68"/>
                    <a:pt x="13" y="86"/>
                    <a:pt x="1" y="102"/>
                  </a:cubicBezTo>
                  <a:cubicBezTo>
                    <a:pt x="1" y="103"/>
                    <a:pt x="0" y="104"/>
                    <a:pt x="0" y="104"/>
                  </a:cubicBezTo>
                  <a:cubicBezTo>
                    <a:pt x="25" y="84"/>
                    <a:pt x="51" y="64"/>
                    <a:pt x="79" y="46"/>
                  </a:cubicBezTo>
                  <a:cubicBezTo>
                    <a:pt x="99" y="34"/>
                    <a:pt x="121" y="23"/>
                    <a:pt x="141" y="10"/>
                  </a:cubicBezTo>
                  <a:cubicBezTo>
                    <a:pt x="146" y="7"/>
                    <a:pt x="151" y="4"/>
                    <a:pt x="154" y="0"/>
                  </a:cubicBezTo>
                  <a:cubicBezTo>
                    <a:pt x="132" y="5"/>
                    <a:pt x="134" y="4"/>
                    <a:pt x="110" y="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17BDA0F0-90F7-427A-89B7-8B6C0B37A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8313" y="4466257"/>
              <a:ext cx="1180869" cy="928951"/>
            </a:xfrm>
            <a:custGeom>
              <a:avLst/>
              <a:gdLst>
                <a:gd name="T0" fmla="*/ 123 w 155"/>
                <a:gd name="T1" fmla="*/ 66 h 122"/>
                <a:gd name="T2" fmla="*/ 84 w 155"/>
                <a:gd name="T3" fmla="*/ 20 h 122"/>
                <a:gd name="T4" fmla="*/ 47 w 155"/>
                <a:gd name="T5" fmla="*/ 10 h 122"/>
                <a:gd name="T6" fmla="*/ 0 w 155"/>
                <a:gd name="T7" fmla="*/ 0 h 122"/>
                <a:gd name="T8" fmla="*/ 13 w 155"/>
                <a:gd name="T9" fmla="*/ 12 h 122"/>
                <a:gd name="T10" fmla="*/ 76 w 155"/>
                <a:gd name="T11" fmla="*/ 55 h 122"/>
                <a:gd name="T12" fmla="*/ 155 w 155"/>
                <a:gd name="T13" fmla="*/ 122 h 122"/>
                <a:gd name="T14" fmla="*/ 154 w 155"/>
                <a:gd name="T15" fmla="*/ 119 h 122"/>
                <a:gd name="T16" fmla="*/ 123 w 155"/>
                <a:gd name="T17" fmla="*/ 6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22">
                  <a:moveTo>
                    <a:pt x="123" y="66"/>
                  </a:moveTo>
                  <a:cubicBezTo>
                    <a:pt x="115" y="54"/>
                    <a:pt x="100" y="24"/>
                    <a:pt x="84" y="20"/>
                  </a:cubicBezTo>
                  <a:cubicBezTo>
                    <a:pt x="74" y="28"/>
                    <a:pt x="62" y="12"/>
                    <a:pt x="47" y="10"/>
                  </a:cubicBezTo>
                  <a:cubicBezTo>
                    <a:pt x="21" y="7"/>
                    <a:pt x="24" y="8"/>
                    <a:pt x="0" y="0"/>
                  </a:cubicBezTo>
                  <a:cubicBezTo>
                    <a:pt x="3" y="5"/>
                    <a:pt x="8" y="8"/>
                    <a:pt x="13" y="12"/>
                  </a:cubicBezTo>
                  <a:cubicBezTo>
                    <a:pt x="33" y="27"/>
                    <a:pt x="55" y="40"/>
                    <a:pt x="76" y="55"/>
                  </a:cubicBezTo>
                  <a:cubicBezTo>
                    <a:pt x="105" y="76"/>
                    <a:pt x="130" y="99"/>
                    <a:pt x="155" y="122"/>
                  </a:cubicBezTo>
                  <a:cubicBezTo>
                    <a:pt x="155" y="121"/>
                    <a:pt x="154" y="120"/>
                    <a:pt x="154" y="119"/>
                  </a:cubicBezTo>
                  <a:cubicBezTo>
                    <a:pt x="143" y="102"/>
                    <a:pt x="135" y="84"/>
                    <a:pt x="123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E198EC4C-1A95-4044-BF42-3CB7ADA5A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9182" y="5395206"/>
              <a:ext cx="143953" cy="130458"/>
            </a:xfrm>
            <a:custGeom>
              <a:avLst/>
              <a:gdLst>
                <a:gd name="T0" fmla="*/ 0 w 19"/>
                <a:gd name="T1" fmla="*/ 0 h 17"/>
                <a:gd name="T2" fmla="*/ 6 w 19"/>
                <a:gd name="T3" fmla="*/ 11 h 17"/>
                <a:gd name="T4" fmla="*/ 19 w 19"/>
                <a:gd name="T5" fmla="*/ 17 h 17"/>
                <a:gd name="T6" fmla="*/ 0 w 19"/>
                <a:gd name="T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7">
                  <a:moveTo>
                    <a:pt x="0" y="0"/>
                  </a:moveTo>
                  <a:cubicBezTo>
                    <a:pt x="3" y="4"/>
                    <a:pt x="6" y="7"/>
                    <a:pt x="6" y="11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3" y="11"/>
                    <a:pt x="7" y="6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352995F6-F247-4CAD-808C-DD64D6C064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6159" y="3865700"/>
              <a:ext cx="2330247" cy="1180869"/>
            </a:xfrm>
            <a:custGeom>
              <a:avLst/>
              <a:gdLst>
                <a:gd name="T0" fmla="*/ 58 w 306"/>
                <a:gd name="T1" fmla="*/ 72 h 155"/>
                <a:gd name="T2" fmla="*/ 67 w 306"/>
                <a:gd name="T3" fmla="*/ 73 h 155"/>
                <a:gd name="T4" fmla="*/ 63 w 306"/>
                <a:gd name="T5" fmla="*/ 112 h 155"/>
                <a:gd name="T6" fmla="*/ 60 w 306"/>
                <a:gd name="T7" fmla="*/ 139 h 155"/>
                <a:gd name="T8" fmla="*/ 75 w 306"/>
                <a:gd name="T9" fmla="*/ 119 h 155"/>
                <a:gd name="T10" fmla="*/ 100 w 306"/>
                <a:gd name="T11" fmla="*/ 64 h 155"/>
                <a:gd name="T12" fmla="*/ 131 w 306"/>
                <a:gd name="T13" fmla="*/ 63 h 155"/>
                <a:gd name="T14" fmla="*/ 144 w 306"/>
                <a:gd name="T15" fmla="*/ 72 h 155"/>
                <a:gd name="T16" fmla="*/ 182 w 306"/>
                <a:gd name="T17" fmla="*/ 113 h 155"/>
                <a:gd name="T18" fmla="*/ 201 w 306"/>
                <a:gd name="T19" fmla="*/ 144 h 155"/>
                <a:gd name="T20" fmla="*/ 212 w 306"/>
                <a:gd name="T21" fmla="*/ 143 h 155"/>
                <a:gd name="T22" fmla="*/ 209 w 306"/>
                <a:gd name="T23" fmla="*/ 118 h 155"/>
                <a:gd name="T24" fmla="*/ 191 w 306"/>
                <a:gd name="T25" fmla="*/ 78 h 155"/>
                <a:gd name="T26" fmla="*/ 191 w 306"/>
                <a:gd name="T27" fmla="*/ 60 h 155"/>
                <a:gd name="T28" fmla="*/ 228 w 306"/>
                <a:gd name="T29" fmla="*/ 77 h 155"/>
                <a:gd name="T30" fmla="*/ 248 w 306"/>
                <a:gd name="T31" fmla="*/ 101 h 155"/>
                <a:gd name="T32" fmla="*/ 281 w 306"/>
                <a:gd name="T33" fmla="*/ 120 h 155"/>
                <a:gd name="T34" fmla="*/ 301 w 306"/>
                <a:gd name="T35" fmla="*/ 139 h 155"/>
                <a:gd name="T36" fmla="*/ 282 w 306"/>
                <a:gd name="T37" fmla="*/ 83 h 155"/>
                <a:gd name="T38" fmla="*/ 283 w 306"/>
                <a:gd name="T39" fmla="*/ 82 h 155"/>
                <a:gd name="T40" fmla="*/ 137 w 306"/>
                <a:gd name="T41" fmla="*/ 13 h 155"/>
                <a:gd name="T42" fmla="*/ 119 w 306"/>
                <a:gd name="T43" fmla="*/ 23 h 155"/>
                <a:gd name="T44" fmla="*/ 95 w 306"/>
                <a:gd name="T45" fmla="*/ 24 h 155"/>
                <a:gd name="T46" fmla="*/ 65 w 306"/>
                <a:gd name="T47" fmla="*/ 27 h 155"/>
                <a:gd name="T48" fmla="*/ 17 w 306"/>
                <a:gd name="T49" fmla="*/ 75 h 155"/>
                <a:gd name="T50" fmla="*/ 0 w 306"/>
                <a:gd name="T51" fmla="*/ 101 h 155"/>
                <a:gd name="T52" fmla="*/ 32 w 306"/>
                <a:gd name="T53" fmla="*/ 81 h 155"/>
                <a:gd name="T54" fmla="*/ 58 w 306"/>
                <a:gd name="T55" fmla="*/ 7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6" h="155">
                  <a:moveTo>
                    <a:pt x="58" y="72"/>
                  </a:moveTo>
                  <a:cubicBezTo>
                    <a:pt x="60" y="78"/>
                    <a:pt x="65" y="79"/>
                    <a:pt x="67" y="73"/>
                  </a:cubicBezTo>
                  <a:cubicBezTo>
                    <a:pt x="64" y="85"/>
                    <a:pt x="65" y="100"/>
                    <a:pt x="63" y="112"/>
                  </a:cubicBezTo>
                  <a:cubicBezTo>
                    <a:pt x="62" y="116"/>
                    <a:pt x="56" y="135"/>
                    <a:pt x="60" y="139"/>
                  </a:cubicBezTo>
                  <a:cubicBezTo>
                    <a:pt x="67" y="147"/>
                    <a:pt x="74" y="123"/>
                    <a:pt x="75" y="119"/>
                  </a:cubicBezTo>
                  <a:cubicBezTo>
                    <a:pt x="81" y="102"/>
                    <a:pt x="84" y="76"/>
                    <a:pt x="100" y="64"/>
                  </a:cubicBezTo>
                  <a:cubicBezTo>
                    <a:pt x="104" y="61"/>
                    <a:pt x="122" y="59"/>
                    <a:pt x="131" y="63"/>
                  </a:cubicBezTo>
                  <a:cubicBezTo>
                    <a:pt x="138" y="65"/>
                    <a:pt x="139" y="66"/>
                    <a:pt x="144" y="72"/>
                  </a:cubicBezTo>
                  <a:cubicBezTo>
                    <a:pt x="158" y="85"/>
                    <a:pt x="170" y="98"/>
                    <a:pt x="182" y="113"/>
                  </a:cubicBezTo>
                  <a:cubicBezTo>
                    <a:pt x="187" y="120"/>
                    <a:pt x="194" y="140"/>
                    <a:pt x="201" y="144"/>
                  </a:cubicBezTo>
                  <a:cubicBezTo>
                    <a:pt x="206" y="146"/>
                    <a:pt x="208" y="146"/>
                    <a:pt x="212" y="143"/>
                  </a:cubicBezTo>
                  <a:cubicBezTo>
                    <a:pt x="223" y="136"/>
                    <a:pt x="214" y="127"/>
                    <a:pt x="209" y="118"/>
                  </a:cubicBezTo>
                  <a:cubicBezTo>
                    <a:pt x="200" y="106"/>
                    <a:pt x="193" y="93"/>
                    <a:pt x="191" y="78"/>
                  </a:cubicBezTo>
                  <a:cubicBezTo>
                    <a:pt x="191" y="72"/>
                    <a:pt x="192" y="65"/>
                    <a:pt x="191" y="60"/>
                  </a:cubicBezTo>
                  <a:cubicBezTo>
                    <a:pt x="203" y="65"/>
                    <a:pt x="217" y="69"/>
                    <a:pt x="228" y="77"/>
                  </a:cubicBezTo>
                  <a:cubicBezTo>
                    <a:pt x="238" y="84"/>
                    <a:pt x="241" y="91"/>
                    <a:pt x="248" y="101"/>
                  </a:cubicBezTo>
                  <a:cubicBezTo>
                    <a:pt x="257" y="112"/>
                    <a:pt x="271" y="111"/>
                    <a:pt x="281" y="120"/>
                  </a:cubicBezTo>
                  <a:cubicBezTo>
                    <a:pt x="287" y="124"/>
                    <a:pt x="296" y="155"/>
                    <a:pt x="301" y="139"/>
                  </a:cubicBezTo>
                  <a:cubicBezTo>
                    <a:pt x="306" y="124"/>
                    <a:pt x="264" y="97"/>
                    <a:pt x="282" y="83"/>
                  </a:cubicBezTo>
                  <a:cubicBezTo>
                    <a:pt x="283" y="83"/>
                    <a:pt x="283" y="82"/>
                    <a:pt x="283" y="82"/>
                  </a:cubicBezTo>
                  <a:cubicBezTo>
                    <a:pt x="226" y="35"/>
                    <a:pt x="169" y="0"/>
                    <a:pt x="137" y="13"/>
                  </a:cubicBezTo>
                  <a:cubicBezTo>
                    <a:pt x="131" y="15"/>
                    <a:pt x="126" y="19"/>
                    <a:pt x="119" y="23"/>
                  </a:cubicBezTo>
                  <a:cubicBezTo>
                    <a:pt x="112" y="24"/>
                    <a:pt x="109" y="23"/>
                    <a:pt x="95" y="24"/>
                  </a:cubicBezTo>
                  <a:cubicBezTo>
                    <a:pt x="81" y="24"/>
                    <a:pt x="73" y="36"/>
                    <a:pt x="65" y="27"/>
                  </a:cubicBezTo>
                  <a:cubicBezTo>
                    <a:pt x="49" y="29"/>
                    <a:pt x="26" y="63"/>
                    <a:pt x="17" y="75"/>
                  </a:cubicBezTo>
                  <a:cubicBezTo>
                    <a:pt x="11" y="83"/>
                    <a:pt x="5" y="92"/>
                    <a:pt x="0" y="101"/>
                  </a:cubicBezTo>
                  <a:cubicBezTo>
                    <a:pt x="10" y="93"/>
                    <a:pt x="20" y="86"/>
                    <a:pt x="32" y="81"/>
                  </a:cubicBezTo>
                  <a:cubicBezTo>
                    <a:pt x="39" y="77"/>
                    <a:pt x="50" y="70"/>
                    <a:pt x="58" y="7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BA88FF0E-6856-4260-B465-A8378159A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8389821" y="3865700"/>
              <a:ext cx="1286584" cy="1180869"/>
            </a:xfrm>
            <a:custGeom>
              <a:avLst/>
              <a:gdLst>
                <a:gd name="T0" fmla="*/ 145 w 169"/>
                <a:gd name="T1" fmla="*/ 83 h 155"/>
                <a:gd name="T2" fmla="*/ 146 w 169"/>
                <a:gd name="T3" fmla="*/ 82 h 155"/>
                <a:gd name="T4" fmla="*/ 0 w 169"/>
                <a:gd name="T5" fmla="*/ 13 h 155"/>
                <a:gd name="T6" fmla="*/ 0 w 169"/>
                <a:gd name="T7" fmla="*/ 13 h 155"/>
                <a:gd name="T8" fmla="*/ 5 w 169"/>
                <a:gd name="T9" fmla="*/ 70 h 155"/>
                <a:gd name="T10" fmla="*/ 7 w 169"/>
                <a:gd name="T11" fmla="*/ 72 h 155"/>
                <a:gd name="T12" fmla="*/ 45 w 169"/>
                <a:gd name="T13" fmla="*/ 113 h 155"/>
                <a:gd name="T14" fmla="*/ 64 w 169"/>
                <a:gd name="T15" fmla="*/ 144 h 155"/>
                <a:gd name="T16" fmla="*/ 75 w 169"/>
                <a:gd name="T17" fmla="*/ 143 h 155"/>
                <a:gd name="T18" fmla="*/ 72 w 169"/>
                <a:gd name="T19" fmla="*/ 118 h 155"/>
                <a:gd name="T20" fmla="*/ 54 w 169"/>
                <a:gd name="T21" fmla="*/ 78 h 155"/>
                <a:gd name="T22" fmla="*/ 54 w 169"/>
                <a:gd name="T23" fmla="*/ 60 h 155"/>
                <a:gd name="T24" fmla="*/ 91 w 169"/>
                <a:gd name="T25" fmla="*/ 77 h 155"/>
                <a:gd name="T26" fmla="*/ 111 w 169"/>
                <a:gd name="T27" fmla="*/ 101 h 155"/>
                <a:gd name="T28" fmla="*/ 144 w 169"/>
                <a:gd name="T29" fmla="*/ 120 h 155"/>
                <a:gd name="T30" fmla="*/ 164 w 169"/>
                <a:gd name="T31" fmla="*/ 139 h 155"/>
                <a:gd name="T32" fmla="*/ 145 w 169"/>
                <a:gd name="T33" fmla="*/ 8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9" h="155">
                  <a:moveTo>
                    <a:pt x="145" y="83"/>
                  </a:moveTo>
                  <a:cubicBezTo>
                    <a:pt x="146" y="83"/>
                    <a:pt x="146" y="82"/>
                    <a:pt x="146" y="82"/>
                  </a:cubicBezTo>
                  <a:cubicBezTo>
                    <a:pt x="89" y="35"/>
                    <a:pt x="32" y="0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3" y="31"/>
                    <a:pt x="5" y="50"/>
                    <a:pt x="5" y="70"/>
                  </a:cubicBezTo>
                  <a:cubicBezTo>
                    <a:pt x="6" y="71"/>
                    <a:pt x="7" y="71"/>
                    <a:pt x="7" y="72"/>
                  </a:cubicBezTo>
                  <a:cubicBezTo>
                    <a:pt x="21" y="85"/>
                    <a:pt x="33" y="98"/>
                    <a:pt x="45" y="113"/>
                  </a:cubicBezTo>
                  <a:cubicBezTo>
                    <a:pt x="50" y="120"/>
                    <a:pt x="57" y="140"/>
                    <a:pt x="64" y="144"/>
                  </a:cubicBezTo>
                  <a:cubicBezTo>
                    <a:pt x="69" y="146"/>
                    <a:pt x="71" y="146"/>
                    <a:pt x="75" y="143"/>
                  </a:cubicBezTo>
                  <a:cubicBezTo>
                    <a:pt x="86" y="136"/>
                    <a:pt x="77" y="127"/>
                    <a:pt x="72" y="118"/>
                  </a:cubicBezTo>
                  <a:cubicBezTo>
                    <a:pt x="63" y="106"/>
                    <a:pt x="56" y="93"/>
                    <a:pt x="54" y="78"/>
                  </a:cubicBezTo>
                  <a:cubicBezTo>
                    <a:pt x="54" y="72"/>
                    <a:pt x="55" y="65"/>
                    <a:pt x="54" y="60"/>
                  </a:cubicBezTo>
                  <a:cubicBezTo>
                    <a:pt x="66" y="65"/>
                    <a:pt x="80" y="69"/>
                    <a:pt x="91" y="77"/>
                  </a:cubicBezTo>
                  <a:cubicBezTo>
                    <a:pt x="101" y="84"/>
                    <a:pt x="104" y="91"/>
                    <a:pt x="111" y="101"/>
                  </a:cubicBezTo>
                  <a:cubicBezTo>
                    <a:pt x="120" y="112"/>
                    <a:pt x="134" y="111"/>
                    <a:pt x="144" y="120"/>
                  </a:cubicBezTo>
                  <a:cubicBezTo>
                    <a:pt x="150" y="124"/>
                    <a:pt x="159" y="155"/>
                    <a:pt x="164" y="139"/>
                  </a:cubicBezTo>
                  <a:cubicBezTo>
                    <a:pt x="169" y="124"/>
                    <a:pt x="127" y="97"/>
                    <a:pt x="145" y="83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6C78AA4C-6400-4103-825A-ACF100B19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5584" y="4443764"/>
              <a:ext cx="335142" cy="778249"/>
            </a:xfrm>
            <a:custGeom>
              <a:avLst/>
              <a:gdLst>
                <a:gd name="T0" fmla="*/ 42 w 44"/>
                <a:gd name="T1" fmla="*/ 1 h 102"/>
                <a:gd name="T2" fmla="*/ 28 w 44"/>
                <a:gd name="T3" fmla="*/ 18 h 102"/>
                <a:gd name="T4" fmla="*/ 9 w 44"/>
                <a:gd name="T5" fmla="*/ 71 h 102"/>
                <a:gd name="T6" fmla="*/ 5 w 44"/>
                <a:gd name="T7" fmla="*/ 101 h 102"/>
                <a:gd name="T8" fmla="*/ 17 w 44"/>
                <a:gd name="T9" fmla="*/ 93 h 102"/>
                <a:gd name="T10" fmla="*/ 28 w 44"/>
                <a:gd name="T11" fmla="*/ 83 h 102"/>
                <a:gd name="T12" fmla="*/ 28 w 44"/>
                <a:gd name="T13" fmla="*/ 85 h 102"/>
                <a:gd name="T14" fmla="*/ 28 w 44"/>
                <a:gd name="T15" fmla="*/ 84 h 102"/>
                <a:gd name="T16" fmla="*/ 37 w 44"/>
                <a:gd name="T17" fmla="*/ 55 h 102"/>
                <a:gd name="T18" fmla="*/ 40 w 44"/>
                <a:gd name="T19" fmla="*/ 34 h 102"/>
                <a:gd name="T20" fmla="*/ 42 w 44"/>
                <a:gd name="T21" fmla="*/ 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102">
                  <a:moveTo>
                    <a:pt x="42" y="1"/>
                  </a:moveTo>
                  <a:cubicBezTo>
                    <a:pt x="35" y="0"/>
                    <a:pt x="30" y="13"/>
                    <a:pt x="28" y="18"/>
                  </a:cubicBezTo>
                  <a:cubicBezTo>
                    <a:pt x="21" y="35"/>
                    <a:pt x="14" y="53"/>
                    <a:pt x="9" y="71"/>
                  </a:cubicBezTo>
                  <a:cubicBezTo>
                    <a:pt x="9" y="74"/>
                    <a:pt x="0" y="99"/>
                    <a:pt x="5" y="101"/>
                  </a:cubicBezTo>
                  <a:cubicBezTo>
                    <a:pt x="8" y="102"/>
                    <a:pt x="15" y="94"/>
                    <a:pt x="17" y="93"/>
                  </a:cubicBezTo>
                  <a:cubicBezTo>
                    <a:pt x="20" y="90"/>
                    <a:pt x="27" y="87"/>
                    <a:pt x="28" y="83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28" y="85"/>
                    <a:pt x="28" y="85"/>
                    <a:pt x="28" y="84"/>
                  </a:cubicBezTo>
                  <a:cubicBezTo>
                    <a:pt x="30" y="74"/>
                    <a:pt x="33" y="65"/>
                    <a:pt x="37" y="55"/>
                  </a:cubicBezTo>
                  <a:cubicBezTo>
                    <a:pt x="39" y="48"/>
                    <a:pt x="39" y="41"/>
                    <a:pt x="40" y="34"/>
                  </a:cubicBezTo>
                  <a:cubicBezTo>
                    <a:pt x="42" y="23"/>
                    <a:pt x="44" y="11"/>
                    <a:pt x="42" y="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F3EA7559-01AA-42F0-976D-36E2AF7C35D1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5236" y="4520240"/>
              <a:ext cx="443108" cy="740012"/>
            </a:xfrm>
            <a:custGeom>
              <a:avLst/>
              <a:gdLst>
                <a:gd name="T0" fmla="*/ 4 w 58"/>
                <a:gd name="T1" fmla="*/ 0 h 97"/>
                <a:gd name="T2" fmla="*/ 8 w 58"/>
                <a:gd name="T3" fmla="*/ 22 h 97"/>
                <a:gd name="T4" fmla="*/ 34 w 58"/>
                <a:gd name="T5" fmla="*/ 72 h 97"/>
                <a:gd name="T6" fmla="*/ 54 w 58"/>
                <a:gd name="T7" fmla="*/ 95 h 97"/>
                <a:gd name="T8" fmla="*/ 55 w 58"/>
                <a:gd name="T9" fmla="*/ 81 h 97"/>
                <a:gd name="T10" fmla="*/ 56 w 58"/>
                <a:gd name="T11" fmla="*/ 66 h 97"/>
                <a:gd name="T12" fmla="*/ 57 w 58"/>
                <a:gd name="T13" fmla="*/ 67 h 97"/>
                <a:gd name="T14" fmla="*/ 57 w 58"/>
                <a:gd name="T15" fmla="*/ 67 h 97"/>
                <a:gd name="T16" fmla="*/ 41 w 58"/>
                <a:gd name="T17" fmla="*/ 41 h 97"/>
                <a:gd name="T18" fmla="*/ 28 w 58"/>
                <a:gd name="T19" fmla="*/ 24 h 97"/>
                <a:gd name="T20" fmla="*/ 4 w 58"/>
                <a:gd name="T2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97">
                  <a:moveTo>
                    <a:pt x="4" y="0"/>
                  </a:moveTo>
                  <a:cubicBezTo>
                    <a:pt x="0" y="4"/>
                    <a:pt x="6" y="18"/>
                    <a:pt x="8" y="22"/>
                  </a:cubicBezTo>
                  <a:cubicBezTo>
                    <a:pt x="16" y="39"/>
                    <a:pt x="24" y="56"/>
                    <a:pt x="34" y="72"/>
                  </a:cubicBezTo>
                  <a:cubicBezTo>
                    <a:pt x="36" y="75"/>
                    <a:pt x="49" y="97"/>
                    <a:pt x="54" y="95"/>
                  </a:cubicBezTo>
                  <a:cubicBezTo>
                    <a:pt x="56" y="94"/>
                    <a:pt x="55" y="83"/>
                    <a:pt x="55" y="81"/>
                  </a:cubicBezTo>
                  <a:cubicBezTo>
                    <a:pt x="56" y="77"/>
                    <a:pt x="58" y="70"/>
                    <a:pt x="56" y="66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1" y="59"/>
                    <a:pt x="46" y="50"/>
                    <a:pt x="41" y="41"/>
                  </a:cubicBezTo>
                  <a:cubicBezTo>
                    <a:pt x="37" y="34"/>
                    <a:pt x="32" y="30"/>
                    <a:pt x="28" y="24"/>
                  </a:cubicBezTo>
                  <a:cubicBezTo>
                    <a:pt x="21" y="15"/>
                    <a:pt x="14" y="6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B6A85C41-F810-4061-8ED6-E4E3BDA88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7503" y="5266998"/>
              <a:ext cx="569067" cy="973936"/>
            </a:xfrm>
            <a:custGeom>
              <a:avLst/>
              <a:gdLst>
                <a:gd name="T0" fmla="*/ 68 w 75"/>
                <a:gd name="T1" fmla="*/ 31 h 128"/>
                <a:gd name="T2" fmla="*/ 61 w 75"/>
                <a:gd name="T3" fmla="*/ 23 h 128"/>
                <a:gd name="T4" fmla="*/ 60 w 75"/>
                <a:gd name="T5" fmla="*/ 6 h 128"/>
                <a:gd name="T6" fmla="*/ 51 w 75"/>
                <a:gd name="T7" fmla="*/ 2 h 128"/>
                <a:gd name="T8" fmla="*/ 44 w 75"/>
                <a:gd name="T9" fmla="*/ 14 h 128"/>
                <a:gd name="T10" fmla="*/ 30 w 75"/>
                <a:gd name="T11" fmla="*/ 44 h 128"/>
                <a:gd name="T12" fmla="*/ 5 w 75"/>
                <a:gd name="T13" fmla="*/ 103 h 128"/>
                <a:gd name="T14" fmla="*/ 1 w 75"/>
                <a:gd name="T15" fmla="*/ 126 h 128"/>
                <a:gd name="T16" fmla="*/ 0 w 75"/>
                <a:gd name="T17" fmla="*/ 128 h 128"/>
                <a:gd name="T18" fmla="*/ 38 w 75"/>
                <a:gd name="T19" fmla="*/ 96 h 128"/>
                <a:gd name="T20" fmla="*/ 46 w 75"/>
                <a:gd name="T21" fmla="*/ 99 h 128"/>
                <a:gd name="T22" fmla="*/ 51 w 75"/>
                <a:gd name="T23" fmla="*/ 101 h 128"/>
                <a:gd name="T24" fmla="*/ 59 w 75"/>
                <a:gd name="T25" fmla="*/ 77 h 128"/>
                <a:gd name="T26" fmla="*/ 69 w 75"/>
                <a:gd name="T27" fmla="*/ 49 h 128"/>
                <a:gd name="T28" fmla="*/ 68 w 75"/>
                <a:gd name="T29" fmla="*/ 3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" h="128">
                  <a:moveTo>
                    <a:pt x="68" y="31"/>
                  </a:moveTo>
                  <a:cubicBezTo>
                    <a:pt x="66" y="28"/>
                    <a:pt x="62" y="28"/>
                    <a:pt x="61" y="23"/>
                  </a:cubicBezTo>
                  <a:cubicBezTo>
                    <a:pt x="59" y="17"/>
                    <a:pt x="63" y="11"/>
                    <a:pt x="60" y="6"/>
                  </a:cubicBezTo>
                  <a:cubicBezTo>
                    <a:pt x="58" y="4"/>
                    <a:pt x="53" y="0"/>
                    <a:pt x="51" y="2"/>
                  </a:cubicBezTo>
                  <a:cubicBezTo>
                    <a:pt x="49" y="3"/>
                    <a:pt x="46" y="12"/>
                    <a:pt x="44" y="14"/>
                  </a:cubicBezTo>
                  <a:cubicBezTo>
                    <a:pt x="39" y="23"/>
                    <a:pt x="34" y="33"/>
                    <a:pt x="30" y="44"/>
                  </a:cubicBezTo>
                  <a:cubicBezTo>
                    <a:pt x="22" y="63"/>
                    <a:pt x="14" y="86"/>
                    <a:pt x="5" y="103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1" y="127"/>
                    <a:pt x="0" y="127"/>
                    <a:pt x="0" y="128"/>
                  </a:cubicBezTo>
                  <a:cubicBezTo>
                    <a:pt x="8" y="110"/>
                    <a:pt x="28" y="90"/>
                    <a:pt x="38" y="96"/>
                  </a:cubicBezTo>
                  <a:cubicBezTo>
                    <a:pt x="41" y="97"/>
                    <a:pt x="43" y="98"/>
                    <a:pt x="46" y="99"/>
                  </a:cubicBezTo>
                  <a:cubicBezTo>
                    <a:pt x="48" y="99"/>
                    <a:pt x="50" y="98"/>
                    <a:pt x="51" y="101"/>
                  </a:cubicBezTo>
                  <a:cubicBezTo>
                    <a:pt x="51" y="93"/>
                    <a:pt x="57" y="86"/>
                    <a:pt x="59" y="77"/>
                  </a:cubicBezTo>
                  <a:cubicBezTo>
                    <a:pt x="62" y="66"/>
                    <a:pt x="64" y="60"/>
                    <a:pt x="69" y="49"/>
                  </a:cubicBezTo>
                  <a:cubicBezTo>
                    <a:pt x="75" y="38"/>
                    <a:pt x="73" y="37"/>
                    <a:pt x="68" y="3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231DDE26-E222-4D21-ADA6-F3B425BA0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2729" y="6371391"/>
              <a:ext cx="105717" cy="53983"/>
            </a:xfrm>
            <a:custGeom>
              <a:avLst/>
              <a:gdLst>
                <a:gd name="T0" fmla="*/ 14 w 14"/>
                <a:gd name="T1" fmla="*/ 0 h 7"/>
                <a:gd name="T2" fmla="*/ 0 w 14"/>
                <a:gd name="T3" fmla="*/ 7 h 7"/>
                <a:gd name="T4" fmla="*/ 14 w 14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7">
                  <a:moveTo>
                    <a:pt x="14" y="0"/>
                  </a:moveTo>
                  <a:cubicBezTo>
                    <a:pt x="9" y="2"/>
                    <a:pt x="4" y="5"/>
                    <a:pt x="0" y="7"/>
                  </a:cubicBezTo>
                  <a:cubicBezTo>
                    <a:pt x="5" y="5"/>
                    <a:pt x="9" y="2"/>
                    <a:pt x="14" y="0"/>
                  </a:cubicBezTo>
                  <a:close/>
                </a:path>
              </a:pathLst>
            </a:custGeom>
            <a:solidFill>
              <a:srgbClr val="6691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BA266FFD-FA15-4725-87E8-975620605B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8444" y="5669617"/>
              <a:ext cx="1970363" cy="746759"/>
            </a:xfrm>
            <a:custGeom>
              <a:avLst/>
              <a:gdLst>
                <a:gd name="T0" fmla="*/ 259 w 259"/>
                <a:gd name="T1" fmla="*/ 0 h 98"/>
                <a:gd name="T2" fmla="*/ 229 w 259"/>
                <a:gd name="T3" fmla="*/ 18 h 98"/>
                <a:gd name="T4" fmla="*/ 191 w 259"/>
                <a:gd name="T5" fmla="*/ 34 h 98"/>
                <a:gd name="T6" fmla="*/ 166 w 259"/>
                <a:gd name="T7" fmla="*/ 35 h 98"/>
                <a:gd name="T8" fmla="*/ 152 w 259"/>
                <a:gd name="T9" fmla="*/ 28 h 98"/>
                <a:gd name="T10" fmla="*/ 83 w 259"/>
                <a:gd name="T11" fmla="*/ 49 h 98"/>
                <a:gd name="T12" fmla="*/ 23 w 259"/>
                <a:gd name="T13" fmla="*/ 81 h 98"/>
                <a:gd name="T14" fmla="*/ 0 w 259"/>
                <a:gd name="T15" fmla="*/ 92 h 98"/>
                <a:gd name="T16" fmla="*/ 69 w 259"/>
                <a:gd name="T17" fmla="*/ 79 h 98"/>
                <a:gd name="T18" fmla="*/ 129 w 259"/>
                <a:gd name="T19" fmla="*/ 84 h 98"/>
                <a:gd name="T20" fmla="*/ 139 w 259"/>
                <a:gd name="T21" fmla="*/ 92 h 98"/>
                <a:gd name="T22" fmla="*/ 156 w 259"/>
                <a:gd name="T23" fmla="*/ 94 h 98"/>
                <a:gd name="T24" fmla="*/ 170 w 259"/>
                <a:gd name="T25" fmla="*/ 95 h 98"/>
                <a:gd name="T26" fmla="*/ 170 w 259"/>
                <a:gd name="T27" fmla="*/ 87 h 98"/>
                <a:gd name="T28" fmla="*/ 189 w 259"/>
                <a:gd name="T29" fmla="*/ 71 h 98"/>
                <a:gd name="T30" fmla="*/ 227 w 259"/>
                <a:gd name="T31" fmla="*/ 40 h 98"/>
                <a:gd name="T32" fmla="*/ 259 w 259"/>
                <a:gd name="T33" fmla="*/ 14 h 98"/>
                <a:gd name="T34" fmla="*/ 243 w 259"/>
                <a:gd name="T35" fmla="*/ 23 h 98"/>
                <a:gd name="T36" fmla="*/ 259 w 259"/>
                <a:gd name="T3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9" h="98">
                  <a:moveTo>
                    <a:pt x="259" y="0"/>
                  </a:moveTo>
                  <a:cubicBezTo>
                    <a:pt x="249" y="0"/>
                    <a:pt x="238" y="12"/>
                    <a:pt x="229" y="18"/>
                  </a:cubicBezTo>
                  <a:cubicBezTo>
                    <a:pt x="218" y="25"/>
                    <a:pt x="204" y="30"/>
                    <a:pt x="191" y="34"/>
                  </a:cubicBezTo>
                  <a:cubicBezTo>
                    <a:pt x="183" y="36"/>
                    <a:pt x="174" y="39"/>
                    <a:pt x="166" y="35"/>
                  </a:cubicBezTo>
                  <a:cubicBezTo>
                    <a:pt x="161" y="33"/>
                    <a:pt x="159" y="29"/>
                    <a:pt x="152" y="28"/>
                  </a:cubicBezTo>
                  <a:cubicBezTo>
                    <a:pt x="130" y="23"/>
                    <a:pt x="103" y="40"/>
                    <a:pt x="83" y="49"/>
                  </a:cubicBezTo>
                  <a:cubicBezTo>
                    <a:pt x="62" y="58"/>
                    <a:pt x="42" y="69"/>
                    <a:pt x="23" y="81"/>
                  </a:cubicBezTo>
                  <a:cubicBezTo>
                    <a:pt x="15" y="85"/>
                    <a:pt x="8" y="88"/>
                    <a:pt x="0" y="92"/>
                  </a:cubicBezTo>
                  <a:cubicBezTo>
                    <a:pt x="21" y="83"/>
                    <a:pt x="49" y="81"/>
                    <a:pt x="69" y="79"/>
                  </a:cubicBezTo>
                  <a:cubicBezTo>
                    <a:pt x="87" y="78"/>
                    <a:pt x="115" y="73"/>
                    <a:pt x="129" y="84"/>
                  </a:cubicBezTo>
                  <a:cubicBezTo>
                    <a:pt x="134" y="87"/>
                    <a:pt x="134" y="90"/>
                    <a:pt x="139" y="92"/>
                  </a:cubicBezTo>
                  <a:cubicBezTo>
                    <a:pt x="145" y="94"/>
                    <a:pt x="150" y="93"/>
                    <a:pt x="156" y="94"/>
                  </a:cubicBezTo>
                  <a:cubicBezTo>
                    <a:pt x="161" y="95"/>
                    <a:pt x="165" y="98"/>
                    <a:pt x="170" y="95"/>
                  </a:cubicBezTo>
                  <a:cubicBezTo>
                    <a:pt x="170" y="87"/>
                    <a:pt x="170" y="87"/>
                    <a:pt x="170" y="87"/>
                  </a:cubicBezTo>
                  <a:cubicBezTo>
                    <a:pt x="177" y="84"/>
                    <a:pt x="184" y="75"/>
                    <a:pt x="189" y="71"/>
                  </a:cubicBezTo>
                  <a:cubicBezTo>
                    <a:pt x="201" y="61"/>
                    <a:pt x="214" y="50"/>
                    <a:pt x="227" y="40"/>
                  </a:cubicBezTo>
                  <a:cubicBezTo>
                    <a:pt x="238" y="32"/>
                    <a:pt x="251" y="25"/>
                    <a:pt x="259" y="14"/>
                  </a:cubicBezTo>
                  <a:cubicBezTo>
                    <a:pt x="254" y="17"/>
                    <a:pt x="248" y="21"/>
                    <a:pt x="243" y="23"/>
                  </a:cubicBezTo>
                  <a:cubicBezTo>
                    <a:pt x="247" y="15"/>
                    <a:pt x="256" y="9"/>
                    <a:pt x="259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7985E834-28EE-4D0C-9720-0C6C508CC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2717" y="5914789"/>
              <a:ext cx="1774677" cy="571315"/>
            </a:xfrm>
            <a:custGeom>
              <a:avLst/>
              <a:gdLst>
                <a:gd name="T0" fmla="*/ 197 w 233"/>
                <a:gd name="T1" fmla="*/ 37 h 75"/>
                <a:gd name="T2" fmla="*/ 177 w 233"/>
                <a:gd name="T3" fmla="*/ 40 h 75"/>
                <a:gd name="T4" fmla="*/ 160 w 233"/>
                <a:gd name="T5" fmla="*/ 37 h 75"/>
                <a:gd name="T6" fmla="*/ 134 w 233"/>
                <a:gd name="T7" fmla="*/ 27 h 75"/>
                <a:gd name="T8" fmla="*/ 106 w 233"/>
                <a:gd name="T9" fmla="*/ 25 h 75"/>
                <a:gd name="T10" fmla="*/ 81 w 233"/>
                <a:gd name="T11" fmla="*/ 22 h 75"/>
                <a:gd name="T12" fmla="*/ 78 w 233"/>
                <a:gd name="T13" fmla="*/ 33 h 75"/>
                <a:gd name="T14" fmla="*/ 66 w 233"/>
                <a:gd name="T15" fmla="*/ 34 h 75"/>
                <a:gd name="T16" fmla="*/ 48 w 233"/>
                <a:gd name="T17" fmla="*/ 33 h 75"/>
                <a:gd name="T18" fmla="*/ 12 w 233"/>
                <a:gd name="T19" fmla="*/ 21 h 75"/>
                <a:gd name="T20" fmla="*/ 46 w 233"/>
                <a:gd name="T21" fmla="*/ 62 h 75"/>
                <a:gd name="T22" fmla="*/ 46 w 233"/>
                <a:gd name="T23" fmla="*/ 62 h 75"/>
                <a:gd name="T24" fmla="*/ 122 w 233"/>
                <a:gd name="T25" fmla="*/ 65 h 75"/>
                <a:gd name="T26" fmla="*/ 182 w 233"/>
                <a:gd name="T27" fmla="*/ 65 h 75"/>
                <a:gd name="T28" fmla="*/ 233 w 233"/>
                <a:gd name="T29" fmla="*/ 55 h 75"/>
                <a:gd name="T30" fmla="*/ 197 w 233"/>
                <a:gd name="T31" fmla="*/ 3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3" h="75">
                  <a:moveTo>
                    <a:pt x="197" y="37"/>
                  </a:moveTo>
                  <a:cubicBezTo>
                    <a:pt x="191" y="37"/>
                    <a:pt x="184" y="40"/>
                    <a:pt x="177" y="40"/>
                  </a:cubicBezTo>
                  <a:cubicBezTo>
                    <a:pt x="171" y="40"/>
                    <a:pt x="167" y="37"/>
                    <a:pt x="160" y="37"/>
                  </a:cubicBezTo>
                  <a:cubicBezTo>
                    <a:pt x="160" y="22"/>
                    <a:pt x="144" y="25"/>
                    <a:pt x="134" y="27"/>
                  </a:cubicBezTo>
                  <a:cubicBezTo>
                    <a:pt x="136" y="7"/>
                    <a:pt x="108" y="9"/>
                    <a:pt x="106" y="25"/>
                  </a:cubicBezTo>
                  <a:cubicBezTo>
                    <a:pt x="98" y="0"/>
                    <a:pt x="72" y="13"/>
                    <a:pt x="81" y="22"/>
                  </a:cubicBezTo>
                  <a:cubicBezTo>
                    <a:pt x="77" y="21"/>
                    <a:pt x="73" y="27"/>
                    <a:pt x="78" y="33"/>
                  </a:cubicBezTo>
                  <a:cubicBezTo>
                    <a:pt x="74" y="33"/>
                    <a:pt x="69" y="34"/>
                    <a:pt x="66" y="34"/>
                  </a:cubicBezTo>
                  <a:cubicBezTo>
                    <a:pt x="65" y="25"/>
                    <a:pt x="50" y="22"/>
                    <a:pt x="48" y="33"/>
                  </a:cubicBezTo>
                  <a:cubicBezTo>
                    <a:pt x="47" y="22"/>
                    <a:pt x="20" y="10"/>
                    <a:pt x="12" y="21"/>
                  </a:cubicBezTo>
                  <a:cubicBezTo>
                    <a:pt x="0" y="34"/>
                    <a:pt x="34" y="61"/>
                    <a:pt x="46" y="62"/>
                  </a:cubicBezTo>
                  <a:cubicBezTo>
                    <a:pt x="46" y="62"/>
                    <a:pt x="46" y="62"/>
                    <a:pt x="46" y="62"/>
                  </a:cubicBezTo>
                  <a:cubicBezTo>
                    <a:pt x="64" y="75"/>
                    <a:pt x="103" y="65"/>
                    <a:pt x="122" y="65"/>
                  </a:cubicBezTo>
                  <a:cubicBezTo>
                    <a:pt x="142" y="65"/>
                    <a:pt x="162" y="66"/>
                    <a:pt x="182" y="65"/>
                  </a:cubicBezTo>
                  <a:cubicBezTo>
                    <a:pt x="194" y="64"/>
                    <a:pt x="226" y="65"/>
                    <a:pt x="233" y="55"/>
                  </a:cubicBezTo>
                  <a:cubicBezTo>
                    <a:pt x="221" y="47"/>
                    <a:pt x="214" y="37"/>
                    <a:pt x="197" y="37"/>
                  </a:cubicBezTo>
                  <a:close/>
                </a:path>
              </a:pathLst>
            </a:custGeom>
            <a:solidFill>
              <a:srgbClr val="CFDA5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5ED0F39D-49D5-4360-882C-38CCBBEA1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1776" y="6355647"/>
              <a:ext cx="130458" cy="53983"/>
            </a:xfrm>
            <a:custGeom>
              <a:avLst/>
              <a:gdLst>
                <a:gd name="T0" fmla="*/ 15 w 17"/>
                <a:gd name="T1" fmla="*/ 3 h 7"/>
                <a:gd name="T2" fmla="*/ 17 w 17"/>
                <a:gd name="T3" fmla="*/ 1 h 7"/>
                <a:gd name="T4" fmla="*/ 0 w 17"/>
                <a:gd name="T5" fmla="*/ 0 h 7"/>
                <a:gd name="T6" fmla="*/ 15 w 17"/>
                <a:gd name="T7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7">
                  <a:moveTo>
                    <a:pt x="15" y="3"/>
                  </a:moveTo>
                  <a:cubicBezTo>
                    <a:pt x="16" y="2"/>
                    <a:pt x="17" y="1"/>
                    <a:pt x="17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7"/>
                    <a:pt x="10" y="7"/>
                    <a:pt x="15" y="3"/>
                  </a:cubicBezTo>
                  <a:close/>
                </a:path>
              </a:pathLst>
            </a:custGeom>
            <a:solidFill>
              <a:srgbClr val="DAE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BBCC92CB-09EA-491B-B967-6886014A8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7492" y="5608888"/>
              <a:ext cx="5000135" cy="899709"/>
            </a:xfrm>
            <a:custGeom>
              <a:avLst/>
              <a:gdLst>
                <a:gd name="T0" fmla="*/ 639 w 657"/>
                <a:gd name="T1" fmla="*/ 101 h 118"/>
                <a:gd name="T2" fmla="*/ 622 w 657"/>
                <a:gd name="T3" fmla="*/ 102 h 118"/>
                <a:gd name="T4" fmla="*/ 610 w 657"/>
                <a:gd name="T5" fmla="*/ 83 h 118"/>
                <a:gd name="T6" fmla="*/ 588 w 657"/>
                <a:gd name="T7" fmla="*/ 81 h 118"/>
                <a:gd name="T8" fmla="*/ 566 w 657"/>
                <a:gd name="T9" fmla="*/ 86 h 118"/>
                <a:gd name="T10" fmla="*/ 544 w 657"/>
                <a:gd name="T11" fmla="*/ 69 h 118"/>
                <a:gd name="T12" fmla="*/ 522 w 657"/>
                <a:gd name="T13" fmla="*/ 79 h 118"/>
                <a:gd name="T14" fmla="*/ 506 w 657"/>
                <a:gd name="T15" fmla="*/ 76 h 118"/>
                <a:gd name="T16" fmla="*/ 506 w 657"/>
                <a:gd name="T17" fmla="*/ 80 h 118"/>
                <a:gd name="T18" fmla="*/ 489 w 657"/>
                <a:gd name="T19" fmla="*/ 82 h 118"/>
                <a:gd name="T20" fmla="*/ 475 w 657"/>
                <a:gd name="T21" fmla="*/ 75 h 118"/>
                <a:gd name="T22" fmla="*/ 446 w 657"/>
                <a:gd name="T23" fmla="*/ 72 h 118"/>
                <a:gd name="T24" fmla="*/ 415 w 657"/>
                <a:gd name="T25" fmla="*/ 81 h 118"/>
                <a:gd name="T26" fmla="*/ 398 w 657"/>
                <a:gd name="T27" fmla="*/ 85 h 118"/>
                <a:gd name="T28" fmla="*/ 378 w 657"/>
                <a:gd name="T29" fmla="*/ 79 h 118"/>
                <a:gd name="T30" fmla="*/ 359 w 657"/>
                <a:gd name="T31" fmla="*/ 76 h 118"/>
                <a:gd name="T32" fmla="*/ 340 w 657"/>
                <a:gd name="T33" fmla="*/ 70 h 118"/>
                <a:gd name="T34" fmla="*/ 325 w 657"/>
                <a:gd name="T35" fmla="*/ 57 h 118"/>
                <a:gd name="T36" fmla="*/ 285 w 657"/>
                <a:gd name="T37" fmla="*/ 2 h 118"/>
                <a:gd name="T38" fmla="*/ 237 w 657"/>
                <a:gd name="T39" fmla="*/ 36 h 118"/>
                <a:gd name="T40" fmla="*/ 194 w 657"/>
                <a:gd name="T41" fmla="*/ 70 h 118"/>
                <a:gd name="T42" fmla="*/ 180 w 657"/>
                <a:gd name="T43" fmla="*/ 77 h 118"/>
                <a:gd name="T44" fmla="*/ 153 w 657"/>
                <a:gd name="T45" fmla="*/ 77 h 118"/>
                <a:gd name="T46" fmla="*/ 134 w 657"/>
                <a:gd name="T47" fmla="*/ 58 h 118"/>
                <a:gd name="T48" fmla="*/ 126 w 657"/>
                <a:gd name="T49" fmla="*/ 34 h 118"/>
                <a:gd name="T50" fmla="*/ 103 w 657"/>
                <a:gd name="T51" fmla="*/ 48 h 118"/>
                <a:gd name="T52" fmla="*/ 83 w 657"/>
                <a:gd name="T53" fmla="*/ 41 h 118"/>
                <a:gd name="T54" fmla="*/ 71 w 657"/>
                <a:gd name="T55" fmla="*/ 66 h 118"/>
                <a:gd name="T56" fmla="*/ 60 w 657"/>
                <a:gd name="T57" fmla="*/ 76 h 118"/>
                <a:gd name="T58" fmla="*/ 46 w 657"/>
                <a:gd name="T59" fmla="*/ 78 h 118"/>
                <a:gd name="T60" fmla="*/ 27 w 657"/>
                <a:gd name="T61" fmla="*/ 78 h 118"/>
                <a:gd name="T62" fmla="*/ 3 w 657"/>
                <a:gd name="T63" fmla="*/ 70 h 118"/>
                <a:gd name="T64" fmla="*/ 3 w 657"/>
                <a:gd name="T65" fmla="*/ 99 h 118"/>
                <a:gd name="T66" fmla="*/ 628 w 657"/>
                <a:gd name="T67" fmla="*/ 117 h 118"/>
                <a:gd name="T68" fmla="*/ 639 w 657"/>
                <a:gd name="T69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57" h="118">
                  <a:moveTo>
                    <a:pt x="639" y="101"/>
                  </a:moveTo>
                  <a:cubicBezTo>
                    <a:pt x="631" y="99"/>
                    <a:pt x="630" y="108"/>
                    <a:pt x="622" y="102"/>
                  </a:cubicBezTo>
                  <a:cubicBezTo>
                    <a:pt x="616" y="98"/>
                    <a:pt x="617" y="88"/>
                    <a:pt x="610" y="83"/>
                  </a:cubicBezTo>
                  <a:cubicBezTo>
                    <a:pt x="603" y="80"/>
                    <a:pt x="596" y="81"/>
                    <a:pt x="588" y="81"/>
                  </a:cubicBezTo>
                  <a:cubicBezTo>
                    <a:pt x="582" y="81"/>
                    <a:pt x="571" y="86"/>
                    <a:pt x="566" y="86"/>
                  </a:cubicBezTo>
                  <a:cubicBezTo>
                    <a:pt x="557" y="85"/>
                    <a:pt x="554" y="72"/>
                    <a:pt x="544" y="69"/>
                  </a:cubicBezTo>
                  <a:cubicBezTo>
                    <a:pt x="536" y="66"/>
                    <a:pt x="522" y="69"/>
                    <a:pt x="522" y="79"/>
                  </a:cubicBezTo>
                  <a:cubicBezTo>
                    <a:pt x="518" y="75"/>
                    <a:pt x="512" y="75"/>
                    <a:pt x="506" y="76"/>
                  </a:cubicBezTo>
                  <a:cubicBezTo>
                    <a:pt x="506" y="77"/>
                    <a:pt x="506" y="79"/>
                    <a:pt x="506" y="80"/>
                  </a:cubicBezTo>
                  <a:cubicBezTo>
                    <a:pt x="497" y="71"/>
                    <a:pt x="495" y="82"/>
                    <a:pt x="489" y="82"/>
                  </a:cubicBezTo>
                  <a:cubicBezTo>
                    <a:pt x="484" y="82"/>
                    <a:pt x="481" y="79"/>
                    <a:pt x="475" y="75"/>
                  </a:cubicBezTo>
                  <a:cubicBezTo>
                    <a:pt x="468" y="70"/>
                    <a:pt x="451" y="61"/>
                    <a:pt x="446" y="72"/>
                  </a:cubicBezTo>
                  <a:cubicBezTo>
                    <a:pt x="442" y="42"/>
                    <a:pt x="404" y="66"/>
                    <a:pt x="415" y="81"/>
                  </a:cubicBezTo>
                  <a:cubicBezTo>
                    <a:pt x="407" y="80"/>
                    <a:pt x="405" y="85"/>
                    <a:pt x="398" y="85"/>
                  </a:cubicBezTo>
                  <a:cubicBezTo>
                    <a:pt x="392" y="85"/>
                    <a:pt x="384" y="80"/>
                    <a:pt x="378" y="79"/>
                  </a:cubicBezTo>
                  <a:cubicBezTo>
                    <a:pt x="370" y="78"/>
                    <a:pt x="367" y="79"/>
                    <a:pt x="359" y="76"/>
                  </a:cubicBezTo>
                  <a:cubicBezTo>
                    <a:pt x="355" y="74"/>
                    <a:pt x="346" y="72"/>
                    <a:pt x="340" y="70"/>
                  </a:cubicBezTo>
                  <a:cubicBezTo>
                    <a:pt x="342" y="56"/>
                    <a:pt x="336" y="53"/>
                    <a:pt x="325" y="57"/>
                  </a:cubicBezTo>
                  <a:cubicBezTo>
                    <a:pt x="321" y="34"/>
                    <a:pt x="314" y="0"/>
                    <a:pt x="285" y="2"/>
                  </a:cubicBezTo>
                  <a:cubicBezTo>
                    <a:pt x="275" y="3"/>
                    <a:pt x="222" y="22"/>
                    <a:pt x="237" y="36"/>
                  </a:cubicBezTo>
                  <a:cubicBezTo>
                    <a:pt x="216" y="26"/>
                    <a:pt x="188" y="61"/>
                    <a:pt x="194" y="70"/>
                  </a:cubicBezTo>
                  <a:cubicBezTo>
                    <a:pt x="188" y="68"/>
                    <a:pt x="180" y="70"/>
                    <a:pt x="180" y="77"/>
                  </a:cubicBezTo>
                  <a:cubicBezTo>
                    <a:pt x="172" y="77"/>
                    <a:pt x="162" y="77"/>
                    <a:pt x="153" y="77"/>
                  </a:cubicBezTo>
                  <a:cubicBezTo>
                    <a:pt x="156" y="60"/>
                    <a:pt x="139" y="66"/>
                    <a:pt x="134" y="58"/>
                  </a:cubicBezTo>
                  <a:cubicBezTo>
                    <a:pt x="129" y="50"/>
                    <a:pt x="137" y="39"/>
                    <a:pt x="126" y="34"/>
                  </a:cubicBezTo>
                  <a:cubicBezTo>
                    <a:pt x="116" y="30"/>
                    <a:pt x="104" y="39"/>
                    <a:pt x="103" y="48"/>
                  </a:cubicBezTo>
                  <a:cubicBezTo>
                    <a:pt x="100" y="37"/>
                    <a:pt x="92" y="33"/>
                    <a:pt x="83" y="41"/>
                  </a:cubicBezTo>
                  <a:cubicBezTo>
                    <a:pt x="74" y="47"/>
                    <a:pt x="75" y="60"/>
                    <a:pt x="71" y="66"/>
                  </a:cubicBezTo>
                  <a:cubicBezTo>
                    <a:pt x="68" y="73"/>
                    <a:pt x="70" y="74"/>
                    <a:pt x="60" y="76"/>
                  </a:cubicBezTo>
                  <a:cubicBezTo>
                    <a:pt x="55" y="77"/>
                    <a:pt x="48" y="68"/>
                    <a:pt x="46" y="78"/>
                  </a:cubicBezTo>
                  <a:cubicBezTo>
                    <a:pt x="40" y="73"/>
                    <a:pt x="33" y="76"/>
                    <a:pt x="27" y="78"/>
                  </a:cubicBezTo>
                  <a:cubicBezTo>
                    <a:pt x="29" y="62"/>
                    <a:pt x="8" y="57"/>
                    <a:pt x="3" y="70"/>
                  </a:cubicBezTo>
                  <a:cubicBezTo>
                    <a:pt x="0" y="79"/>
                    <a:pt x="12" y="89"/>
                    <a:pt x="3" y="99"/>
                  </a:cubicBezTo>
                  <a:cubicBezTo>
                    <a:pt x="628" y="117"/>
                    <a:pt x="628" y="117"/>
                    <a:pt x="628" y="117"/>
                  </a:cubicBezTo>
                  <a:cubicBezTo>
                    <a:pt x="641" y="118"/>
                    <a:pt x="657" y="104"/>
                    <a:pt x="639" y="101"/>
                  </a:cubicBezTo>
                  <a:close/>
                </a:path>
              </a:pathLst>
            </a:custGeom>
            <a:solidFill>
              <a:srgbClr val="CFDA5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AE031AC4-3B38-4648-99D0-DC2C0853B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3026" y="5624632"/>
              <a:ext cx="2784600" cy="883965"/>
            </a:xfrm>
            <a:custGeom>
              <a:avLst/>
              <a:gdLst>
                <a:gd name="T0" fmla="*/ 348 w 366"/>
                <a:gd name="T1" fmla="*/ 99 h 116"/>
                <a:gd name="T2" fmla="*/ 331 w 366"/>
                <a:gd name="T3" fmla="*/ 100 h 116"/>
                <a:gd name="T4" fmla="*/ 319 w 366"/>
                <a:gd name="T5" fmla="*/ 81 h 116"/>
                <a:gd name="T6" fmla="*/ 297 w 366"/>
                <a:gd name="T7" fmla="*/ 79 h 116"/>
                <a:gd name="T8" fmla="*/ 275 w 366"/>
                <a:gd name="T9" fmla="*/ 84 h 116"/>
                <a:gd name="T10" fmla="*/ 253 w 366"/>
                <a:gd name="T11" fmla="*/ 67 h 116"/>
                <a:gd name="T12" fmla="*/ 231 w 366"/>
                <a:gd name="T13" fmla="*/ 77 h 116"/>
                <a:gd name="T14" fmla="*/ 215 w 366"/>
                <a:gd name="T15" fmla="*/ 74 h 116"/>
                <a:gd name="T16" fmla="*/ 215 w 366"/>
                <a:gd name="T17" fmla="*/ 78 h 116"/>
                <a:gd name="T18" fmla="*/ 198 w 366"/>
                <a:gd name="T19" fmla="*/ 80 h 116"/>
                <a:gd name="T20" fmla="*/ 184 w 366"/>
                <a:gd name="T21" fmla="*/ 73 h 116"/>
                <a:gd name="T22" fmla="*/ 155 w 366"/>
                <a:gd name="T23" fmla="*/ 70 h 116"/>
                <a:gd name="T24" fmla="*/ 124 w 366"/>
                <a:gd name="T25" fmla="*/ 79 h 116"/>
                <a:gd name="T26" fmla="*/ 107 w 366"/>
                <a:gd name="T27" fmla="*/ 83 h 116"/>
                <a:gd name="T28" fmla="*/ 87 w 366"/>
                <a:gd name="T29" fmla="*/ 77 h 116"/>
                <a:gd name="T30" fmla="*/ 68 w 366"/>
                <a:gd name="T31" fmla="*/ 74 h 116"/>
                <a:gd name="T32" fmla="*/ 49 w 366"/>
                <a:gd name="T33" fmla="*/ 68 h 116"/>
                <a:gd name="T34" fmla="*/ 34 w 366"/>
                <a:gd name="T35" fmla="*/ 55 h 116"/>
                <a:gd name="T36" fmla="*/ 0 w 366"/>
                <a:gd name="T37" fmla="*/ 0 h 116"/>
                <a:gd name="T38" fmla="*/ 21 w 366"/>
                <a:gd name="T39" fmla="*/ 64 h 116"/>
                <a:gd name="T40" fmla="*/ 12 w 366"/>
                <a:gd name="T41" fmla="*/ 105 h 116"/>
                <a:gd name="T42" fmla="*/ 337 w 366"/>
                <a:gd name="T43" fmla="*/ 115 h 116"/>
                <a:gd name="T44" fmla="*/ 348 w 366"/>
                <a:gd name="T45" fmla="*/ 9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6" h="116">
                  <a:moveTo>
                    <a:pt x="348" y="99"/>
                  </a:moveTo>
                  <a:cubicBezTo>
                    <a:pt x="340" y="97"/>
                    <a:pt x="339" y="106"/>
                    <a:pt x="331" y="100"/>
                  </a:cubicBezTo>
                  <a:cubicBezTo>
                    <a:pt x="325" y="96"/>
                    <a:pt x="326" y="86"/>
                    <a:pt x="319" y="81"/>
                  </a:cubicBezTo>
                  <a:cubicBezTo>
                    <a:pt x="312" y="78"/>
                    <a:pt x="305" y="79"/>
                    <a:pt x="297" y="79"/>
                  </a:cubicBezTo>
                  <a:cubicBezTo>
                    <a:pt x="291" y="79"/>
                    <a:pt x="280" y="84"/>
                    <a:pt x="275" y="84"/>
                  </a:cubicBezTo>
                  <a:cubicBezTo>
                    <a:pt x="266" y="83"/>
                    <a:pt x="263" y="70"/>
                    <a:pt x="253" y="67"/>
                  </a:cubicBezTo>
                  <a:cubicBezTo>
                    <a:pt x="245" y="64"/>
                    <a:pt x="231" y="67"/>
                    <a:pt x="231" y="77"/>
                  </a:cubicBezTo>
                  <a:cubicBezTo>
                    <a:pt x="227" y="73"/>
                    <a:pt x="221" y="73"/>
                    <a:pt x="215" y="74"/>
                  </a:cubicBezTo>
                  <a:cubicBezTo>
                    <a:pt x="215" y="75"/>
                    <a:pt x="215" y="77"/>
                    <a:pt x="215" y="78"/>
                  </a:cubicBezTo>
                  <a:cubicBezTo>
                    <a:pt x="206" y="69"/>
                    <a:pt x="204" y="80"/>
                    <a:pt x="198" y="80"/>
                  </a:cubicBezTo>
                  <a:cubicBezTo>
                    <a:pt x="193" y="80"/>
                    <a:pt x="190" y="77"/>
                    <a:pt x="184" y="73"/>
                  </a:cubicBezTo>
                  <a:cubicBezTo>
                    <a:pt x="177" y="68"/>
                    <a:pt x="160" y="59"/>
                    <a:pt x="155" y="70"/>
                  </a:cubicBezTo>
                  <a:cubicBezTo>
                    <a:pt x="151" y="40"/>
                    <a:pt x="113" y="64"/>
                    <a:pt x="124" y="79"/>
                  </a:cubicBezTo>
                  <a:cubicBezTo>
                    <a:pt x="116" y="78"/>
                    <a:pt x="114" y="83"/>
                    <a:pt x="107" y="83"/>
                  </a:cubicBezTo>
                  <a:cubicBezTo>
                    <a:pt x="101" y="83"/>
                    <a:pt x="93" y="78"/>
                    <a:pt x="87" y="77"/>
                  </a:cubicBezTo>
                  <a:cubicBezTo>
                    <a:pt x="79" y="76"/>
                    <a:pt x="76" y="77"/>
                    <a:pt x="68" y="74"/>
                  </a:cubicBezTo>
                  <a:cubicBezTo>
                    <a:pt x="64" y="72"/>
                    <a:pt x="55" y="70"/>
                    <a:pt x="49" y="68"/>
                  </a:cubicBezTo>
                  <a:cubicBezTo>
                    <a:pt x="51" y="54"/>
                    <a:pt x="45" y="51"/>
                    <a:pt x="34" y="55"/>
                  </a:cubicBezTo>
                  <a:cubicBezTo>
                    <a:pt x="30" y="33"/>
                    <a:pt x="24" y="2"/>
                    <a:pt x="0" y="0"/>
                  </a:cubicBezTo>
                  <a:cubicBezTo>
                    <a:pt x="14" y="19"/>
                    <a:pt x="21" y="41"/>
                    <a:pt x="21" y="64"/>
                  </a:cubicBezTo>
                  <a:cubicBezTo>
                    <a:pt x="21" y="78"/>
                    <a:pt x="18" y="92"/>
                    <a:pt x="12" y="105"/>
                  </a:cubicBezTo>
                  <a:cubicBezTo>
                    <a:pt x="337" y="115"/>
                    <a:pt x="337" y="115"/>
                    <a:pt x="337" y="115"/>
                  </a:cubicBezTo>
                  <a:cubicBezTo>
                    <a:pt x="350" y="116"/>
                    <a:pt x="366" y="102"/>
                    <a:pt x="348" y="99"/>
                  </a:cubicBezTo>
                  <a:close/>
                </a:path>
              </a:pathLst>
            </a:custGeom>
            <a:solidFill>
              <a:srgbClr val="CFDA5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14" name="Freeform: Shape 1313">
            <a:extLst>
              <a:ext uri="{FF2B5EF4-FFF2-40B4-BE49-F238E27FC236}">
                <a16:creationId xmlns:a16="http://schemas.microsoft.com/office/drawing/2014/main" id="{8A244BB2-990B-48E4-94F7-85BBD306CADA}"/>
              </a:ext>
            </a:extLst>
          </p:cNvPr>
          <p:cNvSpPr>
            <a:spLocks/>
          </p:cNvSpPr>
          <p:nvPr/>
        </p:nvSpPr>
        <p:spPr bwMode="auto">
          <a:xfrm>
            <a:off x="0" y="6145251"/>
            <a:ext cx="12200489" cy="491556"/>
          </a:xfrm>
          <a:custGeom>
            <a:avLst/>
            <a:gdLst>
              <a:gd name="connsiteX0" fmla="*/ 0 w 12200489"/>
              <a:gd name="connsiteY0" fmla="*/ 0 h 491556"/>
              <a:gd name="connsiteX1" fmla="*/ 5398288 w 12200489"/>
              <a:gd name="connsiteY1" fmla="*/ 82188 h 491556"/>
              <a:gd name="connsiteX2" fmla="*/ 12200489 w 12200489"/>
              <a:gd name="connsiteY2" fmla="*/ 308779 h 491556"/>
              <a:gd name="connsiteX3" fmla="*/ 12200489 w 12200489"/>
              <a:gd name="connsiteY3" fmla="*/ 491556 h 491556"/>
              <a:gd name="connsiteX4" fmla="*/ 0 w 12200489"/>
              <a:gd name="connsiteY4" fmla="*/ 491556 h 491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0489" h="491556">
                <a:moveTo>
                  <a:pt x="0" y="0"/>
                </a:moveTo>
                <a:lnTo>
                  <a:pt x="5398288" y="82188"/>
                </a:lnTo>
                <a:lnTo>
                  <a:pt x="12200489" y="308779"/>
                </a:lnTo>
                <a:lnTo>
                  <a:pt x="12200489" y="491556"/>
                </a:lnTo>
                <a:lnTo>
                  <a:pt x="0" y="491556"/>
                </a:lnTo>
                <a:close/>
              </a:path>
            </a:pathLst>
          </a:custGeom>
          <a:solidFill>
            <a:srgbClr val="7A821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16" name="Freeform: Shape 1315">
            <a:extLst>
              <a:ext uri="{FF2B5EF4-FFF2-40B4-BE49-F238E27FC236}">
                <a16:creationId xmlns:a16="http://schemas.microsoft.com/office/drawing/2014/main" id="{B9EB6547-6A86-4D26-BB02-79D2B0B12249}"/>
              </a:ext>
            </a:extLst>
          </p:cNvPr>
          <p:cNvSpPr>
            <a:spLocks/>
          </p:cNvSpPr>
          <p:nvPr/>
        </p:nvSpPr>
        <p:spPr bwMode="auto">
          <a:xfrm>
            <a:off x="-2" y="6348898"/>
            <a:ext cx="12192001" cy="287907"/>
          </a:xfrm>
          <a:custGeom>
            <a:avLst/>
            <a:gdLst>
              <a:gd name="connsiteX0" fmla="*/ 5459020 w 12192001"/>
              <a:gd name="connsiteY0" fmla="*/ 0 h 287907"/>
              <a:gd name="connsiteX1" fmla="*/ 12192001 w 12192001"/>
              <a:gd name="connsiteY1" fmla="*/ 105308 h 287907"/>
              <a:gd name="connsiteX2" fmla="*/ 12192001 w 12192001"/>
              <a:gd name="connsiteY2" fmla="*/ 287907 h 287907"/>
              <a:gd name="connsiteX3" fmla="*/ 0 w 12192001"/>
              <a:gd name="connsiteY3" fmla="*/ 287907 h 287907"/>
              <a:gd name="connsiteX4" fmla="*/ 0 w 12192001"/>
              <a:gd name="connsiteY4" fmla="*/ 264881 h 287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287907">
                <a:moveTo>
                  <a:pt x="5459020" y="0"/>
                </a:moveTo>
                <a:lnTo>
                  <a:pt x="12192001" y="105308"/>
                </a:lnTo>
                <a:lnTo>
                  <a:pt x="12192001" y="287907"/>
                </a:lnTo>
                <a:lnTo>
                  <a:pt x="0" y="287907"/>
                </a:lnTo>
                <a:lnTo>
                  <a:pt x="0" y="264881"/>
                </a:lnTo>
                <a:close/>
              </a:path>
            </a:pathLst>
          </a:custGeom>
          <a:solidFill>
            <a:srgbClr val="5C621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312" name="Freeform: Shape 1311">
            <a:extLst>
              <a:ext uri="{FF2B5EF4-FFF2-40B4-BE49-F238E27FC236}">
                <a16:creationId xmlns:a16="http://schemas.microsoft.com/office/drawing/2014/main" id="{EC3F6BBE-0657-4FEF-8336-EA7292398A46}"/>
              </a:ext>
            </a:extLst>
          </p:cNvPr>
          <p:cNvSpPr>
            <a:spLocks/>
          </p:cNvSpPr>
          <p:nvPr/>
        </p:nvSpPr>
        <p:spPr bwMode="auto">
          <a:xfrm>
            <a:off x="0" y="6476441"/>
            <a:ext cx="12178748" cy="160364"/>
          </a:xfrm>
          <a:custGeom>
            <a:avLst/>
            <a:gdLst>
              <a:gd name="connsiteX0" fmla="*/ 0 w 12178748"/>
              <a:gd name="connsiteY0" fmla="*/ 0 h 160364"/>
              <a:gd name="connsiteX1" fmla="*/ 12178748 w 12178748"/>
              <a:gd name="connsiteY1" fmla="*/ 107628 h 160364"/>
              <a:gd name="connsiteX2" fmla="*/ 12178748 w 12178748"/>
              <a:gd name="connsiteY2" fmla="*/ 160364 h 160364"/>
              <a:gd name="connsiteX3" fmla="*/ 0 w 12178748"/>
              <a:gd name="connsiteY3" fmla="*/ 160364 h 160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8748" h="160364">
                <a:moveTo>
                  <a:pt x="0" y="0"/>
                </a:moveTo>
                <a:lnTo>
                  <a:pt x="12178748" y="107628"/>
                </a:lnTo>
                <a:lnTo>
                  <a:pt x="12178748" y="160364"/>
                </a:lnTo>
                <a:lnTo>
                  <a:pt x="0" y="160364"/>
                </a:lnTo>
                <a:close/>
              </a:path>
            </a:pathLst>
          </a:custGeom>
          <a:solidFill>
            <a:srgbClr val="47453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1307" name="Freeform: Shape 1306">
            <a:extLst>
              <a:ext uri="{FF2B5EF4-FFF2-40B4-BE49-F238E27FC236}">
                <a16:creationId xmlns:a16="http://schemas.microsoft.com/office/drawing/2014/main" id="{23AA8E26-76EE-455D-A003-FC3022BDE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6606828"/>
            <a:ext cx="12192001" cy="251172"/>
          </a:xfrm>
          <a:custGeom>
            <a:avLst/>
            <a:gdLst>
              <a:gd name="connsiteX0" fmla="*/ 0 w 12192001"/>
              <a:gd name="connsiteY0" fmla="*/ 0 h 251172"/>
              <a:gd name="connsiteX1" fmla="*/ 12192001 w 12192001"/>
              <a:gd name="connsiteY1" fmla="*/ 0 h 251172"/>
              <a:gd name="connsiteX2" fmla="*/ 12192001 w 12192001"/>
              <a:gd name="connsiteY2" fmla="*/ 251172 h 251172"/>
              <a:gd name="connsiteX3" fmla="*/ 0 w 12192001"/>
              <a:gd name="connsiteY3" fmla="*/ 251172 h 251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1" h="251172">
                <a:moveTo>
                  <a:pt x="0" y="0"/>
                </a:moveTo>
                <a:lnTo>
                  <a:pt x="12192001" y="0"/>
                </a:lnTo>
                <a:lnTo>
                  <a:pt x="12192001" y="251172"/>
                </a:lnTo>
                <a:lnTo>
                  <a:pt x="0" y="251172"/>
                </a:lnTo>
                <a:close/>
              </a:path>
            </a:pathLst>
          </a:custGeom>
          <a:solidFill>
            <a:srgbClr val="EAB2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05" name="Freeform: Shape 1304">
            <a:extLst>
              <a:ext uri="{FF2B5EF4-FFF2-40B4-BE49-F238E27FC236}">
                <a16:creationId xmlns:a16="http://schemas.microsoft.com/office/drawing/2014/main" id="{96F84371-AA0C-4689-B9A1-5888E31C01B4}"/>
              </a:ext>
            </a:extLst>
          </p:cNvPr>
          <p:cNvSpPr>
            <a:spLocks/>
          </p:cNvSpPr>
          <p:nvPr/>
        </p:nvSpPr>
        <p:spPr bwMode="auto">
          <a:xfrm>
            <a:off x="-1" y="6639324"/>
            <a:ext cx="12118424" cy="218676"/>
          </a:xfrm>
          <a:custGeom>
            <a:avLst/>
            <a:gdLst>
              <a:gd name="connsiteX0" fmla="*/ 12118424 w 12118424"/>
              <a:gd name="connsiteY0" fmla="*/ 0 h 218676"/>
              <a:gd name="connsiteX1" fmla="*/ 12118424 w 12118424"/>
              <a:gd name="connsiteY1" fmla="*/ 218676 h 218676"/>
              <a:gd name="connsiteX2" fmla="*/ 0 w 12118424"/>
              <a:gd name="connsiteY2" fmla="*/ 218676 h 218676"/>
              <a:gd name="connsiteX3" fmla="*/ 0 w 12118424"/>
              <a:gd name="connsiteY3" fmla="*/ 26384 h 21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18424" h="218676">
                <a:moveTo>
                  <a:pt x="12118424" y="0"/>
                </a:moveTo>
                <a:lnTo>
                  <a:pt x="12118424" y="218676"/>
                </a:lnTo>
                <a:lnTo>
                  <a:pt x="0" y="218676"/>
                </a:lnTo>
                <a:lnTo>
                  <a:pt x="0" y="26384"/>
                </a:lnTo>
                <a:close/>
              </a:path>
            </a:pathLst>
          </a:custGeom>
          <a:solidFill>
            <a:srgbClr val="C16A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10" name="Freeform: Shape 1309">
            <a:extLst>
              <a:ext uri="{FF2B5EF4-FFF2-40B4-BE49-F238E27FC236}">
                <a16:creationId xmlns:a16="http://schemas.microsoft.com/office/drawing/2014/main" id="{6D88AC35-0BC8-4776-B261-A01E38D686C5}"/>
              </a:ext>
            </a:extLst>
          </p:cNvPr>
          <p:cNvSpPr>
            <a:spLocks/>
          </p:cNvSpPr>
          <p:nvPr/>
        </p:nvSpPr>
        <p:spPr bwMode="auto">
          <a:xfrm>
            <a:off x="3320132" y="6626534"/>
            <a:ext cx="8871869" cy="231466"/>
          </a:xfrm>
          <a:custGeom>
            <a:avLst/>
            <a:gdLst>
              <a:gd name="connsiteX0" fmla="*/ 8871869 w 8871869"/>
              <a:gd name="connsiteY0" fmla="*/ 0 h 231466"/>
              <a:gd name="connsiteX1" fmla="*/ 8871869 w 8871869"/>
              <a:gd name="connsiteY1" fmla="*/ 231466 h 231466"/>
              <a:gd name="connsiteX2" fmla="*/ 0 w 8871869"/>
              <a:gd name="connsiteY2" fmla="*/ 231466 h 23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71869" h="231466">
                <a:moveTo>
                  <a:pt x="8871869" y="0"/>
                </a:moveTo>
                <a:lnTo>
                  <a:pt x="8871869" y="231466"/>
                </a:lnTo>
                <a:lnTo>
                  <a:pt x="0" y="231466"/>
                </a:lnTo>
                <a:close/>
              </a:path>
            </a:pathLst>
          </a:custGeom>
          <a:solidFill>
            <a:srgbClr val="773C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2525" name="Group 2524">
            <a:extLst>
              <a:ext uri="{FF2B5EF4-FFF2-40B4-BE49-F238E27FC236}">
                <a16:creationId xmlns:a16="http://schemas.microsoft.com/office/drawing/2014/main" id="{1C2BC3B8-54FD-4B44-8226-5D4AD8164F50}"/>
              </a:ext>
            </a:extLst>
          </p:cNvPr>
          <p:cNvGrpSpPr/>
          <p:nvPr/>
        </p:nvGrpSpPr>
        <p:grpSpPr>
          <a:xfrm>
            <a:off x="369007" y="807158"/>
            <a:ext cx="6264818" cy="2536001"/>
            <a:chOff x="854493" y="1338618"/>
            <a:chExt cx="5717008" cy="2536001"/>
          </a:xfrm>
        </p:grpSpPr>
        <p:sp>
          <p:nvSpPr>
            <p:cNvPr id="2516" name="TextBox 2515">
              <a:extLst>
                <a:ext uri="{FF2B5EF4-FFF2-40B4-BE49-F238E27FC236}">
                  <a16:creationId xmlns:a16="http://schemas.microsoft.com/office/drawing/2014/main" id="{2AB2BB36-5552-45C1-9E97-764740B659C3}"/>
                </a:ext>
              </a:extLst>
            </p:cNvPr>
            <p:cNvSpPr txBox="1"/>
            <p:nvPr/>
          </p:nvSpPr>
          <p:spPr>
            <a:xfrm>
              <a:off x="854493" y="2402421"/>
              <a:ext cx="5717008" cy="1472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spcBef>
                  <a:spcPts val="200"/>
                </a:spcBef>
              </a:pPr>
              <a:endParaRPr lang="ja-JP" altLang="en-US" sz="44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defTabSz="457200">
                <a:spcBef>
                  <a:spcPts val="200"/>
                </a:spcBef>
              </a:pPr>
              <a:r>
                <a:rPr lang="ja-JP" altLang="en-US" sz="4400" b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ありがとうございます。</a:t>
              </a:r>
            </a:p>
          </p:txBody>
        </p:sp>
        <p:grpSp>
          <p:nvGrpSpPr>
            <p:cNvPr id="2523" name="Group 2522">
              <a:extLst>
                <a:ext uri="{FF2B5EF4-FFF2-40B4-BE49-F238E27FC236}">
                  <a16:creationId xmlns:a16="http://schemas.microsoft.com/office/drawing/2014/main" id="{68F19436-C3B2-47E0-927D-ADC77B4545B8}"/>
                </a:ext>
              </a:extLst>
            </p:cNvPr>
            <p:cNvGrpSpPr/>
            <p:nvPr/>
          </p:nvGrpSpPr>
          <p:grpSpPr>
            <a:xfrm>
              <a:off x="947784" y="1338618"/>
              <a:ext cx="663302" cy="122470"/>
              <a:chOff x="881109" y="865483"/>
              <a:chExt cx="852780" cy="157455"/>
            </a:xfrm>
            <a:solidFill>
              <a:schemeClr val="accent2"/>
            </a:solidFill>
          </p:grpSpPr>
          <p:sp>
            <p:nvSpPr>
              <p:cNvPr id="2522" name="Oval 2521">
                <a:extLst>
                  <a:ext uri="{FF2B5EF4-FFF2-40B4-BE49-F238E27FC236}">
                    <a16:creationId xmlns:a16="http://schemas.microsoft.com/office/drawing/2014/main" id="{0CB873FB-2ED6-4883-A05E-CB7BF89F709D}"/>
                  </a:ext>
                </a:extLst>
              </p:cNvPr>
              <p:cNvSpPr/>
              <p:nvPr/>
            </p:nvSpPr>
            <p:spPr>
              <a:xfrm>
                <a:off x="881109" y="865483"/>
                <a:ext cx="157455" cy="15745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8" name="Oval 797">
                <a:extLst>
                  <a:ext uri="{FF2B5EF4-FFF2-40B4-BE49-F238E27FC236}">
                    <a16:creationId xmlns:a16="http://schemas.microsoft.com/office/drawing/2014/main" id="{E551CC1D-C25B-43D0-9E81-8CC7A2DD23E0}"/>
                  </a:ext>
                </a:extLst>
              </p:cNvPr>
              <p:cNvSpPr/>
              <p:nvPr/>
            </p:nvSpPr>
            <p:spPr>
              <a:xfrm>
                <a:off x="1247822" y="865483"/>
                <a:ext cx="157455" cy="15745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9" name="Oval 798">
                <a:extLst>
                  <a:ext uri="{FF2B5EF4-FFF2-40B4-BE49-F238E27FC236}">
                    <a16:creationId xmlns:a16="http://schemas.microsoft.com/office/drawing/2014/main" id="{737C875D-ED85-4024-A94D-2DAF97823DC4}"/>
                  </a:ext>
                </a:extLst>
              </p:cNvPr>
              <p:cNvSpPr/>
              <p:nvPr/>
            </p:nvSpPr>
            <p:spPr>
              <a:xfrm>
                <a:off x="1576434" y="865483"/>
                <a:ext cx="157455" cy="15745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06" name="Freeform 35">
            <a:extLst>
              <a:ext uri="{FF2B5EF4-FFF2-40B4-BE49-F238E27FC236}">
                <a16:creationId xmlns:a16="http://schemas.microsoft.com/office/drawing/2014/main" id="{FFCC3001-23E2-491A-9EFE-22BFA072640A}"/>
              </a:ext>
            </a:extLst>
          </p:cNvPr>
          <p:cNvSpPr>
            <a:spLocks noEditPoints="1"/>
          </p:cNvSpPr>
          <p:nvPr/>
        </p:nvSpPr>
        <p:spPr bwMode="auto">
          <a:xfrm>
            <a:off x="2152623" y="3390109"/>
            <a:ext cx="279412" cy="280642"/>
          </a:xfrm>
          <a:custGeom>
            <a:avLst/>
            <a:gdLst>
              <a:gd name="T0" fmla="*/ 48 w 96"/>
              <a:gd name="T1" fmla="*/ 0 h 96"/>
              <a:gd name="T2" fmla="*/ 0 w 96"/>
              <a:gd name="T3" fmla="*/ 48 h 96"/>
              <a:gd name="T4" fmla="*/ 48 w 96"/>
              <a:gd name="T5" fmla="*/ 96 h 96"/>
              <a:gd name="T6" fmla="*/ 96 w 96"/>
              <a:gd name="T7" fmla="*/ 48 h 96"/>
              <a:gd name="T8" fmla="*/ 48 w 96"/>
              <a:gd name="T9" fmla="*/ 0 h 96"/>
              <a:gd name="T10" fmla="*/ 75 w 96"/>
              <a:gd name="T11" fmla="*/ 52 h 96"/>
              <a:gd name="T12" fmla="*/ 53 w 96"/>
              <a:gd name="T13" fmla="*/ 76 h 96"/>
              <a:gd name="T14" fmla="*/ 48 w 96"/>
              <a:gd name="T15" fmla="*/ 77 h 96"/>
              <a:gd name="T16" fmla="*/ 44 w 96"/>
              <a:gd name="T17" fmla="*/ 76 h 96"/>
              <a:gd name="T18" fmla="*/ 43 w 96"/>
              <a:gd name="T19" fmla="*/ 75 h 96"/>
              <a:gd name="T20" fmla="*/ 43 w 96"/>
              <a:gd name="T21" fmla="*/ 66 h 96"/>
              <a:gd name="T22" fmla="*/ 52 w 96"/>
              <a:gd name="T23" fmla="*/ 56 h 96"/>
              <a:gd name="T24" fmla="*/ 22 w 96"/>
              <a:gd name="T25" fmla="*/ 56 h 96"/>
              <a:gd name="T26" fmla="*/ 16 w 96"/>
              <a:gd name="T27" fmla="*/ 50 h 96"/>
              <a:gd name="T28" fmla="*/ 16 w 96"/>
              <a:gd name="T29" fmla="*/ 46 h 96"/>
              <a:gd name="T30" fmla="*/ 22 w 96"/>
              <a:gd name="T31" fmla="*/ 40 h 96"/>
              <a:gd name="T32" fmla="*/ 52 w 96"/>
              <a:gd name="T33" fmla="*/ 40 h 96"/>
              <a:gd name="T34" fmla="*/ 42 w 96"/>
              <a:gd name="T35" fmla="*/ 30 h 96"/>
              <a:gd name="T36" fmla="*/ 43 w 96"/>
              <a:gd name="T37" fmla="*/ 22 h 96"/>
              <a:gd name="T38" fmla="*/ 44 w 96"/>
              <a:gd name="T39" fmla="*/ 20 h 96"/>
              <a:gd name="T40" fmla="*/ 52 w 96"/>
              <a:gd name="T41" fmla="*/ 20 h 96"/>
              <a:gd name="T42" fmla="*/ 75 w 96"/>
              <a:gd name="T43" fmla="*/ 44 h 96"/>
              <a:gd name="T44" fmla="*/ 75 w 96"/>
              <a:gd name="T45" fmla="*/ 52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6" h="96">
                <a:moveTo>
                  <a:pt x="48" y="0"/>
                </a:moveTo>
                <a:cubicBezTo>
                  <a:pt x="22" y="0"/>
                  <a:pt x="0" y="22"/>
                  <a:pt x="0" y="48"/>
                </a:cubicBezTo>
                <a:cubicBezTo>
                  <a:pt x="0" y="74"/>
                  <a:pt x="22" y="96"/>
                  <a:pt x="48" y="96"/>
                </a:cubicBezTo>
                <a:cubicBezTo>
                  <a:pt x="75" y="96"/>
                  <a:pt x="96" y="74"/>
                  <a:pt x="96" y="48"/>
                </a:cubicBezTo>
                <a:cubicBezTo>
                  <a:pt x="96" y="22"/>
                  <a:pt x="75" y="0"/>
                  <a:pt x="48" y="0"/>
                </a:cubicBezTo>
                <a:close/>
                <a:moveTo>
                  <a:pt x="75" y="52"/>
                </a:moveTo>
                <a:cubicBezTo>
                  <a:pt x="53" y="76"/>
                  <a:pt x="53" y="76"/>
                  <a:pt x="53" y="76"/>
                </a:cubicBezTo>
                <a:cubicBezTo>
                  <a:pt x="52" y="77"/>
                  <a:pt x="50" y="77"/>
                  <a:pt x="48" y="77"/>
                </a:cubicBezTo>
                <a:cubicBezTo>
                  <a:pt x="47" y="77"/>
                  <a:pt x="45" y="77"/>
                  <a:pt x="44" y="76"/>
                </a:cubicBezTo>
                <a:cubicBezTo>
                  <a:pt x="43" y="75"/>
                  <a:pt x="43" y="75"/>
                  <a:pt x="43" y="75"/>
                </a:cubicBezTo>
                <a:cubicBezTo>
                  <a:pt x="41" y="72"/>
                  <a:pt x="41" y="68"/>
                  <a:pt x="43" y="66"/>
                </a:cubicBezTo>
                <a:cubicBezTo>
                  <a:pt x="52" y="56"/>
                  <a:pt x="52" y="56"/>
                  <a:pt x="52" y="56"/>
                </a:cubicBezTo>
                <a:cubicBezTo>
                  <a:pt x="22" y="56"/>
                  <a:pt x="22" y="56"/>
                  <a:pt x="22" y="56"/>
                </a:cubicBezTo>
                <a:cubicBezTo>
                  <a:pt x="19" y="56"/>
                  <a:pt x="16" y="53"/>
                  <a:pt x="16" y="50"/>
                </a:cubicBezTo>
                <a:cubicBezTo>
                  <a:pt x="16" y="46"/>
                  <a:pt x="16" y="46"/>
                  <a:pt x="16" y="46"/>
                </a:cubicBezTo>
                <a:cubicBezTo>
                  <a:pt x="16" y="43"/>
                  <a:pt x="19" y="40"/>
                  <a:pt x="22" y="40"/>
                </a:cubicBezTo>
                <a:cubicBezTo>
                  <a:pt x="52" y="40"/>
                  <a:pt x="52" y="40"/>
                  <a:pt x="52" y="40"/>
                </a:cubicBezTo>
                <a:cubicBezTo>
                  <a:pt x="42" y="30"/>
                  <a:pt x="42" y="30"/>
                  <a:pt x="42" y="30"/>
                </a:cubicBezTo>
                <a:cubicBezTo>
                  <a:pt x="40" y="28"/>
                  <a:pt x="40" y="24"/>
                  <a:pt x="43" y="22"/>
                </a:cubicBezTo>
                <a:cubicBezTo>
                  <a:pt x="44" y="20"/>
                  <a:pt x="44" y="20"/>
                  <a:pt x="44" y="20"/>
                </a:cubicBezTo>
                <a:cubicBezTo>
                  <a:pt x="46" y="18"/>
                  <a:pt x="50" y="18"/>
                  <a:pt x="52" y="20"/>
                </a:cubicBezTo>
                <a:cubicBezTo>
                  <a:pt x="75" y="44"/>
                  <a:pt x="75" y="44"/>
                  <a:pt x="75" y="44"/>
                </a:cubicBezTo>
                <a:cubicBezTo>
                  <a:pt x="77" y="46"/>
                  <a:pt x="77" y="50"/>
                  <a:pt x="75" y="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693A5BCB-9B9B-4C49-AA21-DBE95734015E}"/>
              </a:ext>
            </a:extLst>
          </p:cNvPr>
          <p:cNvSpPr>
            <a:spLocks/>
          </p:cNvSpPr>
          <p:nvPr/>
        </p:nvSpPr>
        <p:spPr bwMode="auto">
          <a:xfrm>
            <a:off x="6057901" y="1790700"/>
            <a:ext cx="5572125" cy="1001713"/>
          </a:xfrm>
          <a:custGeom>
            <a:avLst/>
            <a:gdLst>
              <a:gd name="T0" fmla="*/ 1601 w 1601"/>
              <a:gd name="T1" fmla="*/ 0 h 288"/>
              <a:gd name="T2" fmla="*/ 796 w 1601"/>
              <a:gd name="T3" fmla="*/ 170 h 288"/>
              <a:gd name="T4" fmla="*/ 0 w 1601"/>
              <a:gd name="T5" fmla="*/ 8 h 288"/>
              <a:gd name="T6" fmla="*/ 0 w 1601"/>
              <a:gd name="T7" fmla="*/ 37 h 288"/>
              <a:gd name="T8" fmla="*/ 1601 w 1601"/>
              <a:gd name="T9" fmla="*/ 37 h 288"/>
              <a:gd name="T10" fmla="*/ 1601 w 1601"/>
              <a:gd name="T11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01" h="288">
                <a:moveTo>
                  <a:pt x="1601" y="0"/>
                </a:moveTo>
                <a:cubicBezTo>
                  <a:pt x="1266" y="102"/>
                  <a:pt x="1068" y="170"/>
                  <a:pt x="796" y="170"/>
                </a:cubicBezTo>
                <a:cubicBezTo>
                  <a:pt x="509" y="170"/>
                  <a:pt x="343" y="105"/>
                  <a:pt x="0" y="8"/>
                </a:cubicBezTo>
                <a:cubicBezTo>
                  <a:pt x="0" y="37"/>
                  <a:pt x="0" y="37"/>
                  <a:pt x="0" y="37"/>
                </a:cubicBezTo>
                <a:cubicBezTo>
                  <a:pt x="633" y="259"/>
                  <a:pt x="1005" y="288"/>
                  <a:pt x="1601" y="37"/>
                </a:cubicBezTo>
                <a:lnTo>
                  <a:pt x="1601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B2392B1-C842-4EFE-BE5F-880661C65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0338" y="2471738"/>
            <a:ext cx="136525" cy="8636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0CCA6A6-0C8F-44FE-8304-DD50EBC20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1063" y="2471738"/>
            <a:ext cx="133350" cy="8636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1FEA6959-2011-43F9-BCBA-B139EB142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0338" y="2471738"/>
            <a:ext cx="136525" cy="48418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FE93746E-4ABC-43BD-A1A9-13B50FD97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1063" y="2471738"/>
            <a:ext cx="133350" cy="48418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9E958B69-CE4D-430B-9528-CF3B133A0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7251" y="2471738"/>
            <a:ext cx="134938" cy="863600"/>
          </a:xfrm>
          <a:prstGeom prst="rect">
            <a:avLst/>
          </a:prstGeom>
          <a:solidFill>
            <a:srgbClr val="B23E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E564B22C-0FEA-43BA-B570-4FE328A2C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2563" y="2471738"/>
            <a:ext cx="134938" cy="863600"/>
          </a:xfrm>
          <a:prstGeom prst="rect">
            <a:avLst/>
          </a:prstGeom>
          <a:solidFill>
            <a:srgbClr val="B23E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12">
            <a:extLst>
              <a:ext uri="{FF2B5EF4-FFF2-40B4-BE49-F238E27FC236}">
                <a16:creationId xmlns:a16="http://schemas.microsoft.com/office/drawing/2014/main" id="{12365A21-15B7-43EB-83CF-DA15B973C420}"/>
              </a:ext>
            </a:extLst>
          </p:cNvPr>
          <p:cNvSpPr>
            <a:spLocks/>
          </p:cNvSpPr>
          <p:nvPr/>
        </p:nvSpPr>
        <p:spPr bwMode="auto">
          <a:xfrm>
            <a:off x="10009188" y="3195638"/>
            <a:ext cx="249238" cy="3190875"/>
          </a:xfrm>
          <a:custGeom>
            <a:avLst/>
            <a:gdLst>
              <a:gd name="T0" fmla="*/ 0 w 157"/>
              <a:gd name="T1" fmla="*/ 0 h 2010"/>
              <a:gd name="T2" fmla="*/ 157 w 157"/>
              <a:gd name="T3" fmla="*/ 0 h 2010"/>
              <a:gd name="T4" fmla="*/ 92 w 157"/>
              <a:gd name="T5" fmla="*/ 2010 h 2010"/>
              <a:gd name="T6" fmla="*/ 28 w 157"/>
              <a:gd name="T7" fmla="*/ 2010 h 2010"/>
              <a:gd name="T8" fmla="*/ 0 w 157"/>
              <a:gd name="T9" fmla="*/ 0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7" h="2010">
                <a:moveTo>
                  <a:pt x="0" y="0"/>
                </a:moveTo>
                <a:lnTo>
                  <a:pt x="157" y="0"/>
                </a:lnTo>
                <a:lnTo>
                  <a:pt x="92" y="2010"/>
                </a:lnTo>
                <a:lnTo>
                  <a:pt x="28" y="201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B46B67DF-528B-4069-BE29-0E04343EE837}"/>
              </a:ext>
            </a:extLst>
          </p:cNvPr>
          <p:cNvSpPr>
            <a:spLocks/>
          </p:cNvSpPr>
          <p:nvPr/>
        </p:nvSpPr>
        <p:spPr bwMode="auto">
          <a:xfrm>
            <a:off x="9998076" y="3303588"/>
            <a:ext cx="271463" cy="230188"/>
          </a:xfrm>
          <a:custGeom>
            <a:avLst/>
            <a:gdLst>
              <a:gd name="T0" fmla="*/ 171 w 171"/>
              <a:gd name="T1" fmla="*/ 0 h 145"/>
              <a:gd name="T2" fmla="*/ 0 w 171"/>
              <a:gd name="T3" fmla="*/ 20 h 145"/>
              <a:gd name="T4" fmla="*/ 4 w 171"/>
              <a:gd name="T5" fmla="*/ 145 h 145"/>
              <a:gd name="T6" fmla="*/ 160 w 171"/>
              <a:gd name="T7" fmla="*/ 145 h 145"/>
              <a:gd name="T8" fmla="*/ 171 w 171"/>
              <a:gd name="T9" fmla="*/ 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" h="145">
                <a:moveTo>
                  <a:pt x="171" y="0"/>
                </a:moveTo>
                <a:lnTo>
                  <a:pt x="0" y="20"/>
                </a:lnTo>
                <a:lnTo>
                  <a:pt x="4" y="145"/>
                </a:lnTo>
                <a:lnTo>
                  <a:pt x="160" y="145"/>
                </a:lnTo>
                <a:lnTo>
                  <a:pt x="171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4">
            <a:extLst>
              <a:ext uri="{FF2B5EF4-FFF2-40B4-BE49-F238E27FC236}">
                <a16:creationId xmlns:a16="http://schemas.microsoft.com/office/drawing/2014/main" id="{9D1A5961-D3E5-446D-A24D-657F3C44C8FB}"/>
              </a:ext>
            </a:extLst>
          </p:cNvPr>
          <p:cNvSpPr>
            <a:spLocks/>
          </p:cNvSpPr>
          <p:nvPr/>
        </p:nvSpPr>
        <p:spPr bwMode="auto">
          <a:xfrm>
            <a:off x="7473951" y="3195638"/>
            <a:ext cx="250825" cy="3190875"/>
          </a:xfrm>
          <a:custGeom>
            <a:avLst/>
            <a:gdLst>
              <a:gd name="T0" fmla="*/ 0 w 158"/>
              <a:gd name="T1" fmla="*/ 0 h 2010"/>
              <a:gd name="T2" fmla="*/ 158 w 158"/>
              <a:gd name="T3" fmla="*/ 0 h 2010"/>
              <a:gd name="T4" fmla="*/ 92 w 158"/>
              <a:gd name="T5" fmla="*/ 2010 h 2010"/>
              <a:gd name="T6" fmla="*/ 29 w 158"/>
              <a:gd name="T7" fmla="*/ 2010 h 2010"/>
              <a:gd name="T8" fmla="*/ 0 w 158"/>
              <a:gd name="T9" fmla="*/ 0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8" h="2010">
                <a:moveTo>
                  <a:pt x="0" y="0"/>
                </a:moveTo>
                <a:lnTo>
                  <a:pt x="158" y="0"/>
                </a:lnTo>
                <a:lnTo>
                  <a:pt x="92" y="2010"/>
                </a:lnTo>
                <a:lnTo>
                  <a:pt x="29" y="201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5">
            <a:extLst>
              <a:ext uri="{FF2B5EF4-FFF2-40B4-BE49-F238E27FC236}">
                <a16:creationId xmlns:a16="http://schemas.microsoft.com/office/drawing/2014/main" id="{911BBA2C-5621-46BC-AB92-2B9957A39892}"/>
              </a:ext>
            </a:extLst>
          </p:cNvPr>
          <p:cNvSpPr>
            <a:spLocks/>
          </p:cNvSpPr>
          <p:nvPr/>
        </p:nvSpPr>
        <p:spPr bwMode="auto">
          <a:xfrm>
            <a:off x="7464426" y="3303588"/>
            <a:ext cx="274638" cy="230188"/>
          </a:xfrm>
          <a:custGeom>
            <a:avLst/>
            <a:gdLst>
              <a:gd name="T0" fmla="*/ 173 w 173"/>
              <a:gd name="T1" fmla="*/ 0 h 145"/>
              <a:gd name="T2" fmla="*/ 0 w 173"/>
              <a:gd name="T3" fmla="*/ 20 h 145"/>
              <a:gd name="T4" fmla="*/ 4 w 173"/>
              <a:gd name="T5" fmla="*/ 145 h 145"/>
              <a:gd name="T6" fmla="*/ 162 w 173"/>
              <a:gd name="T7" fmla="*/ 145 h 145"/>
              <a:gd name="T8" fmla="*/ 173 w 173"/>
              <a:gd name="T9" fmla="*/ 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3" h="145">
                <a:moveTo>
                  <a:pt x="173" y="0"/>
                </a:moveTo>
                <a:lnTo>
                  <a:pt x="0" y="20"/>
                </a:lnTo>
                <a:lnTo>
                  <a:pt x="4" y="145"/>
                </a:lnTo>
                <a:lnTo>
                  <a:pt x="162" y="145"/>
                </a:lnTo>
                <a:lnTo>
                  <a:pt x="173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6">
            <a:extLst>
              <a:ext uri="{FF2B5EF4-FFF2-40B4-BE49-F238E27FC236}">
                <a16:creationId xmlns:a16="http://schemas.microsoft.com/office/drawing/2014/main" id="{52F15118-008B-4A6C-9260-EFB833B6E58A}"/>
              </a:ext>
            </a:extLst>
          </p:cNvPr>
          <p:cNvSpPr>
            <a:spLocks/>
          </p:cNvSpPr>
          <p:nvPr/>
        </p:nvSpPr>
        <p:spPr bwMode="auto">
          <a:xfrm>
            <a:off x="10036176" y="5767388"/>
            <a:ext cx="139700" cy="169863"/>
          </a:xfrm>
          <a:custGeom>
            <a:avLst/>
            <a:gdLst>
              <a:gd name="T0" fmla="*/ 88 w 88"/>
              <a:gd name="T1" fmla="*/ 0 h 107"/>
              <a:gd name="T2" fmla="*/ 0 w 88"/>
              <a:gd name="T3" fmla="*/ 0 h 107"/>
              <a:gd name="T4" fmla="*/ 4 w 88"/>
              <a:gd name="T5" fmla="*/ 107 h 107"/>
              <a:gd name="T6" fmla="*/ 86 w 88"/>
              <a:gd name="T7" fmla="*/ 107 h 107"/>
              <a:gd name="T8" fmla="*/ 88 w 88"/>
              <a:gd name="T9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107">
                <a:moveTo>
                  <a:pt x="88" y="0"/>
                </a:moveTo>
                <a:lnTo>
                  <a:pt x="0" y="0"/>
                </a:lnTo>
                <a:lnTo>
                  <a:pt x="4" y="107"/>
                </a:lnTo>
                <a:lnTo>
                  <a:pt x="86" y="107"/>
                </a:lnTo>
                <a:lnTo>
                  <a:pt x="88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7">
            <a:extLst>
              <a:ext uri="{FF2B5EF4-FFF2-40B4-BE49-F238E27FC236}">
                <a16:creationId xmlns:a16="http://schemas.microsoft.com/office/drawing/2014/main" id="{061ADC24-8011-4603-82A5-8C2BA66DDC67}"/>
              </a:ext>
            </a:extLst>
          </p:cNvPr>
          <p:cNvSpPr>
            <a:spLocks/>
          </p:cNvSpPr>
          <p:nvPr/>
        </p:nvSpPr>
        <p:spPr bwMode="auto">
          <a:xfrm>
            <a:off x="10047288" y="6249988"/>
            <a:ext cx="117475" cy="136525"/>
          </a:xfrm>
          <a:custGeom>
            <a:avLst/>
            <a:gdLst>
              <a:gd name="T0" fmla="*/ 74 w 74"/>
              <a:gd name="T1" fmla="*/ 0 h 86"/>
              <a:gd name="T2" fmla="*/ 0 w 74"/>
              <a:gd name="T3" fmla="*/ 0 h 86"/>
              <a:gd name="T4" fmla="*/ 0 w 74"/>
              <a:gd name="T5" fmla="*/ 86 h 86"/>
              <a:gd name="T6" fmla="*/ 70 w 74"/>
              <a:gd name="T7" fmla="*/ 86 h 86"/>
              <a:gd name="T8" fmla="*/ 74 w 74"/>
              <a:gd name="T9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" h="86">
                <a:moveTo>
                  <a:pt x="74" y="0"/>
                </a:moveTo>
                <a:lnTo>
                  <a:pt x="0" y="0"/>
                </a:lnTo>
                <a:lnTo>
                  <a:pt x="0" y="86"/>
                </a:lnTo>
                <a:lnTo>
                  <a:pt x="70" y="86"/>
                </a:lnTo>
                <a:lnTo>
                  <a:pt x="7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8">
            <a:extLst>
              <a:ext uri="{FF2B5EF4-FFF2-40B4-BE49-F238E27FC236}">
                <a16:creationId xmlns:a16="http://schemas.microsoft.com/office/drawing/2014/main" id="{B9B43C63-AF16-4BB7-98DE-323A6BF14035}"/>
              </a:ext>
            </a:extLst>
          </p:cNvPr>
          <p:cNvSpPr>
            <a:spLocks/>
          </p:cNvSpPr>
          <p:nvPr/>
        </p:nvSpPr>
        <p:spPr bwMode="auto">
          <a:xfrm>
            <a:off x="7505701" y="5767388"/>
            <a:ext cx="142875" cy="169863"/>
          </a:xfrm>
          <a:custGeom>
            <a:avLst/>
            <a:gdLst>
              <a:gd name="T0" fmla="*/ 90 w 90"/>
              <a:gd name="T1" fmla="*/ 0 h 107"/>
              <a:gd name="T2" fmla="*/ 0 w 90"/>
              <a:gd name="T3" fmla="*/ 0 h 107"/>
              <a:gd name="T4" fmla="*/ 0 w 90"/>
              <a:gd name="T5" fmla="*/ 107 h 107"/>
              <a:gd name="T6" fmla="*/ 86 w 90"/>
              <a:gd name="T7" fmla="*/ 107 h 107"/>
              <a:gd name="T8" fmla="*/ 90 w 90"/>
              <a:gd name="T9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" h="107">
                <a:moveTo>
                  <a:pt x="90" y="0"/>
                </a:moveTo>
                <a:lnTo>
                  <a:pt x="0" y="0"/>
                </a:lnTo>
                <a:lnTo>
                  <a:pt x="0" y="107"/>
                </a:lnTo>
                <a:lnTo>
                  <a:pt x="86" y="107"/>
                </a:lnTo>
                <a:lnTo>
                  <a:pt x="9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9">
            <a:extLst>
              <a:ext uri="{FF2B5EF4-FFF2-40B4-BE49-F238E27FC236}">
                <a16:creationId xmlns:a16="http://schemas.microsoft.com/office/drawing/2014/main" id="{A125D4BF-D10F-4723-9CDE-757758D0B0AF}"/>
              </a:ext>
            </a:extLst>
          </p:cNvPr>
          <p:cNvSpPr>
            <a:spLocks/>
          </p:cNvSpPr>
          <p:nvPr/>
        </p:nvSpPr>
        <p:spPr bwMode="auto">
          <a:xfrm>
            <a:off x="7508876" y="6176963"/>
            <a:ext cx="122238" cy="98425"/>
          </a:xfrm>
          <a:custGeom>
            <a:avLst/>
            <a:gdLst>
              <a:gd name="T0" fmla="*/ 77 w 77"/>
              <a:gd name="T1" fmla="*/ 0 h 62"/>
              <a:gd name="T2" fmla="*/ 0 w 77"/>
              <a:gd name="T3" fmla="*/ 0 h 62"/>
              <a:gd name="T4" fmla="*/ 0 w 77"/>
              <a:gd name="T5" fmla="*/ 62 h 62"/>
              <a:gd name="T6" fmla="*/ 73 w 77"/>
              <a:gd name="T7" fmla="*/ 62 h 62"/>
              <a:gd name="T8" fmla="*/ 77 w 77"/>
              <a:gd name="T9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62">
                <a:moveTo>
                  <a:pt x="77" y="0"/>
                </a:moveTo>
                <a:lnTo>
                  <a:pt x="0" y="0"/>
                </a:lnTo>
                <a:lnTo>
                  <a:pt x="0" y="62"/>
                </a:lnTo>
                <a:lnTo>
                  <a:pt x="73" y="62"/>
                </a:lnTo>
                <a:lnTo>
                  <a:pt x="7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20">
            <a:extLst>
              <a:ext uri="{FF2B5EF4-FFF2-40B4-BE49-F238E27FC236}">
                <a16:creationId xmlns:a16="http://schemas.microsoft.com/office/drawing/2014/main" id="{6A3386CF-FC48-4A65-B02B-6C601DC1CB0F}"/>
              </a:ext>
            </a:extLst>
          </p:cNvPr>
          <p:cNvSpPr>
            <a:spLocks/>
          </p:cNvSpPr>
          <p:nvPr/>
        </p:nvSpPr>
        <p:spPr bwMode="auto">
          <a:xfrm>
            <a:off x="7512051" y="6249988"/>
            <a:ext cx="119063" cy="136525"/>
          </a:xfrm>
          <a:custGeom>
            <a:avLst/>
            <a:gdLst>
              <a:gd name="T0" fmla="*/ 75 w 75"/>
              <a:gd name="T1" fmla="*/ 0 h 86"/>
              <a:gd name="T2" fmla="*/ 0 w 75"/>
              <a:gd name="T3" fmla="*/ 0 h 86"/>
              <a:gd name="T4" fmla="*/ 0 w 75"/>
              <a:gd name="T5" fmla="*/ 86 h 86"/>
              <a:gd name="T6" fmla="*/ 71 w 75"/>
              <a:gd name="T7" fmla="*/ 86 h 86"/>
              <a:gd name="T8" fmla="*/ 75 w 75"/>
              <a:gd name="T9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" h="86">
                <a:moveTo>
                  <a:pt x="75" y="0"/>
                </a:moveTo>
                <a:lnTo>
                  <a:pt x="0" y="0"/>
                </a:lnTo>
                <a:lnTo>
                  <a:pt x="0" y="86"/>
                </a:lnTo>
                <a:lnTo>
                  <a:pt x="71" y="86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21">
            <a:extLst>
              <a:ext uri="{FF2B5EF4-FFF2-40B4-BE49-F238E27FC236}">
                <a16:creationId xmlns:a16="http://schemas.microsoft.com/office/drawing/2014/main" id="{189DB93B-8541-4CAF-BB68-038934B9CB73}"/>
              </a:ext>
            </a:extLst>
          </p:cNvPr>
          <p:cNvSpPr>
            <a:spLocks/>
          </p:cNvSpPr>
          <p:nvPr/>
        </p:nvSpPr>
        <p:spPr bwMode="auto">
          <a:xfrm>
            <a:off x="7210426" y="3262313"/>
            <a:ext cx="3263900" cy="155575"/>
          </a:xfrm>
          <a:custGeom>
            <a:avLst/>
            <a:gdLst>
              <a:gd name="T0" fmla="*/ 2056 w 2056"/>
              <a:gd name="T1" fmla="*/ 0 h 98"/>
              <a:gd name="T2" fmla="*/ 0 w 2056"/>
              <a:gd name="T3" fmla="*/ 0 h 98"/>
              <a:gd name="T4" fmla="*/ 0 w 2056"/>
              <a:gd name="T5" fmla="*/ 98 h 98"/>
              <a:gd name="T6" fmla="*/ 1030 w 2056"/>
              <a:gd name="T7" fmla="*/ 83 h 98"/>
              <a:gd name="T8" fmla="*/ 2056 w 2056"/>
              <a:gd name="T9" fmla="*/ 98 h 98"/>
              <a:gd name="T10" fmla="*/ 2056 w 2056"/>
              <a:gd name="T11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6" h="98">
                <a:moveTo>
                  <a:pt x="2056" y="0"/>
                </a:moveTo>
                <a:lnTo>
                  <a:pt x="0" y="0"/>
                </a:lnTo>
                <a:lnTo>
                  <a:pt x="0" y="98"/>
                </a:lnTo>
                <a:lnTo>
                  <a:pt x="1030" y="83"/>
                </a:lnTo>
                <a:lnTo>
                  <a:pt x="2056" y="98"/>
                </a:lnTo>
                <a:lnTo>
                  <a:pt x="20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22">
            <a:extLst>
              <a:ext uri="{FF2B5EF4-FFF2-40B4-BE49-F238E27FC236}">
                <a16:creationId xmlns:a16="http://schemas.microsoft.com/office/drawing/2014/main" id="{C3F0C986-3504-4C44-9131-CF41AC856F58}"/>
              </a:ext>
            </a:extLst>
          </p:cNvPr>
          <p:cNvSpPr>
            <a:spLocks/>
          </p:cNvSpPr>
          <p:nvPr/>
        </p:nvSpPr>
        <p:spPr bwMode="auto">
          <a:xfrm>
            <a:off x="6796088" y="2239963"/>
            <a:ext cx="4092575" cy="657225"/>
          </a:xfrm>
          <a:custGeom>
            <a:avLst/>
            <a:gdLst>
              <a:gd name="T0" fmla="*/ 1176 w 1176"/>
              <a:gd name="T1" fmla="*/ 0 h 189"/>
              <a:gd name="T2" fmla="*/ 0 w 1176"/>
              <a:gd name="T3" fmla="*/ 0 h 189"/>
              <a:gd name="T4" fmla="*/ 0 w 1176"/>
              <a:gd name="T5" fmla="*/ 110 h 189"/>
              <a:gd name="T6" fmla="*/ 1176 w 1176"/>
              <a:gd name="T7" fmla="*/ 110 h 189"/>
              <a:gd name="T8" fmla="*/ 1176 w 1176"/>
              <a:gd name="T9" fmla="*/ 0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76" h="189">
                <a:moveTo>
                  <a:pt x="1176" y="0"/>
                </a:moveTo>
                <a:cubicBezTo>
                  <a:pt x="734" y="164"/>
                  <a:pt x="457" y="153"/>
                  <a:pt x="0" y="0"/>
                </a:cubicBezTo>
                <a:cubicBezTo>
                  <a:pt x="0" y="110"/>
                  <a:pt x="0" y="110"/>
                  <a:pt x="0" y="110"/>
                </a:cubicBezTo>
                <a:cubicBezTo>
                  <a:pt x="465" y="180"/>
                  <a:pt x="738" y="189"/>
                  <a:pt x="1176" y="110"/>
                </a:cubicBezTo>
                <a:lnTo>
                  <a:pt x="1176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23">
            <a:extLst>
              <a:ext uri="{FF2B5EF4-FFF2-40B4-BE49-F238E27FC236}">
                <a16:creationId xmlns:a16="http://schemas.microsoft.com/office/drawing/2014/main" id="{E0C657B0-D238-4053-8056-C036ACC33D8A}"/>
              </a:ext>
            </a:extLst>
          </p:cNvPr>
          <p:cNvSpPr>
            <a:spLocks/>
          </p:cNvSpPr>
          <p:nvPr/>
        </p:nvSpPr>
        <p:spPr bwMode="auto">
          <a:xfrm>
            <a:off x="6162676" y="1895475"/>
            <a:ext cx="5359400" cy="963613"/>
          </a:xfrm>
          <a:custGeom>
            <a:avLst/>
            <a:gdLst>
              <a:gd name="T0" fmla="*/ 1540 w 1540"/>
              <a:gd name="T1" fmla="*/ 0 h 277"/>
              <a:gd name="T2" fmla="*/ 0 w 1540"/>
              <a:gd name="T3" fmla="*/ 0 h 277"/>
              <a:gd name="T4" fmla="*/ 0 w 1540"/>
              <a:gd name="T5" fmla="*/ 132 h 277"/>
              <a:gd name="T6" fmla="*/ 1540 w 1540"/>
              <a:gd name="T7" fmla="*/ 132 h 277"/>
              <a:gd name="T8" fmla="*/ 1540 w 1540"/>
              <a:gd name="T9" fmla="*/ 0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0" h="277">
                <a:moveTo>
                  <a:pt x="1540" y="0"/>
                </a:moveTo>
                <a:cubicBezTo>
                  <a:pt x="842" y="218"/>
                  <a:pt x="698" y="207"/>
                  <a:pt x="0" y="0"/>
                </a:cubicBezTo>
                <a:cubicBezTo>
                  <a:pt x="0" y="132"/>
                  <a:pt x="0" y="132"/>
                  <a:pt x="0" y="132"/>
                </a:cubicBezTo>
                <a:cubicBezTo>
                  <a:pt x="609" y="260"/>
                  <a:pt x="967" y="277"/>
                  <a:pt x="1540" y="132"/>
                </a:cubicBezTo>
                <a:lnTo>
                  <a:pt x="154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4">
            <a:extLst>
              <a:ext uri="{FF2B5EF4-FFF2-40B4-BE49-F238E27FC236}">
                <a16:creationId xmlns:a16="http://schemas.microsoft.com/office/drawing/2014/main" id="{FE313C5A-517C-43A5-8E51-032A1548EAB8}"/>
              </a:ext>
            </a:extLst>
          </p:cNvPr>
          <p:cNvSpPr>
            <a:spLocks/>
          </p:cNvSpPr>
          <p:nvPr/>
        </p:nvSpPr>
        <p:spPr bwMode="auto">
          <a:xfrm>
            <a:off x="6162676" y="1895475"/>
            <a:ext cx="5359400" cy="762000"/>
          </a:xfrm>
          <a:custGeom>
            <a:avLst/>
            <a:gdLst>
              <a:gd name="T0" fmla="*/ 1540 w 1540"/>
              <a:gd name="T1" fmla="*/ 40 h 219"/>
              <a:gd name="T2" fmla="*/ 1540 w 1540"/>
              <a:gd name="T3" fmla="*/ 0 h 219"/>
              <a:gd name="T4" fmla="*/ 0 w 1540"/>
              <a:gd name="T5" fmla="*/ 0 h 219"/>
              <a:gd name="T6" fmla="*/ 0 w 1540"/>
              <a:gd name="T7" fmla="*/ 54 h 219"/>
              <a:gd name="T8" fmla="*/ 774 w 1540"/>
              <a:gd name="T9" fmla="*/ 216 h 219"/>
              <a:gd name="T10" fmla="*/ 1540 w 1540"/>
              <a:gd name="T11" fmla="*/ 4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40" h="219">
                <a:moveTo>
                  <a:pt x="1540" y="40"/>
                </a:moveTo>
                <a:cubicBezTo>
                  <a:pt x="1540" y="0"/>
                  <a:pt x="1540" y="0"/>
                  <a:pt x="1540" y="0"/>
                </a:cubicBezTo>
                <a:cubicBezTo>
                  <a:pt x="842" y="218"/>
                  <a:pt x="698" y="207"/>
                  <a:pt x="0" y="0"/>
                </a:cubicBezTo>
                <a:cubicBezTo>
                  <a:pt x="0" y="54"/>
                  <a:pt x="0" y="54"/>
                  <a:pt x="0" y="54"/>
                </a:cubicBezTo>
                <a:cubicBezTo>
                  <a:pt x="336" y="151"/>
                  <a:pt x="555" y="219"/>
                  <a:pt x="774" y="216"/>
                </a:cubicBezTo>
                <a:cubicBezTo>
                  <a:pt x="991" y="213"/>
                  <a:pt x="1208" y="141"/>
                  <a:pt x="1540" y="4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25">
            <a:extLst>
              <a:ext uri="{FF2B5EF4-FFF2-40B4-BE49-F238E27FC236}">
                <a16:creationId xmlns:a16="http://schemas.microsoft.com/office/drawing/2014/main" id="{72DD10FE-95FE-48B8-9B46-512BB4FDEB26}"/>
              </a:ext>
            </a:extLst>
          </p:cNvPr>
          <p:cNvSpPr>
            <a:spLocks/>
          </p:cNvSpPr>
          <p:nvPr/>
        </p:nvSpPr>
        <p:spPr bwMode="auto">
          <a:xfrm>
            <a:off x="6162676" y="1998663"/>
            <a:ext cx="5359400" cy="658813"/>
          </a:xfrm>
          <a:custGeom>
            <a:avLst/>
            <a:gdLst>
              <a:gd name="T0" fmla="*/ 0 w 1540"/>
              <a:gd name="T1" fmla="*/ 7 h 189"/>
              <a:gd name="T2" fmla="*/ 0 w 1540"/>
              <a:gd name="T3" fmla="*/ 24 h 189"/>
              <a:gd name="T4" fmla="*/ 774 w 1540"/>
              <a:gd name="T5" fmla="*/ 186 h 189"/>
              <a:gd name="T6" fmla="*/ 1540 w 1540"/>
              <a:gd name="T7" fmla="*/ 10 h 189"/>
              <a:gd name="T8" fmla="*/ 1540 w 1540"/>
              <a:gd name="T9" fmla="*/ 0 h 189"/>
              <a:gd name="T10" fmla="*/ 777 w 1540"/>
              <a:gd name="T11" fmla="*/ 180 h 189"/>
              <a:gd name="T12" fmla="*/ 0 w 1540"/>
              <a:gd name="T13" fmla="*/ 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40" h="189">
                <a:moveTo>
                  <a:pt x="0" y="7"/>
                </a:moveTo>
                <a:cubicBezTo>
                  <a:pt x="0" y="24"/>
                  <a:pt x="0" y="24"/>
                  <a:pt x="0" y="24"/>
                </a:cubicBezTo>
                <a:cubicBezTo>
                  <a:pt x="336" y="121"/>
                  <a:pt x="555" y="189"/>
                  <a:pt x="774" y="186"/>
                </a:cubicBezTo>
                <a:cubicBezTo>
                  <a:pt x="991" y="183"/>
                  <a:pt x="1208" y="111"/>
                  <a:pt x="1540" y="10"/>
                </a:cubicBezTo>
                <a:cubicBezTo>
                  <a:pt x="1540" y="0"/>
                  <a:pt x="1540" y="0"/>
                  <a:pt x="1540" y="0"/>
                </a:cubicBezTo>
                <a:cubicBezTo>
                  <a:pt x="1208" y="101"/>
                  <a:pt x="993" y="177"/>
                  <a:pt x="777" y="180"/>
                </a:cubicBezTo>
                <a:cubicBezTo>
                  <a:pt x="557" y="183"/>
                  <a:pt x="336" y="104"/>
                  <a:pt x="0" y="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26">
            <a:extLst>
              <a:ext uri="{FF2B5EF4-FFF2-40B4-BE49-F238E27FC236}">
                <a16:creationId xmlns:a16="http://schemas.microsoft.com/office/drawing/2014/main" id="{3DAA5BCA-99D0-451E-88AC-E5A461C03195}"/>
              </a:ext>
            </a:extLst>
          </p:cNvPr>
          <p:cNvSpPr>
            <a:spLocks/>
          </p:cNvSpPr>
          <p:nvPr/>
        </p:nvSpPr>
        <p:spPr bwMode="auto">
          <a:xfrm>
            <a:off x="6162676" y="2089150"/>
            <a:ext cx="5359400" cy="769938"/>
          </a:xfrm>
          <a:custGeom>
            <a:avLst/>
            <a:gdLst>
              <a:gd name="T0" fmla="*/ 780 w 1540"/>
              <a:gd name="T1" fmla="*/ 170 h 221"/>
              <a:gd name="T2" fmla="*/ 0 w 1540"/>
              <a:gd name="T3" fmla="*/ 15 h 221"/>
              <a:gd name="T4" fmla="*/ 0 w 1540"/>
              <a:gd name="T5" fmla="*/ 76 h 221"/>
              <a:gd name="T6" fmla="*/ 1540 w 1540"/>
              <a:gd name="T7" fmla="*/ 76 h 221"/>
              <a:gd name="T8" fmla="*/ 1540 w 1540"/>
              <a:gd name="T9" fmla="*/ 0 h 221"/>
              <a:gd name="T10" fmla="*/ 780 w 1540"/>
              <a:gd name="T11" fmla="*/ 17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40" h="221">
                <a:moveTo>
                  <a:pt x="780" y="170"/>
                </a:moveTo>
                <a:cubicBezTo>
                  <a:pt x="451" y="170"/>
                  <a:pt x="142" y="88"/>
                  <a:pt x="0" y="15"/>
                </a:cubicBezTo>
                <a:cubicBezTo>
                  <a:pt x="0" y="76"/>
                  <a:pt x="0" y="76"/>
                  <a:pt x="0" y="76"/>
                </a:cubicBezTo>
                <a:cubicBezTo>
                  <a:pt x="609" y="204"/>
                  <a:pt x="967" y="221"/>
                  <a:pt x="1540" y="76"/>
                </a:cubicBezTo>
                <a:cubicBezTo>
                  <a:pt x="1540" y="0"/>
                  <a:pt x="1540" y="0"/>
                  <a:pt x="1540" y="0"/>
                </a:cubicBezTo>
                <a:cubicBezTo>
                  <a:pt x="1409" y="82"/>
                  <a:pt x="1131" y="170"/>
                  <a:pt x="780" y="17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Rectangle 27">
            <a:extLst>
              <a:ext uri="{FF2B5EF4-FFF2-40B4-BE49-F238E27FC236}">
                <a16:creationId xmlns:a16="http://schemas.microsoft.com/office/drawing/2014/main" id="{77B47DBB-9432-4E7D-90FB-385725034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4088" y="2778125"/>
            <a:ext cx="546100" cy="546100"/>
          </a:xfrm>
          <a:prstGeom prst="rect">
            <a:avLst/>
          </a:prstGeom>
          <a:solidFill>
            <a:srgbClr val="59191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Rectangle 28">
            <a:extLst>
              <a:ext uri="{FF2B5EF4-FFF2-40B4-BE49-F238E27FC236}">
                <a16:creationId xmlns:a16="http://schemas.microsoft.com/office/drawing/2014/main" id="{4147BCD6-F1C3-4F73-BBC6-3CE44FFD2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2188" y="2806700"/>
            <a:ext cx="469900" cy="482600"/>
          </a:xfrm>
          <a:prstGeom prst="rect">
            <a:avLst/>
          </a:prstGeom>
          <a:solidFill>
            <a:srgbClr val="7723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29">
            <a:extLst>
              <a:ext uri="{FF2B5EF4-FFF2-40B4-BE49-F238E27FC236}">
                <a16:creationId xmlns:a16="http://schemas.microsoft.com/office/drawing/2014/main" id="{BDC72893-5490-4201-ACDE-D608024A7F3D}"/>
              </a:ext>
            </a:extLst>
          </p:cNvPr>
          <p:cNvSpPr>
            <a:spLocks/>
          </p:cNvSpPr>
          <p:nvPr/>
        </p:nvSpPr>
        <p:spPr bwMode="auto">
          <a:xfrm>
            <a:off x="8574088" y="2778125"/>
            <a:ext cx="546100" cy="192088"/>
          </a:xfrm>
          <a:custGeom>
            <a:avLst/>
            <a:gdLst>
              <a:gd name="T0" fmla="*/ 85 w 157"/>
              <a:gd name="T1" fmla="*/ 49 h 55"/>
              <a:gd name="T2" fmla="*/ 157 w 157"/>
              <a:gd name="T3" fmla="*/ 53 h 55"/>
              <a:gd name="T4" fmla="*/ 157 w 157"/>
              <a:gd name="T5" fmla="*/ 0 h 55"/>
              <a:gd name="T6" fmla="*/ 0 w 157"/>
              <a:gd name="T7" fmla="*/ 0 h 55"/>
              <a:gd name="T8" fmla="*/ 0 w 157"/>
              <a:gd name="T9" fmla="*/ 55 h 55"/>
              <a:gd name="T10" fmla="*/ 85 w 157"/>
              <a:gd name="T11" fmla="*/ 49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7" h="55">
                <a:moveTo>
                  <a:pt x="85" y="49"/>
                </a:moveTo>
                <a:cubicBezTo>
                  <a:pt x="110" y="49"/>
                  <a:pt x="134" y="50"/>
                  <a:pt x="157" y="53"/>
                </a:cubicBezTo>
                <a:cubicBezTo>
                  <a:pt x="157" y="0"/>
                  <a:pt x="157" y="0"/>
                  <a:pt x="15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5"/>
                  <a:pt x="0" y="55"/>
                  <a:pt x="0" y="55"/>
                </a:cubicBezTo>
                <a:cubicBezTo>
                  <a:pt x="27" y="51"/>
                  <a:pt x="55" y="49"/>
                  <a:pt x="85" y="49"/>
                </a:cubicBezTo>
                <a:close/>
              </a:path>
            </a:pathLst>
          </a:custGeom>
          <a:solidFill>
            <a:srgbClr val="59191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Rectangle 30">
            <a:extLst>
              <a:ext uri="{FF2B5EF4-FFF2-40B4-BE49-F238E27FC236}">
                <a16:creationId xmlns:a16="http://schemas.microsoft.com/office/drawing/2014/main" id="{5E879AB7-E1D3-4ED4-B1D7-729FEDCF5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6926" y="5745163"/>
            <a:ext cx="769938" cy="8731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Rectangle 31">
            <a:extLst>
              <a:ext uri="{FF2B5EF4-FFF2-40B4-BE49-F238E27FC236}">
                <a16:creationId xmlns:a16="http://schemas.microsoft.com/office/drawing/2014/main" id="{DCF44531-6064-4D45-B6A9-62049B974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6926" y="6205538"/>
            <a:ext cx="769938" cy="857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32">
            <a:extLst>
              <a:ext uri="{FF2B5EF4-FFF2-40B4-BE49-F238E27FC236}">
                <a16:creationId xmlns:a16="http://schemas.microsoft.com/office/drawing/2014/main" id="{D66F469C-A8A7-4E79-BF94-286036C9CF00}"/>
              </a:ext>
            </a:extLst>
          </p:cNvPr>
          <p:cNvSpPr>
            <a:spLocks/>
          </p:cNvSpPr>
          <p:nvPr/>
        </p:nvSpPr>
        <p:spPr bwMode="auto">
          <a:xfrm>
            <a:off x="7205663" y="5745163"/>
            <a:ext cx="112713" cy="87313"/>
          </a:xfrm>
          <a:custGeom>
            <a:avLst/>
            <a:gdLst>
              <a:gd name="T0" fmla="*/ 71 w 71"/>
              <a:gd name="T1" fmla="*/ 0 h 55"/>
              <a:gd name="T2" fmla="*/ 0 w 71"/>
              <a:gd name="T3" fmla="*/ 0 h 55"/>
              <a:gd name="T4" fmla="*/ 0 w 71"/>
              <a:gd name="T5" fmla="*/ 55 h 55"/>
              <a:gd name="T6" fmla="*/ 64 w 71"/>
              <a:gd name="T7" fmla="*/ 55 h 55"/>
              <a:gd name="T8" fmla="*/ 71 w 71"/>
              <a:gd name="T9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" h="55">
                <a:moveTo>
                  <a:pt x="71" y="0"/>
                </a:moveTo>
                <a:lnTo>
                  <a:pt x="0" y="0"/>
                </a:lnTo>
                <a:lnTo>
                  <a:pt x="0" y="55"/>
                </a:lnTo>
                <a:lnTo>
                  <a:pt x="64" y="55"/>
                </a:lnTo>
                <a:lnTo>
                  <a:pt x="71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33">
            <a:extLst>
              <a:ext uri="{FF2B5EF4-FFF2-40B4-BE49-F238E27FC236}">
                <a16:creationId xmlns:a16="http://schemas.microsoft.com/office/drawing/2014/main" id="{1E0AEB87-447D-4512-AB44-3BB2290C5EA5}"/>
              </a:ext>
            </a:extLst>
          </p:cNvPr>
          <p:cNvSpPr>
            <a:spLocks/>
          </p:cNvSpPr>
          <p:nvPr/>
        </p:nvSpPr>
        <p:spPr bwMode="auto">
          <a:xfrm>
            <a:off x="7205663" y="6205538"/>
            <a:ext cx="112713" cy="85725"/>
          </a:xfrm>
          <a:custGeom>
            <a:avLst/>
            <a:gdLst>
              <a:gd name="T0" fmla="*/ 71 w 71"/>
              <a:gd name="T1" fmla="*/ 0 h 54"/>
              <a:gd name="T2" fmla="*/ 0 w 71"/>
              <a:gd name="T3" fmla="*/ 0 h 54"/>
              <a:gd name="T4" fmla="*/ 0 w 71"/>
              <a:gd name="T5" fmla="*/ 54 h 54"/>
              <a:gd name="T6" fmla="*/ 64 w 71"/>
              <a:gd name="T7" fmla="*/ 54 h 54"/>
              <a:gd name="T8" fmla="*/ 71 w 71"/>
              <a:gd name="T9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" h="54">
                <a:moveTo>
                  <a:pt x="71" y="0"/>
                </a:moveTo>
                <a:lnTo>
                  <a:pt x="0" y="0"/>
                </a:lnTo>
                <a:lnTo>
                  <a:pt x="0" y="54"/>
                </a:lnTo>
                <a:lnTo>
                  <a:pt x="64" y="54"/>
                </a:lnTo>
                <a:lnTo>
                  <a:pt x="71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34">
            <a:extLst>
              <a:ext uri="{FF2B5EF4-FFF2-40B4-BE49-F238E27FC236}">
                <a16:creationId xmlns:a16="http://schemas.microsoft.com/office/drawing/2014/main" id="{7617FD33-9DA6-4688-84DB-ED72D9349ACD}"/>
              </a:ext>
            </a:extLst>
          </p:cNvPr>
          <p:cNvSpPr>
            <a:spLocks/>
          </p:cNvSpPr>
          <p:nvPr/>
        </p:nvSpPr>
        <p:spPr bwMode="auto">
          <a:xfrm>
            <a:off x="7808913" y="5745163"/>
            <a:ext cx="107950" cy="87313"/>
          </a:xfrm>
          <a:custGeom>
            <a:avLst/>
            <a:gdLst>
              <a:gd name="T0" fmla="*/ 0 w 68"/>
              <a:gd name="T1" fmla="*/ 0 h 55"/>
              <a:gd name="T2" fmla="*/ 68 w 68"/>
              <a:gd name="T3" fmla="*/ 0 h 55"/>
              <a:gd name="T4" fmla="*/ 68 w 68"/>
              <a:gd name="T5" fmla="*/ 55 h 55"/>
              <a:gd name="T6" fmla="*/ 4 w 68"/>
              <a:gd name="T7" fmla="*/ 55 h 55"/>
              <a:gd name="T8" fmla="*/ 0 w 68"/>
              <a:gd name="T9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55">
                <a:moveTo>
                  <a:pt x="0" y="0"/>
                </a:moveTo>
                <a:lnTo>
                  <a:pt x="68" y="0"/>
                </a:lnTo>
                <a:lnTo>
                  <a:pt x="68" y="55"/>
                </a:lnTo>
                <a:lnTo>
                  <a:pt x="4" y="5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35">
            <a:extLst>
              <a:ext uri="{FF2B5EF4-FFF2-40B4-BE49-F238E27FC236}">
                <a16:creationId xmlns:a16="http://schemas.microsoft.com/office/drawing/2014/main" id="{2E918545-2744-41F2-AE28-9D358B0EEA5B}"/>
              </a:ext>
            </a:extLst>
          </p:cNvPr>
          <p:cNvSpPr>
            <a:spLocks/>
          </p:cNvSpPr>
          <p:nvPr/>
        </p:nvSpPr>
        <p:spPr bwMode="auto">
          <a:xfrm>
            <a:off x="7808913" y="6205538"/>
            <a:ext cx="107950" cy="85725"/>
          </a:xfrm>
          <a:custGeom>
            <a:avLst/>
            <a:gdLst>
              <a:gd name="T0" fmla="*/ 0 w 68"/>
              <a:gd name="T1" fmla="*/ 0 h 54"/>
              <a:gd name="T2" fmla="*/ 68 w 68"/>
              <a:gd name="T3" fmla="*/ 0 h 54"/>
              <a:gd name="T4" fmla="*/ 68 w 68"/>
              <a:gd name="T5" fmla="*/ 54 h 54"/>
              <a:gd name="T6" fmla="*/ 4 w 68"/>
              <a:gd name="T7" fmla="*/ 54 h 54"/>
              <a:gd name="T8" fmla="*/ 0 w 68"/>
              <a:gd name="T9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54">
                <a:moveTo>
                  <a:pt x="0" y="0"/>
                </a:moveTo>
                <a:lnTo>
                  <a:pt x="68" y="0"/>
                </a:lnTo>
                <a:lnTo>
                  <a:pt x="68" y="54"/>
                </a:lnTo>
                <a:lnTo>
                  <a:pt x="4" y="5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36">
            <a:extLst>
              <a:ext uri="{FF2B5EF4-FFF2-40B4-BE49-F238E27FC236}">
                <a16:creationId xmlns:a16="http://schemas.microsoft.com/office/drawing/2014/main" id="{64398001-35AA-46EB-966A-89CE6A680C49}"/>
              </a:ext>
            </a:extLst>
          </p:cNvPr>
          <p:cNvSpPr>
            <a:spLocks/>
          </p:cNvSpPr>
          <p:nvPr/>
        </p:nvSpPr>
        <p:spPr bwMode="auto">
          <a:xfrm>
            <a:off x="7080251" y="5610225"/>
            <a:ext cx="198438" cy="782638"/>
          </a:xfrm>
          <a:custGeom>
            <a:avLst/>
            <a:gdLst>
              <a:gd name="T0" fmla="*/ 125 w 125"/>
              <a:gd name="T1" fmla="*/ 0 h 493"/>
              <a:gd name="T2" fmla="*/ 0 w 125"/>
              <a:gd name="T3" fmla="*/ 0 h 493"/>
              <a:gd name="T4" fmla="*/ 33 w 125"/>
              <a:gd name="T5" fmla="*/ 493 h 493"/>
              <a:gd name="T6" fmla="*/ 104 w 125"/>
              <a:gd name="T7" fmla="*/ 493 h 493"/>
              <a:gd name="T8" fmla="*/ 125 w 125"/>
              <a:gd name="T9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5" h="493">
                <a:moveTo>
                  <a:pt x="125" y="0"/>
                </a:moveTo>
                <a:lnTo>
                  <a:pt x="0" y="0"/>
                </a:lnTo>
                <a:lnTo>
                  <a:pt x="33" y="493"/>
                </a:lnTo>
                <a:lnTo>
                  <a:pt x="104" y="493"/>
                </a:lnTo>
                <a:lnTo>
                  <a:pt x="1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2" name="Freeform 37">
            <a:extLst>
              <a:ext uri="{FF2B5EF4-FFF2-40B4-BE49-F238E27FC236}">
                <a16:creationId xmlns:a16="http://schemas.microsoft.com/office/drawing/2014/main" id="{01197049-266E-47E5-8B41-11B6AC38E631}"/>
              </a:ext>
            </a:extLst>
          </p:cNvPr>
          <p:cNvSpPr>
            <a:spLocks/>
          </p:cNvSpPr>
          <p:nvPr/>
        </p:nvSpPr>
        <p:spPr bwMode="auto">
          <a:xfrm>
            <a:off x="7847013" y="5630863"/>
            <a:ext cx="169863" cy="779463"/>
          </a:xfrm>
          <a:custGeom>
            <a:avLst/>
            <a:gdLst>
              <a:gd name="T0" fmla="*/ 0 w 107"/>
              <a:gd name="T1" fmla="*/ 0 h 491"/>
              <a:gd name="T2" fmla="*/ 107 w 107"/>
              <a:gd name="T3" fmla="*/ 0 h 491"/>
              <a:gd name="T4" fmla="*/ 85 w 107"/>
              <a:gd name="T5" fmla="*/ 491 h 491"/>
              <a:gd name="T6" fmla="*/ 20 w 107"/>
              <a:gd name="T7" fmla="*/ 491 h 491"/>
              <a:gd name="T8" fmla="*/ 0 w 107"/>
              <a:gd name="T9" fmla="*/ 0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" h="491">
                <a:moveTo>
                  <a:pt x="0" y="0"/>
                </a:moveTo>
                <a:lnTo>
                  <a:pt x="107" y="0"/>
                </a:lnTo>
                <a:lnTo>
                  <a:pt x="85" y="491"/>
                </a:lnTo>
                <a:lnTo>
                  <a:pt x="20" y="4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3" name="Freeform 38">
            <a:extLst>
              <a:ext uri="{FF2B5EF4-FFF2-40B4-BE49-F238E27FC236}">
                <a16:creationId xmlns:a16="http://schemas.microsoft.com/office/drawing/2014/main" id="{1D463E92-64A1-40AA-9B74-8332BBDDADFF}"/>
              </a:ext>
            </a:extLst>
          </p:cNvPr>
          <p:cNvSpPr>
            <a:spLocks/>
          </p:cNvSpPr>
          <p:nvPr/>
        </p:nvSpPr>
        <p:spPr bwMode="auto">
          <a:xfrm>
            <a:off x="7077076" y="5592763"/>
            <a:ext cx="201613" cy="58738"/>
          </a:xfrm>
          <a:custGeom>
            <a:avLst/>
            <a:gdLst>
              <a:gd name="T0" fmla="*/ 127 w 127"/>
              <a:gd name="T1" fmla="*/ 0 h 37"/>
              <a:gd name="T2" fmla="*/ 0 w 127"/>
              <a:gd name="T3" fmla="*/ 0 h 37"/>
              <a:gd name="T4" fmla="*/ 5 w 127"/>
              <a:gd name="T5" fmla="*/ 37 h 37"/>
              <a:gd name="T6" fmla="*/ 127 w 127"/>
              <a:gd name="T7" fmla="*/ 37 h 37"/>
              <a:gd name="T8" fmla="*/ 127 w 127"/>
              <a:gd name="T9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7" h="37">
                <a:moveTo>
                  <a:pt x="127" y="0"/>
                </a:moveTo>
                <a:lnTo>
                  <a:pt x="0" y="0"/>
                </a:lnTo>
                <a:lnTo>
                  <a:pt x="5" y="37"/>
                </a:lnTo>
                <a:lnTo>
                  <a:pt x="127" y="37"/>
                </a:lnTo>
                <a:lnTo>
                  <a:pt x="12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4" name="Rectangle 39">
            <a:extLst>
              <a:ext uri="{FF2B5EF4-FFF2-40B4-BE49-F238E27FC236}">
                <a16:creationId xmlns:a16="http://schemas.microsoft.com/office/drawing/2014/main" id="{D79B457B-095B-46C4-90B4-4F7B2DB0D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3263" y="5589588"/>
            <a:ext cx="257175" cy="269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5" name="Freeform 40">
            <a:extLst>
              <a:ext uri="{FF2B5EF4-FFF2-40B4-BE49-F238E27FC236}">
                <a16:creationId xmlns:a16="http://schemas.microsoft.com/office/drawing/2014/main" id="{8CE33618-F28F-41BF-9D5E-7678D345A321}"/>
              </a:ext>
            </a:extLst>
          </p:cNvPr>
          <p:cNvSpPr>
            <a:spLocks/>
          </p:cNvSpPr>
          <p:nvPr/>
        </p:nvSpPr>
        <p:spPr bwMode="auto">
          <a:xfrm>
            <a:off x="7018338" y="5548313"/>
            <a:ext cx="317500" cy="47625"/>
          </a:xfrm>
          <a:custGeom>
            <a:avLst/>
            <a:gdLst>
              <a:gd name="T0" fmla="*/ 200 w 200"/>
              <a:gd name="T1" fmla="*/ 21 h 30"/>
              <a:gd name="T2" fmla="*/ 99 w 200"/>
              <a:gd name="T3" fmla="*/ 0 h 30"/>
              <a:gd name="T4" fmla="*/ 0 w 200"/>
              <a:gd name="T5" fmla="*/ 21 h 30"/>
              <a:gd name="T6" fmla="*/ 0 w 200"/>
              <a:gd name="T7" fmla="*/ 30 h 30"/>
              <a:gd name="T8" fmla="*/ 200 w 200"/>
              <a:gd name="T9" fmla="*/ 30 h 30"/>
              <a:gd name="T10" fmla="*/ 200 w 200"/>
              <a:gd name="T11" fmla="*/ 21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0" h="30">
                <a:moveTo>
                  <a:pt x="200" y="21"/>
                </a:moveTo>
                <a:lnTo>
                  <a:pt x="99" y="0"/>
                </a:lnTo>
                <a:lnTo>
                  <a:pt x="0" y="21"/>
                </a:lnTo>
                <a:lnTo>
                  <a:pt x="0" y="30"/>
                </a:lnTo>
                <a:lnTo>
                  <a:pt x="200" y="30"/>
                </a:lnTo>
                <a:lnTo>
                  <a:pt x="200" y="21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7" name="Freeform 41">
            <a:extLst>
              <a:ext uri="{FF2B5EF4-FFF2-40B4-BE49-F238E27FC236}">
                <a16:creationId xmlns:a16="http://schemas.microsoft.com/office/drawing/2014/main" id="{9C6EEC98-1C28-4CB9-961F-96ABF7EED299}"/>
              </a:ext>
            </a:extLst>
          </p:cNvPr>
          <p:cNvSpPr>
            <a:spLocks/>
          </p:cNvSpPr>
          <p:nvPr/>
        </p:nvSpPr>
        <p:spPr bwMode="auto">
          <a:xfrm>
            <a:off x="7835901" y="5592763"/>
            <a:ext cx="188913" cy="58738"/>
          </a:xfrm>
          <a:custGeom>
            <a:avLst/>
            <a:gdLst>
              <a:gd name="T0" fmla="*/ 119 w 119"/>
              <a:gd name="T1" fmla="*/ 0 h 37"/>
              <a:gd name="T2" fmla="*/ 0 w 119"/>
              <a:gd name="T3" fmla="*/ 0 h 37"/>
              <a:gd name="T4" fmla="*/ 5 w 119"/>
              <a:gd name="T5" fmla="*/ 37 h 37"/>
              <a:gd name="T6" fmla="*/ 119 w 119"/>
              <a:gd name="T7" fmla="*/ 37 h 37"/>
              <a:gd name="T8" fmla="*/ 119 w 119"/>
              <a:gd name="T9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" h="37">
                <a:moveTo>
                  <a:pt x="119" y="0"/>
                </a:moveTo>
                <a:lnTo>
                  <a:pt x="0" y="0"/>
                </a:lnTo>
                <a:lnTo>
                  <a:pt x="5" y="37"/>
                </a:lnTo>
                <a:lnTo>
                  <a:pt x="119" y="37"/>
                </a:lnTo>
                <a:lnTo>
                  <a:pt x="119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8" name="Rectangle 42">
            <a:extLst>
              <a:ext uri="{FF2B5EF4-FFF2-40B4-BE49-F238E27FC236}">
                <a16:creationId xmlns:a16="http://schemas.microsoft.com/office/drawing/2014/main" id="{79185919-0CA6-448E-9D42-488B5B141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5263" y="5589588"/>
            <a:ext cx="236538" cy="269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9" name="Freeform 43">
            <a:extLst>
              <a:ext uri="{FF2B5EF4-FFF2-40B4-BE49-F238E27FC236}">
                <a16:creationId xmlns:a16="http://schemas.microsoft.com/office/drawing/2014/main" id="{05ED3F17-8B23-4F78-A378-055E0D5A4E84}"/>
              </a:ext>
            </a:extLst>
          </p:cNvPr>
          <p:cNvSpPr>
            <a:spLocks/>
          </p:cNvSpPr>
          <p:nvPr/>
        </p:nvSpPr>
        <p:spPr bwMode="auto">
          <a:xfrm>
            <a:off x="7780338" y="5548313"/>
            <a:ext cx="296863" cy="47625"/>
          </a:xfrm>
          <a:custGeom>
            <a:avLst/>
            <a:gdLst>
              <a:gd name="T0" fmla="*/ 187 w 187"/>
              <a:gd name="T1" fmla="*/ 21 h 30"/>
              <a:gd name="T2" fmla="*/ 94 w 187"/>
              <a:gd name="T3" fmla="*/ 0 h 30"/>
              <a:gd name="T4" fmla="*/ 0 w 187"/>
              <a:gd name="T5" fmla="*/ 21 h 30"/>
              <a:gd name="T6" fmla="*/ 0 w 187"/>
              <a:gd name="T7" fmla="*/ 30 h 30"/>
              <a:gd name="T8" fmla="*/ 187 w 187"/>
              <a:gd name="T9" fmla="*/ 30 h 30"/>
              <a:gd name="T10" fmla="*/ 187 w 187"/>
              <a:gd name="T11" fmla="*/ 21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7" h="30">
                <a:moveTo>
                  <a:pt x="187" y="21"/>
                </a:moveTo>
                <a:lnTo>
                  <a:pt x="94" y="0"/>
                </a:lnTo>
                <a:lnTo>
                  <a:pt x="0" y="21"/>
                </a:lnTo>
                <a:lnTo>
                  <a:pt x="0" y="30"/>
                </a:lnTo>
                <a:lnTo>
                  <a:pt x="187" y="30"/>
                </a:lnTo>
                <a:lnTo>
                  <a:pt x="187" y="21"/>
                </a:lnTo>
                <a:close/>
              </a:path>
            </a:pathLst>
          </a:custGeom>
          <a:solidFill>
            <a:srgbClr val="4F37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0" name="Rectangle 44">
            <a:extLst>
              <a:ext uri="{FF2B5EF4-FFF2-40B4-BE49-F238E27FC236}">
                <a16:creationId xmlns:a16="http://schemas.microsoft.com/office/drawing/2014/main" id="{B0FB78D6-4233-452F-A3BB-422082A49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2801" y="5745163"/>
            <a:ext cx="768350" cy="8731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1" name="Rectangle 45">
            <a:extLst>
              <a:ext uri="{FF2B5EF4-FFF2-40B4-BE49-F238E27FC236}">
                <a16:creationId xmlns:a16="http://schemas.microsoft.com/office/drawing/2014/main" id="{3D788C44-9A0C-4842-88CB-DF8C804C6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2801" y="6205538"/>
            <a:ext cx="768350" cy="857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4" name="Freeform 46">
            <a:extLst>
              <a:ext uri="{FF2B5EF4-FFF2-40B4-BE49-F238E27FC236}">
                <a16:creationId xmlns:a16="http://schemas.microsoft.com/office/drawing/2014/main" id="{F8759DBA-CE98-4144-81AF-B7FA9801087B}"/>
              </a:ext>
            </a:extLst>
          </p:cNvPr>
          <p:cNvSpPr>
            <a:spLocks/>
          </p:cNvSpPr>
          <p:nvPr/>
        </p:nvSpPr>
        <p:spPr bwMode="auto">
          <a:xfrm>
            <a:off x="9761538" y="5745163"/>
            <a:ext cx="107950" cy="87313"/>
          </a:xfrm>
          <a:custGeom>
            <a:avLst/>
            <a:gdLst>
              <a:gd name="T0" fmla="*/ 68 w 68"/>
              <a:gd name="T1" fmla="*/ 0 h 55"/>
              <a:gd name="T2" fmla="*/ 0 w 68"/>
              <a:gd name="T3" fmla="*/ 0 h 55"/>
              <a:gd name="T4" fmla="*/ 0 w 68"/>
              <a:gd name="T5" fmla="*/ 55 h 55"/>
              <a:gd name="T6" fmla="*/ 63 w 68"/>
              <a:gd name="T7" fmla="*/ 55 h 55"/>
              <a:gd name="T8" fmla="*/ 68 w 68"/>
              <a:gd name="T9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55">
                <a:moveTo>
                  <a:pt x="68" y="0"/>
                </a:moveTo>
                <a:lnTo>
                  <a:pt x="0" y="0"/>
                </a:lnTo>
                <a:lnTo>
                  <a:pt x="0" y="55"/>
                </a:lnTo>
                <a:lnTo>
                  <a:pt x="63" y="55"/>
                </a:lnTo>
                <a:lnTo>
                  <a:pt x="68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7" name="Freeform 47">
            <a:extLst>
              <a:ext uri="{FF2B5EF4-FFF2-40B4-BE49-F238E27FC236}">
                <a16:creationId xmlns:a16="http://schemas.microsoft.com/office/drawing/2014/main" id="{098526D8-5942-4028-BA8C-FACF8C097F7B}"/>
              </a:ext>
            </a:extLst>
          </p:cNvPr>
          <p:cNvSpPr>
            <a:spLocks/>
          </p:cNvSpPr>
          <p:nvPr/>
        </p:nvSpPr>
        <p:spPr bwMode="auto">
          <a:xfrm>
            <a:off x="9761538" y="6205538"/>
            <a:ext cx="107950" cy="85725"/>
          </a:xfrm>
          <a:custGeom>
            <a:avLst/>
            <a:gdLst>
              <a:gd name="T0" fmla="*/ 68 w 68"/>
              <a:gd name="T1" fmla="*/ 0 h 54"/>
              <a:gd name="T2" fmla="*/ 0 w 68"/>
              <a:gd name="T3" fmla="*/ 0 h 54"/>
              <a:gd name="T4" fmla="*/ 0 w 68"/>
              <a:gd name="T5" fmla="*/ 54 h 54"/>
              <a:gd name="T6" fmla="*/ 63 w 68"/>
              <a:gd name="T7" fmla="*/ 54 h 54"/>
              <a:gd name="T8" fmla="*/ 68 w 68"/>
              <a:gd name="T9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54">
                <a:moveTo>
                  <a:pt x="68" y="0"/>
                </a:moveTo>
                <a:lnTo>
                  <a:pt x="0" y="0"/>
                </a:lnTo>
                <a:lnTo>
                  <a:pt x="0" y="54"/>
                </a:lnTo>
                <a:lnTo>
                  <a:pt x="63" y="54"/>
                </a:lnTo>
                <a:lnTo>
                  <a:pt x="68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48">
            <a:extLst>
              <a:ext uri="{FF2B5EF4-FFF2-40B4-BE49-F238E27FC236}">
                <a16:creationId xmlns:a16="http://schemas.microsoft.com/office/drawing/2014/main" id="{E19BE8D2-A1CD-41A1-919D-F44E76DE2006}"/>
              </a:ext>
            </a:extLst>
          </p:cNvPr>
          <p:cNvSpPr>
            <a:spLocks/>
          </p:cNvSpPr>
          <p:nvPr/>
        </p:nvSpPr>
        <p:spPr bwMode="auto">
          <a:xfrm>
            <a:off x="10360026" y="5745163"/>
            <a:ext cx="111125" cy="87313"/>
          </a:xfrm>
          <a:custGeom>
            <a:avLst/>
            <a:gdLst>
              <a:gd name="T0" fmla="*/ 0 w 70"/>
              <a:gd name="T1" fmla="*/ 0 h 55"/>
              <a:gd name="T2" fmla="*/ 70 w 70"/>
              <a:gd name="T3" fmla="*/ 0 h 55"/>
              <a:gd name="T4" fmla="*/ 70 w 70"/>
              <a:gd name="T5" fmla="*/ 55 h 55"/>
              <a:gd name="T6" fmla="*/ 7 w 70"/>
              <a:gd name="T7" fmla="*/ 55 h 55"/>
              <a:gd name="T8" fmla="*/ 0 w 70"/>
              <a:gd name="T9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55">
                <a:moveTo>
                  <a:pt x="0" y="0"/>
                </a:moveTo>
                <a:lnTo>
                  <a:pt x="70" y="0"/>
                </a:lnTo>
                <a:lnTo>
                  <a:pt x="70" y="55"/>
                </a:lnTo>
                <a:lnTo>
                  <a:pt x="7" y="5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49">
            <a:extLst>
              <a:ext uri="{FF2B5EF4-FFF2-40B4-BE49-F238E27FC236}">
                <a16:creationId xmlns:a16="http://schemas.microsoft.com/office/drawing/2014/main" id="{6F1A50D9-DEA2-410C-A64F-973B1B8708FE}"/>
              </a:ext>
            </a:extLst>
          </p:cNvPr>
          <p:cNvSpPr>
            <a:spLocks/>
          </p:cNvSpPr>
          <p:nvPr/>
        </p:nvSpPr>
        <p:spPr bwMode="auto">
          <a:xfrm>
            <a:off x="10360026" y="6205538"/>
            <a:ext cx="111125" cy="85725"/>
          </a:xfrm>
          <a:custGeom>
            <a:avLst/>
            <a:gdLst>
              <a:gd name="T0" fmla="*/ 0 w 70"/>
              <a:gd name="T1" fmla="*/ 0 h 54"/>
              <a:gd name="T2" fmla="*/ 70 w 70"/>
              <a:gd name="T3" fmla="*/ 0 h 54"/>
              <a:gd name="T4" fmla="*/ 70 w 70"/>
              <a:gd name="T5" fmla="*/ 54 h 54"/>
              <a:gd name="T6" fmla="*/ 7 w 70"/>
              <a:gd name="T7" fmla="*/ 54 h 54"/>
              <a:gd name="T8" fmla="*/ 0 w 70"/>
              <a:gd name="T9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54">
                <a:moveTo>
                  <a:pt x="0" y="0"/>
                </a:moveTo>
                <a:lnTo>
                  <a:pt x="70" y="0"/>
                </a:lnTo>
                <a:lnTo>
                  <a:pt x="70" y="54"/>
                </a:lnTo>
                <a:lnTo>
                  <a:pt x="7" y="5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50">
            <a:extLst>
              <a:ext uri="{FF2B5EF4-FFF2-40B4-BE49-F238E27FC236}">
                <a16:creationId xmlns:a16="http://schemas.microsoft.com/office/drawing/2014/main" id="{211CE7B9-F041-4FC9-B915-2FD9FE4ABEC5}"/>
              </a:ext>
            </a:extLst>
          </p:cNvPr>
          <p:cNvSpPr>
            <a:spLocks/>
          </p:cNvSpPr>
          <p:nvPr/>
        </p:nvSpPr>
        <p:spPr bwMode="auto">
          <a:xfrm>
            <a:off x="9632951" y="5610225"/>
            <a:ext cx="198438" cy="782638"/>
          </a:xfrm>
          <a:custGeom>
            <a:avLst/>
            <a:gdLst>
              <a:gd name="T0" fmla="*/ 125 w 125"/>
              <a:gd name="T1" fmla="*/ 0 h 493"/>
              <a:gd name="T2" fmla="*/ 0 w 125"/>
              <a:gd name="T3" fmla="*/ 0 h 493"/>
              <a:gd name="T4" fmla="*/ 35 w 125"/>
              <a:gd name="T5" fmla="*/ 493 h 493"/>
              <a:gd name="T6" fmla="*/ 103 w 125"/>
              <a:gd name="T7" fmla="*/ 493 h 493"/>
              <a:gd name="T8" fmla="*/ 125 w 125"/>
              <a:gd name="T9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5" h="493">
                <a:moveTo>
                  <a:pt x="125" y="0"/>
                </a:moveTo>
                <a:lnTo>
                  <a:pt x="0" y="0"/>
                </a:lnTo>
                <a:lnTo>
                  <a:pt x="35" y="493"/>
                </a:lnTo>
                <a:lnTo>
                  <a:pt x="103" y="493"/>
                </a:lnTo>
                <a:lnTo>
                  <a:pt x="1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51">
            <a:extLst>
              <a:ext uri="{FF2B5EF4-FFF2-40B4-BE49-F238E27FC236}">
                <a16:creationId xmlns:a16="http://schemas.microsoft.com/office/drawing/2014/main" id="{AD6674F2-7733-429C-A5E5-6253FFC5A326}"/>
              </a:ext>
            </a:extLst>
          </p:cNvPr>
          <p:cNvSpPr>
            <a:spLocks/>
          </p:cNvSpPr>
          <p:nvPr/>
        </p:nvSpPr>
        <p:spPr bwMode="auto">
          <a:xfrm>
            <a:off x="10398126" y="5630863"/>
            <a:ext cx="171450" cy="779463"/>
          </a:xfrm>
          <a:custGeom>
            <a:avLst/>
            <a:gdLst>
              <a:gd name="T0" fmla="*/ 0 w 108"/>
              <a:gd name="T1" fmla="*/ 0 h 491"/>
              <a:gd name="T2" fmla="*/ 108 w 108"/>
              <a:gd name="T3" fmla="*/ 0 h 491"/>
              <a:gd name="T4" fmla="*/ 88 w 108"/>
              <a:gd name="T5" fmla="*/ 491 h 491"/>
              <a:gd name="T6" fmla="*/ 22 w 108"/>
              <a:gd name="T7" fmla="*/ 491 h 491"/>
              <a:gd name="T8" fmla="*/ 0 w 108"/>
              <a:gd name="T9" fmla="*/ 0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491">
                <a:moveTo>
                  <a:pt x="0" y="0"/>
                </a:moveTo>
                <a:lnTo>
                  <a:pt x="108" y="0"/>
                </a:lnTo>
                <a:lnTo>
                  <a:pt x="88" y="491"/>
                </a:lnTo>
                <a:lnTo>
                  <a:pt x="22" y="4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52">
            <a:extLst>
              <a:ext uri="{FF2B5EF4-FFF2-40B4-BE49-F238E27FC236}">
                <a16:creationId xmlns:a16="http://schemas.microsoft.com/office/drawing/2014/main" id="{7B084E42-908A-4B22-A4ED-E4752D8944B1}"/>
              </a:ext>
            </a:extLst>
          </p:cNvPr>
          <p:cNvSpPr>
            <a:spLocks/>
          </p:cNvSpPr>
          <p:nvPr/>
        </p:nvSpPr>
        <p:spPr bwMode="auto">
          <a:xfrm>
            <a:off x="9629776" y="5592763"/>
            <a:ext cx="201613" cy="58738"/>
          </a:xfrm>
          <a:custGeom>
            <a:avLst/>
            <a:gdLst>
              <a:gd name="T0" fmla="*/ 127 w 127"/>
              <a:gd name="T1" fmla="*/ 0 h 37"/>
              <a:gd name="T2" fmla="*/ 0 w 127"/>
              <a:gd name="T3" fmla="*/ 0 h 37"/>
              <a:gd name="T4" fmla="*/ 4 w 127"/>
              <a:gd name="T5" fmla="*/ 37 h 37"/>
              <a:gd name="T6" fmla="*/ 127 w 127"/>
              <a:gd name="T7" fmla="*/ 37 h 37"/>
              <a:gd name="T8" fmla="*/ 127 w 127"/>
              <a:gd name="T9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7" h="37">
                <a:moveTo>
                  <a:pt x="127" y="0"/>
                </a:moveTo>
                <a:lnTo>
                  <a:pt x="0" y="0"/>
                </a:lnTo>
                <a:lnTo>
                  <a:pt x="4" y="37"/>
                </a:lnTo>
                <a:lnTo>
                  <a:pt x="127" y="37"/>
                </a:lnTo>
                <a:lnTo>
                  <a:pt x="12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Rectangle 53">
            <a:extLst>
              <a:ext uri="{FF2B5EF4-FFF2-40B4-BE49-F238E27FC236}">
                <a16:creationId xmlns:a16="http://schemas.microsoft.com/office/drawing/2014/main" id="{90FAD10B-9798-4DB7-9CFB-72B0854A7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7551" y="5589588"/>
            <a:ext cx="254000" cy="269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54">
            <a:extLst>
              <a:ext uri="{FF2B5EF4-FFF2-40B4-BE49-F238E27FC236}">
                <a16:creationId xmlns:a16="http://schemas.microsoft.com/office/drawing/2014/main" id="{DFC5ACBB-C6E9-48E5-AF7E-21D20904564E}"/>
              </a:ext>
            </a:extLst>
          </p:cNvPr>
          <p:cNvSpPr>
            <a:spLocks/>
          </p:cNvSpPr>
          <p:nvPr/>
        </p:nvSpPr>
        <p:spPr bwMode="auto">
          <a:xfrm>
            <a:off x="9569451" y="5548313"/>
            <a:ext cx="320675" cy="47625"/>
          </a:xfrm>
          <a:custGeom>
            <a:avLst/>
            <a:gdLst>
              <a:gd name="T0" fmla="*/ 202 w 202"/>
              <a:gd name="T1" fmla="*/ 21 h 30"/>
              <a:gd name="T2" fmla="*/ 101 w 202"/>
              <a:gd name="T3" fmla="*/ 0 h 30"/>
              <a:gd name="T4" fmla="*/ 0 w 202"/>
              <a:gd name="T5" fmla="*/ 21 h 30"/>
              <a:gd name="T6" fmla="*/ 0 w 202"/>
              <a:gd name="T7" fmla="*/ 30 h 30"/>
              <a:gd name="T8" fmla="*/ 202 w 202"/>
              <a:gd name="T9" fmla="*/ 30 h 30"/>
              <a:gd name="T10" fmla="*/ 202 w 202"/>
              <a:gd name="T11" fmla="*/ 21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" h="30">
                <a:moveTo>
                  <a:pt x="202" y="21"/>
                </a:moveTo>
                <a:lnTo>
                  <a:pt x="101" y="0"/>
                </a:lnTo>
                <a:lnTo>
                  <a:pt x="0" y="21"/>
                </a:lnTo>
                <a:lnTo>
                  <a:pt x="0" y="30"/>
                </a:lnTo>
                <a:lnTo>
                  <a:pt x="202" y="30"/>
                </a:lnTo>
                <a:lnTo>
                  <a:pt x="202" y="21"/>
                </a:lnTo>
                <a:close/>
              </a:path>
            </a:pathLst>
          </a:custGeom>
          <a:solidFill>
            <a:srgbClr val="4F37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55">
            <a:extLst>
              <a:ext uri="{FF2B5EF4-FFF2-40B4-BE49-F238E27FC236}">
                <a16:creationId xmlns:a16="http://schemas.microsoft.com/office/drawing/2014/main" id="{AF3D850F-0E26-42B1-B8CC-87F5A0406830}"/>
              </a:ext>
            </a:extLst>
          </p:cNvPr>
          <p:cNvSpPr>
            <a:spLocks/>
          </p:cNvSpPr>
          <p:nvPr/>
        </p:nvSpPr>
        <p:spPr bwMode="auto">
          <a:xfrm>
            <a:off x="10388601" y="5592763"/>
            <a:ext cx="187325" cy="58738"/>
          </a:xfrm>
          <a:custGeom>
            <a:avLst/>
            <a:gdLst>
              <a:gd name="T0" fmla="*/ 118 w 118"/>
              <a:gd name="T1" fmla="*/ 0 h 37"/>
              <a:gd name="T2" fmla="*/ 0 w 118"/>
              <a:gd name="T3" fmla="*/ 0 h 37"/>
              <a:gd name="T4" fmla="*/ 4 w 118"/>
              <a:gd name="T5" fmla="*/ 37 h 37"/>
              <a:gd name="T6" fmla="*/ 118 w 118"/>
              <a:gd name="T7" fmla="*/ 37 h 37"/>
              <a:gd name="T8" fmla="*/ 118 w 118"/>
              <a:gd name="T9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" h="37">
                <a:moveTo>
                  <a:pt x="118" y="0"/>
                </a:moveTo>
                <a:lnTo>
                  <a:pt x="0" y="0"/>
                </a:lnTo>
                <a:lnTo>
                  <a:pt x="4" y="37"/>
                </a:lnTo>
                <a:lnTo>
                  <a:pt x="118" y="37"/>
                </a:lnTo>
                <a:lnTo>
                  <a:pt x="118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Rectangle 56">
            <a:extLst>
              <a:ext uri="{FF2B5EF4-FFF2-40B4-BE49-F238E27FC236}">
                <a16:creationId xmlns:a16="http://schemas.microsoft.com/office/drawing/2014/main" id="{34855AF3-6501-424B-BC93-636E06428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6376" y="5589588"/>
            <a:ext cx="241300" cy="269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57">
            <a:extLst>
              <a:ext uri="{FF2B5EF4-FFF2-40B4-BE49-F238E27FC236}">
                <a16:creationId xmlns:a16="http://schemas.microsoft.com/office/drawing/2014/main" id="{D8529953-B7DE-4996-B769-9E357DCF0B5A}"/>
              </a:ext>
            </a:extLst>
          </p:cNvPr>
          <p:cNvSpPr>
            <a:spLocks/>
          </p:cNvSpPr>
          <p:nvPr/>
        </p:nvSpPr>
        <p:spPr bwMode="auto">
          <a:xfrm>
            <a:off x="10331451" y="5548313"/>
            <a:ext cx="300038" cy="47625"/>
          </a:xfrm>
          <a:custGeom>
            <a:avLst/>
            <a:gdLst>
              <a:gd name="T0" fmla="*/ 189 w 189"/>
              <a:gd name="T1" fmla="*/ 21 h 30"/>
              <a:gd name="T2" fmla="*/ 95 w 189"/>
              <a:gd name="T3" fmla="*/ 0 h 30"/>
              <a:gd name="T4" fmla="*/ 0 w 189"/>
              <a:gd name="T5" fmla="*/ 21 h 30"/>
              <a:gd name="T6" fmla="*/ 0 w 189"/>
              <a:gd name="T7" fmla="*/ 30 h 30"/>
              <a:gd name="T8" fmla="*/ 189 w 189"/>
              <a:gd name="T9" fmla="*/ 30 h 30"/>
              <a:gd name="T10" fmla="*/ 189 w 189"/>
              <a:gd name="T11" fmla="*/ 21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" h="30">
                <a:moveTo>
                  <a:pt x="189" y="21"/>
                </a:moveTo>
                <a:lnTo>
                  <a:pt x="95" y="0"/>
                </a:lnTo>
                <a:lnTo>
                  <a:pt x="0" y="21"/>
                </a:lnTo>
                <a:lnTo>
                  <a:pt x="0" y="30"/>
                </a:lnTo>
                <a:lnTo>
                  <a:pt x="189" y="30"/>
                </a:lnTo>
                <a:lnTo>
                  <a:pt x="189" y="21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Oval 58">
            <a:extLst>
              <a:ext uri="{FF2B5EF4-FFF2-40B4-BE49-F238E27FC236}">
                <a16:creationId xmlns:a16="http://schemas.microsoft.com/office/drawing/2014/main" id="{6788F517-FE8F-430B-9CA9-C2A94DD5B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6613" y="3289300"/>
            <a:ext cx="73025" cy="77788"/>
          </a:xfrm>
          <a:prstGeom prst="ellipse">
            <a:avLst/>
          </a:prstGeom>
          <a:solidFill>
            <a:srgbClr val="7723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Oval 59">
            <a:extLst>
              <a:ext uri="{FF2B5EF4-FFF2-40B4-BE49-F238E27FC236}">
                <a16:creationId xmlns:a16="http://schemas.microsoft.com/office/drawing/2014/main" id="{D8312A8E-0A53-4EDA-A128-20094E4F6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9876" y="3289300"/>
            <a:ext cx="73025" cy="77788"/>
          </a:xfrm>
          <a:prstGeom prst="ellipse">
            <a:avLst/>
          </a:prstGeom>
          <a:solidFill>
            <a:srgbClr val="7723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Oval 60">
            <a:extLst>
              <a:ext uri="{FF2B5EF4-FFF2-40B4-BE49-F238E27FC236}">
                <a16:creationId xmlns:a16="http://schemas.microsoft.com/office/drawing/2014/main" id="{0443E067-D42B-4267-9033-615C9A9BB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5751" y="3306763"/>
            <a:ext cx="39688" cy="42863"/>
          </a:xfrm>
          <a:prstGeom prst="ellipse">
            <a:avLst/>
          </a:prstGeom>
          <a:solidFill>
            <a:srgbClr val="FFBD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Oval 61">
            <a:extLst>
              <a:ext uri="{FF2B5EF4-FFF2-40B4-BE49-F238E27FC236}">
                <a16:creationId xmlns:a16="http://schemas.microsoft.com/office/drawing/2014/main" id="{30411845-9022-4CD8-80A7-E106FBAC1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576" y="2733675"/>
            <a:ext cx="46038" cy="47625"/>
          </a:xfrm>
          <a:prstGeom prst="ellipse">
            <a:avLst/>
          </a:prstGeom>
          <a:solidFill>
            <a:srgbClr val="7723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Oval 62">
            <a:extLst>
              <a:ext uri="{FF2B5EF4-FFF2-40B4-BE49-F238E27FC236}">
                <a16:creationId xmlns:a16="http://schemas.microsoft.com/office/drawing/2014/main" id="{DEECC868-867F-4681-A4AD-90B56FBD6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3688" y="2743200"/>
            <a:ext cx="23813" cy="25400"/>
          </a:xfrm>
          <a:prstGeom prst="ellipse">
            <a:avLst/>
          </a:prstGeom>
          <a:solidFill>
            <a:srgbClr val="FFBD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Oval 63">
            <a:extLst>
              <a:ext uri="{FF2B5EF4-FFF2-40B4-BE49-F238E27FC236}">
                <a16:creationId xmlns:a16="http://schemas.microsoft.com/office/drawing/2014/main" id="{2D4B0E62-F888-4603-B17D-032C4A0F3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2963" y="2733675"/>
            <a:ext cx="49213" cy="47625"/>
          </a:xfrm>
          <a:prstGeom prst="ellipse">
            <a:avLst/>
          </a:prstGeom>
          <a:solidFill>
            <a:srgbClr val="7723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Oval 64">
            <a:extLst>
              <a:ext uri="{FF2B5EF4-FFF2-40B4-BE49-F238E27FC236}">
                <a16:creationId xmlns:a16="http://schemas.microsoft.com/office/drawing/2014/main" id="{41840173-180C-4299-A9E1-EFA4057F6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4076" y="2743200"/>
            <a:ext cx="26988" cy="25400"/>
          </a:xfrm>
          <a:prstGeom prst="ellipse">
            <a:avLst/>
          </a:prstGeom>
          <a:solidFill>
            <a:srgbClr val="FFBD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Oval 65">
            <a:extLst>
              <a:ext uri="{FF2B5EF4-FFF2-40B4-BE49-F238E27FC236}">
                <a16:creationId xmlns:a16="http://schemas.microsoft.com/office/drawing/2014/main" id="{1EF3FA8F-19FD-4E00-9C87-D6BC59803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4076" y="3306763"/>
            <a:ext cx="38100" cy="42863"/>
          </a:xfrm>
          <a:prstGeom prst="ellipse">
            <a:avLst/>
          </a:prstGeom>
          <a:solidFill>
            <a:srgbClr val="FFBD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Oval 66">
            <a:extLst>
              <a:ext uri="{FF2B5EF4-FFF2-40B4-BE49-F238E27FC236}">
                <a16:creationId xmlns:a16="http://schemas.microsoft.com/office/drawing/2014/main" id="{DEC17938-B8D8-48D9-A25F-D9A8CEC75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2076" y="1758950"/>
            <a:ext cx="153988" cy="1714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Oval 67">
            <a:extLst>
              <a:ext uri="{FF2B5EF4-FFF2-40B4-BE49-F238E27FC236}">
                <a16:creationId xmlns:a16="http://schemas.microsoft.com/office/drawing/2014/main" id="{38B0E051-6B20-46E4-BFA5-7FF0A128D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8688" y="1758950"/>
            <a:ext cx="153988" cy="1714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Oval 68">
            <a:extLst>
              <a:ext uri="{FF2B5EF4-FFF2-40B4-BE49-F238E27FC236}">
                <a16:creationId xmlns:a16="http://schemas.microsoft.com/office/drawing/2014/main" id="{7D685B8C-9ACE-44FD-A820-636013D70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9963" y="1804988"/>
            <a:ext cx="69850" cy="793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Oval 69">
            <a:extLst>
              <a:ext uri="{FF2B5EF4-FFF2-40B4-BE49-F238E27FC236}">
                <a16:creationId xmlns:a16="http://schemas.microsoft.com/office/drawing/2014/main" id="{3E95DF43-A0DC-4563-BD3E-775088BBF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4938" y="1797050"/>
            <a:ext cx="76200" cy="841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Rectangle 70">
            <a:extLst>
              <a:ext uri="{FF2B5EF4-FFF2-40B4-BE49-F238E27FC236}">
                <a16:creationId xmlns:a16="http://schemas.microsoft.com/office/drawing/2014/main" id="{7940064A-0AF5-4180-9C5B-3D8486B71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6801" y="3230563"/>
            <a:ext cx="107950" cy="215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Rectangle 71">
            <a:extLst>
              <a:ext uri="{FF2B5EF4-FFF2-40B4-BE49-F238E27FC236}">
                <a16:creationId xmlns:a16="http://schemas.microsoft.com/office/drawing/2014/main" id="{CCAA0B3E-2CFA-4E1A-90FB-7E7F576A6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5088" y="3230563"/>
            <a:ext cx="106363" cy="215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Rectangle 72">
            <a:extLst>
              <a:ext uri="{FF2B5EF4-FFF2-40B4-BE49-F238E27FC236}">
                <a16:creationId xmlns:a16="http://schemas.microsoft.com/office/drawing/2014/main" id="{0AFD7912-6153-42F9-BBDB-B70A78278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6176" y="3241675"/>
            <a:ext cx="215900" cy="301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73">
            <a:extLst>
              <a:ext uri="{FF2B5EF4-FFF2-40B4-BE49-F238E27FC236}">
                <a16:creationId xmlns:a16="http://schemas.microsoft.com/office/drawing/2014/main" id="{422E0441-9D7E-434B-8662-0B1AA2D55F5D}"/>
              </a:ext>
            </a:extLst>
          </p:cNvPr>
          <p:cNvSpPr>
            <a:spLocks/>
          </p:cNvSpPr>
          <p:nvPr/>
        </p:nvSpPr>
        <p:spPr bwMode="auto">
          <a:xfrm>
            <a:off x="10026651" y="3397250"/>
            <a:ext cx="214313" cy="31750"/>
          </a:xfrm>
          <a:custGeom>
            <a:avLst/>
            <a:gdLst>
              <a:gd name="T0" fmla="*/ 135 w 135"/>
              <a:gd name="T1" fmla="*/ 20 h 20"/>
              <a:gd name="T2" fmla="*/ 133 w 135"/>
              <a:gd name="T3" fmla="*/ 0 h 20"/>
              <a:gd name="T4" fmla="*/ 0 w 135"/>
              <a:gd name="T5" fmla="*/ 0 h 20"/>
              <a:gd name="T6" fmla="*/ 0 w 135"/>
              <a:gd name="T7" fmla="*/ 20 h 20"/>
              <a:gd name="T8" fmla="*/ 135 w 135"/>
              <a:gd name="T9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" h="20">
                <a:moveTo>
                  <a:pt x="135" y="20"/>
                </a:moveTo>
                <a:lnTo>
                  <a:pt x="133" y="0"/>
                </a:lnTo>
                <a:lnTo>
                  <a:pt x="0" y="0"/>
                </a:lnTo>
                <a:lnTo>
                  <a:pt x="0" y="20"/>
                </a:lnTo>
                <a:lnTo>
                  <a:pt x="135" y="2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Rectangle 74">
            <a:extLst>
              <a:ext uri="{FF2B5EF4-FFF2-40B4-BE49-F238E27FC236}">
                <a16:creationId xmlns:a16="http://schemas.microsoft.com/office/drawing/2014/main" id="{2D286A87-5BD9-4474-AB7C-717F8DF10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101" y="3227388"/>
            <a:ext cx="104775" cy="215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Rectangle 75">
            <a:extLst>
              <a:ext uri="{FF2B5EF4-FFF2-40B4-BE49-F238E27FC236}">
                <a16:creationId xmlns:a16="http://schemas.microsoft.com/office/drawing/2014/main" id="{83BBE78E-E382-4E36-A92A-212AEDF11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2388" y="3230563"/>
            <a:ext cx="104775" cy="2127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Freeform 76">
            <a:extLst>
              <a:ext uri="{FF2B5EF4-FFF2-40B4-BE49-F238E27FC236}">
                <a16:creationId xmlns:a16="http://schemas.microsoft.com/office/drawing/2014/main" id="{0D780511-66A2-4BF0-9A15-EB5988BA6943}"/>
              </a:ext>
            </a:extLst>
          </p:cNvPr>
          <p:cNvSpPr>
            <a:spLocks/>
          </p:cNvSpPr>
          <p:nvPr/>
        </p:nvSpPr>
        <p:spPr bwMode="auto">
          <a:xfrm>
            <a:off x="7485063" y="3238500"/>
            <a:ext cx="215900" cy="33338"/>
          </a:xfrm>
          <a:custGeom>
            <a:avLst/>
            <a:gdLst>
              <a:gd name="T0" fmla="*/ 136 w 136"/>
              <a:gd name="T1" fmla="*/ 19 h 21"/>
              <a:gd name="T2" fmla="*/ 136 w 136"/>
              <a:gd name="T3" fmla="*/ 0 h 21"/>
              <a:gd name="T4" fmla="*/ 0 w 136"/>
              <a:gd name="T5" fmla="*/ 0 h 21"/>
              <a:gd name="T6" fmla="*/ 0 w 136"/>
              <a:gd name="T7" fmla="*/ 21 h 21"/>
              <a:gd name="T8" fmla="*/ 136 w 136"/>
              <a:gd name="T9" fmla="*/ 19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" h="21">
                <a:moveTo>
                  <a:pt x="136" y="19"/>
                </a:moveTo>
                <a:lnTo>
                  <a:pt x="136" y="0"/>
                </a:lnTo>
                <a:lnTo>
                  <a:pt x="0" y="0"/>
                </a:lnTo>
                <a:lnTo>
                  <a:pt x="0" y="21"/>
                </a:lnTo>
                <a:lnTo>
                  <a:pt x="136" y="1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Freeform 77">
            <a:extLst>
              <a:ext uri="{FF2B5EF4-FFF2-40B4-BE49-F238E27FC236}">
                <a16:creationId xmlns:a16="http://schemas.microsoft.com/office/drawing/2014/main" id="{D862054A-425D-452F-81D8-1942CE9DB945}"/>
              </a:ext>
            </a:extLst>
          </p:cNvPr>
          <p:cNvSpPr>
            <a:spLocks/>
          </p:cNvSpPr>
          <p:nvPr/>
        </p:nvSpPr>
        <p:spPr bwMode="auto">
          <a:xfrm>
            <a:off x="7470776" y="3394075"/>
            <a:ext cx="215900" cy="34925"/>
          </a:xfrm>
          <a:custGeom>
            <a:avLst/>
            <a:gdLst>
              <a:gd name="T0" fmla="*/ 136 w 136"/>
              <a:gd name="T1" fmla="*/ 20 h 22"/>
              <a:gd name="T2" fmla="*/ 136 w 136"/>
              <a:gd name="T3" fmla="*/ 0 h 22"/>
              <a:gd name="T4" fmla="*/ 0 w 136"/>
              <a:gd name="T5" fmla="*/ 0 h 22"/>
              <a:gd name="T6" fmla="*/ 0 w 136"/>
              <a:gd name="T7" fmla="*/ 22 h 22"/>
              <a:gd name="T8" fmla="*/ 136 w 136"/>
              <a:gd name="T9" fmla="*/ 2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" h="22">
                <a:moveTo>
                  <a:pt x="136" y="20"/>
                </a:moveTo>
                <a:lnTo>
                  <a:pt x="136" y="0"/>
                </a:lnTo>
                <a:lnTo>
                  <a:pt x="0" y="0"/>
                </a:lnTo>
                <a:lnTo>
                  <a:pt x="0" y="22"/>
                </a:lnTo>
                <a:lnTo>
                  <a:pt x="136" y="2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Oval 78">
            <a:extLst>
              <a:ext uri="{FF2B5EF4-FFF2-40B4-BE49-F238E27FC236}">
                <a16:creationId xmlns:a16="http://schemas.microsoft.com/office/drawing/2014/main" id="{A5607604-1A73-4947-80B3-569422C64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3788" y="3317875"/>
            <a:ext cx="42863" cy="41275"/>
          </a:xfrm>
          <a:prstGeom prst="ellipse">
            <a:avLst/>
          </a:prstGeom>
          <a:solidFill>
            <a:srgbClr val="B23E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9" name="Oval 79">
            <a:extLst>
              <a:ext uri="{FF2B5EF4-FFF2-40B4-BE49-F238E27FC236}">
                <a16:creationId xmlns:a16="http://schemas.microsoft.com/office/drawing/2014/main" id="{33A0916B-D070-4B1D-986D-1B9D287B8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2076" y="3317875"/>
            <a:ext cx="46038" cy="41275"/>
          </a:xfrm>
          <a:prstGeom prst="ellipse">
            <a:avLst/>
          </a:prstGeom>
          <a:solidFill>
            <a:srgbClr val="B23E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0" name="Oval 80">
            <a:extLst>
              <a:ext uri="{FF2B5EF4-FFF2-40B4-BE49-F238E27FC236}">
                <a16:creationId xmlns:a16="http://schemas.microsoft.com/office/drawing/2014/main" id="{3F58E3B5-F751-40D4-A1CD-D80C9884A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1" y="3314700"/>
            <a:ext cx="44450" cy="44450"/>
          </a:xfrm>
          <a:prstGeom prst="ellipse">
            <a:avLst/>
          </a:prstGeom>
          <a:solidFill>
            <a:srgbClr val="B23E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1" name="Oval 81">
            <a:extLst>
              <a:ext uri="{FF2B5EF4-FFF2-40B4-BE49-F238E27FC236}">
                <a16:creationId xmlns:a16="http://schemas.microsoft.com/office/drawing/2014/main" id="{A210FF78-376C-48AF-8C00-E47C5A1E4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0963" y="3314700"/>
            <a:ext cx="41275" cy="44450"/>
          </a:xfrm>
          <a:prstGeom prst="ellipse">
            <a:avLst/>
          </a:prstGeom>
          <a:solidFill>
            <a:srgbClr val="B23E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80" name="Group 1279">
            <a:extLst>
              <a:ext uri="{FF2B5EF4-FFF2-40B4-BE49-F238E27FC236}">
                <a16:creationId xmlns:a16="http://schemas.microsoft.com/office/drawing/2014/main" id="{9DF23812-BBD8-49A1-8AAA-7C7483BEDD63}"/>
              </a:ext>
            </a:extLst>
          </p:cNvPr>
          <p:cNvGrpSpPr/>
          <p:nvPr/>
        </p:nvGrpSpPr>
        <p:grpSpPr>
          <a:xfrm>
            <a:off x="9374598" y="3921518"/>
            <a:ext cx="3711307" cy="1193640"/>
            <a:chOff x="9365073" y="3921518"/>
            <a:chExt cx="3711307" cy="1193640"/>
          </a:xfrm>
        </p:grpSpPr>
        <p:sp>
          <p:nvSpPr>
            <p:cNvPr id="2446" name="AutoShape 465">
              <a:extLst>
                <a:ext uri="{FF2B5EF4-FFF2-40B4-BE49-F238E27FC236}">
                  <a16:creationId xmlns:a16="http://schemas.microsoft.com/office/drawing/2014/main" id="{C830BF34-8708-43F3-8726-13D5BAC8584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365073" y="3921518"/>
              <a:ext cx="3711307" cy="118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2" name="Freeform: Shape 1321">
              <a:extLst>
                <a:ext uri="{FF2B5EF4-FFF2-40B4-BE49-F238E27FC236}">
                  <a16:creationId xmlns:a16="http://schemas.microsoft.com/office/drawing/2014/main" id="{1F64C708-66CC-44BC-8076-9D8CF02BA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1586" y="4252432"/>
              <a:ext cx="2367162" cy="672456"/>
            </a:xfrm>
            <a:custGeom>
              <a:avLst/>
              <a:gdLst>
                <a:gd name="connsiteX0" fmla="*/ 2367162 w 2367162"/>
                <a:gd name="connsiteY0" fmla="*/ 0 h 672456"/>
                <a:gd name="connsiteX1" fmla="*/ 2367162 w 2367162"/>
                <a:gd name="connsiteY1" fmla="*/ 88484 h 672456"/>
                <a:gd name="connsiteX2" fmla="*/ 2363438 w 2367162"/>
                <a:gd name="connsiteY2" fmla="*/ 88525 h 672456"/>
                <a:gd name="connsiteX3" fmla="*/ 1892839 w 2367162"/>
                <a:gd name="connsiteY3" fmla="*/ 130401 h 672456"/>
                <a:gd name="connsiteX4" fmla="*/ 1619290 w 2367162"/>
                <a:gd name="connsiteY4" fmla="*/ 113479 h 672456"/>
                <a:gd name="connsiteX5" fmla="*/ 1484620 w 2367162"/>
                <a:gd name="connsiteY5" fmla="*/ 168476 h 672456"/>
                <a:gd name="connsiteX6" fmla="*/ 1320490 w 2367162"/>
                <a:gd name="connsiteY6" fmla="*/ 329235 h 672456"/>
                <a:gd name="connsiteX7" fmla="*/ 1135318 w 2367162"/>
                <a:gd name="connsiteY7" fmla="*/ 380001 h 672456"/>
                <a:gd name="connsiteX8" fmla="*/ 802851 w 2367162"/>
                <a:gd name="connsiteY8" fmla="*/ 333466 h 672456"/>
                <a:gd name="connsiteX9" fmla="*/ 533510 w 2367162"/>
                <a:gd name="connsiteY9" fmla="*/ 557683 h 672456"/>
                <a:gd name="connsiteX10" fmla="*/ 335713 w 2367162"/>
                <a:gd name="connsiteY10" fmla="*/ 642293 h 672456"/>
                <a:gd name="connsiteX11" fmla="*/ 264169 w 2367162"/>
                <a:gd name="connsiteY11" fmla="*/ 642293 h 672456"/>
                <a:gd name="connsiteX12" fmla="*/ 626096 w 2367162"/>
                <a:gd name="connsiteY12" fmla="*/ 451920 h 672456"/>
                <a:gd name="connsiteX13" fmla="*/ 760766 w 2367162"/>
                <a:gd name="connsiteY13" fmla="*/ 316543 h 672456"/>
                <a:gd name="connsiteX14" fmla="*/ 230502 w 2367162"/>
                <a:gd name="connsiteY14" fmla="*/ 181167 h 672456"/>
                <a:gd name="connsiteX15" fmla="*/ 7454 w 2367162"/>
                <a:gd name="connsiteY15" fmla="*/ 130401 h 672456"/>
                <a:gd name="connsiteX16" fmla="*/ 331505 w 2367162"/>
                <a:gd name="connsiteY16" fmla="*/ 168476 h 672456"/>
                <a:gd name="connsiteX17" fmla="*/ 323088 w 2367162"/>
                <a:gd name="connsiteY17" fmla="*/ 88096 h 672456"/>
                <a:gd name="connsiteX18" fmla="*/ 365172 w 2367162"/>
                <a:gd name="connsiteY18" fmla="*/ 168476 h 672456"/>
                <a:gd name="connsiteX19" fmla="*/ 865978 w 2367162"/>
                <a:gd name="connsiteY19" fmla="*/ 299621 h 672456"/>
                <a:gd name="connsiteX20" fmla="*/ 1206862 w 2367162"/>
                <a:gd name="connsiteY20" fmla="*/ 320774 h 672456"/>
                <a:gd name="connsiteX21" fmla="*/ 1455161 w 2367162"/>
                <a:gd name="connsiteY21" fmla="*/ 96557 h 672456"/>
                <a:gd name="connsiteX22" fmla="*/ 1097442 w 2367162"/>
                <a:gd name="connsiteY22" fmla="*/ 33099 h 672456"/>
                <a:gd name="connsiteX23" fmla="*/ 1194237 w 2367162"/>
                <a:gd name="connsiteY23" fmla="*/ 28869 h 672456"/>
                <a:gd name="connsiteX24" fmla="*/ 1303656 w 2367162"/>
                <a:gd name="connsiteY24" fmla="*/ 33099 h 672456"/>
                <a:gd name="connsiteX25" fmla="*/ 1463578 w 2367162"/>
                <a:gd name="connsiteY25" fmla="*/ 41560 h 672456"/>
                <a:gd name="connsiteX26" fmla="*/ 1703459 w 2367162"/>
                <a:gd name="connsiteY26" fmla="*/ 54252 h 672456"/>
                <a:gd name="connsiteX27" fmla="*/ 2246349 w 2367162"/>
                <a:gd name="connsiteY27" fmla="*/ 20408 h 672456"/>
                <a:gd name="connsiteX28" fmla="*/ 2318896 w 2367162"/>
                <a:gd name="connsiteY28" fmla="*/ 8898 h 672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367162" h="672456">
                  <a:moveTo>
                    <a:pt x="2367162" y="0"/>
                  </a:moveTo>
                  <a:lnTo>
                    <a:pt x="2367162" y="88484"/>
                  </a:lnTo>
                  <a:lnTo>
                    <a:pt x="2363438" y="88525"/>
                  </a:lnTo>
                  <a:cubicBezTo>
                    <a:pt x="2248190" y="93847"/>
                    <a:pt x="1973852" y="126699"/>
                    <a:pt x="1892839" y="130401"/>
                  </a:cubicBezTo>
                  <a:cubicBezTo>
                    <a:pt x="1833921" y="130401"/>
                    <a:pt x="1703459" y="121940"/>
                    <a:pt x="1619290" y="113479"/>
                  </a:cubicBezTo>
                  <a:cubicBezTo>
                    <a:pt x="1568789" y="109248"/>
                    <a:pt x="1518287" y="130401"/>
                    <a:pt x="1484620" y="168476"/>
                  </a:cubicBezTo>
                  <a:cubicBezTo>
                    <a:pt x="1442535" y="219242"/>
                    <a:pt x="1379408" y="286930"/>
                    <a:pt x="1320490" y="329235"/>
                  </a:cubicBezTo>
                  <a:cubicBezTo>
                    <a:pt x="1215279" y="401154"/>
                    <a:pt x="1232113" y="384232"/>
                    <a:pt x="1135318" y="380001"/>
                  </a:cubicBezTo>
                  <a:cubicBezTo>
                    <a:pt x="1042733" y="380001"/>
                    <a:pt x="802851" y="333466"/>
                    <a:pt x="802851" y="333466"/>
                  </a:cubicBezTo>
                  <a:cubicBezTo>
                    <a:pt x="802851" y="333466"/>
                    <a:pt x="638721" y="519608"/>
                    <a:pt x="533510" y="557683"/>
                  </a:cubicBezTo>
                  <a:cubicBezTo>
                    <a:pt x="424090" y="591527"/>
                    <a:pt x="411465" y="604218"/>
                    <a:pt x="335713" y="642293"/>
                  </a:cubicBezTo>
                  <a:cubicBezTo>
                    <a:pt x="255752" y="680368"/>
                    <a:pt x="230502" y="684598"/>
                    <a:pt x="264169" y="642293"/>
                  </a:cubicBezTo>
                  <a:cubicBezTo>
                    <a:pt x="293629" y="604218"/>
                    <a:pt x="533510" y="528069"/>
                    <a:pt x="626096" y="451920"/>
                  </a:cubicBezTo>
                  <a:cubicBezTo>
                    <a:pt x="722890" y="380001"/>
                    <a:pt x="760766" y="316543"/>
                    <a:pt x="760766" y="316543"/>
                  </a:cubicBezTo>
                  <a:cubicBezTo>
                    <a:pt x="634513" y="270008"/>
                    <a:pt x="323088" y="198089"/>
                    <a:pt x="230502" y="181167"/>
                  </a:cubicBezTo>
                  <a:cubicBezTo>
                    <a:pt x="142124" y="164245"/>
                    <a:pt x="-38839" y="138862"/>
                    <a:pt x="7454" y="130401"/>
                  </a:cubicBezTo>
                  <a:cubicBezTo>
                    <a:pt x="53747" y="117709"/>
                    <a:pt x="331505" y="168476"/>
                    <a:pt x="331505" y="168476"/>
                  </a:cubicBezTo>
                  <a:cubicBezTo>
                    <a:pt x="331505" y="168476"/>
                    <a:pt x="310462" y="71174"/>
                    <a:pt x="323088" y="88096"/>
                  </a:cubicBezTo>
                  <a:cubicBezTo>
                    <a:pt x="344130" y="126170"/>
                    <a:pt x="348338" y="164245"/>
                    <a:pt x="365172" y="168476"/>
                  </a:cubicBezTo>
                  <a:cubicBezTo>
                    <a:pt x="377798" y="176937"/>
                    <a:pt x="752350" y="265777"/>
                    <a:pt x="865978" y="299621"/>
                  </a:cubicBezTo>
                  <a:cubicBezTo>
                    <a:pt x="996440" y="333466"/>
                    <a:pt x="1101651" y="341927"/>
                    <a:pt x="1206862" y="320774"/>
                  </a:cubicBezTo>
                  <a:cubicBezTo>
                    <a:pt x="1312073" y="299621"/>
                    <a:pt x="1455161" y="96557"/>
                    <a:pt x="1455161" y="96557"/>
                  </a:cubicBezTo>
                  <a:cubicBezTo>
                    <a:pt x="1455161" y="96557"/>
                    <a:pt x="1173194" y="66943"/>
                    <a:pt x="1097442" y="33099"/>
                  </a:cubicBezTo>
                  <a:cubicBezTo>
                    <a:pt x="1051150" y="16177"/>
                    <a:pt x="1122693" y="20408"/>
                    <a:pt x="1194237" y="28869"/>
                  </a:cubicBezTo>
                  <a:cubicBezTo>
                    <a:pt x="1244738" y="33099"/>
                    <a:pt x="1295240" y="37330"/>
                    <a:pt x="1303656" y="33099"/>
                  </a:cubicBezTo>
                  <a:cubicBezTo>
                    <a:pt x="1316282" y="24638"/>
                    <a:pt x="1379408" y="33099"/>
                    <a:pt x="1463578" y="41560"/>
                  </a:cubicBezTo>
                  <a:cubicBezTo>
                    <a:pt x="1535121" y="50021"/>
                    <a:pt x="1619290" y="54252"/>
                    <a:pt x="1703459" y="54252"/>
                  </a:cubicBezTo>
                  <a:cubicBezTo>
                    <a:pt x="1888631" y="54252"/>
                    <a:pt x="2023301" y="54252"/>
                    <a:pt x="2246349" y="20408"/>
                  </a:cubicBezTo>
                  <a:cubicBezTo>
                    <a:pt x="2274230" y="16177"/>
                    <a:pt x="2298100" y="12409"/>
                    <a:pt x="2318896" y="8898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448" name="Freeform 468">
              <a:extLst>
                <a:ext uri="{FF2B5EF4-FFF2-40B4-BE49-F238E27FC236}">
                  <a16:creationId xmlns:a16="http://schemas.microsoft.com/office/drawing/2014/main" id="{0F94421D-1ACB-413A-BE37-992909E9C00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5073" y="4408156"/>
              <a:ext cx="433384" cy="291983"/>
            </a:xfrm>
            <a:custGeom>
              <a:avLst/>
              <a:gdLst>
                <a:gd name="T0" fmla="*/ 103 w 103"/>
                <a:gd name="T1" fmla="*/ 34 h 69"/>
                <a:gd name="T2" fmla="*/ 9 w 103"/>
                <a:gd name="T3" fmla="*/ 29 h 69"/>
                <a:gd name="T4" fmla="*/ 6 w 103"/>
                <a:gd name="T5" fmla="*/ 38 h 69"/>
                <a:gd name="T6" fmla="*/ 1 w 103"/>
                <a:gd name="T7" fmla="*/ 50 h 69"/>
                <a:gd name="T8" fmla="*/ 36 w 103"/>
                <a:gd name="T9" fmla="*/ 64 h 69"/>
                <a:gd name="T10" fmla="*/ 103 w 103"/>
                <a:gd name="T1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69">
                  <a:moveTo>
                    <a:pt x="103" y="34"/>
                  </a:moveTo>
                  <a:cubicBezTo>
                    <a:pt x="103" y="34"/>
                    <a:pt x="54" y="0"/>
                    <a:pt x="9" y="29"/>
                  </a:cubicBezTo>
                  <a:cubicBezTo>
                    <a:pt x="9" y="29"/>
                    <a:pt x="2" y="34"/>
                    <a:pt x="6" y="38"/>
                  </a:cubicBezTo>
                  <a:cubicBezTo>
                    <a:pt x="11" y="41"/>
                    <a:pt x="0" y="45"/>
                    <a:pt x="1" y="50"/>
                  </a:cubicBezTo>
                  <a:cubicBezTo>
                    <a:pt x="1" y="55"/>
                    <a:pt x="16" y="59"/>
                    <a:pt x="36" y="64"/>
                  </a:cubicBezTo>
                  <a:cubicBezTo>
                    <a:pt x="55" y="69"/>
                    <a:pt x="82" y="69"/>
                    <a:pt x="103" y="5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9" name="Freeform 469">
              <a:extLst>
                <a:ext uri="{FF2B5EF4-FFF2-40B4-BE49-F238E27FC236}">
                  <a16:creationId xmlns:a16="http://schemas.microsoft.com/office/drawing/2014/main" id="{BB48D6EA-70F1-4E0C-942E-73A921982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9128" y="4534866"/>
              <a:ext cx="286474" cy="84473"/>
            </a:xfrm>
            <a:custGeom>
              <a:avLst/>
              <a:gdLst>
                <a:gd name="T0" fmla="*/ 9 w 68"/>
                <a:gd name="T1" fmla="*/ 0 h 20"/>
                <a:gd name="T2" fmla="*/ 37 w 68"/>
                <a:gd name="T3" fmla="*/ 9 h 20"/>
                <a:gd name="T4" fmla="*/ 10 w 68"/>
                <a:gd name="T5" fmla="*/ 14 h 20"/>
                <a:gd name="T6" fmla="*/ 63 w 68"/>
                <a:gd name="T7" fmla="*/ 20 h 20"/>
                <a:gd name="T8" fmla="*/ 68 w 68"/>
                <a:gd name="T9" fmla="*/ 13 h 20"/>
                <a:gd name="T10" fmla="*/ 54 w 68"/>
                <a:gd name="T11" fmla="*/ 2 h 20"/>
                <a:gd name="T12" fmla="*/ 9 w 68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20">
                  <a:moveTo>
                    <a:pt x="9" y="0"/>
                  </a:moveTo>
                  <a:cubicBezTo>
                    <a:pt x="9" y="0"/>
                    <a:pt x="31" y="6"/>
                    <a:pt x="37" y="9"/>
                  </a:cubicBezTo>
                  <a:cubicBezTo>
                    <a:pt x="37" y="9"/>
                    <a:pt x="21" y="9"/>
                    <a:pt x="10" y="14"/>
                  </a:cubicBezTo>
                  <a:cubicBezTo>
                    <a:pt x="0" y="19"/>
                    <a:pt x="63" y="20"/>
                    <a:pt x="63" y="20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8" y="13"/>
                    <a:pt x="59" y="2"/>
                    <a:pt x="54" y="2"/>
                  </a:cubicBezTo>
                  <a:cubicBezTo>
                    <a:pt x="49" y="1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0" name="Freeform 470">
              <a:extLst>
                <a:ext uri="{FF2B5EF4-FFF2-40B4-BE49-F238E27FC236}">
                  <a16:creationId xmlns:a16="http://schemas.microsoft.com/office/drawing/2014/main" id="{8E73CF9B-8855-4F12-98A1-DEECFBEE3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7928" y="4569757"/>
              <a:ext cx="462766" cy="189146"/>
            </a:xfrm>
            <a:custGeom>
              <a:avLst/>
              <a:gdLst>
                <a:gd name="T0" fmla="*/ 102 w 110"/>
                <a:gd name="T1" fmla="*/ 31 h 45"/>
                <a:gd name="T2" fmla="*/ 71 w 110"/>
                <a:gd name="T3" fmla="*/ 43 h 45"/>
                <a:gd name="T4" fmla="*/ 69 w 110"/>
                <a:gd name="T5" fmla="*/ 43 h 45"/>
                <a:gd name="T6" fmla="*/ 68 w 110"/>
                <a:gd name="T7" fmla="*/ 44 h 45"/>
                <a:gd name="T8" fmla="*/ 15 w 110"/>
                <a:gd name="T9" fmla="*/ 35 h 45"/>
                <a:gd name="T10" fmla="*/ 12 w 110"/>
                <a:gd name="T11" fmla="*/ 29 h 45"/>
                <a:gd name="T12" fmla="*/ 1 w 110"/>
                <a:gd name="T13" fmla="*/ 20 h 45"/>
                <a:gd name="T14" fmla="*/ 7 w 110"/>
                <a:gd name="T15" fmla="*/ 15 h 45"/>
                <a:gd name="T16" fmla="*/ 99 w 110"/>
                <a:gd name="T17" fmla="*/ 11 h 45"/>
                <a:gd name="T18" fmla="*/ 102 w 110"/>
                <a:gd name="T19" fmla="*/ 3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45">
                  <a:moveTo>
                    <a:pt x="102" y="31"/>
                  </a:moveTo>
                  <a:cubicBezTo>
                    <a:pt x="94" y="39"/>
                    <a:pt x="83" y="42"/>
                    <a:pt x="71" y="43"/>
                  </a:cubicBezTo>
                  <a:cubicBezTo>
                    <a:pt x="70" y="43"/>
                    <a:pt x="69" y="43"/>
                    <a:pt x="69" y="43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44" y="45"/>
                    <a:pt x="19" y="38"/>
                    <a:pt x="15" y="35"/>
                  </a:cubicBezTo>
                  <a:cubicBezTo>
                    <a:pt x="8" y="31"/>
                    <a:pt x="13" y="32"/>
                    <a:pt x="12" y="29"/>
                  </a:cubicBezTo>
                  <a:cubicBezTo>
                    <a:pt x="10" y="27"/>
                    <a:pt x="1" y="24"/>
                    <a:pt x="1" y="20"/>
                  </a:cubicBezTo>
                  <a:cubicBezTo>
                    <a:pt x="0" y="16"/>
                    <a:pt x="7" y="15"/>
                    <a:pt x="7" y="15"/>
                  </a:cubicBezTo>
                  <a:cubicBezTo>
                    <a:pt x="45" y="0"/>
                    <a:pt x="83" y="2"/>
                    <a:pt x="99" y="11"/>
                  </a:cubicBezTo>
                  <a:cubicBezTo>
                    <a:pt x="108" y="16"/>
                    <a:pt x="110" y="23"/>
                    <a:pt x="102" y="31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1" name="Freeform 471">
              <a:extLst>
                <a:ext uri="{FF2B5EF4-FFF2-40B4-BE49-F238E27FC236}">
                  <a16:creationId xmlns:a16="http://schemas.microsoft.com/office/drawing/2014/main" id="{359A12A1-ED76-46D4-972E-8FC15E75B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8692" y="4615666"/>
              <a:ext cx="202001" cy="135891"/>
            </a:xfrm>
            <a:custGeom>
              <a:avLst/>
              <a:gdLst>
                <a:gd name="T0" fmla="*/ 40 w 48"/>
                <a:gd name="T1" fmla="*/ 20 h 32"/>
                <a:gd name="T2" fmla="*/ 9 w 48"/>
                <a:gd name="T3" fmla="*/ 32 h 32"/>
                <a:gd name="T4" fmla="*/ 32 w 48"/>
                <a:gd name="T5" fmla="*/ 24 h 32"/>
                <a:gd name="T6" fmla="*/ 4 w 48"/>
                <a:gd name="T7" fmla="*/ 21 h 32"/>
                <a:gd name="T8" fmla="*/ 27 w 48"/>
                <a:gd name="T9" fmla="*/ 14 h 32"/>
                <a:gd name="T10" fmla="*/ 0 w 48"/>
                <a:gd name="T11" fmla="*/ 13 h 32"/>
                <a:gd name="T12" fmla="*/ 25 w 48"/>
                <a:gd name="T13" fmla="*/ 10 h 32"/>
                <a:gd name="T14" fmla="*/ 32 w 48"/>
                <a:gd name="T15" fmla="*/ 0 h 32"/>
                <a:gd name="T16" fmla="*/ 37 w 48"/>
                <a:gd name="T17" fmla="*/ 0 h 32"/>
                <a:gd name="T18" fmla="*/ 40 w 48"/>
                <a:gd name="T19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32">
                  <a:moveTo>
                    <a:pt x="40" y="20"/>
                  </a:moveTo>
                  <a:cubicBezTo>
                    <a:pt x="32" y="28"/>
                    <a:pt x="21" y="31"/>
                    <a:pt x="9" y="32"/>
                  </a:cubicBezTo>
                  <a:cubicBezTo>
                    <a:pt x="17" y="31"/>
                    <a:pt x="30" y="25"/>
                    <a:pt x="32" y="24"/>
                  </a:cubicBezTo>
                  <a:cubicBezTo>
                    <a:pt x="20" y="28"/>
                    <a:pt x="4" y="21"/>
                    <a:pt x="4" y="21"/>
                  </a:cubicBezTo>
                  <a:cubicBezTo>
                    <a:pt x="17" y="22"/>
                    <a:pt x="27" y="14"/>
                    <a:pt x="27" y="14"/>
                  </a:cubicBezTo>
                  <a:cubicBezTo>
                    <a:pt x="18" y="17"/>
                    <a:pt x="0" y="13"/>
                    <a:pt x="0" y="13"/>
                  </a:cubicBezTo>
                  <a:cubicBezTo>
                    <a:pt x="0" y="13"/>
                    <a:pt x="17" y="14"/>
                    <a:pt x="25" y="10"/>
                  </a:cubicBezTo>
                  <a:cubicBezTo>
                    <a:pt x="33" y="6"/>
                    <a:pt x="32" y="0"/>
                    <a:pt x="3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6" y="5"/>
                    <a:pt x="48" y="12"/>
                    <a:pt x="40" y="2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2" name="Freeform 472">
              <a:extLst>
                <a:ext uri="{FF2B5EF4-FFF2-40B4-BE49-F238E27FC236}">
                  <a16:creationId xmlns:a16="http://schemas.microsoft.com/office/drawing/2014/main" id="{8A88B3E9-E0CE-4819-A6D8-F3A334F6B4E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3837" y="4391629"/>
              <a:ext cx="416856" cy="194655"/>
            </a:xfrm>
            <a:custGeom>
              <a:avLst/>
              <a:gdLst>
                <a:gd name="T0" fmla="*/ 89 w 99"/>
                <a:gd name="T1" fmla="*/ 46 h 46"/>
                <a:gd name="T2" fmla="*/ 68 w 99"/>
                <a:gd name="T3" fmla="*/ 43 h 46"/>
                <a:gd name="T4" fmla="*/ 68 w 99"/>
                <a:gd name="T5" fmla="*/ 43 h 46"/>
                <a:gd name="T6" fmla="*/ 63 w 99"/>
                <a:gd name="T7" fmla="*/ 42 h 46"/>
                <a:gd name="T8" fmla="*/ 60 w 99"/>
                <a:gd name="T9" fmla="*/ 41 h 46"/>
                <a:gd name="T10" fmla="*/ 60 w 99"/>
                <a:gd name="T11" fmla="*/ 41 h 46"/>
                <a:gd name="T12" fmla="*/ 6 w 99"/>
                <a:gd name="T13" fmla="*/ 25 h 46"/>
                <a:gd name="T14" fmla="*/ 13 w 99"/>
                <a:gd name="T15" fmla="*/ 15 h 46"/>
                <a:gd name="T16" fmla="*/ 13 w 99"/>
                <a:gd name="T17" fmla="*/ 3 h 46"/>
                <a:gd name="T18" fmla="*/ 62 w 99"/>
                <a:gd name="T19" fmla="*/ 10 h 46"/>
                <a:gd name="T20" fmla="*/ 94 w 99"/>
                <a:gd name="T21" fmla="*/ 34 h 46"/>
                <a:gd name="T22" fmla="*/ 89 w 99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46">
                  <a:moveTo>
                    <a:pt x="89" y="46"/>
                  </a:moveTo>
                  <a:cubicBezTo>
                    <a:pt x="89" y="46"/>
                    <a:pt x="80" y="45"/>
                    <a:pt x="68" y="43"/>
                  </a:cubicBezTo>
                  <a:cubicBezTo>
                    <a:pt x="68" y="43"/>
                    <a:pt x="68" y="43"/>
                    <a:pt x="68" y="43"/>
                  </a:cubicBezTo>
                  <a:cubicBezTo>
                    <a:pt x="66" y="42"/>
                    <a:pt x="65" y="42"/>
                    <a:pt x="63" y="42"/>
                  </a:cubicBezTo>
                  <a:cubicBezTo>
                    <a:pt x="62" y="41"/>
                    <a:pt x="61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38" y="37"/>
                    <a:pt x="10" y="30"/>
                    <a:pt x="6" y="25"/>
                  </a:cubicBezTo>
                  <a:cubicBezTo>
                    <a:pt x="0" y="15"/>
                    <a:pt x="11" y="16"/>
                    <a:pt x="13" y="15"/>
                  </a:cubicBezTo>
                  <a:cubicBezTo>
                    <a:pt x="16" y="13"/>
                    <a:pt x="11" y="5"/>
                    <a:pt x="13" y="3"/>
                  </a:cubicBezTo>
                  <a:cubicBezTo>
                    <a:pt x="14" y="1"/>
                    <a:pt x="38" y="0"/>
                    <a:pt x="62" y="10"/>
                  </a:cubicBezTo>
                  <a:cubicBezTo>
                    <a:pt x="74" y="15"/>
                    <a:pt x="86" y="22"/>
                    <a:pt x="94" y="34"/>
                  </a:cubicBezTo>
                  <a:cubicBezTo>
                    <a:pt x="94" y="34"/>
                    <a:pt x="99" y="46"/>
                    <a:pt x="89" y="46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3" name="Freeform 473">
              <a:extLst>
                <a:ext uri="{FF2B5EF4-FFF2-40B4-BE49-F238E27FC236}">
                  <a16:creationId xmlns:a16="http://schemas.microsoft.com/office/drawing/2014/main" id="{C384847A-D90A-4EC8-B718-0849F5682DE6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9493" y="4505484"/>
              <a:ext cx="146910" cy="216692"/>
            </a:xfrm>
            <a:custGeom>
              <a:avLst/>
              <a:gdLst>
                <a:gd name="T0" fmla="*/ 22 w 35"/>
                <a:gd name="T1" fmla="*/ 5 h 51"/>
                <a:gd name="T2" fmla="*/ 11 w 35"/>
                <a:gd name="T3" fmla="*/ 0 h 51"/>
                <a:gd name="T4" fmla="*/ 19 w 35"/>
                <a:gd name="T5" fmla="*/ 15 h 51"/>
                <a:gd name="T6" fmla="*/ 2 w 35"/>
                <a:gd name="T7" fmla="*/ 20 h 51"/>
                <a:gd name="T8" fmla="*/ 17 w 35"/>
                <a:gd name="T9" fmla="*/ 32 h 51"/>
                <a:gd name="T10" fmla="*/ 0 w 35"/>
                <a:gd name="T11" fmla="*/ 47 h 51"/>
                <a:gd name="T12" fmla="*/ 19 w 35"/>
                <a:gd name="T13" fmla="*/ 43 h 51"/>
                <a:gd name="T14" fmla="*/ 15 w 35"/>
                <a:gd name="T15" fmla="*/ 51 h 51"/>
                <a:gd name="T16" fmla="*/ 30 w 35"/>
                <a:gd name="T17" fmla="*/ 33 h 51"/>
                <a:gd name="T18" fmla="*/ 35 w 35"/>
                <a:gd name="T19" fmla="*/ 28 h 51"/>
                <a:gd name="T20" fmla="*/ 31 w 35"/>
                <a:gd name="T21" fmla="*/ 21 h 51"/>
                <a:gd name="T22" fmla="*/ 22 w 35"/>
                <a:gd name="T23" fmla="*/ 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51">
                  <a:moveTo>
                    <a:pt x="22" y="5"/>
                  </a:moveTo>
                  <a:cubicBezTo>
                    <a:pt x="19" y="3"/>
                    <a:pt x="15" y="0"/>
                    <a:pt x="11" y="0"/>
                  </a:cubicBezTo>
                  <a:cubicBezTo>
                    <a:pt x="19" y="6"/>
                    <a:pt x="21" y="12"/>
                    <a:pt x="19" y="15"/>
                  </a:cubicBezTo>
                  <a:cubicBezTo>
                    <a:pt x="16" y="19"/>
                    <a:pt x="2" y="20"/>
                    <a:pt x="2" y="20"/>
                  </a:cubicBezTo>
                  <a:cubicBezTo>
                    <a:pt x="2" y="20"/>
                    <a:pt x="15" y="25"/>
                    <a:pt x="17" y="32"/>
                  </a:cubicBezTo>
                  <a:cubicBezTo>
                    <a:pt x="19" y="38"/>
                    <a:pt x="13" y="47"/>
                    <a:pt x="0" y="47"/>
                  </a:cubicBezTo>
                  <a:cubicBezTo>
                    <a:pt x="8" y="49"/>
                    <a:pt x="14" y="48"/>
                    <a:pt x="19" y="43"/>
                  </a:cubicBezTo>
                  <a:cubicBezTo>
                    <a:pt x="21" y="41"/>
                    <a:pt x="15" y="51"/>
                    <a:pt x="15" y="51"/>
                  </a:cubicBezTo>
                  <a:cubicBezTo>
                    <a:pt x="15" y="51"/>
                    <a:pt x="23" y="48"/>
                    <a:pt x="30" y="33"/>
                  </a:cubicBezTo>
                  <a:cubicBezTo>
                    <a:pt x="31" y="30"/>
                    <a:pt x="34" y="32"/>
                    <a:pt x="35" y="28"/>
                  </a:cubicBezTo>
                  <a:cubicBezTo>
                    <a:pt x="35" y="25"/>
                    <a:pt x="32" y="25"/>
                    <a:pt x="31" y="21"/>
                  </a:cubicBezTo>
                  <a:cubicBezTo>
                    <a:pt x="30" y="17"/>
                    <a:pt x="26" y="8"/>
                    <a:pt x="22" y="5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4" name="Freeform 474">
              <a:extLst>
                <a:ext uri="{FF2B5EF4-FFF2-40B4-BE49-F238E27FC236}">
                  <a16:creationId xmlns:a16="http://schemas.microsoft.com/office/drawing/2014/main" id="{0CEA2EEC-1506-4ED0-9C68-A1C830C8929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7021" y="4514666"/>
              <a:ext cx="718021" cy="218528"/>
            </a:xfrm>
            <a:custGeom>
              <a:avLst/>
              <a:gdLst>
                <a:gd name="T0" fmla="*/ 1 w 171"/>
                <a:gd name="T1" fmla="*/ 23 h 52"/>
                <a:gd name="T2" fmla="*/ 167 w 171"/>
                <a:gd name="T3" fmla="*/ 0 h 52"/>
                <a:gd name="T4" fmla="*/ 170 w 171"/>
                <a:gd name="T5" fmla="*/ 10 h 52"/>
                <a:gd name="T6" fmla="*/ 0 w 171"/>
                <a:gd name="T7" fmla="*/ 27 h 52"/>
                <a:gd name="T8" fmla="*/ 1 w 171"/>
                <a:gd name="T9" fmla="*/ 2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52">
                  <a:moveTo>
                    <a:pt x="1" y="23"/>
                  </a:moveTo>
                  <a:cubicBezTo>
                    <a:pt x="1" y="23"/>
                    <a:pt x="121" y="50"/>
                    <a:pt x="167" y="0"/>
                  </a:cubicBezTo>
                  <a:cubicBezTo>
                    <a:pt x="167" y="0"/>
                    <a:pt x="170" y="6"/>
                    <a:pt x="170" y="10"/>
                  </a:cubicBezTo>
                  <a:cubicBezTo>
                    <a:pt x="171" y="15"/>
                    <a:pt x="122" y="52"/>
                    <a:pt x="0" y="27"/>
                  </a:cubicBezTo>
                  <a:cubicBezTo>
                    <a:pt x="1" y="23"/>
                    <a:pt x="1" y="23"/>
                    <a:pt x="1" y="2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5" name="Freeform 475">
              <a:extLst>
                <a:ext uri="{FF2B5EF4-FFF2-40B4-BE49-F238E27FC236}">
                  <a16:creationId xmlns:a16="http://schemas.microsoft.com/office/drawing/2014/main" id="{62CC3C26-15A7-4570-8A05-898FB3F9E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5220" y="4433865"/>
              <a:ext cx="185474" cy="152419"/>
            </a:xfrm>
            <a:custGeom>
              <a:avLst/>
              <a:gdLst>
                <a:gd name="T0" fmla="*/ 34 w 44"/>
                <a:gd name="T1" fmla="*/ 36 h 36"/>
                <a:gd name="T2" fmla="*/ 13 w 44"/>
                <a:gd name="T3" fmla="*/ 33 h 36"/>
                <a:gd name="T4" fmla="*/ 28 w 44"/>
                <a:gd name="T5" fmla="*/ 29 h 36"/>
                <a:gd name="T6" fmla="*/ 0 w 44"/>
                <a:gd name="T7" fmla="*/ 19 h 36"/>
                <a:gd name="T8" fmla="*/ 29 w 44"/>
                <a:gd name="T9" fmla="*/ 24 h 36"/>
                <a:gd name="T10" fmla="*/ 1 w 44"/>
                <a:gd name="T11" fmla="*/ 6 h 36"/>
                <a:gd name="T12" fmla="*/ 25 w 44"/>
                <a:gd name="T13" fmla="*/ 14 h 36"/>
                <a:gd name="T14" fmla="*/ 12 w 44"/>
                <a:gd name="T15" fmla="*/ 5 h 36"/>
                <a:gd name="T16" fmla="*/ 7 w 44"/>
                <a:gd name="T17" fmla="*/ 0 h 36"/>
                <a:gd name="T18" fmla="*/ 39 w 44"/>
                <a:gd name="T19" fmla="*/ 24 h 36"/>
                <a:gd name="T20" fmla="*/ 34 w 44"/>
                <a:gd name="T2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36">
                  <a:moveTo>
                    <a:pt x="34" y="36"/>
                  </a:moveTo>
                  <a:cubicBezTo>
                    <a:pt x="34" y="36"/>
                    <a:pt x="25" y="35"/>
                    <a:pt x="13" y="33"/>
                  </a:cubicBezTo>
                  <a:cubicBezTo>
                    <a:pt x="20" y="34"/>
                    <a:pt x="30" y="34"/>
                    <a:pt x="28" y="29"/>
                  </a:cubicBezTo>
                  <a:cubicBezTo>
                    <a:pt x="24" y="22"/>
                    <a:pt x="0" y="19"/>
                    <a:pt x="0" y="19"/>
                  </a:cubicBezTo>
                  <a:cubicBezTo>
                    <a:pt x="16" y="15"/>
                    <a:pt x="28" y="24"/>
                    <a:pt x="29" y="24"/>
                  </a:cubicBezTo>
                  <a:cubicBezTo>
                    <a:pt x="24" y="13"/>
                    <a:pt x="1" y="6"/>
                    <a:pt x="1" y="6"/>
                  </a:cubicBezTo>
                  <a:cubicBezTo>
                    <a:pt x="14" y="7"/>
                    <a:pt x="24" y="13"/>
                    <a:pt x="25" y="14"/>
                  </a:cubicBezTo>
                  <a:cubicBezTo>
                    <a:pt x="24" y="13"/>
                    <a:pt x="19" y="9"/>
                    <a:pt x="12" y="5"/>
                  </a:cubicBezTo>
                  <a:cubicBezTo>
                    <a:pt x="9" y="3"/>
                    <a:pt x="8" y="1"/>
                    <a:pt x="7" y="0"/>
                  </a:cubicBezTo>
                  <a:cubicBezTo>
                    <a:pt x="19" y="5"/>
                    <a:pt x="31" y="12"/>
                    <a:pt x="39" y="24"/>
                  </a:cubicBezTo>
                  <a:cubicBezTo>
                    <a:pt x="39" y="24"/>
                    <a:pt x="44" y="36"/>
                    <a:pt x="34" y="36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6" name="Freeform 476">
              <a:extLst>
                <a:ext uri="{FF2B5EF4-FFF2-40B4-BE49-F238E27FC236}">
                  <a16:creationId xmlns:a16="http://schemas.microsoft.com/office/drawing/2014/main" id="{E542FB6A-E7FA-4641-B2A6-47CF14EF80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0933" y="4259410"/>
              <a:ext cx="179964" cy="135891"/>
            </a:xfrm>
            <a:custGeom>
              <a:avLst/>
              <a:gdLst>
                <a:gd name="T0" fmla="*/ 43 w 43"/>
                <a:gd name="T1" fmla="*/ 23 h 32"/>
                <a:gd name="T2" fmla="*/ 8 w 43"/>
                <a:gd name="T3" fmla="*/ 3 h 32"/>
                <a:gd name="T4" fmla="*/ 5 w 43"/>
                <a:gd name="T5" fmla="*/ 6 h 32"/>
                <a:gd name="T6" fmla="*/ 0 w 43"/>
                <a:gd name="T7" fmla="*/ 9 h 32"/>
                <a:gd name="T8" fmla="*/ 11 w 43"/>
                <a:gd name="T9" fmla="*/ 22 h 32"/>
                <a:gd name="T10" fmla="*/ 40 w 43"/>
                <a:gd name="T11" fmla="*/ 2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32">
                  <a:moveTo>
                    <a:pt x="43" y="23"/>
                  </a:moveTo>
                  <a:cubicBezTo>
                    <a:pt x="43" y="23"/>
                    <a:pt x="31" y="0"/>
                    <a:pt x="8" y="3"/>
                  </a:cubicBezTo>
                  <a:cubicBezTo>
                    <a:pt x="8" y="3"/>
                    <a:pt x="4" y="4"/>
                    <a:pt x="5" y="6"/>
                  </a:cubicBezTo>
                  <a:cubicBezTo>
                    <a:pt x="6" y="8"/>
                    <a:pt x="1" y="7"/>
                    <a:pt x="0" y="9"/>
                  </a:cubicBezTo>
                  <a:cubicBezTo>
                    <a:pt x="0" y="12"/>
                    <a:pt x="5" y="16"/>
                    <a:pt x="11" y="22"/>
                  </a:cubicBezTo>
                  <a:cubicBezTo>
                    <a:pt x="18" y="27"/>
                    <a:pt x="28" y="32"/>
                    <a:pt x="40" y="29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7" name="Freeform 477">
              <a:extLst>
                <a:ext uri="{FF2B5EF4-FFF2-40B4-BE49-F238E27FC236}">
                  <a16:creationId xmlns:a16="http://schemas.microsoft.com/office/drawing/2014/main" id="{1FBFDAAB-3100-44E6-BC94-7650EE61DB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6024" y="4297974"/>
              <a:ext cx="112019" cy="80800"/>
            </a:xfrm>
            <a:custGeom>
              <a:avLst/>
              <a:gdLst>
                <a:gd name="T0" fmla="*/ 7 w 27"/>
                <a:gd name="T1" fmla="*/ 0 h 19"/>
                <a:gd name="T2" fmla="*/ 16 w 27"/>
                <a:gd name="T3" fmla="*/ 9 h 19"/>
                <a:gd name="T4" fmla="*/ 5 w 27"/>
                <a:gd name="T5" fmla="*/ 6 h 19"/>
                <a:gd name="T6" fmla="*/ 24 w 27"/>
                <a:gd name="T7" fmla="*/ 19 h 19"/>
                <a:gd name="T8" fmla="*/ 27 w 27"/>
                <a:gd name="T9" fmla="*/ 17 h 19"/>
                <a:gd name="T10" fmla="*/ 24 w 27"/>
                <a:gd name="T11" fmla="*/ 10 h 19"/>
                <a:gd name="T12" fmla="*/ 7 w 27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9">
                  <a:moveTo>
                    <a:pt x="7" y="0"/>
                  </a:moveTo>
                  <a:cubicBezTo>
                    <a:pt x="7" y="0"/>
                    <a:pt x="15" y="7"/>
                    <a:pt x="16" y="9"/>
                  </a:cubicBezTo>
                  <a:cubicBezTo>
                    <a:pt x="16" y="9"/>
                    <a:pt x="10" y="6"/>
                    <a:pt x="5" y="6"/>
                  </a:cubicBezTo>
                  <a:cubicBezTo>
                    <a:pt x="0" y="6"/>
                    <a:pt x="24" y="19"/>
                    <a:pt x="24" y="19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6" y="11"/>
                    <a:pt x="24" y="10"/>
                  </a:cubicBezTo>
                  <a:cubicBezTo>
                    <a:pt x="22" y="9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8" name="Freeform 478">
              <a:extLst>
                <a:ext uri="{FF2B5EF4-FFF2-40B4-BE49-F238E27FC236}">
                  <a16:creationId xmlns:a16="http://schemas.microsoft.com/office/drawing/2014/main" id="{3F9A1FBE-4192-4E00-B394-BF32635CD5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7261" y="4307156"/>
              <a:ext cx="179964" cy="117528"/>
            </a:xfrm>
            <a:custGeom>
              <a:avLst/>
              <a:gdLst>
                <a:gd name="T0" fmla="*/ 38 w 43"/>
                <a:gd name="T1" fmla="*/ 26 h 28"/>
                <a:gd name="T2" fmla="*/ 24 w 43"/>
                <a:gd name="T3" fmla="*/ 25 h 28"/>
                <a:gd name="T4" fmla="*/ 23 w 43"/>
                <a:gd name="T5" fmla="*/ 24 h 28"/>
                <a:gd name="T6" fmla="*/ 23 w 43"/>
                <a:gd name="T7" fmla="*/ 24 h 28"/>
                <a:gd name="T8" fmla="*/ 4 w 43"/>
                <a:gd name="T9" fmla="*/ 11 h 28"/>
                <a:gd name="T10" fmla="*/ 3 w 43"/>
                <a:gd name="T11" fmla="*/ 8 h 28"/>
                <a:gd name="T12" fmla="*/ 1 w 43"/>
                <a:gd name="T13" fmla="*/ 2 h 28"/>
                <a:gd name="T14" fmla="*/ 5 w 43"/>
                <a:gd name="T15" fmla="*/ 1 h 28"/>
                <a:gd name="T16" fmla="*/ 41 w 43"/>
                <a:gd name="T17" fmla="*/ 18 h 28"/>
                <a:gd name="T18" fmla="*/ 38 w 43"/>
                <a:gd name="T19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28">
                  <a:moveTo>
                    <a:pt x="38" y="26"/>
                  </a:moveTo>
                  <a:cubicBezTo>
                    <a:pt x="34" y="28"/>
                    <a:pt x="28" y="27"/>
                    <a:pt x="24" y="25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13" y="20"/>
                    <a:pt x="5" y="12"/>
                    <a:pt x="4" y="11"/>
                  </a:cubicBezTo>
                  <a:cubicBezTo>
                    <a:pt x="2" y="8"/>
                    <a:pt x="4" y="9"/>
                    <a:pt x="3" y="8"/>
                  </a:cubicBezTo>
                  <a:cubicBezTo>
                    <a:pt x="3" y="6"/>
                    <a:pt x="0" y="4"/>
                    <a:pt x="1" y="2"/>
                  </a:cubicBezTo>
                  <a:cubicBezTo>
                    <a:pt x="2" y="0"/>
                    <a:pt x="5" y="1"/>
                    <a:pt x="5" y="1"/>
                  </a:cubicBezTo>
                  <a:cubicBezTo>
                    <a:pt x="22" y="3"/>
                    <a:pt x="37" y="11"/>
                    <a:pt x="41" y="18"/>
                  </a:cubicBezTo>
                  <a:cubicBezTo>
                    <a:pt x="43" y="21"/>
                    <a:pt x="43" y="25"/>
                    <a:pt x="38" y="26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9" name="Freeform 479">
              <a:extLst>
                <a:ext uri="{FF2B5EF4-FFF2-40B4-BE49-F238E27FC236}">
                  <a16:creationId xmlns:a16="http://schemas.microsoft.com/office/drawing/2014/main" id="{181D7049-32A1-4D2C-918C-F2F430394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8261" y="4369592"/>
              <a:ext cx="78964" cy="55091"/>
            </a:xfrm>
            <a:custGeom>
              <a:avLst/>
              <a:gdLst>
                <a:gd name="T0" fmla="*/ 14 w 19"/>
                <a:gd name="T1" fmla="*/ 11 h 13"/>
                <a:gd name="T2" fmla="*/ 0 w 19"/>
                <a:gd name="T3" fmla="*/ 10 h 13"/>
                <a:gd name="T4" fmla="*/ 10 w 19"/>
                <a:gd name="T5" fmla="*/ 11 h 13"/>
                <a:gd name="T6" fmla="*/ 0 w 19"/>
                <a:gd name="T7" fmla="*/ 4 h 13"/>
                <a:gd name="T8" fmla="*/ 10 w 19"/>
                <a:gd name="T9" fmla="*/ 6 h 13"/>
                <a:gd name="T10" fmla="*/ 0 w 19"/>
                <a:gd name="T11" fmla="*/ 0 h 13"/>
                <a:gd name="T12" fmla="*/ 10 w 19"/>
                <a:gd name="T13" fmla="*/ 4 h 13"/>
                <a:gd name="T14" fmla="*/ 15 w 19"/>
                <a:gd name="T15" fmla="*/ 2 h 13"/>
                <a:gd name="T16" fmla="*/ 17 w 19"/>
                <a:gd name="T17" fmla="*/ 3 h 13"/>
                <a:gd name="T18" fmla="*/ 14 w 19"/>
                <a:gd name="T1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3">
                  <a:moveTo>
                    <a:pt x="14" y="11"/>
                  </a:moveTo>
                  <a:cubicBezTo>
                    <a:pt x="10" y="13"/>
                    <a:pt x="4" y="12"/>
                    <a:pt x="0" y="10"/>
                  </a:cubicBezTo>
                  <a:cubicBezTo>
                    <a:pt x="3" y="11"/>
                    <a:pt x="9" y="11"/>
                    <a:pt x="10" y="11"/>
                  </a:cubicBezTo>
                  <a:cubicBezTo>
                    <a:pt x="5" y="10"/>
                    <a:pt x="0" y="4"/>
                    <a:pt x="0" y="4"/>
                  </a:cubicBezTo>
                  <a:cubicBezTo>
                    <a:pt x="5" y="7"/>
                    <a:pt x="10" y="6"/>
                    <a:pt x="10" y="6"/>
                  </a:cubicBezTo>
                  <a:cubicBezTo>
                    <a:pt x="6" y="6"/>
                    <a:pt x="0" y="0"/>
                    <a:pt x="0" y="0"/>
                  </a:cubicBezTo>
                  <a:cubicBezTo>
                    <a:pt x="0" y="0"/>
                    <a:pt x="7" y="4"/>
                    <a:pt x="10" y="4"/>
                  </a:cubicBezTo>
                  <a:cubicBezTo>
                    <a:pt x="14" y="4"/>
                    <a:pt x="15" y="2"/>
                    <a:pt x="15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9" y="6"/>
                    <a:pt x="19" y="10"/>
                    <a:pt x="14" y="11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0" name="Freeform 480">
              <a:extLst>
                <a:ext uri="{FF2B5EF4-FFF2-40B4-BE49-F238E27FC236}">
                  <a16:creationId xmlns:a16="http://schemas.microsoft.com/office/drawing/2014/main" id="{B3A0A9E9-0C4E-4E38-BB22-F87B6CE53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6024" y="4233701"/>
              <a:ext cx="137728" cy="145073"/>
            </a:xfrm>
            <a:custGeom>
              <a:avLst/>
              <a:gdLst>
                <a:gd name="T0" fmla="*/ 29 w 33"/>
                <a:gd name="T1" fmla="*/ 32 h 34"/>
                <a:gd name="T2" fmla="*/ 21 w 33"/>
                <a:gd name="T3" fmla="*/ 27 h 34"/>
                <a:gd name="T4" fmla="*/ 21 w 33"/>
                <a:gd name="T5" fmla="*/ 27 h 34"/>
                <a:gd name="T6" fmla="*/ 19 w 33"/>
                <a:gd name="T7" fmla="*/ 25 h 34"/>
                <a:gd name="T8" fmla="*/ 19 w 33"/>
                <a:gd name="T9" fmla="*/ 25 h 34"/>
                <a:gd name="T10" fmla="*/ 19 w 33"/>
                <a:gd name="T11" fmla="*/ 25 h 34"/>
                <a:gd name="T12" fmla="*/ 1 w 33"/>
                <a:gd name="T13" fmla="*/ 8 h 34"/>
                <a:gd name="T14" fmla="*/ 5 w 33"/>
                <a:gd name="T15" fmla="*/ 5 h 34"/>
                <a:gd name="T16" fmla="*/ 8 w 33"/>
                <a:gd name="T17" fmla="*/ 0 h 34"/>
                <a:gd name="T18" fmla="*/ 25 w 33"/>
                <a:gd name="T19" fmla="*/ 13 h 34"/>
                <a:gd name="T20" fmla="*/ 33 w 33"/>
                <a:gd name="T21" fmla="*/ 28 h 34"/>
                <a:gd name="T22" fmla="*/ 29 w 33"/>
                <a:gd name="T23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34">
                  <a:moveTo>
                    <a:pt x="29" y="32"/>
                  </a:moveTo>
                  <a:cubicBezTo>
                    <a:pt x="29" y="32"/>
                    <a:pt x="25" y="30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0" y="26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1" y="19"/>
                    <a:pt x="1" y="11"/>
                    <a:pt x="1" y="8"/>
                  </a:cubicBezTo>
                  <a:cubicBezTo>
                    <a:pt x="0" y="3"/>
                    <a:pt x="4" y="6"/>
                    <a:pt x="5" y="5"/>
                  </a:cubicBezTo>
                  <a:cubicBezTo>
                    <a:pt x="7" y="5"/>
                    <a:pt x="6" y="1"/>
                    <a:pt x="8" y="0"/>
                  </a:cubicBezTo>
                  <a:cubicBezTo>
                    <a:pt x="8" y="0"/>
                    <a:pt x="18" y="5"/>
                    <a:pt x="25" y="13"/>
                  </a:cubicBezTo>
                  <a:cubicBezTo>
                    <a:pt x="29" y="17"/>
                    <a:pt x="32" y="22"/>
                    <a:pt x="33" y="28"/>
                  </a:cubicBezTo>
                  <a:cubicBezTo>
                    <a:pt x="33" y="28"/>
                    <a:pt x="33" y="34"/>
                    <a:pt x="29" y="32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1" name="Freeform 481">
              <a:extLst>
                <a:ext uri="{FF2B5EF4-FFF2-40B4-BE49-F238E27FC236}">
                  <a16:creationId xmlns:a16="http://schemas.microsoft.com/office/drawing/2014/main" id="{5F3D5408-B99B-4390-A62F-B237AF033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2134" y="4332865"/>
              <a:ext cx="77128" cy="88146"/>
            </a:xfrm>
            <a:custGeom>
              <a:avLst/>
              <a:gdLst>
                <a:gd name="T0" fmla="*/ 16 w 18"/>
                <a:gd name="T1" fmla="*/ 4 h 21"/>
                <a:gd name="T2" fmla="*/ 13 w 18"/>
                <a:gd name="T3" fmla="*/ 0 h 21"/>
                <a:gd name="T4" fmla="*/ 13 w 18"/>
                <a:gd name="T5" fmla="*/ 8 h 21"/>
                <a:gd name="T6" fmla="*/ 6 w 18"/>
                <a:gd name="T7" fmla="*/ 6 h 21"/>
                <a:gd name="T8" fmla="*/ 9 w 18"/>
                <a:gd name="T9" fmla="*/ 14 h 21"/>
                <a:gd name="T10" fmla="*/ 0 w 18"/>
                <a:gd name="T11" fmla="*/ 16 h 21"/>
                <a:gd name="T12" fmla="*/ 8 w 18"/>
                <a:gd name="T13" fmla="*/ 19 h 21"/>
                <a:gd name="T14" fmla="*/ 5 w 18"/>
                <a:gd name="T15" fmla="*/ 21 h 21"/>
                <a:gd name="T16" fmla="*/ 14 w 18"/>
                <a:gd name="T17" fmla="*/ 17 h 21"/>
                <a:gd name="T18" fmla="*/ 17 w 18"/>
                <a:gd name="T19" fmla="*/ 16 h 21"/>
                <a:gd name="T20" fmla="*/ 17 w 18"/>
                <a:gd name="T21" fmla="*/ 12 h 21"/>
                <a:gd name="T22" fmla="*/ 16 w 18"/>
                <a:gd name="T23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21">
                  <a:moveTo>
                    <a:pt x="16" y="4"/>
                  </a:moveTo>
                  <a:cubicBezTo>
                    <a:pt x="16" y="3"/>
                    <a:pt x="15" y="1"/>
                    <a:pt x="13" y="0"/>
                  </a:cubicBezTo>
                  <a:cubicBezTo>
                    <a:pt x="15" y="4"/>
                    <a:pt x="15" y="7"/>
                    <a:pt x="13" y="8"/>
                  </a:cubicBezTo>
                  <a:cubicBezTo>
                    <a:pt x="12" y="9"/>
                    <a:pt x="6" y="6"/>
                    <a:pt x="6" y="6"/>
                  </a:cubicBezTo>
                  <a:cubicBezTo>
                    <a:pt x="6" y="6"/>
                    <a:pt x="10" y="11"/>
                    <a:pt x="9" y="14"/>
                  </a:cubicBezTo>
                  <a:cubicBezTo>
                    <a:pt x="9" y="16"/>
                    <a:pt x="5" y="19"/>
                    <a:pt x="0" y="16"/>
                  </a:cubicBezTo>
                  <a:cubicBezTo>
                    <a:pt x="2" y="19"/>
                    <a:pt x="5" y="19"/>
                    <a:pt x="8" y="19"/>
                  </a:cubicBezTo>
                  <a:cubicBezTo>
                    <a:pt x="9" y="18"/>
                    <a:pt x="5" y="21"/>
                    <a:pt x="5" y="21"/>
                  </a:cubicBezTo>
                  <a:cubicBezTo>
                    <a:pt x="5" y="21"/>
                    <a:pt x="9" y="21"/>
                    <a:pt x="14" y="17"/>
                  </a:cubicBezTo>
                  <a:cubicBezTo>
                    <a:pt x="15" y="16"/>
                    <a:pt x="16" y="17"/>
                    <a:pt x="17" y="16"/>
                  </a:cubicBezTo>
                  <a:cubicBezTo>
                    <a:pt x="18" y="15"/>
                    <a:pt x="16" y="14"/>
                    <a:pt x="17" y="12"/>
                  </a:cubicBezTo>
                  <a:cubicBezTo>
                    <a:pt x="17" y="10"/>
                    <a:pt x="17" y="6"/>
                    <a:pt x="16" y="4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2" name="Freeform 482">
              <a:extLst>
                <a:ext uri="{FF2B5EF4-FFF2-40B4-BE49-F238E27FC236}">
                  <a16:creationId xmlns:a16="http://schemas.microsoft.com/office/drawing/2014/main" id="{460DA4C6-5432-4850-B43B-489620E662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0898" y="4391629"/>
              <a:ext cx="295656" cy="143237"/>
            </a:xfrm>
            <a:custGeom>
              <a:avLst/>
              <a:gdLst>
                <a:gd name="T0" fmla="*/ 1 w 70"/>
                <a:gd name="T1" fmla="*/ 0 h 34"/>
                <a:gd name="T2" fmla="*/ 70 w 70"/>
                <a:gd name="T3" fmla="*/ 23 h 34"/>
                <a:gd name="T4" fmla="*/ 69 w 70"/>
                <a:gd name="T5" fmla="*/ 28 h 34"/>
                <a:gd name="T6" fmla="*/ 0 w 70"/>
                <a:gd name="T7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34">
                  <a:moveTo>
                    <a:pt x="1" y="0"/>
                  </a:moveTo>
                  <a:cubicBezTo>
                    <a:pt x="1" y="0"/>
                    <a:pt x="43" y="33"/>
                    <a:pt x="70" y="23"/>
                  </a:cubicBezTo>
                  <a:cubicBezTo>
                    <a:pt x="70" y="23"/>
                    <a:pt x="70" y="26"/>
                    <a:pt x="69" y="28"/>
                  </a:cubicBezTo>
                  <a:cubicBezTo>
                    <a:pt x="69" y="29"/>
                    <a:pt x="43" y="34"/>
                    <a:pt x="0" y="1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3" name="Freeform 483">
              <a:extLst>
                <a:ext uri="{FF2B5EF4-FFF2-40B4-BE49-F238E27FC236}">
                  <a16:creationId xmlns:a16="http://schemas.microsoft.com/office/drawing/2014/main" id="{B8A0860D-6CDD-4523-BA40-3DCA45ED2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4988" y="4288792"/>
              <a:ext cx="58764" cy="89982"/>
            </a:xfrm>
            <a:custGeom>
              <a:avLst/>
              <a:gdLst>
                <a:gd name="T0" fmla="*/ 10 w 14"/>
                <a:gd name="T1" fmla="*/ 19 h 21"/>
                <a:gd name="T2" fmla="*/ 2 w 14"/>
                <a:gd name="T3" fmla="*/ 14 h 21"/>
                <a:gd name="T4" fmla="*/ 8 w 14"/>
                <a:gd name="T5" fmla="*/ 15 h 21"/>
                <a:gd name="T6" fmla="*/ 0 w 14"/>
                <a:gd name="T7" fmla="*/ 6 h 21"/>
                <a:gd name="T8" fmla="*/ 10 w 14"/>
                <a:gd name="T9" fmla="*/ 14 h 21"/>
                <a:gd name="T10" fmla="*/ 3 w 14"/>
                <a:gd name="T11" fmla="*/ 1 h 21"/>
                <a:gd name="T12" fmla="*/ 10 w 14"/>
                <a:gd name="T13" fmla="*/ 9 h 21"/>
                <a:gd name="T14" fmla="*/ 7 w 14"/>
                <a:gd name="T15" fmla="*/ 3 h 21"/>
                <a:gd name="T16" fmla="*/ 6 w 14"/>
                <a:gd name="T17" fmla="*/ 0 h 21"/>
                <a:gd name="T18" fmla="*/ 14 w 14"/>
                <a:gd name="T19" fmla="*/ 15 h 21"/>
                <a:gd name="T20" fmla="*/ 10 w 14"/>
                <a:gd name="T21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1">
                  <a:moveTo>
                    <a:pt x="10" y="19"/>
                  </a:moveTo>
                  <a:cubicBezTo>
                    <a:pt x="10" y="19"/>
                    <a:pt x="6" y="17"/>
                    <a:pt x="2" y="14"/>
                  </a:cubicBezTo>
                  <a:cubicBezTo>
                    <a:pt x="5" y="16"/>
                    <a:pt x="8" y="18"/>
                    <a:pt x="8" y="15"/>
                  </a:cubicBezTo>
                  <a:cubicBezTo>
                    <a:pt x="9" y="12"/>
                    <a:pt x="0" y="6"/>
                    <a:pt x="0" y="6"/>
                  </a:cubicBezTo>
                  <a:cubicBezTo>
                    <a:pt x="7" y="8"/>
                    <a:pt x="10" y="13"/>
                    <a:pt x="10" y="14"/>
                  </a:cubicBezTo>
                  <a:cubicBezTo>
                    <a:pt x="10" y="8"/>
                    <a:pt x="3" y="1"/>
                    <a:pt x="3" y="1"/>
                  </a:cubicBezTo>
                  <a:cubicBezTo>
                    <a:pt x="7" y="4"/>
                    <a:pt x="10" y="8"/>
                    <a:pt x="10" y="9"/>
                  </a:cubicBezTo>
                  <a:cubicBezTo>
                    <a:pt x="10" y="8"/>
                    <a:pt x="9" y="6"/>
                    <a:pt x="7" y="3"/>
                  </a:cubicBezTo>
                  <a:cubicBezTo>
                    <a:pt x="7" y="1"/>
                    <a:pt x="6" y="1"/>
                    <a:pt x="6" y="0"/>
                  </a:cubicBezTo>
                  <a:cubicBezTo>
                    <a:pt x="10" y="4"/>
                    <a:pt x="13" y="9"/>
                    <a:pt x="14" y="15"/>
                  </a:cubicBezTo>
                  <a:cubicBezTo>
                    <a:pt x="14" y="15"/>
                    <a:pt x="14" y="21"/>
                    <a:pt x="10" y="19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2" name="Freeform 484">
              <a:extLst>
                <a:ext uri="{FF2B5EF4-FFF2-40B4-BE49-F238E27FC236}">
                  <a16:creationId xmlns:a16="http://schemas.microsoft.com/office/drawing/2014/main" id="{1CE1DAA0-30F1-4D58-B935-332542E7F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2930" y="4154737"/>
              <a:ext cx="286474" cy="275456"/>
            </a:xfrm>
            <a:custGeom>
              <a:avLst/>
              <a:gdLst>
                <a:gd name="T0" fmla="*/ 66 w 68"/>
                <a:gd name="T1" fmla="*/ 51 h 65"/>
                <a:gd name="T2" fmla="*/ 48 w 68"/>
                <a:gd name="T3" fmla="*/ 64 h 65"/>
                <a:gd name="T4" fmla="*/ 7 w 68"/>
                <a:gd name="T5" fmla="*/ 40 h 65"/>
                <a:gd name="T6" fmla="*/ 7 w 68"/>
                <a:gd name="T7" fmla="*/ 40 h 65"/>
                <a:gd name="T8" fmla="*/ 1 w 68"/>
                <a:gd name="T9" fmla="*/ 14 h 65"/>
                <a:gd name="T10" fmla="*/ 2 w 68"/>
                <a:gd name="T11" fmla="*/ 5 h 65"/>
                <a:gd name="T12" fmla="*/ 6 w 68"/>
                <a:gd name="T13" fmla="*/ 7 h 65"/>
                <a:gd name="T14" fmla="*/ 10 w 68"/>
                <a:gd name="T15" fmla="*/ 10 h 65"/>
                <a:gd name="T16" fmla="*/ 9 w 68"/>
                <a:gd name="T17" fmla="*/ 4 h 65"/>
                <a:gd name="T18" fmla="*/ 17 w 68"/>
                <a:gd name="T19" fmla="*/ 3 h 65"/>
                <a:gd name="T20" fmla="*/ 39 w 68"/>
                <a:gd name="T21" fmla="*/ 9 h 65"/>
                <a:gd name="T22" fmla="*/ 39 w 68"/>
                <a:gd name="T23" fmla="*/ 9 h 65"/>
                <a:gd name="T24" fmla="*/ 66 w 68"/>
                <a:gd name="T25" fmla="*/ 5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65">
                  <a:moveTo>
                    <a:pt x="66" y="51"/>
                  </a:moveTo>
                  <a:cubicBezTo>
                    <a:pt x="63" y="65"/>
                    <a:pt x="48" y="64"/>
                    <a:pt x="48" y="64"/>
                  </a:cubicBezTo>
                  <a:cubicBezTo>
                    <a:pt x="24" y="65"/>
                    <a:pt x="12" y="53"/>
                    <a:pt x="7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1" y="27"/>
                    <a:pt x="1" y="14"/>
                    <a:pt x="1" y="14"/>
                  </a:cubicBezTo>
                  <a:cubicBezTo>
                    <a:pt x="1" y="14"/>
                    <a:pt x="0" y="5"/>
                    <a:pt x="2" y="5"/>
                  </a:cubicBezTo>
                  <a:cubicBezTo>
                    <a:pt x="3" y="5"/>
                    <a:pt x="5" y="6"/>
                    <a:pt x="6" y="7"/>
                  </a:cubicBezTo>
                  <a:cubicBezTo>
                    <a:pt x="8" y="9"/>
                    <a:pt x="9" y="10"/>
                    <a:pt x="10" y="10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0"/>
                    <a:pt x="17" y="3"/>
                    <a:pt x="17" y="3"/>
                  </a:cubicBezTo>
                  <a:cubicBezTo>
                    <a:pt x="25" y="4"/>
                    <a:pt x="33" y="6"/>
                    <a:pt x="39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65" y="21"/>
                    <a:pt x="68" y="40"/>
                    <a:pt x="66" y="5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3" name="Freeform 485">
              <a:extLst>
                <a:ext uri="{FF2B5EF4-FFF2-40B4-BE49-F238E27FC236}">
                  <a16:creationId xmlns:a16="http://schemas.microsoft.com/office/drawing/2014/main" id="{DC5E2ABB-4592-41E2-A37F-7D3CDE48B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2312" y="4191464"/>
              <a:ext cx="251583" cy="233219"/>
            </a:xfrm>
            <a:custGeom>
              <a:avLst/>
              <a:gdLst>
                <a:gd name="T0" fmla="*/ 32 w 60"/>
                <a:gd name="T1" fmla="*/ 0 h 55"/>
                <a:gd name="T2" fmla="*/ 52 w 60"/>
                <a:gd name="T3" fmla="*/ 24 h 55"/>
                <a:gd name="T4" fmla="*/ 34 w 60"/>
                <a:gd name="T5" fmla="*/ 14 h 55"/>
                <a:gd name="T6" fmla="*/ 34 w 60"/>
                <a:gd name="T7" fmla="*/ 14 h 55"/>
                <a:gd name="T8" fmla="*/ 49 w 60"/>
                <a:gd name="T9" fmla="*/ 37 h 55"/>
                <a:gd name="T10" fmla="*/ 47 w 60"/>
                <a:gd name="T11" fmla="*/ 36 h 55"/>
                <a:gd name="T12" fmla="*/ 31 w 60"/>
                <a:gd name="T13" fmla="*/ 28 h 55"/>
                <a:gd name="T14" fmla="*/ 39 w 60"/>
                <a:gd name="T15" fmla="*/ 42 h 55"/>
                <a:gd name="T16" fmla="*/ 38 w 60"/>
                <a:gd name="T17" fmla="*/ 42 h 55"/>
                <a:gd name="T18" fmla="*/ 16 w 60"/>
                <a:gd name="T19" fmla="*/ 32 h 55"/>
                <a:gd name="T20" fmla="*/ 30 w 60"/>
                <a:gd name="T21" fmla="*/ 50 h 55"/>
                <a:gd name="T22" fmla="*/ 29 w 60"/>
                <a:gd name="T23" fmla="*/ 50 h 55"/>
                <a:gd name="T24" fmla="*/ 0 w 60"/>
                <a:gd name="T25" fmla="*/ 31 h 55"/>
                <a:gd name="T26" fmla="*/ 39 w 60"/>
                <a:gd name="T27" fmla="*/ 55 h 55"/>
                <a:gd name="T28" fmla="*/ 41 w 60"/>
                <a:gd name="T29" fmla="*/ 55 h 55"/>
                <a:gd name="T30" fmla="*/ 42 w 60"/>
                <a:gd name="T31" fmla="*/ 55 h 55"/>
                <a:gd name="T32" fmla="*/ 59 w 60"/>
                <a:gd name="T33" fmla="*/ 42 h 55"/>
                <a:gd name="T34" fmla="*/ 60 w 60"/>
                <a:gd name="T35" fmla="*/ 36 h 55"/>
                <a:gd name="T36" fmla="*/ 32 w 60"/>
                <a:gd name="T3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45" y="9"/>
                    <a:pt x="52" y="23"/>
                    <a:pt x="52" y="24"/>
                  </a:cubicBezTo>
                  <a:cubicBezTo>
                    <a:pt x="44" y="14"/>
                    <a:pt x="36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47" y="19"/>
                    <a:pt x="53" y="37"/>
                    <a:pt x="49" y="37"/>
                  </a:cubicBezTo>
                  <a:cubicBezTo>
                    <a:pt x="49" y="37"/>
                    <a:pt x="48" y="37"/>
                    <a:pt x="47" y="36"/>
                  </a:cubicBezTo>
                  <a:cubicBezTo>
                    <a:pt x="40" y="29"/>
                    <a:pt x="31" y="28"/>
                    <a:pt x="31" y="28"/>
                  </a:cubicBezTo>
                  <a:cubicBezTo>
                    <a:pt x="35" y="29"/>
                    <a:pt x="44" y="39"/>
                    <a:pt x="39" y="42"/>
                  </a:cubicBezTo>
                  <a:cubicBezTo>
                    <a:pt x="39" y="42"/>
                    <a:pt x="38" y="42"/>
                    <a:pt x="38" y="42"/>
                  </a:cubicBezTo>
                  <a:cubicBezTo>
                    <a:pt x="31" y="42"/>
                    <a:pt x="17" y="32"/>
                    <a:pt x="16" y="32"/>
                  </a:cubicBezTo>
                  <a:cubicBezTo>
                    <a:pt x="23" y="43"/>
                    <a:pt x="44" y="49"/>
                    <a:pt x="30" y="50"/>
                  </a:cubicBezTo>
                  <a:cubicBezTo>
                    <a:pt x="30" y="50"/>
                    <a:pt x="29" y="50"/>
                    <a:pt x="29" y="50"/>
                  </a:cubicBezTo>
                  <a:cubicBezTo>
                    <a:pt x="15" y="50"/>
                    <a:pt x="1" y="33"/>
                    <a:pt x="0" y="31"/>
                  </a:cubicBezTo>
                  <a:cubicBezTo>
                    <a:pt x="5" y="43"/>
                    <a:pt x="16" y="55"/>
                    <a:pt x="39" y="55"/>
                  </a:cubicBezTo>
                  <a:cubicBezTo>
                    <a:pt x="40" y="55"/>
                    <a:pt x="40" y="55"/>
                    <a:pt x="41" y="55"/>
                  </a:cubicBezTo>
                  <a:cubicBezTo>
                    <a:pt x="41" y="55"/>
                    <a:pt x="42" y="55"/>
                    <a:pt x="42" y="55"/>
                  </a:cubicBezTo>
                  <a:cubicBezTo>
                    <a:pt x="45" y="55"/>
                    <a:pt x="57" y="54"/>
                    <a:pt x="59" y="42"/>
                  </a:cubicBezTo>
                  <a:cubicBezTo>
                    <a:pt x="59" y="40"/>
                    <a:pt x="60" y="38"/>
                    <a:pt x="60" y="36"/>
                  </a:cubicBezTo>
                  <a:cubicBezTo>
                    <a:pt x="60" y="25"/>
                    <a:pt x="54" y="10"/>
                    <a:pt x="32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4" name="Freeform 486">
              <a:extLst>
                <a:ext uri="{FF2B5EF4-FFF2-40B4-BE49-F238E27FC236}">
                  <a16:creationId xmlns:a16="http://schemas.microsoft.com/office/drawing/2014/main" id="{BC7A5D6A-4DEC-4DEE-AD84-40F2EDDD3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5749" y="4340210"/>
              <a:ext cx="97328" cy="93655"/>
            </a:xfrm>
            <a:custGeom>
              <a:avLst/>
              <a:gdLst>
                <a:gd name="T0" fmla="*/ 0 w 23"/>
                <a:gd name="T1" fmla="*/ 20 h 22"/>
                <a:gd name="T2" fmla="*/ 15 w 23"/>
                <a:gd name="T3" fmla="*/ 19 h 22"/>
                <a:gd name="T4" fmla="*/ 19 w 23"/>
                <a:gd name="T5" fmla="*/ 19 h 22"/>
                <a:gd name="T6" fmla="*/ 20 w 23"/>
                <a:gd name="T7" fmla="*/ 15 h 22"/>
                <a:gd name="T8" fmla="*/ 21 w 23"/>
                <a:gd name="T9" fmla="*/ 0 h 22"/>
                <a:gd name="T10" fmla="*/ 18 w 23"/>
                <a:gd name="T11" fmla="*/ 10 h 22"/>
                <a:gd name="T12" fmla="*/ 16 w 23"/>
                <a:gd name="T13" fmla="*/ 4 h 22"/>
                <a:gd name="T14" fmla="*/ 16 w 23"/>
                <a:gd name="T15" fmla="*/ 13 h 22"/>
                <a:gd name="T16" fmla="*/ 7 w 23"/>
                <a:gd name="T17" fmla="*/ 13 h 22"/>
                <a:gd name="T18" fmla="*/ 12 w 23"/>
                <a:gd name="T19" fmla="*/ 17 h 22"/>
                <a:gd name="T20" fmla="*/ 0 w 23"/>
                <a:gd name="T2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2">
                  <a:moveTo>
                    <a:pt x="0" y="20"/>
                  </a:moveTo>
                  <a:cubicBezTo>
                    <a:pt x="0" y="20"/>
                    <a:pt x="7" y="22"/>
                    <a:pt x="15" y="19"/>
                  </a:cubicBezTo>
                  <a:cubicBezTo>
                    <a:pt x="15" y="19"/>
                    <a:pt x="16" y="20"/>
                    <a:pt x="19" y="19"/>
                  </a:cubicBezTo>
                  <a:cubicBezTo>
                    <a:pt x="21" y="18"/>
                    <a:pt x="20" y="17"/>
                    <a:pt x="20" y="15"/>
                  </a:cubicBezTo>
                  <a:cubicBezTo>
                    <a:pt x="20" y="13"/>
                    <a:pt x="23" y="7"/>
                    <a:pt x="21" y="0"/>
                  </a:cubicBezTo>
                  <a:cubicBezTo>
                    <a:pt x="21" y="0"/>
                    <a:pt x="20" y="8"/>
                    <a:pt x="18" y="10"/>
                  </a:cubicBezTo>
                  <a:cubicBezTo>
                    <a:pt x="18" y="10"/>
                    <a:pt x="17" y="6"/>
                    <a:pt x="16" y="4"/>
                  </a:cubicBezTo>
                  <a:cubicBezTo>
                    <a:pt x="16" y="4"/>
                    <a:pt x="16" y="12"/>
                    <a:pt x="16" y="13"/>
                  </a:cubicBezTo>
                  <a:cubicBezTo>
                    <a:pt x="14" y="16"/>
                    <a:pt x="7" y="13"/>
                    <a:pt x="7" y="13"/>
                  </a:cubicBezTo>
                  <a:cubicBezTo>
                    <a:pt x="7" y="13"/>
                    <a:pt x="10" y="17"/>
                    <a:pt x="12" y="17"/>
                  </a:cubicBezTo>
                  <a:cubicBezTo>
                    <a:pt x="12" y="17"/>
                    <a:pt x="8" y="20"/>
                    <a:pt x="0" y="20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5" name="Freeform 487">
              <a:extLst>
                <a:ext uri="{FF2B5EF4-FFF2-40B4-BE49-F238E27FC236}">
                  <a16:creationId xmlns:a16="http://schemas.microsoft.com/office/drawing/2014/main" id="{5D77E1A6-705C-4554-99FC-4D68CCBF4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3695" y="4408156"/>
              <a:ext cx="55091" cy="33055"/>
            </a:xfrm>
            <a:custGeom>
              <a:avLst/>
              <a:gdLst>
                <a:gd name="T0" fmla="*/ 0 w 13"/>
                <a:gd name="T1" fmla="*/ 4 h 8"/>
                <a:gd name="T2" fmla="*/ 8 w 13"/>
                <a:gd name="T3" fmla="*/ 8 h 8"/>
                <a:gd name="T4" fmla="*/ 13 w 13"/>
                <a:gd name="T5" fmla="*/ 7 h 8"/>
                <a:gd name="T6" fmla="*/ 4 w 13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8">
                  <a:moveTo>
                    <a:pt x="0" y="4"/>
                  </a:moveTo>
                  <a:cubicBezTo>
                    <a:pt x="0" y="4"/>
                    <a:pt x="2" y="3"/>
                    <a:pt x="8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6" y="4"/>
                    <a:pt x="4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6" name="Freeform 488">
              <a:extLst>
                <a:ext uri="{FF2B5EF4-FFF2-40B4-BE49-F238E27FC236}">
                  <a16:creationId xmlns:a16="http://schemas.microsoft.com/office/drawing/2014/main" id="{F4ADE33F-F842-42C4-BDC0-1D38EA1D01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8279" y="4433865"/>
              <a:ext cx="159764" cy="146910"/>
            </a:xfrm>
            <a:custGeom>
              <a:avLst/>
              <a:gdLst>
                <a:gd name="T0" fmla="*/ 37 w 38"/>
                <a:gd name="T1" fmla="*/ 27 h 35"/>
                <a:gd name="T2" fmla="*/ 27 w 38"/>
                <a:gd name="T3" fmla="*/ 34 h 35"/>
                <a:gd name="T4" fmla="*/ 4 w 38"/>
                <a:gd name="T5" fmla="*/ 21 h 35"/>
                <a:gd name="T6" fmla="*/ 4 w 38"/>
                <a:gd name="T7" fmla="*/ 21 h 35"/>
                <a:gd name="T8" fmla="*/ 1 w 38"/>
                <a:gd name="T9" fmla="*/ 7 h 35"/>
                <a:gd name="T10" fmla="*/ 2 w 38"/>
                <a:gd name="T11" fmla="*/ 2 h 35"/>
                <a:gd name="T12" fmla="*/ 4 w 38"/>
                <a:gd name="T13" fmla="*/ 4 h 35"/>
                <a:gd name="T14" fmla="*/ 6 w 38"/>
                <a:gd name="T15" fmla="*/ 5 h 35"/>
                <a:gd name="T16" fmla="*/ 6 w 38"/>
                <a:gd name="T17" fmla="*/ 2 h 35"/>
                <a:gd name="T18" fmla="*/ 10 w 38"/>
                <a:gd name="T19" fmla="*/ 1 h 35"/>
                <a:gd name="T20" fmla="*/ 22 w 38"/>
                <a:gd name="T21" fmla="*/ 4 h 35"/>
                <a:gd name="T22" fmla="*/ 22 w 38"/>
                <a:gd name="T23" fmla="*/ 4 h 35"/>
                <a:gd name="T24" fmla="*/ 37 w 38"/>
                <a:gd name="T25" fmla="*/ 2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35">
                  <a:moveTo>
                    <a:pt x="37" y="27"/>
                  </a:moveTo>
                  <a:cubicBezTo>
                    <a:pt x="35" y="35"/>
                    <a:pt x="27" y="34"/>
                    <a:pt x="27" y="34"/>
                  </a:cubicBezTo>
                  <a:cubicBezTo>
                    <a:pt x="14" y="35"/>
                    <a:pt x="7" y="28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1" y="14"/>
                    <a:pt x="1" y="7"/>
                    <a:pt x="1" y="7"/>
                  </a:cubicBezTo>
                  <a:cubicBezTo>
                    <a:pt x="1" y="7"/>
                    <a:pt x="0" y="2"/>
                    <a:pt x="2" y="2"/>
                  </a:cubicBezTo>
                  <a:cubicBezTo>
                    <a:pt x="2" y="2"/>
                    <a:pt x="3" y="3"/>
                    <a:pt x="4" y="4"/>
                  </a:cubicBezTo>
                  <a:cubicBezTo>
                    <a:pt x="5" y="4"/>
                    <a:pt x="6" y="5"/>
                    <a:pt x="6" y="5"/>
                  </a:cubicBezTo>
                  <a:cubicBezTo>
                    <a:pt x="7" y="5"/>
                    <a:pt x="6" y="4"/>
                    <a:pt x="6" y="2"/>
                  </a:cubicBezTo>
                  <a:cubicBezTo>
                    <a:pt x="5" y="0"/>
                    <a:pt x="10" y="1"/>
                    <a:pt x="10" y="1"/>
                  </a:cubicBezTo>
                  <a:cubicBezTo>
                    <a:pt x="14" y="2"/>
                    <a:pt x="18" y="3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36" y="11"/>
                    <a:pt x="38" y="21"/>
                    <a:pt x="37" y="2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7" name="Freeform 489">
              <a:extLst>
                <a:ext uri="{FF2B5EF4-FFF2-40B4-BE49-F238E27FC236}">
                  <a16:creationId xmlns:a16="http://schemas.microsoft.com/office/drawing/2014/main" id="{5348F6BD-0CA1-4F46-B2DE-57A45CB58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6642" y="4450393"/>
              <a:ext cx="137728" cy="126710"/>
            </a:xfrm>
            <a:custGeom>
              <a:avLst/>
              <a:gdLst>
                <a:gd name="T0" fmla="*/ 18 w 33"/>
                <a:gd name="T1" fmla="*/ 0 h 30"/>
                <a:gd name="T2" fmla="*/ 29 w 33"/>
                <a:gd name="T3" fmla="*/ 14 h 30"/>
                <a:gd name="T4" fmla="*/ 19 w 33"/>
                <a:gd name="T5" fmla="*/ 8 h 30"/>
                <a:gd name="T6" fmla="*/ 19 w 33"/>
                <a:gd name="T7" fmla="*/ 8 h 30"/>
                <a:gd name="T8" fmla="*/ 27 w 33"/>
                <a:gd name="T9" fmla="*/ 21 h 30"/>
                <a:gd name="T10" fmla="*/ 26 w 33"/>
                <a:gd name="T11" fmla="*/ 20 h 30"/>
                <a:gd name="T12" fmla="*/ 17 w 33"/>
                <a:gd name="T13" fmla="*/ 16 h 30"/>
                <a:gd name="T14" fmla="*/ 22 w 33"/>
                <a:gd name="T15" fmla="*/ 23 h 30"/>
                <a:gd name="T16" fmla="*/ 21 w 33"/>
                <a:gd name="T17" fmla="*/ 24 h 30"/>
                <a:gd name="T18" fmla="*/ 9 w 33"/>
                <a:gd name="T19" fmla="*/ 18 h 30"/>
                <a:gd name="T20" fmla="*/ 17 w 33"/>
                <a:gd name="T21" fmla="*/ 28 h 30"/>
                <a:gd name="T22" fmla="*/ 16 w 33"/>
                <a:gd name="T23" fmla="*/ 28 h 30"/>
                <a:gd name="T24" fmla="*/ 0 w 33"/>
                <a:gd name="T25" fmla="*/ 17 h 30"/>
                <a:gd name="T26" fmla="*/ 21 w 33"/>
                <a:gd name="T27" fmla="*/ 30 h 30"/>
                <a:gd name="T28" fmla="*/ 23 w 33"/>
                <a:gd name="T29" fmla="*/ 30 h 30"/>
                <a:gd name="T30" fmla="*/ 23 w 33"/>
                <a:gd name="T31" fmla="*/ 30 h 30"/>
                <a:gd name="T32" fmla="*/ 33 w 33"/>
                <a:gd name="T33" fmla="*/ 23 h 30"/>
                <a:gd name="T34" fmla="*/ 33 w 33"/>
                <a:gd name="T35" fmla="*/ 20 h 30"/>
                <a:gd name="T36" fmla="*/ 18 w 33"/>
                <a:gd name="T3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30">
                  <a:moveTo>
                    <a:pt x="18" y="0"/>
                  </a:moveTo>
                  <a:cubicBezTo>
                    <a:pt x="25" y="6"/>
                    <a:pt x="29" y="13"/>
                    <a:pt x="29" y="14"/>
                  </a:cubicBezTo>
                  <a:cubicBezTo>
                    <a:pt x="24" y="8"/>
                    <a:pt x="20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26" y="11"/>
                    <a:pt x="29" y="21"/>
                    <a:pt x="27" y="21"/>
                  </a:cubicBezTo>
                  <a:cubicBezTo>
                    <a:pt x="27" y="21"/>
                    <a:pt x="27" y="21"/>
                    <a:pt x="26" y="20"/>
                  </a:cubicBezTo>
                  <a:cubicBezTo>
                    <a:pt x="22" y="16"/>
                    <a:pt x="17" y="16"/>
                    <a:pt x="17" y="16"/>
                  </a:cubicBezTo>
                  <a:cubicBezTo>
                    <a:pt x="19" y="17"/>
                    <a:pt x="25" y="22"/>
                    <a:pt x="22" y="23"/>
                  </a:cubicBezTo>
                  <a:cubicBezTo>
                    <a:pt x="22" y="24"/>
                    <a:pt x="21" y="24"/>
                    <a:pt x="21" y="24"/>
                  </a:cubicBezTo>
                  <a:cubicBezTo>
                    <a:pt x="18" y="24"/>
                    <a:pt x="10" y="18"/>
                    <a:pt x="9" y="18"/>
                  </a:cubicBezTo>
                  <a:cubicBezTo>
                    <a:pt x="13" y="24"/>
                    <a:pt x="25" y="27"/>
                    <a:pt x="17" y="28"/>
                  </a:cubicBezTo>
                  <a:cubicBezTo>
                    <a:pt x="17" y="28"/>
                    <a:pt x="16" y="28"/>
                    <a:pt x="16" y="28"/>
                  </a:cubicBezTo>
                  <a:cubicBezTo>
                    <a:pt x="9" y="28"/>
                    <a:pt x="1" y="18"/>
                    <a:pt x="0" y="17"/>
                  </a:cubicBezTo>
                  <a:cubicBezTo>
                    <a:pt x="3" y="24"/>
                    <a:pt x="9" y="30"/>
                    <a:pt x="21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5" y="30"/>
                    <a:pt x="31" y="30"/>
                    <a:pt x="33" y="23"/>
                  </a:cubicBezTo>
                  <a:cubicBezTo>
                    <a:pt x="33" y="22"/>
                    <a:pt x="33" y="21"/>
                    <a:pt x="33" y="20"/>
                  </a:cubicBezTo>
                  <a:cubicBezTo>
                    <a:pt x="33" y="14"/>
                    <a:pt x="30" y="6"/>
                    <a:pt x="18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" name="Freeform 490">
              <a:extLst>
                <a:ext uri="{FF2B5EF4-FFF2-40B4-BE49-F238E27FC236}">
                  <a16:creationId xmlns:a16="http://schemas.microsoft.com/office/drawing/2014/main" id="{15AA674C-FE8A-45FD-B927-9EA2447E2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61" y="4531193"/>
              <a:ext cx="49582" cy="55091"/>
            </a:xfrm>
            <a:custGeom>
              <a:avLst/>
              <a:gdLst>
                <a:gd name="T0" fmla="*/ 0 w 12"/>
                <a:gd name="T1" fmla="*/ 11 h 13"/>
                <a:gd name="T2" fmla="*/ 8 w 12"/>
                <a:gd name="T3" fmla="*/ 11 h 13"/>
                <a:gd name="T4" fmla="*/ 10 w 12"/>
                <a:gd name="T5" fmla="*/ 11 h 13"/>
                <a:gd name="T6" fmla="*/ 11 w 12"/>
                <a:gd name="T7" fmla="*/ 9 h 13"/>
                <a:gd name="T8" fmla="*/ 11 w 12"/>
                <a:gd name="T9" fmla="*/ 0 h 13"/>
                <a:gd name="T10" fmla="*/ 9 w 12"/>
                <a:gd name="T11" fmla="*/ 6 h 13"/>
                <a:gd name="T12" fmla="*/ 8 w 12"/>
                <a:gd name="T13" fmla="*/ 2 h 13"/>
                <a:gd name="T14" fmla="*/ 8 w 12"/>
                <a:gd name="T15" fmla="*/ 8 h 13"/>
                <a:gd name="T16" fmla="*/ 4 w 12"/>
                <a:gd name="T17" fmla="*/ 7 h 13"/>
                <a:gd name="T18" fmla="*/ 6 w 12"/>
                <a:gd name="T19" fmla="*/ 10 h 13"/>
                <a:gd name="T20" fmla="*/ 0 w 12"/>
                <a:gd name="T21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3">
                  <a:moveTo>
                    <a:pt x="0" y="11"/>
                  </a:moveTo>
                  <a:cubicBezTo>
                    <a:pt x="0" y="11"/>
                    <a:pt x="4" y="13"/>
                    <a:pt x="8" y="11"/>
                  </a:cubicBezTo>
                  <a:cubicBezTo>
                    <a:pt x="8" y="11"/>
                    <a:pt x="9" y="12"/>
                    <a:pt x="10" y="11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2" y="4"/>
                    <a:pt x="11" y="0"/>
                  </a:cubicBezTo>
                  <a:cubicBezTo>
                    <a:pt x="11" y="0"/>
                    <a:pt x="11" y="5"/>
                    <a:pt x="9" y="6"/>
                  </a:cubicBezTo>
                  <a:cubicBezTo>
                    <a:pt x="9" y="6"/>
                    <a:pt x="9" y="4"/>
                    <a:pt x="8" y="2"/>
                  </a:cubicBezTo>
                  <a:cubicBezTo>
                    <a:pt x="8" y="2"/>
                    <a:pt x="9" y="7"/>
                    <a:pt x="8" y="8"/>
                  </a:cubicBezTo>
                  <a:cubicBezTo>
                    <a:pt x="7" y="9"/>
                    <a:pt x="4" y="7"/>
                    <a:pt x="4" y="7"/>
                  </a:cubicBezTo>
                  <a:cubicBezTo>
                    <a:pt x="4" y="7"/>
                    <a:pt x="5" y="10"/>
                    <a:pt x="6" y="10"/>
                  </a:cubicBezTo>
                  <a:cubicBezTo>
                    <a:pt x="6" y="10"/>
                    <a:pt x="4" y="12"/>
                    <a:pt x="0" y="11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9" name="Freeform 491">
              <a:extLst>
                <a:ext uri="{FF2B5EF4-FFF2-40B4-BE49-F238E27FC236}">
                  <a16:creationId xmlns:a16="http://schemas.microsoft.com/office/drawing/2014/main" id="{30987ECC-AB93-417F-BF26-F68DF7610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7025" y="4569757"/>
              <a:ext cx="29382" cy="16527"/>
            </a:xfrm>
            <a:custGeom>
              <a:avLst/>
              <a:gdLst>
                <a:gd name="T0" fmla="*/ 0 w 7"/>
                <a:gd name="T1" fmla="*/ 2 h 4"/>
                <a:gd name="T2" fmla="*/ 4 w 7"/>
                <a:gd name="T3" fmla="*/ 4 h 4"/>
                <a:gd name="T4" fmla="*/ 7 w 7"/>
                <a:gd name="T5" fmla="*/ 4 h 4"/>
                <a:gd name="T6" fmla="*/ 2 w 7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0" y="2"/>
                  </a:moveTo>
                  <a:cubicBezTo>
                    <a:pt x="0" y="2"/>
                    <a:pt x="1" y="2"/>
                    <a:pt x="4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3" y="3"/>
                    <a:pt x="2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0" name="Freeform 492">
              <a:extLst>
                <a:ext uri="{FF2B5EF4-FFF2-40B4-BE49-F238E27FC236}">
                  <a16:creationId xmlns:a16="http://schemas.microsoft.com/office/drawing/2014/main" id="{EE42F0B0-4B70-4B52-A2A1-5EB98825A9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712994"/>
              <a:ext cx="202001" cy="123037"/>
            </a:xfrm>
            <a:custGeom>
              <a:avLst/>
              <a:gdLst>
                <a:gd name="T0" fmla="*/ 1 w 48"/>
                <a:gd name="T1" fmla="*/ 12 h 29"/>
                <a:gd name="T2" fmla="*/ 5 w 48"/>
                <a:gd name="T3" fmla="*/ 4 h 29"/>
                <a:gd name="T4" fmla="*/ 8 w 48"/>
                <a:gd name="T5" fmla="*/ 1 h 29"/>
                <a:gd name="T6" fmla="*/ 16 w 48"/>
                <a:gd name="T7" fmla="*/ 2 h 29"/>
                <a:gd name="T8" fmla="*/ 25 w 48"/>
                <a:gd name="T9" fmla="*/ 4 h 29"/>
                <a:gd name="T10" fmla="*/ 17 w 48"/>
                <a:gd name="T11" fmla="*/ 5 h 29"/>
                <a:gd name="T12" fmla="*/ 29 w 48"/>
                <a:gd name="T13" fmla="*/ 6 h 29"/>
                <a:gd name="T14" fmla="*/ 45 w 48"/>
                <a:gd name="T15" fmla="*/ 14 h 29"/>
                <a:gd name="T16" fmla="*/ 44 w 48"/>
                <a:gd name="T17" fmla="*/ 14 h 29"/>
                <a:gd name="T18" fmla="*/ 47 w 48"/>
                <a:gd name="T19" fmla="*/ 24 h 29"/>
                <a:gd name="T20" fmla="*/ 37 w 48"/>
                <a:gd name="T21" fmla="*/ 27 h 29"/>
                <a:gd name="T22" fmla="*/ 27 w 48"/>
                <a:gd name="T23" fmla="*/ 29 h 29"/>
                <a:gd name="T24" fmla="*/ 19 w 48"/>
                <a:gd name="T25" fmla="*/ 28 h 29"/>
                <a:gd name="T26" fmla="*/ 19 w 48"/>
                <a:gd name="T27" fmla="*/ 28 h 29"/>
                <a:gd name="T28" fmla="*/ 8 w 48"/>
                <a:gd name="T29" fmla="*/ 25 h 29"/>
                <a:gd name="T30" fmla="*/ 1 w 48"/>
                <a:gd name="T31" fmla="*/ 16 h 29"/>
                <a:gd name="T32" fmla="*/ 1 w 48"/>
                <a:gd name="T33" fmla="*/ 1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29">
                  <a:moveTo>
                    <a:pt x="1" y="12"/>
                  </a:moveTo>
                  <a:cubicBezTo>
                    <a:pt x="2" y="10"/>
                    <a:pt x="2" y="8"/>
                    <a:pt x="5" y="4"/>
                  </a:cubicBezTo>
                  <a:cubicBezTo>
                    <a:pt x="6" y="3"/>
                    <a:pt x="7" y="2"/>
                    <a:pt x="8" y="1"/>
                  </a:cubicBezTo>
                  <a:cubicBezTo>
                    <a:pt x="9" y="0"/>
                    <a:pt x="13" y="1"/>
                    <a:pt x="16" y="2"/>
                  </a:cubicBezTo>
                  <a:cubicBezTo>
                    <a:pt x="19" y="2"/>
                    <a:pt x="22" y="3"/>
                    <a:pt x="25" y="4"/>
                  </a:cubicBezTo>
                  <a:cubicBezTo>
                    <a:pt x="21" y="5"/>
                    <a:pt x="18" y="5"/>
                    <a:pt x="17" y="5"/>
                  </a:cubicBezTo>
                  <a:cubicBezTo>
                    <a:pt x="20" y="5"/>
                    <a:pt x="25" y="5"/>
                    <a:pt x="29" y="6"/>
                  </a:cubicBezTo>
                  <a:cubicBezTo>
                    <a:pt x="35" y="9"/>
                    <a:pt x="41" y="12"/>
                    <a:pt x="45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37" y="17"/>
                    <a:pt x="48" y="24"/>
                    <a:pt x="47" y="2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7" y="29"/>
                    <a:pt x="23" y="29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5" y="28"/>
                    <a:pt x="10" y="27"/>
                    <a:pt x="8" y="25"/>
                  </a:cubicBezTo>
                  <a:cubicBezTo>
                    <a:pt x="3" y="22"/>
                    <a:pt x="2" y="17"/>
                    <a:pt x="1" y="16"/>
                  </a:cubicBezTo>
                  <a:cubicBezTo>
                    <a:pt x="1" y="15"/>
                    <a:pt x="0" y="14"/>
                    <a:pt x="1" y="12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1" name="Freeform 493">
              <a:extLst>
                <a:ext uri="{FF2B5EF4-FFF2-40B4-BE49-F238E27FC236}">
                  <a16:creationId xmlns:a16="http://schemas.microsoft.com/office/drawing/2014/main" id="{1BC0183D-EF10-4499-BBF5-9163843C51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5277" y="4729521"/>
              <a:ext cx="80800" cy="97328"/>
            </a:xfrm>
            <a:custGeom>
              <a:avLst/>
              <a:gdLst>
                <a:gd name="T0" fmla="*/ 9 w 19"/>
                <a:gd name="T1" fmla="*/ 20 h 23"/>
                <a:gd name="T2" fmla="*/ 8 w 19"/>
                <a:gd name="T3" fmla="*/ 22 h 23"/>
                <a:gd name="T4" fmla="*/ 11 w 19"/>
                <a:gd name="T5" fmla="*/ 23 h 23"/>
                <a:gd name="T6" fmla="*/ 12 w 19"/>
                <a:gd name="T7" fmla="*/ 22 h 23"/>
                <a:gd name="T8" fmla="*/ 9 w 19"/>
                <a:gd name="T9" fmla="*/ 20 h 23"/>
                <a:gd name="T10" fmla="*/ 15 w 19"/>
                <a:gd name="T11" fmla="*/ 14 h 23"/>
                <a:gd name="T12" fmla="*/ 15 w 19"/>
                <a:gd name="T13" fmla="*/ 14 h 23"/>
                <a:gd name="T14" fmla="*/ 19 w 19"/>
                <a:gd name="T15" fmla="*/ 15 h 23"/>
                <a:gd name="T16" fmla="*/ 15 w 19"/>
                <a:gd name="T17" fmla="*/ 14 h 23"/>
                <a:gd name="T18" fmla="*/ 11 w 19"/>
                <a:gd name="T19" fmla="*/ 12 h 23"/>
                <a:gd name="T20" fmla="*/ 4 w 19"/>
                <a:gd name="T21" fmla="*/ 18 h 23"/>
                <a:gd name="T22" fmla="*/ 7 w 19"/>
                <a:gd name="T23" fmla="*/ 21 h 23"/>
                <a:gd name="T24" fmla="*/ 7 w 19"/>
                <a:gd name="T25" fmla="*/ 21 h 23"/>
                <a:gd name="T26" fmla="*/ 9 w 19"/>
                <a:gd name="T27" fmla="*/ 19 h 23"/>
                <a:gd name="T28" fmla="*/ 7 w 19"/>
                <a:gd name="T29" fmla="*/ 17 h 23"/>
                <a:gd name="T30" fmla="*/ 12 w 19"/>
                <a:gd name="T31" fmla="*/ 14 h 23"/>
                <a:gd name="T32" fmla="*/ 13 w 19"/>
                <a:gd name="T33" fmla="*/ 14 h 23"/>
                <a:gd name="T34" fmla="*/ 14 w 19"/>
                <a:gd name="T35" fmla="*/ 14 h 23"/>
                <a:gd name="T36" fmla="*/ 11 w 19"/>
                <a:gd name="T37" fmla="*/ 12 h 23"/>
                <a:gd name="T38" fmla="*/ 9 w 19"/>
                <a:gd name="T39" fmla="*/ 7 h 23"/>
                <a:gd name="T40" fmla="*/ 1 w 19"/>
                <a:gd name="T41" fmla="*/ 12 h 23"/>
                <a:gd name="T42" fmla="*/ 3 w 19"/>
                <a:gd name="T43" fmla="*/ 18 h 23"/>
                <a:gd name="T44" fmla="*/ 10 w 19"/>
                <a:gd name="T45" fmla="*/ 12 h 23"/>
                <a:gd name="T46" fmla="*/ 7 w 19"/>
                <a:gd name="T47" fmla="*/ 10 h 23"/>
                <a:gd name="T48" fmla="*/ 9 w 19"/>
                <a:gd name="T49" fmla="*/ 8 h 23"/>
                <a:gd name="T50" fmla="*/ 9 w 19"/>
                <a:gd name="T51" fmla="*/ 7 h 23"/>
                <a:gd name="T52" fmla="*/ 5 w 19"/>
                <a:gd name="T53" fmla="*/ 3 h 23"/>
                <a:gd name="T54" fmla="*/ 1 w 19"/>
                <a:gd name="T55" fmla="*/ 5 h 23"/>
                <a:gd name="T56" fmla="*/ 0 w 19"/>
                <a:gd name="T57" fmla="*/ 8 h 23"/>
                <a:gd name="T58" fmla="*/ 0 w 19"/>
                <a:gd name="T59" fmla="*/ 10 h 23"/>
                <a:gd name="T60" fmla="*/ 0 w 19"/>
                <a:gd name="T61" fmla="*/ 11 h 23"/>
                <a:gd name="T62" fmla="*/ 8 w 19"/>
                <a:gd name="T63" fmla="*/ 6 h 23"/>
                <a:gd name="T64" fmla="*/ 8 w 19"/>
                <a:gd name="T65" fmla="*/ 6 h 23"/>
                <a:gd name="T66" fmla="*/ 5 w 19"/>
                <a:gd name="T67" fmla="*/ 4 h 23"/>
                <a:gd name="T68" fmla="*/ 5 w 19"/>
                <a:gd name="T69" fmla="*/ 3 h 23"/>
                <a:gd name="T70" fmla="*/ 4 w 19"/>
                <a:gd name="T71" fmla="*/ 0 h 23"/>
                <a:gd name="T72" fmla="*/ 4 w 19"/>
                <a:gd name="T73" fmla="*/ 0 h 23"/>
                <a:gd name="T74" fmla="*/ 2 w 19"/>
                <a:gd name="T75" fmla="*/ 3 h 23"/>
                <a:gd name="T76" fmla="*/ 5 w 19"/>
                <a:gd name="T77" fmla="*/ 2 h 23"/>
                <a:gd name="T78" fmla="*/ 4 w 19"/>
                <a:gd name="T7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" h="23">
                  <a:moveTo>
                    <a:pt x="9" y="20"/>
                  </a:moveTo>
                  <a:cubicBezTo>
                    <a:pt x="9" y="21"/>
                    <a:pt x="9" y="21"/>
                    <a:pt x="8" y="22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1" y="23"/>
                    <a:pt x="12" y="22"/>
                    <a:pt x="12" y="22"/>
                  </a:cubicBezTo>
                  <a:cubicBezTo>
                    <a:pt x="11" y="21"/>
                    <a:pt x="10" y="21"/>
                    <a:pt x="9" y="20"/>
                  </a:cubicBezTo>
                  <a:moveTo>
                    <a:pt x="15" y="14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7" y="15"/>
                    <a:pt x="18" y="15"/>
                    <a:pt x="19" y="15"/>
                  </a:cubicBezTo>
                  <a:cubicBezTo>
                    <a:pt x="18" y="15"/>
                    <a:pt x="17" y="15"/>
                    <a:pt x="15" y="14"/>
                  </a:cubicBezTo>
                  <a:moveTo>
                    <a:pt x="11" y="12"/>
                  </a:moveTo>
                  <a:cubicBezTo>
                    <a:pt x="8" y="14"/>
                    <a:pt x="6" y="16"/>
                    <a:pt x="4" y="18"/>
                  </a:cubicBezTo>
                  <a:cubicBezTo>
                    <a:pt x="5" y="19"/>
                    <a:pt x="6" y="20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1"/>
                    <a:pt x="8" y="20"/>
                    <a:pt x="9" y="19"/>
                  </a:cubicBezTo>
                  <a:cubicBezTo>
                    <a:pt x="8" y="19"/>
                    <a:pt x="7" y="18"/>
                    <a:pt x="7" y="17"/>
                  </a:cubicBezTo>
                  <a:cubicBezTo>
                    <a:pt x="7" y="15"/>
                    <a:pt x="9" y="14"/>
                    <a:pt x="12" y="14"/>
                  </a:cubicBezTo>
                  <a:cubicBezTo>
                    <a:pt x="12" y="14"/>
                    <a:pt x="13" y="14"/>
                    <a:pt x="13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3"/>
                    <a:pt x="12" y="13"/>
                    <a:pt x="11" y="12"/>
                  </a:cubicBezTo>
                  <a:moveTo>
                    <a:pt x="9" y="7"/>
                  </a:moveTo>
                  <a:cubicBezTo>
                    <a:pt x="6" y="9"/>
                    <a:pt x="3" y="10"/>
                    <a:pt x="1" y="12"/>
                  </a:cubicBezTo>
                  <a:cubicBezTo>
                    <a:pt x="1" y="13"/>
                    <a:pt x="1" y="15"/>
                    <a:pt x="3" y="18"/>
                  </a:cubicBezTo>
                  <a:cubicBezTo>
                    <a:pt x="5" y="15"/>
                    <a:pt x="7" y="13"/>
                    <a:pt x="10" y="12"/>
                  </a:cubicBezTo>
                  <a:cubicBezTo>
                    <a:pt x="8" y="11"/>
                    <a:pt x="7" y="10"/>
                    <a:pt x="7" y="10"/>
                  </a:cubicBezTo>
                  <a:cubicBezTo>
                    <a:pt x="7" y="9"/>
                    <a:pt x="8" y="8"/>
                    <a:pt x="9" y="8"/>
                  </a:cubicBezTo>
                  <a:cubicBezTo>
                    <a:pt x="9" y="8"/>
                    <a:pt x="9" y="8"/>
                    <a:pt x="9" y="7"/>
                  </a:cubicBezTo>
                  <a:moveTo>
                    <a:pt x="5" y="3"/>
                  </a:moveTo>
                  <a:cubicBezTo>
                    <a:pt x="4" y="4"/>
                    <a:pt x="3" y="4"/>
                    <a:pt x="1" y="5"/>
                  </a:cubicBezTo>
                  <a:cubicBezTo>
                    <a:pt x="1" y="6"/>
                    <a:pt x="1" y="7"/>
                    <a:pt x="0" y="8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3" y="9"/>
                    <a:pt x="5" y="8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6" y="6"/>
                    <a:pt x="6" y="5"/>
                    <a:pt x="5" y="4"/>
                  </a:cubicBezTo>
                  <a:cubicBezTo>
                    <a:pt x="5" y="4"/>
                    <a:pt x="5" y="4"/>
                    <a:pt x="5" y="3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2" y="2"/>
                    <a:pt x="2" y="3"/>
                  </a:cubicBezTo>
                  <a:cubicBezTo>
                    <a:pt x="3" y="2"/>
                    <a:pt x="4" y="2"/>
                    <a:pt x="5" y="2"/>
                  </a:cubicBezTo>
                  <a:cubicBezTo>
                    <a:pt x="4" y="1"/>
                    <a:pt x="4" y="1"/>
                    <a:pt x="4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" name="Freeform 494">
              <a:extLst>
                <a:ext uri="{FF2B5EF4-FFF2-40B4-BE49-F238E27FC236}">
                  <a16:creationId xmlns:a16="http://schemas.microsoft.com/office/drawing/2014/main" id="{56EF08D6-8C92-4668-90C7-4E7FC5FC7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9550" y="4869085"/>
              <a:ext cx="179964" cy="174455"/>
            </a:xfrm>
            <a:custGeom>
              <a:avLst/>
              <a:gdLst>
                <a:gd name="T0" fmla="*/ 2 w 43"/>
                <a:gd name="T1" fmla="*/ 17 h 41"/>
                <a:gd name="T2" fmla="*/ 2 w 43"/>
                <a:gd name="T3" fmla="*/ 17 h 41"/>
                <a:gd name="T4" fmla="*/ 2 w 43"/>
                <a:gd name="T5" fmla="*/ 17 h 41"/>
                <a:gd name="T6" fmla="*/ 14 w 43"/>
                <a:gd name="T7" fmla="*/ 0 h 41"/>
                <a:gd name="T8" fmla="*/ 43 w 43"/>
                <a:gd name="T9" fmla="*/ 5 h 41"/>
                <a:gd name="T10" fmla="*/ 26 w 43"/>
                <a:gd name="T11" fmla="*/ 33 h 41"/>
                <a:gd name="T12" fmla="*/ 26 w 43"/>
                <a:gd name="T13" fmla="*/ 33 h 41"/>
                <a:gd name="T14" fmla="*/ 15 w 43"/>
                <a:gd name="T15" fmla="*/ 39 h 41"/>
                <a:gd name="T16" fmla="*/ 11 w 43"/>
                <a:gd name="T17" fmla="*/ 39 h 41"/>
                <a:gd name="T18" fmla="*/ 8 w 43"/>
                <a:gd name="T19" fmla="*/ 33 h 41"/>
                <a:gd name="T20" fmla="*/ 6 w 43"/>
                <a:gd name="T21" fmla="*/ 33 h 41"/>
                <a:gd name="T22" fmla="*/ 3 w 43"/>
                <a:gd name="T23" fmla="*/ 31 h 41"/>
                <a:gd name="T24" fmla="*/ 2 w 43"/>
                <a:gd name="T25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1">
                  <a:moveTo>
                    <a:pt x="2" y="17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1"/>
                    <a:pt x="7" y="5"/>
                    <a:pt x="14" y="0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3" y="5"/>
                    <a:pt x="39" y="22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3" y="35"/>
                    <a:pt x="19" y="37"/>
                    <a:pt x="15" y="39"/>
                  </a:cubicBezTo>
                  <a:cubicBezTo>
                    <a:pt x="15" y="39"/>
                    <a:pt x="13" y="41"/>
                    <a:pt x="11" y="39"/>
                  </a:cubicBezTo>
                  <a:cubicBezTo>
                    <a:pt x="9" y="37"/>
                    <a:pt x="10" y="34"/>
                    <a:pt x="8" y="33"/>
                  </a:cubicBezTo>
                  <a:cubicBezTo>
                    <a:pt x="7" y="33"/>
                    <a:pt x="7" y="33"/>
                    <a:pt x="6" y="33"/>
                  </a:cubicBezTo>
                  <a:cubicBezTo>
                    <a:pt x="5" y="33"/>
                    <a:pt x="4" y="33"/>
                    <a:pt x="3" y="31"/>
                  </a:cubicBezTo>
                  <a:cubicBezTo>
                    <a:pt x="2" y="30"/>
                    <a:pt x="0" y="24"/>
                    <a:pt x="2" y="17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7" name="Freeform 495">
              <a:extLst>
                <a:ext uri="{FF2B5EF4-FFF2-40B4-BE49-F238E27FC236}">
                  <a16:creationId xmlns:a16="http://schemas.microsoft.com/office/drawing/2014/main" id="{DB868830-45C8-4834-A23F-A2A7D1F6EC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63223" y="4940703"/>
              <a:ext cx="104673" cy="97328"/>
            </a:xfrm>
            <a:custGeom>
              <a:avLst/>
              <a:gdLst>
                <a:gd name="T0" fmla="*/ 25 w 25"/>
                <a:gd name="T1" fmla="*/ 16 h 23"/>
                <a:gd name="T2" fmla="*/ 18 w 25"/>
                <a:gd name="T3" fmla="*/ 18 h 23"/>
                <a:gd name="T4" fmla="*/ 12 w 25"/>
                <a:gd name="T5" fmla="*/ 23 h 23"/>
                <a:gd name="T6" fmla="*/ 14 w 25"/>
                <a:gd name="T7" fmla="*/ 22 h 23"/>
                <a:gd name="T8" fmla="*/ 25 w 25"/>
                <a:gd name="T9" fmla="*/ 16 h 23"/>
                <a:gd name="T10" fmla="*/ 20 w 25"/>
                <a:gd name="T11" fmla="*/ 10 h 23"/>
                <a:gd name="T12" fmla="*/ 11 w 25"/>
                <a:gd name="T13" fmla="*/ 13 h 23"/>
                <a:gd name="T14" fmla="*/ 10 w 25"/>
                <a:gd name="T15" fmla="*/ 13 h 23"/>
                <a:gd name="T16" fmla="*/ 3 w 25"/>
                <a:gd name="T17" fmla="*/ 14 h 23"/>
                <a:gd name="T18" fmla="*/ 2 w 25"/>
                <a:gd name="T19" fmla="*/ 14 h 23"/>
                <a:gd name="T20" fmla="*/ 4 w 25"/>
                <a:gd name="T21" fmla="*/ 16 h 23"/>
                <a:gd name="T22" fmla="*/ 5 w 25"/>
                <a:gd name="T23" fmla="*/ 16 h 23"/>
                <a:gd name="T24" fmla="*/ 6 w 25"/>
                <a:gd name="T25" fmla="*/ 16 h 23"/>
                <a:gd name="T26" fmla="*/ 7 w 25"/>
                <a:gd name="T27" fmla="*/ 16 h 23"/>
                <a:gd name="T28" fmla="*/ 10 w 25"/>
                <a:gd name="T29" fmla="*/ 22 h 23"/>
                <a:gd name="T30" fmla="*/ 11 w 25"/>
                <a:gd name="T31" fmla="*/ 22 h 23"/>
                <a:gd name="T32" fmla="*/ 16 w 25"/>
                <a:gd name="T33" fmla="*/ 19 h 23"/>
                <a:gd name="T34" fmla="*/ 16 w 25"/>
                <a:gd name="T35" fmla="*/ 19 h 23"/>
                <a:gd name="T36" fmla="*/ 14 w 25"/>
                <a:gd name="T37" fmla="*/ 18 h 23"/>
                <a:gd name="T38" fmla="*/ 20 w 25"/>
                <a:gd name="T39" fmla="*/ 10 h 23"/>
                <a:gd name="T40" fmla="*/ 12 w 25"/>
                <a:gd name="T41" fmla="*/ 7 h 23"/>
                <a:gd name="T42" fmla="*/ 11 w 25"/>
                <a:gd name="T43" fmla="*/ 7 h 23"/>
                <a:gd name="T44" fmla="*/ 6 w 25"/>
                <a:gd name="T45" fmla="*/ 10 h 23"/>
                <a:gd name="T46" fmla="*/ 6 w 25"/>
                <a:gd name="T47" fmla="*/ 10 h 23"/>
                <a:gd name="T48" fmla="*/ 5 w 25"/>
                <a:gd name="T49" fmla="*/ 8 h 23"/>
                <a:gd name="T50" fmla="*/ 0 w 25"/>
                <a:gd name="T51" fmla="*/ 9 h 23"/>
                <a:gd name="T52" fmla="*/ 1 w 25"/>
                <a:gd name="T53" fmla="*/ 13 h 23"/>
                <a:gd name="T54" fmla="*/ 3 w 25"/>
                <a:gd name="T55" fmla="*/ 13 h 23"/>
                <a:gd name="T56" fmla="*/ 9 w 25"/>
                <a:gd name="T57" fmla="*/ 13 h 23"/>
                <a:gd name="T58" fmla="*/ 12 w 25"/>
                <a:gd name="T59" fmla="*/ 7 h 23"/>
                <a:gd name="T60" fmla="*/ 1 w 25"/>
                <a:gd name="T61" fmla="*/ 5 h 23"/>
                <a:gd name="T62" fmla="*/ 0 w 25"/>
                <a:gd name="T63" fmla="*/ 5 h 23"/>
                <a:gd name="T64" fmla="*/ 0 w 25"/>
                <a:gd name="T65" fmla="*/ 6 h 23"/>
                <a:gd name="T66" fmla="*/ 0 w 25"/>
                <a:gd name="T67" fmla="*/ 7 h 23"/>
                <a:gd name="T68" fmla="*/ 2 w 25"/>
                <a:gd name="T69" fmla="*/ 7 h 23"/>
                <a:gd name="T70" fmla="*/ 2 w 25"/>
                <a:gd name="T71" fmla="*/ 7 h 23"/>
                <a:gd name="T72" fmla="*/ 1 w 25"/>
                <a:gd name="T73" fmla="*/ 5 h 23"/>
                <a:gd name="T74" fmla="*/ 5 w 25"/>
                <a:gd name="T75" fmla="*/ 4 h 23"/>
                <a:gd name="T76" fmla="*/ 4 w 25"/>
                <a:gd name="T77" fmla="*/ 5 h 23"/>
                <a:gd name="T78" fmla="*/ 3 w 25"/>
                <a:gd name="T79" fmla="*/ 7 h 23"/>
                <a:gd name="T80" fmla="*/ 5 w 25"/>
                <a:gd name="T81" fmla="*/ 7 h 23"/>
                <a:gd name="T82" fmla="*/ 5 w 25"/>
                <a:gd name="T83" fmla="*/ 4 h 23"/>
                <a:gd name="T84" fmla="*/ 13 w 25"/>
                <a:gd name="T85" fmla="*/ 4 h 23"/>
                <a:gd name="T86" fmla="*/ 13 w 25"/>
                <a:gd name="T87" fmla="*/ 5 h 23"/>
                <a:gd name="T88" fmla="*/ 13 w 25"/>
                <a:gd name="T89" fmla="*/ 5 h 23"/>
                <a:gd name="T90" fmla="*/ 13 w 25"/>
                <a:gd name="T91" fmla="*/ 4 h 23"/>
                <a:gd name="T92" fmla="*/ 5 w 25"/>
                <a:gd name="T93" fmla="*/ 1 h 23"/>
                <a:gd name="T94" fmla="*/ 5 w 25"/>
                <a:gd name="T95" fmla="*/ 3 h 23"/>
                <a:gd name="T96" fmla="*/ 5 w 25"/>
                <a:gd name="T97" fmla="*/ 3 h 23"/>
                <a:gd name="T98" fmla="*/ 5 w 25"/>
                <a:gd name="T99" fmla="*/ 1 h 23"/>
                <a:gd name="T100" fmla="*/ 1 w 25"/>
                <a:gd name="T101" fmla="*/ 0 h 23"/>
                <a:gd name="T102" fmla="*/ 0 w 25"/>
                <a:gd name="T103" fmla="*/ 4 h 23"/>
                <a:gd name="T104" fmla="*/ 1 w 25"/>
                <a:gd name="T105" fmla="*/ 4 h 23"/>
                <a:gd name="T106" fmla="*/ 1 w 25"/>
                <a:gd name="T107" fmla="*/ 0 h 23"/>
                <a:gd name="T108" fmla="*/ 1 w 25"/>
                <a:gd name="T109" fmla="*/ 0 h 23"/>
                <a:gd name="T110" fmla="*/ 1 w 25"/>
                <a:gd name="T111" fmla="*/ 0 h 23"/>
                <a:gd name="T112" fmla="*/ 1 w 25"/>
                <a:gd name="T1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" h="23">
                  <a:moveTo>
                    <a:pt x="25" y="16"/>
                  </a:moveTo>
                  <a:cubicBezTo>
                    <a:pt x="24" y="16"/>
                    <a:pt x="21" y="18"/>
                    <a:pt x="18" y="18"/>
                  </a:cubicBezTo>
                  <a:cubicBezTo>
                    <a:pt x="16" y="20"/>
                    <a:pt x="14" y="22"/>
                    <a:pt x="12" y="23"/>
                  </a:cubicBezTo>
                  <a:cubicBezTo>
                    <a:pt x="13" y="23"/>
                    <a:pt x="14" y="22"/>
                    <a:pt x="14" y="22"/>
                  </a:cubicBezTo>
                  <a:cubicBezTo>
                    <a:pt x="18" y="20"/>
                    <a:pt x="22" y="18"/>
                    <a:pt x="25" y="16"/>
                  </a:cubicBezTo>
                  <a:moveTo>
                    <a:pt x="20" y="10"/>
                  </a:moveTo>
                  <a:cubicBezTo>
                    <a:pt x="19" y="10"/>
                    <a:pt x="14" y="13"/>
                    <a:pt x="11" y="13"/>
                  </a:cubicBezTo>
                  <a:cubicBezTo>
                    <a:pt x="11" y="13"/>
                    <a:pt x="11" y="13"/>
                    <a:pt x="10" y="13"/>
                  </a:cubicBezTo>
                  <a:cubicBezTo>
                    <a:pt x="8" y="14"/>
                    <a:pt x="5" y="14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6" y="16"/>
                  </a:cubicBezTo>
                  <a:cubicBezTo>
                    <a:pt x="6" y="16"/>
                    <a:pt x="6" y="16"/>
                    <a:pt x="7" y="16"/>
                  </a:cubicBezTo>
                  <a:cubicBezTo>
                    <a:pt x="9" y="17"/>
                    <a:pt x="8" y="20"/>
                    <a:pt x="10" y="22"/>
                  </a:cubicBezTo>
                  <a:cubicBezTo>
                    <a:pt x="10" y="22"/>
                    <a:pt x="10" y="22"/>
                    <a:pt x="11" y="22"/>
                  </a:cubicBezTo>
                  <a:cubicBezTo>
                    <a:pt x="13" y="21"/>
                    <a:pt x="14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5" y="19"/>
                    <a:pt x="14" y="19"/>
                    <a:pt x="14" y="18"/>
                  </a:cubicBezTo>
                  <a:cubicBezTo>
                    <a:pt x="12" y="16"/>
                    <a:pt x="19" y="11"/>
                    <a:pt x="20" y="10"/>
                  </a:cubicBezTo>
                  <a:moveTo>
                    <a:pt x="12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9" y="8"/>
                    <a:pt x="7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5" y="9"/>
                    <a:pt x="5" y="8"/>
                  </a:cubicBezTo>
                  <a:cubicBezTo>
                    <a:pt x="4" y="9"/>
                    <a:pt x="2" y="9"/>
                    <a:pt x="0" y="9"/>
                  </a:cubicBezTo>
                  <a:cubicBezTo>
                    <a:pt x="1" y="11"/>
                    <a:pt x="1" y="12"/>
                    <a:pt x="1" y="13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5" y="13"/>
                    <a:pt x="7" y="13"/>
                    <a:pt x="9" y="13"/>
                  </a:cubicBezTo>
                  <a:cubicBezTo>
                    <a:pt x="8" y="11"/>
                    <a:pt x="10" y="9"/>
                    <a:pt x="12" y="7"/>
                  </a:cubicBezTo>
                  <a:moveTo>
                    <a:pt x="1" y="5"/>
                  </a:moveTo>
                  <a:cubicBezTo>
                    <a:pt x="1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1" y="6"/>
                    <a:pt x="1" y="5"/>
                  </a:cubicBezTo>
                  <a:moveTo>
                    <a:pt x="5" y="4"/>
                  </a:moveTo>
                  <a:cubicBezTo>
                    <a:pt x="5" y="4"/>
                    <a:pt x="5" y="4"/>
                    <a:pt x="4" y="5"/>
                  </a:cubicBezTo>
                  <a:cubicBezTo>
                    <a:pt x="4" y="6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6"/>
                    <a:pt x="5" y="5"/>
                    <a:pt x="5" y="4"/>
                  </a:cubicBezTo>
                  <a:moveTo>
                    <a:pt x="13" y="4"/>
                  </a:moveTo>
                  <a:cubicBezTo>
                    <a:pt x="13" y="4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4"/>
                    <a:pt x="13" y="4"/>
                    <a:pt x="13" y="4"/>
                  </a:cubicBezTo>
                  <a:moveTo>
                    <a:pt x="5" y="1"/>
                  </a:moveTo>
                  <a:cubicBezTo>
                    <a:pt x="5" y="1"/>
                    <a:pt x="5" y="2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1"/>
                    <a:pt x="5" y="1"/>
                  </a:cubicBezTo>
                  <a:moveTo>
                    <a:pt x="1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2"/>
                    <a:pt x="1" y="1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8" name="Freeform 496">
              <a:extLst>
                <a:ext uri="{FF2B5EF4-FFF2-40B4-BE49-F238E27FC236}">
                  <a16:creationId xmlns:a16="http://schemas.microsoft.com/office/drawing/2014/main" id="{AF246700-554C-4D24-95A2-0449C5F5E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793794"/>
              <a:ext cx="205674" cy="123037"/>
            </a:xfrm>
            <a:custGeom>
              <a:avLst/>
              <a:gdLst>
                <a:gd name="T0" fmla="*/ 4 w 49"/>
                <a:gd name="T1" fmla="*/ 24 h 29"/>
                <a:gd name="T2" fmla="*/ 31 w 49"/>
                <a:gd name="T3" fmla="*/ 18 h 29"/>
                <a:gd name="T4" fmla="*/ 48 w 49"/>
                <a:gd name="T5" fmla="*/ 0 h 29"/>
                <a:gd name="T6" fmla="*/ 49 w 49"/>
                <a:gd name="T7" fmla="*/ 2 h 29"/>
                <a:gd name="T8" fmla="*/ 4 w 49"/>
                <a:gd name="T9" fmla="*/ 25 h 29"/>
                <a:gd name="T10" fmla="*/ 4 w 49"/>
                <a:gd name="T11" fmla="*/ 25 h 29"/>
                <a:gd name="T12" fmla="*/ 1 w 49"/>
                <a:gd name="T13" fmla="*/ 25 h 29"/>
                <a:gd name="T14" fmla="*/ 3 w 49"/>
                <a:gd name="T15" fmla="*/ 22 h 29"/>
                <a:gd name="T16" fmla="*/ 4 w 49"/>
                <a:gd name="T17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9">
                  <a:moveTo>
                    <a:pt x="4" y="24"/>
                  </a:moveTo>
                  <a:cubicBezTo>
                    <a:pt x="9" y="24"/>
                    <a:pt x="21" y="25"/>
                    <a:pt x="31" y="18"/>
                  </a:cubicBezTo>
                  <a:cubicBezTo>
                    <a:pt x="44" y="9"/>
                    <a:pt x="48" y="0"/>
                    <a:pt x="48" y="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34" y="29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5"/>
                    <a:pt x="2" y="25"/>
                    <a:pt x="1" y="25"/>
                  </a:cubicBezTo>
                  <a:cubicBezTo>
                    <a:pt x="0" y="25"/>
                    <a:pt x="0" y="23"/>
                    <a:pt x="3" y="22"/>
                  </a:cubicBezTo>
                  <a:cubicBezTo>
                    <a:pt x="4" y="22"/>
                    <a:pt x="4" y="23"/>
                    <a:pt x="4" y="2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9" name="Freeform 497">
              <a:extLst>
                <a:ext uri="{FF2B5EF4-FFF2-40B4-BE49-F238E27FC236}">
                  <a16:creationId xmlns:a16="http://schemas.microsoft.com/office/drawing/2014/main" id="{703FDCF8-8326-4E98-9369-FAC37A03D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5077" y="4758903"/>
              <a:ext cx="231383" cy="135891"/>
            </a:xfrm>
            <a:custGeom>
              <a:avLst/>
              <a:gdLst>
                <a:gd name="T0" fmla="*/ 55 w 55"/>
                <a:gd name="T1" fmla="*/ 3 h 32"/>
                <a:gd name="T2" fmla="*/ 55 w 55"/>
                <a:gd name="T3" fmla="*/ 0 h 32"/>
                <a:gd name="T4" fmla="*/ 6 w 55"/>
                <a:gd name="T5" fmla="*/ 30 h 32"/>
                <a:gd name="T6" fmla="*/ 2 w 55"/>
                <a:gd name="T7" fmla="*/ 29 h 32"/>
                <a:gd name="T8" fmla="*/ 6 w 55"/>
                <a:gd name="T9" fmla="*/ 30 h 32"/>
                <a:gd name="T10" fmla="*/ 6 w 55"/>
                <a:gd name="T11" fmla="*/ 30 h 32"/>
                <a:gd name="T12" fmla="*/ 24 w 55"/>
                <a:gd name="T13" fmla="*/ 25 h 32"/>
                <a:gd name="T14" fmla="*/ 55 w 55"/>
                <a:gd name="T15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32">
                  <a:moveTo>
                    <a:pt x="55" y="3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32" y="27"/>
                    <a:pt x="6" y="30"/>
                  </a:cubicBezTo>
                  <a:cubicBezTo>
                    <a:pt x="6" y="30"/>
                    <a:pt x="3" y="28"/>
                    <a:pt x="2" y="29"/>
                  </a:cubicBezTo>
                  <a:cubicBezTo>
                    <a:pt x="0" y="31"/>
                    <a:pt x="3" y="32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9" y="30"/>
                    <a:pt x="17" y="28"/>
                    <a:pt x="24" y="25"/>
                  </a:cubicBezTo>
                  <a:cubicBezTo>
                    <a:pt x="36" y="20"/>
                    <a:pt x="51" y="7"/>
                    <a:pt x="55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0" name="Freeform 498">
              <a:extLst>
                <a:ext uri="{FF2B5EF4-FFF2-40B4-BE49-F238E27FC236}">
                  <a16:creationId xmlns:a16="http://schemas.microsoft.com/office/drawing/2014/main" id="{2EAE9A7A-E432-43F1-B462-5FA485CC2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2659" y="4632193"/>
              <a:ext cx="374620" cy="216692"/>
            </a:xfrm>
            <a:custGeom>
              <a:avLst/>
              <a:gdLst>
                <a:gd name="T0" fmla="*/ 3 w 89"/>
                <a:gd name="T1" fmla="*/ 44 h 51"/>
                <a:gd name="T2" fmla="*/ 0 w 89"/>
                <a:gd name="T3" fmla="*/ 47 h 51"/>
                <a:gd name="T4" fmla="*/ 6 w 89"/>
                <a:gd name="T5" fmla="*/ 43 h 51"/>
                <a:gd name="T6" fmla="*/ 88 w 89"/>
                <a:gd name="T7" fmla="*/ 34 h 51"/>
                <a:gd name="T8" fmla="*/ 89 w 89"/>
                <a:gd name="T9" fmla="*/ 31 h 51"/>
                <a:gd name="T10" fmla="*/ 3 w 89"/>
                <a:gd name="T11" fmla="*/ 4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51">
                  <a:moveTo>
                    <a:pt x="3" y="44"/>
                  </a:moveTo>
                  <a:cubicBezTo>
                    <a:pt x="2" y="44"/>
                    <a:pt x="0" y="45"/>
                    <a:pt x="0" y="47"/>
                  </a:cubicBezTo>
                  <a:cubicBezTo>
                    <a:pt x="1" y="51"/>
                    <a:pt x="8" y="47"/>
                    <a:pt x="6" y="43"/>
                  </a:cubicBezTo>
                  <a:cubicBezTo>
                    <a:pt x="34" y="2"/>
                    <a:pt x="87" y="33"/>
                    <a:pt x="88" y="34"/>
                  </a:cubicBezTo>
                  <a:cubicBezTo>
                    <a:pt x="89" y="31"/>
                    <a:pt x="89" y="31"/>
                    <a:pt x="89" y="31"/>
                  </a:cubicBezTo>
                  <a:cubicBezTo>
                    <a:pt x="89" y="31"/>
                    <a:pt x="31" y="0"/>
                    <a:pt x="3" y="4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1" name="Freeform 499">
              <a:extLst>
                <a:ext uri="{FF2B5EF4-FFF2-40B4-BE49-F238E27FC236}">
                  <a16:creationId xmlns:a16="http://schemas.microsoft.com/office/drawing/2014/main" id="{63E51434-BC01-48F0-9076-7E78A939B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7132" y="4674430"/>
              <a:ext cx="354420" cy="233219"/>
            </a:xfrm>
            <a:custGeom>
              <a:avLst/>
              <a:gdLst>
                <a:gd name="T0" fmla="*/ 2 w 84"/>
                <a:gd name="T1" fmla="*/ 48 h 55"/>
                <a:gd name="T2" fmla="*/ 0 w 84"/>
                <a:gd name="T3" fmla="*/ 52 h 55"/>
                <a:gd name="T4" fmla="*/ 5 w 84"/>
                <a:gd name="T5" fmla="*/ 47 h 55"/>
                <a:gd name="T6" fmla="*/ 83 w 84"/>
                <a:gd name="T7" fmla="*/ 20 h 55"/>
                <a:gd name="T8" fmla="*/ 84 w 84"/>
                <a:gd name="T9" fmla="*/ 17 h 55"/>
                <a:gd name="T10" fmla="*/ 2 w 84"/>
                <a:gd name="T11" fmla="*/ 4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5">
                  <a:moveTo>
                    <a:pt x="2" y="48"/>
                  </a:moveTo>
                  <a:cubicBezTo>
                    <a:pt x="1" y="49"/>
                    <a:pt x="0" y="51"/>
                    <a:pt x="0" y="52"/>
                  </a:cubicBezTo>
                  <a:cubicBezTo>
                    <a:pt x="2" y="55"/>
                    <a:pt x="8" y="50"/>
                    <a:pt x="5" y="47"/>
                  </a:cubicBezTo>
                  <a:cubicBezTo>
                    <a:pt x="23" y="0"/>
                    <a:pt x="82" y="19"/>
                    <a:pt x="83" y="20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17"/>
                    <a:pt x="20" y="0"/>
                    <a:pt x="2" y="4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" name="Freeform 500">
              <a:extLst>
                <a:ext uri="{FF2B5EF4-FFF2-40B4-BE49-F238E27FC236}">
                  <a16:creationId xmlns:a16="http://schemas.microsoft.com/office/drawing/2014/main" id="{1A9E8CC7-E12B-42ED-9627-D899AFA44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42023" y="4793794"/>
              <a:ext cx="348911" cy="253419"/>
            </a:xfrm>
            <a:custGeom>
              <a:avLst/>
              <a:gdLst>
                <a:gd name="T0" fmla="*/ 6 w 83"/>
                <a:gd name="T1" fmla="*/ 40 h 60"/>
                <a:gd name="T2" fmla="*/ 1 w 83"/>
                <a:gd name="T3" fmla="*/ 39 h 60"/>
                <a:gd name="T4" fmla="*/ 8 w 83"/>
                <a:gd name="T5" fmla="*/ 39 h 60"/>
                <a:gd name="T6" fmla="*/ 81 w 83"/>
                <a:gd name="T7" fmla="*/ 0 h 60"/>
                <a:gd name="T8" fmla="*/ 83 w 83"/>
                <a:gd name="T9" fmla="*/ 1 h 60"/>
                <a:gd name="T10" fmla="*/ 6 w 83"/>
                <a:gd name="T11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60">
                  <a:moveTo>
                    <a:pt x="6" y="40"/>
                  </a:moveTo>
                  <a:cubicBezTo>
                    <a:pt x="4" y="40"/>
                    <a:pt x="2" y="40"/>
                    <a:pt x="1" y="39"/>
                  </a:cubicBezTo>
                  <a:cubicBezTo>
                    <a:pt x="0" y="35"/>
                    <a:pt x="8" y="35"/>
                    <a:pt x="8" y="39"/>
                  </a:cubicBezTo>
                  <a:cubicBezTo>
                    <a:pt x="55" y="57"/>
                    <a:pt x="81" y="1"/>
                    <a:pt x="81" y="0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3" y="2"/>
                    <a:pt x="53" y="60"/>
                    <a:pt x="6" y="40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" name="Freeform 501">
              <a:extLst>
                <a:ext uri="{FF2B5EF4-FFF2-40B4-BE49-F238E27FC236}">
                  <a16:creationId xmlns:a16="http://schemas.microsoft.com/office/drawing/2014/main" id="{8586644A-08B9-438A-9A2D-589E4BDFA8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861740"/>
              <a:ext cx="225874" cy="176292"/>
            </a:xfrm>
            <a:custGeom>
              <a:avLst/>
              <a:gdLst>
                <a:gd name="T0" fmla="*/ 4 w 54"/>
                <a:gd name="T1" fmla="*/ 32 h 42"/>
                <a:gd name="T2" fmla="*/ 1 w 54"/>
                <a:gd name="T3" fmla="*/ 31 h 42"/>
                <a:gd name="T4" fmla="*/ 5 w 54"/>
                <a:gd name="T5" fmla="*/ 31 h 42"/>
                <a:gd name="T6" fmla="*/ 53 w 54"/>
                <a:gd name="T7" fmla="*/ 0 h 42"/>
                <a:gd name="T8" fmla="*/ 54 w 54"/>
                <a:gd name="T9" fmla="*/ 1 h 42"/>
                <a:gd name="T10" fmla="*/ 4 w 54"/>
                <a:gd name="T11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42">
                  <a:moveTo>
                    <a:pt x="4" y="32"/>
                  </a:moveTo>
                  <a:cubicBezTo>
                    <a:pt x="3" y="32"/>
                    <a:pt x="1" y="32"/>
                    <a:pt x="1" y="31"/>
                  </a:cubicBezTo>
                  <a:cubicBezTo>
                    <a:pt x="0" y="29"/>
                    <a:pt x="5" y="28"/>
                    <a:pt x="5" y="31"/>
                  </a:cubicBezTo>
                  <a:cubicBezTo>
                    <a:pt x="38" y="40"/>
                    <a:pt x="52" y="1"/>
                    <a:pt x="53" y="0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4" y="2"/>
                    <a:pt x="37" y="42"/>
                    <a:pt x="4" y="3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4" name="Freeform 502">
              <a:extLst>
                <a:ext uri="{FF2B5EF4-FFF2-40B4-BE49-F238E27FC236}">
                  <a16:creationId xmlns:a16="http://schemas.microsoft.com/office/drawing/2014/main" id="{E2C338C8-6174-4865-8620-C5CCE9273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19986" y="4654230"/>
              <a:ext cx="247910" cy="156091"/>
            </a:xfrm>
            <a:custGeom>
              <a:avLst/>
              <a:gdLst>
                <a:gd name="T0" fmla="*/ 2 w 59"/>
                <a:gd name="T1" fmla="*/ 32 h 37"/>
                <a:gd name="T2" fmla="*/ 0 w 59"/>
                <a:gd name="T3" fmla="*/ 35 h 37"/>
                <a:gd name="T4" fmla="*/ 4 w 59"/>
                <a:gd name="T5" fmla="*/ 32 h 37"/>
                <a:gd name="T6" fmla="*/ 58 w 59"/>
                <a:gd name="T7" fmla="*/ 18 h 37"/>
                <a:gd name="T8" fmla="*/ 59 w 59"/>
                <a:gd name="T9" fmla="*/ 16 h 37"/>
                <a:gd name="T10" fmla="*/ 2 w 59"/>
                <a:gd name="T11" fmla="*/ 3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37">
                  <a:moveTo>
                    <a:pt x="2" y="32"/>
                  </a:moveTo>
                  <a:cubicBezTo>
                    <a:pt x="1" y="33"/>
                    <a:pt x="0" y="34"/>
                    <a:pt x="0" y="35"/>
                  </a:cubicBezTo>
                  <a:cubicBezTo>
                    <a:pt x="1" y="37"/>
                    <a:pt x="6" y="34"/>
                    <a:pt x="4" y="32"/>
                  </a:cubicBezTo>
                  <a:cubicBezTo>
                    <a:pt x="19" y="1"/>
                    <a:pt x="58" y="18"/>
                    <a:pt x="58" y="18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8" y="16"/>
                    <a:pt x="17" y="0"/>
                    <a:pt x="2" y="3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5" name="Freeform 503">
              <a:extLst>
                <a:ext uri="{FF2B5EF4-FFF2-40B4-BE49-F238E27FC236}">
                  <a16:creationId xmlns:a16="http://schemas.microsoft.com/office/drawing/2014/main" id="{B7C2B3CB-60C0-4372-9272-9D1A4C716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7932" y="4830521"/>
              <a:ext cx="238728" cy="242401"/>
            </a:xfrm>
            <a:custGeom>
              <a:avLst/>
              <a:gdLst>
                <a:gd name="T0" fmla="*/ 6 w 57"/>
                <a:gd name="T1" fmla="*/ 55 h 57"/>
                <a:gd name="T2" fmla="*/ 2 w 57"/>
                <a:gd name="T3" fmla="*/ 55 h 57"/>
                <a:gd name="T4" fmla="*/ 7 w 57"/>
                <a:gd name="T5" fmla="*/ 54 h 57"/>
                <a:gd name="T6" fmla="*/ 55 w 57"/>
                <a:gd name="T7" fmla="*/ 0 h 57"/>
                <a:gd name="T8" fmla="*/ 57 w 57"/>
                <a:gd name="T9" fmla="*/ 0 h 57"/>
                <a:gd name="T10" fmla="*/ 6 w 57"/>
                <a:gd name="T11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57">
                  <a:moveTo>
                    <a:pt x="6" y="55"/>
                  </a:moveTo>
                  <a:cubicBezTo>
                    <a:pt x="4" y="56"/>
                    <a:pt x="3" y="57"/>
                    <a:pt x="2" y="55"/>
                  </a:cubicBezTo>
                  <a:cubicBezTo>
                    <a:pt x="0" y="53"/>
                    <a:pt x="6" y="50"/>
                    <a:pt x="7" y="54"/>
                  </a:cubicBezTo>
                  <a:cubicBezTo>
                    <a:pt x="51" y="54"/>
                    <a:pt x="55" y="1"/>
                    <a:pt x="55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1"/>
                    <a:pt x="50" y="57"/>
                    <a:pt x="6" y="5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6" name="Freeform 504">
              <a:extLst>
                <a:ext uri="{FF2B5EF4-FFF2-40B4-BE49-F238E27FC236}">
                  <a16:creationId xmlns:a16="http://schemas.microsoft.com/office/drawing/2014/main" id="{73732BE6-2037-4655-84AD-6BF9543479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4259" y="4839703"/>
              <a:ext cx="235056" cy="168946"/>
            </a:xfrm>
            <a:custGeom>
              <a:avLst/>
              <a:gdLst>
                <a:gd name="T0" fmla="*/ 3 w 56"/>
                <a:gd name="T1" fmla="*/ 26 h 40"/>
                <a:gd name="T2" fmla="*/ 0 w 56"/>
                <a:gd name="T3" fmla="*/ 25 h 40"/>
                <a:gd name="T4" fmla="*/ 5 w 56"/>
                <a:gd name="T5" fmla="*/ 26 h 40"/>
                <a:gd name="T6" fmla="*/ 55 w 56"/>
                <a:gd name="T7" fmla="*/ 0 h 40"/>
                <a:gd name="T8" fmla="*/ 56 w 56"/>
                <a:gd name="T9" fmla="*/ 0 h 40"/>
                <a:gd name="T10" fmla="*/ 3 w 56"/>
                <a:gd name="T11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40">
                  <a:moveTo>
                    <a:pt x="3" y="26"/>
                  </a:moveTo>
                  <a:cubicBezTo>
                    <a:pt x="2" y="27"/>
                    <a:pt x="1" y="27"/>
                    <a:pt x="0" y="25"/>
                  </a:cubicBezTo>
                  <a:cubicBezTo>
                    <a:pt x="0" y="23"/>
                    <a:pt x="5" y="23"/>
                    <a:pt x="5" y="26"/>
                  </a:cubicBezTo>
                  <a:cubicBezTo>
                    <a:pt x="37" y="38"/>
                    <a:pt x="55" y="0"/>
                    <a:pt x="55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1"/>
                    <a:pt x="36" y="40"/>
                    <a:pt x="3" y="2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7" name="Freeform 505">
              <a:extLst>
                <a:ext uri="{FF2B5EF4-FFF2-40B4-BE49-F238E27FC236}">
                  <a16:creationId xmlns:a16="http://schemas.microsoft.com/office/drawing/2014/main" id="{8B6FE0AB-2F69-455F-BFBA-F166EFE2D6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1405" y="4729521"/>
              <a:ext cx="196492" cy="135891"/>
            </a:xfrm>
            <a:custGeom>
              <a:avLst/>
              <a:gdLst>
                <a:gd name="T0" fmla="*/ 3 w 47"/>
                <a:gd name="T1" fmla="*/ 28 h 32"/>
                <a:gd name="T2" fmla="*/ 23 w 47"/>
                <a:gd name="T3" fmla="*/ 9 h 32"/>
                <a:gd name="T4" fmla="*/ 47 w 47"/>
                <a:gd name="T5" fmla="*/ 5 h 32"/>
                <a:gd name="T6" fmla="*/ 46 w 47"/>
                <a:gd name="T7" fmla="*/ 3 h 32"/>
                <a:gd name="T8" fmla="*/ 2 w 47"/>
                <a:gd name="T9" fmla="*/ 27 h 32"/>
                <a:gd name="T10" fmla="*/ 2 w 47"/>
                <a:gd name="T11" fmla="*/ 28 h 32"/>
                <a:gd name="T12" fmla="*/ 0 w 47"/>
                <a:gd name="T13" fmla="*/ 30 h 32"/>
                <a:gd name="T14" fmla="*/ 3 w 47"/>
                <a:gd name="T15" fmla="*/ 30 h 32"/>
                <a:gd name="T16" fmla="*/ 3 w 47"/>
                <a:gd name="T1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2">
                  <a:moveTo>
                    <a:pt x="3" y="28"/>
                  </a:moveTo>
                  <a:cubicBezTo>
                    <a:pt x="5" y="23"/>
                    <a:pt x="12" y="13"/>
                    <a:pt x="23" y="9"/>
                  </a:cubicBezTo>
                  <a:cubicBezTo>
                    <a:pt x="38" y="3"/>
                    <a:pt x="47" y="5"/>
                    <a:pt x="47" y="5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16" y="0"/>
                    <a:pt x="2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0" y="31"/>
                    <a:pt x="2" y="32"/>
                    <a:pt x="3" y="30"/>
                  </a:cubicBezTo>
                  <a:cubicBezTo>
                    <a:pt x="4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8" name="Freeform 506">
              <a:extLst>
                <a:ext uri="{FF2B5EF4-FFF2-40B4-BE49-F238E27FC236}">
                  <a16:creationId xmlns:a16="http://schemas.microsoft.com/office/drawing/2014/main" id="{5BB1B5F2-F96E-4D78-A3BB-8B7B987C15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0987" y="4742375"/>
              <a:ext cx="198328" cy="135891"/>
            </a:xfrm>
            <a:custGeom>
              <a:avLst/>
              <a:gdLst>
                <a:gd name="T0" fmla="*/ 3 w 47"/>
                <a:gd name="T1" fmla="*/ 28 h 32"/>
                <a:gd name="T2" fmla="*/ 23 w 47"/>
                <a:gd name="T3" fmla="*/ 9 h 32"/>
                <a:gd name="T4" fmla="*/ 47 w 47"/>
                <a:gd name="T5" fmla="*/ 5 h 32"/>
                <a:gd name="T6" fmla="*/ 46 w 47"/>
                <a:gd name="T7" fmla="*/ 3 h 32"/>
                <a:gd name="T8" fmla="*/ 2 w 47"/>
                <a:gd name="T9" fmla="*/ 27 h 32"/>
                <a:gd name="T10" fmla="*/ 2 w 47"/>
                <a:gd name="T11" fmla="*/ 28 h 32"/>
                <a:gd name="T12" fmla="*/ 0 w 47"/>
                <a:gd name="T13" fmla="*/ 30 h 32"/>
                <a:gd name="T14" fmla="*/ 3 w 47"/>
                <a:gd name="T15" fmla="*/ 30 h 32"/>
                <a:gd name="T16" fmla="*/ 3 w 47"/>
                <a:gd name="T1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2">
                  <a:moveTo>
                    <a:pt x="3" y="28"/>
                  </a:moveTo>
                  <a:cubicBezTo>
                    <a:pt x="5" y="23"/>
                    <a:pt x="12" y="13"/>
                    <a:pt x="23" y="9"/>
                  </a:cubicBezTo>
                  <a:cubicBezTo>
                    <a:pt x="38" y="3"/>
                    <a:pt x="47" y="5"/>
                    <a:pt x="47" y="5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16" y="0"/>
                    <a:pt x="2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0" y="31"/>
                    <a:pt x="2" y="32"/>
                    <a:pt x="3" y="30"/>
                  </a:cubicBezTo>
                  <a:cubicBezTo>
                    <a:pt x="4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" name="Freeform 507">
              <a:extLst>
                <a:ext uri="{FF2B5EF4-FFF2-40B4-BE49-F238E27FC236}">
                  <a16:creationId xmlns:a16="http://schemas.microsoft.com/office/drawing/2014/main" id="{0129D8B2-BE0D-498D-B8CC-45DC950DC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5277" y="4738703"/>
              <a:ext cx="194655" cy="139564"/>
            </a:xfrm>
            <a:custGeom>
              <a:avLst/>
              <a:gdLst>
                <a:gd name="T0" fmla="*/ 3 w 46"/>
                <a:gd name="T1" fmla="*/ 28 h 33"/>
                <a:gd name="T2" fmla="*/ 22 w 46"/>
                <a:gd name="T3" fmla="*/ 8 h 33"/>
                <a:gd name="T4" fmla="*/ 46 w 46"/>
                <a:gd name="T5" fmla="*/ 2 h 33"/>
                <a:gd name="T6" fmla="*/ 44 w 46"/>
                <a:gd name="T7" fmla="*/ 0 h 33"/>
                <a:gd name="T8" fmla="*/ 3 w 46"/>
                <a:gd name="T9" fmla="*/ 28 h 33"/>
                <a:gd name="T10" fmla="*/ 3 w 46"/>
                <a:gd name="T11" fmla="*/ 28 h 33"/>
                <a:gd name="T12" fmla="*/ 1 w 46"/>
                <a:gd name="T13" fmla="*/ 30 h 33"/>
                <a:gd name="T14" fmla="*/ 4 w 46"/>
                <a:gd name="T15" fmla="*/ 30 h 33"/>
                <a:gd name="T16" fmla="*/ 3 w 46"/>
                <a:gd name="T17" fmla="*/ 2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33">
                  <a:moveTo>
                    <a:pt x="3" y="28"/>
                  </a:moveTo>
                  <a:cubicBezTo>
                    <a:pt x="5" y="24"/>
                    <a:pt x="11" y="13"/>
                    <a:pt x="22" y="8"/>
                  </a:cubicBezTo>
                  <a:cubicBezTo>
                    <a:pt x="36" y="1"/>
                    <a:pt x="46" y="2"/>
                    <a:pt x="46" y="2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14" y="0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29"/>
                    <a:pt x="1" y="29"/>
                    <a:pt x="1" y="30"/>
                  </a:cubicBezTo>
                  <a:cubicBezTo>
                    <a:pt x="0" y="32"/>
                    <a:pt x="2" y="33"/>
                    <a:pt x="4" y="30"/>
                  </a:cubicBezTo>
                  <a:cubicBezTo>
                    <a:pt x="5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0" name="Freeform 508">
              <a:extLst>
                <a:ext uri="{FF2B5EF4-FFF2-40B4-BE49-F238E27FC236}">
                  <a16:creationId xmlns:a16="http://schemas.microsoft.com/office/drawing/2014/main" id="{2A32401C-702E-40CE-A619-49F9AA26C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7132" y="4716666"/>
              <a:ext cx="189146" cy="139564"/>
            </a:xfrm>
            <a:custGeom>
              <a:avLst/>
              <a:gdLst>
                <a:gd name="T0" fmla="*/ 3 w 45"/>
                <a:gd name="T1" fmla="*/ 29 h 33"/>
                <a:gd name="T2" fmla="*/ 21 w 45"/>
                <a:gd name="T3" fmla="*/ 9 h 33"/>
                <a:gd name="T4" fmla="*/ 45 w 45"/>
                <a:gd name="T5" fmla="*/ 2 h 33"/>
                <a:gd name="T6" fmla="*/ 44 w 45"/>
                <a:gd name="T7" fmla="*/ 1 h 33"/>
                <a:gd name="T8" fmla="*/ 2 w 45"/>
                <a:gd name="T9" fmla="*/ 29 h 33"/>
                <a:gd name="T10" fmla="*/ 2 w 45"/>
                <a:gd name="T11" fmla="*/ 29 h 33"/>
                <a:gd name="T12" fmla="*/ 0 w 45"/>
                <a:gd name="T13" fmla="*/ 31 h 33"/>
                <a:gd name="T14" fmla="*/ 3 w 45"/>
                <a:gd name="T15" fmla="*/ 31 h 33"/>
                <a:gd name="T16" fmla="*/ 3 w 45"/>
                <a:gd name="T17" fmla="*/ 2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33">
                  <a:moveTo>
                    <a:pt x="3" y="29"/>
                  </a:moveTo>
                  <a:cubicBezTo>
                    <a:pt x="5" y="25"/>
                    <a:pt x="10" y="14"/>
                    <a:pt x="21" y="9"/>
                  </a:cubicBezTo>
                  <a:cubicBezTo>
                    <a:pt x="35" y="2"/>
                    <a:pt x="45" y="2"/>
                    <a:pt x="45" y="2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4" y="1"/>
                    <a:pt x="14" y="0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0" y="30"/>
                    <a:pt x="0" y="31"/>
                  </a:cubicBezTo>
                  <a:cubicBezTo>
                    <a:pt x="0" y="32"/>
                    <a:pt x="2" y="33"/>
                    <a:pt x="3" y="31"/>
                  </a:cubicBezTo>
                  <a:cubicBezTo>
                    <a:pt x="4" y="30"/>
                    <a:pt x="3" y="29"/>
                    <a:pt x="3" y="29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1" name="Freeform 509">
              <a:extLst>
                <a:ext uri="{FF2B5EF4-FFF2-40B4-BE49-F238E27FC236}">
                  <a16:creationId xmlns:a16="http://schemas.microsoft.com/office/drawing/2014/main" id="{63E66862-6D69-43B3-9020-DBB70635B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7314" y="4764412"/>
              <a:ext cx="185474" cy="168946"/>
            </a:xfrm>
            <a:custGeom>
              <a:avLst/>
              <a:gdLst>
                <a:gd name="T0" fmla="*/ 5 w 44"/>
                <a:gd name="T1" fmla="*/ 38 h 40"/>
                <a:gd name="T2" fmla="*/ 30 w 44"/>
                <a:gd name="T3" fmla="*/ 23 h 40"/>
                <a:gd name="T4" fmla="*/ 42 w 44"/>
                <a:gd name="T5" fmla="*/ 0 h 40"/>
                <a:gd name="T6" fmla="*/ 44 w 44"/>
                <a:gd name="T7" fmla="*/ 2 h 40"/>
                <a:gd name="T8" fmla="*/ 5 w 44"/>
                <a:gd name="T9" fmla="*/ 38 h 40"/>
                <a:gd name="T10" fmla="*/ 5 w 44"/>
                <a:gd name="T11" fmla="*/ 38 h 40"/>
                <a:gd name="T12" fmla="*/ 2 w 44"/>
                <a:gd name="T13" fmla="*/ 40 h 40"/>
                <a:gd name="T14" fmla="*/ 3 w 44"/>
                <a:gd name="T15" fmla="*/ 37 h 40"/>
                <a:gd name="T16" fmla="*/ 5 w 44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0">
                  <a:moveTo>
                    <a:pt x="5" y="38"/>
                  </a:moveTo>
                  <a:cubicBezTo>
                    <a:pt x="10" y="36"/>
                    <a:pt x="22" y="33"/>
                    <a:pt x="30" y="23"/>
                  </a:cubicBezTo>
                  <a:cubicBezTo>
                    <a:pt x="41" y="10"/>
                    <a:pt x="42" y="0"/>
                    <a:pt x="42" y="0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2"/>
                    <a:pt x="37" y="33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4" y="39"/>
                    <a:pt x="3" y="40"/>
                    <a:pt x="2" y="40"/>
                  </a:cubicBezTo>
                  <a:cubicBezTo>
                    <a:pt x="0" y="40"/>
                    <a:pt x="0" y="38"/>
                    <a:pt x="3" y="37"/>
                  </a:cubicBezTo>
                  <a:cubicBezTo>
                    <a:pt x="4" y="36"/>
                    <a:pt x="5" y="37"/>
                    <a:pt x="5" y="3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2" name="Freeform 510">
              <a:extLst>
                <a:ext uri="{FF2B5EF4-FFF2-40B4-BE49-F238E27FC236}">
                  <a16:creationId xmlns:a16="http://schemas.microsoft.com/office/drawing/2014/main" id="{AD7060AA-547B-4792-8B3E-2C1675E85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7896" y="4806648"/>
              <a:ext cx="139564" cy="308510"/>
            </a:xfrm>
            <a:custGeom>
              <a:avLst/>
              <a:gdLst>
                <a:gd name="T0" fmla="*/ 5 w 33"/>
                <a:gd name="T1" fmla="*/ 27 h 73"/>
                <a:gd name="T2" fmla="*/ 5 w 33"/>
                <a:gd name="T3" fmla="*/ 27 h 73"/>
                <a:gd name="T4" fmla="*/ 5 w 33"/>
                <a:gd name="T5" fmla="*/ 27 h 73"/>
                <a:gd name="T6" fmla="*/ 5 w 33"/>
                <a:gd name="T7" fmla="*/ 27 h 73"/>
                <a:gd name="T8" fmla="*/ 7 w 33"/>
                <a:gd name="T9" fmla="*/ 24 h 73"/>
                <a:gd name="T10" fmla="*/ 30 w 33"/>
                <a:gd name="T11" fmla="*/ 0 h 73"/>
                <a:gd name="T12" fmla="*/ 33 w 33"/>
                <a:gd name="T13" fmla="*/ 1 h 73"/>
                <a:gd name="T14" fmla="*/ 32 w 33"/>
                <a:gd name="T15" fmla="*/ 29 h 73"/>
                <a:gd name="T16" fmla="*/ 28 w 33"/>
                <a:gd name="T17" fmla="*/ 53 h 73"/>
                <a:gd name="T18" fmla="*/ 28 w 33"/>
                <a:gd name="T19" fmla="*/ 53 h 73"/>
                <a:gd name="T20" fmla="*/ 27 w 33"/>
                <a:gd name="T21" fmla="*/ 55 h 73"/>
                <a:gd name="T22" fmla="*/ 27 w 33"/>
                <a:gd name="T23" fmla="*/ 56 h 73"/>
                <a:gd name="T24" fmla="*/ 18 w 33"/>
                <a:gd name="T25" fmla="*/ 71 h 73"/>
                <a:gd name="T26" fmla="*/ 15 w 33"/>
                <a:gd name="T27" fmla="*/ 70 h 73"/>
                <a:gd name="T28" fmla="*/ 11 w 33"/>
                <a:gd name="T29" fmla="*/ 67 h 73"/>
                <a:gd name="T30" fmla="*/ 8 w 33"/>
                <a:gd name="T31" fmla="*/ 64 h 73"/>
                <a:gd name="T32" fmla="*/ 3 w 33"/>
                <a:gd name="T33" fmla="*/ 54 h 73"/>
                <a:gd name="T34" fmla="*/ 3 w 33"/>
                <a:gd name="T35" fmla="*/ 54 h 73"/>
                <a:gd name="T36" fmla="*/ 5 w 33"/>
                <a:gd name="T37" fmla="*/ 2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73">
                  <a:moveTo>
                    <a:pt x="5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6" y="26"/>
                    <a:pt x="6" y="25"/>
                    <a:pt x="7" y="24"/>
                  </a:cubicBezTo>
                  <a:cubicBezTo>
                    <a:pt x="19" y="5"/>
                    <a:pt x="26" y="8"/>
                    <a:pt x="30" y="0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1" y="14"/>
                    <a:pt x="32" y="29"/>
                  </a:cubicBezTo>
                  <a:cubicBezTo>
                    <a:pt x="32" y="36"/>
                    <a:pt x="30" y="45"/>
                    <a:pt x="28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7" y="54"/>
                    <a:pt x="27" y="55"/>
                    <a:pt x="27" y="55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4" y="62"/>
                    <a:pt x="21" y="68"/>
                    <a:pt x="18" y="71"/>
                  </a:cubicBezTo>
                  <a:cubicBezTo>
                    <a:pt x="18" y="71"/>
                    <a:pt x="16" y="73"/>
                    <a:pt x="15" y="70"/>
                  </a:cubicBezTo>
                  <a:cubicBezTo>
                    <a:pt x="14" y="67"/>
                    <a:pt x="12" y="67"/>
                    <a:pt x="11" y="67"/>
                  </a:cubicBezTo>
                  <a:cubicBezTo>
                    <a:pt x="10" y="67"/>
                    <a:pt x="10" y="67"/>
                    <a:pt x="8" y="64"/>
                  </a:cubicBezTo>
                  <a:cubicBezTo>
                    <a:pt x="7" y="62"/>
                    <a:pt x="5" y="59"/>
                    <a:pt x="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1" y="47"/>
                    <a:pt x="0" y="38"/>
                    <a:pt x="5" y="2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3" name="Freeform 511">
              <a:extLst>
                <a:ext uri="{FF2B5EF4-FFF2-40B4-BE49-F238E27FC236}">
                  <a16:creationId xmlns:a16="http://schemas.microsoft.com/office/drawing/2014/main" id="{1BA52FDF-BE7D-4A48-99D7-9B2C7B44E3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89933" y="4810321"/>
              <a:ext cx="117528" cy="220364"/>
            </a:xfrm>
            <a:custGeom>
              <a:avLst/>
              <a:gdLst>
                <a:gd name="T0" fmla="*/ 2 w 28"/>
                <a:gd name="T1" fmla="*/ 24 h 52"/>
                <a:gd name="T2" fmla="*/ 1 w 28"/>
                <a:gd name="T3" fmla="*/ 24 h 52"/>
                <a:gd name="T4" fmla="*/ 0 w 28"/>
                <a:gd name="T5" fmla="*/ 26 h 52"/>
                <a:gd name="T6" fmla="*/ 2 w 28"/>
                <a:gd name="T7" fmla="*/ 24 h 52"/>
                <a:gd name="T8" fmla="*/ 28 w 28"/>
                <a:gd name="T9" fmla="*/ 0 h 52"/>
                <a:gd name="T10" fmla="*/ 13 w 28"/>
                <a:gd name="T11" fmla="*/ 18 h 52"/>
                <a:gd name="T12" fmla="*/ 10 w 28"/>
                <a:gd name="T13" fmla="*/ 34 h 52"/>
                <a:gd name="T14" fmla="*/ 18 w 28"/>
                <a:gd name="T15" fmla="*/ 20 h 52"/>
                <a:gd name="T16" fmla="*/ 18 w 28"/>
                <a:gd name="T17" fmla="*/ 20 h 52"/>
                <a:gd name="T18" fmla="*/ 17 w 28"/>
                <a:gd name="T19" fmla="*/ 41 h 52"/>
                <a:gd name="T20" fmla="*/ 22 w 28"/>
                <a:gd name="T21" fmla="*/ 25 h 52"/>
                <a:gd name="T22" fmla="*/ 24 w 28"/>
                <a:gd name="T23" fmla="*/ 26 h 52"/>
                <a:gd name="T24" fmla="*/ 23 w 28"/>
                <a:gd name="T25" fmla="*/ 52 h 52"/>
                <a:gd name="T26" fmla="*/ 27 w 28"/>
                <a:gd name="T27" fmla="*/ 30 h 52"/>
                <a:gd name="T28" fmla="*/ 27 w 28"/>
                <a:gd name="T29" fmla="*/ 28 h 52"/>
                <a:gd name="T30" fmla="*/ 27 w 28"/>
                <a:gd name="T31" fmla="*/ 22 h 52"/>
                <a:gd name="T32" fmla="*/ 28 w 28"/>
                <a:gd name="T33" fmla="*/ 0 h 52"/>
                <a:gd name="T34" fmla="*/ 28 w 28"/>
                <a:gd name="T3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52">
                  <a:moveTo>
                    <a:pt x="2" y="24"/>
                  </a:moveTo>
                  <a:cubicBezTo>
                    <a:pt x="2" y="24"/>
                    <a:pt x="1" y="24"/>
                    <a:pt x="1" y="24"/>
                  </a:cubicBezTo>
                  <a:cubicBezTo>
                    <a:pt x="1" y="25"/>
                    <a:pt x="1" y="26"/>
                    <a:pt x="0" y="26"/>
                  </a:cubicBezTo>
                  <a:cubicBezTo>
                    <a:pt x="0" y="26"/>
                    <a:pt x="1" y="25"/>
                    <a:pt x="2" y="24"/>
                  </a:cubicBezTo>
                  <a:moveTo>
                    <a:pt x="28" y="0"/>
                  </a:moveTo>
                  <a:cubicBezTo>
                    <a:pt x="28" y="0"/>
                    <a:pt x="21" y="11"/>
                    <a:pt x="13" y="18"/>
                  </a:cubicBezTo>
                  <a:cubicBezTo>
                    <a:pt x="13" y="24"/>
                    <a:pt x="10" y="34"/>
                    <a:pt x="10" y="34"/>
                  </a:cubicBezTo>
                  <a:cubicBezTo>
                    <a:pt x="10" y="34"/>
                    <a:pt x="15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1" y="22"/>
                    <a:pt x="17" y="41"/>
                    <a:pt x="17" y="41"/>
                  </a:cubicBezTo>
                  <a:cubicBezTo>
                    <a:pt x="22" y="33"/>
                    <a:pt x="21" y="25"/>
                    <a:pt x="22" y="25"/>
                  </a:cubicBezTo>
                  <a:cubicBezTo>
                    <a:pt x="23" y="25"/>
                    <a:pt x="23" y="25"/>
                    <a:pt x="24" y="26"/>
                  </a:cubicBezTo>
                  <a:cubicBezTo>
                    <a:pt x="27" y="29"/>
                    <a:pt x="23" y="50"/>
                    <a:pt x="23" y="52"/>
                  </a:cubicBezTo>
                  <a:cubicBezTo>
                    <a:pt x="25" y="45"/>
                    <a:pt x="27" y="37"/>
                    <a:pt x="27" y="30"/>
                  </a:cubicBezTo>
                  <a:cubicBezTo>
                    <a:pt x="27" y="29"/>
                    <a:pt x="27" y="29"/>
                    <a:pt x="27" y="28"/>
                  </a:cubicBezTo>
                  <a:cubicBezTo>
                    <a:pt x="27" y="26"/>
                    <a:pt x="27" y="24"/>
                    <a:pt x="27" y="22"/>
                  </a:cubicBezTo>
                  <a:cubicBezTo>
                    <a:pt x="27" y="1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4" name="Freeform 512">
              <a:extLst>
                <a:ext uri="{FF2B5EF4-FFF2-40B4-BE49-F238E27FC236}">
                  <a16:creationId xmlns:a16="http://schemas.microsoft.com/office/drawing/2014/main" id="{F2E9BA0D-3EFF-4799-B043-B62820C19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641375"/>
              <a:ext cx="295656" cy="146910"/>
            </a:xfrm>
            <a:custGeom>
              <a:avLst/>
              <a:gdLst>
                <a:gd name="T0" fmla="*/ 2 w 70"/>
                <a:gd name="T1" fmla="*/ 6 h 35"/>
                <a:gd name="T2" fmla="*/ 3 w 70"/>
                <a:gd name="T3" fmla="*/ 1 h 35"/>
                <a:gd name="T4" fmla="*/ 11 w 70"/>
                <a:gd name="T5" fmla="*/ 0 h 35"/>
                <a:gd name="T6" fmla="*/ 11 w 70"/>
                <a:gd name="T7" fmla="*/ 0 h 35"/>
                <a:gd name="T8" fmla="*/ 11 w 70"/>
                <a:gd name="T9" fmla="*/ 0 h 35"/>
                <a:gd name="T10" fmla="*/ 23 w 70"/>
                <a:gd name="T11" fmla="*/ 1 h 35"/>
                <a:gd name="T12" fmla="*/ 24 w 70"/>
                <a:gd name="T13" fmla="*/ 2 h 35"/>
                <a:gd name="T14" fmla="*/ 24 w 70"/>
                <a:gd name="T15" fmla="*/ 2 h 35"/>
                <a:gd name="T16" fmla="*/ 26 w 70"/>
                <a:gd name="T17" fmla="*/ 2 h 35"/>
                <a:gd name="T18" fmla="*/ 70 w 70"/>
                <a:gd name="T19" fmla="*/ 30 h 35"/>
                <a:gd name="T20" fmla="*/ 52 w 70"/>
                <a:gd name="T21" fmla="*/ 35 h 35"/>
                <a:gd name="T22" fmla="*/ 50 w 70"/>
                <a:gd name="T23" fmla="*/ 35 h 35"/>
                <a:gd name="T24" fmla="*/ 22 w 70"/>
                <a:gd name="T25" fmla="*/ 34 h 35"/>
                <a:gd name="T26" fmla="*/ 21 w 70"/>
                <a:gd name="T27" fmla="*/ 34 h 35"/>
                <a:gd name="T28" fmla="*/ 21 w 70"/>
                <a:gd name="T29" fmla="*/ 34 h 35"/>
                <a:gd name="T30" fmla="*/ 18 w 70"/>
                <a:gd name="T31" fmla="*/ 33 h 35"/>
                <a:gd name="T32" fmla="*/ 11 w 70"/>
                <a:gd name="T33" fmla="*/ 30 h 35"/>
                <a:gd name="T34" fmla="*/ 5 w 70"/>
                <a:gd name="T35" fmla="*/ 21 h 35"/>
                <a:gd name="T36" fmla="*/ 1 w 70"/>
                <a:gd name="T37" fmla="*/ 12 h 35"/>
                <a:gd name="T38" fmla="*/ 2 w 70"/>
                <a:gd name="T39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35">
                  <a:moveTo>
                    <a:pt x="2" y="6"/>
                  </a:moveTo>
                  <a:cubicBezTo>
                    <a:pt x="4" y="6"/>
                    <a:pt x="2" y="3"/>
                    <a:pt x="3" y="1"/>
                  </a:cubicBezTo>
                  <a:cubicBezTo>
                    <a:pt x="4" y="1"/>
                    <a:pt x="6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8" y="0"/>
                    <a:pt x="23" y="1"/>
                  </a:cubicBezTo>
                  <a:cubicBezTo>
                    <a:pt x="23" y="1"/>
                    <a:pt x="23" y="1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5" y="2"/>
                    <a:pt x="26" y="2"/>
                    <a:pt x="26" y="2"/>
                  </a:cubicBezTo>
                  <a:cubicBezTo>
                    <a:pt x="40" y="6"/>
                    <a:pt x="64" y="14"/>
                    <a:pt x="70" y="30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2" y="35"/>
                    <a:pt x="51" y="35"/>
                    <a:pt x="50" y="35"/>
                  </a:cubicBezTo>
                  <a:cubicBezTo>
                    <a:pt x="45" y="35"/>
                    <a:pt x="32" y="35"/>
                    <a:pt x="22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0" y="33"/>
                    <a:pt x="19" y="33"/>
                    <a:pt x="18" y="33"/>
                  </a:cubicBezTo>
                  <a:cubicBezTo>
                    <a:pt x="15" y="32"/>
                    <a:pt x="12" y="31"/>
                    <a:pt x="11" y="30"/>
                  </a:cubicBezTo>
                  <a:cubicBezTo>
                    <a:pt x="8" y="27"/>
                    <a:pt x="6" y="24"/>
                    <a:pt x="5" y="21"/>
                  </a:cubicBezTo>
                  <a:cubicBezTo>
                    <a:pt x="3" y="17"/>
                    <a:pt x="2" y="14"/>
                    <a:pt x="1" y="12"/>
                  </a:cubicBezTo>
                  <a:cubicBezTo>
                    <a:pt x="0" y="8"/>
                    <a:pt x="0" y="6"/>
                    <a:pt x="2" y="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5" name="Freeform 513">
              <a:extLst>
                <a:ext uri="{FF2B5EF4-FFF2-40B4-BE49-F238E27FC236}">
                  <a16:creationId xmlns:a16="http://schemas.microsoft.com/office/drawing/2014/main" id="{56FDBAC9-152B-44AD-8213-178DCBE45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2605" y="4648721"/>
              <a:ext cx="194655" cy="123037"/>
            </a:xfrm>
            <a:custGeom>
              <a:avLst/>
              <a:gdLst>
                <a:gd name="T0" fmla="*/ 2 w 46"/>
                <a:gd name="T1" fmla="*/ 0 h 29"/>
                <a:gd name="T2" fmla="*/ 23 w 46"/>
                <a:gd name="T3" fmla="*/ 12 h 29"/>
                <a:gd name="T4" fmla="*/ 22 w 46"/>
                <a:gd name="T5" fmla="*/ 14 h 29"/>
                <a:gd name="T6" fmla="*/ 22 w 46"/>
                <a:gd name="T7" fmla="*/ 14 h 29"/>
                <a:gd name="T8" fmla="*/ 4 w 46"/>
                <a:gd name="T9" fmla="*/ 10 h 29"/>
                <a:gd name="T10" fmla="*/ 0 w 46"/>
                <a:gd name="T11" fmla="*/ 10 h 29"/>
                <a:gd name="T12" fmla="*/ 18 w 46"/>
                <a:gd name="T13" fmla="*/ 19 h 29"/>
                <a:gd name="T14" fmla="*/ 17 w 46"/>
                <a:gd name="T15" fmla="*/ 19 h 29"/>
                <a:gd name="T16" fmla="*/ 11 w 46"/>
                <a:gd name="T17" fmla="*/ 19 h 29"/>
                <a:gd name="T18" fmla="*/ 1 w 46"/>
                <a:gd name="T19" fmla="*/ 19 h 29"/>
                <a:gd name="T20" fmla="*/ 5 w 46"/>
                <a:gd name="T21" fmla="*/ 21 h 29"/>
                <a:gd name="T22" fmla="*/ 21 w 46"/>
                <a:gd name="T23" fmla="*/ 29 h 29"/>
                <a:gd name="T24" fmla="*/ 22 w 46"/>
                <a:gd name="T25" fmla="*/ 29 h 29"/>
                <a:gd name="T26" fmla="*/ 38 w 46"/>
                <a:gd name="T27" fmla="*/ 28 h 29"/>
                <a:gd name="T28" fmla="*/ 46 w 46"/>
                <a:gd name="T29" fmla="*/ 28 h 29"/>
                <a:gd name="T30" fmla="*/ 2 w 46"/>
                <a:gd name="T3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29">
                  <a:moveTo>
                    <a:pt x="2" y="0"/>
                  </a:moveTo>
                  <a:cubicBezTo>
                    <a:pt x="10" y="3"/>
                    <a:pt x="22" y="11"/>
                    <a:pt x="23" y="12"/>
                  </a:cubicBezTo>
                  <a:cubicBezTo>
                    <a:pt x="25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16" y="11"/>
                    <a:pt x="9" y="10"/>
                    <a:pt x="4" y="10"/>
                  </a:cubicBezTo>
                  <a:cubicBezTo>
                    <a:pt x="2" y="10"/>
                    <a:pt x="0" y="10"/>
                    <a:pt x="0" y="10"/>
                  </a:cubicBezTo>
                  <a:cubicBezTo>
                    <a:pt x="11" y="11"/>
                    <a:pt x="25" y="19"/>
                    <a:pt x="18" y="19"/>
                  </a:cubicBezTo>
                  <a:cubicBezTo>
                    <a:pt x="18" y="19"/>
                    <a:pt x="18" y="19"/>
                    <a:pt x="17" y="19"/>
                  </a:cubicBezTo>
                  <a:cubicBezTo>
                    <a:pt x="15" y="19"/>
                    <a:pt x="13" y="19"/>
                    <a:pt x="11" y="19"/>
                  </a:cubicBezTo>
                  <a:cubicBezTo>
                    <a:pt x="8" y="19"/>
                    <a:pt x="4" y="19"/>
                    <a:pt x="1" y="19"/>
                  </a:cubicBezTo>
                  <a:cubicBezTo>
                    <a:pt x="2" y="20"/>
                    <a:pt x="4" y="21"/>
                    <a:pt x="5" y="21"/>
                  </a:cubicBezTo>
                  <a:cubicBezTo>
                    <a:pt x="15" y="23"/>
                    <a:pt x="25" y="26"/>
                    <a:pt x="21" y="29"/>
                  </a:cubicBezTo>
                  <a:cubicBezTo>
                    <a:pt x="21" y="29"/>
                    <a:pt x="22" y="29"/>
                    <a:pt x="22" y="29"/>
                  </a:cubicBezTo>
                  <a:cubicBezTo>
                    <a:pt x="28" y="28"/>
                    <a:pt x="34" y="28"/>
                    <a:pt x="38" y="28"/>
                  </a:cubicBezTo>
                  <a:cubicBezTo>
                    <a:pt x="43" y="28"/>
                    <a:pt x="46" y="28"/>
                    <a:pt x="46" y="28"/>
                  </a:cubicBezTo>
                  <a:cubicBezTo>
                    <a:pt x="40" y="12"/>
                    <a:pt x="16" y="4"/>
                    <a:pt x="2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6" name="Freeform 514">
              <a:extLst>
                <a:ext uri="{FF2B5EF4-FFF2-40B4-BE49-F238E27FC236}">
                  <a16:creationId xmlns:a16="http://schemas.microsoft.com/office/drawing/2014/main" id="{A020A201-7F8B-4045-A157-E8BE7E907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8132" y="4764412"/>
              <a:ext cx="299329" cy="156091"/>
            </a:xfrm>
            <a:custGeom>
              <a:avLst/>
              <a:gdLst>
                <a:gd name="T0" fmla="*/ 1 w 71"/>
                <a:gd name="T1" fmla="*/ 28 h 37"/>
                <a:gd name="T2" fmla="*/ 10 w 71"/>
                <a:gd name="T3" fmla="*/ 13 h 37"/>
                <a:gd name="T4" fmla="*/ 11 w 71"/>
                <a:gd name="T5" fmla="*/ 12 h 37"/>
                <a:gd name="T6" fmla="*/ 11 w 71"/>
                <a:gd name="T7" fmla="*/ 12 h 37"/>
                <a:gd name="T8" fmla="*/ 12 w 71"/>
                <a:gd name="T9" fmla="*/ 11 h 37"/>
                <a:gd name="T10" fmla="*/ 12 w 71"/>
                <a:gd name="T11" fmla="*/ 11 h 37"/>
                <a:gd name="T12" fmla="*/ 19 w 71"/>
                <a:gd name="T13" fmla="*/ 7 h 37"/>
                <a:gd name="T14" fmla="*/ 32 w 71"/>
                <a:gd name="T15" fmla="*/ 4 h 37"/>
                <a:gd name="T16" fmla="*/ 32 w 71"/>
                <a:gd name="T17" fmla="*/ 4 h 37"/>
                <a:gd name="T18" fmla="*/ 33 w 71"/>
                <a:gd name="T19" fmla="*/ 4 h 37"/>
                <a:gd name="T20" fmla="*/ 66 w 71"/>
                <a:gd name="T21" fmla="*/ 1 h 37"/>
                <a:gd name="T22" fmla="*/ 71 w 71"/>
                <a:gd name="T23" fmla="*/ 11 h 37"/>
                <a:gd name="T24" fmla="*/ 51 w 71"/>
                <a:gd name="T25" fmla="*/ 33 h 37"/>
                <a:gd name="T26" fmla="*/ 31 w 71"/>
                <a:gd name="T27" fmla="*/ 37 h 37"/>
                <a:gd name="T28" fmla="*/ 31 w 71"/>
                <a:gd name="T29" fmla="*/ 37 h 37"/>
                <a:gd name="T30" fmla="*/ 24 w 71"/>
                <a:gd name="T31" fmla="*/ 37 h 37"/>
                <a:gd name="T32" fmla="*/ 15 w 71"/>
                <a:gd name="T33" fmla="*/ 36 h 37"/>
                <a:gd name="T34" fmla="*/ 6 w 71"/>
                <a:gd name="T35" fmla="*/ 34 h 37"/>
                <a:gd name="T36" fmla="*/ 6 w 71"/>
                <a:gd name="T37" fmla="*/ 30 h 37"/>
                <a:gd name="T38" fmla="*/ 1 w 71"/>
                <a:gd name="T3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1" h="37">
                  <a:moveTo>
                    <a:pt x="1" y="28"/>
                  </a:moveTo>
                  <a:cubicBezTo>
                    <a:pt x="0" y="27"/>
                    <a:pt x="4" y="19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9"/>
                    <a:pt x="17" y="8"/>
                    <a:pt x="19" y="7"/>
                  </a:cubicBezTo>
                  <a:cubicBezTo>
                    <a:pt x="24" y="6"/>
                    <a:pt x="28" y="5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52" y="0"/>
                    <a:pt x="66" y="1"/>
                    <a:pt x="66" y="1"/>
                  </a:cubicBezTo>
                  <a:cubicBezTo>
                    <a:pt x="71" y="11"/>
                    <a:pt x="71" y="11"/>
                    <a:pt x="71" y="11"/>
                  </a:cubicBezTo>
                  <a:cubicBezTo>
                    <a:pt x="71" y="11"/>
                    <a:pt x="61" y="27"/>
                    <a:pt x="51" y="33"/>
                  </a:cubicBezTo>
                  <a:cubicBezTo>
                    <a:pt x="45" y="36"/>
                    <a:pt x="38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29" y="37"/>
                    <a:pt x="26" y="37"/>
                    <a:pt x="24" y="37"/>
                  </a:cubicBezTo>
                  <a:cubicBezTo>
                    <a:pt x="21" y="36"/>
                    <a:pt x="18" y="36"/>
                    <a:pt x="15" y="36"/>
                  </a:cubicBezTo>
                  <a:cubicBezTo>
                    <a:pt x="8" y="36"/>
                    <a:pt x="7" y="36"/>
                    <a:pt x="6" y="34"/>
                  </a:cubicBezTo>
                  <a:cubicBezTo>
                    <a:pt x="6" y="32"/>
                    <a:pt x="6" y="31"/>
                    <a:pt x="6" y="30"/>
                  </a:cubicBezTo>
                  <a:cubicBezTo>
                    <a:pt x="6" y="29"/>
                    <a:pt x="1" y="30"/>
                    <a:pt x="1" y="28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7" name="Freeform 515">
              <a:extLst>
                <a:ext uri="{FF2B5EF4-FFF2-40B4-BE49-F238E27FC236}">
                  <a16:creationId xmlns:a16="http://schemas.microsoft.com/office/drawing/2014/main" id="{A144CA57-9879-4F3E-B2BE-EC0A68D8A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1169" y="4768085"/>
              <a:ext cx="176292" cy="152419"/>
            </a:xfrm>
            <a:custGeom>
              <a:avLst/>
              <a:gdLst>
                <a:gd name="T0" fmla="*/ 29 w 42"/>
                <a:gd name="T1" fmla="*/ 0 h 36"/>
                <a:gd name="T2" fmla="*/ 4 w 42"/>
                <a:gd name="T3" fmla="*/ 3 h 36"/>
                <a:gd name="T4" fmla="*/ 17 w 42"/>
                <a:gd name="T5" fmla="*/ 2 h 36"/>
                <a:gd name="T6" fmla="*/ 21 w 42"/>
                <a:gd name="T7" fmla="*/ 2 h 36"/>
                <a:gd name="T8" fmla="*/ 20 w 42"/>
                <a:gd name="T9" fmla="*/ 3 h 36"/>
                <a:gd name="T10" fmla="*/ 19 w 42"/>
                <a:gd name="T11" fmla="*/ 3 h 36"/>
                <a:gd name="T12" fmla="*/ 3 w 42"/>
                <a:gd name="T13" fmla="*/ 10 h 36"/>
                <a:gd name="T14" fmla="*/ 12 w 42"/>
                <a:gd name="T15" fmla="*/ 8 h 36"/>
                <a:gd name="T16" fmla="*/ 16 w 42"/>
                <a:gd name="T17" fmla="*/ 10 h 36"/>
                <a:gd name="T18" fmla="*/ 0 w 42"/>
                <a:gd name="T19" fmla="*/ 20 h 36"/>
                <a:gd name="T20" fmla="*/ 19 w 42"/>
                <a:gd name="T21" fmla="*/ 15 h 36"/>
                <a:gd name="T22" fmla="*/ 23 w 42"/>
                <a:gd name="T23" fmla="*/ 16 h 36"/>
                <a:gd name="T24" fmla="*/ 7 w 42"/>
                <a:gd name="T25" fmla="*/ 26 h 36"/>
                <a:gd name="T26" fmla="*/ 8 w 42"/>
                <a:gd name="T27" fmla="*/ 26 h 36"/>
                <a:gd name="T28" fmla="*/ 25 w 42"/>
                <a:gd name="T29" fmla="*/ 20 h 36"/>
                <a:gd name="T30" fmla="*/ 25 w 42"/>
                <a:gd name="T31" fmla="*/ 20 h 36"/>
                <a:gd name="T32" fmla="*/ 26 w 42"/>
                <a:gd name="T33" fmla="*/ 23 h 36"/>
                <a:gd name="T34" fmla="*/ 2 w 42"/>
                <a:gd name="T35" fmla="*/ 36 h 36"/>
                <a:gd name="T36" fmla="*/ 22 w 42"/>
                <a:gd name="T37" fmla="*/ 32 h 36"/>
                <a:gd name="T38" fmla="*/ 42 w 42"/>
                <a:gd name="T39" fmla="*/ 10 h 36"/>
                <a:gd name="T40" fmla="*/ 37 w 42"/>
                <a:gd name="T41" fmla="*/ 0 h 36"/>
                <a:gd name="T42" fmla="*/ 29 w 42"/>
                <a:gd name="T4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36">
                  <a:moveTo>
                    <a:pt x="29" y="0"/>
                  </a:moveTo>
                  <a:cubicBezTo>
                    <a:pt x="23" y="0"/>
                    <a:pt x="14" y="1"/>
                    <a:pt x="4" y="3"/>
                  </a:cubicBezTo>
                  <a:cubicBezTo>
                    <a:pt x="7" y="2"/>
                    <a:pt x="14" y="2"/>
                    <a:pt x="17" y="2"/>
                  </a:cubicBezTo>
                  <a:cubicBezTo>
                    <a:pt x="19" y="2"/>
                    <a:pt x="20" y="2"/>
                    <a:pt x="21" y="2"/>
                  </a:cubicBezTo>
                  <a:cubicBezTo>
                    <a:pt x="22" y="2"/>
                    <a:pt x="20" y="3"/>
                    <a:pt x="20" y="3"/>
                  </a:cubicBezTo>
                  <a:cubicBezTo>
                    <a:pt x="20" y="3"/>
                    <a:pt x="20" y="3"/>
                    <a:pt x="19" y="3"/>
                  </a:cubicBezTo>
                  <a:cubicBezTo>
                    <a:pt x="11" y="3"/>
                    <a:pt x="3" y="10"/>
                    <a:pt x="3" y="10"/>
                  </a:cubicBezTo>
                  <a:cubicBezTo>
                    <a:pt x="5" y="8"/>
                    <a:pt x="9" y="8"/>
                    <a:pt x="12" y="8"/>
                  </a:cubicBezTo>
                  <a:cubicBezTo>
                    <a:pt x="17" y="8"/>
                    <a:pt x="20" y="9"/>
                    <a:pt x="16" y="10"/>
                  </a:cubicBezTo>
                  <a:cubicBezTo>
                    <a:pt x="10" y="12"/>
                    <a:pt x="1" y="19"/>
                    <a:pt x="0" y="20"/>
                  </a:cubicBezTo>
                  <a:cubicBezTo>
                    <a:pt x="3" y="18"/>
                    <a:pt x="14" y="15"/>
                    <a:pt x="19" y="15"/>
                  </a:cubicBezTo>
                  <a:cubicBezTo>
                    <a:pt x="21" y="15"/>
                    <a:pt x="23" y="15"/>
                    <a:pt x="23" y="16"/>
                  </a:cubicBezTo>
                  <a:cubicBezTo>
                    <a:pt x="25" y="19"/>
                    <a:pt x="7" y="26"/>
                    <a:pt x="7" y="26"/>
                  </a:cubicBezTo>
                  <a:cubicBezTo>
                    <a:pt x="7" y="26"/>
                    <a:pt x="7" y="26"/>
                    <a:pt x="8" y="26"/>
                  </a:cubicBezTo>
                  <a:cubicBezTo>
                    <a:pt x="15" y="26"/>
                    <a:pt x="23" y="21"/>
                    <a:pt x="25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7" y="20"/>
                    <a:pt x="26" y="23"/>
                    <a:pt x="26" y="23"/>
                  </a:cubicBezTo>
                  <a:cubicBezTo>
                    <a:pt x="21" y="32"/>
                    <a:pt x="6" y="35"/>
                    <a:pt x="2" y="36"/>
                  </a:cubicBezTo>
                  <a:cubicBezTo>
                    <a:pt x="9" y="36"/>
                    <a:pt x="16" y="35"/>
                    <a:pt x="22" y="32"/>
                  </a:cubicBezTo>
                  <a:cubicBezTo>
                    <a:pt x="32" y="26"/>
                    <a:pt x="42" y="10"/>
                    <a:pt x="42" y="1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4" y="0"/>
                    <a:pt x="29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8" name="Freeform 516">
              <a:extLst>
                <a:ext uri="{FF2B5EF4-FFF2-40B4-BE49-F238E27FC236}">
                  <a16:creationId xmlns:a16="http://schemas.microsoft.com/office/drawing/2014/main" id="{E060EE8C-3D4A-4475-A824-E32237367D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80751" y="4979267"/>
              <a:ext cx="101000" cy="126710"/>
            </a:xfrm>
            <a:custGeom>
              <a:avLst/>
              <a:gdLst>
                <a:gd name="T0" fmla="*/ 15 w 24"/>
                <a:gd name="T1" fmla="*/ 0 h 30"/>
                <a:gd name="T2" fmla="*/ 8 w 24"/>
                <a:gd name="T3" fmla="*/ 18 h 30"/>
                <a:gd name="T4" fmla="*/ 7 w 24"/>
                <a:gd name="T5" fmla="*/ 18 h 30"/>
                <a:gd name="T6" fmla="*/ 5 w 24"/>
                <a:gd name="T7" fmla="*/ 2 h 30"/>
                <a:gd name="T8" fmla="*/ 1 w 24"/>
                <a:gd name="T9" fmla="*/ 14 h 30"/>
                <a:gd name="T10" fmla="*/ 0 w 24"/>
                <a:gd name="T11" fmla="*/ 13 h 30"/>
                <a:gd name="T12" fmla="*/ 5 w 24"/>
                <a:gd name="T13" fmla="*/ 23 h 30"/>
                <a:gd name="T14" fmla="*/ 7 w 24"/>
                <a:gd name="T15" fmla="*/ 26 h 30"/>
                <a:gd name="T16" fmla="*/ 8 w 24"/>
                <a:gd name="T17" fmla="*/ 26 h 30"/>
                <a:gd name="T18" fmla="*/ 9 w 24"/>
                <a:gd name="T19" fmla="*/ 26 h 30"/>
                <a:gd name="T20" fmla="*/ 12 w 24"/>
                <a:gd name="T21" fmla="*/ 29 h 30"/>
                <a:gd name="T22" fmla="*/ 14 w 24"/>
                <a:gd name="T23" fmla="*/ 30 h 30"/>
                <a:gd name="T24" fmla="*/ 15 w 24"/>
                <a:gd name="T25" fmla="*/ 30 h 30"/>
                <a:gd name="T26" fmla="*/ 24 w 24"/>
                <a:gd name="T27" fmla="*/ 15 h 30"/>
                <a:gd name="T28" fmla="*/ 17 w 24"/>
                <a:gd name="T29" fmla="*/ 24 h 30"/>
                <a:gd name="T30" fmla="*/ 17 w 24"/>
                <a:gd name="T31" fmla="*/ 24 h 30"/>
                <a:gd name="T32" fmla="*/ 22 w 24"/>
                <a:gd name="T33" fmla="*/ 6 h 30"/>
                <a:gd name="T34" fmla="*/ 13 w 24"/>
                <a:gd name="T35" fmla="*/ 22 h 30"/>
                <a:gd name="T36" fmla="*/ 12 w 24"/>
                <a:gd name="T37" fmla="*/ 21 h 30"/>
                <a:gd name="T38" fmla="*/ 15 w 24"/>
                <a:gd name="T3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" h="30">
                  <a:moveTo>
                    <a:pt x="15" y="0"/>
                  </a:moveTo>
                  <a:cubicBezTo>
                    <a:pt x="15" y="0"/>
                    <a:pt x="12" y="15"/>
                    <a:pt x="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4" y="18"/>
                    <a:pt x="5" y="3"/>
                    <a:pt x="5" y="2"/>
                  </a:cubicBezTo>
                  <a:cubicBezTo>
                    <a:pt x="5" y="3"/>
                    <a:pt x="4" y="14"/>
                    <a:pt x="1" y="14"/>
                  </a:cubicBezTo>
                  <a:cubicBezTo>
                    <a:pt x="1" y="14"/>
                    <a:pt x="0" y="13"/>
                    <a:pt x="0" y="13"/>
                  </a:cubicBezTo>
                  <a:cubicBezTo>
                    <a:pt x="2" y="18"/>
                    <a:pt x="4" y="21"/>
                    <a:pt x="5" y="23"/>
                  </a:cubicBezTo>
                  <a:cubicBezTo>
                    <a:pt x="6" y="26"/>
                    <a:pt x="7" y="26"/>
                    <a:pt x="7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9" y="26"/>
                    <a:pt x="9" y="26"/>
                  </a:cubicBezTo>
                  <a:cubicBezTo>
                    <a:pt x="10" y="26"/>
                    <a:pt x="11" y="26"/>
                    <a:pt x="12" y="29"/>
                  </a:cubicBezTo>
                  <a:cubicBezTo>
                    <a:pt x="13" y="30"/>
                    <a:pt x="13" y="30"/>
                    <a:pt x="14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8" y="27"/>
                    <a:pt x="21" y="21"/>
                    <a:pt x="24" y="15"/>
                  </a:cubicBezTo>
                  <a:cubicBezTo>
                    <a:pt x="23" y="15"/>
                    <a:pt x="19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22" y="13"/>
                    <a:pt x="22" y="6"/>
                  </a:cubicBezTo>
                  <a:cubicBezTo>
                    <a:pt x="22" y="6"/>
                    <a:pt x="17" y="22"/>
                    <a:pt x="13" y="22"/>
                  </a:cubicBezTo>
                  <a:cubicBezTo>
                    <a:pt x="12" y="22"/>
                    <a:pt x="12" y="22"/>
                    <a:pt x="12" y="21"/>
                  </a:cubicBezTo>
                  <a:cubicBezTo>
                    <a:pt x="14" y="14"/>
                    <a:pt x="16" y="10"/>
                    <a:pt x="15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9" name="Freeform 517">
              <a:extLst>
                <a:ext uri="{FF2B5EF4-FFF2-40B4-BE49-F238E27FC236}">
                  <a16:creationId xmlns:a16="http://schemas.microsoft.com/office/drawing/2014/main" id="{418DBC3C-0452-4501-B179-786F156AD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5260" y="4848885"/>
              <a:ext cx="734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0" name="Freeform 518">
              <a:extLst>
                <a:ext uri="{FF2B5EF4-FFF2-40B4-BE49-F238E27FC236}">
                  <a16:creationId xmlns:a16="http://schemas.microsoft.com/office/drawing/2014/main" id="{AECA1C12-6915-44FD-932E-78A2DAADE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878" y="4810321"/>
              <a:ext cx="7345" cy="3673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  <a:gd name="T4" fmla="*/ 1 w 2"/>
                <a:gd name="T5" fmla="*/ 0 h 1"/>
                <a:gd name="T6" fmla="*/ 1 w 2"/>
                <a:gd name="T7" fmla="*/ 0 h 1"/>
                <a:gd name="T8" fmla="*/ 2 w 2"/>
                <a:gd name="T9" fmla="*/ 0 h 1"/>
                <a:gd name="T10" fmla="*/ 0 w 2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1" name="Freeform 519">
              <a:extLst>
                <a:ext uri="{FF2B5EF4-FFF2-40B4-BE49-F238E27FC236}">
                  <a16:creationId xmlns:a16="http://schemas.microsoft.com/office/drawing/2014/main" id="{1CFE5E0F-2488-4126-9725-597CD8A99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819503"/>
              <a:ext cx="95491" cy="101000"/>
            </a:xfrm>
            <a:custGeom>
              <a:avLst/>
              <a:gdLst>
                <a:gd name="T0" fmla="*/ 9 w 23"/>
                <a:gd name="T1" fmla="*/ 0 h 24"/>
                <a:gd name="T2" fmla="*/ 8 w 23"/>
                <a:gd name="T3" fmla="*/ 1 h 24"/>
                <a:gd name="T4" fmla="*/ 7 w 23"/>
                <a:gd name="T5" fmla="*/ 2 h 24"/>
                <a:gd name="T6" fmla="*/ 0 w 23"/>
                <a:gd name="T7" fmla="*/ 15 h 24"/>
                <a:gd name="T8" fmla="*/ 0 w 23"/>
                <a:gd name="T9" fmla="*/ 15 h 24"/>
                <a:gd name="T10" fmla="*/ 5 w 23"/>
                <a:gd name="T11" fmla="*/ 17 h 24"/>
                <a:gd name="T12" fmla="*/ 5 w 23"/>
                <a:gd name="T13" fmla="*/ 17 h 24"/>
                <a:gd name="T14" fmla="*/ 5 w 23"/>
                <a:gd name="T15" fmla="*/ 18 h 24"/>
                <a:gd name="T16" fmla="*/ 5 w 23"/>
                <a:gd name="T17" fmla="*/ 19 h 24"/>
                <a:gd name="T18" fmla="*/ 5 w 23"/>
                <a:gd name="T19" fmla="*/ 19 h 24"/>
                <a:gd name="T20" fmla="*/ 5 w 23"/>
                <a:gd name="T21" fmla="*/ 21 h 24"/>
                <a:gd name="T22" fmla="*/ 13 w 23"/>
                <a:gd name="T23" fmla="*/ 23 h 24"/>
                <a:gd name="T24" fmla="*/ 14 w 23"/>
                <a:gd name="T25" fmla="*/ 23 h 24"/>
                <a:gd name="T26" fmla="*/ 15 w 23"/>
                <a:gd name="T27" fmla="*/ 23 h 24"/>
                <a:gd name="T28" fmla="*/ 23 w 23"/>
                <a:gd name="T29" fmla="*/ 24 h 24"/>
                <a:gd name="T30" fmla="*/ 10 w 23"/>
                <a:gd name="T31" fmla="*/ 19 h 24"/>
                <a:gd name="T32" fmla="*/ 22 w 23"/>
                <a:gd name="T33" fmla="*/ 15 h 24"/>
                <a:gd name="T34" fmla="*/ 9 w 23"/>
                <a:gd name="T35" fmla="*/ 13 h 24"/>
                <a:gd name="T36" fmla="*/ 17 w 23"/>
                <a:gd name="T37" fmla="*/ 7 h 24"/>
                <a:gd name="T38" fmla="*/ 8 w 23"/>
                <a:gd name="T39" fmla="*/ 8 h 24"/>
                <a:gd name="T40" fmla="*/ 7 w 23"/>
                <a:gd name="T41" fmla="*/ 8 h 24"/>
                <a:gd name="T42" fmla="*/ 9 w 23"/>
                <a:gd name="T4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24">
                  <a:moveTo>
                    <a:pt x="9" y="0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8" y="1"/>
                    <a:pt x="7" y="2"/>
                    <a:pt x="7" y="2"/>
                  </a:cubicBezTo>
                  <a:cubicBezTo>
                    <a:pt x="2" y="7"/>
                    <a:pt x="0" y="14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7"/>
                    <a:pt x="5" y="16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8"/>
                    <a:pt x="5" y="18"/>
                  </a:cubicBezTo>
                  <a:cubicBezTo>
                    <a:pt x="5" y="18"/>
                    <a:pt x="5" y="18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20"/>
                    <a:pt x="5" y="21"/>
                  </a:cubicBezTo>
                  <a:cubicBezTo>
                    <a:pt x="6" y="23"/>
                    <a:pt x="7" y="23"/>
                    <a:pt x="13" y="23"/>
                  </a:cubicBezTo>
                  <a:cubicBezTo>
                    <a:pt x="13" y="23"/>
                    <a:pt x="14" y="23"/>
                    <a:pt x="14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7" y="23"/>
                    <a:pt x="20" y="24"/>
                    <a:pt x="23" y="24"/>
                  </a:cubicBezTo>
                  <a:cubicBezTo>
                    <a:pt x="23" y="24"/>
                    <a:pt x="11" y="22"/>
                    <a:pt x="10" y="19"/>
                  </a:cubicBezTo>
                  <a:cubicBezTo>
                    <a:pt x="9" y="16"/>
                    <a:pt x="22" y="15"/>
                    <a:pt x="22" y="15"/>
                  </a:cubicBezTo>
                  <a:cubicBezTo>
                    <a:pt x="22" y="15"/>
                    <a:pt x="10" y="15"/>
                    <a:pt x="9" y="13"/>
                  </a:cubicBezTo>
                  <a:cubicBezTo>
                    <a:pt x="8" y="11"/>
                    <a:pt x="13" y="8"/>
                    <a:pt x="17" y="7"/>
                  </a:cubicBezTo>
                  <a:cubicBezTo>
                    <a:pt x="14" y="7"/>
                    <a:pt x="10" y="8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5" y="8"/>
                    <a:pt x="6" y="3"/>
                    <a:pt x="9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2" name="Freeform 520">
              <a:extLst>
                <a:ext uri="{FF2B5EF4-FFF2-40B4-BE49-F238E27FC236}">
                  <a16:creationId xmlns:a16="http://schemas.microsoft.com/office/drawing/2014/main" id="{CB61234D-DEE7-4948-9CE4-50645D5CC1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3223" y="47644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3" name="Freeform 521">
              <a:extLst>
                <a:ext uri="{FF2B5EF4-FFF2-40B4-BE49-F238E27FC236}">
                  <a16:creationId xmlns:a16="http://schemas.microsoft.com/office/drawing/2014/main" id="{B6A9817C-7D28-44FA-A6A8-B23ABE37A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3223" y="47644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4" name="Freeform 522">
              <a:extLst>
                <a:ext uri="{FF2B5EF4-FFF2-40B4-BE49-F238E27FC236}">
                  <a16:creationId xmlns:a16="http://schemas.microsoft.com/office/drawing/2014/main" id="{F3D39EE0-F8E8-4D44-A96C-0A0240096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641375"/>
              <a:ext cx="110182" cy="139564"/>
            </a:xfrm>
            <a:custGeom>
              <a:avLst/>
              <a:gdLst>
                <a:gd name="T0" fmla="*/ 11 w 26"/>
                <a:gd name="T1" fmla="*/ 0 h 33"/>
                <a:gd name="T2" fmla="*/ 11 w 26"/>
                <a:gd name="T3" fmla="*/ 0 h 33"/>
                <a:gd name="T4" fmla="*/ 11 w 26"/>
                <a:gd name="T5" fmla="*/ 0 h 33"/>
                <a:gd name="T6" fmla="*/ 11 w 26"/>
                <a:gd name="T7" fmla="*/ 0 h 33"/>
                <a:gd name="T8" fmla="*/ 3 w 26"/>
                <a:gd name="T9" fmla="*/ 1 h 33"/>
                <a:gd name="T10" fmla="*/ 3 w 26"/>
                <a:gd name="T11" fmla="*/ 2 h 33"/>
                <a:gd name="T12" fmla="*/ 3 w 26"/>
                <a:gd name="T13" fmla="*/ 5 h 33"/>
                <a:gd name="T14" fmla="*/ 2 w 26"/>
                <a:gd name="T15" fmla="*/ 6 h 33"/>
                <a:gd name="T16" fmla="*/ 2 w 26"/>
                <a:gd name="T17" fmla="*/ 6 h 33"/>
                <a:gd name="T18" fmla="*/ 2 w 26"/>
                <a:gd name="T19" fmla="*/ 6 h 33"/>
                <a:gd name="T20" fmla="*/ 0 w 26"/>
                <a:gd name="T21" fmla="*/ 8 h 33"/>
                <a:gd name="T22" fmla="*/ 1 w 26"/>
                <a:gd name="T23" fmla="*/ 12 h 33"/>
                <a:gd name="T24" fmla="*/ 5 w 26"/>
                <a:gd name="T25" fmla="*/ 21 h 33"/>
                <a:gd name="T26" fmla="*/ 11 w 26"/>
                <a:gd name="T27" fmla="*/ 30 h 33"/>
                <a:gd name="T28" fmla="*/ 18 w 26"/>
                <a:gd name="T29" fmla="*/ 33 h 33"/>
                <a:gd name="T30" fmla="*/ 10 w 26"/>
                <a:gd name="T31" fmla="*/ 22 h 33"/>
                <a:gd name="T32" fmla="*/ 20 w 26"/>
                <a:gd name="T33" fmla="*/ 18 h 33"/>
                <a:gd name="T34" fmla="*/ 23 w 26"/>
                <a:gd name="T35" fmla="*/ 18 h 33"/>
                <a:gd name="T36" fmla="*/ 11 w 26"/>
                <a:gd name="T37" fmla="*/ 16 h 33"/>
                <a:gd name="T38" fmla="*/ 9 w 26"/>
                <a:gd name="T39" fmla="*/ 11 h 33"/>
                <a:gd name="T40" fmla="*/ 12 w 26"/>
                <a:gd name="T41" fmla="*/ 11 h 33"/>
                <a:gd name="T42" fmla="*/ 20 w 26"/>
                <a:gd name="T43" fmla="*/ 13 h 33"/>
                <a:gd name="T44" fmla="*/ 10 w 26"/>
                <a:gd name="T45" fmla="*/ 8 h 33"/>
                <a:gd name="T46" fmla="*/ 12 w 26"/>
                <a:gd name="T47" fmla="*/ 4 h 33"/>
                <a:gd name="T48" fmla="*/ 12 w 26"/>
                <a:gd name="T49" fmla="*/ 4 h 33"/>
                <a:gd name="T50" fmla="*/ 26 w 26"/>
                <a:gd name="T51" fmla="*/ 8 h 33"/>
                <a:gd name="T52" fmla="*/ 11 w 26"/>
                <a:gd name="T5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6" h="33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4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3"/>
                    <a:pt x="3" y="4"/>
                    <a:pt x="3" y="5"/>
                  </a:cubicBezTo>
                  <a:cubicBezTo>
                    <a:pt x="3" y="5"/>
                    <a:pt x="3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9"/>
                    <a:pt x="1" y="10"/>
                    <a:pt x="1" y="12"/>
                  </a:cubicBezTo>
                  <a:cubicBezTo>
                    <a:pt x="2" y="14"/>
                    <a:pt x="3" y="17"/>
                    <a:pt x="5" y="21"/>
                  </a:cubicBezTo>
                  <a:cubicBezTo>
                    <a:pt x="6" y="24"/>
                    <a:pt x="8" y="27"/>
                    <a:pt x="11" y="30"/>
                  </a:cubicBezTo>
                  <a:cubicBezTo>
                    <a:pt x="12" y="31"/>
                    <a:pt x="15" y="32"/>
                    <a:pt x="18" y="33"/>
                  </a:cubicBezTo>
                  <a:cubicBezTo>
                    <a:pt x="18" y="33"/>
                    <a:pt x="9" y="26"/>
                    <a:pt x="10" y="22"/>
                  </a:cubicBezTo>
                  <a:cubicBezTo>
                    <a:pt x="11" y="19"/>
                    <a:pt x="17" y="18"/>
                    <a:pt x="20" y="18"/>
                  </a:cubicBezTo>
                  <a:cubicBezTo>
                    <a:pt x="22" y="18"/>
                    <a:pt x="23" y="18"/>
                    <a:pt x="23" y="18"/>
                  </a:cubicBezTo>
                  <a:cubicBezTo>
                    <a:pt x="23" y="18"/>
                    <a:pt x="15" y="16"/>
                    <a:pt x="11" y="16"/>
                  </a:cubicBezTo>
                  <a:cubicBezTo>
                    <a:pt x="6" y="16"/>
                    <a:pt x="6" y="12"/>
                    <a:pt x="9" y="11"/>
                  </a:cubicBezTo>
                  <a:cubicBezTo>
                    <a:pt x="10" y="11"/>
                    <a:pt x="11" y="11"/>
                    <a:pt x="12" y="11"/>
                  </a:cubicBezTo>
                  <a:cubicBezTo>
                    <a:pt x="15" y="11"/>
                    <a:pt x="20" y="12"/>
                    <a:pt x="20" y="13"/>
                  </a:cubicBezTo>
                  <a:cubicBezTo>
                    <a:pt x="20" y="12"/>
                    <a:pt x="14" y="9"/>
                    <a:pt x="10" y="8"/>
                  </a:cubicBezTo>
                  <a:cubicBezTo>
                    <a:pt x="5" y="7"/>
                    <a:pt x="7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7" y="4"/>
                    <a:pt x="26" y="8"/>
                    <a:pt x="26" y="8"/>
                  </a:cubicBezTo>
                  <a:cubicBezTo>
                    <a:pt x="26" y="8"/>
                    <a:pt x="20" y="0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5" name="Freeform 523">
              <a:extLst>
                <a:ext uri="{FF2B5EF4-FFF2-40B4-BE49-F238E27FC236}">
                  <a16:creationId xmlns:a16="http://schemas.microsoft.com/office/drawing/2014/main" id="{FE3CB61A-242E-4B1B-B8AF-B5AC50B97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2169" y="4733194"/>
              <a:ext cx="95491" cy="123037"/>
            </a:xfrm>
            <a:custGeom>
              <a:avLst/>
              <a:gdLst>
                <a:gd name="T0" fmla="*/ 0 w 23"/>
                <a:gd name="T1" fmla="*/ 9 h 29"/>
                <a:gd name="T2" fmla="*/ 13 w 23"/>
                <a:gd name="T3" fmla="*/ 15 h 29"/>
                <a:gd name="T4" fmla="*/ 7 w 23"/>
                <a:gd name="T5" fmla="*/ 24 h 29"/>
                <a:gd name="T6" fmla="*/ 15 w 23"/>
                <a:gd name="T7" fmla="*/ 20 h 29"/>
                <a:gd name="T8" fmla="*/ 17 w 23"/>
                <a:gd name="T9" fmla="*/ 29 h 29"/>
                <a:gd name="T10" fmla="*/ 18 w 23"/>
                <a:gd name="T11" fmla="*/ 22 h 29"/>
                <a:gd name="T12" fmla="*/ 19 w 23"/>
                <a:gd name="T13" fmla="*/ 17 h 29"/>
                <a:gd name="T14" fmla="*/ 19 w 23"/>
                <a:gd name="T15" fmla="*/ 10 h 29"/>
                <a:gd name="T16" fmla="*/ 8 w 23"/>
                <a:gd name="T17" fmla="*/ 0 h 29"/>
                <a:gd name="T18" fmla="*/ 13 w 23"/>
                <a:gd name="T19" fmla="*/ 11 h 29"/>
                <a:gd name="T20" fmla="*/ 0 w 23"/>
                <a:gd name="T21" fmla="*/ 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9">
                  <a:moveTo>
                    <a:pt x="0" y="9"/>
                  </a:moveTo>
                  <a:cubicBezTo>
                    <a:pt x="0" y="9"/>
                    <a:pt x="12" y="12"/>
                    <a:pt x="13" y="15"/>
                  </a:cubicBezTo>
                  <a:cubicBezTo>
                    <a:pt x="15" y="18"/>
                    <a:pt x="7" y="24"/>
                    <a:pt x="7" y="24"/>
                  </a:cubicBezTo>
                  <a:cubicBezTo>
                    <a:pt x="7" y="24"/>
                    <a:pt x="12" y="24"/>
                    <a:pt x="15" y="20"/>
                  </a:cubicBezTo>
                  <a:cubicBezTo>
                    <a:pt x="15" y="20"/>
                    <a:pt x="17" y="21"/>
                    <a:pt x="17" y="29"/>
                  </a:cubicBezTo>
                  <a:cubicBezTo>
                    <a:pt x="17" y="29"/>
                    <a:pt x="18" y="26"/>
                    <a:pt x="18" y="22"/>
                  </a:cubicBezTo>
                  <a:cubicBezTo>
                    <a:pt x="19" y="21"/>
                    <a:pt x="19" y="17"/>
                    <a:pt x="19" y="17"/>
                  </a:cubicBezTo>
                  <a:cubicBezTo>
                    <a:pt x="19" y="17"/>
                    <a:pt x="23" y="12"/>
                    <a:pt x="19" y="10"/>
                  </a:cubicBezTo>
                  <a:cubicBezTo>
                    <a:pt x="19" y="10"/>
                    <a:pt x="13" y="3"/>
                    <a:pt x="8" y="0"/>
                  </a:cubicBezTo>
                  <a:cubicBezTo>
                    <a:pt x="8" y="0"/>
                    <a:pt x="13" y="7"/>
                    <a:pt x="13" y="11"/>
                  </a:cubicBezTo>
                  <a:cubicBezTo>
                    <a:pt x="13" y="11"/>
                    <a:pt x="7" y="9"/>
                    <a:pt x="0" y="9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6" name="Freeform 524">
              <a:extLst>
                <a:ext uri="{FF2B5EF4-FFF2-40B4-BE49-F238E27FC236}">
                  <a16:creationId xmlns:a16="http://schemas.microsoft.com/office/drawing/2014/main" id="{1F1343B3-130C-48E9-90AE-836C4E8E2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6642" y="4599139"/>
              <a:ext cx="255256" cy="198328"/>
            </a:xfrm>
            <a:custGeom>
              <a:avLst/>
              <a:gdLst>
                <a:gd name="T0" fmla="*/ 0 w 61"/>
                <a:gd name="T1" fmla="*/ 47 h 47"/>
                <a:gd name="T2" fmla="*/ 58 w 61"/>
                <a:gd name="T3" fmla="*/ 3 h 47"/>
                <a:gd name="T4" fmla="*/ 58 w 61"/>
                <a:gd name="T5" fmla="*/ 0 h 47"/>
                <a:gd name="T6" fmla="*/ 0 w 61"/>
                <a:gd name="T7" fmla="*/ 4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47">
                  <a:moveTo>
                    <a:pt x="0" y="47"/>
                  </a:moveTo>
                  <a:cubicBezTo>
                    <a:pt x="0" y="47"/>
                    <a:pt x="35" y="35"/>
                    <a:pt x="58" y="3"/>
                  </a:cubicBezTo>
                  <a:cubicBezTo>
                    <a:pt x="58" y="3"/>
                    <a:pt x="61" y="0"/>
                    <a:pt x="58" y="0"/>
                  </a:cubicBezTo>
                  <a:cubicBezTo>
                    <a:pt x="52" y="0"/>
                    <a:pt x="46" y="26"/>
                    <a:pt x="0" y="4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7" name="Freeform 525">
              <a:extLst>
                <a:ext uri="{FF2B5EF4-FFF2-40B4-BE49-F238E27FC236}">
                  <a16:creationId xmlns:a16="http://schemas.microsoft.com/office/drawing/2014/main" id="{E06B8C10-66A6-41C0-95A5-85EA919B0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2899" y="4039046"/>
              <a:ext cx="383802" cy="326874"/>
            </a:xfrm>
            <a:custGeom>
              <a:avLst/>
              <a:gdLst>
                <a:gd name="T0" fmla="*/ 7 w 91"/>
                <a:gd name="T1" fmla="*/ 36 h 77"/>
                <a:gd name="T2" fmla="*/ 7 w 91"/>
                <a:gd name="T3" fmla="*/ 36 h 77"/>
                <a:gd name="T4" fmla="*/ 6 w 91"/>
                <a:gd name="T5" fmla="*/ 33 h 77"/>
                <a:gd name="T6" fmla="*/ 4 w 91"/>
                <a:gd name="T7" fmla="*/ 5 h 77"/>
                <a:gd name="T8" fmla="*/ 8 w 91"/>
                <a:gd name="T9" fmla="*/ 2 h 77"/>
                <a:gd name="T10" fmla="*/ 19 w 91"/>
                <a:gd name="T11" fmla="*/ 11 h 77"/>
                <a:gd name="T12" fmla="*/ 20 w 91"/>
                <a:gd name="T13" fmla="*/ 12 h 77"/>
                <a:gd name="T14" fmla="*/ 20 w 91"/>
                <a:gd name="T15" fmla="*/ 12 h 77"/>
                <a:gd name="T16" fmla="*/ 20 w 91"/>
                <a:gd name="T17" fmla="*/ 12 h 77"/>
                <a:gd name="T18" fmla="*/ 21 w 91"/>
                <a:gd name="T19" fmla="*/ 13 h 77"/>
                <a:gd name="T20" fmla="*/ 29 w 91"/>
                <a:gd name="T21" fmla="*/ 21 h 77"/>
                <a:gd name="T22" fmla="*/ 55 w 91"/>
                <a:gd name="T23" fmla="*/ 40 h 77"/>
                <a:gd name="T24" fmla="*/ 83 w 91"/>
                <a:gd name="T25" fmla="*/ 55 h 77"/>
                <a:gd name="T26" fmla="*/ 89 w 91"/>
                <a:gd name="T27" fmla="*/ 58 h 77"/>
                <a:gd name="T28" fmla="*/ 91 w 91"/>
                <a:gd name="T29" fmla="*/ 69 h 77"/>
                <a:gd name="T30" fmla="*/ 77 w 91"/>
                <a:gd name="T31" fmla="*/ 72 h 77"/>
                <a:gd name="T32" fmla="*/ 23 w 91"/>
                <a:gd name="T33" fmla="*/ 58 h 77"/>
                <a:gd name="T34" fmla="*/ 7 w 91"/>
                <a:gd name="T35" fmla="*/ 3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1" h="77">
                  <a:moveTo>
                    <a:pt x="7" y="36"/>
                  </a:moveTo>
                  <a:cubicBezTo>
                    <a:pt x="7" y="36"/>
                    <a:pt x="7" y="36"/>
                    <a:pt x="7" y="36"/>
                  </a:cubicBezTo>
                  <a:cubicBezTo>
                    <a:pt x="7" y="35"/>
                    <a:pt x="6" y="34"/>
                    <a:pt x="6" y="33"/>
                  </a:cubicBezTo>
                  <a:cubicBezTo>
                    <a:pt x="0" y="21"/>
                    <a:pt x="2" y="6"/>
                    <a:pt x="4" y="5"/>
                  </a:cubicBezTo>
                  <a:cubicBezTo>
                    <a:pt x="6" y="1"/>
                    <a:pt x="7" y="4"/>
                    <a:pt x="8" y="2"/>
                  </a:cubicBezTo>
                  <a:cubicBezTo>
                    <a:pt x="9" y="0"/>
                    <a:pt x="11" y="1"/>
                    <a:pt x="19" y="11"/>
                  </a:cubicBezTo>
                  <a:cubicBezTo>
                    <a:pt x="19" y="11"/>
                    <a:pt x="20" y="11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3" y="15"/>
                    <a:pt x="26" y="18"/>
                    <a:pt x="29" y="21"/>
                  </a:cubicBezTo>
                  <a:cubicBezTo>
                    <a:pt x="38" y="28"/>
                    <a:pt x="48" y="36"/>
                    <a:pt x="55" y="40"/>
                  </a:cubicBezTo>
                  <a:cubicBezTo>
                    <a:pt x="61" y="43"/>
                    <a:pt x="75" y="51"/>
                    <a:pt x="83" y="55"/>
                  </a:cubicBezTo>
                  <a:cubicBezTo>
                    <a:pt x="86" y="57"/>
                    <a:pt x="89" y="58"/>
                    <a:pt x="89" y="58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86" y="71"/>
                    <a:pt x="82" y="72"/>
                    <a:pt x="77" y="72"/>
                  </a:cubicBezTo>
                  <a:cubicBezTo>
                    <a:pt x="51" y="77"/>
                    <a:pt x="34" y="69"/>
                    <a:pt x="23" y="58"/>
                  </a:cubicBezTo>
                  <a:cubicBezTo>
                    <a:pt x="15" y="51"/>
                    <a:pt x="11" y="43"/>
                    <a:pt x="7" y="3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8" name="Freeform 526">
              <a:extLst>
                <a:ext uri="{FF2B5EF4-FFF2-40B4-BE49-F238E27FC236}">
                  <a16:creationId xmlns:a16="http://schemas.microsoft.com/office/drawing/2014/main" id="{3D212A3A-9484-4605-93E3-2FF885E097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70226" y="4129028"/>
              <a:ext cx="235056" cy="194655"/>
            </a:xfrm>
            <a:custGeom>
              <a:avLst/>
              <a:gdLst>
                <a:gd name="T0" fmla="*/ 0 w 56"/>
                <a:gd name="T1" fmla="*/ 37 h 46"/>
                <a:gd name="T2" fmla="*/ 10 w 56"/>
                <a:gd name="T3" fmla="*/ 45 h 46"/>
                <a:gd name="T4" fmla="*/ 11 w 56"/>
                <a:gd name="T5" fmla="*/ 45 h 46"/>
                <a:gd name="T6" fmla="*/ 14 w 56"/>
                <a:gd name="T7" fmla="*/ 45 h 46"/>
                <a:gd name="T8" fmla="*/ 0 w 56"/>
                <a:gd name="T9" fmla="*/ 37 h 46"/>
                <a:gd name="T10" fmla="*/ 5 w 56"/>
                <a:gd name="T11" fmla="*/ 12 h 46"/>
                <a:gd name="T12" fmla="*/ 24 w 56"/>
                <a:gd name="T13" fmla="*/ 33 h 46"/>
                <a:gd name="T14" fmla="*/ 32 w 56"/>
                <a:gd name="T15" fmla="*/ 44 h 46"/>
                <a:gd name="T16" fmla="*/ 30 w 56"/>
                <a:gd name="T17" fmla="*/ 44 h 46"/>
                <a:gd name="T18" fmla="*/ 5 w 56"/>
                <a:gd name="T19" fmla="*/ 29 h 46"/>
                <a:gd name="T20" fmla="*/ 22 w 56"/>
                <a:gd name="T21" fmla="*/ 46 h 46"/>
                <a:gd name="T22" fmla="*/ 26 w 56"/>
                <a:gd name="T23" fmla="*/ 46 h 46"/>
                <a:gd name="T24" fmla="*/ 26 w 56"/>
                <a:gd name="T25" fmla="*/ 46 h 46"/>
                <a:gd name="T26" fmla="*/ 41 w 56"/>
                <a:gd name="T27" fmla="*/ 46 h 46"/>
                <a:gd name="T28" fmla="*/ 56 w 56"/>
                <a:gd name="T29" fmla="*/ 44 h 46"/>
                <a:gd name="T30" fmla="*/ 53 w 56"/>
                <a:gd name="T31" fmla="*/ 42 h 46"/>
                <a:gd name="T32" fmla="*/ 37 w 56"/>
                <a:gd name="T33" fmla="*/ 31 h 46"/>
                <a:gd name="T34" fmla="*/ 33 w 56"/>
                <a:gd name="T35" fmla="*/ 33 h 46"/>
                <a:gd name="T36" fmla="*/ 30 w 56"/>
                <a:gd name="T37" fmla="*/ 32 h 46"/>
                <a:gd name="T38" fmla="*/ 5 w 56"/>
                <a:gd name="T39" fmla="*/ 12 h 46"/>
                <a:gd name="T40" fmla="*/ 6 w 56"/>
                <a:gd name="T41" fmla="*/ 0 h 46"/>
                <a:gd name="T42" fmla="*/ 21 w 56"/>
                <a:gd name="T43" fmla="*/ 14 h 46"/>
                <a:gd name="T44" fmla="*/ 19 w 56"/>
                <a:gd name="T45" fmla="*/ 10 h 46"/>
                <a:gd name="T46" fmla="*/ 6 w 56"/>
                <a:gd name="T4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6" h="46">
                  <a:moveTo>
                    <a:pt x="0" y="37"/>
                  </a:moveTo>
                  <a:cubicBezTo>
                    <a:pt x="3" y="40"/>
                    <a:pt x="6" y="43"/>
                    <a:pt x="10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2" y="45"/>
                    <a:pt x="13" y="45"/>
                    <a:pt x="14" y="45"/>
                  </a:cubicBezTo>
                  <a:cubicBezTo>
                    <a:pt x="9" y="43"/>
                    <a:pt x="3" y="39"/>
                    <a:pt x="0" y="37"/>
                  </a:cubicBezTo>
                  <a:moveTo>
                    <a:pt x="5" y="12"/>
                  </a:moveTo>
                  <a:cubicBezTo>
                    <a:pt x="5" y="12"/>
                    <a:pt x="13" y="26"/>
                    <a:pt x="24" y="33"/>
                  </a:cubicBezTo>
                  <a:cubicBezTo>
                    <a:pt x="34" y="41"/>
                    <a:pt x="38" y="43"/>
                    <a:pt x="32" y="44"/>
                  </a:cubicBezTo>
                  <a:cubicBezTo>
                    <a:pt x="31" y="44"/>
                    <a:pt x="31" y="44"/>
                    <a:pt x="30" y="44"/>
                  </a:cubicBezTo>
                  <a:cubicBezTo>
                    <a:pt x="24" y="44"/>
                    <a:pt x="14" y="38"/>
                    <a:pt x="5" y="29"/>
                  </a:cubicBezTo>
                  <a:cubicBezTo>
                    <a:pt x="7" y="36"/>
                    <a:pt x="17" y="42"/>
                    <a:pt x="22" y="46"/>
                  </a:cubicBezTo>
                  <a:cubicBezTo>
                    <a:pt x="23" y="46"/>
                    <a:pt x="25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31" y="46"/>
                    <a:pt x="36" y="46"/>
                    <a:pt x="41" y="46"/>
                  </a:cubicBezTo>
                  <a:cubicBezTo>
                    <a:pt x="46" y="46"/>
                    <a:pt x="50" y="46"/>
                    <a:pt x="56" y="44"/>
                  </a:cubicBezTo>
                  <a:cubicBezTo>
                    <a:pt x="55" y="43"/>
                    <a:pt x="54" y="43"/>
                    <a:pt x="53" y="42"/>
                  </a:cubicBezTo>
                  <a:cubicBezTo>
                    <a:pt x="47" y="40"/>
                    <a:pt x="42" y="36"/>
                    <a:pt x="37" y="31"/>
                  </a:cubicBezTo>
                  <a:cubicBezTo>
                    <a:pt x="36" y="32"/>
                    <a:pt x="35" y="33"/>
                    <a:pt x="33" y="33"/>
                  </a:cubicBezTo>
                  <a:cubicBezTo>
                    <a:pt x="32" y="33"/>
                    <a:pt x="31" y="32"/>
                    <a:pt x="30" y="32"/>
                  </a:cubicBezTo>
                  <a:cubicBezTo>
                    <a:pt x="22" y="30"/>
                    <a:pt x="5" y="12"/>
                    <a:pt x="5" y="12"/>
                  </a:cubicBezTo>
                  <a:moveTo>
                    <a:pt x="6" y="0"/>
                  </a:moveTo>
                  <a:cubicBezTo>
                    <a:pt x="8" y="5"/>
                    <a:pt x="14" y="9"/>
                    <a:pt x="21" y="14"/>
                  </a:cubicBezTo>
                  <a:cubicBezTo>
                    <a:pt x="20" y="13"/>
                    <a:pt x="20" y="11"/>
                    <a:pt x="19" y="10"/>
                  </a:cubicBezTo>
                  <a:cubicBezTo>
                    <a:pt x="14" y="7"/>
                    <a:pt x="10" y="3"/>
                    <a:pt x="6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9" name="Freeform 527">
              <a:extLst>
                <a:ext uri="{FF2B5EF4-FFF2-40B4-BE49-F238E27FC236}">
                  <a16:creationId xmlns:a16="http://schemas.microsoft.com/office/drawing/2014/main" id="{0CDA6BCA-C10F-406F-98AA-719CB2D67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3281" y="3921518"/>
              <a:ext cx="290147" cy="402165"/>
            </a:xfrm>
            <a:custGeom>
              <a:avLst/>
              <a:gdLst>
                <a:gd name="T0" fmla="*/ 3 w 69"/>
                <a:gd name="T1" fmla="*/ 43 h 95"/>
                <a:gd name="T2" fmla="*/ 1 w 69"/>
                <a:gd name="T3" fmla="*/ 32 h 95"/>
                <a:gd name="T4" fmla="*/ 4 w 69"/>
                <a:gd name="T5" fmla="*/ 14 h 95"/>
                <a:gd name="T6" fmla="*/ 4 w 69"/>
                <a:gd name="T7" fmla="*/ 14 h 95"/>
                <a:gd name="T8" fmla="*/ 10 w 69"/>
                <a:gd name="T9" fmla="*/ 4 h 95"/>
                <a:gd name="T10" fmla="*/ 15 w 69"/>
                <a:gd name="T11" fmla="*/ 3 h 95"/>
                <a:gd name="T12" fmla="*/ 19 w 69"/>
                <a:gd name="T13" fmla="*/ 5 h 95"/>
                <a:gd name="T14" fmla="*/ 22 w 69"/>
                <a:gd name="T15" fmla="*/ 2 h 95"/>
                <a:gd name="T16" fmla="*/ 26 w 69"/>
                <a:gd name="T17" fmla="*/ 0 h 95"/>
                <a:gd name="T18" fmla="*/ 41 w 69"/>
                <a:gd name="T19" fmla="*/ 8 h 95"/>
                <a:gd name="T20" fmla="*/ 41 w 69"/>
                <a:gd name="T21" fmla="*/ 8 h 95"/>
                <a:gd name="T22" fmla="*/ 46 w 69"/>
                <a:gd name="T23" fmla="*/ 12 h 95"/>
                <a:gd name="T24" fmla="*/ 57 w 69"/>
                <a:gd name="T25" fmla="*/ 24 h 95"/>
                <a:gd name="T26" fmla="*/ 57 w 69"/>
                <a:gd name="T27" fmla="*/ 24 h 95"/>
                <a:gd name="T28" fmla="*/ 58 w 69"/>
                <a:gd name="T29" fmla="*/ 27 h 95"/>
                <a:gd name="T30" fmla="*/ 58 w 69"/>
                <a:gd name="T31" fmla="*/ 27 h 95"/>
                <a:gd name="T32" fmla="*/ 68 w 69"/>
                <a:gd name="T33" fmla="*/ 57 h 95"/>
                <a:gd name="T34" fmla="*/ 61 w 69"/>
                <a:gd name="T35" fmla="*/ 94 h 95"/>
                <a:gd name="T36" fmla="*/ 3 w 69"/>
                <a:gd name="T37" fmla="*/ 4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9" h="95">
                  <a:moveTo>
                    <a:pt x="3" y="43"/>
                  </a:moveTo>
                  <a:cubicBezTo>
                    <a:pt x="2" y="39"/>
                    <a:pt x="1" y="35"/>
                    <a:pt x="1" y="32"/>
                  </a:cubicBezTo>
                  <a:cubicBezTo>
                    <a:pt x="0" y="25"/>
                    <a:pt x="2" y="19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6" y="10"/>
                    <a:pt x="8" y="6"/>
                    <a:pt x="10" y="4"/>
                  </a:cubicBezTo>
                  <a:cubicBezTo>
                    <a:pt x="11" y="2"/>
                    <a:pt x="13" y="2"/>
                    <a:pt x="15" y="3"/>
                  </a:cubicBezTo>
                  <a:cubicBezTo>
                    <a:pt x="16" y="4"/>
                    <a:pt x="18" y="5"/>
                    <a:pt x="19" y="5"/>
                  </a:cubicBezTo>
                  <a:cubicBezTo>
                    <a:pt x="20" y="5"/>
                    <a:pt x="21" y="3"/>
                    <a:pt x="22" y="2"/>
                  </a:cubicBezTo>
                  <a:cubicBezTo>
                    <a:pt x="23" y="1"/>
                    <a:pt x="24" y="0"/>
                    <a:pt x="26" y="0"/>
                  </a:cubicBezTo>
                  <a:cubicBezTo>
                    <a:pt x="30" y="1"/>
                    <a:pt x="35" y="3"/>
                    <a:pt x="41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2" y="9"/>
                    <a:pt x="44" y="10"/>
                    <a:pt x="46" y="12"/>
                  </a:cubicBezTo>
                  <a:cubicBezTo>
                    <a:pt x="50" y="15"/>
                    <a:pt x="53" y="19"/>
                    <a:pt x="57" y="24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7" y="25"/>
                    <a:pt x="58" y="26"/>
                    <a:pt x="58" y="27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4" y="35"/>
                    <a:pt x="68" y="46"/>
                    <a:pt x="68" y="57"/>
                  </a:cubicBezTo>
                  <a:cubicBezTo>
                    <a:pt x="69" y="76"/>
                    <a:pt x="61" y="94"/>
                    <a:pt x="61" y="94"/>
                  </a:cubicBezTo>
                  <a:cubicBezTo>
                    <a:pt x="35" y="95"/>
                    <a:pt x="11" y="65"/>
                    <a:pt x="3" y="43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0" name="Freeform 528">
              <a:extLst>
                <a:ext uri="{FF2B5EF4-FFF2-40B4-BE49-F238E27FC236}">
                  <a16:creationId xmlns:a16="http://schemas.microsoft.com/office/drawing/2014/main" id="{3D1E3C72-FCB4-4AF3-90F5-5EC75ECAF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3846" y="4022518"/>
              <a:ext cx="29382" cy="64273"/>
            </a:xfrm>
            <a:custGeom>
              <a:avLst/>
              <a:gdLst>
                <a:gd name="T0" fmla="*/ 0 w 7"/>
                <a:gd name="T1" fmla="*/ 0 h 15"/>
                <a:gd name="T2" fmla="*/ 0 w 7"/>
                <a:gd name="T3" fmla="*/ 0 h 15"/>
                <a:gd name="T4" fmla="*/ 0 w 7"/>
                <a:gd name="T5" fmla="*/ 0 h 15"/>
                <a:gd name="T6" fmla="*/ 1 w 7"/>
                <a:gd name="T7" fmla="*/ 3 h 15"/>
                <a:gd name="T8" fmla="*/ 1 w 7"/>
                <a:gd name="T9" fmla="*/ 3 h 15"/>
                <a:gd name="T10" fmla="*/ 7 w 7"/>
                <a:gd name="T11" fmla="*/ 15 h 15"/>
                <a:gd name="T12" fmla="*/ 7 w 7"/>
                <a:gd name="T13" fmla="*/ 15 h 15"/>
                <a:gd name="T14" fmla="*/ 1 w 7"/>
                <a:gd name="T15" fmla="*/ 3 h 15"/>
                <a:gd name="T16" fmla="*/ 1 w 7"/>
                <a:gd name="T17" fmla="*/ 3 h 15"/>
                <a:gd name="T18" fmla="*/ 0 w 7"/>
                <a:gd name="T19" fmla="*/ 0 h 15"/>
                <a:gd name="T20" fmla="*/ 0 w 7"/>
                <a:gd name="T21" fmla="*/ 0 h 15"/>
                <a:gd name="T22" fmla="*/ 0 w 7"/>
                <a:gd name="T2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1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4" y="7"/>
                    <a:pt x="6" y="11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1"/>
                    <a:pt x="4" y="7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1" name="Freeform 529">
              <a:extLst>
                <a:ext uri="{FF2B5EF4-FFF2-40B4-BE49-F238E27FC236}">
                  <a16:creationId xmlns:a16="http://schemas.microsoft.com/office/drawing/2014/main" id="{5B239AE9-BD17-43C1-98A2-2797958019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16136" y="3996809"/>
              <a:ext cx="257092" cy="314019"/>
            </a:xfrm>
            <a:custGeom>
              <a:avLst/>
              <a:gdLst>
                <a:gd name="T0" fmla="*/ 53 w 61"/>
                <a:gd name="T1" fmla="*/ 71 h 74"/>
                <a:gd name="T2" fmla="*/ 51 w 61"/>
                <a:gd name="T3" fmla="*/ 65 h 74"/>
                <a:gd name="T4" fmla="*/ 48 w 61"/>
                <a:gd name="T5" fmla="*/ 73 h 74"/>
                <a:gd name="T6" fmla="*/ 49 w 61"/>
                <a:gd name="T7" fmla="*/ 61 h 74"/>
                <a:gd name="T8" fmla="*/ 45 w 61"/>
                <a:gd name="T9" fmla="*/ 59 h 74"/>
                <a:gd name="T10" fmla="*/ 54 w 61"/>
                <a:gd name="T11" fmla="*/ 46 h 74"/>
                <a:gd name="T12" fmla="*/ 59 w 61"/>
                <a:gd name="T13" fmla="*/ 64 h 74"/>
                <a:gd name="T14" fmla="*/ 54 w 61"/>
                <a:gd name="T15" fmla="*/ 46 h 74"/>
                <a:gd name="T16" fmla="*/ 48 w 61"/>
                <a:gd name="T17" fmla="*/ 58 h 74"/>
                <a:gd name="T18" fmla="*/ 45 w 61"/>
                <a:gd name="T19" fmla="*/ 45 h 74"/>
                <a:gd name="T20" fmla="*/ 50 w 61"/>
                <a:gd name="T21" fmla="*/ 46 h 74"/>
                <a:gd name="T22" fmla="*/ 51 w 61"/>
                <a:gd name="T23" fmla="*/ 54 h 74"/>
                <a:gd name="T24" fmla="*/ 50 w 61"/>
                <a:gd name="T25" fmla="*/ 60 h 74"/>
                <a:gd name="T26" fmla="*/ 59 w 61"/>
                <a:gd name="T27" fmla="*/ 69 h 74"/>
                <a:gd name="T28" fmla="*/ 54 w 61"/>
                <a:gd name="T29" fmla="*/ 45 h 74"/>
                <a:gd name="T30" fmla="*/ 40 w 61"/>
                <a:gd name="T31" fmla="*/ 36 h 74"/>
                <a:gd name="T32" fmla="*/ 45 w 61"/>
                <a:gd name="T33" fmla="*/ 51 h 74"/>
                <a:gd name="T34" fmla="*/ 40 w 61"/>
                <a:gd name="T35" fmla="*/ 36 h 74"/>
                <a:gd name="T36" fmla="*/ 38 w 61"/>
                <a:gd name="T37" fmla="*/ 37 h 74"/>
                <a:gd name="T38" fmla="*/ 37 w 61"/>
                <a:gd name="T39" fmla="*/ 32 h 74"/>
                <a:gd name="T40" fmla="*/ 22 w 61"/>
                <a:gd name="T41" fmla="*/ 31 h 74"/>
                <a:gd name="T42" fmla="*/ 30 w 61"/>
                <a:gd name="T43" fmla="*/ 58 h 74"/>
                <a:gd name="T44" fmla="*/ 29 w 61"/>
                <a:gd name="T45" fmla="*/ 59 h 74"/>
                <a:gd name="T46" fmla="*/ 47 w 61"/>
                <a:gd name="T47" fmla="*/ 74 h 74"/>
                <a:gd name="T48" fmla="*/ 31 w 61"/>
                <a:gd name="T49" fmla="*/ 48 h 74"/>
                <a:gd name="T50" fmla="*/ 46 w 61"/>
                <a:gd name="T51" fmla="*/ 28 h 74"/>
                <a:gd name="T52" fmla="*/ 45 w 61"/>
                <a:gd name="T53" fmla="*/ 30 h 74"/>
                <a:gd name="T54" fmla="*/ 51 w 61"/>
                <a:gd name="T55" fmla="*/ 41 h 74"/>
                <a:gd name="T56" fmla="*/ 46 w 61"/>
                <a:gd name="T57" fmla="*/ 28 h 74"/>
                <a:gd name="T58" fmla="*/ 21 w 61"/>
                <a:gd name="T59" fmla="*/ 31 h 74"/>
                <a:gd name="T60" fmla="*/ 20 w 61"/>
                <a:gd name="T61" fmla="*/ 25 h 74"/>
                <a:gd name="T62" fmla="*/ 42 w 61"/>
                <a:gd name="T63" fmla="*/ 73 h 74"/>
                <a:gd name="T64" fmla="*/ 14 w 61"/>
                <a:gd name="T65" fmla="*/ 45 h 74"/>
                <a:gd name="T66" fmla="*/ 41 w 61"/>
                <a:gd name="T67" fmla="*/ 19 h 74"/>
                <a:gd name="T68" fmla="*/ 45 w 61"/>
                <a:gd name="T69" fmla="*/ 27 h 74"/>
                <a:gd name="T70" fmla="*/ 46 w 61"/>
                <a:gd name="T71" fmla="*/ 27 h 74"/>
                <a:gd name="T72" fmla="*/ 48 w 61"/>
                <a:gd name="T73" fmla="*/ 0 h 74"/>
                <a:gd name="T74" fmla="*/ 59 w 61"/>
                <a:gd name="T75" fmla="*/ 27 h 74"/>
                <a:gd name="T76" fmla="*/ 55 w 61"/>
                <a:gd name="T77" fmla="*/ 9 h 74"/>
                <a:gd name="T78" fmla="*/ 54 w 61"/>
                <a:gd name="T79" fmla="*/ 6 h 74"/>
                <a:gd name="T80" fmla="*/ 54 w 61"/>
                <a:gd name="T81" fmla="*/ 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1" h="74">
                  <a:moveTo>
                    <a:pt x="51" y="65"/>
                  </a:moveTo>
                  <a:cubicBezTo>
                    <a:pt x="52" y="67"/>
                    <a:pt x="53" y="69"/>
                    <a:pt x="53" y="71"/>
                  </a:cubicBezTo>
                  <a:cubicBezTo>
                    <a:pt x="54" y="71"/>
                    <a:pt x="55" y="70"/>
                    <a:pt x="55" y="70"/>
                  </a:cubicBezTo>
                  <a:cubicBezTo>
                    <a:pt x="54" y="69"/>
                    <a:pt x="52" y="67"/>
                    <a:pt x="51" y="65"/>
                  </a:cubicBezTo>
                  <a:moveTo>
                    <a:pt x="38" y="56"/>
                  </a:moveTo>
                  <a:cubicBezTo>
                    <a:pt x="41" y="64"/>
                    <a:pt x="45" y="71"/>
                    <a:pt x="48" y="73"/>
                  </a:cubicBezTo>
                  <a:cubicBezTo>
                    <a:pt x="49" y="73"/>
                    <a:pt x="51" y="72"/>
                    <a:pt x="52" y="71"/>
                  </a:cubicBezTo>
                  <a:cubicBezTo>
                    <a:pt x="51" y="69"/>
                    <a:pt x="49" y="65"/>
                    <a:pt x="49" y="61"/>
                  </a:cubicBezTo>
                  <a:cubicBezTo>
                    <a:pt x="48" y="60"/>
                    <a:pt x="48" y="59"/>
                    <a:pt x="47" y="58"/>
                  </a:cubicBezTo>
                  <a:cubicBezTo>
                    <a:pt x="47" y="59"/>
                    <a:pt x="46" y="59"/>
                    <a:pt x="45" y="59"/>
                  </a:cubicBezTo>
                  <a:cubicBezTo>
                    <a:pt x="43" y="59"/>
                    <a:pt x="41" y="58"/>
                    <a:pt x="38" y="56"/>
                  </a:cubicBezTo>
                  <a:moveTo>
                    <a:pt x="54" y="46"/>
                  </a:moveTo>
                  <a:cubicBezTo>
                    <a:pt x="55" y="54"/>
                    <a:pt x="58" y="62"/>
                    <a:pt x="60" y="68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7" y="58"/>
                    <a:pt x="57" y="53"/>
                    <a:pt x="56" y="48"/>
                  </a:cubicBezTo>
                  <a:cubicBezTo>
                    <a:pt x="56" y="48"/>
                    <a:pt x="55" y="47"/>
                    <a:pt x="54" y="46"/>
                  </a:cubicBezTo>
                  <a:moveTo>
                    <a:pt x="45" y="45"/>
                  </a:moveTo>
                  <a:cubicBezTo>
                    <a:pt x="45" y="49"/>
                    <a:pt x="46" y="53"/>
                    <a:pt x="48" y="58"/>
                  </a:cubicBezTo>
                  <a:cubicBezTo>
                    <a:pt x="48" y="56"/>
                    <a:pt x="48" y="53"/>
                    <a:pt x="48" y="51"/>
                  </a:cubicBezTo>
                  <a:cubicBezTo>
                    <a:pt x="48" y="49"/>
                    <a:pt x="47" y="47"/>
                    <a:pt x="45" y="45"/>
                  </a:cubicBezTo>
                  <a:moveTo>
                    <a:pt x="52" y="41"/>
                  </a:moveTo>
                  <a:cubicBezTo>
                    <a:pt x="51" y="43"/>
                    <a:pt x="51" y="44"/>
                    <a:pt x="50" y="46"/>
                  </a:cubicBezTo>
                  <a:cubicBezTo>
                    <a:pt x="51" y="50"/>
                    <a:pt x="52" y="52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0" y="54"/>
                    <a:pt x="50" y="53"/>
                    <a:pt x="49" y="52"/>
                  </a:cubicBezTo>
                  <a:cubicBezTo>
                    <a:pt x="49" y="55"/>
                    <a:pt x="49" y="58"/>
                    <a:pt x="50" y="60"/>
                  </a:cubicBezTo>
                  <a:cubicBezTo>
                    <a:pt x="52" y="65"/>
                    <a:pt x="55" y="68"/>
                    <a:pt x="57" y="70"/>
                  </a:cubicBezTo>
                  <a:cubicBezTo>
                    <a:pt x="58" y="70"/>
                    <a:pt x="58" y="69"/>
                    <a:pt x="59" y="69"/>
                  </a:cubicBezTo>
                  <a:cubicBezTo>
                    <a:pt x="57" y="63"/>
                    <a:pt x="54" y="54"/>
                    <a:pt x="54" y="47"/>
                  </a:cubicBezTo>
                  <a:cubicBezTo>
                    <a:pt x="54" y="46"/>
                    <a:pt x="54" y="46"/>
                    <a:pt x="54" y="45"/>
                  </a:cubicBezTo>
                  <a:cubicBezTo>
                    <a:pt x="53" y="44"/>
                    <a:pt x="52" y="43"/>
                    <a:pt x="52" y="41"/>
                  </a:cubicBezTo>
                  <a:moveTo>
                    <a:pt x="40" y="36"/>
                  </a:moveTo>
                  <a:cubicBezTo>
                    <a:pt x="40" y="36"/>
                    <a:pt x="39" y="37"/>
                    <a:pt x="39" y="38"/>
                  </a:cubicBezTo>
                  <a:cubicBezTo>
                    <a:pt x="41" y="42"/>
                    <a:pt x="43" y="47"/>
                    <a:pt x="45" y="51"/>
                  </a:cubicBezTo>
                  <a:cubicBezTo>
                    <a:pt x="45" y="49"/>
                    <a:pt x="45" y="46"/>
                    <a:pt x="45" y="43"/>
                  </a:cubicBezTo>
                  <a:cubicBezTo>
                    <a:pt x="43" y="41"/>
                    <a:pt x="42" y="38"/>
                    <a:pt x="40" y="36"/>
                  </a:cubicBezTo>
                  <a:moveTo>
                    <a:pt x="36" y="31"/>
                  </a:moveTo>
                  <a:cubicBezTo>
                    <a:pt x="35" y="31"/>
                    <a:pt x="36" y="34"/>
                    <a:pt x="38" y="37"/>
                  </a:cubicBezTo>
                  <a:cubicBezTo>
                    <a:pt x="39" y="36"/>
                    <a:pt x="39" y="36"/>
                    <a:pt x="40" y="35"/>
                  </a:cubicBezTo>
                  <a:cubicBezTo>
                    <a:pt x="39" y="34"/>
                    <a:pt x="38" y="33"/>
                    <a:pt x="37" y="32"/>
                  </a:cubicBezTo>
                  <a:cubicBezTo>
                    <a:pt x="36" y="31"/>
                    <a:pt x="36" y="31"/>
                    <a:pt x="36" y="31"/>
                  </a:cubicBezTo>
                  <a:moveTo>
                    <a:pt x="22" y="31"/>
                  </a:moveTo>
                  <a:cubicBezTo>
                    <a:pt x="22" y="32"/>
                    <a:pt x="21" y="33"/>
                    <a:pt x="21" y="34"/>
                  </a:cubicBezTo>
                  <a:cubicBezTo>
                    <a:pt x="23" y="42"/>
                    <a:pt x="26" y="52"/>
                    <a:pt x="30" y="58"/>
                  </a:cubicBezTo>
                  <a:cubicBezTo>
                    <a:pt x="32" y="60"/>
                    <a:pt x="32" y="61"/>
                    <a:pt x="32" y="61"/>
                  </a:cubicBezTo>
                  <a:cubicBezTo>
                    <a:pt x="31" y="61"/>
                    <a:pt x="30" y="60"/>
                    <a:pt x="29" y="59"/>
                  </a:cubicBezTo>
                  <a:cubicBezTo>
                    <a:pt x="34" y="66"/>
                    <a:pt x="42" y="71"/>
                    <a:pt x="46" y="74"/>
                  </a:cubicBezTo>
                  <a:cubicBezTo>
                    <a:pt x="46" y="74"/>
                    <a:pt x="47" y="74"/>
                    <a:pt x="47" y="74"/>
                  </a:cubicBezTo>
                  <a:cubicBezTo>
                    <a:pt x="44" y="71"/>
                    <a:pt x="39" y="64"/>
                    <a:pt x="37" y="55"/>
                  </a:cubicBezTo>
                  <a:cubicBezTo>
                    <a:pt x="35" y="53"/>
                    <a:pt x="32" y="51"/>
                    <a:pt x="31" y="48"/>
                  </a:cubicBezTo>
                  <a:cubicBezTo>
                    <a:pt x="27" y="42"/>
                    <a:pt x="24" y="36"/>
                    <a:pt x="22" y="31"/>
                  </a:cubicBezTo>
                  <a:moveTo>
                    <a:pt x="46" y="28"/>
                  </a:move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30"/>
                    <a:pt x="45" y="30"/>
                  </a:cubicBezTo>
                  <a:cubicBezTo>
                    <a:pt x="47" y="35"/>
                    <a:pt x="49" y="40"/>
                    <a:pt x="50" y="44"/>
                  </a:cubicBezTo>
                  <a:cubicBezTo>
                    <a:pt x="50" y="43"/>
                    <a:pt x="51" y="42"/>
                    <a:pt x="51" y="41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0" y="36"/>
                    <a:pt x="48" y="32"/>
                    <a:pt x="46" y="28"/>
                  </a:cubicBezTo>
                  <a:moveTo>
                    <a:pt x="20" y="25"/>
                  </a:moveTo>
                  <a:cubicBezTo>
                    <a:pt x="20" y="25"/>
                    <a:pt x="20" y="28"/>
                    <a:pt x="21" y="31"/>
                  </a:cubicBezTo>
                  <a:cubicBezTo>
                    <a:pt x="21" y="30"/>
                    <a:pt x="21" y="30"/>
                    <a:pt x="21" y="29"/>
                  </a:cubicBezTo>
                  <a:cubicBezTo>
                    <a:pt x="20" y="27"/>
                    <a:pt x="20" y="25"/>
                    <a:pt x="20" y="25"/>
                  </a:cubicBezTo>
                  <a:moveTo>
                    <a:pt x="0" y="25"/>
                  </a:moveTo>
                  <a:cubicBezTo>
                    <a:pt x="6" y="42"/>
                    <a:pt x="22" y="65"/>
                    <a:pt x="42" y="73"/>
                  </a:cubicBezTo>
                  <a:cubicBezTo>
                    <a:pt x="37" y="70"/>
                    <a:pt x="31" y="64"/>
                    <a:pt x="26" y="57"/>
                  </a:cubicBezTo>
                  <a:cubicBezTo>
                    <a:pt x="22" y="54"/>
                    <a:pt x="17" y="49"/>
                    <a:pt x="14" y="45"/>
                  </a:cubicBezTo>
                  <a:cubicBezTo>
                    <a:pt x="5" y="32"/>
                    <a:pt x="4" y="32"/>
                    <a:pt x="0" y="25"/>
                  </a:cubicBezTo>
                  <a:moveTo>
                    <a:pt x="41" y="19"/>
                  </a:moveTo>
                  <a:cubicBezTo>
                    <a:pt x="41" y="19"/>
                    <a:pt x="42" y="23"/>
                    <a:pt x="44" y="28"/>
                  </a:cubicBezTo>
                  <a:cubicBezTo>
                    <a:pt x="44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6" y="27"/>
                    <a:pt x="46" y="27"/>
                  </a:cubicBezTo>
                  <a:cubicBezTo>
                    <a:pt x="43" y="22"/>
                    <a:pt x="41" y="19"/>
                    <a:pt x="41" y="19"/>
                  </a:cubicBezTo>
                  <a:moveTo>
                    <a:pt x="48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50" y="4"/>
                    <a:pt x="56" y="15"/>
                    <a:pt x="59" y="27"/>
                  </a:cubicBezTo>
                  <a:cubicBezTo>
                    <a:pt x="60" y="25"/>
                    <a:pt x="61" y="23"/>
                    <a:pt x="61" y="21"/>
                  </a:cubicBezTo>
                  <a:cubicBezTo>
                    <a:pt x="60" y="17"/>
                    <a:pt x="58" y="13"/>
                    <a:pt x="55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8"/>
                    <a:pt x="54" y="7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3" y="5"/>
                    <a:pt x="49" y="0"/>
                    <a:pt x="48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2" name="Freeform 530">
              <a:extLst>
                <a:ext uri="{FF2B5EF4-FFF2-40B4-BE49-F238E27FC236}">
                  <a16:creationId xmlns:a16="http://schemas.microsoft.com/office/drawing/2014/main" id="{C3B64268-B1E8-4EB7-8C92-858BA3059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3846" y="3934373"/>
              <a:ext cx="299329" cy="376456"/>
            </a:xfrm>
            <a:custGeom>
              <a:avLst/>
              <a:gdLst>
                <a:gd name="T0" fmla="*/ 7 w 71"/>
                <a:gd name="T1" fmla="*/ 89 h 89"/>
                <a:gd name="T2" fmla="*/ 5 w 71"/>
                <a:gd name="T3" fmla="*/ 79 h 89"/>
                <a:gd name="T4" fmla="*/ 12 w 71"/>
                <a:gd name="T5" fmla="*/ 28 h 89"/>
                <a:gd name="T6" fmla="*/ 12 w 71"/>
                <a:gd name="T7" fmla="*/ 28 h 89"/>
                <a:gd name="T8" fmla="*/ 14 w 71"/>
                <a:gd name="T9" fmla="*/ 25 h 89"/>
                <a:gd name="T10" fmla="*/ 22 w 71"/>
                <a:gd name="T11" fmla="*/ 15 h 89"/>
                <a:gd name="T12" fmla="*/ 40 w 71"/>
                <a:gd name="T13" fmla="*/ 3 h 89"/>
                <a:gd name="T14" fmla="*/ 41 w 71"/>
                <a:gd name="T15" fmla="*/ 3 h 89"/>
                <a:gd name="T16" fmla="*/ 43 w 71"/>
                <a:gd name="T17" fmla="*/ 3 h 89"/>
                <a:gd name="T18" fmla="*/ 44 w 71"/>
                <a:gd name="T19" fmla="*/ 2 h 89"/>
                <a:gd name="T20" fmla="*/ 55 w 71"/>
                <a:gd name="T21" fmla="*/ 3 h 89"/>
                <a:gd name="T22" fmla="*/ 56 w 71"/>
                <a:gd name="T23" fmla="*/ 5 h 89"/>
                <a:gd name="T24" fmla="*/ 65 w 71"/>
                <a:gd name="T25" fmla="*/ 10 h 89"/>
                <a:gd name="T26" fmla="*/ 65 w 71"/>
                <a:gd name="T27" fmla="*/ 10 h 89"/>
                <a:gd name="T28" fmla="*/ 67 w 71"/>
                <a:gd name="T29" fmla="*/ 15 h 89"/>
                <a:gd name="T30" fmla="*/ 69 w 71"/>
                <a:gd name="T31" fmla="*/ 23 h 89"/>
                <a:gd name="T32" fmla="*/ 67 w 71"/>
                <a:gd name="T33" fmla="*/ 53 h 89"/>
                <a:gd name="T34" fmla="*/ 67 w 71"/>
                <a:gd name="T35" fmla="*/ 53 h 89"/>
                <a:gd name="T36" fmla="*/ 57 w 71"/>
                <a:gd name="T37" fmla="*/ 68 h 89"/>
                <a:gd name="T38" fmla="*/ 25 w 71"/>
                <a:gd name="T39" fmla="*/ 85 h 89"/>
                <a:gd name="T40" fmla="*/ 7 w 71"/>
                <a:gd name="T41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" h="89">
                  <a:moveTo>
                    <a:pt x="7" y="89"/>
                  </a:moveTo>
                  <a:cubicBezTo>
                    <a:pt x="5" y="79"/>
                    <a:pt x="5" y="79"/>
                    <a:pt x="5" y="79"/>
                  </a:cubicBezTo>
                  <a:cubicBezTo>
                    <a:pt x="0" y="62"/>
                    <a:pt x="2" y="43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3" y="26"/>
                    <a:pt x="14" y="25"/>
                  </a:cubicBezTo>
                  <a:cubicBezTo>
                    <a:pt x="16" y="21"/>
                    <a:pt x="19" y="18"/>
                    <a:pt x="22" y="15"/>
                  </a:cubicBezTo>
                  <a:cubicBezTo>
                    <a:pt x="29" y="10"/>
                    <a:pt x="35" y="6"/>
                    <a:pt x="40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3"/>
                    <a:pt x="42" y="3"/>
                    <a:pt x="43" y="3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51" y="0"/>
                    <a:pt x="55" y="0"/>
                    <a:pt x="55" y="3"/>
                  </a:cubicBezTo>
                  <a:cubicBezTo>
                    <a:pt x="55" y="4"/>
                    <a:pt x="56" y="5"/>
                    <a:pt x="56" y="5"/>
                  </a:cubicBezTo>
                  <a:cubicBezTo>
                    <a:pt x="57" y="9"/>
                    <a:pt x="62" y="6"/>
                    <a:pt x="65" y="10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6" y="12"/>
                    <a:pt x="67" y="14"/>
                    <a:pt x="67" y="15"/>
                  </a:cubicBezTo>
                  <a:cubicBezTo>
                    <a:pt x="68" y="18"/>
                    <a:pt x="69" y="21"/>
                    <a:pt x="69" y="23"/>
                  </a:cubicBezTo>
                  <a:cubicBezTo>
                    <a:pt x="71" y="35"/>
                    <a:pt x="70" y="45"/>
                    <a:pt x="67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4" y="59"/>
                    <a:pt x="61" y="64"/>
                    <a:pt x="57" y="68"/>
                  </a:cubicBezTo>
                  <a:cubicBezTo>
                    <a:pt x="49" y="77"/>
                    <a:pt x="37" y="83"/>
                    <a:pt x="25" y="85"/>
                  </a:cubicBezTo>
                  <a:cubicBezTo>
                    <a:pt x="7" y="89"/>
                    <a:pt x="7" y="89"/>
                    <a:pt x="7" y="89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3" name="Freeform 531">
              <a:extLst>
                <a:ext uri="{FF2B5EF4-FFF2-40B4-BE49-F238E27FC236}">
                  <a16:creationId xmlns:a16="http://schemas.microsoft.com/office/drawing/2014/main" id="{640F5E01-9D59-4933-A5DD-500C81B319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53028" y="4028027"/>
              <a:ext cx="271783" cy="260765"/>
            </a:xfrm>
            <a:custGeom>
              <a:avLst/>
              <a:gdLst>
                <a:gd name="T0" fmla="*/ 23 w 65"/>
                <a:gd name="T1" fmla="*/ 50 h 62"/>
                <a:gd name="T2" fmla="*/ 21 w 65"/>
                <a:gd name="T3" fmla="*/ 60 h 62"/>
                <a:gd name="T4" fmla="*/ 21 w 65"/>
                <a:gd name="T5" fmla="*/ 58 h 62"/>
                <a:gd name="T6" fmla="*/ 27 w 65"/>
                <a:gd name="T7" fmla="*/ 48 h 62"/>
                <a:gd name="T8" fmla="*/ 8 w 65"/>
                <a:gd name="T9" fmla="*/ 48 h 62"/>
                <a:gd name="T10" fmla="*/ 14 w 65"/>
                <a:gd name="T11" fmla="*/ 61 h 62"/>
                <a:gd name="T12" fmla="*/ 15 w 65"/>
                <a:gd name="T13" fmla="*/ 49 h 62"/>
                <a:gd name="T14" fmla="*/ 15 w 65"/>
                <a:gd name="T15" fmla="*/ 41 h 62"/>
                <a:gd name="T16" fmla="*/ 1 w 65"/>
                <a:gd name="T17" fmla="*/ 35 h 62"/>
                <a:gd name="T18" fmla="*/ 3 w 65"/>
                <a:gd name="T19" fmla="*/ 57 h 62"/>
                <a:gd name="T20" fmla="*/ 4 w 65"/>
                <a:gd name="T21" fmla="*/ 62 h 62"/>
                <a:gd name="T22" fmla="*/ 8 w 65"/>
                <a:gd name="T23" fmla="*/ 55 h 62"/>
                <a:gd name="T24" fmla="*/ 7 w 65"/>
                <a:gd name="T25" fmla="*/ 50 h 62"/>
                <a:gd name="T26" fmla="*/ 4 w 65"/>
                <a:gd name="T27" fmla="*/ 40 h 62"/>
                <a:gd name="T28" fmla="*/ 27 w 65"/>
                <a:gd name="T29" fmla="*/ 34 h 62"/>
                <a:gd name="T30" fmla="*/ 16 w 65"/>
                <a:gd name="T31" fmla="*/ 58 h 62"/>
                <a:gd name="T32" fmla="*/ 20 w 65"/>
                <a:gd name="T33" fmla="*/ 52 h 62"/>
                <a:gd name="T34" fmla="*/ 28 w 65"/>
                <a:gd name="T35" fmla="*/ 36 h 62"/>
                <a:gd name="T36" fmla="*/ 29 w 65"/>
                <a:gd name="T37" fmla="*/ 32 h 62"/>
                <a:gd name="T38" fmla="*/ 28 w 65"/>
                <a:gd name="T39" fmla="*/ 34 h 62"/>
                <a:gd name="T40" fmla="*/ 64 w 65"/>
                <a:gd name="T41" fmla="*/ 28 h 62"/>
                <a:gd name="T42" fmla="*/ 36 w 65"/>
                <a:gd name="T43" fmla="*/ 58 h 62"/>
                <a:gd name="T44" fmla="*/ 55 w 65"/>
                <a:gd name="T45" fmla="*/ 46 h 62"/>
                <a:gd name="T46" fmla="*/ 65 w 65"/>
                <a:gd name="T47" fmla="*/ 31 h 62"/>
                <a:gd name="T48" fmla="*/ 18 w 65"/>
                <a:gd name="T49" fmla="*/ 25 h 62"/>
                <a:gd name="T50" fmla="*/ 15 w 65"/>
                <a:gd name="T51" fmla="*/ 39 h 62"/>
                <a:gd name="T52" fmla="*/ 51 w 65"/>
                <a:gd name="T53" fmla="*/ 24 h 62"/>
                <a:gd name="T54" fmla="*/ 24 w 65"/>
                <a:gd name="T55" fmla="*/ 56 h 62"/>
                <a:gd name="T56" fmla="*/ 33 w 65"/>
                <a:gd name="T57" fmla="*/ 23 h 62"/>
                <a:gd name="T58" fmla="*/ 29 w 65"/>
                <a:gd name="T59" fmla="*/ 34 h 62"/>
                <a:gd name="T60" fmla="*/ 15 w 65"/>
                <a:gd name="T61" fmla="*/ 0 h 62"/>
                <a:gd name="T62" fmla="*/ 10 w 65"/>
                <a:gd name="T63" fmla="*/ 6 h 62"/>
                <a:gd name="T64" fmla="*/ 5 w 65"/>
                <a:gd name="T65" fmla="*/ 14 h 62"/>
                <a:gd name="T66" fmla="*/ 1 w 65"/>
                <a:gd name="T67" fmla="*/ 34 h 62"/>
                <a:gd name="T68" fmla="*/ 6 w 65"/>
                <a:gd name="T69" fmla="*/ 26 h 62"/>
                <a:gd name="T70" fmla="*/ 6 w 65"/>
                <a:gd name="T71" fmla="*/ 23 h 62"/>
                <a:gd name="T72" fmla="*/ 16 w 65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5" h="62">
                  <a:moveTo>
                    <a:pt x="27" y="48"/>
                  </a:moveTo>
                  <a:cubicBezTo>
                    <a:pt x="25" y="49"/>
                    <a:pt x="24" y="50"/>
                    <a:pt x="23" y="50"/>
                  </a:cubicBezTo>
                  <a:cubicBezTo>
                    <a:pt x="21" y="54"/>
                    <a:pt x="18" y="58"/>
                    <a:pt x="16" y="60"/>
                  </a:cubicBezTo>
                  <a:cubicBezTo>
                    <a:pt x="18" y="60"/>
                    <a:pt x="19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59"/>
                    <a:pt x="21" y="59"/>
                    <a:pt x="21" y="58"/>
                  </a:cubicBezTo>
                  <a:cubicBezTo>
                    <a:pt x="22" y="58"/>
                    <a:pt x="22" y="57"/>
                    <a:pt x="23" y="57"/>
                  </a:cubicBezTo>
                  <a:cubicBezTo>
                    <a:pt x="24" y="54"/>
                    <a:pt x="26" y="51"/>
                    <a:pt x="27" y="48"/>
                  </a:cubicBezTo>
                  <a:moveTo>
                    <a:pt x="13" y="37"/>
                  </a:moveTo>
                  <a:cubicBezTo>
                    <a:pt x="12" y="41"/>
                    <a:pt x="10" y="45"/>
                    <a:pt x="8" y="48"/>
                  </a:cubicBezTo>
                  <a:cubicBezTo>
                    <a:pt x="10" y="53"/>
                    <a:pt x="10" y="57"/>
                    <a:pt x="10" y="61"/>
                  </a:cubicBezTo>
                  <a:cubicBezTo>
                    <a:pt x="11" y="61"/>
                    <a:pt x="12" y="61"/>
                    <a:pt x="14" y="61"/>
                  </a:cubicBezTo>
                  <a:cubicBezTo>
                    <a:pt x="15" y="58"/>
                    <a:pt x="15" y="54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4" y="50"/>
                    <a:pt x="14" y="46"/>
                    <a:pt x="15" y="41"/>
                  </a:cubicBezTo>
                  <a:cubicBezTo>
                    <a:pt x="14" y="40"/>
                    <a:pt x="14" y="38"/>
                    <a:pt x="13" y="37"/>
                  </a:cubicBezTo>
                  <a:moveTo>
                    <a:pt x="1" y="35"/>
                  </a:moveTo>
                  <a:cubicBezTo>
                    <a:pt x="0" y="37"/>
                    <a:pt x="0" y="38"/>
                    <a:pt x="0" y="39"/>
                  </a:cubicBezTo>
                  <a:cubicBezTo>
                    <a:pt x="0" y="45"/>
                    <a:pt x="1" y="51"/>
                    <a:pt x="3" y="57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1"/>
                    <a:pt x="4" y="62"/>
                    <a:pt x="4" y="62"/>
                  </a:cubicBezTo>
                  <a:cubicBezTo>
                    <a:pt x="5" y="62"/>
                    <a:pt x="7" y="61"/>
                    <a:pt x="8" y="61"/>
                  </a:cubicBezTo>
                  <a:cubicBezTo>
                    <a:pt x="8" y="59"/>
                    <a:pt x="8" y="57"/>
                    <a:pt x="8" y="55"/>
                  </a:cubicBezTo>
                  <a:cubicBezTo>
                    <a:pt x="8" y="53"/>
                    <a:pt x="8" y="51"/>
                    <a:pt x="8" y="49"/>
                  </a:cubicBezTo>
                  <a:cubicBezTo>
                    <a:pt x="7" y="49"/>
                    <a:pt x="7" y="49"/>
                    <a:pt x="7" y="50"/>
                  </a:cubicBezTo>
                  <a:cubicBezTo>
                    <a:pt x="7" y="50"/>
                    <a:pt x="6" y="50"/>
                    <a:pt x="6" y="50"/>
                  </a:cubicBezTo>
                  <a:cubicBezTo>
                    <a:pt x="5" y="50"/>
                    <a:pt x="4" y="46"/>
                    <a:pt x="4" y="40"/>
                  </a:cubicBezTo>
                  <a:cubicBezTo>
                    <a:pt x="3" y="38"/>
                    <a:pt x="2" y="36"/>
                    <a:pt x="1" y="35"/>
                  </a:cubicBezTo>
                  <a:moveTo>
                    <a:pt x="27" y="34"/>
                  </a:moveTo>
                  <a:cubicBezTo>
                    <a:pt x="24" y="40"/>
                    <a:pt x="21" y="45"/>
                    <a:pt x="17" y="48"/>
                  </a:cubicBezTo>
                  <a:cubicBezTo>
                    <a:pt x="17" y="52"/>
                    <a:pt x="17" y="55"/>
                    <a:pt x="16" y="58"/>
                  </a:cubicBezTo>
                  <a:cubicBezTo>
                    <a:pt x="18" y="56"/>
                    <a:pt x="19" y="54"/>
                    <a:pt x="21" y="51"/>
                  </a:cubicBezTo>
                  <a:cubicBezTo>
                    <a:pt x="21" y="51"/>
                    <a:pt x="20" y="51"/>
                    <a:pt x="20" y="52"/>
                  </a:cubicBezTo>
                  <a:cubicBezTo>
                    <a:pt x="22" y="48"/>
                    <a:pt x="25" y="44"/>
                    <a:pt x="26" y="40"/>
                  </a:cubicBezTo>
                  <a:cubicBezTo>
                    <a:pt x="27" y="39"/>
                    <a:pt x="27" y="38"/>
                    <a:pt x="28" y="36"/>
                  </a:cubicBezTo>
                  <a:cubicBezTo>
                    <a:pt x="28" y="36"/>
                    <a:pt x="28" y="35"/>
                    <a:pt x="27" y="34"/>
                  </a:cubicBezTo>
                  <a:moveTo>
                    <a:pt x="29" y="32"/>
                  </a:moveTo>
                  <a:cubicBezTo>
                    <a:pt x="28" y="32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3"/>
                    <a:pt x="29" y="32"/>
                  </a:cubicBezTo>
                  <a:moveTo>
                    <a:pt x="64" y="28"/>
                  </a:moveTo>
                  <a:cubicBezTo>
                    <a:pt x="64" y="28"/>
                    <a:pt x="64" y="28"/>
                    <a:pt x="64" y="28"/>
                  </a:cubicBezTo>
                  <a:cubicBezTo>
                    <a:pt x="64" y="28"/>
                    <a:pt x="55" y="46"/>
                    <a:pt x="36" y="58"/>
                  </a:cubicBezTo>
                  <a:cubicBezTo>
                    <a:pt x="38" y="57"/>
                    <a:pt x="41" y="56"/>
                    <a:pt x="43" y="56"/>
                  </a:cubicBezTo>
                  <a:cubicBezTo>
                    <a:pt x="47" y="53"/>
                    <a:pt x="51" y="50"/>
                    <a:pt x="55" y="46"/>
                  </a:cubicBezTo>
                  <a:cubicBezTo>
                    <a:pt x="59" y="42"/>
                    <a:pt x="62" y="37"/>
                    <a:pt x="65" y="31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5" y="29"/>
                    <a:pt x="65" y="28"/>
                    <a:pt x="64" y="28"/>
                  </a:cubicBezTo>
                  <a:moveTo>
                    <a:pt x="18" y="25"/>
                  </a:moveTo>
                  <a:cubicBezTo>
                    <a:pt x="18" y="25"/>
                    <a:pt x="16" y="30"/>
                    <a:pt x="14" y="36"/>
                  </a:cubicBezTo>
                  <a:cubicBezTo>
                    <a:pt x="14" y="37"/>
                    <a:pt x="15" y="38"/>
                    <a:pt x="15" y="39"/>
                  </a:cubicBezTo>
                  <a:cubicBezTo>
                    <a:pt x="16" y="32"/>
                    <a:pt x="18" y="25"/>
                    <a:pt x="18" y="25"/>
                  </a:cubicBezTo>
                  <a:moveTo>
                    <a:pt x="51" y="24"/>
                  </a:moveTo>
                  <a:cubicBezTo>
                    <a:pt x="51" y="24"/>
                    <a:pt x="39" y="39"/>
                    <a:pt x="28" y="47"/>
                  </a:cubicBezTo>
                  <a:cubicBezTo>
                    <a:pt x="27" y="50"/>
                    <a:pt x="26" y="53"/>
                    <a:pt x="24" y="56"/>
                  </a:cubicBezTo>
                  <a:cubicBezTo>
                    <a:pt x="43" y="42"/>
                    <a:pt x="51" y="24"/>
                    <a:pt x="51" y="24"/>
                  </a:cubicBezTo>
                  <a:moveTo>
                    <a:pt x="33" y="23"/>
                  </a:moveTo>
                  <a:cubicBezTo>
                    <a:pt x="33" y="23"/>
                    <a:pt x="32" y="25"/>
                    <a:pt x="30" y="30"/>
                  </a:cubicBezTo>
                  <a:cubicBezTo>
                    <a:pt x="30" y="31"/>
                    <a:pt x="30" y="33"/>
                    <a:pt x="29" y="34"/>
                  </a:cubicBezTo>
                  <a:cubicBezTo>
                    <a:pt x="32" y="28"/>
                    <a:pt x="33" y="23"/>
                    <a:pt x="33" y="23"/>
                  </a:cubicBezTo>
                  <a:moveTo>
                    <a:pt x="15" y="0"/>
                  </a:moveTo>
                  <a:cubicBezTo>
                    <a:pt x="14" y="0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9"/>
                    <a:pt x="7" y="12"/>
                    <a:pt x="5" y="14"/>
                  </a:cubicBezTo>
                  <a:cubicBezTo>
                    <a:pt x="5" y="16"/>
                    <a:pt x="4" y="18"/>
                    <a:pt x="3" y="20"/>
                  </a:cubicBezTo>
                  <a:cubicBezTo>
                    <a:pt x="2" y="24"/>
                    <a:pt x="1" y="29"/>
                    <a:pt x="1" y="34"/>
                  </a:cubicBezTo>
                  <a:cubicBezTo>
                    <a:pt x="2" y="36"/>
                    <a:pt x="3" y="37"/>
                    <a:pt x="4" y="39"/>
                  </a:cubicBezTo>
                  <a:cubicBezTo>
                    <a:pt x="4" y="35"/>
                    <a:pt x="5" y="31"/>
                    <a:pt x="6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5"/>
                    <a:pt x="5" y="23"/>
                    <a:pt x="6" y="23"/>
                  </a:cubicBezTo>
                  <a:cubicBezTo>
                    <a:pt x="6" y="23"/>
                    <a:pt x="6" y="23"/>
                    <a:pt x="6" y="24"/>
                  </a:cubicBezTo>
                  <a:cubicBezTo>
                    <a:pt x="8" y="16"/>
                    <a:pt x="11" y="8"/>
                    <a:pt x="16" y="1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4" name="Freeform 532">
              <a:extLst>
                <a:ext uri="{FF2B5EF4-FFF2-40B4-BE49-F238E27FC236}">
                  <a16:creationId xmlns:a16="http://schemas.microsoft.com/office/drawing/2014/main" id="{59914C62-8F7F-4651-900F-EAAE236B9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755" y="4145555"/>
              <a:ext cx="71618" cy="187310"/>
            </a:xfrm>
            <a:custGeom>
              <a:avLst/>
              <a:gdLst>
                <a:gd name="T0" fmla="*/ 12 w 17"/>
                <a:gd name="T1" fmla="*/ 4 h 44"/>
                <a:gd name="T2" fmla="*/ 9 w 17"/>
                <a:gd name="T3" fmla="*/ 26 h 44"/>
                <a:gd name="T4" fmla="*/ 17 w 17"/>
                <a:gd name="T5" fmla="*/ 44 h 44"/>
                <a:gd name="T6" fmla="*/ 15 w 17"/>
                <a:gd name="T7" fmla="*/ 43 h 44"/>
                <a:gd name="T8" fmla="*/ 11 w 17"/>
                <a:gd name="T9" fmla="*/ 4 h 44"/>
                <a:gd name="T10" fmla="*/ 11 w 17"/>
                <a:gd name="T11" fmla="*/ 4 h 44"/>
                <a:gd name="T12" fmla="*/ 12 w 17"/>
                <a:gd name="T13" fmla="*/ 1 h 44"/>
                <a:gd name="T14" fmla="*/ 13 w 17"/>
                <a:gd name="T15" fmla="*/ 3 h 44"/>
                <a:gd name="T16" fmla="*/ 12 w 17"/>
                <a:gd name="T17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44">
                  <a:moveTo>
                    <a:pt x="12" y="4"/>
                  </a:moveTo>
                  <a:cubicBezTo>
                    <a:pt x="10" y="8"/>
                    <a:pt x="7" y="16"/>
                    <a:pt x="9" y="26"/>
                  </a:cubicBezTo>
                  <a:cubicBezTo>
                    <a:pt x="12" y="38"/>
                    <a:pt x="17" y="44"/>
                    <a:pt x="17" y="44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0" y="25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2"/>
                    <a:pt x="12" y="1"/>
                  </a:cubicBezTo>
                  <a:cubicBezTo>
                    <a:pt x="12" y="0"/>
                    <a:pt x="14" y="1"/>
                    <a:pt x="13" y="3"/>
                  </a:cubicBezTo>
                  <a:cubicBezTo>
                    <a:pt x="13" y="4"/>
                    <a:pt x="12" y="4"/>
                    <a:pt x="12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5" name="Freeform 533">
              <a:extLst>
                <a:ext uri="{FF2B5EF4-FFF2-40B4-BE49-F238E27FC236}">
                  <a16:creationId xmlns:a16="http://schemas.microsoft.com/office/drawing/2014/main" id="{3C01AACC-5453-4DC3-A845-C1DC60BC9B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7318" y="4119846"/>
              <a:ext cx="55091" cy="194655"/>
            </a:xfrm>
            <a:custGeom>
              <a:avLst/>
              <a:gdLst>
                <a:gd name="T0" fmla="*/ 11 w 13"/>
                <a:gd name="T1" fmla="*/ 44 h 46"/>
                <a:gd name="T2" fmla="*/ 13 w 13"/>
                <a:gd name="T3" fmla="*/ 46 h 46"/>
                <a:gd name="T4" fmla="*/ 5 w 13"/>
                <a:gd name="T5" fmla="*/ 4 h 46"/>
                <a:gd name="T6" fmla="*/ 6 w 13"/>
                <a:gd name="T7" fmla="*/ 2 h 46"/>
                <a:gd name="T8" fmla="*/ 5 w 13"/>
                <a:gd name="T9" fmla="*/ 4 h 46"/>
                <a:gd name="T10" fmla="*/ 5 w 13"/>
                <a:gd name="T11" fmla="*/ 4 h 46"/>
                <a:gd name="T12" fmla="*/ 4 w 13"/>
                <a:gd name="T13" fmla="*/ 18 h 46"/>
                <a:gd name="T14" fmla="*/ 11 w 13"/>
                <a:gd name="T15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46">
                  <a:moveTo>
                    <a:pt x="11" y="44"/>
                  </a:moveTo>
                  <a:cubicBezTo>
                    <a:pt x="13" y="46"/>
                    <a:pt x="13" y="46"/>
                    <a:pt x="13" y="46"/>
                  </a:cubicBezTo>
                  <a:cubicBezTo>
                    <a:pt x="13" y="46"/>
                    <a:pt x="0" y="23"/>
                    <a:pt x="5" y="4"/>
                  </a:cubicBezTo>
                  <a:cubicBezTo>
                    <a:pt x="5" y="4"/>
                    <a:pt x="7" y="3"/>
                    <a:pt x="6" y="2"/>
                  </a:cubicBezTo>
                  <a:cubicBezTo>
                    <a:pt x="6" y="0"/>
                    <a:pt x="4" y="2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7"/>
                    <a:pt x="3" y="12"/>
                    <a:pt x="4" y="18"/>
                  </a:cubicBezTo>
                  <a:cubicBezTo>
                    <a:pt x="4" y="27"/>
                    <a:pt x="9" y="41"/>
                    <a:pt x="11" y="4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6" name="Freeform 534">
              <a:extLst>
                <a:ext uri="{FF2B5EF4-FFF2-40B4-BE49-F238E27FC236}">
                  <a16:creationId xmlns:a16="http://schemas.microsoft.com/office/drawing/2014/main" id="{0CBB052B-A642-42F5-8634-CE9E38DA5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6900" y="4022518"/>
              <a:ext cx="172619" cy="301165"/>
            </a:xfrm>
            <a:custGeom>
              <a:avLst/>
              <a:gdLst>
                <a:gd name="T0" fmla="*/ 16 w 41"/>
                <a:gd name="T1" fmla="*/ 3 h 71"/>
                <a:gd name="T2" fmla="*/ 14 w 41"/>
                <a:gd name="T3" fmla="*/ 0 h 71"/>
                <a:gd name="T4" fmla="*/ 13 w 41"/>
                <a:gd name="T5" fmla="*/ 3 h 71"/>
                <a:gd name="T6" fmla="*/ 16 w 41"/>
                <a:gd name="T7" fmla="*/ 5 h 71"/>
                <a:gd name="T8" fmla="*/ 0 w 41"/>
                <a:gd name="T9" fmla="*/ 70 h 71"/>
                <a:gd name="T10" fmla="*/ 1 w 41"/>
                <a:gd name="T11" fmla="*/ 71 h 71"/>
                <a:gd name="T12" fmla="*/ 16 w 41"/>
                <a:gd name="T13" fmla="*/ 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1">
                  <a:moveTo>
                    <a:pt x="16" y="3"/>
                  </a:moveTo>
                  <a:cubicBezTo>
                    <a:pt x="16" y="2"/>
                    <a:pt x="16" y="1"/>
                    <a:pt x="14" y="0"/>
                  </a:cubicBezTo>
                  <a:cubicBezTo>
                    <a:pt x="13" y="0"/>
                    <a:pt x="12" y="2"/>
                    <a:pt x="13" y="3"/>
                  </a:cubicBezTo>
                  <a:cubicBezTo>
                    <a:pt x="13" y="4"/>
                    <a:pt x="14" y="6"/>
                    <a:pt x="16" y="5"/>
                  </a:cubicBezTo>
                  <a:cubicBezTo>
                    <a:pt x="39" y="38"/>
                    <a:pt x="0" y="69"/>
                    <a:pt x="0" y="70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2" y="71"/>
                    <a:pt x="41" y="36"/>
                    <a:pt x="16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7" name="Freeform 535">
              <a:extLst>
                <a:ext uri="{FF2B5EF4-FFF2-40B4-BE49-F238E27FC236}">
                  <a16:creationId xmlns:a16="http://schemas.microsoft.com/office/drawing/2014/main" id="{6C8D3AF5-B7B8-4895-BD96-80798916B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7754" y="4119846"/>
              <a:ext cx="113855" cy="207510"/>
            </a:xfrm>
            <a:custGeom>
              <a:avLst/>
              <a:gdLst>
                <a:gd name="T0" fmla="*/ 17 w 27"/>
                <a:gd name="T1" fmla="*/ 3 h 49"/>
                <a:gd name="T2" fmla="*/ 18 w 27"/>
                <a:gd name="T3" fmla="*/ 1 h 49"/>
                <a:gd name="T4" fmla="*/ 17 w 27"/>
                <a:gd name="T5" fmla="*/ 4 h 49"/>
                <a:gd name="T6" fmla="*/ 27 w 27"/>
                <a:gd name="T7" fmla="*/ 48 h 49"/>
                <a:gd name="T8" fmla="*/ 26 w 27"/>
                <a:gd name="T9" fmla="*/ 49 h 49"/>
                <a:gd name="T10" fmla="*/ 17 w 27"/>
                <a:gd name="T11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49">
                  <a:moveTo>
                    <a:pt x="17" y="3"/>
                  </a:moveTo>
                  <a:cubicBezTo>
                    <a:pt x="17" y="2"/>
                    <a:pt x="17" y="1"/>
                    <a:pt x="18" y="1"/>
                  </a:cubicBezTo>
                  <a:cubicBezTo>
                    <a:pt x="20" y="0"/>
                    <a:pt x="19" y="5"/>
                    <a:pt x="17" y="4"/>
                  </a:cubicBezTo>
                  <a:cubicBezTo>
                    <a:pt x="1" y="26"/>
                    <a:pt x="26" y="48"/>
                    <a:pt x="27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5" y="49"/>
                    <a:pt x="0" y="25"/>
                    <a:pt x="17" y="3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8" name="Freeform 536">
              <a:extLst>
                <a:ext uri="{FF2B5EF4-FFF2-40B4-BE49-F238E27FC236}">
                  <a16:creationId xmlns:a16="http://schemas.microsoft.com/office/drawing/2014/main" id="{28191E4D-72F3-428D-8068-728586A79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9137" y="4103319"/>
              <a:ext cx="101000" cy="207510"/>
            </a:xfrm>
            <a:custGeom>
              <a:avLst/>
              <a:gdLst>
                <a:gd name="T0" fmla="*/ 5 w 24"/>
                <a:gd name="T1" fmla="*/ 2 h 49"/>
                <a:gd name="T2" fmla="*/ 3 w 24"/>
                <a:gd name="T3" fmla="*/ 1 h 49"/>
                <a:gd name="T4" fmla="*/ 2 w 24"/>
                <a:gd name="T5" fmla="*/ 2 h 49"/>
                <a:gd name="T6" fmla="*/ 5 w 24"/>
                <a:gd name="T7" fmla="*/ 4 h 49"/>
                <a:gd name="T8" fmla="*/ 0 w 24"/>
                <a:gd name="T9" fmla="*/ 48 h 49"/>
                <a:gd name="T10" fmla="*/ 1 w 24"/>
                <a:gd name="T11" fmla="*/ 49 h 49"/>
                <a:gd name="T12" fmla="*/ 5 w 24"/>
                <a:gd name="T1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9">
                  <a:moveTo>
                    <a:pt x="5" y="2"/>
                  </a:moveTo>
                  <a:cubicBezTo>
                    <a:pt x="5" y="2"/>
                    <a:pt x="4" y="1"/>
                    <a:pt x="3" y="1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3" y="3"/>
                    <a:pt x="4" y="4"/>
                    <a:pt x="5" y="4"/>
                  </a:cubicBezTo>
                  <a:cubicBezTo>
                    <a:pt x="23" y="24"/>
                    <a:pt x="0" y="48"/>
                    <a:pt x="0" y="48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49"/>
                    <a:pt x="24" y="22"/>
                    <a:pt x="5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9" name="Freeform 537">
              <a:extLst>
                <a:ext uri="{FF2B5EF4-FFF2-40B4-BE49-F238E27FC236}">
                  <a16:creationId xmlns:a16="http://schemas.microsoft.com/office/drawing/2014/main" id="{8A288AA1-4711-40C8-AAE3-481A7B3F6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4699" y="4086791"/>
              <a:ext cx="172619" cy="240564"/>
            </a:xfrm>
            <a:custGeom>
              <a:avLst/>
              <a:gdLst>
                <a:gd name="T0" fmla="*/ 14 w 41"/>
                <a:gd name="T1" fmla="*/ 3 h 57"/>
                <a:gd name="T2" fmla="*/ 15 w 41"/>
                <a:gd name="T3" fmla="*/ 0 h 57"/>
                <a:gd name="T4" fmla="*/ 17 w 41"/>
                <a:gd name="T5" fmla="*/ 2 h 57"/>
                <a:gd name="T6" fmla="*/ 15 w 41"/>
                <a:gd name="T7" fmla="*/ 5 h 57"/>
                <a:gd name="T8" fmla="*/ 41 w 41"/>
                <a:gd name="T9" fmla="*/ 55 h 57"/>
                <a:gd name="T10" fmla="*/ 40 w 41"/>
                <a:gd name="T11" fmla="*/ 57 h 57"/>
                <a:gd name="T12" fmla="*/ 14 w 41"/>
                <a:gd name="T13" fmla="*/ 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57">
                  <a:moveTo>
                    <a:pt x="14" y="3"/>
                  </a:moveTo>
                  <a:cubicBezTo>
                    <a:pt x="14" y="2"/>
                    <a:pt x="14" y="1"/>
                    <a:pt x="15" y="0"/>
                  </a:cubicBezTo>
                  <a:cubicBezTo>
                    <a:pt x="16" y="0"/>
                    <a:pt x="17" y="1"/>
                    <a:pt x="17" y="2"/>
                  </a:cubicBezTo>
                  <a:cubicBezTo>
                    <a:pt x="17" y="4"/>
                    <a:pt x="16" y="5"/>
                    <a:pt x="15" y="5"/>
                  </a:cubicBezTo>
                  <a:cubicBezTo>
                    <a:pt x="2" y="37"/>
                    <a:pt x="41" y="55"/>
                    <a:pt x="41" y="55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0" y="57"/>
                    <a:pt x="0" y="36"/>
                    <a:pt x="14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0" name="Freeform 538">
              <a:extLst>
                <a:ext uri="{FF2B5EF4-FFF2-40B4-BE49-F238E27FC236}">
                  <a16:creationId xmlns:a16="http://schemas.microsoft.com/office/drawing/2014/main" id="{CADDDE09-E79A-41B5-8DD8-1D3AE51DF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2645" y="4112500"/>
              <a:ext cx="99164" cy="207510"/>
            </a:xfrm>
            <a:custGeom>
              <a:avLst/>
              <a:gdLst>
                <a:gd name="T0" fmla="*/ 19 w 24"/>
                <a:gd name="T1" fmla="*/ 2 h 49"/>
                <a:gd name="T2" fmla="*/ 20 w 24"/>
                <a:gd name="T3" fmla="*/ 0 h 49"/>
                <a:gd name="T4" fmla="*/ 21 w 24"/>
                <a:gd name="T5" fmla="*/ 2 h 49"/>
                <a:gd name="T6" fmla="*/ 19 w 24"/>
                <a:gd name="T7" fmla="*/ 3 h 49"/>
                <a:gd name="T8" fmla="*/ 24 w 24"/>
                <a:gd name="T9" fmla="*/ 48 h 49"/>
                <a:gd name="T10" fmla="*/ 23 w 24"/>
                <a:gd name="T11" fmla="*/ 49 h 49"/>
                <a:gd name="T12" fmla="*/ 19 w 24"/>
                <a:gd name="T1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9">
                  <a:moveTo>
                    <a:pt x="19" y="2"/>
                  </a:moveTo>
                  <a:cubicBezTo>
                    <a:pt x="19" y="1"/>
                    <a:pt x="19" y="0"/>
                    <a:pt x="20" y="0"/>
                  </a:cubicBezTo>
                  <a:cubicBezTo>
                    <a:pt x="21" y="0"/>
                    <a:pt x="21" y="1"/>
                    <a:pt x="21" y="2"/>
                  </a:cubicBezTo>
                  <a:cubicBezTo>
                    <a:pt x="21" y="3"/>
                    <a:pt x="20" y="4"/>
                    <a:pt x="19" y="3"/>
                  </a:cubicBezTo>
                  <a:cubicBezTo>
                    <a:pt x="1" y="24"/>
                    <a:pt x="24" y="48"/>
                    <a:pt x="24" y="48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9"/>
                    <a:pt x="0" y="22"/>
                    <a:pt x="19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1" name="Freeform 539">
              <a:extLst>
                <a:ext uri="{FF2B5EF4-FFF2-40B4-BE49-F238E27FC236}">
                  <a16:creationId xmlns:a16="http://schemas.microsoft.com/office/drawing/2014/main" id="{2AA559DD-AADC-4349-908D-A79E9D7FE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69555" y="4125355"/>
              <a:ext cx="84473" cy="181801"/>
            </a:xfrm>
            <a:custGeom>
              <a:avLst/>
              <a:gdLst>
                <a:gd name="T0" fmla="*/ 3 w 20"/>
                <a:gd name="T1" fmla="*/ 3 h 43"/>
                <a:gd name="T2" fmla="*/ 11 w 20"/>
                <a:gd name="T3" fmla="*/ 24 h 43"/>
                <a:gd name="T4" fmla="*/ 8 w 20"/>
                <a:gd name="T5" fmla="*/ 43 h 43"/>
                <a:gd name="T6" fmla="*/ 10 w 20"/>
                <a:gd name="T7" fmla="*/ 43 h 43"/>
                <a:gd name="T8" fmla="*/ 3 w 20"/>
                <a:gd name="T9" fmla="*/ 3 h 43"/>
                <a:gd name="T10" fmla="*/ 3 w 20"/>
                <a:gd name="T11" fmla="*/ 3 h 43"/>
                <a:gd name="T12" fmla="*/ 2 w 20"/>
                <a:gd name="T13" fmla="*/ 1 h 43"/>
                <a:gd name="T14" fmla="*/ 1 w 20"/>
                <a:gd name="T15" fmla="*/ 3 h 43"/>
                <a:gd name="T16" fmla="*/ 3 w 20"/>
                <a:gd name="T17" fmla="*/ 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3">
                  <a:moveTo>
                    <a:pt x="3" y="3"/>
                  </a:moveTo>
                  <a:cubicBezTo>
                    <a:pt x="6" y="6"/>
                    <a:pt x="11" y="14"/>
                    <a:pt x="11" y="24"/>
                  </a:cubicBezTo>
                  <a:cubicBezTo>
                    <a:pt x="12" y="36"/>
                    <a:pt x="8" y="43"/>
                    <a:pt x="8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20" y="2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1"/>
                    <a:pt x="2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2" y="4"/>
                    <a:pt x="3" y="4"/>
                    <a:pt x="3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2" name="Freeform 540">
              <a:extLst>
                <a:ext uri="{FF2B5EF4-FFF2-40B4-BE49-F238E27FC236}">
                  <a16:creationId xmlns:a16="http://schemas.microsoft.com/office/drawing/2014/main" id="{2813F102-118F-48E2-9FD2-E7733C99E5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0173" y="4158410"/>
              <a:ext cx="82637" cy="181801"/>
            </a:xfrm>
            <a:custGeom>
              <a:avLst/>
              <a:gdLst>
                <a:gd name="T0" fmla="*/ 3 w 20"/>
                <a:gd name="T1" fmla="*/ 4 h 43"/>
                <a:gd name="T2" fmla="*/ 11 w 20"/>
                <a:gd name="T3" fmla="*/ 24 h 43"/>
                <a:gd name="T4" fmla="*/ 8 w 20"/>
                <a:gd name="T5" fmla="*/ 43 h 43"/>
                <a:gd name="T6" fmla="*/ 10 w 20"/>
                <a:gd name="T7" fmla="*/ 43 h 43"/>
                <a:gd name="T8" fmla="*/ 3 w 20"/>
                <a:gd name="T9" fmla="*/ 3 h 43"/>
                <a:gd name="T10" fmla="*/ 3 w 20"/>
                <a:gd name="T11" fmla="*/ 3 h 43"/>
                <a:gd name="T12" fmla="*/ 2 w 20"/>
                <a:gd name="T13" fmla="*/ 1 h 43"/>
                <a:gd name="T14" fmla="*/ 1 w 20"/>
                <a:gd name="T15" fmla="*/ 3 h 43"/>
                <a:gd name="T16" fmla="*/ 3 w 20"/>
                <a:gd name="T17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3">
                  <a:moveTo>
                    <a:pt x="3" y="4"/>
                  </a:moveTo>
                  <a:cubicBezTo>
                    <a:pt x="6" y="7"/>
                    <a:pt x="11" y="14"/>
                    <a:pt x="11" y="24"/>
                  </a:cubicBezTo>
                  <a:cubicBezTo>
                    <a:pt x="12" y="36"/>
                    <a:pt x="8" y="43"/>
                    <a:pt x="8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20" y="2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2"/>
                    <a:pt x="2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2" y="4"/>
                    <a:pt x="3" y="4"/>
                    <a:pt x="3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3" name="Freeform 541">
              <a:extLst>
                <a:ext uri="{FF2B5EF4-FFF2-40B4-BE49-F238E27FC236}">
                  <a16:creationId xmlns:a16="http://schemas.microsoft.com/office/drawing/2014/main" id="{BFF85C85-0E73-4AD1-98F3-0750E092A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755" y="4141882"/>
              <a:ext cx="88146" cy="172619"/>
            </a:xfrm>
            <a:custGeom>
              <a:avLst/>
              <a:gdLst>
                <a:gd name="T0" fmla="*/ 5 w 21"/>
                <a:gd name="T1" fmla="*/ 4 h 41"/>
                <a:gd name="T2" fmla="*/ 8 w 21"/>
                <a:gd name="T3" fmla="*/ 26 h 41"/>
                <a:gd name="T4" fmla="*/ 21 w 21"/>
                <a:gd name="T5" fmla="*/ 40 h 41"/>
                <a:gd name="T6" fmla="*/ 20 w 21"/>
                <a:gd name="T7" fmla="*/ 41 h 41"/>
                <a:gd name="T8" fmla="*/ 4 w 21"/>
                <a:gd name="T9" fmla="*/ 4 h 41"/>
                <a:gd name="T10" fmla="*/ 4 w 21"/>
                <a:gd name="T11" fmla="*/ 4 h 41"/>
                <a:gd name="T12" fmla="*/ 4 w 21"/>
                <a:gd name="T13" fmla="*/ 1 h 41"/>
                <a:gd name="T14" fmla="*/ 6 w 21"/>
                <a:gd name="T15" fmla="*/ 3 h 41"/>
                <a:gd name="T16" fmla="*/ 5 w 21"/>
                <a:gd name="T17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41">
                  <a:moveTo>
                    <a:pt x="5" y="4"/>
                  </a:moveTo>
                  <a:cubicBezTo>
                    <a:pt x="4" y="8"/>
                    <a:pt x="3" y="17"/>
                    <a:pt x="8" y="26"/>
                  </a:cubicBezTo>
                  <a:cubicBezTo>
                    <a:pt x="15" y="36"/>
                    <a:pt x="21" y="40"/>
                    <a:pt x="21" y="40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0" y="28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2"/>
                    <a:pt x="4" y="1"/>
                  </a:cubicBezTo>
                  <a:cubicBezTo>
                    <a:pt x="4" y="0"/>
                    <a:pt x="6" y="0"/>
                    <a:pt x="6" y="3"/>
                  </a:cubicBezTo>
                  <a:cubicBezTo>
                    <a:pt x="6" y="4"/>
                    <a:pt x="5" y="4"/>
                    <a:pt x="5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4" name="Freeform 542">
              <a:extLst>
                <a:ext uri="{FF2B5EF4-FFF2-40B4-BE49-F238E27FC236}">
                  <a16:creationId xmlns:a16="http://schemas.microsoft.com/office/drawing/2014/main" id="{C39192C4-E9B2-41AB-935B-06500F606E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7172" y="4174937"/>
              <a:ext cx="655585" cy="207510"/>
            </a:xfrm>
            <a:custGeom>
              <a:avLst/>
              <a:gdLst>
                <a:gd name="T0" fmla="*/ 29 w 156"/>
                <a:gd name="T1" fmla="*/ 35 h 49"/>
                <a:gd name="T2" fmla="*/ 34 w 156"/>
                <a:gd name="T3" fmla="*/ 35 h 49"/>
                <a:gd name="T4" fmla="*/ 34 w 156"/>
                <a:gd name="T5" fmla="*/ 35 h 49"/>
                <a:gd name="T6" fmla="*/ 71 w 156"/>
                <a:gd name="T7" fmla="*/ 29 h 49"/>
                <a:gd name="T8" fmla="*/ 84 w 156"/>
                <a:gd name="T9" fmla="*/ 26 h 49"/>
                <a:gd name="T10" fmla="*/ 84 w 156"/>
                <a:gd name="T11" fmla="*/ 26 h 49"/>
                <a:gd name="T12" fmla="*/ 90 w 156"/>
                <a:gd name="T13" fmla="*/ 25 h 49"/>
                <a:gd name="T14" fmla="*/ 127 w 156"/>
                <a:gd name="T15" fmla="*/ 18 h 49"/>
                <a:gd name="T16" fmla="*/ 128 w 156"/>
                <a:gd name="T17" fmla="*/ 17 h 49"/>
                <a:gd name="T18" fmla="*/ 145 w 156"/>
                <a:gd name="T19" fmla="*/ 15 h 49"/>
                <a:gd name="T20" fmla="*/ 127 w 156"/>
                <a:gd name="T21" fmla="*/ 30 h 49"/>
                <a:gd name="T22" fmla="*/ 110 w 156"/>
                <a:gd name="T23" fmla="*/ 40 h 49"/>
                <a:gd name="T24" fmla="*/ 110 w 156"/>
                <a:gd name="T25" fmla="*/ 40 h 49"/>
                <a:gd name="T26" fmla="*/ 110 w 156"/>
                <a:gd name="T27" fmla="*/ 40 h 49"/>
                <a:gd name="T28" fmla="*/ 109 w 156"/>
                <a:gd name="T29" fmla="*/ 41 h 49"/>
                <a:gd name="T30" fmla="*/ 108 w 156"/>
                <a:gd name="T31" fmla="*/ 41 h 49"/>
                <a:gd name="T32" fmla="*/ 99 w 156"/>
                <a:gd name="T33" fmla="*/ 43 h 49"/>
                <a:gd name="T34" fmla="*/ 79 w 156"/>
                <a:gd name="T35" fmla="*/ 40 h 49"/>
                <a:gd name="T36" fmla="*/ 74 w 156"/>
                <a:gd name="T37" fmla="*/ 40 h 49"/>
                <a:gd name="T38" fmla="*/ 59 w 156"/>
                <a:gd name="T39" fmla="*/ 47 h 49"/>
                <a:gd name="T40" fmla="*/ 42 w 156"/>
                <a:gd name="T41" fmla="*/ 49 h 49"/>
                <a:gd name="T42" fmla="*/ 42 w 156"/>
                <a:gd name="T43" fmla="*/ 49 h 49"/>
                <a:gd name="T44" fmla="*/ 27 w 156"/>
                <a:gd name="T45" fmla="*/ 47 h 49"/>
                <a:gd name="T46" fmla="*/ 16 w 156"/>
                <a:gd name="T47" fmla="*/ 43 h 49"/>
                <a:gd name="T48" fmla="*/ 19 w 156"/>
                <a:gd name="T49" fmla="*/ 34 h 49"/>
                <a:gd name="T50" fmla="*/ 29 w 156"/>
                <a:gd name="T51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6" h="49">
                  <a:moveTo>
                    <a:pt x="29" y="35"/>
                  </a:moveTo>
                  <a:cubicBezTo>
                    <a:pt x="31" y="35"/>
                    <a:pt x="32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48" y="35"/>
                    <a:pt x="57" y="37"/>
                    <a:pt x="71" y="29"/>
                  </a:cubicBezTo>
                  <a:cubicBezTo>
                    <a:pt x="71" y="29"/>
                    <a:pt x="77" y="27"/>
                    <a:pt x="84" y="26"/>
                  </a:cubicBezTo>
                  <a:cubicBezTo>
                    <a:pt x="84" y="26"/>
                    <a:pt x="84" y="26"/>
                    <a:pt x="84" y="26"/>
                  </a:cubicBezTo>
                  <a:cubicBezTo>
                    <a:pt x="86" y="26"/>
                    <a:pt x="88" y="26"/>
                    <a:pt x="90" y="25"/>
                  </a:cubicBezTo>
                  <a:cubicBezTo>
                    <a:pt x="99" y="25"/>
                    <a:pt x="117" y="22"/>
                    <a:pt x="127" y="18"/>
                  </a:cubicBezTo>
                  <a:cubicBezTo>
                    <a:pt x="127" y="17"/>
                    <a:pt x="128" y="17"/>
                    <a:pt x="128" y="17"/>
                  </a:cubicBezTo>
                  <a:cubicBezTo>
                    <a:pt x="156" y="0"/>
                    <a:pt x="149" y="11"/>
                    <a:pt x="145" y="15"/>
                  </a:cubicBezTo>
                  <a:cubicBezTo>
                    <a:pt x="140" y="18"/>
                    <a:pt x="134" y="24"/>
                    <a:pt x="127" y="30"/>
                  </a:cubicBezTo>
                  <a:cubicBezTo>
                    <a:pt x="123" y="34"/>
                    <a:pt x="117" y="37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08" y="41"/>
                    <a:pt x="108" y="41"/>
                    <a:pt x="108" y="41"/>
                  </a:cubicBezTo>
                  <a:cubicBezTo>
                    <a:pt x="105" y="42"/>
                    <a:pt x="102" y="42"/>
                    <a:pt x="99" y="43"/>
                  </a:cubicBezTo>
                  <a:cubicBezTo>
                    <a:pt x="90" y="44"/>
                    <a:pt x="84" y="43"/>
                    <a:pt x="79" y="40"/>
                  </a:cubicBezTo>
                  <a:cubicBezTo>
                    <a:pt x="78" y="39"/>
                    <a:pt x="75" y="39"/>
                    <a:pt x="74" y="40"/>
                  </a:cubicBezTo>
                  <a:cubicBezTo>
                    <a:pt x="70" y="43"/>
                    <a:pt x="66" y="45"/>
                    <a:pt x="59" y="47"/>
                  </a:cubicBezTo>
                  <a:cubicBezTo>
                    <a:pt x="53" y="48"/>
                    <a:pt x="48" y="49"/>
                    <a:pt x="42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7" y="49"/>
                    <a:pt x="31" y="48"/>
                    <a:pt x="27" y="47"/>
                  </a:cubicBezTo>
                  <a:cubicBezTo>
                    <a:pt x="22" y="46"/>
                    <a:pt x="18" y="45"/>
                    <a:pt x="16" y="43"/>
                  </a:cubicBezTo>
                  <a:cubicBezTo>
                    <a:pt x="0" y="33"/>
                    <a:pt x="7" y="34"/>
                    <a:pt x="19" y="34"/>
                  </a:cubicBezTo>
                  <a:cubicBezTo>
                    <a:pt x="22" y="34"/>
                    <a:pt x="26" y="35"/>
                    <a:pt x="29" y="35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5" name="Freeform 543">
              <a:extLst>
                <a:ext uri="{FF2B5EF4-FFF2-40B4-BE49-F238E27FC236}">
                  <a16:creationId xmlns:a16="http://schemas.microsoft.com/office/drawing/2014/main" id="{B5DFC560-C5CA-4534-BC9F-387D651D1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1427" y="4297974"/>
              <a:ext cx="325038" cy="84473"/>
            </a:xfrm>
            <a:custGeom>
              <a:avLst/>
              <a:gdLst>
                <a:gd name="T0" fmla="*/ 67 w 77"/>
                <a:gd name="T1" fmla="*/ 0 h 20"/>
                <a:gd name="T2" fmla="*/ 58 w 77"/>
                <a:gd name="T3" fmla="*/ 6 h 20"/>
                <a:gd name="T4" fmla="*/ 49 w 77"/>
                <a:gd name="T5" fmla="*/ 9 h 20"/>
                <a:gd name="T6" fmla="*/ 48 w 77"/>
                <a:gd name="T7" fmla="*/ 9 h 20"/>
                <a:gd name="T8" fmla="*/ 47 w 77"/>
                <a:gd name="T9" fmla="*/ 9 h 20"/>
                <a:gd name="T10" fmla="*/ 46 w 77"/>
                <a:gd name="T11" fmla="*/ 9 h 20"/>
                <a:gd name="T12" fmla="*/ 46 w 77"/>
                <a:gd name="T13" fmla="*/ 9 h 20"/>
                <a:gd name="T14" fmla="*/ 51 w 77"/>
                <a:gd name="T15" fmla="*/ 1 h 20"/>
                <a:gd name="T16" fmla="*/ 46 w 77"/>
                <a:gd name="T17" fmla="*/ 6 h 20"/>
                <a:gd name="T18" fmla="*/ 42 w 77"/>
                <a:gd name="T19" fmla="*/ 8 h 20"/>
                <a:gd name="T20" fmla="*/ 41 w 77"/>
                <a:gd name="T21" fmla="*/ 8 h 20"/>
                <a:gd name="T22" fmla="*/ 30 w 77"/>
                <a:gd name="T23" fmla="*/ 5 h 20"/>
                <a:gd name="T24" fmla="*/ 38 w 77"/>
                <a:gd name="T25" fmla="*/ 8 h 20"/>
                <a:gd name="T26" fmla="*/ 28 w 77"/>
                <a:gd name="T27" fmla="*/ 10 h 20"/>
                <a:gd name="T28" fmla="*/ 25 w 77"/>
                <a:gd name="T29" fmla="*/ 10 h 20"/>
                <a:gd name="T30" fmla="*/ 13 w 77"/>
                <a:gd name="T31" fmla="*/ 9 h 20"/>
                <a:gd name="T32" fmla="*/ 23 w 77"/>
                <a:gd name="T33" fmla="*/ 12 h 20"/>
                <a:gd name="T34" fmla="*/ 25 w 77"/>
                <a:gd name="T35" fmla="*/ 12 h 20"/>
                <a:gd name="T36" fmla="*/ 27 w 77"/>
                <a:gd name="T37" fmla="*/ 12 h 20"/>
                <a:gd name="T38" fmla="*/ 28 w 77"/>
                <a:gd name="T39" fmla="*/ 12 h 20"/>
                <a:gd name="T40" fmla="*/ 20 w 77"/>
                <a:gd name="T41" fmla="*/ 17 h 20"/>
                <a:gd name="T42" fmla="*/ 5 w 77"/>
                <a:gd name="T43" fmla="*/ 20 h 20"/>
                <a:gd name="T44" fmla="*/ 5 w 77"/>
                <a:gd name="T45" fmla="*/ 20 h 20"/>
                <a:gd name="T46" fmla="*/ 22 w 77"/>
                <a:gd name="T47" fmla="*/ 18 h 20"/>
                <a:gd name="T48" fmla="*/ 37 w 77"/>
                <a:gd name="T49" fmla="*/ 11 h 20"/>
                <a:gd name="T50" fmla="*/ 40 w 77"/>
                <a:gd name="T51" fmla="*/ 10 h 20"/>
                <a:gd name="T52" fmla="*/ 42 w 77"/>
                <a:gd name="T53" fmla="*/ 11 h 20"/>
                <a:gd name="T54" fmla="*/ 56 w 77"/>
                <a:gd name="T55" fmla="*/ 14 h 20"/>
                <a:gd name="T56" fmla="*/ 62 w 77"/>
                <a:gd name="T57" fmla="*/ 14 h 20"/>
                <a:gd name="T58" fmla="*/ 71 w 77"/>
                <a:gd name="T59" fmla="*/ 12 h 20"/>
                <a:gd name="T60" fmla="*/ 72 w 77"/>
                <a:gd name="T61" fmla="*/ 12 h 20"/>
                <a:gd name="T62" fmla="*/ 73 w 77"/>
                <a:gd name="T63" fmla="*/ 11 h 20"/>
                <a:gd name="T64" fmla="*/ 73 w 77"/>
                <a:gd name="T65" fmla="*/ 11 h 20"/>
                <a:gd name="T66" fmla="*/ 73 w 77"/>
                <a:gd name="T67" fmla="*/ 11 h 20"/>
                <a:gd name="T68" fmla="*/ 76 w 77"/>
                <a:gd name="T69" fmla="*/ 9 h 20"/>
                <a:gd name="T70" fmla="*/ 76 w 77"/>
                <a:gd name="T71" fmla="*/ 9 h 20"/>
                <a:gd name="T72" fmla="*/ 57 w 77"/>
                <a:gd name="T73" fmla="*/ 13 h 20"/>
                <a:gd name="T74" fmla="*/ 52 w 77"/>
                <a:gd name="T75" fmla="*/ 12 h 20"/>
                <a:gd name="T76" fmla="*/ 65 w 77"/>
                <a:gd name="T77" fmla="*/ 3 h 20"/>
                <a:gd name="T78" fmla="*/ 67 w 77"/>
                <a:gd name="T7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7" h="20">
                  <a:moveTo>
                    <a:pt x="67" y="0"/>
                  </a:moveTo>
                  <a:cubicBezTo>
                    <a:pt x="66" y="0"/>
                    <a:pt x="63" y="2"/>
                    <a:pt x="58" y="6"/>
                  </a:cubicBezTo>
                  <a:cubicBezTo>
                    <a:pt x="54" y="9"/>
                    <a:pt x="51" y="9"/>
                    <a:pt x="49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9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3" y="9"/>
                    <a:pt x="51" y="6"/>
                    <a:pt x="51" y="1"/>
                  </a:cubicBezTo>
                  <a:cubicBezTo>
                    <a:pt x="50" y="3"/>
                    <a:pt x="49" y="4"/>
                    <a:pt x="46" y="6"/>
                  </a:cubicBezTo>
                  <a:cubicBezTo>
                    <a:pt x="43" y="6"/>
                    <a:pt x="43" y="7"/>
                    <a:pt x="42" y="8"/>
                  </a:cubicBezTo>
                  <a:cubicBezTo>
                    <a:pt x="42" y="8"/>
                    <a:pt x="41" y="8"/>
                    <a:pt x="41" y="8"/>
                  </a:cubicBezTo>
                  <a:cubicBezTo>
                    <a:pt x="39" y="8"/>
                    <a:pt x="34" y="6"/>
                    <a:pt x="30" y="5"/>
                  </a:cubicBezTo>
                  <a:cubicBezTo>
                    <a:pt x="33" y="9"/>
                    <a:pt x="38" y="7"/>
                    <a:pt x="38" y="8"/>
                  </a:cubicBezTo>
                  <a:cubicBezTo>
                    <a:pt x="37" y="9"/>
                    <a:pt x="37" y="10"/>
                    <a:pt x="28" y="10"/>
                  </a:cubicBezTo>
                  <a:cubicBezTo>
                    <a:pt x="27" y="10"/>
                    <a:pt x="26" y="10"/>
                    <a:pt x="25" y="10"/>
                  </a:cubicBezTo>
                  <a:cubicBezTo>
                    <a:pt x="21" y="10"/>
                    <a:pt x="19" y="10"/>
                    <a:pt x="13" y="9"/>
                  </a:cubicBezTo>
                  <a:cubicBezTo>
                    <a:pt x="17" y="11"/>
                    <a:pt x="21" y="12"/>
                    <a:pt x="23" y="12"/>
                  </a:cubicBezTo>
                  <a:cubicBezTo>
                    <a:pt x="24" y="12"/>
                    <a:pt x="25" y="12"/>
                    <a:pt x="25" y="12"/>
                  </a:cubicBezTo>
                  <a:cubicBezTo>
                    <a:pt x="26" y="12"/>
                    <a:pt x="26" y="12"/>
                    <a:pt x="27" y="12"/>
                  </a:cubicBezTo>
                  <a:cubicBezTo>
                    <a:pt x="27" y="12"/>
                    <a:pt x="28" y="12"/>
                    <a:pt x="28" y="12"/>
                  </a:cubicBezTo>
                  <a:cubicBezTo>
                    <a:pt x="30" y="13"/>
                    <a:pt x="26" y="15"/>
                    <a:pt x="20" y="17"/>
                  </a:cubicBezTo>
                  <a:cubicBezTo>
                    <a:pt x="13" y="19"/>
                    <a:pt x="0" y="19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11" y="20"/>
                    <a:pt x="16" y="19"/>
                    <a:pt x="22" y="18"/>
                  </a:cubicBezTo>
                  <a:cubicBezTo>
                    <a:pt x="29" y="16"/>
                    <a:pt x="33" y="14"/>
                    <a:pt x="37" y="11"/>
                  </a:cubicBezTo>
                  <a:cubicBezTo>
                    <a:pt x="38" y="11"/>
                    <a:pt x="39" y="10"/>
                    <a:pt x="40" y="10"/>
                  </a:cubicBezTo>
                  <a:cubicBezTo>
                    <a:pt x="41" y="10"/>
                    <a:pt x="42" y="10"/>
                    <a:pt x="42" y="11"/>
                  </a:cubicBezTo>
                  <a:cubicBezTo>
                    <a:pt x="46" y="13"/>
                    <a:pt x="50" y="14"/>
                    <a:pt x="56" y="14"/>
                  </a:cubicBezTo>
                  <a:cubicBezTo>
                    <a:pt x="58" y="14"/>
                    <a:pt x="60" y="14"/>
                    <a:pt x="62" y="14"/>
                  </a:cubicBezTo>
                  <a:cubicBezTo>
                    <a:pt x="65" y="13"/>
                    <a:pt x="68" y="13"/>
                    <a:pt x="71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5" y="10"/>
                    <a:pt x="77" y="9"/>
                    <a:pt x="76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1" y="10"/>
                    <a:pt x="63" y="13"/>
                    <a:pt x="57" y="13"/>
                  </a:cubicBezTo>
                  <a:cubicBezTo>
                    <a:pt x="55" y="13"/>
                    <a:pt x="53" y="13"/>
                    <a:pt x="52" y="12"/>
                  </a:cubicBezTo>
                  <a:cubicBezTo>
                    <a:pt x="46" y="9"/>
                    <a:pt x="54" y="13"/>
                    <a:pt x="65" y="3"/>
                  </a:cubicBezTo>
                  <a:cubicBezTo>
                    <a:pt x="66" y="1"/>
                    <a:pt x="67" y="0"/>
                    <a:pt x="67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6" name="Freeform 544">
              <a:extLst>
                <a:ext uri="{FF2B5EF4-FFF2-40B4-BE49-F238E27FC236}">
                  <a16:creationId xmlns:a16="http://schemas.microsoft.com/office/drawing/2014/main" id="{37544219-A583-464D-82E3-98477A10F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2792" y="3938045"/>
              <a:ext cx="112019" cy="58764"/>
            </a:xfrm>
            <a:custGeom>
              <a:avLst/>
              <a:gdLst>
                <a:gd name="T0" fmla="*/ 11 w 27"/>
                <a:gd name="T1" fmla="*/ 0 h 14"/>
                <a:gd name="T2" fmla="*/ 4 w 27"/>
                <a:gd name="T3" fmla="*/ 1 h 14"/>
                <a:gd name="T4" fmla="*/ 3 w 27"/>
                <a:gd name="T5" fmla="*/ 2 h 14"/>
                <a:gd name="T6" fmla="*/ 2 w 27"/>
                <a:gd name="T7" fmla="*/ 2 h 14"/>
                <a:gd name="T8" fmla="*/ 1 w 27"/>
                <a:gd name="T9" fmla="*/ 2 h 14"/>
                <a:gd name="T10" fmla="*/ 0 w 27"/>
                <a:gd name="T11" fmla="*/ 2 h 14"/>
                <a:gd name="T12" fmla="*/ 0 w 27"/>
                <a:gd name="T13" fmla="*/ 2 h 14"/>
                <a:gd name="T14" fmla="*/ 0 w 27"/>
                <a:gd name="T15" fmla="*/ 2 h 14"/>
                <a:gd name="T16" fmla="*/ 1 w 27"/>
                <a:gd name="T17" fmla="*/ 2 h 14"/>
                <a:gd name="T18" fmla="*/ 3 w 27"/>
                <a:gd name="T19" fmla="*/ 2 h 14"/>
                <a:gd name="T20" fmla="*/ 4 w 27"/>
                <a:gd name="T21" fmla="*/ 1 h 14"/>
                <a:gd name="T22" fmla="*/ 11 w 27"/>
                <a:gd name="T23" fmla="*/ 0 h 14"/>
                <a:gd name="T24" fmla="*/ 15 w 27"/>
                <a:gd name="T25" fmla="*/ 2 h 14"/>
                <a:gd name="T26" fmla="*/ 16 w 27"/>
                <a:gd name="T27" fmla="*/ 4 h 14"/>
                <a:gd name="T28" fmla="*/ 25 w 27"/>
                <a:gd name="T29" fmla="*/ 9 h 14"/>
                <a:gd name="T30" fmla="*/ 25 w 27"/>
                <a:gd name="T31" fmla="*/ 9 h 14"/>
                <a:gd name="T32" fmla="*/ 27 w 27"/>
                <a:gd name="T33" fmla="*/ 14 h 14"/>
                <a:gd name="T34" fmla="*/ 27 w 27"/>
                <a:gd name="T35" fmla="*/ 14 h 14"/>
                <a:gd name="T36" fmla="*/ 27 w 27"/>
                <a:gd name="T37" fmla="*/ 14 h 14"/>
                <a:gd name="T38" fmla="*/ 25 w 27"/>
                <a:gd name="T39" fmla="*/ 9 h 14"/>
                <a:gd name="T40" fmla="*/ 25 w 27"/>
                <a:gd name="T41" fmla="*/ 9 h 14"/>
                <a:gd name="T42" fmla="*/ 16 w 27"/>
                <a:gd name="T43" fmla="*/ 4 h 14"/>
                <a:gd name="T44" fmla="*/ 15 w 27"/>
                <a:gd name="T45" fmla="*/ 2 h 14"/>
                <a:gd name="T46" fmla="*/ 11 w 27"/>
                <a:gd name="T4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14">
                  <a:moveTo>
                    <a:pt x="11" y="0"/>
                  </a:moveTo>
                  <a:cubicBezTo>
                    <a:pt x="9" y="0"/>
                    <a:pt x="6" y="0"/>
                    <a:pt x="4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3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0"/>
                    <a:pt x="9" y="0"/>
                    <a:pt x="11" y="0"/>
                  </a:cubicBezTo>
                  <a:cubicBezTo>
                    <a:pt x="14" y="0"/>
                    <a:pt x="15" y="1"/>
                    <a:pt x="15" y="2"/>
                  </a:cubicBezTo>
                  <a:cubicBezTo>
                    <a:pt x="15" y="3"/>
                    <a:pt x="16" y="4"/>
                    <a:pt x="16" y="4"/>
                  </a:cubicBezTo>
                  <a:cubicBezTo>
                    <a:pt x="17" y="8"/>
                    <a:pt x="22" y="5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6" y="11"/>
                    <a:pt x="27" y="13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3"/>
                    <a:pt x="26" y="11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2" y="5"/>
                    <a:pt x="17" y="8"/>
                    <a:pt x="16" y="4"/>
                  </a:cubicBezTo>
                  <a:cubicBezTo>
                    <a:pt x="16" y="4"/>
                    <a:pt x="15" y="3"/>
                    <a:pt x="15" y="2"/>
                  </a:cubicBezTo>
                  <a:cubicBezTo>
                    <a:pt x="15" y="1"/>
                    <a:pt x="14" y="0"/>
                    <a:pt x="1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7" name="Freeform 545">
              <a:extLst>
                <a:ext uri="{FF2B5EF4-FFF2-40B4-BE49-F238E27FC236}">
                  <a16:creationId xmlns:a16="http://schemas.microsoft.com/office/drawing/2014/main" id="{4E8AC418-D689-475D-B7F3-1CAEC48422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83410" y="3938045"/>
              <a:ext cx="159764" cy="126710"/>
            </a:xfrm>
            <a:custGeom>
              <a:avLst/>
              <a:gdLst>
                <a:gd name="T0" fmla="*/ 17 w 38"/>
                <a:gd name="T1" fmla="*/ 25 h 30"/>
                <a:gd name="T2" fmla="*/ 14 w 38"/>
                <a:gd name="T3" fmla="*/ 27 h 30"/>
                <a:gd name="T4" fmla="*/ 14 w 38"/>
                <a:gd name="T5" fmla="*/ 27 h 30"/>
                <a:gd name="T6" fmla="*/ 17 w 38"/>
                <a:gd name="T7" fmla="*/ 25 h 30"/>
                <a:gd name="T8" fmla="*/ 29 w 38"/>
                <a:gd name="T9" fmla="*/ 13 h 30"/>
                <a:gd name="T10" fmla="*/ 28 w 38"/>
                <a:gd name="T11" fmla="*/ 13 h 30"/>
                <a:gd name="T12" fmla="*/ 29 w 38"/>
                <a:gd name="T13" fmla="*/ 13 h 30"/>
                <a:gd name="T14" fmla="*/ 29 w 38"/>
                <a:gd name="T15" fmla="*/ 13 h 30"/>
                <a:gd name="T16" fmla="*/ 29 w 38"/>
                <a:gd name="T17" fmla="*/ 13 h 30"/>
                <a:gd name="T18" fmla="*/ 29 w 38"/>
                <a:gd name="T19" fmla="*/ 13 h 30"/>
                <a:gd name="T20" fmla="*/ 11 w 38"/>
                <a:gd name="T21" fmla="*/ 5 h 30"/>
                <a:gd name="T22" fmla="*/ 10 w 38"/>
                <a:gd name="T23" fmla="*/ 6 h 30"/>
                <a:gd name="T24" fmla="*/ 11 w 38"/>
                <a:gd name="T25" fmla="*/ 5 h 30"/>
                <a:gd name="T26" fmla="*/ 18 w 38"/>
                <a:gd name="T27" fmla="*/ 0 h 30"/>
                <a:gd name="T28" fmla="*/ 11 w 38"/>
                <a:gd name="T29" fmla="*/ 1 h 30"/>
                <a:gd name="T30" fmla="*/ 10 w 38"/>
                <a:gd name="T31" fmla="*/ 2 h 30"/>
                <a:gd name="T32" fmla="*/ 8 w 38"/>
                <a:gd name="T33" fmla="*/ 2 h 30"/>
                <a:gd name="T34" fmla="*/ 7 w 38"/>
                <a:gd name="T35" fmla="*/ 2 h 30"/>
                <a:gd name="T36" fmla="*/ 7 w 38"/>
                <a:gd name="T37" fmla="*/ 2 h 30"/>
                <a:gd name="T38" fmla="*/ 0 w 38"/>
                <a:gd name="T39" fmla="*/ 11 h 30"/>
                <a:gd name="T40" fmla="*/ 10 w 38"/>
                <a:gd name="T41" fmla="*/ 4 h 30"/>
                <a:gd name="T42" fmla="*/ 11 w 38"/>
                <a:gd name="T43" fmla="*/ 5 h 30"/>
                <a:gd name="T44" fmla="*/ 11 w 38"/>
                <a:gd name="T45" fmla="*/ 5 h 30"/>
                <a:gd name="T46" fmla="*/ 11 w 38"/>
                <a:gd name="T47" fmla="*/ 5 h 30"/>
                <a:gd name="T48" fmla="*/ 14 w 38"/>
                <a:gd name="T49" fmla="*/ 5 h 30"/>
                <a:gd name="T50" fmla="*/ 2 w 38"/>
                <a:gd name="T51" fmla="*/ 16 h 30"/>
                <a:gd name="T52" fmla="*/ 4 w 38"/>
                <a:gd name="T53" fmla="*/ 11 h 30"/>
                <a:gd name="T54" fmla="*/ 2 w 38"/>
                <a:gd name="T55" fmla="*/ 16 h 30"/>
                <a:gd name="T56" fmla="*/ 14 w 38"/>
                <a:gd name="T57" fmla="*/ 5 h 30"/>
                <a:gd name="T58" fmla="*/ 18 w 38"/>
                <a:gd name="T59" fmla="*/ 3 h 30"/>
                <a:gd name="T60" fmla="*/ 22 w 38"/>
                <a:gd name="T61" fmla="*/ 7 h 30"/>
                <a:gd name="T62" fmla="*/ 16 w 38"/>
                <a:gd name="T63" fmla="*/ 16 h 30"/>
                <a:gd name="T64" fmla="*/ 25 w 38"/>
                <a:gd name="T65" fmla="*/ 10 h 30"/>
                <a:gd name="T66" fmla="*/ 26 w 38"/>
                <a:gd name="T67" fmla="*/ 10 h 30"/>
                <a:gd name="T68" fmla="*/ 26 w 38"/>
                <a:gd name="T69" fmla="*/ 11 h 30"/>
                <a:gd name="T70" fmla="*/ 26 w 38"/>
                <a:gd name="T71" fmla="*/ 10 h 30"/>
                <a:gd name="T72" fmla="*/ 29 w 38"/>
                <a:gd name="T73" fmla="*/ 13 h 30"/>
                <a:gd name="T74" fmla="*/ 29 w 38"/>
                <a:gd name="T75" fmla="*/ 13 h 30"/>
                <a:gd name="T76" fmla="*/ 29 w 38"/>
                <a:gd name="T77" fmla="*/ 13 h 30"/>
                <a:gd name="T78" fmla="*/ 29 w 38"/>
                <a:gd name="T79" fmla="*/ 13 h 30"/>
                <a:gd name="T80" fmla="*/ 30 w 38"/>
                <a:gd name="T81" fmla="*/ 15 h 30"/>
                <a:gd name="T82" fmla="*/ 29 w 38"/>
                <a:gd name="T83" fmla="*/ 13 h 30"/>
                <a:gd name="T84" fmla="*/ 32 w 38"/>
                <a:gd name="T85" fmla="*/ 14 h 30"/>
                <a:gd name="T86" fmla="*/ 32 w 38"/>
                <a:gd name="T87" fmla="*/ 14 h 30"/>
                <a:gd name="T88" fmla="*/ 32 w 38"/>
                <a:gd name="T89" fmla="*/ 14 h 30"/>
                <a:gd name="T90" fmla="*/ 33 w 38"/>
                <a:gd name="T91" fmla="*/ 15 h 30"/>
                <a:gd name="T92" fmla="*/ 33 w 38"/>
                <a:gd name="T93" fmla="*/ 15 h 30"/>
                <a:gd name="T94" fmla="*/ 33 w 38"/>
                <a:gd name="T95" fmla="*/ 15 h 30"/>
                <a:gd name="T96" fmla="*/ 34 w 38"/>
                <a:gd name="T97" fmla="*/ 30 h 30"/>
                <a:gd name="T98" fmla="*/ 34 w 38"/>
                <a:gd name="T99" fmla="*/ 14 h 30"/>
                <a:gd name="T100" fmla="*/ 34 w 38"/>
                <a:gd name="T101" fmla="*/ 14 h 30"/>
                <a:gd name="T102" fmla="*/ 32 w 38"/>
                <a:gd name="T103" fmla="*/ 9 h 30"/>
                <a:gd name="T104" fmla="*/ 32 w 38"/>
                <a:gd name="T105" fmla="*/ 9 h 30"/>
                <a:gd name="T106" fmla="*/ 23 w 38"/>
                <a:gd name="T107" fmla="*/ 4 h 30"/>
                <a:gd name="T108" fmla="*/ 22 w 38"/>
                <a:gd name="T109" fmla="*/ 2 h 30"/>
                <a:gd name="T110" fmla="*/ 18 w 38"/>
                <a:gd name="T1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" h="30">
                  <a:moveTo>
                    <a:pt x="17" y="25"/>
                  </a:moveTo>
                  <a:cubicBezTo>
                    <a:pt x="16" y="26"/>
                    <a:pt x="15" y="26"/>
                    <a:pt x="14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5" y="27"/>
                    <a:pt x="16" y="26"/>
                    <a:pt x="17" y="25"/>
                  </a:cubicBezTo>
                  <a:moveTo>
                    <a:pt x="29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moveTo>
                    <a:pt x="11" y="5"/>
                  </a:moveTo>
                  <a:cubicBezTo>
                    <a:pt x="11" y="5"/>
                    <a:pt x="10" y="5"/>
                    <a:pt x="10" y="6"/>
                  </a:cubicBezTo>
                  <a:cubicBezTo>
                    <a:pt x="10" y="5"/>
                    <a:pt x="11" y="5"/>
                    <a:pt x="11" y="5"/>
                  </a:cubicBezTo>
                  <a:moveTo>
                    <a:pt x="18" y="0"/>
                  </a:moveTo>
                  <a:cubicBezTo>
                    <a:pt x="16" y="0"/>
                    <a:pt x="13" y="0"/>
                    <a:pt x="11" y="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3" y="5"/>
                    <a:pt x="0" y="9"/>
                    <a:pt x="0" y="11"/>
                  </a:cubicBezTo>
                  <a:cubicBezTo>
                    <a:pt x="1" y="8"/>
                    <a:pt x="8" y="4"/>
                    <a:pt x="10" y="4"/>
                  </a:cubicBezTo>
                  <a:cubicBezTo>
                    <a:pt x="10" y="4"/>
                    <a:pt x="11" y="4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7" y="9"/>
                    <a:pt x="4" y="13"/>
                    <a:pt x="2" y="16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2" y="13"/>
                    <a:pt x="0" y="15"/>
                    <a:pt x="2" y="16"/>
                  </a:cubicBezTo>
                  <a:cubicBezTo>
                    <a:pt x="4" y="13"/>
                    <a:pt x="7" y="9"/>
                    <a:pt x="14" y="5"/>
                  </a:cubicBezTo>
                  <a:cubicBezTo>
                    <a:pt x="16" y="4"/>
                    <a:pt x="17" y="3"/>
                    <a:pt x="18" y="3"/>
                  </a:cubicBezTo>
                  <a:cubicBezTo>
                    <a:pt x="20" y="3"/>
                    <a:pt x="21" y="5"/>
                    <a:pt x="22" y="7"/>
                  </a:cubicBezTo>
                  <a:cubicBezTo>
                    <a:pt x="23" y="10"/>
                    <a:pt x="18" y="14"/>
                    <a:pt x="16" y="16"/>
                  </a:cubicBezTo>
                  <a:cubicBezTo>
                    <a:pt x="19" y="16"/>
                    <a:pt x="23" y="10"/>
                    <a:pt x="25" y="10"/>
                  </a:cubicBezTo>
                  <a:cubicBezTo>
                    <a:pt x="25" y="10"/>
                    <a:pt x="25" y="10"/>
                    <a:pt x="26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0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30" y="14"/>
                    <a:pt x="30" y="15"/>
                  </a:cubicBezTo>
                  <a:cubicBezTo>
                    <a:pt x="30" y="14"/>
                    <a:pt x="29" y="13"/>
                    <a:pt x="29" y="13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9"/>
                    <a:pt x="35" y="26"/>
                    <a:pt x="34" y="30"/>
                  </a:cubicBezTo>
                  <a:cubicBezTo>
                    <a:pt x="38" y="2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3"/>
                    <a:pt x="33" y="11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29" y="5"/>
                    <a:pt x="24" y="8"/>
                    <a:pt x="23" y="4"/>
                  </a:cubicBezTo>
                  <a:cubicBezTo>
                    <a:pt x="23" y="4"/>
                    <a:pt x="22" y="3"/>
                    <a:pt x="22" y="2"/>
                  </a:cubicBezTo>
                  <a:cubicBezTo>
                    <a:pt x="22" y="1"/>
                    <a:pt x="21" y="0"/>
                    <a:pt x="18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8" name="Freeform 546">
              <a:extLst>
                <a:ext uri="{FF2B5EF4-FFF2-40B4-BE49-F238E27FC236}">
                  <a16:creationId xmlns:a16="http://schemas.microsoft.com/office/drawing/2014/main" id="{B1A36E8C-5948-4935-B6A5-1D044348CA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8790" y="3921518"/>
              <a:ext cx="209346" cy="143237"/>
            </a:xfrm>
            <a:custGeom>
              <a:avLst/>
              <a:gdLst>
                <a:gd name="T0" fmla="*/ 24 w 50"/>
                <a:gd name="T1" fmla="*/ 0 h 34"/>
                <a:gd name="T2" fmla="*/ 21 w 50"/>
                <a:gd name="T3" fmla="*/ 2 h 34"/>
                <a:gd name="T4" fmla="*/ 18 w 50"/>
                <a:gd name="T5" fmla="*/ 5 h 34"/>
                <a:gd name="T6" fmla="*/ 18 w 50"/>
                <a:gd name="T7" fmla="*/ 5 h 34"/>
                <a:gd name="T8" fmla="*/ 14 w 50"/>
                <a:gd name="T9" fmla="*/ 3 h 34"/>
                <a:gd name="T10" fmla="*/ 12 w 50"/>
                <a:gd name="T11" fmla="*/ 3 h 34"/>
                <a:gd name="T12" fmla="*/ 9 w 50"/>
                <a:gd name="T13" fmla="*/ 4 h 34"/>
                <a:gd name="T14" fmla="*/ 3 w 50"/>
                <a:gd name="T15" fmla="*/ 14 h 34"/>
                <a:gd name="T16" fmla="*/ 3 w 50"/>
                <a:gd name="T17" fmla="*/ 14 h 34"/>
                <a:gd name="T18" fmla="*/ 3 w 50"/>
                <a:gd name="T19" fmla="*/ 14 h 34"/>
                <a:gd name="T20" fmla="*/ 3 w 50"/>
                <a:gd name="T21" fmla="*/ 14 h 34"/>
                <a:gd name="T22" fmla="*/ 4 w 50"/>
                <a:gd name="T23" fmla="*/ 31 h 34"/>
                <a:gd name="T24" fmla="*/ 12 w 50"/>
                <a:gd name="T25" fmla="*/ 9 h 34"/>
                <a:gd name="T26" fmla="*/ 13 w 50"/>
                <a:gd name="T27" fmla="*/ 9 h 34"/>
                <a:gd name="T28" fmla="*/ 15 w 50"/>
                <a:gd name="T29" fmla="*/ 34 h 34"/>
                <a:gd name="T30" fmla="*/ 15 w 50"/>
                <a:gd name="T31" fmla="*/ 9 h 34"/>
                <a:gd name="T32" fmla="*/ 15 w 50"/>
                <a:gd name="T33" fmla="*/ 9 h 34"/>
                <a:gd name="T34" fmla="*/ 22 w 50"/>
                <a:gd name="T35" fmla="*/ 24 h 34"/>
                <a:gd name="T36" fmla="*/ 19 w 50"/>
                <a:gd name="T37" fmla="*/ 9 h 34"/>
                <a:gd name="T38" fmla="*/ 26 w 50"/>
                <a:gd name="T39" fmla="*/ 23 h 34"/>
                <a:gd name="T40" fmla="*/ 23 w 50"/>
                <a:gd name="T41" fmla="*/ 8 h 34"/>
                <a:gd name="T42" fmla="*/ 24 w 50"/>
                <a:gd name="T43" fmla="*/ 8 h 34"/>
                <a:gd name="T44" fmla="*/ 32 w 50"/>
                <a:gd name="T45" fmla="*/ 27 h 34"/>
                <a:gd name="T46" fmla="*/ 27 w 50"/>
                <a:gd name="T47" fmla="*/ 6 h 34"/>
                <a:gd name="T48" fmla="*/ 27 w 50"/>
                <a:gd name="T49" fmla="*/ 6 h 34"/>
                <a:gd name="T50" fmla="*/ 40 w 50"/>
                <a:gd name="T51" fmla="*/ 25 h 34"/>
                <a:gd name="T52" fmla="*/ 29 w 50"/>
                <a:gd name="T53" fmla="*/ 3 h 34"/>
                <a:gd name="T54" fmla="*/ 32 w 50"/>
                <a:gd name="T55" fmla="*/ 5 h 34"/>
                <a:gd name="T56" fmla="*/ 50 w 50"/>
                <a:gd name="T57" fmla="*/ 21 h 34"/>
                <a:gd name="T58" fmla="*/ 40 w 50"/>
                <a:gd name="T59" fmla="*/ 8 h 34"/>
                <a:gd name="T60" fmla="*/ 40 w 50"/>
                <a:gd name="T61" fmla="*/ 8 h 34"/>
                <a:gd name="T62" fmla="*/ 40 w 50"/>
                <a:gd name="T63" fmla="*/ 8 h 34"/>
                <a:gd name="T64" fmla="*/ 25 w 50"/>
                <a:gd name="T65" fmla="*/ 0 h 34"/>
                <a:gd name="T66" fmla="*/ 24 w 50"/>
                <a:gd name="T6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0" h="34">
                  <a:moveTo>
                    <a:pt x="24" y="0"/>
                  </a:moveTo>
                  <a:cubicBezTo>
                    <a:pt x="23" y="0"/>
                    <a:pt x="21" y="1"/>
                    <a:pt x="21" y="2"/>
                  </a:cubicBezTo>
                  <a:cubicBezTo>
                    <a:pt x="20" y="3"/>
                    <a:pt x="19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6" y="5"/>
                    <a:pt x="15" y="4"/>
                    <a:pt x="14" y="3"/>
                  </a:cubicBezTo>
                  <a:cubicBezTo>
                    <a:pt x="13" y="3"/>
                    <a:pt x="13" y="3"/>
                    <a:pt x="12" y="3"/>
                  </a:cubicBezTo>
                  <a:cubicBezTo>
                    <a:pt x="11" y="3"/>
                    <a:pt x="10" y="3"/>
                    <a:pt x="9" y="4"/>
                  </a:cubicBezTo>
                  <a:cubicBezTo>
                    <a:pt x="7" y="6"/>
                    <a:pt x="5" y="10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0" y="25"/>
                    <a:pt x="2" y="27"/>
                    <a:pt x="4" y="31"/>
                  </a:cubicBezTo>
                  <a:cubicBezTo>
                    <a:pt x="1" y="17"/>
                    <a:pt x="9" y="9"/>
                    <a:pt x="12" y="9"/>
                  </a:cubicBezTo>
                  <a:cubicBezTo>
                    <a:pt x="12" y="9"/>
                    <a:pt x="12" y="9"/>
                    <a:pt x="13" y="9"/>
                  </a:cubicBezTo>
                  <a:cubicBezTo>
                    <a:pt x="9" y="13"/>
                    <a:pt x="7" y="26"/>
                    <a:pt x="15" y="34"/>
                  </a:cubicBezTo>
                  <a:cubicBezTo>
                    <a:pt x="11" y="29"/>
                    <a:pt x="12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9" y="10"/>
                    <a:pt x="19" y="18"/>
                    <a:pt x="22" y="24"/>
                  </a:cubicBezTo>
                  <a:cubicBezTo>
                    <a:pt x="22" y="19"/>
                    <a:pt x="19" y="11"/>
                    <a:pt x="19" y="9"/>
                  </a:cubicBezTo>
                  <a:cubicBezTo>
                    <a:pt x="22" y="9"/>
                    <a:pt x="25" y="20"/>
                    <a:pt x="26" y="23"/>
                  </a:cubicBezTo>
                  <a:cubicBezTo>
                    <a:pt x="27" y="16"/>
                    <a:pt x="21" y="8"/>
                    <a:pt x="23" y="8"/>
                  </a:cubicBezTo>
                  <a:cubicBezTo>
                    <a:pt x="23" y="8"/>
                    <a:pt x="24" y="8"/>
                    <a:pt x="24" y="8"/>
                  </a:cubicBezTo>
                  <a:cubicBezTo>
                    <a:pt x="26" y="9"/>
                    <a:pt x="32" y="22"/>
                    <a:pt x="32" y="27"/>
                  </a:cubicBezTo>
                  <a:cubicBezTo>
                    <a:pt x="36" y="21"/>
                    <a:pt x="25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30" y="7"/>
                    <a:pt x="40" y="18"/>
                    <a:pt x="40" y="25"/>
                  </a:cubicBezTo>
                  <a:cubicBezTo>
                    <a:pt x="43" y="14"/>
                    <a:pt x="28" y="3"/>
                    <a:pt x="29" y="3"/>
                  </a:cubicBezTo>
                  <a:cubicBezTo>
                    <a:pt x="29" y="3"/>
                    <a:pt x="30" y="4"/>
                    <a:pt x="32" y="5"/>
                  </a:cubicBezTo>
                  <a:cubicBezTo>
                    <a:pt x="42" y="9"/>
                    <a:pt x="44" y="15"/>
                    <a:pt x="50" y="21"/>
                  </a:cubicBezTo>
                  <a:cubicBezTo>
                    <a:pt x="48" y="15"/>
                    <a:pt x="41" y="9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4" y="3"/>
                    <a:pt x="29" y="1"/>
                    <a:pt x="25" y="0"/>
                  </a:cubicBezTo>
                  <a:cubicBezTo>
                    <a:pt x="25" y="0"/>
                    <a:pt x="24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9" name="Freeform 547">
              <a:extLst>
                <a:ext uri="{FF2B5EF4-FFF2-40B4-BE49-F238E27FC236}">
                  <a16:creationId xmlns:a16="http://schemas.microsoft.com/office/drawing/2014/main" id="{BC7AC685-1986-4D2C-8071-75B0D5257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2080" y="4044555"/>
              <a:ext cx="101000" cy="146910"/>
            </a:xfrm>
            <a:custGeom>
              <a:avLst/>
              <a:gdLst>
                <a:gd name="T0" fmla="*/ 7 w 24"/>
                <a:gd name="T1" fmla="*/ 0 h 35"/>
                <a:gd name="T2" fmla="*/ 6 w 24"/>
                <a:gd name="T3" fmla="*/ 1 h 35"/>
                <a:gd name="T4" fmla="*/ 2 w 24"/>
                <a:gd name="T5" fmla="*/ 4 h 35"/>
                <a:gd name="T6" fmla="*/ 0 w 24"/>
                <a:gd name="T7" fmla="*/ 14 h 35"/>
                <a:gd name="T8" fmla="*/ 4 w 24"/>
                <a:gd name="T9" fmla="*/ 32 h 35"/>
                <a:gd name="T10" fmla="*/ 5 w 24"/>
                <a:gd name="T11" fmla="*/ 35 h 35"/>
                <a:gd name="T12" fmla="*/ 2 w 24"/>
                <a:gd name="T13" fmla="*/ 12 h 35"/>
                <a:gd name="T14" fmla="*/ 4 w 24"/>
                <a:gd name="T15" fmla="*/ 16 h 35"/>
                <a:gd name="T16" fmla="*/ 12 w 24"/>
                <a:gd name="T17" fmla="*/ 32 h 35"/>
                <a:gd name="T18" fmla="*/ 11 w 24"/>
                <a:gd name="T19" fmla="*/ 30 h 35"/>
                <a:gd name="T20" fmla="*/ 5 w 24"/>
                <a:gd name="T21" fmla="*/ 6 h 35"/>
                <a:gd name="T22" fmla="*/ 5 w 24"/>
                <a:gd name="T23" fmla="*/ 6 h 35"/>
                <a:gd name="T24" fmla="*/ 8 w 24"/>
                <a:gd name="T25" fmla="*/ 13 h 35"/>
                <a:gd name="T26" fmla="*/ 12 w 24"/>
                <a:gd name="T27" fmla="*/ 20 h 35"/>
                <a:gd name="T28" fmla="*/ 12 w 24"/>
                <a:gd name="T29" fmla="*/ 20 h 35"/>
                <a:gd name="T30" fmla="*/ 7 w 24"/>
                <a:gd name="T31" fmla="*/ 5 h 35"/>
                <a:gd name="T32" fmla="*/ 7 w 24"/>
                <a:gd name="T33" fmla="*/ 5 h 35"/>
                <a:gd name="T34" fmla="*/ 20 w 24"/>
                <a:gd name="T35" fmla="*/ 25 h 35"/>
                <a:gd name="T36" fmla="*/ 20 w 24"/>
                <a:gd name="T37" fmla="*/ 25 h 35"/>
                <a:gd name="T38" fmla="*/ 9 w 24"/>
                <a:gd name="T39" fmla="*/ 4 h 35"/>
                <a:gd name="T40" fmla="*/ 10 w 24"/>
                <a:gd name="T41" fmla="*/ 4 h 35"/>
                <a:gd name="T42" fmla="*/ 22 w 24"/>
                <a:gd name="T43" fmla="*/ 19 h 35"/>
                <a:gd name="T44" fmla="*/ 22 w 24"/>
                <a:gd name="T45" fmla="*/ 19 h 35"/>
                <a:gd name="T46" fmla="*/ 19 w 24"/>
                <a:gd name="T47" fmla="*/ 12 h 35"/>
                <a:gd name="T48" fmla="*/ 19 w 24"/>
                <a:gd name="T49" fmla="*/ 12 h 35"/>
                <a:gd name="T50" fmla="*/ 18 w 24"/>
                <a:gd name="T51" fmla="*/ 11 h 35"/>
                <a:gd name="T52" fmla="*/ 18 w 24"/>
                <a:gd name="T53" fmla="*/ 11 h 35"/>
                <a:gd name="T54" fmla="*/ 18 w 24"/>
                <a:gd name="T55" fmla="*/ 11 h 35"/>
                <a:gd name="T56" fmla="*/ 17 w 24"/>
                <a:gd name="T57" fmla="*/ 10 h 35"/>
                <a:gd name="T58" fmla="*/ 7 w 24"/>
                <a:gd name="T5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" h="35">
                  <a:moveTo>
                    <a:pt x="7" y="0"/>
                  </a:moveTo>
                  <a:cubicBezTo>
                    <a:pt x="7" y="0"/>
                    <a:pt x="6" y="0"/>
                    <a:pt x="6" y="1"/>
                  </a:cubicBezTo>
                  <a:cubicBezTo>
                    <a:pt x="5" y="3"/>
                    <a:pt x="4" y="0"/>
                    <a:pt x="2" y="4"/>
                  </a:cubicBezTo>
                  <a:cubicBezTo>
                    <a:pt x="1" y="5"/>
                    <a:pt x="0" y="9"/>
                    <a:pt x="0" y="14"/>
                  </a:cubicBezTo>
                  <a:cubicBezTo>
                    <a:pt x="0" y="19"/>
                    <a:pt x="1" y="26"/>
                    <a:pt x="4" y="32"/>
                  </a:cubicBezTo>
                  <a:cubicBezTo>
                    <a:pt x="4" y="33"/>
                    <a:pt x="5" y="34"/>
                    <a:pt x="5" y="35"/>
                  </a:cubicBezTo>
                  <a:cubicBezTo>
                    <a:pt x="2" y="29"/>
                    <a:pt x="1" y="12"/>
                    <a:pt x="2" y="12"/>
                  </a:cubicBezTo>
                  <a:cubicBezTo>
                    <a:pt x="2" y="12"/>
                    <a:pt x="3" y="13"/>
                    <a:pt x="4" y="16"/>
                  </a:cubicBezTo>
                  <a:cubicBezTo>
                    <a:pt x="6" y="25"/>
                    <a:pt x="11" y="32"/>
                    <a:pt x="12" y="32"/>
                  </a:cubicBezTo>
                  <a:cubicBezTo>
                    <a:pt x="12" y="32"/>
                    <a:pt x="12" y="31"/>
                    <a:pt x="11" y="30"/>
                  </a:cubicBezTo>
                  <a:cubicBezTo>
                    <a:pt x="8" y="25"/>
                    <a:pt x="3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7" y="10"/>
                    <a:pt x="8" y="13"/>
                  </a:cubicBezTo>
                  <a:cubicBezTo>
                    <a:pt x="9" y="17"/>
                    <a:pt x="11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3" y="17"/>
                    <a:pt x="5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10" y="7"/>
                    <a:pt x="19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2"/>
                    <a:pt x="7" y="4"/>
                    <a:pt x="9" y="4"/>
                  </a:cubicBezTo>
                  <a:cubicBezTo>
                    <a:pt x="9" y="4"/>
                    <a:pt x="10" y="4"/>
                    <a:pt x="10" y="4"/>
                  </a:cubicBezTo>
                  <a:cubicBezTo>
                    <a:pt x="13" y="5"/>
                    <a:pt x="20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4" y="18"/>
                    <a:pt x="20" y="14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0"/>
                    <a:pt x="17" y="10"/>
                    <a:pt x="17" y="10"/>
                  </a:cubicBezTo>
                  <a:cubicBezTo>
                    <a:pt x="11" y="2"/>
                    <a:pt x="9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0" name="Freeform 548">
              <a:extLst>
                <a:ext uri="{FF2B5EF4-FFF2-40B4-BE49-F238E27FC236}">
                  <a16:creationId xmlns:a16="http://schemas.microsoft.com/office/drawing/2014/main" id="{3A99BAE8-D51A-4AC9-8D99-A6D78544D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6554" y="4320010"/>
              <a:ext cx="143237" cy="55091"/>
            </a:xfrm>
            <a:custGeom>
              <a:avLst/>
              <a:gdLst>
                <a:gd name="T0" fmla="*/ 4 w 34"/>
                <a:gd name="T1" fmla="*/ 0 h 13"/>
                <a:gd name="T2" fmla="*/ 0 w 34"/>
                <a:gd name="T3" fmla="*/ 1 h 13"/>
                <a:gd name="T4" fmla="*/ 9 w 34"/>
                <a:gd name="T5" fmla="*/ 9 h 13"/>
                <a:gd name="T6" fmla="*/ 20 w 34"/>
                <a:gd name="T7" fmla="*/ 13 h 13"/>
                <a:gd name="T8" fmla="*/ 21 w 34"/>
                <a:gd name="T9" fmla="*/ 13 h 13"/>
                <a:gd name="T10" fmla="*/ 32 w 34"/>
                <a:gd name="T11" fmla="*/ 11 h 13"/>
                <a:gd name="T12" fmla="*/ 33 w 34"/>
                <a:gd name="T13" fmla="*/ 10 h 13"/>
                <a:gd name="T14" fmla="*/ 30 w 34"/>
                <a:gd name="T15" fmla="*/ 10 h 13"/>
                <a:gd name="T16" fmla="*/ 23 w 34"/>
                <a:gd name="T17" fmla="*/ 11 h 13"/>
                <a:gd name="T18" fmla="*/ 10 w 34"/>
                <a:gd name="T19" fmla="*/ 8 h 13"/>
                <a:gd name="T20" fmla="*/ 9 w 34"/>
                <a:gd name="T21" fmla="*/ 6 h 13"/>
                <a:gd name="T22" fmla="*/ 24 w 34"/>
                <a:gd name="T23" fmla="*/ 8 h 13"/>
                <a:gd name="T24" fmla="*/ 24 w 34"/>
                <a:gd name="T25" fmla="*/ 8 h 13"/>
                <a:gd name="T26" fmla="*/ 21 w 34"/>
                <a:gd name="T27" fmla="*/ 6 h 13"/>
                <a:gd name="T28" fmla="*/ 8 w 34"/>
                <a:gd name="T29" fmla="*/ 3 h 13"/>
                <a:gd name="T30" fmla="*/ 9 w 34"/>
                <a:gd name="T31" fmla="*/ 3 h 13"/>
                <a:gd name="T32" fmla="*/ 15 w 34"/>
                <a:gd name="T33" fmla="*/ 3 h 13"/>
                <a:gd name="T34" fmla="*/ 23 w 34"/>
                <a:gd name="T35" fmla="*/ 4 h 13"/>
                <a:gd name="T36" fmla="*/ 28 w 34"/>
                <a:gd name="T37" fmla="*/ 3 h 13"/>
                <a:gd name="T38" fmla="*/ 27 w 34"/>
                <a:gd name="T39" fmla="*/ 1 h 13"/>
                <a:gd name="T40" fmla="*/ 27 w 34"/>
                <a:gd name="T41" fmla="*/ 1 h 13"/>
                <a:gd name="T42" fmla="*/ 27 w 34"/>
                <a:gd name="T43" fmla="*/ 1 h 13"/>
                <a:gd name="T44" fmla="*/ 27 w 34"/>
                <a:gd name="T45" fmla="*/ 1 h 13"/>
                <a:gd name="T46" fmla="*/ 23 w 34"/>
                <a:gd name="T47" fmla="*/ 1 h 13"/>
                <a:gd name="T48" fmla="*/ 22 w 34"/>
                <a:gd name="T49" fmla="*/ 1 h 13"/>
                <a:gd name="T50" fmla="*/ 22 w 34"/>
                <a:gd name="T51" fmla="*/ 1 h 13"/>
                <a:gd name="T52" fmla="*/ 22 w 34"/>
                <a:gd name="T53" fmla="*/ 1 h 13"/>
                <a:gd name="T54" fmla="*/ 15 w 34"/>
                <a:gd name="T55" fmla="*/ 0 h 13"/>
                <a:gd name="T56" fmla="*/ 12 w 34"/>
                <a:gd name="T57" fmla="*/ 0 h 13"/>
                <a:gd name="T58" fmla="*/ 11 w 34"/>
                <a:gd name="T59" fmla="*/ 0 h 13"/>
                <a:gd name="T60" fmla="*/ 4 w 34"/>
                <a:gd name="T6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" h="13">
                  <a:moveTo>
                    <a:pt x="4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2" y="5"/>
                    <a:pt x="9" y="9"/>
                  </a:cubicBezTo>
                  <a:cubicBezTo>
                    <a:pt x="11" y="11"/>
                    <a:pt x="15" y="12"/>
                    <a:pt x="20" y="13"/>
                  </a:cubicBezTo>
                  <a:cubicBezTo>
                    <a:pt x="20" y="13"/>
                    <a:pt x="20" y="13"/>
                    <a:pt x="21" y="13"/>
                  </a:cubicBezTo>
                  <a:cubicBezTo>
                    <a:pt x="24" y="13"/>
                    <a:pt x="30" y="13"/>
                    <a:pt x="32" y="11"/>
                  </a:cubicBezTo>
                  <a:cubicBezTo>
                    <a:pt x="33" y="10"/>
                    <a:pt x="34" y="10"/>
                    <a:pt x="33" y="10"/>
                  </a:cubicBezTo>
                  <a:cubicBezTo>
                    <a:pt x="32" y="10"/>
                    <a:pt x="31" y="10"/>
                    <a:pt x="30" y="10"/>
                  </a:cubicBezTo>
                  <a:cubicBezTo>
                    <a:pt x="28" y="11"/>
                    <a:pt x="25" y="11"/>
                    <a:pt x="23" y="11"/>
                  </a:cubicBezTo>
                  <a:cubicBezTo>
                    <a:pt x="19" y="11"/>
                    <a:pt x="14" y="10"/>
                    <a:pt x="10" y="8"/>
                  </a:cubicBezTo>
                  <a:cubicBezTo>
                    <a:pt x="8" y="6"/>
                    <a:pt x="8" y="6"/>
                    <a:pt x="9" y="6"/>
                  </a:cubicBezTo>
                  <a:cubicBezTo>
                    <a:pt x="11" y="6"/>
                    <a:pt x="19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8"/>
                    <a:pt x="25" y="6"/>
                    <a:pt x="21" y="6"/>
                  </a:cubicBezTo>
                  <a:cubicBezTo>
                    <a:pt x="16" y="5"/>
                    <a:pt x="10" y="4"/>
                    <a:pt x="8" y="3"/>
                  </a:cubicBezTo>
                  <a:cubicBezTo>
                    <a:pt x="8" y="3"/>
                    <a:pt x="8" y="3"/>
                    <a:pt x="9" y="3"/>
                  </a:cubicBezTo>
                  <a:cubicBezTo>
                    <a:pt x="10" y="3"/>
                    <a:pt x="12" y="3"/>
                    <a:pt x="15" y="3"/>
                  </a:cubicBezTo>
                  <a:cubicBezTo>
                    <a:pt x="17" y="3"/>
                    <a:pt x="20" y="4"/>
                    <a:pt x="23" y="4"/>
                  </a:cubicBezTo>
                  <a:cubicBezTo>
                    <a:pt x="25" y="4"/>
                    <a:pt x="27" y="3"/>
                    <a:pt x="28" y="3"/>
                  </a:cubicBezTo>
                  <a:cubicBezTo>
                    <a:pt x="34" y="2"/>
                    <a:pt x="32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6" y="1"/>
                    <a:pt x="24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14" y="0"/>
                    <a:pt x="13" y="0"/>
                    <a:pt x="12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9" y="0"/>
                    <a:pt x="6" y="0"/>
                    <a:pt x="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1" name="Freeform 549">
              <a:extLst>
                <a:ext uri="{FF2B5EF4-FFF2-40B4-BE49-F238E27FC236}">
                  <a16:creationId xmlns:a16="http://schemas.microsoft.com/office/drawing/2014/main" id="{A639F5AF-C160-4A34-9789-C93999958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5028" y="4209828"/>
              <a:ext cx="104673" cy="91819"/>
            </a:xfrm>
            <a:custGeom>
              <a:avLst/>
              <a:gdLst>
                <a:gd name="T0" fmla="*/ 24 w 25"/>
                <a:gd name="T1" fmla="*/ 0 h 22"/>
                <a:gd name="T2" fmla="*/ 5 w 25"/>
                <a:gd name="T3" fmla="*/ 9 h 22"/>
                <a:gd name="T4" fmla="*/ 4 w 25"/>
                <a:gd name="T5" fmla="*/ 10 h 22"/>
                <a:gd name="T6" fmla="*/ 18 w 25"/>
                <a:gd name="T7" fmla="*/ 4 h 22"/>
                <a:gd name="T8" fmla="*/ 18 w 25"/>
                <a:gd name="T9" fmla="*/ 5 h 22"/>
                <a:gd name="T10" fmla="*/ 6 w 25"/>
                <a:gd name="T11" fmla="*/ 14 h 22"/>
                <a:gd name="T12" fmla="*/ 6 w 25"/>
                <a:gd name="T13" fmla="*/ 14 h 22"/>
                <a:gd name="T14" fmla="*/ 19 w 25"/>
                <a:gd name="T15" fmla="*/ 6 h 22"/>
                <a:gd name="T16" fmla="*/ 18 w 25"/>
                <a:gd name="T17" fmla="*/ 8 h 22"/>
                <a:gd name="T18" fmla="*/ 2 w 25"/>
                <a:gd name="T19" fmla="*/ 22 h 22"/>
                <a:gd name="T20" fmla="*/ 3 w 25"/>
                <a:gd name="T21" fmla="*/ 22 h 22"/>
                <a:gd name="T22" fmla="*/ 4 w 25"/>
                <a:gd name="T23" fmla="*/ 22 h 22"/>
                <a:gd name="T24" fmla="*/ 22 w 25"/>
                <a:gd name="T25" fmla="*/ 7 h 22"/>
                <a:gd name="T26" fmla="*/ 25 w 25"/>
                <a:gd name="T27" fmla="*/ 1 h 22"/>
                <a:gd name="T28" fmla="*/ 24 w 25"/>
                <a:gd name="T2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" h="22">
                  <a:moveTo>
                    <a:pt x="24" y="0"/>
                  </a:moveTo>
                  <a:cubicBezTo>
                    <a:pt x="22" y="0"/>
                    <a:pt x="16" y="2"/>
                    <a:pt x="5" y="9"/>
                  </a:cubicBezTo>
                  <a:cubicBezTo>
                    <a:pt x="5" y="9"/>
                    <a:pt x="4" y="9"/>
                    <a:pt x="4" y="10"/>
                  </a:cubicBezTo>
                  <a:cubicBezTo>
                    <a:pt x="8" y="9"/>
                    <a:pt x="16" y="4"/>
                    <a:pt x="18" y="4"/>
                  </a:cubicBezTo>
                  <a:cubicBezTo>
                    <a:pt x="18" y="4"/>
                    <a:pt x="18" y="4"/>
                    <a:pt x="18" y="5"/>
                  </a:cubicBezTo>
                  <a:cubicBezTo>
                    <a:pt x="17" y="7"/>
                    <a:pt x="3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9" y="14"/>
                    <a:pt x="18" y="6"/>
                    <a:pt x="19" y="6"/>
                  </a:cubicBezTo>
                  <a:cubicBezTo>
                    <a:pt x="19" y="6"/>
                    <a:pt x="19" y="7"/>
                    <a:pt x="18" y="8"/>
                  </a:cubicBezTo>
                  <a:cubicBezTo>
                    <a:pt x="11" y="14"/>
                    <a:pt x="0" y="21"/>
                    <a:pt x="2" y="22"/>
                  </a:cubicBezTo>
                  <a:cubicBezTo>
                    <a:pt x="2" y="22"/>
                    <a:pt x="2" y="22"/>
                    <a:pt x="3" y="22"/>
                  </a:cubicBezTo>
                  <a:cubicBezTo>
                    <a:pt x="3" y="22"/>
                    <a:pt x="4" y="22"/>
                    <a:pt x="4" y="22"/>
                  </a:cubicBezTo>
                  <a:cubicBezTo>
                    <a:pt x="11" y="16"/>
                    <a:pt x="17" y="10"/>
                    <a:pt x="22" y="7"/>
                  </a:cubicBezTo>
                  <a:cubicBezTo>
                    <a:pt x="23" y="5"/>
                    <a:pt x="25" y="3"/>
                    <a:pt x="25" y="1"/>
                  </a:cubicBezTo>
                  <a:cubicBezTo>
                    <a:pt x="25" y="0"/>
                    <a:pt x="25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2" name="Freeform 550">
              <a:extLst>
                <a:ext uri="{FF2B5EF4-FFF2-40B4-BE49-F238E27FC236}">
                  <a16:creationId xmlns:a16="http://schemas.microsoft.com/office/drawing/2014/main" id="{6F93A8E2-A3AB-4E8C-A869-5210C0197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5028" y="3993136"/>
              <a:ext cx="45909" cy="51418"/>
            </a:xfrm>
            <a:custGeom>
              <a:avLst/>
              <a:gdLst>
                <a:gd name="T0" fmla="*/ 11 w 11"/>
                <a:gd name="T1" fmla="*/ 0 h 12"/>
                <a:gd name="T2" fmla="*/ 0 w 11"/>
                <a:gd name="T3" fmla="*/ 12 h 12"/>
                <a:gd name="T4" fmla="*/ 11 w 11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2">
                  <a:moveTo>
                    <a:pt x="11" y="0"/>
                  </a:moveTo>
                  <a:cubicBezTo>
                    <a:pt x="8" y="2"/>
                    <a:pt x="4" y="9"/>
                    <a:pt x="0" y="12"/>
                  </a:cubicBezTo>
                  <a:cubicBezTo>
                    <a:pt x="5" y="8"/>
                    <a:pt x="9" y="2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3" name="Freeform 551">
              <a:extLst>
                <a:ext uri="{FF2B5EF4-FFF2-40B4-BE49-F238E27FC236}">
                  <a16:creationId xmlns:a16="http://schemas.microsoft.com/office/drawing/2014/main" id="{EBAF3B83-FFC3-4617-B6F1-D4B842457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2174" y="3980282"/>
              <a:ext cx="62437" cy="71618"/>
            </a:xfrm>
            <a:custGeom>
              <a:avLst/>
              <a:gdLst>
                <a:gd name="T0" fmla="*/ 12 w 15"/>
                <a:gd name="T1" fmla="*/ 0 h 17"/>
                <a:gd name="T2" fmla="*/ 12 w 15"/>
                <a:gd name="T3" fmla="*/ 1 h 17"/>
                <a:gd name="T4" fmla="*/ 0 w 15"/>
                <a:gd name="T5" fmla="*/ 17 h 17"/>
                <a:gd name="T6" fmla="*/ 3 w 15"/>
                <a:gd name="T7" fmla="*/ 15 h 17"/>
                <a:gd name="T8" fmla="*/ 14 w 15"/>
                <a:gd name="T9" fmla="*/ 3 h 17"/>
                <a:gd name="T10" fmla="*/ 15 w 15"/>
                <a:gd name="T11" fmla="*/ 3 h 17"/>
                <a:gd name="T12" fmla="*/ 15 w 15"/>
                <a:gd name="T13" fmla="*/ 3 h 17"/>
                <a:gd name="T14" fmla="*/ 12 w 15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7">
                  <a:moveTo>
                    <a:pt x="12" y="0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2" y="4"/>
                    <a:pt x="4" y="12"/>
                    <a:pt x="0" y="17"/>
                  </a:cubicBezTo>
                  <a:cubicBezTo>
                    <a:pt x="1" y="16"/>
                    <a:pt x="2" y="16"/>
                    <a:pt x="3" y="15"/>
                  </a:cubicBezTo>
                  <a:cubicBezTo>
                    <a:pt x="7" y="12"/>
                    <a:pt x="11" y="5"/>
                    <a:pt x="14" y="3"/>
                  </a:cubicBezTo>
                  <a:cubicBezTo>
                    <a:pt x="14" y="3"/>
                    <a:pt x="14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4" name="Freeform 552">
              <a:extLst>
                <a:ext uri="{FF2B5EF4-FFF2-40B4-BE49-F238E27FC236}">
                  <a16:creationId xmlns:a16="http://schemas.microsoft.com/office/drawing/2014/main" id="{4AEC27DB-73E4-42D3-95C6-CEC4EA998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4610" y="399313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5" name="Oval 553">
              <a:extLst>
                <a:ext uri="{FF2B5EF4-FFF2-40B4-BE49-F238E27FC236}">
                  <a16:creationId xmlns:a16="http://schemas.microsoft.com/office/drawing/2014/main" id="{7EBCC5A2-1EC5-4BC0-B75F-CA6BFAB3A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4610" y="3993136"/>
              <a:ext cx="1836" cy="1836"/>
            </a:xfrm>
            <a:prstGeom prst="ellipse">
              <a:avLst/>
            </a:pr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6" name="Freeform 554">
              <a:extLst>
                <a:ext uri="{FF2B5EF4-FFF2-40B4-BE49-F238E27FC236}">
                  <a16:creationId xmlns:a16="http://schemas.microsoft.com/office/drawing/2014/main" id="{03F63D72-26C1-4A1A-9171-89B93907C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756" y="3996809"/>
              <a:ext cx="25709" cy="55091"/>
            </a:xfrm>
            <a:custGeom>
              <a:avLst/>
              <a:gdLst>
                <a:gd name="T0" fmla="*/ 6 w 6"/>
                <a:gd name="T1" fmla="*/ 0 h 13"/>
                <a:gd name="T2" fmla="*/ 0 w 6"/>
                <a:gd name="T3" fmla="*/ 13 h 13"/>
                <a:gd name="T4" fmla="*/ 6 w 6"/>
                <a:gd name="T5" fmla="*/ 0 h 13"/>
                <a:gd name="T6" fmla="*/ 6 w 6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3">
                  <a:moveTo>
                    <a:pt x="6" y="0"/>
                  </a:moveTo>
                  <a:cubicBezTo>
                    <a:pt x="4" y="2"/>
                    <a:pt x="3" y="10"/>
                    <a:pt x="0" y="13"/>
                  </a:cubicBezTo>
                  <a:cubicBezTo>
                    <a:pt x="3" y="10"/>
                    <a:pt x="4" y="2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7" name="Freeform 555">
              <a:extLst>
                <a:ext uri="{FF2B5EF4-FFF2-40B4-BE49-F238E27FC236}">
                  <a16:creationId xmlns:a16="http://schemas.microsoft.com/office/drawing/2014/main" id="{6091F1BE-6CC4-4731-85C4-C2D06BA4AC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756" y="3993136"/>
              <a:ext cx="25709" cy="58764"/>
            </a:xfrm>
            <a:custGeom>
              <a:avLst/>
              <a:gdLst>
                <a:gd name="T0" fmla="*/ 3 w 6"/>
                <a:gd name="T1" fmla="*/ 0 h 14"/>
                <a:gd name="T2" fmla="*/ 4 w 6"/>
                <a:gd name="T3" fmla="*/ 2 h 14"/>
                <a:gd name="T4" fmla="*/ 0 w 6"/>
                <a:gd name="T5" fmla="*/ 14 h 14"/>
                <a:gd name="T6" fmla="*/ 0 w 6"/>
                <a:gd name="T7" fmla="*/ 14 h 14"/>
                <a:gd name="T8" fmla="*/ 6 w 6"/>
                <a:gd name="T9" fmla="*/ 1 h 14"/>
                <a:gd name="T10" fmla="*/ 3 w 6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4">
                  <a:moveTo>
                    <a:pt x="3" y="0"/>
                  </a:moveTo>
                  <a:cubicBezTo>
                    <a:pt x="3" y="0"/>
                    <a:pt x="4" y="1"/>
                    <a:pt x="4" y="2"/>
                  </a:cubicBezTo>
                  <a:cubicBezTo>
                    <a:pt x="4" y="4"/>
                    <a:pt x="1" y="9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1"/>
                    <a:pt x="4" y="3"/>
                    <a:pt x="6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8" name="Freeform 556">
              <a:extLst>
                <a:ext uri="{FF2B5EF4-FFF2-40B4-BE49-F238E27FC236}">
                  <a16:creationId xmlns:a16="http://schemas.microsoft.com/office/drawing/2014/main" id="{751C6F26-5785-4104-88D4-729F6A2AE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7465" y="3996809"/>
              <a:ext cx="3673" cy="550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9" name="Freeform 557">
              <a:extLst>
                <a:ext uri="{FF2B5EF4-FFF2-40B4-BE49-F238E27FC236}">
                  <a16:creationId xmlns:a16="http://schemas.microsoft.com/office/drawing/2014/main" id="{E3070618-AE7F-4D15-8E79-4C0003CFF7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7465" y="3996809"/>
              <a:ext cx="3673" cy="550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1 w 1"/>
                <a:gd name="T9" fmla="*/ 1 h 1"/>
                <a:gd name="T10" fmla="*/ 0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0" name="Freeform 558">
              <a:extLst>
                <a:ext uri="{FF2B5EF4-FFF2-40B4-BE49-F238E27FC236}">
                  <a16:creationId xmlns:a16="http://schemas.microsoft.com/office/drawing/2014/main" id="{09D07A1A-F9F4-4139-BBFC-F2D88B3284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99937" y="3960082"/>
              <a:ext cx="29382" cy="25709"/>
            </a:xfrm>
            <a:custGeom>
              <a:avLst/>
              <a:gdLst>
                <a:gd name="T0" fmla="*/ 6 w 7"/>
                <a:gd name="T1" fmla="*/ 1 h 6"/>
                <a:gd name="T2" fmla="*/ 0 w 7"/>
                <a:gd name="T3" fmla="*/ 6 h 6"/>
                <a:gd name="T4" fmla="*/ 6 w 7"/>
                <a:gd name="T5" fmla="*/ 1 h 6"/>
                <a:gd name="T6" fmla="*/ 7 w 7"/>
                <a:gd name="T7" fmla="*/ 0 h 6"/>
                <a:gd name="T8" fmla="*/ 7 w 7"/>
                <a:gd name="T9" fmla="*/ 0 h 6"/>
                <a:gd name="T10" fmla="*/ 7 w 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6">
                  <a:moveTo>
                    <a:pt x="6" y="1"/>
                  </a:moveTo>
                  <a:cubicBezTo>
                    <a:pt x="4" y="2"/>
                    <a:pt x="2" y="4"/>
                    <a:pt x="0" y="6"/>
                  </a:cubicBezTo>
                  <a:cubicBezTo>
                    <a:pt x="2" y="4"/>
                    <a:pt x="4" y="2"/>
                    <a:pt x="6" y="1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1" name="Freeform 559">
              <a:extLst>
                <a:ext uri="{FF2B5EF4-FFF2-40B4-BE49-F238E27FC236}">
                  <a16:creationId xmlns:a16="http://schemas.microsoft.com/office/drawing/2014/main" id="{FA5292B4-8CDD-4F28-A990-F5838006A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0755" y="3960082"/>
              <a:ext cx="51418" cy="45909"/>
            </a:xfrm>
            <a:custGeom>
              <a:avLst/>
              <a:gdLst>
                <a:gd name="T0" fmla="*/ 9 w 12"/>
                <a:gd name="T1" fmla="*/ 0 h 11"/>
                <a:gd name="T2" fmla="*/ 9 w 12"/>
                <a:gd name="T3" fmla="*/ 0 h 11"/>
                <a:gd name="T4" fmla="*/ 9 w 12"/>
                <a:gd name="T5" fmla="*/ 0 h 11"/>
                <a:gd name="T6" fmla="*/ 8 w 12"/>
                <a:gd name="T7" fmla="*/ 1 h 11"/>
                <a:gd name="T8" fmla="*/ 2 w 12"/>
                <a:gd name="T9" fmla="*/ 6 h 11"/>
                <a:gd name="T10" fmla="*/ 0 w 12"/>
                <a:gd name="T11" fmla="*/ 11 h 11"/>
                <a:gd name="T12" fmla="*/ 12 w 12"/>
                <a:gd name="T13" fmla="*/ 0 h 11"/>
                <a:gd name="T14" fmla="*/ 9 w 12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1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6" y="2"/>
                    <a:pt x="4" y="4"/>
                    <a:pt x="2" y="6"/>
                  </a:cubicBezTo>
                  <a:cubicBezTo>
                    <a:pt x="1" y="7"/>
                    <a:pt x="0" y="9"/>
                    <a:pt x="0" y="11"/>
                  </a:cubicBezTo>
                  <a:cubicBezTo>
                    <a:pt x="2" y="8"/>
                    <a:pt x="5" y="4"/>
                    <a:pt x="12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86" name="Group 3285">
            <a:extLst>
              <a:ext uri="{FF2B5EF4-FFF2-40B4-BE49-F238E27FC236}">
                <a16:creationId xmlns:a16="http://schemas.microsoft.com/office/drawing/2014/main" id="{53FC5AEB-709D-4937-8C9D-9D72F0CB79FA}"/>
              </a:ext>
            </a:extLst>
          </p:cNvPr>
          <p:cNvGrpSpPr/>
          <p:nvPr/>
        </p:nvGrpSpPr>
        <p:grpSpPr>
          <a:xfrm>
            <a:off x="0" y="4086791"/>
            <a:ext cx="5581555" cy="2456885"/>
            <a:chOff x="0" y="4359275"/>
            <a:chExt cx="4962525" cy="2184401"/>
          </a:xfrm>
        </p:grpSpPr>
        <p:sp>
          <p:nvSpPr>
            <p:cNvPr id="1302" name="Freeform: Shape 1301">
              <a:extLst>
                <a:ext uri="{FF2B5EF4-FFF2-40B4-BE49-F238E27FC236}">
                  <a16:creationId xmlns:a16="http://schemas.microsoft.com/office/drawing/2014/main" id="{5F6BE015-62A0-4F13-BA4E-96D9AF6C88F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0" y="4964404"/>
              <a:ext cx="4651880" cy="858771"/>
            </a:xfrm>
            <a:custGeom>
              <a:avLst/>
              <a:gdLst>
                <a:gd name="connsiteX0" fmla="*/ 4651880 w 4651880"/>
                <a:gd name="connsiteY0" fmla="*/ 0 h 858771"/>
                <a:gd name="connsiteX1" fmla="*/ 4606652 w 4651880"/>
                <a:gd name="connsiteY1" fmla="*/ 16318 h 858771"/>
                <a:gd name="connsiteX2" fmla="*/ 3936465 w 4651880"/>
                <a:gd name="connsiteY2" fmla="*/ 220495 h 858771"/>
                <a:gd name="connsiteX3" fmla="*/ 3132240 w 4651880"/>
                <a:gd name="connsiteY3" fmla="*/ 350426 h 858771"/>
                <a:gd name="connsiteX4" fmla="*/ 2230954 w 4651880"/>
                <a:gd name="connsiteY4" fmla="*/ 280820 h 858771"/>
                <a:gd name="connsiteX5" fmla="*/ 1925904 w 4651880"/>
                <a:gd name="connsiteY5" fmla="*/ 248337 h 858771"/>
                <a:gd name="connsiteX6" fmla="*/ 2499029 w 4651880"/>
                <a:gd name="connsiteY6" fmla="*/ 433953 h 858771"/>
                <a:gd name="connsiteX7" fmla="*/ 2115405 w 4651880"/>
                <a:gd name="connsiteY7" fmla="*/ 749499 h 858771"/>
                <a:gd name="connsiteX8" fmla="*/ 1514547 w 4651880"/>
                <a:gd name="connsiteY8" fmla="*/ 707735 h 858771"/>
                <a:gd name="connsiteX9" fmla="*/ 640993 w 4651880"/>
                <a:gd name="connsiteY9" fmla="*/ 484997 h 858771"/>
                <a:gd name="connsiteX10" fmla="*/ 580907 w 4651880"/>
                <a:gd name="connsiteY10" fmla="*/ 480356 h 858771"/>
                <a:gd name="connsiteX11" fmla="*/ 12404 w 4651880"/>
                <a:gd name="connsiteY11" fmla="*/ 410751 h 858771"/>
                <a:gd name="connsiteX12" fmla="*/ 405272 w 4651880"/>
                <a:gd name="connsiteY12" fmla="*/ 498918 h 858771"/>
                <a:gd name="connsiteX13" fmla="*/ 1334290 w 4651880"/>
                <a:gd name="connsiteY13" fmla="*/ 740218 h 858771"/>
                <a:gd name="connsiteX14" fmla="*/ 1408242 w 4651880"/>
                <a:gd name="connsiteY14" fmla="*/ 768060 h 858771"/>
                <a:gd name="connsiteX15" fmla="*/ 1995233 w 4651880"/>
                <a:gd name="connsiteY15" fmla="*/ 851587 h 858771"/>
                <a:gd name="connsiteX16" fmla="*/ 2314150 w 4651880"/>
                <a:gd name="connsiteY16" fmla="*/ 763420 h 858771"/>
                <a:gd name="connsiteX17" fmla="*/ 2572981 w 4651880"/>
                <a:gd name="connsiteY17" fmla="*/ 522120 h 858771"/>
                <a:gd name="connsiteX18" fmla="*/ 2836433 w 4651880"/>
                <a:gd name="connsiteY18" fmla="*/ 461795 h 858771"/>
                <a:gd name="connsiteX19" fmla="*/ 3317119 w 4651880"/>
                <a:gd name="connsiteY19" fmla="*/ 489637 h 858771"/>
                <a:gd name="connsiteX20" fmla="*/ 4218405 w 4651880"/>
                <a:gd name="connsiteY20" fmla="*/ 341145 h 858771"/>
                <a:gd name="connsiteX21" fmla="*/ 4467992 w 4651880"/>
                <a:gd name="connsiteY21" fmla="*/ 327224 h 858771"/>
                <a:gd name="connsiteX22" fmla="*/ 4602463 w 4651880"/>
                <a:gd name="connsiteY22" fmla="*/ 265014 h 858771"/>
                <a:gd name="connsiteX23" fmla="*/ 4651880 w 4651880"/>
                <a:gd name="connsiteY23" fmla="*/ 244078 h 858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651880" h="858771">
                  <a:moveTo>
                    <a:pt x="4651880" y="0"/>
                  </a:moveTo>
                  <a:lnTo>
                    <a:pt x="4606652" y="16318"/>
                  </a:lnTo>
                  <a:cubicBezTo>
                    <a:pt x="4273869" y="155529"/>
                    <a:pt x="4329333" y="160170"/>
                    <a:pt x="3936465" y="220495"/>
                  </a:cubicBezTo>
                  <a:cubicBezTo>
                    <a:pt x="3548218" y="280820"/>
                    <a:pt x="3460401" y="350426"/>
                    <a:pt x="3132240" y="350426"/>
                  </a:cubicBezTo>
                  <a:cubicBezTo>
                    <a:pt x="2799458" y="355066"/>
                    <a:pt x="2651554" y="438593"/>
                    <a:pt x="2230954" y="280820"/>
                  </a:cubicBezTo>
                  <a:cubicBezTo>
                    <a:pt x="2078429" y="225135"/>
                    <a:pt x="1791866" y="188012"/>
                    <a:pt x="1925904" y="248337"/>
                  </a:cubicBezTo>
                  <a:cubicBezTo>
                    <a:pt x="2059941" y="304022"/>
                    <a:pt x="2499029" y="433953"/>
                    <a:pt x="2499029" y="433953"/>
                  </a:cubicBezTo>
                  <a:cubicBezTo>
                    <a:pt x="2499029" y="433953"/>
                    <a:pt x="2300284" y="712376"/>
                    <a:pt x="2115405" y="749499"/>
                  </a:cubicBezTo>
                  <a:cubicBezTo>
                    <a:pt x="1935148" y="786622"/>
                    <a:pt x="1745646" y="772701"/>
                    <a:pt x="1514547" y="707735"/>
                  </a:cubicBezTo>
                  <a:cubicBezTo>
                    <a:pt x="1320424" y="656691"/>
                    <a:pt x="664103" y="498918"/>
                    <a:pt x="640993" y="484997"/>
                  </a:cubicBezTo>
                  <a:cubicBezTo>
                    <a:pt x="613261" y="471076"/>
                    <a:pt x="580907" y="480356"/>
                    <a:pt x="580907" y="480356"/>
                  </a:cubicBezTo>
                  <a:cubicBezTo>
                    <a:pt x="580907" y="480356"/>
                    <a:pt x="90978" y="392189"/>
                    <a:pt x="12404" y="410751"/>
                  </a:cubicBezTo>
                  <a:cubicBezTo>
                    <a:pt x="-66170" y="429312"/>
                    <a:pt x="248125" y="471076"/>
                    <a:pt x="405272" y="498918"/>
                  </a:cubicBezTo>
                  <a:cubicBezTo>
                    <a:pt x="567041" y="531401"/>
                    <a:pt x="1117057" y="661331"/>
                    <a:pt x="1334290" y="740218"/>
                  </a:cubicBezTo>
                  <a:cubicBezTo>
                    <a:pt x="1408242" y="768060"/>
                    <a:pt x="1408242" y="768060"/>
                    <a:pt x="1408242" y="768060"/>
                  </a:cubicBezTo>
                  <a:cubicBezTo>
                    <a:pt x="1408242" y="768060"/>
                    <a:pt x="1833464" y="851587"/>
                    <a:pt x="1995233" y="851587"/>
                  </a:cubicBezTo>
                  <a:cubicBezTo>
                    <a:pt x="2161625" y="856227"/>
                    <a:pt x="2133893" y="888710"/>
                    <a:pt x="2314150" y="763420"/>
                  </a:cubicBezTo>
                  <a:cubicBezTo>
                    <a:pt x="2420455" y="689174"/>
                    <a:pt x="2499029" y="610287"/>
                    <a:pt x="2572981" y="522120"/>
                  </a:cubicBezTo>
                  <a:cubicBezTo>
                    <a:pt x="2633066" y="457154"/>
                    <a:pt x="2743994" y="457154"/>
                    <a:pt x="2836433" y="461795"/>
                  </a:cubicBezTo>
                  <a:cubicBezTo>
                    <a:pt x="2984337" y="475716"/>
                    <a:pt x="3215436" y="494278"/>
                    <a:pt x="3317119" y="489637"/>
                  </a:cubicBezTo>
                  <a:cubicBezTo>
                    <a:pt x="3483511" y="484997"/>
                    <a:pt x="4088990" y="336504"/>
                    <a:pt x="4218405" y="341145"/>
                  </a:cubicBezTo>
                  <a:cubicBezTo>
                    <a:pt x="4343199" y="345785"/>
                    <a:pt x="4366309" y="378268"/>
                    <a:pt x="4467992" y="327224"/>
                  </a:cubicBezTo>
                  <a:cubicBezTo>
                    <a:pt x="4494569" y="313303"/>
                    <a:pt x="4542522" y="291261"/>
                    <a:pt x="4602463" y="265014"/>
                  </a:cubicBezTo>
                  <a:lnTo>
                    <a:pt x="4651880" y="244078"/>
                  </a:ln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085" name="Freeform 896">
              <a:extLst>
                <a:ext uri="{FF2B5EF4-FFF2-40B4-BE49-F238E27FC236}">
                  <a16:creationId xmlns:a16="http://schemas.microsoft.com/office/drawing/2014/main" id="{167B79FC-CC9B-45F3-8073-83EC49C83C9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85962" y="6051551"/>
              <a:ext cx="254000" cy="492125"/>
            </a:xfrm>
            <a:custGeom>
              <a:avLst/>
              <a:gdLst>
                <a:gd name="T0" fmla="*/ 35 w 55"/>
                <a:gd name="T1" fmla="*/ 90 h 106"/>
                <a:gd name="T2" fmla="*/ 34 w 55"/>
                <a:gd name="T3" fmla="*/ 90 h 106"/>
                <a:gd name="T4" fmla="*/ 33 w 55"/>
                <a:gd name="T5" fmla="*/ 92 h 106"/>
                <a:gd name="T6" fmla="*/ 7 w 55"/>
                <a:gd name="T7" fmla="*/ 104 h 106"/>
                <a:gd name="T8" fmla="*/ 3 w 55"/>
                <a:gd name="T9" fmla="*/ 102 h 106"/>
                <a:gd name="T10" fmla="*/ 7 w 55"/>
                <a:gd name="T11" fmla="*/ 89 h 106"/>
                <a:gd name="T12" fmla="*/ 7 w 55"/>
                <a:gd name="T13" fmla="*/ 87 h 106"/>
                <a:gd name="T14" fmla="*/ 7 w 55"/>
                <a:gd name="T15" fmla="*/ 87 h 106"/>
                <a:gd name="T16" fmla="*/ 7 w 55"/>
                <a:gd name="T17" fmla="*/ 87 h 106"/>
                <a:gd name="T18" fmla="*/ 8 w 55"/>
                <a:gd name="T19" fmla="*/ 86 h 106"/>
                <a:gd name="T20" fmla="*/ 12 w 55"/>
                <a:gd name="T21" fmla="*/ 76 h 106"/>
                <a:gd name="T22" fmla="*/ 20 w 55"/>
                <a:gd name="T23" fmla="*/ 44 h 106"/>
                <a:gd name="T24" fmla="*/ 23 w 55"/>
                <a:gd name="T25" fmla="*/ 12 h 106"/>
                <a:gd name="T26" fmla="*/ 24 w 55"/>
                <a:gd name="T27" fmla="*/ 6 h 106"/>
                <a:gd name="T28" fmla="*/ 33 w 55"/>
                <a:gd name="T29" fmla="*/ 0 h 106"/>
                <a:gd name="T30" fmla="*/ 41 w 55"/>
                <a:gd name="T31" fmla="*/ 11 h 106"/>
                <a:gd name="T32" fmla="*/ 49 w 55"/>
                <a:gd name="T33" fmla="*/ 67 h 106"/>
                <a:gd name="T34" fmla="*/ 35 w 55"/>
                <a:gd name="T35" fmla="*/ 9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5" h="106">
                  <a:moveTo>
                    <a:pt x="35" y="90"/>
                  </a:moveTo>
                  <a:cubicBezTo>
                    <a:pt x="34" y="90"/>
                    <a:pt x="34" y="90"/>
                    <a:pt x="34" y="90"/>
                  </a:cubicBezTo>
                  <a:cubicBezTo>
                    <a:pt x="34" y="91"/>
                    <a:pt x="33" y="91"/>
                    <a:pt x="33" y="92"/>
                  </a:cubicBezTo>
                  <a:cubicBezTo>
                    <a:pt x="24" y="102"/>
                    <a:pt x="9" y="106"/>
                    <a:pt x="7" y="104"/>
                  </a:cubicBezTo>
                  <a:cubicBezTo>
                    <a:pt x="3" y="104"/>
                    <a:pt x="5" y="103"/>
                    <a:pt x="3" y="102"/>
                  </a:cubicBezTo>
                  <a:cubicBezTo>
                    <a:pt x="1" y="102"/>
                    <a:pt x="0" y="100"/>
                    <a:pt x="7" y="89"/>
                  </a:cubicBezTo>
                  <a:cubicBezTo>
                    <a:pt x="7" y="88"/>
                    <a:pt x="7" y="88"/>
                    <a:pt x="7" y="8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8" y="87"/>
                    <a:pt x="8" y="87"/>
                    <a:pt x="8" y="86"/>
                  </a:cubicBezTo>
                  <a:cubicBezTo>
                    <a:pt x="9" y="83"/>
                    <a:pt x="11" y="79"/>
                    <a:pt x="12" y="76"/>
                  </a:cubicBezTo>
                  <a:cubicBezTo>
                    <a:pt x="16" y="65"/>
                    <a:pt x="19" y="52"/>
                    <a:pt x="20" y="44"/>
                  </a:cubicBezTo>
                  <a:cubicBezTo>
                    <a:pt x="21" y="37"/>
                    <a:pt x="22" y="21"/>
                    <a:pt x="23" y="12"/>
                  </a:cubicBezTo>
                  <a:cubicBezTo>
                    <a:pt x="24" y="9"/>
                    <a:pt x="24" y="6"/>
                    <a:pt x="24" y="6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6" y="4"/>
                    <a:pt x="39" y="7"/>
                    <a:pt x="41" y="11"/>
                  </a:cubicBezTo>
                  <a:cubicBezTo>
                    <a:pt x="55" y="34"/>
                    <a:pt x="55" y="53"/>
                    <a:pt x="49" y="67"/>
                  </a:cubicBezTo>
                  <a:cubicBezTo>
                    <a:pt x="45" y="77"/>
                    <a:pt x="40" y="84"/>
                    <a:pt x="35" y="9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6" name="Freeform 897">
              <a:extLst>
                <a:ext uri="{FF2B5EF4-FFF2-40B4-BE49-F238E27FC236}">
                  <a16:creationId xmlns:a16="http://schemas.microsoft.com/office/drawing/2014/main" id="{480385E6-9269-4B3F-B1FA-A8ED102468E6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000250" y="6111876"/>
              <a:ext cx="184150" cy="292100"/>
            </a:xfrm>
            <a:custGeom>
              <a:avLst/>
              <a:gdLst>
                <a:gd name="T0" fmla="*/ 7 w 40"/>
                <a:gd name="T1" fmla="*/ 43 h 63"/>
                <a:gd name="T2" fmla="*/ 5 w 40"/>
                <a:gd name="T3" fmla="*/ 47 h 63"/>
                <a:gd name="T4" fmla="*/ 0 w 40"/>
                <a:gd name="T5" fmla="*/ 63 h 63"/>
                <a:gd name="T6" fmla="*/ 7 w 40"/>
                <a:gd name="T7" fmla="*/ 43 h 63"/>
                <a:gd name="T8" fmla="*/ 39 w 40"/>
                <a:gd name="T9" fmla="*/ 38 h 63"/>
                <a:gd name="T10" fmla="*/ 37 w 40"/>
                <a:gd name="T11" fmla="*/ 54 h 63"/>
                <a:gd name="T12" fmla="*/ 40 w 40"/>
                <a:gd name="T13" fmla="*/ 41 h 63"/>
                <a:gd name="T14" fmla="*/ 39 w 40"/>
                <a:gd name="T15" fmla="*/ 38 h 63"/>
                <a:gd name="T16" fmla="*/ 22 w 40"/>
                <a:gd name="T17" fmla="*/ 0 h 63"/>
                <a:gd name="T18" fmla="*/ 21 w 40"/>
                <a:gd name="T19" fmla="*/ 3 h 63"/>
                <a:gd name="T20" fmla="*/ 18 w 40"/>
                <a:gd name="T21" fmla="*/ 22 h 63"/>
                <a:gd name="T22" fmla="*/ 21 w 40"/>
                <a:gd name="T23" fmla="*/ 28 h 63"/>
                <a:gd name="T24" fmla="*/ 12 w 40"/>
                <a:gd name="T25" fmla="*/ 59 h 63"/>
                <a:gd name="T26" fmla="*/ 24 w 40"/>
                <a:gd name="T27" fmla="*/ 34 h 63"/>
                <a:gd name="T28" fmla="*/ 29 w 40"/>
                <a:gd name="T29" fmla="*/ 19 h 63"/>
                <a:gd name="T30" fmla="*/ 31 w 40"/>
                <a:gd name="T31" fmla="*/ 22 h 63"/>
                <a:gd name="T32" fmla="*/ 27 w 40"/>
                <a:gd name="T33" fmla="*/ 52 h 63"/>
                <a:gd name="T34" fmla="*/ 37 w 40"/>
                <a:gd name="T35" fmla="*/ 31 h 63"/>
                <a:gd name="T36" fmla="*/ 35 w 40"/>
                <a:gd name="T37" fmla="*/ 26 h 63"/>
                <a:gd name="T38" fmla="*/ 35 w 40"/>
                <a:gd name="T39" fmla="*/ 26 h 63"/>
                <a:gd name="T40" fmla="*/ 22 w 40"/>
                <a:gd name="T4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" h="63">
                  <a:moveTo>
                    <a:pt x="7" y="43"/>
                  </a:moveTo>
                  <a:cubicBezTo>
                    <a:pt x="6" y="44"/>
                    <a:pt x="6" y="46"/>
                    <a:pt x="5" y="47"/>
                  </a:cubicBezTo>
                  <a:cubicBezTo>
                    <a:pt x="3" y="52"/>
                    <a:pt x="2" y="58"/>
                    <a:pt x="0" y="63"/>
                  </a:cubicBezTo>
                  <a:cubicBezTo>
                    <a:pt x="4" y="59"/>
                    <a:pt x="6" y="52"/>
                    <a:pt x="7" y="43"/>
                  </a:cubicBezTo>
                  <a:moveTo>
                    <a:pt x="39" y="38"/>
                  </a:moveTo>
                  <a:cubicBezTo>
                    <a:pt x="39" y="43"/>
                    <a:pt x="38" y="50"/>
                    <a:pt x="37" y="54"/>
                  </a:cubicBezTo>
                  <a:cubicBezTo>
                    <a:pt x="39" y="50"/>
                    <a:pt x="40" y="46"/>
                    <a:pt x="40" y="41"/>
                  </a:cubicBezTo>
                  <a:cubicBezTo>
                    <a:pt x="40" y="40"/>
                    <a:pt x="40" y="39"/>
                    <a:pt x="39" y="38"/>
                  </a:cubicBezTo>
                  <a:moveTo>
                    <a:pt x="22" y="0"/>
                  </a:moveTo>
                  <a:cubicBezTo>
                    <a:pt x="22" y="1"/>
                    <a:pt x="22" y="2"/>
                    <a:pt x="21" y="3"/>
                  </a:cubicBezTo>
                  <a:cubicBezTo>
                    <a:pt x="21" y="9"/>
                    <a:pt x="20" y="16"/>
                    <a:pt x="18" y="22"/>
                  </a:cubicBezTo>
                  <a:cubicBezTo>
                    <a:pt x="19" y="23"/>
                    <a:pt x="20" y="25"/>
                    <a:pt x="21" y="28"/>
                  </a:cubicBezTo>
                  <a:cubicBezTo>
                    <a:pt x="22" y="36"/>
                    <a:pt x="12" y="59"/>
                    <a:pt x="12" y="59"/>
                  </a:cubicBezTo>
                  <a:cubicBezTo>
                    <a:pt x="12" y="59"/>
                    <a:pt x="21" y="46"/>
                    <a:pt x="24" y="34"/>
                  </a:cubicBezTo>
                  <a:cubicBezTo>
                    <a:pt x="27" y="24"/>
                    <a:pt x="28" y="19"/>
                    <a:pt x="29" y="19"/>
                  </a:cubicBezTo>
                  <a:cubicBezTo>
                    <a:pt x="30" y="19"/>
                    <a:pt x="31" y="20"/>
                    <a:pt x="31" y="22"/>
                  </a:cubicBezTo>
                  <a:cubicBezTo>
                    <a:pt x="35" y="27"/>
                    <a:pt x="33" y="40"/>
                    <a:pt x="27" y="52"/>
                  </a:cubicBezTo>
                  <a:cubicBezTo>
                    <a:pt x="33" y="48"/>
                    <a:pt x="35" y="36"/>
                    <a:pt x="37" y="31"/>
                  </a:cubicBezTo>
                  <a:cubicBezTo>
                    <a:pt x="36" y="29"/>
                    <a:pt x="35" y="28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1" y="16"/>
                    <a:pt x="29" y="8"/>
                    <a:pt x="22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7" name="Freeform 898">
              <a:extLst>
                <a:ext uri="{FF2B5EF4-FFF2-40B4-BE49-F238E27FC236}">
                  <a16:creationId xmlns:a16="http://schemas.microsoft.com/office/drawing/2014/main" id="{16A2B22D-B81D-4990-90CC-5C6C1B6C19D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51050" y="6051551"/>
              <a:ext cx="392113" cy="390525"/>
            </a:xfrm>
            <a:custGeom>
              <a:avLst/>
              <a:gdLst>
                <a:gd name="T0" fmla="*/ 49 w 85"/>
                <a:gd name="T1" fmla="*/ 73 h 84"/>
                <a:gd name="T2" fmla="*/ 40 w 85"/>
                <a:gd name="T3" fmla="*/ 79 h 84"/>
                <a:gd name="T4" fmla="*/ 22 w 85"/>
                <a:gd name="T5" fmla="*/ 84 h 84"/>
                <a:gd name="T6" fmla="*/ 22 w 85"/>
                <a:gd name="T7" fmla="*/ 84 h 84"/>
                <a:gd name="T8" fmla="*/ 10 w 85"/>
                <a:gd name="T9" fmla="*/ 82 h 84"/>
                <a:gd name="T10" fmla="*/ 8 w 85"/>
                <a:gd name="T11" fmla="*/ 77 h 84"/>
                <a:gd name="T12" fmla="*/ 7 w 85"/>
                <a:gd name="T13" fmla="*/ 73 h 84"/>
                <a:gd name="T14" fmla="*/ 4 w 85"/>
                <a:gd name="T15" fmla="*/ 71 h 84"/>
                <a:gd name="T16" fmla="*/ 0 w 85"/>
                <a:gd name="T17" fmla="*/ 68 h 84"/>
                <a:gd name="T18" fmla="*/ 2 w 85"/>
                <a:gd name="T19" fmla="*/ 52 h 84"/>
                <a:gd name="T20" fmla="*/ 2 w 85"/>
                <a:gd name="T21" fmla="*/ 52 h 84"/>
                <a:gd name="T22" fmla="*/ 4 w 85"/>
                <a:gd name="T23" fmla="*/ 46 h 84"/>
                <a:gd name="T24" fmla="*/ 11 w 85"/>
                <a:gd name="T25" fmla="*/ 31 h 84"/>
                <a:gd name="T26" fmla="*/ 11 w 85"/>
                <a:gd name="T27" fmla="*/ 31 h 84"/>
                <a:gd name="T28" fmla="*/ 13 w 85"/>
                <a:gd name="T29" fmla="*/ 28 h 84"/>
                <a:gd name="T30" fmla="*/ 13 w 85"/>
                <a:gd name="T31" fmla="*/ 28 h 84"/>
                <a:gd name="T32" fmla="*/ 37 w 85"/>
                <a:gd name="T33" fmla="*/ 8 h 84"/>
                <a:gd name="T34" fmla="*/ 74 w 85"/>
                <a:gd name="T35" fmla="*/ 0 h 84"/>
                <a:gd name="T36" fmla="*/ 49 w 85"/>
                <a:gd name="T37" fmla="*/ 7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84">
                  <a:moveTo>
                    <a:pt x="49" y="73"/>
                  </a:moveTo>
                  <a:cubicBezTo>
                    <a:pt x="46" y="76"/>
                    <a:pt x="43" y="78"/>
                    <a:pt x="40" y="79"/>
                  </a:cubicBezTo>
                  <a:cubicBezTo>
                    <a:pt x="33" y="83"/>
                    <a:pt x="27" y="84"/>
                    <a:pt x="22" y="84"/>
                  </a:cubicBezTo>
                  <a:cubicBezTo>
                    <a:pt x="22" y="84"/>
                    <a:pt x="22" y="84"/>
                    <a:pt x="22" y="84"/>
                  </a:cubicBezTo>
                  <a:cubicBezTo>
                    <a:pt x="17" y="84"/>
                    <a:pt x="13" y="83"/>
                    <a:pt x="10" y="82"/>
                  </a:cubicBezTo>
                  <a:cubicBezTo>
                    <a:pt x="8" y="81"/>
                    <a:pt x="7" y="79"/>
                    <a:pt x="8" y="77"/>
                  </a:cubicBezTo>
                  <a:cubicBezTo>
                    <a:pt x="8" y="76"/>
                    <a:pt x="8" y="74"/>
                    <a:pt x="7" y="73"/>
                  </a:cubicBezTo>
                  <a:cubicBezTo>
                    <a:pt x="7" y="72"/>
                    <a:pt x="5" y="71"/>
                    <a:pt x="4" y="71"/>
                  </a:cubicBezTo>
                  <a:cubicBezTo>
                    <a:pt x="2" y="71"/>
                    <a:pt x="1" y="70"/>
                    <a:pt x="0" y="68"/>
                  </a:cubicBezTo>
                  <a:cubicBezTo>
                    <a:pt x="0" y="65"/>
                    <a:pt x="0" y="59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0"/>
                    <a:pt x="3" y="48"/>
                    <a:pt x="4" y="46"/>
                  </a:cubicBezTo>
                  <a:cubicBezTo>
                    <a:pt x="5" y="41"/>
                    <a:pt x="8" y="36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2" y="30"/>
                    <a:pt x="12" y="29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9" y="20"/>
                    <a:pt x="27" y="13"/>
                    <a:pt x="37" y="8"/>
                  </a:cubicBezTo>
                  <a:cubicBezTo>
                    <a:pt x="54" y="0"/>
                    <a:pt x="74" y="0"/>
                    <a:pt x="74" y="0"/>
                  </a:cubicBezTo>
                  <a:cubicBezTo>
                    <a:pt x="85" y="24"/>
                    <a:pt x="66" y="58"/>
                    <a:pt x="49" y="73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8" name="Freeform 899">
              <a:extLst>
                <a:ext uri="{FF2B5EF4-FFF2-40B4-BE49-F238E27FC236}">
                  <a16:creationId xmlns:a16="http://schemas.microsoft.com/office/drawing/2014/main" id="{2A87293C-5F58-4FE9-AAA9-D4EACC2A271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41562" y="6135688"/>
              <a:ext cx="50800" cy="60325"/>
            </a:xfrm>
            <a:custGeom>
              <a:avLst/>
              <a:gdLst>
                <a:gd name="T0" fmla="*/ 11 w 11"/>
                <a:gd name="T1" fmla="*/ 0 h 13"/>
                <a:gd name="T2" fmla="*/ 2 w 11"/>
                <a:gd name="T3" fmla="*/ 10 h 13"/>
                <a:gd name="T4" fmla="*/ 2 w 11"/>
                <a:gd name="T5" fmla="*/ 10 h 13"/>
                <a:gd name="T6" fmla="*/ 0 w 11"/>
                <a:gd name="T7" fmla="*/ 13 h 13"/>
                <a:gd name="T8" fmla="*/ 0 w 11"/>
                <a:gd name="T9" fmla="*/ 13 h 13"/>
                <a:gd name="T10" fmla="*/ 0 w 11"/>
                <a:gd name="T11" fmla="*/ 13 h 13"/>
                <a:gd name="T12" fmla="*/ 0 w 11"/>
                <a:gd name="T13" fmla="*/ 13 h 13"/>
                <a:gd name="T14" fmla="*/ 0 w 11"/>
                <a:gd name="T15" fmla="*/ 13 h 13"/>
                <a:gd name="T16" fmla="*/ 2 w 11"/>
                <a:gd name="T17" fmla="*/ 10 h 13"/>
                <a:gd name="T18" fmla="*/ 2 w 11"/>
                <a:gd name="T19" fmla="*/ 10 h 13"/>
                <a:gd name="T20" fmla="*/ 11 w 11"/>
                <a:gd name="T21" fmla="*/ 0 h 13"/>
                <a:gd name="T22" fmla="*/ 11 w 11"/>
                <a:gd name="T2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13">
                  <a:moveTo>
                    <a:pt x="11" y="0"/>
                  </a:moveTo>
                  <a:cubicBezTo>
                    <a:pt x="7" y="3"/>
                    <a:pt x="4" y="6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1" y="11"/>
                    <a:pt x="1" y="12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2"/>
                    <a:pt x="1" y="11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6"/>
                    <a:pt x="7" y="3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9" name="Freeform 900">
              <a:extLst>
                <a:ext uri="{FF2B5EF4-FFF2-40B4-BE49-F238E27FC236}">
                  <a16:creationId xmlns:a16="http://schemas.microsoft.com/office/drawing/2014/main" id="{2B1639B8-C7EA-4573-80E6-6E84EA7F00DF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087562" y="6056313"/>
              <a:ext cx="323850" cy="334963"/>
            </a:xfrm>
            <a:custGeom>
              <a:avLst/>
              <a:gdLst>
                <a:gd name="T0" fmla="*/ 37 w 70"/>
                <a:gd name="T1" fmla="*/ 51 h 72"/>
                <a:gd name="T2" fmla="*/ 39 w 70"/>
                <a:gd name="T3" fmla="*/ 51 h 72"/>
                <a:gd name="T4" fmla="*/ 34 w 70"/>
                <a:gd name="T5" fmla="*/ 35 h 72"/>
                <a:gd name="T6" fmla="*/ 39 w 70"/>
                <a:gd name="T7" fmla="*/ 32 h 72"/>
                <a:gd name="T8" fmla="*/ 26 w 70"/>
                <a:gd name="T9" fmla="*/ 29 h 72"/>
                <a:gd name="T10" fmla="*/ 28 w 70"/>
                <a:gd name="T11" fmla="*/ 30 h 72"/>
                <a:gd name="T12" fmla="*/ 26 w 70"/>
                <a:gd name="T13" fmla="*/ 29 h 72"/>
                <a:gd name="T14" fmla="*/ 42 w 70"/>
                <a:gd name="T15" fmla="*/ 24 h 72"/>
                <a:gd name="T16" fmla="*/ 39 w 70"/>
                <a:gd name="T17" fmla="*/ 31 h 72"/>
                <a:gd name="T18" fmla="*/ 49 w 70"/>
                <a:gd name="T19" fmla="*/ 20 h 72"/>
                <a:gd name="T20" fmla="*/ 38 w 70"/>
                <a:gd name="T21" fmla="*/ 19 h 72"/>
                <a:gd name="T22" fmla="*/ 36 w 70"/>
                <a:gd name="T23" fmla="*/ 19 h 72"/>
                <a:gd name="T24" fmla="*/ 28 w 70"/>
                <a:gd name="T25" fmla="*/ 28 h 72"/>
                <a:gd name="T26" fmla="*/ 41 w 70"/>
                <a:gd name="T27" fmla="*/ 19 h 72"/>
                <a:gd name="T28" fmla="*/ 16 w 70"/>
                <a:gd name="T29" fmla="*/ 17 h 72"/>
                <a:gd name="T30" fmla="*/ 6 w 70"/>
                <a:gd name="T31" fmla="*/ 27 h 72"/>
                <a:gd name="T32" fmla="*/ 4 w 70"/>
                <a:gd name="T33" fmla="*/ 30 h 72"/>
                <a:gd name="T34" fmla="*/ 4 w 70"/>
                <a:gd name="T35" fmla="*/ 30 h 72"/>
                <a:gd name="T36" fmla="*/ 21 w 70"/>
                <a:gd name="T37" fmla="*/ 16 h 72"/>
                <a:gd name="T38" fmla="*/ 47 w 70"/>
                <a:gd name="T39" fmla="*/ 17 h 72"/>
                <a:gd name="T40" fmla="*/ 54 w 70"/>
                <a:gd name="T41" fmla="*/ 15 h 72"/>
                <a:gd name="T42" fmla="*/ 62 w 70"/>
                <a:gd name="T43" fmla="*/ 36 h 72"/>
                <a:gd name="T44" fmla="*/ 42 w 70"/>
                <a:gd name="T45" fmla="*/ 72 h 72"/>
                <a:gd name="T46" fmla="*/ 69 w 70"/>
                <a:gd name="T47" fmla="*/ 10 h 72"/>
                <a:gd name="T48" fmla="*/ 51 w 70"/>
                <a:gd name="T49" fmla="*/ 35 h 72"/>
                <a:gd name="T50" fmla="*/ 42 w 70"/>
                <a:gd name="T51" fmla="*/ 49 h 72"/>
                <a:gd name="T52" fmla="*/ 63 w 70"/>
                <a:gd name="T53" fmla="*/ 29 h 72"/>
                <a:gd name="T54" fmla="*/ 70 w 70"/>
                <a:gd name="T55" fmla="*/ 10 h 72"/>
                <a:gd name="T56" fmla="*/ 65 w 70"/>
                <a:gd name="T57" fmla="*/ 6 h 72"/>
                <a:gd name="T58" fmla="*/ 54 w 70"/>
                <a:gd name="T59" fmla="*/ 16 h 72"/>
                <a:gd name="T60" fmla="*/ 56 w 70"/>
                <a:gd name="T61" fmla="*/ 25 h 72"/>
                <a:gd name="T62" fmla="*/ 65 w 70"/>
                <a:gd name="T63" fmla="*/ 6 h 72"/>
                <a:gd name="T64" fmla="*/ 59 w 70"/>
                <a:gd name="T65" fmla="*/ 10 h 72"/>
                <a:gd name="T66" fmla="*/ 63 w 70"/>
                <a:gd name="T67" fmla="*/ 4 h 72"/>
                <a:gd name="T68" fmla="*/ 55 w 70"/>
                <a:gd name="T69" fmla="*/ 3 h 72"/>
                <a:gd name="T70" fmla="*/ 41 w 70"/>
                <a:gd name="T71" fmla="*/ 14 h 72"/>
                <a:gd name="T72" fmla="*/ 60 w 70"/>
                <a:gd name="T73" fmla="*/ 0 h 72"/>
                <a:gd name="T74" fmla="*/ 40 w 70"/>
                <a:gd name="T75" fmla="*/ 15 h 72"/>
                <a:gd name="T76" fmla="*/ 42 w 70"/>
                <a:gd name="T77" fmla="*/ 18 h 72"/>
                <a:gd name="T78" fmla="*/ 49 w 70"/>
                <a:gd name="T79" fmla="*/ 14 h 72"/>
                <a:gd name="T80" fmla="*/ 56 w 70"/>
                <a:gd name="T81" fmla="*/ 13 h 72"/>
                <a:gd name="T82" fmla="*/ 60 w 70"/>
                <a:gd name="T8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0" h="72">
                  <a:moveTo>
                    <a:pt x="39" y="51"/>
                  </a:moveTo>
                  <a:cubicBezTo>
                    <a:pt x="39" y="51"/>
                    <a:pt x="38" y="51"/>
                    <a:pt x="37" y="51"/>
                  </a:cubicBezTo>
                  <a:cubicBezTo>
                    <a:pt x="36" y="53"/>
                    <a:pt x="35" y="54"/>
                    <a:pt x="35" y="54"/>
                  </a:cubicBezTo>
                  <a:cubicBezTo>
                    <a:pt x="35" y="54"/>
                    <a:pt x="37" y="53"/>
                    <a:pt x="39" y="51"/>
                  </a:cubicBezTo>
                  <a:moveTo>
                    <a:pt x="36" y="32"/>
                  </a:moveTo>
                  <a:cubicBezTo>
                    <a:pt x="35" y="33"/>
                    <a:pt x="34" y="34"/>
                    <a:pt x="34" y="35"/>
                  </a:cubicBezTo>
                  <a:cubicBezTo>
                    <a:pt x="34" y="36"/>
                    <a:pt x="34" y="37"/>
                    <a:pt x="34" y="37"/>
                  </a:cubicBezTo>
                  <a:cubicBezTo>
                    <a:pt x="34" y="37"/>
                    <a:pt x="36" y="35"/>
                    <a:pt x="39" y="32"/>
                  </a:cubicBezTo>
                  <a:cubicBezTo>
                    <a:pt x="38" y="32"/>
                    <a:pt x="37" y="32"/>
                    <a:pt x="36" y="32"/>
                  </a:cubicBezTo>
                  <a:moveTo>
                    <a:pt x="26" y="29"/>
                  </a:moveTo>
                  <a:cubicBezTo>
                    <a:pt x="23" y="34"/>
                    <a:pt x="21" y="37"/>
                    <a:pt x="21" y="37"/>
                  </a:cubicBezTo>
                  <a:cubicBezTo>
                    <a:pt x="21" y="37"/>
                    <a:pt x="24" y="34"/>
                    <a:pt x="28" y="30"/>
                  </a:cubicBezTo>
                  <a:cubicBezTo>
                    <a:pt x="27" y="30"/>
                    <a:pt x="27" y="30"/>
                    <a:pt x="27" y="29"/>
                  </a:cubicBezTo>
                  <a:cubicBezTo>
                    <a:pt x="27" y="29"/>
                    <a:pt x="27" y="29"/>
                    <a:pt x="26" y="29"/>
                  </a:cubicBezTo>
                  <a:moveTo>
                    <a:pt x="49" y="20"/>
                  </a:moveTo>
                  <a:cubicBezTo>
                    <a:pt x="47" y="22"/>
                    <a:pt x="44" y="23"/>
                    <a:pt x="42" y="24"/>
                  </a:cubicBezTo>
                  <a:cubicBezTo>
                    <a:pt x="40" y="26"/>
                    <a:pt x="38" y="29"/>
                    <a:pt x="36" y="31"/>
                  </a:cubicBezTo>
                  <a:cubicBezTo>
                    <a:pt x="37" y="31"/>
                    <a:pt x="38" y="31"/>
                    <a:pt x="39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42" y="28"/>
                    <a:pt x="46" y="24"/>
                    <a:pt x="49" y="20"/>
                  </a:cubicBezTo>
                  <a:moveTo>
                    <a:pt x="41" y="19"/>
                  </a:moveTo>
                  <a:cubicBezTo>
                    <a:pt x="40" y="19"/>
                    <a:pt x="39" y="19"/>
                    <a:pt x="38" y="19"/>
                  </a:cubicBezTo>
                  <a:cubicBezTo>
                    <a:pt x="38" y="19"/>
                    <a:pt x="37" y="19"/>
                    <a:pt x="37" y="19"/>
                  </a:cubicBezTo>
                  <a:cubicBezTo>
                    <a:pt x="37" y="19"/>
                    <a:pt x="36" y="19"/>
                    <a:pt x="36" y="19"/>
                  </a:cubicBezTo>
                  <a:cubicBezTo>
                    <a:pt x="33" y="22"/>
                    <a:pt x="30" y="25"/>
                    <a:pt x="27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9" y="28"/>
                    <a:pt x="29" y="28"/>
                    <a:pt x="30" y="28"/>
                  </a:cubicBezTo>
                  <a:cubicBezTo>
                    <a:pt x="33" y="25"/>
                    <a:pt x="37" y="21"/>
                    <a:pt x="41" y="19"/>
                  </a:cubicBezTo>
                  <a:moveTo>
                    <a:pt x="21" y="16"/>
                  </a:moveTo>
                  <a:cubicBezTo>
                    <a:pt x="19" y="17"/>
                    <a:pt x="17" y="17"/>
                    <a:pt x="16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1" y="20"/>
                    <a:pt x="8" y="23"/>
                    <a:pt x="6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5" y="28"/>
                    <a:pt x="5" y="29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3" y="31"/>
                    <a:pt x="0" y="37"/>
                    <a:pt x="0" y="38"/>
                  </a:cubicBezTo>
                  <a:cubicBezTo>
                    <a:pt x="3" y="34"/>
                    <a:pt x="11" y="24"/>
                    <a:pt x="21" y="16"/>
                  </a:cubicBezTo>
                  <a:moveTo>
                    <a:pt x="54" y="15"/>
                  </a:moveTo>
                  <a:cubicBezTo>
                    <a:pt x="52" y="16"/>
                    <a:pt x="50" y="17"/>
                    <a:pt x="47" y="17"/>
                  </a:cubicBezTo>
                  <a:cubicBezTo>
                    <a:pt x="46" y="19"/>
                    <a:pt x="45" y="21"/>
                    <a:pt x="43" y="23"/>
                  </a:cubicBezTo>
                  <a:cubicBezTo>
                    <a:pt x="46" y="21"/>
                    <a:pt x="50" y="19"/>
                    <a:pt x="54" y="15"/>
                  </a:cubicBezTo>
                  <a:moveTo>
                    <a:pt x="70" y="15"/>
                  </a:moveTo>
                  <a:cubicBezTo>
                    <a:pt x="69" y="21"/>
                    <a:pt x="66" y="29"/>
                    <a:pt x="62" y="36"/>
                  </a:cubicBezTo>
                  <a:cubicBezTo>
                    <a:pt x="60" y="41"/>
                    <a:pt x="57" y="48"/>
                    <a:pt x="55" y="52"/>
                  </a:cubicBezTo>
                  <a:cubicBezTo>
                    <a:pt x="47" y="65"/>
                    <a:pt x="47" y="66"/>
                    <a:pt x="42" y="72"/>
                  </a:cubicBezTo>
                  <a:cubicBezTo>
                    <a:pt x="56" y="60"/>
                    <a:pt x="70" y="36"/>
                    <a:pt x="70" y="15"/>
                  </a:cubicBezTo>
                  <a:moveTo>
                    <a:pt x="69" y="10"/>
                  </a:moveTo>
                  <a:cubicBezTo>
                    <a:pt x="67" y="14"/>
                    <a:pt x="63" y="21"/>
                    <a:pt x="56" y="26"/>
                  </a:cubicBezTo>
                  <a:cubicBezTo>
                    <a:pt x="55" y="29"/>
                    <a:pt x="53" y="32"/>
                    <a:pt x="51" y="35"/>
                  </a:cubicBezTo>
                  <a:cubicBezTo>
                    <a:pt x="48" y="40"/>
                    <a:pt x="42" y="46"/>
                    <a:pt x="39" y="50"/>
                  </a:cubicBezTo>
                  <a:cubicBezTo>
                    <a:pt x="40" y="49"/>
                    <a:pt x="41" y="49"/>
                    <a:pt x="42" y="49"/>
                  </a:cubicBezTo>
                  <a:cubicBezTo>
                    <a:pt x="49" y="45"/>
                    <a:pt x="57" y="38"/>
                    <a:pt x="61" y="32"/>
                  </a:cubicBezTo>
                  <a:cubicBezTo>
                    <a:pt x="62" y="30"/>
                    <a:pt x="62" y="29"/>
                    <a:pt x="63" y="29"/>
                  </a:cubicBezTo>
                  <a:cubicBezTo>
                    <a:pt x="63" y="29"/>
                    <a:pt x="63" y="30"/>
                    <a:pt x="62" y="33"/>
                  </a:cubicBezTo>
                  <a:cubicBezTo>
                    <a:pt x="67" y="25"/>
                    <a:pt x="69" y="16"/>
                    <a:pt x="70" y="10"/>
                  </a:cubicBezTo>
                  <a:cubicBezTo>
                    <a:pt x="70" y="10"/>
                    <a:pt x="69" y="10"/>
                    <a:pt x="69" y="10"/>
                  </a:cubicBezTo>
                  <a:moveTo>
                    <a:pt x="65" y="6"/>
                  </a:moveTo>
                  <a:cubicBezTo>
                    <a:pt x="63" y="9"/>
                    <a:pt x="60" y="11"/>
                    <a:pt x="57" y="13"/>
                  </a:cubicBezTo>
                  <a:cubicBezTo>
                    <a:pt x="56" y="14"/>
                    <a:pt x="55" y="15"/>
                    <a:pt x="54" y="16"/>
                  </a:cubicBezTo>
                  <a:cubicBezTo>
                    <a:pt x="54" y="16"/>
                    <a:pt x="54" y="16"/>
                    <a:pt x="55" y="16"/>
                  </a:cubicBezTo>
                  <a:cubicBezTo>
                    <a:pt x="57" y="16"/>
                    <a:pt x="57" y="20"/>
                    <a:pt x="56" y="25"/>
                  </a:cubicBezTo>
                  <a:cubicBezTo>
                    <a:pt x="63" y="20"/>
                    <a:pt x="67" y="13"/>
                    <a:pt x="68" y="9"/>
                  </a:cubicBezTo>
                  <a:cubicBezTo>
                    <a:pt x="67" y="8"/>
                    <a:pt x="66" y="7"/>
                    <a:pt x="65" y="6"/>
                  </a:cubicBezTo>
                  <a:moveTo>
                    <a:pt x="63" y="4"/>
                  </a:moveTo>
                  <a:cubicBezTo>
                    <a:pt x="62" y="5"/>
                    <a:pt x="61" y="8"/>
                    <a:pt x="59" y="10"/>
                  </a:cubicBezTo>
                  <a:cubicBezTo>
                    <a:pt x="61" y="8"/>
                    <a:pt x="63" y="7"/>
                    <a:pt x="64" y="5"/>
                  </a:cubicBezTo>
                  <a:cubicBezTo>
                    <a:pt x="63" y="5"/>
                    <a:pt x="63" y="4"/>
                    <a:pt x="63" y="4"/>
                  </a:cubicBezTo>
                  <a:moveTo>
                    <a:pt x="59" y="0"/>
                  </a:moveTo>
                  <a:cubicBezTo>
                    <a:pt x="55" y="3"/>
                    <a:pt x="55" y="3"/>
                    <a:pt x="55" y="3"/>
                  </a:cubicBezTo>
                  <a:cubicBezTo>
                    <a:pt x="51" y="6"/>
                    <a:pt x="46" y="9"/>
                    <a:pt x="42" y="11"/>
                  </a:cubicBezTo>
                  <a:cubicBezTo>
                    <a:pt x="42" y="12"/>
                    <a:pt x="41" y="13"/>
                    <a:pt x="41" y="14"/>
                  </a:cubicBezTo>
                  <a:cubicBezTo>
                    <a:pt x="48" y="10"/>
                    <a:pt x="55" y="5"/>
                    <a:pt x="59" y="0"/>
                  </a:cubicBezTo>
                  <a:moveTo>
                    <a:pt x="60" y="0"/>
                  </a:moveTo>
                  <a:cubicBezTo>
                    <a:pt x="56" y="5"/>
                    <a:pt x="48" y="11"/>
                    <a:pt x="42" y="14"/>
                  </a:cubicBezTo>
                  <a:cubicBezTo>
                    <a:pt x="41" y="14"/>
                    <a:pt x="41" y="15"/>
                    <a:pt x="40" y="15"/>
                  </a:cubicBezTo>
                  <a:cubicBezTo>
                    <a:pt x="39" y="16"/>
                    <a:pt x="38" y="17"/>
                    <a:pt x="37" y="18"/>
                  </a:cubicBezTo>
                  <a:cubicBezTo>
                    <a:pt x="39" y="18"/>
                    <a:pt x="40" y="18"/>
                    <a:pt x="42" y="18"/>
                  </a:cubicBezTo>
                  <a:cubicBezTo>
                    <a:pt x="45" y="15"/>
                    <a:pt x="47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51" y="15"/>
                    <a:pt x="53" y="14"/>
                    <a:pt x="56" y="13"/>
                  </a:cubicBezTo>
                  <a:cubicBezTo>
                    <a:pt x="58" y="9"/>
                    <a:pt x="60" y="5"/>
                    <a:pt x="61" y="2"/>
                  </a:cubicBezTo>
                  <a:cubicBezTo>
                    <a:pt x="61" y="2"/>
                    <a:pt x="61" y="1"/>
                    <a:pt x="60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0" name="Freeform 901">
              <a:extLst>
                <a:ext uri="{FF2B5EF4-FFF2-40B4-BE49-F238E27FC236}">
                  <a16:creationId xmlns:a16="http://schemas.microsoft.com/office/drawing/2014/main" id="{E39D4378-6129-4B17-8E7B-934E7A3BF7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16137" y="5853113"/>
              <a:ext cx="461963" cy="292100"/>
            </a:xfrm>
            <a:custGeom>
              <a:avLst/>
              <a:gdLst>
                <a:gd name="T0" fmla="*/ 100 w 100"/>
                <a:gd name="T1" fmla="*/ 40 h 63"/>
                <a:gd name="T2" fmla="*/ 91 w 100"/>
                <a:gd name="T3" fmla="*/ 47 h 63"/>
                <a:gd name="T4" fmla="*/ 42 w 100"/>
                <a:gd name="T5" fmla="*/ 60 h 63"/>
                <a:gd name="T6" fmla="*/ 42 w 100"/>
                <a:gd name="T7" fmla="*/ 60 h 63"/>
                <a:gd name="T8" fmla="*/ 38 w 100"/>
                <a:gd name="T9" fmla="*/ 59 h 63"/>
                <a:gd name="T10" fmla="*/ 26 w 100"/>
                <a:gd name="T11" fmla="*/ 55 h 63"/>
                <a:gd name="T12" fmla="*/ 8 w 100"/>
                <a:gd name="T13" fmla="*/ 43 h 63"/>
                <a:gd name="T14" fmla="*/ 8 w 100"/>
                <a:gd name="T15" fmla="*/ 43 h 63"/>
                <a:gd name="T16" fmla="*/ 6 w 100"/>
                <a:gd name="T17" fmla="*/ 41 h 63"/>
                <a:gd name="T18" fmla="*/ 6 w 100"/>
                <a:gd name="T19" fmla="*/ 40 h 63"/>
                <a:gd name="T20" fmla="*/ 2 w 100"/>
                <a:gd name="T21" fmla="*/ 29 h 63"/>
                <a:gd name="T22" fmla="*/ 3 w 100"/>
                <a:gd name="T23" fmla="*/ 28 h 63"/>
                <a:gd name="T24" fmla="*/ 5 w 100"/>
                <a:gd name="T25" fmla="*/ 17 h 63"/>
                <a:gd name="T26" fmla="*/ 5 w 100"/>
                <a:gd name="T27" fmla="*/ 17 h 63"/>
                <a:gd name="T28" fmla="*/ 9 w 100"/>
                <a:gd name="T29" fmla="*/ 13 h 63"/>
                <a:gd name="T30" fmla="*/ 15 w 100"/>
                <a:gd name="T31" fmla="*/ 8 h 63"/>
                <a:gd name="T32" fmla="*/ 43 w 100"/>
                <a:gd name="T33" fmla="*/ 0 h 63"/>
                <a:gd name="T34" fmla="*/ 43 w 100"/>
                <a:gd name="T35" fmla="*/ 0 h 63"/>
                <a:gd name="T36" fmla="*/ 61 w 100"/>
                <a:gd name="T37" fmla="*/ 3 h 63"/>
                <a:gd name="T38" fmla="*/ 89 w 100"/>
                <a:gd name="T39" fmla="*/ 25 h 63"/>
                <a:gd name="T40" fmla="*/ 100 w 100"/>
                <a:gd name="T41" fmla="*/ 4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0" h="63">
                  <a:moveTo>
                    <a:pt x="100" y="40"/>
                  </a:moveTo>
                  <a:cubicBezTo>
                    <a:pt x="91" y="47"/>
                    <a:pt x="91" y="47"/>
                    <a:pt x="91" y="47"/>
                  </a:cubicBezTo>
                  <a:cubicBezTo>
                    <a:pt x="77" y="58"/>
                    <a:pt x="59" y="63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1" y="60"/>
                    <a:pt x="39" y="59"/>
                    <a:pt x="38" y="59"/>
                  </a:cubicBezTo>
                  <a:cubicBezTo>
                    <a:pt x="34" y="58"/>
                    <a:pt x="30" y="57"/>
                    <a:pt x="26" y="55"/>
                  </a:cubicBezTo>
                  <a:cubicBezTo>
                    <a:pt x="18" y="51"/>
                    <a:pt x="12" y="47"/>
                    <a:pt x="8" y="43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7" y="42"/>
                    <a:pt x="7" y="42"/>
                    <a:pt x="6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" y="35"/>
                    <a:pt x="0" y="30"/>
                    <a:pt x="2" y="29"/>
                  </a:cubicBezTo>
                  <a:cubicBezTo>
                    <a:pt x="3" y="29"/>
                    <a:pt x="3" y="28"/>
                    <a:pt x="3" y="28"/>
                  </a:cubicBezTo>
                  <a:cubicBezTo>
                    <a:pt x="6" y="25"/>
                    <a:pt x="2" y="22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6" y="16"/>
                    <a:pt x="7" y="15"/>
                    <a:pt x="9" y="13"/>
                  </a:cubicBezTo>
                  <a:cubicBezTo>
                    <a:pt x="11" y="12"/>
                    <a:pt x="13" y="10"/>
                    <a:pt x="15" y="8"/>
                  </a:cubicBezTo>
                  <a:cubicBezTo>
                    <a:pt x="25" y="2"/>
                    <a:pt x="35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50" y="0"/>
                    <a:pt x="56" y="1"/>
                    <a:pt x="61" y="3"/>
                  </a:cubicBezTo>
                  <a:cubicBezTo>
                    <a:pt x="73" y="7"/>
                    <a:pt x="83" y="15"/>
                    <a:pt x="89" y="25"/>
                  </a:cubicBezTo>
                  <a:cubicBezTo>
                    <a:pt x="100" y="40"/>
                    <a:pt x="100" y="40"/>
                    <a:pt x="100" y="4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1" name="Freeform 902">
              <a:extLst>
                <a:ext uri="{FF2B5EF4-FFF2-40B4-BE49-F238E27FC236}">
                  <a16:creationId xmlns:a16="http://schemas.microsoft.com/office/drawing/2014/main" id="{68A13E1C-94AB-49A6-965D-D1C6A8BD4347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133600" y="5853113"/>
              <a:ext cx="287338" cy="282575"/>
            </a:xfrm>
            <a:custGeom>
              <a:avLst/>
              <a:gdLst>
                <a:gd name="T0" fmla="*/ 28 w 62"/>
                <a:gd name="T1" fmla="*/ 56 h 61"/>
                <a:gd name="T2" fmla="*/ 26 w 62"/>
                <a:gd name="T3" fmla="*/ 57 h 61"/>
                <a:gd name="T4" fmla="*/ 12 w 62"/>
                <a:gd name="T5" fmla="*/ 58 h 61"/>
                <a:gd name="T6" fmla="*/ 8 w 62"/>
                <a:gd name="T7" fmla="*/ 60 h 61"/>
                <a:gd name="T8" fmla="*/ 18 w 62"/>
                <a:gd name="T9" fmla="*/ 61 h 61"/>
                <a:gd name="T10" fmla="*/ 40 w 62"/>
                <a:gd name="T11" fmla="*/ 52 h 61"/>
                <a:gd name="T12" fmla="*/ 22 w 62"/>
                <a:gd name="T13" fmla="*/ 45 h 61"/>
                <a:gd name="T14" fmla="*/ 36 w 62"/>
                <a:gd name="T15" fmla="*/ 42 h 61"/>
                <a:gd name="T16" fmla="*/ 53 w 62"/>
                <a:gd name="T17" fmla="*/ 42 h 61"/>
                <a:gd name="T18" fmla="*/ 49 w 62"/>
                <a:gd name="T19" fmla="*/ 46 h 61"/>
                <a:gd name="T20" fmla="*/ 38 w 62"/>
                <a:gd name="T21" fmla="*/ 57 h 61"/>
                <a:gd name="T22" fmla="*/ 61 w 62"/>
                <a:gd name="T23" fmla="*/ 44 h 61"/>
                <a:gd name="T24" fmla="*/ 59 w 62"/>
                <a:gd name="T25" fmla="*/ 40 h 61"/>
                <a:gd name="T26" fmla="*/ 46 w 62"/>
                <a:gd name="T27" fmla="*/ 38 h 61"/>
                <a:gd name="T28" fmla="*/ 38 w 62"/>
                <a:gd name="T29" fmla="*/ 42 h 61"/>
                <a:gd name="T30" fmla="*/ 38 w 62"/>
                <a:gd name="T31" fmla="*/ 45 h 61"/>
                <a:gd name="T32" fmla="*/ 59 w 62"/>
                <a:gd name="T33" fmla="*/ 39 h 61"/>
                <a:gd name="T34" fmla="*/ 27 w 62"/>
                <a:gd name="T35" fmla="*/ 32 h 61"/>
                <a:gd name="T36" fmla="*/ 26 w 62"/>
                <a:gd name="T37" fmla="*/ 33 h 61"/>
                <a:gd name="T38" fmla="*/ 33 w 62"/>
                <a:gd name="T39" fmla="*/ 31 h 61"/>
                <a:gd name="T40" fmla="*/ 27 w 62"/>
                <a:gd name="T41" fmla="*/ 33 h 61"/>
                <a:gd name="T42" fmla="*/ 54 w 62"/>
                <a:gd name="T43" fmla="*/ 34 h 61"/>
                <a:gd name="T44" fmla="*/ 46 w 62"/>
                <a:gd name="T45" fmla="*/ 33 h 61"/>
                <a:gd name="T46" fmla="*/ 26 w 62"/>
                <a:gd name="T47" fmla="*/ 31 h 61"/>
                <a:gd name="T48" fmla="*/ 22 w 62"/>
                <a:gd name="T49" fmla="*/ 32 h 61"/>
                <a:gd name="T50" fmla="*/ 26 w 62"/>
                <a:gd name="T51" fmla="*/ 31 h 61"/>
                <a:gd name="T52" fmla="*/ 40 w 62"/>
                <a:gd name="T53" fmla="*/ 28 h 61"/>
                <a:gd name="T54" fmla="*/ 56 w 62"/>
                <a:gd name="T55" fmla="*/ 33 h 61"/>
                <a:gd name="T56" fmla="*/ 53 w 62"/>
                <a:gd name="T57" fmla="*/ 29 h 61"/>
                <a:gd name="T58" fmla="*/ 50 w 62"/>
                <a:gd name="T59" fmla="*/ 28 h 61"/>
                <a:gd name="T60" fmla="*/ 9 w 62"/>
                <a:gd name="T61" fmla="*/ 15 h 61"/>
                <a:gd name="T62" fmla="*/ 45 w 62"/>
                <a:gd name="T63" fmla="*/ 27 h 61"/>
                <a:gd name="T64" fmla="*/ 9 w 62"/>
                <a:gd name="T65" fmla="*/ 15 h 61"/>
                <a:gd name="T66" fmla="*/ 9 w 62"/>
                <a:gd name="T67" fmla="*/ 0 h 61"/>
                <a:gd name="T68" fmla="*/ 9 w 62"/>
                <a:gd name="T69" fmla="*/ 0 h 61"/>
                <a:gd name="T70" fmla="*/ 45 w 62"/>
                <a:gd name="T71" fmla="*/ 16 h 61"/>
                <a:gd name="T72" fmla="*/ 27 w 62"/>
                <a:gd name="T73" fmla="*/ 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" h="61">
                  <a:moveTo>
                    <a:pt x="40" y="52"/>
                  </a:moveTo>
                  <a:cubicBezTo>
                    <a:pt x="37" y="54"/>
                    <a:pt x="33" y="55"/>
                    <a:pt x="28" y="56"/>
                  </a:cubicBezTo>
                  <a:cubicBezTo>
                    <a:pt x="28" y="56"/>
                    <a:pt x="28" y="56"/>
                    <a:pt x="28" y="56"/>
                  </a:cubicBezTo>
                  <a:cubicBezTo>
                    <a:pt x="27" y="57"/>
                    <a:pt x="27" y="57"/>
                    <a:pt x="26" y="57"/>
                  </a:cubicBezTo>
                  <a:cubicBezTo>
                    <a:pt x="26" y="57"/>
                    <a:pt x="25" y="57"/>
                    <a:pt x="25" y="57"/>
                  </a:cubicBezTo>
                  <a:cubicBezTo>
                    <a:pt x="21" y="57"/>
                    <a:pt x="17" y="58"/>
                    <a:pt x="12" y="58"/>
                  </a:cubicBezTo>
                  <a:cubicBezTo>
                    <a:pt x="8" y="58"/>
                    <a:pt x="4" y="57"/>
                    <a:pt x="0" y="57"/>
                  </a:cubicBezTo>
                  <a:cubicBezTo>
                    <a:pt x="0" y="58"/>
                    <a:pt x="7" y="60"/>
                    <a:pt x="8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11" y="60"/>
                    <a:pt x="14" y="61"/>
                    <a:pt x="18" y="61"/>
                  </a:cubicBezTo>
                  <a:cubicBezTo>
                    <a:pt x="24" y="61"/>
                    <a:pt x="31" y="60"/>
                    <a:pt x="37" y="58"/>
                  </a:cubicBezTo>
                  <a:cubicBezTo>
                    <a:pt x="38" y="56"/>
                    <a:pt x="39" y="54"/>
                    <a:pt x="40" y="52"/>
                  </a:cubicBezTo>
                  <a:moveTo>
                    <a:pt x="36" y="42"/>
                  </a:moveTo>
                  <a:cubicBezTo>
                    <a:pt x="30" y="44"/>
                    <a:pt x="22" y="45"/>
                    <a:pt x="22" y="45"/>
                  </a:cubicBezTo>
                  <a:cubicBezTo>
                    <a:pt x="22" y="45"/>
                    <a:pt x="28" y="45"/>
                    <a:pt x="34" y="45"/>
                  </a:cubicBezTo>
                  <a:cubicBezTo>
                    <a:pt x="34" y="44"/>
                    <a:pt x="35" y="43"/>
                    <a:pt x="36" y="42"/>
                  </a:cubicBezTo>
                  <a:moveTo>
                    <a:pt x="59" y="40"/>
                  </a:moveTo>
                  <a:cubicBezTo>
                    <a:pt x="57" y="41"/>
                    <a:pt x="55" y="41"/>
                    <a:pt x="53" y="42"/>
                  </a:cubicBezTo>
                  <a:cubicBezTo>
                    <a:pt x="51" y="43"/>
                    <a:pt x="50" y="44"/>
                    <a:pt x="48" y="45"/>
                  </a:cubicBezTo>
                  <a:cubicBezTo>
                    <a:pt x="49" y="46"/>
                    <a:pt x="49" y="46"/>
                    <a:pt x="49" y="46"/>
                  </a:cubicBezTo>
                  <a:cubicBezTo>
                    <a:pt x="50" y="47"/>
                    <a:pt x="47" y="49"/>
                    <a:pt x="42" y="52"/>
                  </a:cubicBezTo>
                  <a:cubicBezTo>
                    <a:pt x="40" y="54"/>
                    <a:pt x="39" y="56"/>
                    <a:pt x="38" y="57"/>
                  </a:cubicBezTo>
                  <a:cubicBezTo>
                    <a:pt x="45" y="55"/>
                    <a:pt x="51" y="52"/>
                    <a:pt x="57" y="47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61" y="44"/>
                    <a:pt x="61" y="44"/>
                    <a:pt x="62" y="44"/>
                  </a:cubicBezTo>
                  <a:cubicBezTo>
                    <a:pt x="61" y="43"/>
                    <a:pt x="60" y="41"/>
                    <a:pt x="59" y="40"/>
                  </a:cubicBezTo>
                  <a:moveTo>
                    <a:pt x="57" y="35"/>
                  </a:moveTo>
                  <a:cubicBezTo>
                    <a:pt x="54" y="36"/>
                    <a:pt x="50" y="36"/>
                    <a:pt x="46" y="38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47" y="39"/>
                    <a:pt x="43" y="40"/>
                    <a:pt x="38" y="42"/>
                  </a:cubicBezTo>
                  <a:cubicBezTo>
                    <a:pt x="37" y="43"/>
                    <a:pt x="36" y="44"/>
                    <a:pt x="35" y="45"/>
                  </a:cubicBezTo>
                  <a:cubicBezTo>
                    <a:pt x="36" y="45"/>
                    <a:pt x="37" y="45"/>
                    <a:pt x="38" y="45"/>
                  </a:cubicBezTo>
                  <a:cubicBezTo>
                    <a:pt x="42" y="45"/>
                    <a:pt x="45" y="45"/>
                    <a:pt x="47" y="45"/>
                  </a:cubicBezTo>
                  <a:cubicBezTo>
                    <a:pt x="51" y="42"/>
                    <a:pt x="55" y="40"/>
                    <a:pt x="59" y="39"/>
                  </a:cubicBezTo>
                  <a:cubicBezTo>
                    <a:pt x="58" y="38"/>
                    <a:pt x="57" y="36"/>
                    <a:pt x="57" y="35"/>
                  </a:cubicBezTo>
                  <a:moveTo>
                    <a:pt x="27" y="32"/>
                  </a:moveTo>
                  <a:cubicBezTo>
                    <a:pt x="26" y="32"/>
                    <a:pt x="25" y="32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6" y="32"/>
                    <a:pt x="26" y="32"/>
                    <a:pt x="27" y="32"/>
                  </a:cubicBezTo>
                  <a:moveTo>
                    <a:pt x="33" y="31"/>
                  </a:moveTo>
                  <a:cubicBezTo>
                    <a:pt x="32" y="31"/>
                    <a:pt x="30" y="32"/>
                    <a:pt x="29" y="32"/>
                  </a:cubicBezTo>
                  <a:cubicBezTo>
                    <a:pt x="28" y="32"/>
                    <a:pt x="28" y="32"/>
                    <a:pt x="27" y="33"/>
                  </a:cubicBezTo>
                  <a:cubicBezTo>
                    <a:pt x="33" y="34"/>
                    <a:pt x="40" y="35"/>
                    <a:pt x="44" y="37"/>
                  </a:cubicBezTo>
                  <a:cubicBezTo>
                    <a:pt x="48" y="36"/>
                    <a:pt x="51" y="35"/>
                    <a:pt x="54" y="34"/>
                  </a:cubicBezTo>
                  <a:cubicBezTo>
                    <a:pt x="51" y="33"/>
                    <a:pt x="48" y="33"/>
                    <a:pt x="45" y="32"/>
                  </a:cubicBezTo>
                  <a:cubicBezTo>
                    <a:pt x="45" y="33"/>
                    <a:pt x="46" y="33"/>
                    <a:pt x="46" y="33"/>
                  </a:cubicBezTo>
                  <a:cubicBezTo>
                    <a:pt x="42" y="32"/>
                    <a:pt x="37" y="32"/>
                    <a:pt x="33" y="31"/>
                  </a:cubicBezTo>
                  <a:moveTo>
                    <a:pt x="26" y="31"/>
                  </a:moveTo>
                  <a:cubicBezTo>
                    <a:pt x="19" y="31"/>
                    <a:pt x="14" y="32"/>
                    <a:pt x="14" y="32"/>
                  </a:cubicBezTo>
                  <a:cubicBezTo>
                    <a:pt x="14" y="32"/>
                    <a:pt x="17" y="32"/>
                    <a:pt x="22" y="32"/>
                  </a:cubicBezTo>
                  <a:cubicBezTo>
                    <a:pt x="23" y="32"/>
                    <a:pt x="25" y="31"/>
                    <a:pt x="27" y="31"/>
                  </a:cubicBezTo>
                  <a:cubicBezTo>
                    <a:pt x="26" y="31"/>
                    <a:pt x="26" y="31"/>
                    <a:pt x="26" y="31"/>
                  </a:cubicBezTo>
                  <a:moveTo>
                    <a:pt x="44" y="28"/>
                  </a:moveTo>
                  <a:cubicBezTo>
                    <a:pt x="43" y="28"/>
                    <a:pt x="41" y="28"/>
                    <a:pt x="40" y="28"/>
                  </a:cubicBezTo>
                  <a:cubicBezTo>
                    <a:pt x="41" y="29"/>
                    <a:pt x="42" y="30"/>
                    <a:pt x="43" y="31"/>
                  </a:cubicBezTo>
                  <a:cubicBezTo>
                    <a:pt x="48" y="31"/>
                    <a:pt x="52" y="32"/>
                    <a:pt x="56" y="33"/>
                  </a:cubicBezTo>
                  <a:cubicBezTo>
                    <a:pt x="55" y="32"/>
                    <a:pt x="54" y="31"/>
                    <a:pt x="53" y="29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3" y="29"/>
                    <a:pt x="52" y="29"/>
                    <a:pt x="52" y="30"/>
                  </a:cubicBezTo>
                  <a:cubicBezTo>
                    <a:pt x="51" y="29"/>
                    <a:pt x="50" y="29"/>
                    <a:pt x="50" y="28"/>
                  </a:cubicBezTo>
                  <a:cubicBezTo>
                    <a:pt x="48" y="28"/>
                    <a:pt x="46" y="28"/>
                    <a:pt x="44" y="28"/>
                  </a:cubicBezTo>
                  <a:moveTo>
                    <a:pt x="9" y="15"/>
                  </a:moveTo>
                  <a:cubicBezTo>
                    <a:pt x="9" y="15"/>
                    <a:pt x="27" y="20"/>
                    <a:pt x="39" y="28"/>
                  </a:cubicBezTo>
                  <a:cubicBezTo>
                    <a:pt x="41" y="27"/>
                    <a:pt x="43" y="27"/>
                    <a:pt x="45" y="27"/>
                  </a:cubicBezTo>
                  <a:cubicBezTo>
                    <a:pt x="46" y="27"/>
                    <a:pt x="47" y="27"/>
                    <a:pt x="48" y="27"/>
                  </a:cubicBezTo>
                  <a:cubicBezTo>
                    <a:pt x="28" y="16"/>
                    <a:pt x="9" y="15"/>
                    <a:pt x="9" y="15"/>
                  </a:cubicBezTo>
                  <a:moveTo>
                    <a:pt x="10" y="0"/>
                  </a:moveTo>
                  <a:cubicBezTo>
                    <a:pt x="10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7" y="0"/>
                    <a:pt x="6" y="1"/>
                    <a:pt x="7" y="2"/>
                  </a:cubicBezTo>
                  <a:cubicBezTo>
                    <a:pt x="7" y="2"/>
                    <a:pt x="27" y="2"/>
                    <a:pt x="45" y="16"/>
                  </a:cubicBezTo>
                  <a:cubicBezTo>
                    <a:pt x="44" y="14"/>
                    <a:pt x="42" y="12"/>
                    <a:pt x="41" y="10"/>
                  </a:cubicBezTo>
                  <a:cubicBezTo>
                    <a:pt x="37" y="7"/>
                    <a:pt x="32" y="5"/>
                    <a:pt x="27" y="3"/>
                  </a:cubicBezTo>
                  <a:cubicBezTo>
                    <a:pt x="22" y="1"/>
                    <a:pt x="16" y="0"/>
                    <a:pt x="10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2" name="Freeform 903">
              <a:extLst>
                <a:ext uri="{FF2B5EF4-FFF2-40B4-BE49-F238E27FC236}">
                  <a16:creationId xmlns:a16="http://schemas.microsoft.com/office/drawing/2014/main" id="{BA0DF60A-B73F-4E89-BCD9-2B2738CA11E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87562" y="6046788"/>
              <a:ext cx="180975" cy="107950"/>
            </a:xfrm>
            <a:custGeom>
              <a:avLst/>
              <a:gdLst>
                <a:gd name="T0" fmla="*/ 4 w 39"/>
                <a:gd name="T1" fmla="*/ 20 h 23"/>
                <a:gd name="T2" fmla="*/ 25 w 39"/>
                <a:gd name="T3" fmla="*/ 14 h 23"/>
                <a:gd name="T4" fmla="*/ 38 w 39"/>
                <a:gd name="T5" fmla="*/ 0 h 23"/>
                <a:gd name="T6" fmla="*/ 39 w 39"/>
                <a:gd name="T7" fmla="*/ 2 h 23"/>
                <a:gd name="T8" fmla="*/ 4 w 39"/>
                <a:gd name="T9" fmla="*/ 20 h 23"/>
                <a:gd name="T10" fmla="*/ 3 w 39"/>
                <a:gd name="T11" fmla="*/ 20 h 23"/>
                <a:gd name="T12" fmla="*/ 1 w 39"/>
                <a:gd name="T13" fmla="*/ 21 h 23"/>
                <a:gd name="T14" fmla="*/ 2 w 39"/>
                <a:gd name="T15" fmla="*/ 19 h 23"/>
                <a:gd name="T16" fmla="*/ 4 w 39"/>
                <a:gd name="T17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3">
                  <a:moveTo>
                    <a:pt x="4" y="20"/>
                  </a:moveTo>
                  <a:cubicBezTo>
                    <a:pt x="8" y="20"/>
                    <a:pt x="17" y="20"/>
                    <a:pt x="25" y="14"/>
                  </a:cubicBezTo>
                  <a:cubicBezTo>
                    <a:pt x="35" y="7"/>
                    <a:pt x="38" y="0"/>
                    <a:pt x="38" y="0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2"/>
                    <a:pt x="28" y="23"/>
                    <a:pt x="4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1"/>
                    <a:pt x="2" y="21"/>
                    <a:pt x="1" y="21"/>
                  </a:cubicBezTo>
                  <a:cubicBezTo>
                    <a:pt x="0" y="21"/>
                    <a:pt x="0" y="19"/>
                    <a:pt x="2" y="19"/>
                  </a:cubicBezTo>
                  <a:cubicBezTo>
                    <a:pt x="4" y="19"/>
                    <a:pt x="4" y="19"/>
                    <a:pt x="4" y="20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3" name="Freeform 904">
              <a:extLst>
                <a:ext uri="{FF2B5EF4-FFF2-40B4-BE49-F238E27FC236}">
                  <a16:creationId xmlns:a16="http://schemas.microsoft.com/office/drawing/2014/main" id="{B9898901-0F0E-4999-88E9-52F940575F5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16137" y="6034088"/>
              <a:ext cx="179388" cy="115888"/>
            </a:xfrm>
            <a:custGeom>
              <a:avLst/>
              <a:gdLst>
                <a:gd name="T0" fmla="*/ 38 w 39"/>
                <a:gd name="T1" fmla="*/ 2 h 25"/>
                <a:gd name="T2" fmla="*/ 39 w 39"/>
                <a:gd name="T3" fmla="*/ 0 h 25"/>
                <a:gd name="T4" fmla="*/ 4 w 39"/>
                <a:gd name="T5" fmla="*/ 23 h 25"/>
                <a:gd name="T6" fmla="*/ 1 w 39"/>
                <a:gd name="T7" fmla="*/ 23 h 25"/>
                <a:gd name="T8" fmla="*/ 4 w 39"/>
                <a:gd name="T9" fmla="*/ 23 h 25"/>
                <a:gd name="T10" fmla="*/ 4 w 39"/>
                <a:gd name="T11" fmla="*/ 23 h 25"/>
                <a:gd name="T12" fmla="*/ 17 w 39"/>
                <a:gd name="T13" fmla="*/ 19 h 25"/>
                <a:gd name="T14" fmla="*/ 38 w 39"/>
                <a:gd name="T15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25">
                  <a:moveTo>
                    <a:pt x="38" y="2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23" y="20"/>
                    <a:pt x="4" y="23"/>
                  </a:cubicBezTo>
                  <a:cubicBezTo>
                    <a:pt x="4" y="23"/>
                    <a:pt x="2" y="22"/>
                    <a:pt x="1" y="23"/>
                  </a:cubicBezTo>
                  <a:cubicBezTo>
                    <a:pt x="0" y="24"/>
                    <a:pt x="2" y="25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6" y="23"/>
                    <a:pt x="12" y="22"/>
                    <a:pt x="17" y="19"/>
                  </a:cubicBezTo>
                  <a:cubicBezTo>
                    <a:pt x="25" y="15"/>
                    <a:pt x="36" y="5"/>
                    <a:pt x="38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4" name="Freeform 905">
              <a:extLst>
                <a:ext uri="{FF2B5EF4-FFF2-40B4-BE49-F238E27FC236}">
                  <a16:creationId xmlns:a16="http://schemas.microsoft.com/office/drawing/2014/main" id="{BB66426A-55D5-47B4-93FF-6E0A43D4F6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06612" y="5922963"/>
              <a:ext cx="328613" cy="188913"/>
            </a:xfrm>
            <a:custGeom>
              <a:avLst/>
              <a:gdLst>
                <a:gd name="T0" fmla="*/ 3 w 71"/>
                <a:gd name="T1" fmla="*/ 35 h 41"/>
                <a:gd name="T2" fmla="*/ 1 w 71"/>
                <a:gd name="T3" fmla="*/ 38 h 41"/>
                <a:gd name="T4" fmla="*/ 5 w 71"/>
                <a:gd name="T5" fmla="*/ 34 h 41"/>
                <a:gd name="T6" fmla="*/ 70 w 71"/>
                <a:gd name="T7" fmla="*/ 25 h 41"/>
                <a:gd name="T8" fmla="*/ 71 w 71"/>
                <a:gd name="T9" fmla="*/ 23 h 41"/>
                <a:gd name="T10" fmla="*/ 3 w 71"/>
                <a:gd name="T11" fmla="*/ 3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41">
                  <a:moveTo>
                    <a:pt x="3" y="35"/>
                  </a:moveTo>
                  <a:cubicBezTo>
                    <a:pt x="1" y="35"/>
                    <a:pt x="0" y="36"/>
                    <a:pt x="1" y="38"/>
                  </a:cubicBezTo>
                  <a:cubicBezTo>
                    <a:pt x="1" y="41"/>
                    <a:pt x="7" y="37"/>
                    <a:pt x="5" y="34"/>
                  </a:cubicBezTo>
                  <a:cubicBezTo>
                    <a:pt x="26" y="1"/>
                    <a:pt x="70" y="24"/>
                    <a:pt x="70" y="25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0" y="23"/>
                    <a:pt x="24" y="0"/>
                    <a:pt x="3" y="3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5" name="Freeform 906">
              <a:extLst>
                <a:ext uri="{FF2B5EF4-FFF2-40B4-BE49-F238E27FC236}">
                  <a16:creationId xmlns:a16="http://schemas.microsoft.com/office/drawing/2014/main" id="{33604F8C-7A97-4761-BE41-69C152B496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65337" y="6111876"/>
              <a:ext cx="198438" cy="158750"/>
            </a:xfrm>
            <a:custGeom>
              <a:avLst/>
              <a:gdLst>
                <a:gd name="T0" fmla="*/ 3 w 43"/>
                <a:gd name="T1" fmla="*/ 26 h 34"/>
                <a:gd name="T2" fmla="*/ 1 w 43"/>
                <a:gd name="T3" fmla="*/ 26 h 34"/>
                <a:gd name="T4" fmla="*/ 4 w 43"/>
                <a:gd name="T5" fmla="*/ 25 h 34"/>
                <a:gd name="T6" fmla="*/ 41 w 43"/>
                <a:gd name="T7" fmla="*/ 0 h 34"/>
                <a:gd name="T8" fmla="*/ 43 w 43"/>
                <a:gd name="T9" fmla="*/ 0 h 34"/>
                <a:gd name="T10" fmla="*/ 3 w 43"/>
                <a:gd name="T11" fmla="*/ 2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34">
                  <a:moveTo>
                    <a:pt x="3" y="26"/>
                  </a:moveTo>
                  <a:cubicBezTo>
                    <a:pt x="2" y="26"/>
                    <a:pt x="1" y="27"/>
                    <a:pt x="1" y="26"/>
                  </a:cubicBezTo>
                  <a:cubicBezTo>
                    <a:pt x="0" y="24"/>
                    <a:pt x="4" y="23"/>
                    <a:pt x="4" y="25"/>
                  </a:cubicBezTo>
                  <a:cubicBezTo>
                    <a:pt x="31" y="32"/>
                    <a:pt x="41" y="0"/>
                    <a:pt x="4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2" y="1"/>
                    <a:pt x="30" y="34"/>
                    <a:pt x="3" y="26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6" name="Freeform 907">
              <a:extLst>
                <a:ext uri="{FF2B5EF4-FFF2-40B4-BE49-F238E27FC236}">
                  <a16:creationId xmlns:a16="http://schemas.microsoft.com/office/drawing/2014/main" id="{CE4FF44C-32D5-4559-9763-FAD1729AB1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33600" y="5935663"/>
              <a:ext cx="217488" cy="139700"/>
            </a:xfrm>
            <a:custGeom>
              <a:avLst/>
              <a:gdLst>
                <a:gd name="T0" fmla="*/ 2 w 47"/>
                <a:gd name="T1" fmla="*/ 26 h 30"/>
                <a:gd name="T2" fmla="*/ 1 w 47"/>
                <a:gd name="T3" fmla="*/ 28 h 30"/>
                <a:gd name="T4" fmla="*/ 3 w 47"/>
                <a:gd name="T5" fmla="*/ 26 h 30"/>
                <a:gd name="T6" fmla="*/ 46 w 47"/>
                <a:gd name="T7" fmla="*/ 13 h 30"/>
                <a:gd name="T8" fmla="*/ 47 w 47"/>
                <a:gd name="T9" fmla="*/ 12 h 30"/>
                <a:gd name="T10" fmla="*/ 2 w 47"/>
                <a:gd name="T11" fmla="*/ 2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30">
                  <a:moveTo>
                    <a:pt x="2" y="26"/>
                  </a:moveTo>
                  <a:cubicBezTo>
                    <a:pt x="1" y="27"/>
                    <a:pt x="0" y="27"/>
                    <a:pt x="1" y="28"/>
                  </a:cubicBezTo>
                  <a:cubicBezTo>
                    <a:pt x="1" y="30"/>
                    <a:pt x="5" y="27"/>
                    <a:pt x="3" y="26"/>
                  </a:cubicBezTo>
                  <a:cubicBezTo>
                    <a:pt x="15" y="1"/>
                    <a:pt x="46" y="13"/>
                    <a:pt x="46" y="13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6" y="12"/>
                    <a:pt x="13" y="0"/>
                    <a:pt x="2" y="2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7" name="Freeform 908">
              <a:extLst>
                <a:ext uri="{FF2B5EF4-FFF2-40B4-BE49-F238E27FC236}">
                  <a16:creationId xmlns:a16="http://schemas.microsoft.com/office/drawing/2014/main" id="{908E92F1-6576-4A27-A8D6-E62493E719C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78037" y="6084888"/>
              <a:ext cx="203200" cy="217488"/>
            </a:xfrm>
            <a:custGeom>
              <a:avLst/>
              <a:gdLst>
                <a:gd name="T0" fmla="*/ 4 w 44"/>
                <a:gd name="T1" fmla="*/ 45 h 47"/>
                <a:gd name="T2" fmla="*/ 1 w 44"/>
                <a:gd name="T3" fmla="*/ 46 h 47"/>
                <a:gd name="T4" fmla="*/ 6 w 44"/>
                <a:gd name="T5" fmla="*/ 44 h 47"/>
                <a:gd name="T6" fmla="*/ 42 w 44"/>
                <a:gd name="T7" fmla="*/ 0 h 47"/>
                <a:gd name="T8" fmla="*/ 44 w 44"/>
                <a:gd name="T9" fmla="*/ 0 h 47"/>
                <a:gd name="T10" fmla="*/ 4 w 44"/>
                <a:gd name="T11" fmla="*/ 4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47">
                  <a:moveTo>
                    <a:pt x="4" y="45"/>
                  </a:moveTo>
                  <a:cubicBezTo>
                    <a:pt x="3" y="46"/>
                    <a:pt x="2" y="47"/>
                    <a:pt x="1" y="46"/>
                  </a:cubicBezTo>
                  <a:cubicBezTo>
                    <a:pt x="0" y="44"/>
                    <a:pt x="4" y="41"/>
                    <a:pt x="6" y="44"/>
                  </a:cubicBezTo>
                  <a:cubicBezTo>
                    <a:pt x="40" y="43"/>
                    <a:pt x="42" y="1"/>
                    <a:pt x="4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1"/>
                    <a:pt x="40" y="45"/>
                    <a:pt x="4" y="4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8" name="Freeform 909">
              <a:extLst>
                <a:ext uri="{FF2B5EF4-FFF2-40B4-BE49-F238E27FC236}">
                  <a16:creationId xmlns:a16="http://schemas.microsoft.com/office/drawing/2014/main" id="{5B70FB7D-403A-491E-8FAE-981723F5860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82800" y="6089651"/>
              <a:ext cx="207963" cy="152400"/>
            </a:xfrm>
            <a:custGeom>
              <a:avLst/>
              <a:gdLst>
                <a:gd name="T0" fmla="*/ 3 w 45"/>
                <a:gd name="T1" fmla="*/ 23 h 33"/>
                <a:gd name="T2" fmla="*/ 1 w 45"/>
                <a:gd name="T3" fmla="*/ 22 h 33"/>
                <a:gd name="T4" fmla="*/ 4 w 45"/>
                <a:gd name="T5" fmla="*/ 23 h 33"/>
                <a:gd name="T6" fmla="*/ 43 w 45"/>
                <a:gd name="T7" fmla="*/ 0 h 33"/>
                <a:gd name="T8" fmla="*/ 45 w 45"/>
                <a:gd name="T9" fmla="*/ 1 h 33"/>
                <a:gd name="T10" fmla="*/ 3 w 45"/>
                <a:gd name="T11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3">
                  <a:moveTo>
                    <a:pt x="3" y="23"/>
                  </a:moveTo>
                  <a:cubicBezTo>
                    <a:pt x="2" y="23"/>
                    <a:pt x="1" y="23"/>
                    <a:pt x="1" y="22"/>
                  </a:cubicBezTo>
                  <a:cubicBezTo>
                    <a:pt x="0" y="21"/>
                    <a:pt x="4" y="20"/>
                    <a:pt x="4" y="23"/>
                  </a:cubicBezTo>
                  <a:cubicBezTo>
                    <a:pt x="30" y="31"/>
                    <a:pt x="43" y="1"/>
                    <a:pt x="43" y="0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4" y="1"/>
                    <a:pt x="29" y="33"/>
                    <a:pt x="3" y="2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9" name="Freeform 910">
              <a:extLst>
                <a:ext uri="{FF2B5EF4-FFF2-40B4-BE49-F238E27FC236}">
                  <a16:creationId xmlns:a16="http://schemas.microsoft.com/office/drawing/2014/main" id="{64F807C0-CD12-4AD0-BB50-FFB7E5F7DD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33600" y="6000751"/>
              <a:ext cx="171450" cy="120650"/>
            </a:xfrm>
            <a:custGeom>
              <a:avLst/>
              <a:gdLst>
                <a:gd name="T0" fmla="*/ 3 w 37"/>
                <a:gd name="T1" fmla="*/ 22 h 26"/>
                <a:gd name="T2" fmla="*/ 18 w 37"/>
                <a:gd name="T3" fmla="*/ 7 h 26"/>
                <a:gd name="T4" fmla="*/ 37 w 37"/>
                <a:gd name="T5" fmla="*/ 3 h 26"/>
                <a:gd name="T6" fmla="*/ 36 w 37"/>
                <a:gd name="T7" fmla="*/ 2 h 26"/>
                <a:gd name="T8" fmla="*/ 2 w 37"/>
                <a:gd name="T9" fmla="*/ 22 h 26"/>
                <a:gd name="T10" fmla="*/ 2 w 37"/>
                <a:gd name="T11" fmla="*/ 23 h 26"/>
                <a:gd name="T12" fmla="*/ 0 w 37"/>
                <a:gd name="T13" fmla="*/ 24 h 26"/>
                <a:gd name="T14" fmla="*/ 3 w 37"/>
                <a:gd name="T15" fmla="*/ 24 h 26"/>
                <a:gd name="T16" fmla="*/ 3 w 37"/>
                <a:gd name="T17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6">
                  <a:moveTo>
                    <a:pt x="3" y="22"/>
                  </a:moveTo>
                  <a:cubicBezTo>
                    <a:pt x="4" y="19"/>
                    <a:pt x="9" y="11"/>
                    <a:pt x="18" y="7"/>
                  </a:cubicBezTo>
                  <a:cubicBezTo>
                    <a:pt x="30" y="2"/>
                    <a:pt x="37" y="3"/>
                    <a:pt x="37" y="3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2"/>
                    <a:pt x="12" y="0"/>
                    <a:pt x="2" y="22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0" y="24"/>
                  </a:cubicBezTo>
                  <a:cubicBezTo>
                    <a:pt x="0" y="25"/>
                    <a:pt x="2" y="26"/>
                    <a:pt x="3" y="24"/>
                  </a:cubicBezTo>
                  <a:cubicBezTo>
                    <a:pt x="4" y="23"/>
                    <a:pt x="3" y="23"/>
                    <a:pt x="3" y="2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0" name="Freeform 911">
              <a:extLst>
                <a:ext uri="{FF2B5EF4-FFF2-40B4-BE49-F238E27FC236}">
                  <a16:creationId xmlns:a16="http://schemas.microsoft.com/office/drawing/2014/main" id="{DAA7A98B-BA8C-468F-8B66-24A922ACD67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82800" y="6019801"/>
              <a:ext cx="176213" cy="115888"/>
            </a:xfrm>
            <a:custGeom>
              <a:avLst/>
              <a:gdLst>
                <a:gd name="T0" fmla="*/ 3 w 38"/>
                <a:gd name="T1" fmla="*/ 22 h 25"/>
                <a:gd name="T2" fmla="*/ 18 w 38"/>
                <a:gd name="T3" fmla="*/ 6 h 25"/>
                <a:gd name="T4" fmla="*/ 38 w 38"/>
                <a:gd name="T5" fmla="*/ 2 h 25"/>
                <a:gd name="T6" fmla="*/ 36 w 38"/>
                <a:gd name="T7" fmla="*/ 1 h 25"/>
                <a:gd name="T8" fmla="*/ 2 w 38"/>
                <a:gd name="T9" fmla="*/ 22 h 25"/>
                <a:gd name="T10" fmla="*/ 2 w 38"/>
                <a:gd name="T11" fmla="*/ 22 h 25"/>
                <a:gd name="T12" fmla="*/ 1 w 38"/>
                <a:gd name="T13" fmla="*/ 24 h 25"/>
                <a:gd name="T14" fmla="*/ 3 w 38"/>
                <a:gd name="T15" fmla="*/ 24 h 25"/>
                <a:gd name="T16" fmla="*/ 3 w 38"/>
                <a:gd name="T17" fmla="*/ 2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25">
                  <a:moveTo>
                    <a:pt x="3" y="22"/>
                  </a:moveTo>
                  <a:cubicBezTo>
                    <a:pt x="5" y="18"/>
                    <a:pt x="9" y="10"/>
                    <a:pt x="18" y="6"/>
                  </a:cubicBezTo>
                  <a:cubicBezTo>
                    <a:pt x="30" y="1"/>
                    <a:pt x="38" y="2"/>
                    <a:pt x="38" y="2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1"/>
                    <a:pt x="13" y="0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2"/>
                    <a:pt x="1" y="23"/>
                    <a:pt x="1" y="24"/>
                  </a:cubicBezTo>
                  <a:cubicBezTo>
                    <a:pt x="0" y="25"/>
                    <a:pt x="2" y="25"/>
                    <a:pt x="3" y="24"/>
                  </a:cubicBezTo>
                  <a:cubicBezTo>
                    <a:pt x="4" y="23"/>
                    <a:pt x="3" y="22"/>
                    <a:pt x="3" y="2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1" name="Freeform 912">
              <a:extLst>
                <a:ext uri="{FF2B5EF4-FFF2-40B4-BE49-F238E27FC236}">
                  <a16:creationId xmlns:a16="http://schemas.microsoft.com/office/drawing/2014/main" id="{12FD2A00-319B-464D-99C3-C4964F45F6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11375" y="6038851"/>
              <a:ext cx="147638" cy="142875"/>
            </a:xfrm>
            <a:custGeom>
              <a:avLst/>
              <a:gdLst>
                <a:gd name="T0" fmla="*/ 3 w 32"/>
                <a:gd name="T1" fmla="*/ 29 h 31"/>
                <a:gd name="T2" fmla="*/ 22 w 32"/>
                <a:gd name="T3" fmla="*/ 17 h 31"/>
                <a:gd name="T4" fmla="*/ 30 w 32"/>
                <a:gd name="T5" fmla="*/ 0 h 31"/>
                <a:gd name="T6" fmla="*/ 32 w 32"/>
                <a:gd name="T7" fmla="*/ 1 h 31"/>
                <a:gd name="T8" fmla="*/ 3 w 32"/>
                <a:gd name="T9" fmla="*/ 29 h 31"/>
                <a:gd name="T10" fmla="*/ 3 w 32"/>
                <a:gd name="T11" fmla="*/ 29 h 31"/>
                <a:gd name="T12" fmla="*/ 1 w 32"/>
                <a:gd name="T13" fmla="*/ 31 h 31"/>
                <a:gd name="T14" fmla="*/ 2 w 32"/>
                <a:gd name="T15" fmla="*/ 28 h 31"/>
                <a:gd name="T16" fmla="*/ 3 w 32"/>
                <a:gd name="T17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1">
                  <a:moveTo>
                    <a:pt x="3" y="29"/>
                  </a:moveTo>
                  <a:cubicBezTo>
                    <a:pt x="7" y="28"/>
                    <a:pt x="16" y="25"/>
                    <a:pt x="22" y="17"/>
                  </a:cubicBezTo>
                  <a:cubicBezTo>
                    <a:pt x="30" y="7"/>
                    <a:pt x="30" y="0"/>
                    <a:pt x="30" y="0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27" y="25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30"/>
                    <a:pt x="2" y="30"/>
                    <a:pt x="1" y="31"/>
                  </a:cubicBezTo>
                  <a:cubicBezTo>
                    <a:pt x="0" y="31"/>
                    <a:pt x="0" y="29"/>
                    <a:pt x="2" y="28"/>
                  </a:cubicBezTo>
                  <a:cubicBezTo>
                    <a:pt x="3" y="28"/>
                    <a:pt x="3" y="28"/>
                    <a:pt x="3" y="29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2" name="Freeform 913">
              <a:extLst>
                <a:ext uri="{FF2B5EF4-FFF2-40B4-BE49-F238E27FC236}">
                  <a16:creationId xmlns:a16="http://schemas.microsoft.com/office/drawing/2014/main" id="{0EA26380-FF20-4D44-A089-0FD3110E47F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54212" y="5773738"/>
              <a:ext cx="433388" cy="635000"/>
            </a:xfrm>
            <a:custGeom>
              <a:avLst/>
              <a:gdLst>
                <a:gd name="T0" fmla="*/ 81 w 94"/>
                <a:gd name="T1" fmla="*/ 104 h 137"/>
                <a:gd name="T2" fmla="*/ 79 w 94"/>
                <a:gd name="T3" fmla="*/ 99 h 137"/>
                <a:gd name="T4" fmla="*/ 79 w 94"/>
                <a:gd name="T5" fmla="*/ 99 h 137"/>
                <a:gd name="T6" fmla="*/ 60 w 94"/>
                <a:gd name="T7" fmla="*/ 67 h 137"/>
                <a:gd name="T8" fmla="*/ 52 w 94"/>
                <a:gd name="T9" fmla="*/ 57 h 137"/>
                <a:gd name="T10" fmla="*/ 52 w 94"/>
                <a:gd name="T11" fmla="*/ 57 h 137"/>
                <a:gd name="T12" fmla="*/ 49 w 94"/>
                <a:gd name="T13" fmla="*/ 51 h 137"/>
                <a:gd name="T14" fmla="*/ 28 w 94"/>
                <a:gd name="T15" fmla="*/ 20 h 137"/>
                <a:gd name="T16" fmla="*/ 26 w 94"/>
                <a:gd name="T17" fmla="*/ 19 h 137"/>
                <a:gd name="T18" fmla="*/ 18 w 94"/>
                <a:gd name="T19" fmla="*/ 5 h 137"/>
                <a:gd name="T20" fmla="*/ 39 w 94"/>
                <a:gd name="T21" fmla="*/ 15 h 137"/>
                <a:gd name="T22" fmla="*/ 55 w 94"/>
                <a:gd name="T23" fmla="*/ 27 h 137"/>
                <a:gd name="T24" fmla="*/ 55 w 94"/>
                <a:gd name="T25" fmla="*/ 27 h 137"/>
                <a:gd name="T26" fmla="*/ 55 w 94"/>
                <a:gd name="T27" fmla="*/ 27 h 137"/>
                <a:gd name="T28" fmla="*/ 56 w 94"/>
                <a:gd name="T29" fmla="*/ 28 h 137"/>
                <a:gd name="T30" fmla="*/ 56 w 94"/>
                <a:gd name="T31" fmla="*/ 29 h 137"/>
                <a:gd name="T32" fmla="*/ 62 w 94"/>
                <a:gd name="T33" fmla="*/ 37 h 137"/>
                <a:gd name="T34" fmla="*/ 66 w 94"/>
                <a:gd name="T35" fmla="*/ 55 h 137"/>
                <a:gd name="T36" fmla="*/ 69 w 94"/>
                <a:gd name="T37" fmla="*/ 61 h 137"/>
                <a:gd name="T38" fmla="*/ 80 w 94"/>
                <a:gd name="T39" fmla="*/ 72 h 137"/>
                <a:gd name="T40" fmla="*/ 89 w 94"/>
                <a:gd name="T41" fmla="*/ 86 h 137"/>
                <a:gd name="T42" fmla="*/ 89 w 94"/>
                <a:gd name="T43" fmla="*/ 86 h 137"/>
                <a:gd name="T44" fmla="*/ 93 w 94"/>
                <a:gd name="T45" fmla="*/ 101 h 137"/>
                <a:gd name="T46" fmla="*/ 94 w 94"/>
                <a:gd name="T47" fmla="*/ 113 h 137"/>
                <a:gd name="T48" fmla="*/ 81 w 94"/>
                <a:gd name="T49" fmla="*/ 10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4" h="137">
                  <a:moveTo>
                    <a:pt x="81" y="104"/>
                  </a:moveTo>
                  <a:cubicBezTo>
                    <a:pt x="80" y="103"/>
                    <a:pt x="79" y="101"/>
                    <a:pt x="79" y="99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74" y="87"/>
                    <a:pt x="72" y="77"/>
                    <a:pt x="60" y="67"/>
                  </a:cubicBezTo>
                  <a:cubicBezTo>
                    <a:pt x="60" y="67"/>
                    <a:pt x="56" y="63"/>
                    <a:pt x="52" y="57"/>
                  </a:cubicBezTo>
                  <a:cubicBezTo>
                    <a:pt x="52" y="57"/>
                    <a:pt x="52" y="57"/>
                    <a:pt x="52" y="57"/>
                  </a:cubicBezTo>
                  <a:cubicBezTo>
                    <a:pt x="51" y="55"/>
                    <a:pt x="50" y="53"/>
                    <a:pt x="49" y="51"/>
                  </a:cubicBezTo>
                  <a:cubicBezTo>
                    <a:pt x="45" y="43"/>
                    <a:pt x="35" y="27"/>
                    <a:pt x="28" y="20"/>
                  </a:cubicBezTo>
                  <a:cubicBezTo>
                    <a:pt x="27" y="20"/>
                    <a:pt x="27" y="20"/>
                    <a:pt x="26" y="19"/>
                  </a:cubicBezTo>
                  <a:cubicBezTo>
                    <a:pt x="0" y="0"/>
                    <a:pt x="14" y="2"/>
                    <a:pt x="18" y="5"/>
                  </a:cubicBezTo>
                  <a:cubicBezTo>
                    <a:pt x="24" y="8"/>
                    <a:pt x="31" y="11"/>
                    <a:pt x="39" y="15"/>
                  </a:cubicBezTo>
                  <a:cubicBezTo>
                    <a:pt x="44" y="18"/>
                    <a:pt x="50" y="22"/>
                    <a:pt x="55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8" y="31"/>
                    <a:pt x="60" y="34"/>
                    <a:pt x="62" y="37"/>
                  </a:cubicBezTo>
                  <a:cubicBezTo>
                    <a:pt x="66" y="44"/>
                    <a:pt x="67" y="51"/>
                    <a:pt x="66" y="55"/>
                  </a:cubicBezTo>
                  <a:cubicBezTo>
                    <a:pt x="66" y="58"/>
                    <a:pt x="67" y="60"/>
                    <a:pt x="69" y="61"/>
                  </a:cubicBezTo>
                  <a:cubicBezTo>
                    <a:pt x="72" y="63"/>
                    <a:pt x="76" y="66"/>
                    <a:pt x="80" y="72"/>
                  </a:cubicBezTo>
                  <a:cubicBezTo>
                    <a:pt x="84" y="76"/>
                    <a:pt x="87" y="81"/>
                    <a:pt x="89" y="86"/>
                  </a:cubicBezTo>
                  <a:cubicBezTo>
                    <a:pt x="89" y="86"/>
                    <a:pt x="89" y="86"/>
                    <a:pt x="89" y="86"/>
                  </a:cubicBezTo>
                  <a:cubicBezTo>
                    <a:pt x="91" y="92"/>
                    <a:pt x="93" y="97"/>
                    <a:pt x="93" y="101"/>
                  </a:cubicBezTo>
                  <a:cubicBezTo>
                    <a:pt x="94" y="106"/>
                    <a:pt x="94" y="110"/>
                    <a:pt x="94" y="113"/>
                  </a:cubicBezTo>
                  <a:cubicBezTo>
                    <a:pt x="90" y="137"/>
                    <a:pt x="87" y="119"/>
                    <a:pt x="81" y="104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" name="Freeform 914">
              <a:extLst>
                <a:ext uri="{FF2B5EF4-FFF2-40B4-BE49-F238E27FC236}">
                  <a16:creationId xmlns:a16="http://schemas.microsoft.com/office/drawing/2014/main" id="{59352FC5-6F75-4C54-9B74-4CEEDA74A9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76437" y="5889626"/>
              <a:ext cx="195263" cy="292100"/>
            </a:xfrm>
            <a:custGeom>
              <a:avLst/>
              <a:gdLst>
                <a:gd name="T0" fmla="*/ 4 w 42"/>
                <a:gd name="T1" fmla="*/ 0 h 63"/>
                <a:gd name="T2" fmla="*/ 4 w 42"/>
                <a:gd name="T3" fmla="*/ 0 h 63"/>
                <a:gd name="T4" fmla="*/ 17 w 42"/>
                <a:gd name="T5" fmla="*/ 22 h 63"/>
                <a:gd name="T6" fmla="*/ 16 w 42"/>
                <a:gd name="T7" fmla="*/ 24 h 63"/>
                <a:gd name="T8" fmla="*/ 3 w 42"/>
                <a:gd name="T9" fmla="*/ 13 h 63"/>
                <a:gd name="T10" fmla="*/ 0 w 42"/>
                <a:gd name="T11" fmla="*/ 12 h 63"/>
                <a:gd name="T12" fmla="*/ 9 w 42"/>
                <a:gd name="T13" fmla="*/ 18 h 63"/>
                <a:gd name="T14" fmla="*/ 16 w 42"/>
                <a:gd name="T15" fmla="*/ 28 h 63"/>
                <a:gd name="T16" fmla="*/ 16 w 42"/>
                <a:gd name="T17" fmla="*/ 28 h 63"/>
                <a:gd name="T18" fmla="*/ 13 w 42"/>
                <a:gd name="T19" fmla="*/ 27 h 63"/>
                <a:gd name="T20" fmla="*/ 9 w 42"/>
                <a:gd name="T21" fmla="*/ 26 h 63"/>
                <a:gd name="T22" fmla="*/ 7 w 42"/>
                <a:gd name="T23" fmla="*/ 26 h 63"/>
                <a:gd name="T24" fmla="*/ 13 w 42"/>
                <a:gd name="T25" fmla="*/ 29 h 63"/>
                <a:gd name="T26" fmla="*/ 17 w 42"/>
                <a:gd name="T27" fmla="*/ 33 h 63"/>
                <a:gd name="T28" fmla="*/ 18 w 42"/>
                <a:gd name="T29" fmla="*/ 44 h 63"/>
                <a:gd name="T30" fmla="*/ 19 w 42"/>
                <a:gd name="T31" fmla="*/ 36 h 63"/>
                <a:gd name="T32" fmla="*/ 19 w 42"/>
                <a:gd name="T33" fmla="*/ 36 h 63"/>
                <a:gd name="T34" fmla="*/ 24 w 42"/>
                <a:gd name="T35" fmla="*/ 44 h 63"/>
                <a:gd name="T36" fmla="*/ 29 w 42"/>
                <a:gd name="T37" fmla="*/ 59 h 63"/>
                <a:gd name="T38" fmla="*/ 26 w 42"/>
                <a:gd name="T39" fmla="*/ 43 h 63"/>
                <a:gd name="T40" fmla="*/ 27 w 42"/>
                <a:gd name="T41" fmla="*/ 43 h 63"/>
                <a:gd name="T42" fmla="*/ 33 w 42"/>
                <a:gd name="T43" fmla="*/ 49 h 63"/>
                <a:gd name="T44" fmla="*/ 42 w 42"/>
                <a:gd name="T45" fmla="*/ 63 h 63"/>
                <a:gd name="T46" fmla="*/ 42 w 42"/>
                <a:gd name="T47" fmla="*/ 61 h 63"/>
                <a:gd name="T48" fmla="*/ 42 w 42"/>
                <a:gd name="T49" fmla="*/ 61 h 63"/>
                <a:gd name="T50" fmla="*/ 42 w 42"/>
                <a:gd name="T51" fmla="*/ 61 h 63"/>
                <a:gd name="T52" fmla="*/ 33 w 42"/>
                <a:gd name="T53" fmla="*/ 47 h 63"/>
                <a:gd name="T54" fmla="*/ 22 w 42"/>
                <a:gd name="T55" fmla="*/ 36 h 63"/>
                <a:gd name="T56" fmla="*/ 19 w 42"/>
                <a:gd name="T57" fmla="*/ 31 h 63"/>
                <a:gd name="T58" fmla="*/ 19 w 42"/>
                <a:gd name="T59" fmla="*/ 30 h 63"/>
                <a:gd name="T60" fmla="*/ 20 w 42"/>
                <a:gd name="T61" fmla="*/ 27 h 63"/>
                <a:gd name="T62" fmla="*/ 15 w 42"/>
                <a:gd name="T63" fmla="*/ 12 h 63"/>
                <a:gd name="T64" fmla="*/ 9 w 42"/>
                <a:gd name="T65" fmla="*/ 4 h 63"/>
                <a:gd name="T66" fmla="*/ 9 w 42"/>
                <a:gd name="T67" fmla="*/ 3 h 63"/>
                <a:gd name="T68" fmla="*/ 8 w 42"/>
                <a:gd name="T69" fmla="*/ 2 h 63"/>
                <a:gd name="T70" fmla="*/ 8 w 42"/>
                <a:gd name="T71" fmla="*/ 2 h 63"/>
                <a:gd name="T72" fmla="*/ 8 w 42"/>
                <a:gd name="T73" fmla="*/ 2 h 63"/>
                <a:gd name="T74" fmla="*/ 8 w 42"/>
                <a:gd name="T75" fmla="*/ 2 h 63"/>
                <a:gd name="T76" fmla="*/ 4 w 42"/>
                <a:gd name="T7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" h="63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9" y="5"/>
                    <a:pt x="18" y="15"/>
                    <a:pt x="17" y="22"/>
                  </a:cubicBezTo>
                  <a:cubicBezTo>
                    <a:pt x="17" y="23"/>
                    <a:pt x="17" y="24"/>
                    <a:pt x="16" y="24"/>
                  </a:cubicBezTo>
                  <a:cubicBezTo>
                    <a:pt x="16" y="24"/>
                    <a:pt x="14" y="17"/>
                    <a:pt x="3" y="13"/>
                  </a:cubicBezTo>
                  <a:cubicBezTo>
                    <a:pt x="2" y="12"/>
                    <a:pt x="1" y="12"/>
                    <a:pt x="0" y="12"/>
                  </a:cubicBezTo>
                  <a:cubicBezTo>
                    <a:pt x="0" y="12"/>
                    <a:pt x="3" y="14"/>
                    <a:pt x="9" y="18"/>
                  </a:cubicBezTo>
                  <a:cubicBezTo>
                    <a:pt x="14" y="22"/>
                    <a:pt x="15" y="25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5" y="28"/>
                    <a:pt x="13" y="27"/>
                  </a:cubicBezTo>
                  <a:cubicBezTo>
                    <a:pt x="12" y="26"/>
                    <a:pt x="10" y="26"/>
                    <a:pt x="9" y="26"/>
                  </a:cubicBezTo>
                  <a:cubicBezTo>
                    <a:pt x="8" y="26"/>
                    <a:pt x="7" y="26"/>
                    <a:pt x="7" y="26"/>
                  </a:cubicBezTo>
                  <a:cubicBezTo>
                    <a:pt x="9" y="27"/>
                    <a:pt x="11" y="27"/>
                    <a:pt x="13" y="29"/>
                  </a:cubicBezTo>
                  <a:cubicBezTo>
                    <a:pt x="15" y="32"/>
                    <a:pt x="16" y="31"/>
                    <a:pt x="17" y="33"/>
                  </a:cubicBezTo>
                  <a:cubicBezTo>
                    <a:pt x="18" y="34"/>
                    <a:pt x="18" y="40"/>
                    <a:pt x="18" y="44"/>
                  </a:cubicBezTo>
                  <a:cubicBezTo>
                    <a:pt x="21" y="40"/>
                    <a:pt x="18" y="36"/>
                    <a:pt x="19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20" y="36"/>
                    <a:pt x="21" y="36"/>
                    <a:pt x="24" y="44"/>
                  </a:cubicBezTo>
                  <a:cubicBezTo>
                    <a:pt x="26" y="49"/>
                    <a:pt x="27" y="52"/>
                    <a:pt x="29" y="59"/>
                  </a:cubicBezTo>
                  <a:cubicBezTo>
                    <a:pt x="30" y="48"/>
                    <a:pt x="25" y="46"/>
                    <a:pt x="26" y="43"/>
                  </a:cubicBezTo>
                  <a:cubicBezTo>
                    <a:pt x="26" y="43"/>
                    <a:pt x="26" y="43"/>
                    <a:pt x="27" y="43"/>
                  </a:cubicBezTo>
                  <a:cubicBezTo>
                    <a:pt x="28" y="43"/>
                    <a:pt x="30" y="45"/>
                    <a:pt x="33" y="49"/>
                  </a:cubicBezTo>
                  <a:cubicBezTo>
                    <a:pt x="38" y="54"/>
                    <a:pt x="42" y="63"/>
                    <a:pt x="42" y="63"/>
                  </a:cubicBezTo>
                  <a:cubicBezTo>
                    <a:pt x="42" y="63"/>
                    <a:pt x="42" y="62"/>
                    <a:pt x="42" y="61"/>
                  </a:cubicBezTo>
                  <a:cubicBezTo>
                    <a:pt x="42" y="61"/>
                    <a:pt x="42" y="61"/>
                    <a:pt x="42" y="61"/>
                  </a:cubicBezTo>
                  <a:cubicBezTo>
                    <a:pt x="42" y="61"/>
                    <a:pt x="42" y="61"/>
                    <a:pt x="42" y="61"/>
                  </a:cubicBezTo>
                  <a:cubicBezTo>
                    <a:pt x="40" y="56"/>
                    <a:pt x="37" y="51"/>
                    <a:pt x="33" y="47"/>
                  </a:cubicBezTo>
                  <a:cubicBezTo>
                    <a:pt x="29" y="41"/>
                    <a:pt x="25" y="38"/>
                    <a:pt x="22" y="36"/>
                  </a:cubicBezTo>
                  <a:cubicBezTo>
                    <a:pt x="20" y="35"/>
                    <a:pt x="19" y="33"/>
                    <a:pt x="19" y="31"/>
                  </a:cubicBezTo>
                  <a:cubicBezTo>
                    <a:pt x="19" y="31"/>
                    <a:pt x="19" y="31"/>
                    <a:pt x="19" y="30"/>
                  </a:cubicBezTo>
                  <a:cubicBezTo>
                    <a:pt x="20" y="29"/>
                    <a:pt x="20" y="28"/>
                    <a:pt x="20" y="27"/>
                  </a:cubicBezTo>
                  <a:cubicBezTo>
                    <a:pt x="20" y="23"/>
                    <a:pt x="18" y="18"/>
                    <a:pt x="15" y="12"/>
                  </a:cubicBezTo>
                  <a:cubicBezTo>
                    <a:pt x="13" y="9"/>
                    <a:pt x="11" y="6"/>
                    <a:pt x="9" y="4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1"/>
                    <a:pt x="5" y="0"/>
                    <a:pt x="4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4" name="Freeform 915">
              <a:extLst>
                <a:ext uri="{FF2B5EF4-FFF2-40B4-BE49-F238E27FC236}">
                  <a16:creationId xmlns:a16="http://schemas.microsoft.com/office/drawing/2014/main" id="{BF3D3DD8-C4D8-41A2-96CA-DB6CEB55EE96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536825" y="5913438"/>
              <a:ext cx="17463" cy="138113"/>
            </a:xfrm>
            <a:custGeom>
              <a:avLst/>
              <a:gdLst>
                <a:gd name="T0" fmla="*/ 1 w 4"/>
                <a:gd name="T1" fmla="*/ 28 h 30"/>
                <a:gd name="T2" fmla="*/ 2 w 4"/>
                <a:gd name="T3" fmla="*/ 28 h 30"/>
                <a:gd name="T4" fmla="*/ 3 w 4"/>
                <a:gd name="T5" fmla="*/ 30 h 30"/>
                <a:gd name="T6" fmla="*/ 1 w 4"/>
                <a:gd name="T7" fmla="*/ 28 h 30"/>
                <a:gd name="T8" fmla="*/ 4 w 4"/>
                <a:gd name="T9" fmla="*/ 0 h 30"/>
                <a:gd name="T10" fmla="*/ 4 w 4"/>
                <a:gd name="T11" fmla="*/ 0 h 30"/>
                <a:gd name="T12" fmla="*/ 0 w 4"/>
                <a:gd name="T13" fmla="*/ 4 h 30"/>
                <a:gd name="T14" fmla="*/ 0 w 4"/>
                <a:gd name="T15" fmla="*/ 4 h 30"/>
                <a:gd name="T16" fmla="*/ 4 w 4"/>
                <a:gd name="T17" fmla="*/ 0 h 30"/>
                <a:gd name="T18" fmla="*/ 4 w 4"/>
                <a:gd name="T1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30">
                  <a:moveTo>
                    <a:pt x="1" y="28"/>
                  </a:moveTo>
                  <a:cubicBezTo>
                    <a:pt x="2" y="28"/>
                    <a:pt x="2" y="28"/>
                    <a:pt x="2" y="28"/>
                  </a:cubicBezTo>
                  <a:cubicBezTo>
                    <a:pt x="2" y="29"/>
                    <a:pt x="2" y="29"/>
                    <a:pt x="3" y="30"/>
                  </a:cubicBezTo>
                  <a:cubicBezTo>
                    <a:pt x="2" y="29"/>
                    <a:pt x="2" y="29"/>
                    <a:pt x="1" y="28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2"/>
                    <a:pt x="1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3"/>
                    <a:pt x="2" y="2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5" name="Freeform 916">
              <a:extLst>
                <a:ext uri="{FF2B5EF4-FFF2-40B4-BE49-F238E27FC236}">
                  <a16:creationId xmlns:a16="http://schemas.microsoft.com/office/drawing/2014/main" id="{D9602D6D-0AE5-4B06-810D-927DCB8F96E5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447925" y="5889626"/>
              <a:ext cx="125413" cy="180975"/>
            </a:xfrm>
            <a:custGeom>
              <a:avLst/>
              <a:gdLst>
                <a:gd name="T0" fmla="*/ 16 w 27"/>
                <a:gd name="T1" fmla="*/ 34 h 39"/>
                <a:gd name="T2" fmla="*/ 20 w 27"/>
                <a:gd name="T3" fmla="*/ 36 h 39"/>
                <a:gd name="T4" fmla="*/ 22 w 27"/>
                <a:gd name="T5" fmla="*/ 35 h 39"/>
                <a:gd name="T6" fmla="*/ 22 w 27"/>
                <a:gd name="T7" fmla="*/ 35 h 39"/>
                <a:gd name="T8" fmla="*/ 20 w 27"/>
                <a:gd name="T9" fmla="*/ 35 h 39"/>
                <a:gd name="T10" fmla="*/ 16 w 27"/>
                <a:gd name="T11" fmla="*/ 34 h 39"/>
                <a:gd name="T12" fmla="*/ 8 w 27"/>
                <a:gd name="T13" fmla="*/ 11 h 39"/>
                <a:gd name="T14" fmla="*/ 8 w 27"/>
                <a:gd name="T15" fmla="*/ 11 h 39"/>
                <a:gd name="T16" fmla="*/ 9 w 27"/>
                <a:gd name="T17" fmla="*/ 12 h 39"/>
                <a:gd name="T18" fmla="*/ 8 w 27"/>
                <a:gd name="T19" fmla="*/ 11 h 39"/>
                <a:gd name="T20" fmla="*/ 20 w 27"/>
                <a:gd name="T21" fmla="*/ 0 h 39"/>
                <a:gd name="T22" fmla="*/ 8 w 27"/>
                <a:gd name="T23" fmla="*/ 5 h 39"/>
                <a:gd name="T24" fmla="*/ 8 w 27"/>
                <a:gd name="T25" fmla="*/ 5 h 39"/>
                <a:gd name="T26" fmla="*/ 4 w 27"/>
                <a:gd name="T27" fmla="*/ 9 h 39"/>
                <a:gd name="T28" fmla="*/ 4 w 27"/>
                <a:gd name="T29" fmla="*/ 9 h 39"/>
                <a:gd name="T30" fmla="*/ 4 w 27"/>
                <a:gd name="T31" fmla="*/ 9 h 39"/>
                <a:gd name="T32" fmla="*/ 3 w 27"/>
                <a:gd name="T33" fmla="*/ 13 h 39"/>
                <a:gd name="T34" fmla="*/ 3 w 27"/>
                <a:gd name="T35" fmla="*/ 18 h 39"/>
                <a:gd name="T36" fmla="*/ 2 w 27"/>
                <a:gd name="T37" fmla="*/ 20 h 39"/>
                <a:gd name="T38" fmla="*/ 1 w 27"/>
                <a:gd name="T39" fmla="*/ 21 h 39"/>
                <a:gd name="T40" fmla="*/ 0 w 27"/>
                <a:gd name="T41" fmla="*/ 23 h 39"/>
                <a:gd name="T42" fmla="*/ 5 w 27"/>
                <a:gd name="T43" fmla="*/ 32 h 39"/>
                <a:gd name="T44" fmla="*/ 5 w 27"/>
                <a:gd name="T45" fmla="*/ 33 h 39"/>
                <a:gd name="T46" fmla="*/ 7 w 27"/>
                <a:gd name="T47" fmla="*/ 35 h 39"/>
                <a:gd name="T48" fmla="*/ 7 w 27"/>
                <a:gd name="T49" fmla="*/ 35 h 39"/>
                <a:gd name="T50" fmla="*/ 7 w 27"/>
                <a:gd name="T51" fmla="*/ 35 h 39"/>
                <a:gd name="T52" fmla="*/ 16 w 27"/>
                <a:gd name="T53" fmla="*/ 39 h 39"/>
                <a:gd name="T54" fmla="*/ 18 w 27"/>
                <a:gd name="T55" fmla="*/ 38 h 39"/>
                <a:gd name="T56" fmla="*/ 8 w 27"/>
                <a:gd name="T57" fmla="*/ 31 h 39"/>
                <a:gd name="T58" fmla="*/ 8 w 27"/>
                <a:gd name="T59" fmla="*/ 31 h 39"/>
                <a:gd name="T60" fmla="*/ 9 w 27"/>
                <a:gd name="T61" fmla="*/ 31 h 39"/>
                <a:gd name="T62" fmla="*/ 8 w 27"/>
                <a:gd name="T63" fmla="*/ 31 h 39"/>
                <a:gd name="T64" fmla="*/ 8 w 27"/>
                <a:gd name="T65" fmla="*/ 31 h 39"/>
                <a:gd name="T66" fmla="*/ 7 w 27"/>
                <a:gd name="T67" fmla="*/ 28 h 39"/>
                <a:gd name="T68" fmla="*/ 7 w 27"/>
                <a:gd name="T69" fmla="*/ 28 h 39"/>
                <a:gd name="T70" fmla="*/ 6 w 27"/>
                <a:gd name="T71" fmla="*/ 20 h 39"/>
                <a:gd name="T72" fmla="*/ 8 w 27"/>
                <a:gd name="T73" fmla="*/ 19 h 39"/>
                <a:gd name="T74" fmla="*/ 16 w 27"/>
                <a:gd name="T75" fmla="*/ 22 h 39"/>
                <a:gd name="T76" fmla="*/ 8 w 27"/>
                <a:gd name="T77" fmla="*/ 15 h 39"/>
                <a:gd name="T78" fmla="*/ 9 w 27"/>
                <a:gd name="T79" fmla="*/ 15 h 39"/>
                <a:gd name="T80" fmla="*/ 27 w 27"/>
                <a:gd name="T81" fmla="*/ 19 h 39"/>
                <a:gd name="T82" fmla="*/ 24 w 27"/>
                <a:gd name="T83" fmla="*/ 17 h 39"/>
                <a:gd name="T84" fmla="*/ 27 w 27"/>
                <a:gd name="T85" fmla="*/ 19 h 39"/>
                <a:gd name="T86" fmla="*/ 9 w 27"/>
                <a:gd name="T87" fmla="*/ 15 h 39"/>
                <a:gd name="T88" fmla="*/ 8 w 27"/>
                <a:gd name="T89" fmla="*/ 15 h 39"/>
                <a:gd name="T90" fmla="*/ 8 w 27"/>
                <a:gd name="T91" fmla="*/ 11 h 39"/>
                <a:gd name="T92" fmla="*/ 8 w 27"/>
                <a:gd name="T93" fmla="*/ 11 h 39"/>
                <a:gd name="T94" fmla="*/ 8 w 27"/>
                <a:gd name="T95" fmla="*/ 11 h 39"/>
                <a:gd name="T96" fmla="*/ 8 w 27"/>
                <a:gd name="T97" fmla="*/ 11 h 39"/>
                <a:gd name="T98" fmla="*/ 8 w 27"/>
                <a:gd name="T99" fmla="*/ 11 h 39"/>
                <a:gd name="T100" fmla="*/ 22 w 27"/>
                <a:gd name="T101" fmla="*/ 9 h 39"/>
                <a:gd name="T102" fmla="*/ 22 w 27"/>
                <a:gd name="T103" fmla="*/ 9 h 39"/>
                <a:gd name="T104" fmla="*/ 8 w 27"/>
                <a:gd name="T105" fmla="*/ 11 h 39"/>
                <a:gd name="T106" fmla="*/ 9 w 27"/>
                <a:gd name="T107" fmla="*/ 8 h 39"/>
                <a:gd name="T108" fmla="*/ 9 w 27"/>
                <a:gd name="T109" fmla="*/ 8 h 39"/>
                <a:gd name="T110" fmla="*/ 9 w 27"/>
                <a:gd name="T111" fmla="*/ 7 h 39"/>
                <a:gd name="T112" fmla="*/ 9 w 27"/>
                <a:gd name="T113" fmla="*/ 7 h 39"/>
                <a:gd name="T114" fmla="*/ 9 w 27"/>
                <a:gd name="T115" fmla="*/ 7 h 39"/>
                <a:gd name="T116" fmla="*/ 9 w 27"/>
                <a:gd name="T117" fmla="*/ 7 h 39"/>
                <a:gd name="T118" fmla="*/ 22 w 27"/>
                <a:gd name="T119" fmla="*/ 0 h 39"/>
                <a:gd name="T120" fmla="*/ 20 w 27"/>
                <a:gd name="T1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7" h="39">
                  <a:moveTo>
                    <a:pt x="16" y="34"/>
                  </a:moveTo>
                  <a:cubicBezTo>
                    <a:pt x="18" y="35"/>
                    <a:pt x="19" y="36"/>
                    <a:pt x="20" y="36"/>
                  </a:cubicBezTo>
                  <a:cubicBezTo>
                    <a:pt x="21" y="36"/>
                    <a:pt x="22" y="36"/>
                    <a:pt x="22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1" y="35"/>
                    <a:pt x="21" y="35"/>
                    <a:pt x="20" y="35"/>
                  </a:cubicBezTo>
                  <a:cubicBezTo>
                    <a:pt x="19" y="35"/>
                    <a:pt x="17" y="35"/>
                    <a:pt x="16" y="34"/>
                  </a:cubicBezTo>
                  <a:moveTo>
                    <a:pt x="8" y="11"/>
                  </a:move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9" y="12"/>
                    <a:pt x="9" y="12"/>
                  </a:cubicBezTo>
                  <a:cubicBezTo>
                    <a:pt x="9" y="12"/>
                    <a:pt x="8" y="11"/>
                    <a:pt x="8" y="11"/>
                  </a:cubicBezTo>
                  <a:moveTo>
                    <a:pt x="20" y="0"/>
                  </a:moveTo>
                  <a:cubicBezTo>
                    <a:pt x="14" y="0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7"/>
                    <a:pt x="5" y="8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11"/>
                    <a:pt x="3" y="12"/>
                    <a:pt x="3" y="13"/>
                  </a:cubicBezTo>
                  <a:cubicBezTo>
                    <a:pt x="3" y="15"/>
                    <a:pt x="3" y="16"/>
                    <a:pt x="3" y="18"/>
                  </a:cubicBezTo>
                  <a:cubicBezTo>
                    <a:pt x="3" y="19"/>
                    <a:pt x="3" y="19"/>
                    <a:pt x="2" y="20"/>
                  </a:cubicBezTo>
                  <a:cubicBezTo>
                    <a:pt x="2" y="20"/>
                    <a:pt x="2" y="21"/>
                    <a:pt x="1" y="21"/>
                  </a:cubicBezTo>
                  <a:cubicBezTo>
                    <a:pt x="0" y="22"/>
                    <a:pt x="0" y="22"/>
                    <a:pt x="0" y="23"/>
                  </a:cubicBezTo>
                  <a:cubicBezTo>
                    <a:pt x="0" y="26"/>
                    <a:pt x="1" y="29"/>
                    <a:pt x="5" y="32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6" y="34"/>
                    <a:pt x="6" y="34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10" y="37"/>
                    <a:pt x="14" y="39"/>
                    <a:pt x="16" y="39"/>
                  </a:cubicBezTo>
                  <a:cubicBezTo>
                    <a:pt x="17" y="39"/>
                    <a:pt x="17" y="39"/>
                    <a:pt x="18" y="38"/>
                  </a:cubicBezTo>
                  <a:cubicBezTo>
                    <a:pt x="14" y="38"/>
                    <a:pt x="6" y="32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1"/>
                  </a:cubicBezTo>
                  <a:cubicBezTo>
                    <a:pt x="9" y="31"/>
                    <a:pt x="8" y="31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1" y="24"/>
                    <a:pt x="3" y="22"/>
                    <a:pt x="6" y="20"/>
                  </a:cubicBezTo>
                  <a:cubicBezTo>
                    <a:pt x="6" y="19"/>
                    <a:pt x="7" y="19"/>
                    <a:pt x="8" y="19"/>
                  </a:cubicBezTo>
                  <a:cubicBezTo>
                    <a:pt x="11" y="19"/>
                    <a:pt x="14" y="21"/>
                    <a:pt x="16" y="22"/>
                  </a:cubicBezTo>
                  <a:cubicBezTo>
                    <a:pt x="15" y="19"/>
                    <a:pt x="5" y="17"/>
                    <a:pt x="8" y="15"/>
                  </a:cubicBezTo>
                  <a:cubicBezTo>
                    <a:pt x="8" y="15"/>
                    <a:pt x="8" y="15"/>
                    <a:pt x="9" y="15"/>
                  </a:cubicBezTo>
                  <a:cubicBezTo>
                    <a:pt x="13" y="15"/>
                    <a:pt x="22" y="18"/>
                    <a:pt x="27" y="19"/>
                  </a:cubicBezTo>
                  <a:cubicBezTo>
                    <a:pt x="26" y="19"/>
                    <a:pt x="25" y="18"/>
                    <a:pt x="24" y="17"/>
                  </a:cubicBezTo>
                  <a:cubicBezTo>
                    <a:pt x="25" y="18"/>
                    <a:pt x="26" y="19"/>
                    <a:pt x="27" y="19"/>
                  </a:cubicBezTo>
                  <a:cubicBezTo>
                    <a:pt x="22" y="18"/>
                    <a:pt x="13" y="15"/>
                    <a:pt x="9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0" y="8"/>
                    <a:pt x="16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16" y="9"/>
                    <a:pt x="10" y="8"/>
                    <a:pt x="8" y="1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8" y="8"/>
                    <a:pt x="8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2" y="3"/>
                    <a:pt x="18" y="1"/>
                    <a:pt x="22" y="0"/>
                  </a:cubicBezTo>
                  <a:cubicBezTo>
                    <a:pt x="22" y="0"/>
                    <a:pt x="21" y="0"/>
                    <a:pt x="2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6" name="Freeform 917">
              <a:extLst>
                <a:ext uri="{FF2B5EF4-FFF2-40B4-BE49-F238E27FC236}">
                  <a16:creationId xmlns:a16="http://schemas.microsoft.com/office/drawing/2014/main" id="{2A340207-B37E-47D2-8346-2E48C0D8D2B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73300" y="6227763"/>
              <a:ext cx="169863" cy="214313"/>
            </a:xfrm>
            <a:custGeom>
              <a:avLst/>
              <a:gdLst>
                <a:gd name="T0" fmla="*/ 11 w 37"/>
                <a:gd name="T1" fmla="*/ 0 h 46"/>
                <a:gd name="T2" fmla="*/ 2 w 37"/>
                <a:gd name="T3" fmla="*/ 14 h 46"/>
                <a:gd name="T4" fmla="*/ 2 w 37"/>
                <a:gd name="T5" fmla="*/ 14 h 46"/>
                <a:gd name="T6" fmla="*/ 2 w 37"/>
                <a:gd name="T7" fmla="*/ 14 h 46"/>
                <a:gd name="T8" fmla="*/ 0 w 37"/>
                <a:gd name="T9" fmla="*/ 26 h 46"/>
                <a:gd name="T10" fmla="*/ 0 w 37"/>
                <a:gd name="T11" fmla="*/ 30 h 46"/>
                <a:gd name="T12" fmla="*/ 4 w 37"/>
                <a:gd name="T13" fmla="*/ 33 h 46"/>
                <a:gd name="T14" fmla="*/ 7 w 37"/>
                <a:gd name="T15" fmla="*/ 35 h 46"/>
                <a:gd name="T16" fmla="*/ 8 w 37"/>
                <a:gd name="T17" fmla="*/ 37 h 46"/>
                <a:gd name="T18" fmla="*/ 8 w 37"/>
                <a:gd name="T19" fmla="*/ 39 h 46"/>
                <a:gd name="T20" fmla="*/ 8 w 37"/>
                <a:gd name="T21" fmla="*/ 40 h 46"/>
                <a:gd name="T22" fmla="*/ 10 w 37"/>
                <a:gd name="T23" fmla="*/ 44 h 46"/>
                <a:gd name="T24" fmla="*/ 22 w 37"/>
                <a:gd name="T25" fmla="*/ 46 h 46"/>
                <a:gd name="T26" fmla="*/ 22 w 37"/>
                <a:gd name="T27" fmla="*/ 46 h 46"/>
                <a:gd name="T28" fmla="*/ 37 w 37"/>
                <a:gd name="T29" fmla="*/ 38 h 46"/>
                <a:gd name="T30" fmla="*/ 23 w 37"/>
                <a:gd name="T31" fmla="*/ 43 h 46"/>
                <a:gd name="T32" fmla="*/ 14 w 37"/>
                <a:gd name="T33" fmla="*/ 38 h 46"/>
                <a:gd name="T34" fmla="*/ 16 w 37"/>
                <a:gd name="T35" fmla="*/ 39 h 46"/>
                <a:gd name="T36" fmla="*/ 35 w 37"/>
                <a:gd name="T37" fmla="*/ 26 h 46"/>
                <a:gd name="T38" fmla="*/ 15 w 37"/>
                <a:gd name="T39" fmla="*/ 37 h 46"/>
                <a:gd name="T40" fmla="*/ 13 w 37"/>
                <a:gd name="T41" fmla="*/ 36 h 46"/>
                <a:gd name="T42" fmla="*/ 23 w 37"/>
                <a:gd name="T43" fmla="*/ 24 h 46"/>
                <a:gd name="T44" fmla="*/ 11 w 37"/>
                <a:gd name="T45" fmla="*/ 33 h 46"/>
                <a:gd name="T46" fmla="*/ 21 w 37"/>
                <a:gd name="T47" fmla="*/ 21 h 46"/>
                <a:gd name="T48" fmla="*/ 9 w 37"/>
                <a:gd name="T49" fmla="*/ 29 h 46"/>
                <a:gd name="T50" fmla="*/ 8 w 37"/>
                <a:gd name="T51" fmla="*/ 28 h 46"/>
                <a:gd name="T52" fmla="*/ 23 w 37"/>
                <a:gd name="T53" fmla="*/ 14 h 46"/>
                <a:gd name="T54" fmla="*/ 22 w 37"/>
                <a:gd name="T55" fmla="*/ 14 h 46"/>
                <a:gd name="T56" fmla="*/ 12 w 37"/>
                <a:gd name="T57" fmla="*/ 20 h 46"/>
                <a:gd name="T58" fmla="*/ 6 w 37"/>
                <a:gd name="T59" fmla="*/ 26 h 46"/>
                <a:gd name="T60" fmla="*/ 6 w 37"/>
                <a:gd name="T61" fmla="*/ 26 h 46"/>
                <a:gd name="T62" fmla="*/ 18 w 37"/>
                <a:gd name="T63" fmla="*/ 7 h 46"/>
                <a:gd name="T64" fmla="*/ 2 w 37"/>
                <a:gd name="T65" fmla="*/ 25 h 46"/>
                <a:gd name="T66" fmla="*/ 2 w 37"/>
                <a:gd name="T67" fmla="*/ 22 h 46"/>
                <a:gd name="T68" fmla="*/ 11 w 37"/>
                <a:gd name="T6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" h="46">
                  <a:moveTo>
                    <a:pt x="11" y="0"/>
                  </a:moveTo>
                  <a:cubicBezTo>
                    <a:pt x="6" y="3"/>
                    <a:pt x="2" y="12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8"/>
                    <a:pt x="0" y="23"/>
                    <a:pt x="0" y="26"/>
                  </a:cubicBezTo>
                  <a:cubicBezTo>
                    <a:pt x="0" y="28"/>
                    <a:pt x="0" y="29"/>
                    <a:pt x="0" y="30"/>
                  </a:cubicBezTo>
                  <a:cubicBezTo>
                    <a:pt x="1" y="32"/>
                    <a:pt x="2" y="33"/>
                    <a:pt x="4" y="33"/>
                  </a:cubicBezTo>
                  <a:cubicBezTo>
                    <a:pt x="5" y="33"/>
                    <a:pt x="7" y="34"/>
                    <a:pt x="7" y="35"/>
                  </a:cubicBezTo>
                  <a:cubicBezTo>
                    <a:pt x="8" y="36"/>
                    <a:pt x="8" y="37"/>
                    <a:pt x="8" y="37"/>
                  </a:cubicBezTo>
                  <a:cubicBezTo>
                    <a:pt x="8" y="38"/>
                    <a:pt x="8" y="39"/>
                    <a:pt x="8" y="39"/>
                  </a:cubicBezTo>
                  <a:cubicBezTo>
                    <a:pt x="8" y="39"/>
                    <a:pt x="8" y="40"/>
                    <a:pt x="8" y="40"/>
                  </a:cubicBezTo>
                  <a:cubicBezTo>
                    <a:pt x="8" y="42"/>
                    <a:pt x="9" y="43"/>
                    <a:pt x="10" y="44"/>
                  </a:cubicBezTo>
                  <a:cubicBezTo>
                    <a:pt x="13" y="45"/>
                    <a:pt x="17" y="46"/>
                    <a:pt x="22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33" y="43"/>
                    <a:pt x="34" y="41"/>
                    <a:pt x="37" y="38"/>
                  </a:cubicBezTo>
                  <a:cubicBezTo>
                    <a:pt x="31" y="41"/>
                    <a:pt x="27" y="43"/>
                    <a:pt x="23" y="43"/>
                  </a:cubicBezTo>
                  <a:cubicBezTo>
                    <a:pt x="17" y="43"/>
                    <a:pt x="14" y="40"/>
                    <a:pt x="14" y="38"/>
                  </a:cubicBezTo>
                  <a:cubicBezTo>
                    <a:pt x="14" y="39"/>
                    <a:pt x="15" y="39"/>
                    <a:pt x="16" y="39"/>
                  </a:cubicBezTo>
                  <a:cubicBezTo>
                    <a:pt x="22" y="39"/>
                    <a:pt x="32" y="35"/>
                    <a:pt x="35" y="26"/>
                  </a:cubicBezTo>
                  <a:cubicBezTo>
                    <a:pt x="33" y="31"/>
                    <a:pt x="20" y="37"/>
                    <a:pt x="15" y="37"/>
                  </a:cubicBezTo>
                  <a:cubicBezTo>
                    <a:pt x="13" y="37"/>
                    <a:pt x="13" y="36"/>
                    <a:pt x="13" y="36"/>
                  </a:cubicBezTo>
                  <a:cubicBezTo>
                    <a:pt x="12" y="32"/>
                    <a:pt x="19" y="29"/>
                    <a:pt x="23" y="24"/>
                  </a:cubicBezTo>
                  <a:cubicBezTo>
                    <a:pt x="19" y="25"/>
                    <a:pt x="13" y="32"/>
                    <a:pt x="11" y="33"/>
                  </a:cubicBezTo>
                  <a:cubicBezTo>
                    <a:pt x="10" y="29"/>
                    <a:pt x="19" y="23"/>
                    <a:pt x="21" y="21"/>
                  </a:cubicBezTo>
                  <a:cubicBezTo>
                    <a:pt x="15" y="23"/>
                    <a:pt x="10" y="29"/>
                    <a:pt x="9" y="29"/>
                  </a:cubicBezTo>
                  <a:cubicBezTo>
                    <a:pt x="9" y="29"/>
                    <a:pt x="8" y="29"/>
                    <a:pt x="8" y="28"/>
                  </a:cubicBezTo>
                  <a:cubicBezTo>
                    <a:pt x="8" y="26"/>
                    <a:pt x="18" y="15"/>
                    <a:pt x="23" y="14"/>
                  </a:cubicBezTo>
                  <a:cubicBezTo>
                    <a:pt x="23" y="14"/>
                    <a:pt x="22" y="14"/>
                    <a:pt x="22" y="14"/>
                  </a:cubicBezTo>
                  <a:cubicBezTo>
                    <a:pt x="19" y="14"/>
                    <a:pt x="15" y="17"/>
                    <a:pt x="12" y="20"/>
                  </a:cubicBezTo>
                  <a:cubicBezTo>
                    <a:pt x="9" y="23"/>
                    <a:pt x="7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3"/>
                    <a:pt x="11" y="10"/>
                    <a:pt x="18" y="7"/>
                  </a:cubicBezTo>
                  <a:cubicBezTo>
                    <a:pt x="7" y="8"/>
                    <a:pt x="3" y="25"/>
                    <a:pt x="2" y="25"/>
                  </a:cubicBezTo>
                  <a:cubicBezTo>
                    <a:pt x="2" y="25"/>
                    <a:pt x="2" y="24"/>
                    <a:pt x="2" y="22"/>
                  </a:cubicBezTo>
                  <a:cubicBezTo>
                    <a:pt x="2" y="11"/>
                    <a:pt x="7" y="7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7" name="Freeform 918">
              <a:extLst>
                <a:ext uri="{FF2B5EF4-FFF2-40B4-BE49-F238E27FC236}">
                  <a16:creationId xmlns:a16="http://schemas.microsoft.com/office/drawing/2014/main" id="{3737083D-AAFC-48D5-A658-D186598DE3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82800" y="6423026"/>
              <a:ext cx="152400" cy="115888"/>
            </a:xfrm>
            <a:custGeom>
              <a:avLst/>
              <a:gdLst>
                <a:gd name="T0" fmla="*/ 19 w 33"/>
                <a:gd name="T1" fmla="*/ 0 h 25"/>
                <a:gd name="T2" fmla="*/ 19 w 33"/>
                <a:gd name="T3" fmla="*/ 0 h 25"/>
                <a:gd name="T4" fmla="*/ 3 w 33"/>
                <a:gd name="T5" fmla="*/ 18 h 25"/>
                <a:gd name="T6" fmla="*/ 3 w 33"/>
                <a:gd name="T7" fmla="*/ 18 h 25"/>
                <a:gd name="T8" fmla="*/ 12 w 33"/>
                <a:gd name="T9" fmla="*/ 0 h 25"/>
                <a:gd name="T10" fmla="*/ 12 w 33"/>
                <a:gd name="T11" fmla="*/ 0 h 25"/>
                <a:gd name="T12" fmla="*/ 7 w 33"/>
                <a:gd name="T13" fmla="*/ 6 h 25"/>
                <a:gd name="T14" fmla="*/ 7 w 33"/>
                <a:gd name="T15" fmla="*/ 6 h 25"/>
                <a:gd name="T16" fmla="*/ 6 w 33"/>
                <a:gd name="T17" fmla="*/ 7 h 25"/>
                <a:gd name="T18" fmla="*/ 6 w 33"/>
                <a:gd name="T19" fmla="*/ 7 h 25"/>
                <a:gd name="T20" fmla="*/ 6 w 33"/>
                <a:gd name="T21" fmla="*/ 7 h 25"/>
                <a:gd name="T22" fmla="*/ 6 w 33"/>
                <a:gd name="T23" fmla="*/ 9 h 25"/>
                <a:gd name="T24" fmla="*/ 0 w 33"/>
                <a:gd name="T25" fmla="*/ 20 h 25"/>
                <a:gd name="T26" fmla="*/ 2 w 33"/>
                <a:gd name="T27" fmla="*/ 22 h 25"/>
                <a:gd name="T28" fmla="*/ 6 w 33"/>
                <a:gd name="T29" fmla="*/ 24 h 25"/>
                <a:gd name="T30" fmla="*/ 8 w 33"/>
                <a:gd name="T31" fmla="*/ 25 h 25"/>
                <a:gd name="T32" fmla="*/ 32 w 33"/>
                <a:gd name="T33" fmla="*/ 12 h 25"/>
                <a:gd name="T34" fmla="*/ 33 w 33"/>
                <a:gd name="T35" fmla="*/ 10 h 25"/>
                <a:gd name="T36" fmla="*/ 14 w 33"/>
                <a:gd name="T37" fmla="*/ 22 h 25"/>
                <a:gd name="T38" fmla="*/ 16 w 33"/>
                <a:gd name="T39" fmla="*/ 19 h 25"/>
                <a:gd name="T40" fmla="*/ 28 w 33"/>
                <a:gd name="T41" fmla="*/ 4 h 25"/>
                <a:gd name="T42" fmla="*/ 27 w 33"/>
                <a:gd name="T43" fmla="*/ 6 h 25"/>
                <a:gd name="T44" fmla="*/ 7 w 33"/>
                <a:gd name="T45" fmla="*/ 22 h 25"/>
                <a:gd name="T46" fmla="*/ 7 w 33"/>
                <a:gd name="T47" fmla="*/ 21 h 25"/>
                <a:gd name="T48" fmla="*/ 17 w 33"/>
                <a:gd name="T49" fmla="*/ 9 h 25"/>
                <a:gd name="T50" fmla="*/ 17 w 33"/>
                <a:gd name="T51" fmla="*/ 9 h 25"/>
                <a:gd name="T52" fmla="*/ 5 w 33"/>
                <a:gd name="T53" fmla="*/ 20 h 25"/>
                <a:gd name="T54" fmla="*/ 5 w 33"/>
                <a:gd name="T55" fmla="*/ 20 h 25"/>
                <a:gd name="T56" fmla="*/ 19 w 33"/>
                <a:gd name="T5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3" h="25"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6" y="1"/>
                    <a:pt x="5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4"/>
                    <a:pt x="14" y="1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0"/>
                    <a:pt x="8" y="4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7"/>
                    <a:pt x="7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9"/>
                  </a:cubicBezTo>
                  <a:cubicBezTo>
                    <a:pt x="2" y="15"/>
                    <a:pt x="0" y="19"/>
                    <a:pt x="0" y="20"/>
                  </a:cubicBezTo>
                  <a:cubicBezTo>
                    <a:pt x="0" y="21"/>
                    <a:pt x="1" y="22"/>
                    <a:pt x="2" y="22"/>
                  </a:cubicBezTo>
                  <a:cubicBezTo>
                    <a:pt x="4" y="23"/>
                    <a:pt x="2" y="24"/>
                    <a:pt x="6" y="24"/>
                  </a:cubicBezTo>
                  <a:cubicBezTo>
                    <a:pt x="7" y="25"/>
                    <a:pt x="7" y="25"/>
                    <a:pt x="8" y="25"/>
                  </a:cubicBezTo>
                  <a:cubicBezTo>
                    <a:pt x="12" y="25"/>
                    <a:pt x="24" y="20"/>
                    <a:pt x="32" y="12"/>
                  </a:cubicBezTo>
                  <a:cubicBezTo>
                    <a:pt x="32" y="11"/>
                    <a:pt x="33" y="11"/>
                    <a:pt x="33" y="10"/>
                  </a:cubicBezTo>
                  <a:cubicBezTo>
                    <a:pt x="29" y="15"/>
                    <a:pt x="16" y="22"/>
                    <a:pt x="14" y="22"/>
                  </a:cubicBezTo>
                  <a:cubicBezTo>
                    <a:pt x="13" y="22"/>
                    <a:pt x="14" y="21"/>
                    <a:pt x="16" y="19"/>
                  </a:cubicBezTo>
                  <a:cubicBezTo>
                    <a:pt x="25" y="12"/>
                    <a:pt x="29" y="4"/>
                    <a:pt x="28" y="4"/>
                  </a:cubicBezTo>
                  <a:cubicBezTo>
                    <a:pt x="28" y="4"/>
                    <a:pt x="27" y="5"/>
                    <a:pt x="27" y="6"/>
                  </a:cubicBezTo>
                  <a:cubicBezTo>
                    <a:pt x="23" y="11"/>
                    <a:pt x="9" y="22"/>
                    <a:pt x="7" y="22"/>
                  </a:cubicBezTo>
                  <a:cubicBezTo>
                    <a:pt x="7" y="22"/>
                    <a:pt x="7" y="21"/>
                    <a:pt x="7" y="21"/>
                  </a:cubicBezTo>
                  <a:cubicBezTo>
                    <a:pt x="7" y="20"/>
                    <a:pt x="20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4" y="10"/>
                    <a:pt x="6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6" y="16"/>
                    <a:pt x="21" y="0"/>
                    <a:pt x="19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8" name="Freeform 919">
              <a:extLst>
                <a:ext uri="{FF2B5EF4-FFF2-40B4-BE49-F238E27FC236}">
                  <a16:creationId xmlns:a16="http://schemas.microsoft.com/office/drawing/2014/main" id="{58FB1031-5B85-49DB-8818-6C68719CC5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54212" y="6191251"/>
              <a:ext cx="73025" cy="161925"/>
            </a:xfrm>
            <a:custGeom>
              <a:avLst/>
              <a:gdLst>
                <a:gd name="T0" fmla="*/ 7 w 16"/>
                <a:gd name="T1" fmla="*/ 0 h 35"/>
                <a:gd name="T2" fmla="*/ 9 w 16"/>
                <a:gd name="T3" fmla="*/ 3 h 35"/>
                <a:gd name="T4" fmla="*/ 14 w 16"/>
                <a:gd name="T5" fmla="*/ 23 h 35"/>
                <a:gd name="T6" fmla="*/ 13 w 16"/>
                <a:gd name="T7" fmla="*/ 25 h 35"/>
                <a:gd name="T8" fmla="*/ 9 w 16"/>
                <a:gd name="T9" fmla="*/ 9 h 35"/>
                <a:gd name="T10" fmla="*/ 7 w 16"/>
                <a:gd name="T11" fmla="*/ 7 h 35"/>
                <a:gd name="T12" fmla="*/ 8 w 16"/>
                <a:gd name="T13" fmla="*/ 13 h 35"/>
                <a:gd name="T14" fmla="*/ 10 w 16"/>
                <a:gd name="T15" fmla="*/ 26 h 35"/>
                <a:gd name="T16" fmla="*/ 10 w 16"/>
                <a:gd name="T17" fmla="*/ 26 h 35"/>
                <a:gd name="T18" fmla="*/ 3 w 16"/>
                <a:gd name="T19" fmla="*/ 7 h 35"/>
                <a:gd name="T20" fmla="*/ 0 w 16"/>
                <a:gd name="T21" fmla="*/ 5 h 35"/>
                <a:gd name="T22" fmla="*/ 1 w 16"/>
                <a:gd name="T23" fmla="*/ 9 h 35"/>
                <a:gd name="T24" fmla="*/ 1 w 16"/>
                <a:gd name="T25" fmla="*/ 9 h 35"/>
                <a:gd name="T26" fmla="*/ 1 w 16"/>
                <a:gd name="T27" fmla="*/ 9 h 35"/>
                <a:gd name="T28" fmla="*/ 3 w 16"/>
                <a:gd name="T29" fmla="*/ 14 h 35"/>
                <a:gd name="T30" fmla="*/ 12 w 16"/>
                <a:gd name="T31" fmla="*/ 35 h 35"/>
                <a:gd name="T32" fmla="*/ 16 w 16"/>
                <a:gd name="T33" fmla="*/ 23 h 35"/>
                <a:gd name="T34" fmla="*/ 16 w 16"/>
                <a:gd name="T35" fmla="*/ 18 h 35"/>
                <a:gd name="T36" fmla="*/ 15 w 16"/>
                <a:gd name="T37" fmla="*/ 11 h 35"/>
                <a:gd name="T38" fmla="*/ 15 w 16"/>
                <a:gd name="T39" fmla="*/ 11 h 35"/>
                <a:gd name="T40" fmla="*/ 8 w 16"/>
                <a:gd name="T41" fmla="*/ 1 h 35"/>
                <a:gd name="T42" fmla="*/ 7 w 16"/>
                <a:gd name="T4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35">
                  <a:moveTo>
                    <a:pt x="7" y="0"/>
                  </a:moveTo>
                  <a:cubicBezTo>
                    <a:pt x="7" y="0"/>
                    <a:pt x="7" y="1"/>
                    <a:pt x="9" y="3"/>
                  </a:cubicBezTo>
                  <a:cubicBezTo>
                    <a:pt x="12" y="7"/>
                    <a:pt x="15" y="14"/>
                    <a:pt x="14" y="23"/>
                  </a:cubicBezTo>
                  <a:cubicBezTo>
                    <a:pt x="14" y="24"/>
                    <a:pt x="13" y="25"/>
                    <a:pt x="13" y="25"/>
                  </a:cubicBezTo>
                  <a:cubicBezTo>
                    <a:pt x="12" y="25"/>
                    <a:pt x="11" y="15"/>
                    <a:pt x="9" y="9"/>
                  </a:cubicBezTo>
                  <a:cubicBezTo>
                    <a:pt x="8" y="7"/>
                    <a:pt x="8" y="7"/>
                    <a:pt x="7" y="7"/>
                  </a:cubicBezTo>
                  <a:cubicBezTo>
                    <a:pt x="7" y="7"/>
                    <a:pt x="7" y="10"/>
                    <a:pt x="8" y="13"/>
                  </a:cubicBezTo>
                  <a:cubicBezTo>
                    <a:pt x="10" y="18"/>
                    <a:pt x="11" y="24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6" y="12"/>
                    <a:pt x="3" y="7"/>
                  </a:cubicBezTo>
                  <a:cubicBezTo>
                    <a:pt x="1" y="5"/>
                    <a:pt x="1" y="5"/>
                    <a:pt x="0" y="5"/>
                  </a:cubicBezTo>
                  <a:cubicBezTo>
                    <a:pt x="0" y="5"/>
                    <a:pt x="0" y="6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11"/>
                    <a:pt x="2" y="13"/>
                    <a:pt x="3" y="14"/>
                  </a:cubicBezTo>
                  <a:cubicBezTo>
                    <a:pt x="7" y="24"/>
                    <a:pt x="9" y="35"/>
                    <a:pt x="12" y="35"/>
                  </a:cubicBezTo>
                  <a:cubicBezTo>
                    <a:pt x="13" y="35"/>
                    <a:pt x="14" y="31"/>
                    <a:pt x="16" y="23"/>
                  </a:cubicBezTo>
                  <a:cubicBezTo>
                    <a:pt x="16" y="22"/>
                    <a:pt x="16" y="20"/>
                    <a:pt x="16" y="18"/>
                  </a:cubicBezTo>
                  <a:cubicBezTo>
                    <a:pt x="16" y="16"/>
                    <a:pt x="16" y="14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3" y="3"/>
                    <a:pt x="8" y="1"/>
                  </a:cubicBezTo>
                  <a:cubicBezTo>
                    <a:pt x="8" y="0"/>
                    <a:pt x="8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9" name="Freeform 920">
              <a:extLst>
                <a:ext uri="{FF2B5EF4-FFF2-40B4-BE49-F238E27FC236}">
                  <a16:creationId xmlns:a16="http://schemas.microsoft.com/office/drawing/2014/main" id="{20C32A5F-B0BA-4E38-AE73-3F19D6D5409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03450" y="5788026"/>
              <a:ext cx="133350" cy="79375"/>
            </a:xfrm>
            <a:custGeom>
              <a:avLst/>
              <a:gdLst>
                <a:gd name="T0" fmla="*/ 1 w 29"/>
                <a:gd name="T1" fmla="*/ 0 h 17"/>
                <a:gd name="T2" fmla="*/ 0 w 29"/>
                <a:gd name="T3" fmla="*/ 1 h 17"/>
                <a:gd name="T4" fmla="*/ 15 w 29"/>
                <a:gd name="T5" fmla="*/ 16 h 17"/>
                <a:gd name="T6" fmla="*/ 17 w 29"/>
                <a:gd name="T7" fmla="*/ 17 h 17"/>
                <a:gd name="T8" fmla="*/ 7 w 29"/>
                <a:gd name="T9" fmla="*/ 6 h 17"/>
                <a:gd name="T10" fmla="*/ 7 w 29"/>
                <a:gd name="T11" fmla="*/ 6 h 17"/>
                <a:gd name="T12" fmla="*/ 20 w 29"/>
                <a:gd name="T13" fmla="*/ 14 h 17"/>
                <a:gd name="T14" fmla="*/ 20 w 29"/>
                <a:gd name="T15" fmla="*/ 13 h 17"/>
                <a:gd name="T16" fmla="*/ 8 w 29"/>
                <a:gd name="T17" fmla="*/ 4 h 17"/>
                <a:gd name="T18" fmla="*/ 10 w 29"/>
                <a:gd name="T19" fmla="*/ 5 h 17"/>
                <a:gd name="T20" fmla="*/ 29 w 29"/>
                <a:gd name="T21" fmla="*/ 15 h 17"/>
                <a:gd name="T22" fmla="*/ 29 w 29"/>
                <a:gd name="T23" fmla="*/ 14 h 17"/>
                <a:gd name="T24" fmla="*/ 28 w 29"/>
                <a:gd name="T25" fmla="*/ 12 h 17"/>
                <a:gd name="T26" fmla="*/ 28 w 29"/>
                <a:gd name="T27" fmla="*/ 12 h 17"/>
                <a:gd name="T28" fmla="*/ 7 w 29"/>
                <a:gd name="T29" fmla="*/ 2 h 17"/>
                <a:gd name="T30" fmla="*/ 1 w 29"/>
                <a:gd name="T3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17"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3"/>
                    <a:pt x="3" y="7"/>
                    <a:pt x="15" y="16"/>
                  </a:cubicBezTo>
                  <a:cubicBezTo>
                    <a:pt x="16" y="17"/>
                    <a:pt x="16" y="17"/>
                    <a:pt x="17" y="17"/>
                  </a:cubicBezTo>
                  <a:cubicBezTo>
                    <a:pt x="14" y="13"/>
                    <a:pt x="4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9" y="6"/>
                    <a:pt x="19" y="14"/>
                    <a:pt x="20" y="14"/>
                  </a:cubicBezTo>
                  <a:cubicBezTo>
                    <a:pt x="20" y="14"/>
                    <a:pt x="20" y="14"/>
                    <a:pt x="20" y="13"/>
                  </a:cubicBezTo>
                  <a:cubicBezTo>
                    <a:pt x="19" y="11"/>
                    <a:pt x="7" y="4"/>
                    <a:pt x="8" y="4"/>
                  </a:cubicBezTo>
                  <a:cubicBezTo>
                    <a:pt x="8" y="4"/>
                    <a:pt x="9" y="5"/>
                    <a:pt x="10" y="5"/>
                  </a:cubicBezTo>
                  <a:cubicBezTo>
                    <a:pt x="17" y="8"/>
                    <a:pt x="26" y="15"/>
                    <a:pt x="29" y="15"/>
                  </a:cubicBezTo>
                  <a:cubicBezTo>
                    <a:pt x="29" y="15"/>
                    <a:pt x="29" y="14"/>
                    <a:pt x="29" y="14"/>
                  </a:cubicBezTo>
                  <a:cubicBezTo>
                    <a:pt x="29" y="13"/>
                    <a:pt x="29" y="13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0" y="8"/>
                    <a:pt x="13" y="5"/>
                    <a:pt x="7" y="2"/>
                  </a:cubicBezTo>
                  <a:cubicBezTo>
                    <a:pt x="6" y="1"/>
                    <a:pt x="3" y="0"/>
                    <a:pt x="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0" name="Freeform 921">
              <a:extLst>
                <a:ext uri="{FF2B5EF4-FFF2-40B4-BE49-F238E27FC236}">
                  <a16:creationId xmlns:a16="http://schemas.microsoft.com/office/drawing/2014/main" id="{39D39E7E-1ACB-4D6A-9A52-AE948D49B5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36825" y="594042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1" name="Oval 922">
              <a:extLst>
                <a:ext uri="{FF2B5EF4-FFF2-40B4-BE49-F238E27FC236}">
                  <a16:creationId xmlns:a16="http://schemas.microsoft.com/office/drawing/2014/main" id="{3BA29F0B-26D0-4CAE-817C-3C6A39424C6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535237" y="5940426"/>
              <a:ext cx="1588" cy="1588"/>
            </a:xfrm>
            <a:prstGeom prst="ellipse">
              <a:avLst/>
            </a:pr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2" name="Freeform 923">
              <a:extLst>
                <a:ext uri="{FF2B5EF4-FFF2-40B4-BE49-F238E27FC236}">
                  <a16:creationId xmlns:a16="http://schemas.microsoft.com/office/drawing/2014/main" id="{F8844E6A-1698-4F5E-B6B3-48C2ECCFB2C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62212" y="5945188"/>
              <a:ext cx="69850" cy="23813"/>
            </a:xfrm>
            <a:custGeom>
              <a:avLst/>
              <a:gdLst>
                <a:gd name="T0" fmla="*/ 0 w 15"/>
                <a:gd name="T1" fmla="*/ 0 h 5"/>
                <a:gd name="T2" fmla="*/ 15 w 15"/>
                <a:gd name="T3" fmla="*/ 5 h 5"/>
                <a:gd name="T4" fmla="*/ 0 w 15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5">
                  <a:moveTo>
                    <a:pt x="0" y="0"/>
                  </a:moveTo>
                  <a:cubicBezTo>
                    <a:pt x="2" y="1"/>
                    <a:pt x="11" y="3"/>
                    <a:pt x="15" y="5"/>
                  </a:cubicBezTo>
                  <a:cubicBezTo>
                    <a:pt x="10" y="2"/>
                    <a:pt x="2" y="1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3" name="Freeform 924">
              <a:extLst>
                <a:ext uri="{FF2B5EF4-FFF2-40B4-BE49-F238E27FC236}">
                  <a16:creationId xmlns:a16="http://schemas.microsoft.com/office/drawing/2014/main" id="{076F0319-40F8-4D78-A4CA-CDCD99FD6A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47925" y="5940426"/>
              <a:ext cx="88900" cy="38100"/>
            </a:xfrm>
            <a:custGeom>
              <a:avLst/>
              <a:gdLst>
                <a:gd name="T0" fmla="*/ 0 w 19"/>
                <a:gd name="T1" fmla="*/ 0 h 8"/>
                <a:gd name="T2" fmla="*/ 0 w 19"/>
                <a:gd name="T3" fmla="*/ 4 h 8"/>
                <a:gd name="T4" fmla="*/ 1 w 19"/>
                <a:gd name="T5" fmla="*/ 4 h 8"/>
                <a:gd name="T6" fmla="*/ 19 w 19"/>
                <a:gd name="T7" fmla="*/ 8 h 8"/>
                <a:gd name="T8" fmla="*/ 16 w 19"/>
                <a:gd name="T9" fmla="*/ 6 h 8"/>
                <a:gd name="T10" fmla="*/ 1 w 19"/>
                <a:gd name="T11" fmla="*/ 1 h 8"/>
                <a:gd name="T12" fmla="*/ 0 w 1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8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5" y="4"/>
                    <a:pt x="14" y="7"/>
                    <a:pt x="19" y="8"/>
                  </a:cubicBezTo>
                  <a:cubicBezTo>
                    <a:pt x="18" y="8"/>
                    <a:pt x="17" y="7"/>
                    <a:pt x="16" y="6"/>
                  </a:cubicBezTo>
                  <a:cubicBezTo>
                    <a:pt x="12" y="4"/>
                    <a:pt x="3" y="2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4" name="Freeform 925">
              <a:extLst>
                <a:ext uri="{FF2B5EF4-FFF2-40B4-BE49-F238E27FC236}">
                  <a16:creationId xmlns:a16="http://schemas.microsoft.com/office/drawing/2014/main" id="{92754BB3-60FA-422C-85B5-11D58B6941D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32062" y="5922963"/>
              <a:ext cx="4763" cy="4763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5" name="Freeform 926">
              <a:extLst>
                <a:ext uri="{FF2B5EF4-FFF2-40B4-BE49-F238E27FC236}">
                  <a16:creationId xmlns:a16="http://schemas.microsoft.com/office/drawing/2014/main" id="{8152F1B0-6AF5-4A97-BFAF-E76CD82926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32062" y="5922963"/>
              <a:ext cx="4763" cy="4763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6" name="Freeform 927">
              <a:extLst>
                <a:ext uri="{FF2B5EF4-FFF2-40B4-BE49-F238E27FC236}">
                  <a16:creationId xmlns:a16="http://schemas.microsoft.com/office/drawing/2014/main" id="{AFC51DB2-8C10-4016-8CEC-E8E010B387D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71737" y="5927726"/>
              <a:ext cx="60325" cy="3175"/>
            </a:xfrm>
            <a:custGeom>
              <a:avLst/>
              <a:gdLst>
                <a:gd name="T0" fmla="*/ 7 w 13"/>
                <a:gd name="T1" fmla="*/ 0 h 1"/>
                <a:gd name="T2" fmla="*/ 4 w 13"/>
                <a:gd name="T3" fmla="*/ 0 h 1"/>
                <a:gd name="T4" fmla="*/ 1 w 13"/>
                <a:gd name="T5" fmla="*/ 0 h 1"/>
                <a:gd name="T6" fmla="*/ 0 w 13"/>
                <a:gd name="T7" fmla="*/ 0 h 1"/>
                <a:gd name="T8" fmla="*/ 0 w 13"/>
                <a:gd name="T9" fmla="*/ 0 h 1"/>
                <a:gd name="T10" fmla="*/ 2 w 13"/>
                <a:gd name="T11" fmla="*/ 0 h 1"/>
                <a:gd name="T12" fmla="*/ 5 w 13"/>
                <a:gd name="T13" fmla="*/ 0 h 1"/>
                <a:gd name="T14" fmla="*/ 8 w 13"/>
                <a:gd name="T15" fmla="*/ 0 h 1"/>
                <a:gd name="T16" fmla="*/ 13 w 13"/>
                <a:gd name="T17" fmla="*/ 1 h 1"/>
                <a:gd name="T18" fmla="*/ 13 w 13"/>
                <a:gd name="T19" fmla="*/ 1 h 1"/>
                <a:gd name="T20" fmla="*/ 7 w 13"/>
                <a:gd name="T2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">
                  <a:moveTo>
                    <a:pt x="7" y="0"/>
                  </a:moveTo>
                  <a:cubicBezTo>
                    <a:pt x="6" y="0"/>
                    <a:pt x="5" y="0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6" y="0"/>
                    <a:pt x="7" y="0"/>
                    <a:pt x="8" y="0"/>
                  </a:cubicBezTo>
                  <a:cubicBezTo>
                    <a:pt x="10" y="0"/>
                    <a:pt x="12" y="0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0"/>
                    <a:pt x="10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7" name="Freeform 928">
              <a:extLst>
                <a:ext uri="{FF2B5EF4-FFF2-40B4-BE49-F238E27FC236}">
                  <a16:creationId xmlns:a16="http://schemas.microsoft.com/office/drawing/2014/main" id="{87E35850-7FB1-4C07-9E0C-FDEB48A94FF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71737" y="5927726"/>
              <a:ext cx="65088" cy="12700"/>
            </a:xfrm>
            <a:custGeom>
              <a:avLst/>
              <a:gdLst>
                <a:gd name="T0" fmla="*/ 1 w 14"/>
                <a:gd name="T1" fmla="*/ 0 h 3"/>
                <a:gd name="T2" fmla="*/ 0 w 14"/>
                <a:gd name="T3" fmla="*/ 3 h 3"/>
                <a:gd name="T4" fmla="*/ 14 w 14"/>
                <a:gd name="T5" fmla="*/ 1 h 3"/>
                <a:gd name="T6" fmla="*/ 9 w 14"/>
                <a:gd name="T7" fmla="*/ 0 h 3"/>
                <a:gd name="T8" fmla="*/ 6 w 14"/>
                <a:gd name="T9" fmla="*/ 0 h 3"/>
                <a:gd name="T10" fmla="*/ 3 w 14"/>
                <a:gd name="T11" fmla="*/ 0 h 3"/>
                <a:gd name="T12" fmla="*/ 1 w 14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3">
                  <a:moveTo>
                    <a:pt x="1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0"/>
                    <a:pt x="8" y="1"/>
                    <a:pt x="14" y="1"/>
                  </a:cubicBezTo>
                  <a:cubicBezTo>
                    <a:pt x="13" y="0"/>
                    <a:pt x="11" y="0"/>
                    <a:pt x="9" y="0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8" name="Freeform 929">
              <a:extLst>
                <a:ext uri="{FF2B5EF4-FFF2-40B4-BE49-F238E27FC236}">
                  <a16:creationId xmlns:a16="http://schemas.microsoft.com/office/drawing/2014/main" id="{7751DCD7-9F14-41A5-B369-8FBBBC52C4B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98725" y="6034088"/>
              <a:ext cx="33338" cy="12700"/>
            </a:xfrm>
            <a:custGeom>
              <a:avLst/>
              <a:gdLst>
                <a:gd name="T0" fmla="*/ 0 w 7"/>
                <a:gd name="T1" fmla="*/ 0 h 3"/>
                <a:gd name="T2" fmla="*/ 4 w 7"/>
                <a:gd name="T3" fmla="*/ 2 h 3"/>
                <a:gd name="T4" fmla="*/ 7 w 7"/>
                <a:gd name="T5" fmla="*/ 3 h 3"/>
                <a:gd name="T6" fmla="*/ 5 w 7"/>
                <a:gd name="T7" fmla="*/ 2 h 3"/>
                <a:gd name="T8" fmla="*/ 0 w 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cubicBezTo>
                    <a:pt x="1" y="1"/>
                    <a:pt x="3" y="2"/>
                    <a:pt x="4" y="2"/>
                  </a:cubicBezTo>
                  <a:cubicBezTo>
                    <a:pt x="5" y="3"/>
                    <a:pt x="6" y="3"/>
                    <a:pt x="7" y="3"/>
                  </a:cubicBezTo>
                  <a:cubicBezTo>
                    <a:pt x="6" y="3"/>
                    <a:pt x="5" y="3"/>
                    <a:pt x="5" y="2"/>
                  </a:cubicBezTo>
                  <a:cubicBezTo>
                    <a:pt x="3" y="2"/>
                    <a:pt x="2" y="1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9" name="Freeform 930">
              <a:extLst>
                <a:ext uri="{FF2B5EF4-FFF2-40B4-BE49-F238E27FC236}">
                  <a16:creationId xmlns:a16="http://schemas.microsoft.com/office/drawing/2014/main" id="{55A82022-24EE-47CA-A3E1-1B349C4280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71737" y="6019801"/>
              <a:ext cx="68263" cy="31750"/>
            </a:xfrm>
            <a:custGeom>
              <a:avLst/>
              <a:gdLst>
                <a:gd name="T0" fmla="*/ 0 w 15"/>
                <a:gd name="T1" fmla="*/ 0 h 7"/>
                <a:gd name="T2" fmla="*/ 1 w 15"/>
                <a:gd name="T3" fmla="*/ 3 h 7"/>
                <a:gd name="T4" fmla="*/ 1 w 15"/>
                <a:gd name="T5" fmla="*/ 3 h 7"/>
                <a:gd name="T6" fmla="*/ 2 w 15"/>
                <a:gd name="T7" fmla="*/ 3 h 7"/>
                <a:gd name="T8" fmla="*/ 7 w 15"/>
                <a:gd name="T9" fmla="*/ 5 h 7"/>
                <a:gd name="T10" fmla="*/ 9 w 15"/>
                <a:gd name="T11" fmla="*/ 6 h 7"/>
                <a:gd name="T12" fmla="*/ 13 w 15"/>
                <a:gd name="T13" fmla="*/ 7 h 7"/>
                <a:gd name="T14" fmla="*/ 15 w 15"/>
                <a:gd name="T15" fmla="*/ 7 h 7"/>
                <a:gd name="T16" fmla="*/ 0 w 15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7">
                  <a:moveTo>
                    <a:pt x="0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2" y="3"/>
                    <a:pt x="2" y="3"/>
                  </a:cubicBezTo>
                  <a:cubicBezTo>
                    <a:pt x="4" y="4"/>
                    <a:pt x="5" y="5"/>
                    <a:pt x="7" y="5"/>
                  </a:cubicBezTo>
                  <a:cubicBezTo>
                    <a:pt x="7" y="6"/>
                    <a:pt x="8" y="6"/>
                    <a:pt x="9" y="6"/>
                  </a:cubicBezTo>
                  <a:cubicBezTo>
                    <a:pt x="10" y="7"/>
                    <a:pt x="12" y="7"/>
                    <a:pt x="13" y="7"/>
                  </a:cubicBezTo>
                  <a:cubicBezTo>
                    <a:pt x="14" y="7"/>
                    <a:pt x="14" y="7"/>
                    <a:pt x="15" y="7"/>
                  </a:cubicBezTo>
                  <a:cubicBezTo>
                    <a:pt x="11" y="6"/>
                    <a:pt x="6" y="4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0" name="Freeform 931">
              <a:extLst>
                <a:ext uri="{FF2B5EF4-FFF2-40B4-BE49-F238E27FC236}">
                  <a16:creationId xmlns:a16="http://schemas.microsoft.com/office/drawing/2014/main" id="{CD31753C-59FC-42BB-B0FC-5587B039C9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36762" y="5983288"/>
              <a:ext cx="74613" cy="111125"/>
            </a:xfrm>
            <a:custGeom>
              <a:avLst/>
              <a:gdLst>
                <a:gd name="T0" fmla="*/ 6 w 16"/>
                <a:gd name="T1" fmla="*/ 0 h 24"/>
                <a:gd name="T2" fmla="*/ 5 w 16"/>
                <a:gd name="T3" fmla="*/ 9 h 24"/>
                <a:gd name="T4" fmla="*/ 0 w 16"/>
                <a:gd name="T5" fmla="*/ 14 h 24"/>
                <a:gd name="T6" fmla="*/ 6 w 16"/>
                <a:gd name="T7" fmla="*/ 15 h 24"/>
                <a:gd name="T8" fmla="*/ 8 w 16"/>
                <a:gd name="T9" fmla="*/ 24 h 24"/>
                <a:gd name="T10" fmla="*/ 10 w 16"/>
                <a:gd name="T11" fmla="*/ 18 h 24"/>
                <a:gd name="T12" fmla="*/ 16 w 16"/>
                <a:gd name="T13" fmla="*/ 22 h 24"/>
                <a:gd name="T14" fmla="*/ 12 w 16"/>
                <a:gd name="T15" fmla="*/ 15 h 24"/>
                <a:gd name="T16" fmla="*/ 6 w 16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4">
                  <a:moveTo>
                    <a:pt x="6" y="0"/>
                  </a:moveTo>
                  <a:cubicBezTo>
                    <a:pt x="6" y="0"/>
                    <a:pt x="6" y="7"/>
                    <a:pt x="5" y="9"/>
                  </a:cubicBezTo>
                  <a:cubicBezTo>
                    <a:pt x="4" y="12"/>
                    <a:pt x="0" y="14"/>
                    <a:pt x="0" y="14"/>
                  </a:cubicBezTo>
                  <a:cubicBezTo>
                    <a:pt x="0" y="14"/>
                    <a:pt x="5" y="14"/>
                    <a:pt x="6" y="15"/>
                  </a:cubicBezTo>
                  <a:cubicBezTo>
                    <a:pt x="8" y="16"/>
                    <a:pt x="8" y="21"/>
                    <a:pt x="8" y="24"/>
                  </a:cubicBezTo>
                  <a:cubicBezTo>
                    <a:pt x="8" y="24"/>
                    <a:pt x="9" y="17"/>
                    <a:pt x="10" y="18"/>
                  </a:cubicBezTo>
                  <a:cubicBezTo>
                    <a:pt x="11" y="18"/>
                    <a:pt x="16" y="22"/>
                    <a:pt x="16" y="22"/>
                  </a:cubicBezTo>
                  <a:cubicBezTo>
                    <a:pt x="16" y="22"/>
                    <a:pt x="15" y="17"/>
                    <a:pt x="12" y="15"/>
                  </a:cubicBezTo>
                  <a:cubicBezTo>
                    <a:pt x="10" y="12"/>
                    <a:pt x="8" y="4"/>
                    <a:pt x="6" y="0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1" name="Freeform 932">
              <a:extLst>
                <a:ext uri="{FF2B5EF4-FFF2-40B4-BE49-F238E27FC236}">
                  <a16:creationId xmlns:a16="http://schemas.microsoft.com/office/drawing/2014/main" id="{643E0833-BEA3-4FDA-B572-010494918FC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6287" y="6010276"/>
              <a:ext cx="26988" cy="41275"/>
            </a:xfrm>
            <a:custGeom>
              <a:avLst/>
              <a:gdLst>
                <a:gd name="T0" fmla="*/ 0 w 6"/>
                <a:gd name="T1" fmla="*/ 0 h 9"/>
                <a:gd name="T2" fmla="*/ 4 w 6"/>
                <a:gd name="T3" fmla="*/ 3 h 9"/>
                <a:gd name="T4" fmla="*/ 5 w 6"/>
                <a:gd name="T5" fmla="*/ 9 h 9"/>
                <a:gd name="T6" fmla="*/ 1 w 6"/>
                <a:gd name="T7" fmla="*/ 5 h 9"/>
                <a:gd name="T8" fmla="*/ 0 w 6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9">
                  <a:moveTo>
                    <a:pt x="0" y="0"/>
                  </a:moveTo>
                  <a:cubicBezTo>
                    <a:pt x="0" y="0"/>
                    <a:pt x="3" y="1"/>
                    <a:pt x="4" y="3"/>
                  </a:cubicBezTo>
                  <a:cubicBezTo>
                    <a:pt x="6" y="5"/>
                    <a:pt x="5" y="9"/>
                    <a:pt x="5" y="9"/>
                  </a:cubicBezTo>
                  <a:cubicBezTo>
                    <a:pt x="1" y="5"/>
                    <a:pt x="1" y="5"/>
                    <a:pt x="1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2" name="Freeform 933">
              <a:extLst>
                <a:ext uri="{FF2B5EF4-FFF2-40B4-BE49-F238E27FC236}">
                  <a16:creationId xmlns:a16="http://schemas.microsoft.com/office/drawing/2014/main" id="{6415E362-0817-448B-AAAD-716914686B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08150" y="5751513"/>
              <a:ext cx="357188" cy="282575"/>
            </a:xfrm>
            <a:custGeom>
              <a:avLst/>
              <a:gdLst>
                <a:gd name="T0" fmla="*/ 0 w 77"/>
                <a:gd name="T1" fmla="*/ 58 h 61"/>
                <a:gd name="T2" fmla="*/ 69 w 77"/>
                <a:gd name="T3" fmla="*/ 5 h 61"/>
                <a:gd name="T4" fmla="*/ 74 w 77"/>
                <a:gd name="T5" fmla="*/ 1 h 61"/>
                <a:gd name="T6" fmla="*/ 2 w 77"/>
                <a:gd name="T7" fmla="*/ 61 h 61"/>
                <a:gd name="T8" fmla="*/ 0 w 77"/>
                <a:gd name="T9" fmla="*/ 5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61">
                  <a:moveTo>
                    <a:pt x="0" y="58"/>
                  </a:moveTo>
                  <a:cubicBezTo>
                    <a:pt x="0" y="58"/>
                    <a:pt x="43" y="44"/>
                    <a:pt x="69" y="5"/>
                  </a:cubicBezTo>
                  <a:cubicBezTo>
                    <a:pt x="69" y="5"/>
                    <a:pt x="72" y="0"/>
                    <a:pt x="74" y="1"/>
                  </a:cubicBezTo>
                  <a:cubicBezTo>
                    <a:pt x="77" y="3"/>
                    <a:pt x="50" y="43"/>
                    <a:pt x="2" y="61"/>
                  </a:cubicBezTo>
                  <a:cubicBezTo>
                    <a:pt x="0" y="58"/>
                    <a:pt x="0" y="58"/>
                    <a:pt x="0" y="58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3" name="Freeform 934">
              <a:extLst>
                <a:ext uri="{FF2B5EF4-FFF2-40B4-BE49-F238E27FC236}">
                  <a16:creationId xmlns:a16="http://schemas.microsoft.com/office/drawing/2014/main" id="{9BD8F3B3-FEFB-4BE3-991B-BDA6E3ED990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1537" y="5588001"/>
              <a:ext cx="657225" cy="649288"/>
            </a:xfrm>
            <a:custGeom>
              <a:avLst/>
              <a:gdLst>
                <a:gd name="T0" fmla="*/ 124 w 142"/>
                <a:gd name="T1" fmla="*/ 98 h 140"/>
                <a:gd name="T2" fmla="*/ 114 w 142"/>
                <a:gd name="T3" fmla="*/ 99 h 140"/>
                <a:gd name="T4" fmla="*/ 74 w 142"/>
                <a:gd name="T5" fmla="*/ 73 h 140"/>
                <a:gd name="T6" fmla="*/ 103 w 142"/>
                <a:gd name="T7" fmla="*/ 102 h 140"/>
                <a:gd name="T8" fmla="*/ 102 w 142"/>
                <a:gd name="T9" fmla="*/ 120 h 140"/>
                <a:gd name="T10" fmla="*/ 91 w 142"/>
                <a:gd name="T11" fmla="*/ 136 h 140"/>
                <a:gd name="T12" fmla="*/ 70 w 142"/>
                <a:gd name="T13" fmla="*/ 131 h 140"/>
                <a:gd name="T14" fmla="*/ 69 w 142"/>
                <a:gd name="T15" fmla="*/ 130 h 140"/>
                <a:gd name="T16" fmla="*/ 69 w 142"/>
                <a:gd name="T17" fmla="*/ 129 h 140"/>
                <a:gd name="T18" fmla="*/ 61 w 142"/>
                <a:gd name="T19" fmla="*/ 90 h 140"/>
                <a:gd name="T20" fmla="*/ 57 w 142"/>
                <a:gd name="T21" fmla="*/ 87 h 140"/>
                <a:gd name="T22" fmla="*/ 39 w 142"/>
                <a:gd name="T23" fmla="*/ 105 h 140"/>
                <a:gd name="T24" fmla="*/ 27 w 142"/>
                <a:gd name="T25" fmla="*/ 108 h 140"/>
                <a:gd name="T26" fmla="*/ 4 w 142"/>
                <a:gd name="T27" fmla="*/ 94 h 140"/>
                <a:gd name="T28" fmla="*/ 12 w 142"/>
                <a:gd name="T29" fmla="*/ 71 h 140"/>
                <a:gd name="T30" fmla="*/ 15 w 142"/>
                <a:gd name="T31" fmla="*/ 67 h 140"/>
                <a:gd name="T32" fmla="*/ 62 w 142"/>
                <a:gd name="T33" fmla="*/ 65 h 140"/>
                <a:gd name="T34" fmla="*/ 41 w 142"/>
                <a:gd name="T35" fmla="*/ 57 h 140"/>
                <a:gd name="T36" fmla="*/ 25 w 142"/>
                <a:gd name="T37" fmla="*/ 49 h 140"/>
                <a:gd name="T38" fmla="*/ 23 w 142"/>
                <a:gd name="T39" fmla="*/ 48 h 140"/>
                <a:gd name="T40" fmla="*/ 16 w 142"/>
                <a:gd name="T41" fmla="*/ 39 h 140"/>
                <a:gd name="T42" fmla="*/ 15 w 142"/>
                <a:gd name="T43" fmla="*/ 20 h 140"/>
                <a:gd name="T44" fmla="*/ 34 w 142"/>
                <a:gd name="T45" fmla="*/ 12 h 140"/>
                <a:gd name="T46" fmla="*/ 40 w 142"/>
                <a:gd name="T47" fmla="*/ 13 h 140"/>
                <a:gd name="T48" fmla="*/ 63 w 142"/>
                <a:gd name="T49" fmla="*/ 30 h 140"/>
                <a:gd name="T50" fmla="*/ 69 w 142"/>
                <a:gd name="T51" fmla="*/ 56 h 140"/>
                <a:gd name="T52" fmla="*/ 75 w 142"/>
                <a:gd name="T53" fmla="*/ 20 h 140"/>
                <a:gd name="T54" fmla="*/ 86 w 142"/>
                <a:gd name="T55" fmla="*/ 6 h 140"/>
                <a:gd name="T56" fmla="*/ 104 w 142"/>
                <a:gd name="T57" fmla="*/ 2 h 140"/>
                <a:gd name="T58" fmla="*/ 115 w 142"/>
                <a:gd name="T59" fmla="*/ 19 h 140"/>
                <a:gd name="T60" fmla="*/ 116 w 142"/>
                <a:gd name="T61" fmla="*/ 25 h 140"/>
                <a:gd name="T62" fmla="*/ 113 w 142"/>
                <a:gd name="T63" fmla="*/ 38 h 140"/>
                <a:gd name="T64" fmla="*/ 112 w 142"/>
                <a:gd name="T65" fmla="*/ 41 h 140"/>
                <a:gd name="T66" fmla="*/ 102 w 142"/>
                <a:gd name="T67" fmla="*/ 51 h 140"/>
                <a:gd name="T68" fmla="*/ 78 w 142"/>
                <a:gd name="T69" fmla="*/ 63 h 140"/>
                <a:gd name="T70" fmla="*/ 78 w 142"/>
                <a:gd name="T71" fmla="*/ 63 h 140"/>
                <a:gd name="T72" fmla="*/ 109 w 142"/>
                <a:gd name="T73" fmla="*/ 54 h 140"/>
                <a:gd name="T74" fmla="*/ 114 w 142"/>
                <a:gd name="T75" fmla="*/ 55 h 140"/>
                <a:gd name="T76" fmla="*/ 115 w 142"/>
                <a:gd name="T77" fmla="*/ 55 h 140"/>
                <a:gd name="T78" fmla="*/ 125 w 142"/>
                <a:gd name="T79" fmla="*/ 59 h 140"/>
                <a:gd name="T80" fmla="*/ 127 w 142"/>
                <a:gd name="T81" fmla="*/ 61 h 140"/>
                <a:gd name="T82" fmla="*/ 135 w 142"/>
                <a:gd name="T83" fmla="*/ 70 h 140"/>
                <a:gd name="T84" fmla="*/ 138 w 142"/>
                <a:gd name="T85" fmla="*/ 9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2" h="140">
                  <a:moveTo>
                    <a:pt x="138" y="90"/>
                  </a:moveTo>
                  <a:cubicBezTo>
                    <a:pt x="138" y="92"/>
                    <a:pt x="132" y="97"/>
                    <a:pt x="124" y="98"/>
                  </a:cubicBezTo>
                  <a:cubicBezTo>
                    <a:pt x="123" y="99"/>
                    <a:pt x="123" y="99"/>
                    <a:pt x="122" y="99"/>
                  </a:cubicBezTo>
                  <a:cubicBezTo>
                    <a:pt x="120" y="99"/>
                    <a:pt x="117" y="99"/>
                    <a:pt x="114" y="99"/>
                  </a:cubicBezTo>
                  <a:cubicBezTo>
                    <a:pt x="101" y="97"/>
                    <a:pt x="93" y="87"/>
                    <a:pt x="87" y="81"/>
                  </a:cubicBezTo>
                  <a:cubicBezTo>
                    <a:pt x="83" y="77"/>
                    <a:pt x="77" y="74"/>
                    <a:pt x="74" y="73"/>
                  </a:cubicBezTo>
                  <a:cubicBezTo>
                    <a:pt x="78" y="77"/>
                    <a:pt x="86" y="81"/>
                    <a:pt x="96" y="91"/>
                  </a:cubicBezTo>
                  <a:cubicBezTo>
                    <a:pt x="99" y="95"/>
                    <a:pt x="101" y="98"/>
                    <a:pt x="103" y="102"/>
                  </a:cubicBezTo>
                  <a:cubicBezTo>
                    <a:pt x="104" y="108"/>
                    <a:pt x="104" y="114"/>
                    <a:pt x="102" y="120"/>
                  </a:cubicBezTo>
                  <a:cubicBezTo>
                    <a:pt x="102" y="120"/>
                    <a:pt x="102" y="120"/>
                    <a:pt x="102" y="120"/>
                  </a:cubicBezTo>
                  <a:cubicBezTo>
                    <a:pt x="102" y="122"/>
                    <a:pt x="101" y="124"/>
                    <a:pt x="101" y="126"/>
                  </a:cubicBezTo>
                  <a:cubicBezTo>
                    <a:pt x="97" y="135"/>
                    <a:pt x="93" y="137"/>
                    <a:pt x="91" y="136"/>
                  </a:cubicBezTo>
                  <a:cubicBezTo>
                    <a:pt x="88" y="136"/>
                    <a:pt x="88" y="138"/>
                    <a:pt x="85" y="139"/>
                  </a:cubicBezTo>
                  <a:cubicBezTo>
                    <a:pt x="83" y="140"/>
                    <a:pt x="76" y="137"/>
                    <a:pt x="70" y="131"/>
                  </a:cubicBezTo>
                  <a:cubicBezTo>
                    <a:pt x="69" y="130"/>
                    <a:pt x="69" y="130"/>
                    <a:pt x="69" y="130"/>
                  </a:cubicBezTo>
                  <a:cubicBezTo>
                    <a:pt x="69" y="130"/>
                    <a:pt x="69" y="130"/>
                    <a:pt x="69" y="130"/>
                  </a:cubicBezTo>
                  <a:cubicBezTo>
                    <a:pt x="69" y="129"/>
                    <a:pt x="69" y="129"/>
                    <a:pt x="69" y="129"/>
                  </a:cubicBezTo>
                  <a:cubicBezTo>
                    <a:pt x="69" y="129"/>
                    <a:pt x="69" y="129"/>
                    <a:pt x="69" y="129"/>
                  </a:cubicBezTo>
                  <a:cubicBezTo>
                    <a:pt x="67" y="128"/>
                    <a:pt x="66" y="126"/>
                    <a:pt x="65" y="124"/>
                  </a:cubicBezTo>
                  <a:cubicBezTo>
                    <a:pt x="59" y="112"/>
                    <a:pt x="57" y="97"/>
                    <a:pt x="61" y="90"/>
                  </a:cubicBezTo>
                  <a:cubicBezTo>
                    <a:pt x="64" y="85"/>
                    <a:pt x="63" y="82"/>
                    <a:pt x="65" y="78"/>
                  </a:cubicBezTo>
                  <a:cubicBezTo>
                    <a:pt x="63" y="80"/>
                    <a:pt x="59" y="84"/>
                    <a:pt x="57" y="87"/>
                  </a:cubicBezTo>
                  <a:cubicBezTo>
                    <a:pt x="52" y="93"/>
                    <a:pt x="47" y="101"/>
                    <a:pt x="39" y="105"/>
                  </a:cubicBezTo>
                  <a:cubicBezTo>
                    <a:pt x="39" y="105"/>
                    <a:pt x="39" y="105"/>
                    <a:pt x="39" y="105"/>
                  </a:cubicBezTo>
                  <a:cubicBezTo>
                    <a:pt x="37" y="106"/>
                    <a:pt x="35" y="107"/>
                    <a:pt x="33" y="107"/>
                  </a:cubicBezTo>
                  <a:cubicBezTo>
                    <a:pt x="31" y="108"/>
                    <a:pt x="29" y="108"/>
                    <a:pt x="27" y="108"/>
                  </a:cubicBezTo>
                  <a:cubicBezTo>
                    <a:pt x="16" y="108"/>
                    <a:pt x="6" y="102"/>
                    <a:pt x="5" y="100"/>
                  </a:cubicBezTo>
                  <a:cubicBezTo>
                    <a:pt x="4" y="97"/>
                    <a:pt x="6" y="96"/>
                    <a:pt x="4" y="94"/>
                  </a:cubicBezTo>
                  <a:cubicBezTo>
                    <a:pt x="2" y="93"/>
                    <a:pt x="0" y="88"/>
                    <a:pt x="5" y="80"/>
                  </a:cubicBezTo>
                  <a:cubicBezTo>
                    <a:pt x="7" y="77"/>
                    <a:pt x="9" y="73"/>
                    <a:pt x="12" y="71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3" y="69"/>
                    <a:pt x="14" y="68"/>
                    <a:pt x="15" y="67"/>
                  </a:cubicBezTo>
                  <a:cubicBezTo>
                    <a:pt x="20" y="63"/>
                    <a:pt x="26" y="60"/>
                    <a:pt x="35" y="61"/>
                  </a:cubicBezTo>
                  <a:cubicBezTo>
                    <a:pt x="48" y="62"/>
                    <a:pt x="56" y="65"/>
                    <a:pt x="62" y="65"/>
                  </a:cubicBezTo>
                  <a:cubicBezTo>
                    <a:pt x="59" y="64"/>
                    <a:pt x="54" y="61"/>
                    <a:pt x="49" y="59"/>
                  </a:cubicBezTo>
                  <a:cubicBezTo>
                    <a:pt x="47" y="58"/>
                    <a:pt x="44" y="58"/>
                    <a:pt x="41" y="57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36" y="56"/>
                    <a:pt x="30" y="53"/>
                    <a:pt x="25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4" y="49"/>
                    <a:pt x="23" y="48"/>
                    <a:pt x="23" y="48"/>
                  </a:cubicBezTo>
                  <a:cubicBezTo>
                    <a:pt x="22" y="47"/>
                    <a:pt x="21" y="46"/>
                    <a:pt x="20" y="45"/>
                  </a:cubicBezTo>
                  <a:cubicBezTo>
                    <a:pt x="18" y="43"/>
                    <a:pt x="17" y="41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2" y="30"/>
                    <a:pt x="13" y="21"/>
                    <a:pt x="15" y="20"/>
                  </a:cubicBezTo>
                  <a:cubicBezTo>
                    <a:pt x="17" y="18"/>
                    <a:pt x="19" y="19"/>
                    <a:pt x="20" y="16"/>
                  </a:cubicBezTo>
                  <a:cubicBezTo>
                    <a:pt x="20" y="14"/>
                    <a:pt x="24" y="11"/>
                    <a:pt x="34" y="12"/>
                  </a:cubicBezTo>
                  <a:cubicBezTo>
                    <a:pt x="35" y="12"/>
                    <a:pt x="37" y="12"/>
                    <a:pt x="39" y="13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8" y="15"/>
                    <a:pt x="58" y="19"/>
                    <a:pt x="62" y="30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7" y="42"/>
                    <a:pt x="67" y="50"/>
                    <a:pt x="69" y="56"/>
                  </a:cubicBezTo>
                  <a:cubicBezTo>
                    <a:pt x="70" y="53"/>
                    <a:pt x="72" y="48"/>
                    <a:pt x="72" y="43"/>
                  </a:cubicBezTo>
                  <a:cubicBezTo>
                    <a:pt x="73" y="37"/>
                    <a:pt x="72" y="28"/>
                    <a:pt x="75" y="20"/>
                  </a:cubicBezTo>
                  <a:cubicBezTo>
                    <a:pt x="77" y="17"/>
                    <a:pt x="78" y="14"/>
                    <a:pt x="80" y="11"/>
                  </a:cubicBezTo>
                  <a:cubicBezTo>
                    <a:pt x="82" y="9"/>
                    <a:pt x="84" y="8"/>
                    <a:pt x="86" y="6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94" y="1"/>
                    <a:pt x="102" y="0"/>
                    <a:pt x="104" y="2"/>
                  </a:cubicBezTo>
                  <a:cubicBezTo>
                    <a:pt x="106" y="4"/>
                    <a:pt x="106" y="6"/>
                    <a:pt x="108" y="6"/>
                  </a:cubicBezTo>
                  <a:cubicBezTo>
                    <a:pt x="111" y="6"/>
                    <a:pt x="114" y="8"/>
                    <a:pt x="115" y="19"/>
                  </a:cubicBezTo>
                  <a:cubicBezTo>
                    <a:pt x="115" y="21"/>
                    <a:pt x="116" y="23"/>
                    <a:pt x="116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9"/>
                    <a:pt x="115" y="34"/>
                    <a:pt x="113" y="38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9"/>
                    <a:pt x="112" y="40"/>
                    <a:pt x="112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0" y="45"/>
                    <a:pt x="107" y="48"/>
                    <a:pt x="102" y="51"/>
                  </a:cubicBezTo>
                  <a:cubicBezTo>
                    <a:pt x="92" y="58"/>
                    <a:pt x="83" y="59"/>
                    <a:pt x="79" y="62"/>
                  </a:cubicBezTo>
                  <a:cubicBezTo>
                    <a:pt x="78" y="63"/>
                    <a:pt x="78" y="63"/>
                    <a:pt x="78" y="63"/>
                  </a:cubicBezTo>
                  <a:cubicBezTo>
                    <a:pt x="78" y="63"/>
                    <a:pt x="78" y="63"/>
                    <a:pt x="78" y="63"/>
                  </a:cubicBezTo>
                  <a:cubicBezTo>
                    <a:pt x="78" y="63"/>
                    <a:pt x="78" y="63"/>
                    <a:pt x="78" y="63"/>
                  </a:cubicBezTo>
                  <a:cubicBezTo>
                    <a:pt x="83" y="62"/>
                    <a:pt x="90" y="57"/>
                    <a:pt x="104" y="55"/>
                  </a:cubicBezTo>
                  <a:cubicBezTo>
                    <a:pt x="106" y="55"/>
                    <a:pt x="108" y="54"/>
                    <a:pt x="109" y="54"/>
                  </a:cubicBezTo>
                  <a:cubicBezTo>
                    <a:pt x="110" y="54"/>
                    <a:pt x="110" y="54"/>
                    <a:pt x="110" y="54"/>
                  </a:cubicBezTo>
                  <a:cubicBezTo>
                    <a:pt x="111" y="54"/>
                    <a:pt x="113" y="55"/>
                    <a:pt x="114" y="55"/>
                  </a:cubicBezTo>
                  <a:cubicBezTo>
                    <a:pt x="114" y="55"/>
                    <a:pt x="114" y="55"/>
                    <a:pt x="115" y="55"/>
                  </a:cubicBezTo>
                  <a:cubicBezTo>
                    <a:pt x="115" y="55"/>
                    <a:pt x="115" y="55"/>
                    <a:pt x="115" y="55"/>
                  </a:cubicBezTo>
                  <a:cubicBezTo>
                    <a:pt x="116" y="55"/>
                    <a:pt x="116" y="55"/>
                    <a:pt x="116" y="55"/>
                  </a:cubicBezTo>
                  <a:cubicBezTo>
                    <a:pt x="119" y="56"/>
                    <a:pt x="122" y="58"/>
                    <a:pt x="125" y="59"/>
                  </a:cubicBezTo>
                  <a:cubicBezTo>
                    <a:pt x="125" y="59"/>
                    <a:pt x="125" y="59"/>
                    <a:pt x="125" y="59"/>
                  </a:cubicBezTo>
                  <a:cubicBezTo>
                    <a:pt x="126" y="60"/>
                    <a:pt x="126" y="61"/>
                    <a:pt x="127" y="61"/>
                  </a:cubicBezTo>
                  <a:cubicBezTo>
                    <a:pt x="127" y="61"/>
                    <a:pt x="127" y="61"/>
                    <a:pt x="127" y="61"/>
                  </a:cubicBezTo>
                  <a:cubicBezTo>
                    <a:pt x="131" y="64"/>
                    <a:pt x="133" y="67"/>
                    <a:pt x="135" y="70"/>
                  </a:cubicBezTo>
                  <a:cubicBezTo>
                    <a:pt x="142" y="78"/>
                    <a:pt x="141" y="83"/>
                    <a:pt x="139" y="84"/>
                  </a:cubicBezTo>
                  <a:cubicBezTo>
                    <a:pt x="137" y="86"/>
                    <a:pt x="138" y="87"/>
                    <a:pt x="138" y="9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4" name="Freeform 935">
              <a:extLst>
                <a:ext uri="{FF2B5EF4-FFF2-40B4-BE49-F238E27FC236}">
                  <a16:creationId xmlns:a16="http://schemas.microsoft.com/office/drawing/2014/main" id="{2124CBFC-DBE0-4382-80BE-21991A55BE2B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950912" y="5764213"/>
              <a:ext cx="471488" cy="98425"/>
            </a:xfrm>
            <a:custGeom>
              <a:avLst/>
              <a:gdLst>
                <a:gd name="T0" fmla="*/ 91 w 102"/>
                <a:gd name="T1" fmla="*/ 17 h 21"/>
                <a:gd name="T2" fmla="*/ 91 w 102"/>
                <a:gd name="T3" fmla="*/ 17 h 21"/>
                <a:gd name="T4" fmla="*/ 92 w 102"/>
                <a:gd name="T5" fmla="*/ 17 h 21"/>
                <a:gd name="T6" fmla="*/ 92 w 102"/>
                <a:gd name="T7" fmla="*/ 17 h 21"/>
                <a:gd name="T8" fmla="*/ 93 w 102"/>
                <a:gd name="T9" fmla="*/ 17 h 21"/>
                <a:gd name="T10" fmla="*/ 102 w 102"/>
                <a:gd name="T11" fmla="*/ 21 h 21"/>
                <a:gd name="T12" fmla="*/ 102 w 102"/>
                <a:gd name="T13" fmla="*/ 21 h 21"/>
                <a:gd name="T14" fmla="*/ 102 w 102"/>
                <a:gd name="T15" fmla="*/ 21 h 21"/>
                <a:gd name="T16" fmla="*/ 102 w 102"/>
                <a:gd name="T17" fmla="*/ 21 h 21"/>
                <a:gd name="T18" fmla="*/ 93 w 102"/>
                <a:gd name="T19" fmla="*/ 17 h 21"/>
                <a:gd name="T20" fmla="*/ 92 w 102"/>
                <a:gd name="T21" fmla="*/ 17 h 21"/>
                <a:gd name="T22" fmla="*/ 92 w 102"/>
                <a:gd name="T23" fmla="*/ 17 h 21"/>
                <a:gd name="T24" fmla="*/ 91 w 102"/>
                <a:gd name="T25" fmla="*/ 17 h 21"/>
                <a:gd name="T26" fmla="*/ 91 w 102"/>
                <a:gd name="T27" fmla="*/ 17 h 21"/>
                <a:gd name="T28" fmla="*/ 0 w 102"/>
                <a:gd name="T29" fmla="*/ 10 h 21"/>
                <a:gd name="T30" fmla="*/ 2 w 102"/>
                <a:gd name="T31" fmla="*/ 11 h 21"/>
                <a:gd name="T32" fmla="*/ 0 w 102"/>
                <a:gd name="T33" fmla="*/ 10 h 21"/>
                <a:gd name="T34" fmla="*/ 90 w 102"/>
                <a:gd name="T35" fmla="*/ 0 h 21"/>
                <a:gd name="T36" fmla="*/ 90 w 102"/>
                <a:gd name="T37" fmla="*/ 0 h 21"/>
                <a:gd name="T38" fmla="*/ 90 w 102"/>
                <a:gd name="T39" fmla="*/ 0 h 21"/>
                <a:gd name="T40" fmla="*/ 90 w 102"/>
                <a:gd name="T41" fmla="*/ 0 h 21"/>
                <a:gd name="T42" fmla="*/ 90 w 102"/>
                <a:gd name="T4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2" h="21"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1" y="17"/>
                    <a:pt x="91" y="17"/>
                    <a:pt x="92" y="17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6" y="18"/>
                    <a:pt x="99" y="20"/>
                    <a:pt x="102" y="21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99" y="19"/>
                    <a:pt x="96" y="18"/>
                    <a:pt x="93" y="17"/>
                  </a:cubicBezTo>
                  <a:cubicBezTo>
                    <a:pt x="93" y="17"/>
                    <a:pt x="93" y="17"/>
                    <a:pt x="92" y="17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7"/>
                    <a:pt x="91" y="17"/>
                    <a:pt x="91" y="17"/>
                  </a:cubicBezTo>
                  <a:cubicBezTo>
                    <a:pt x="91" y="17"/>
                    <a:pt x="91" y="17"/>
                    <a:pt x="91" y="17"/>
                  </a:cubicBezTo>
                  <a:moveTo>
                    <a:pt x="0" y="10"/>
                  </a:moveTo>
                  <a:cubicBezTo>
                    <a:pt x="0" y="10"/>
                    <a:pt x="1" y="11"/>
                    <a:pt x="2" y="11"/>
                  </a:cubicBezTo>
                  <a:cubicBezTo>
                    <a:pt x="1" y="11"/>
                    <a:pt x="0" y="10"/>
                    <a:pt x="0" y="10"/>
                  </a:cubicBezTo>
                  <a:moveTo>
                    <a:pt x="90" y="0"/>
                  </a:move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</a:path>
              </a:pathLst>
            </a:cu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5" name="Freeform 936">
              <a:extLst>
                <a:ext uri="{FF2B5EF4-FFF2-40B4-BE49-F238E27FC236}">
                  <a16:creationId xmlns:a16="http://schemas.microsoft.com/office/drawing/2014/main" id="{1582C56B-0040-4F29-A2E0-C8E5619B9B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0912" y="5643563"/>
              <a:ext cx="508000" cy="542925"/>
            </a:xfrm>
            <a:custGeom>
              <a:avLst/>
              <a:gdLst>
                <a:gd name="T0" fmla="*/ 60 w 110"/>
                <a:gd name="T1" fmla="*/ 8 h 117"/>
                <a:gd name="T2" fmla="*/ 48 w 110"/>
                <a:gd name="T3" fmla="*/ 19 h 117"/>
                <a:gd name="T4" fmla="*/ 47 w 110"/>
                <a:gd name="T5" fmla="*/ 18 h 117"/>
                <a:gd name="T6" fmla="*/ 42 w 110"/>
                <a:gd name="T7" fmla="*/ 13 h 117"/>
                <a:gd name="T8" fmla="*/ 38 w 110"/>
                <a:gd name="T9" fmla="*/ 18 h 117"/>
                <a:gd name="T10" fmla="*/ 47 w 110"/>
                <a:gd name="T11" fmla="*/ 40 h 117"/>
                <a:gd name="T12" fmla="*/ 44 w 110"/>
                <a:gd name="T13" fmla="*/ 42 h 117"/>
                <a:gd name="T14" fmla="*/ 40 w 110"/>
                <a:gd name="T15" fmla="*/ 42 h 117"/>
                <a:gd name="T16" fmla="*/ 12 w 110"/>
                <a:gd name="T17" fmla="*/ 27 h 117"/>
                <a:gd name="T18" fmla="*/ 12 w 110"/>
                <a:gd name="T19" fmla="*/ 37 h 117"/>
                <a:gd name="T20" fmla="*/ 8 w 110"/>
                <a:gd name="T21" fmla="*/ 36 h 117"/>
                <a:gd name="T22" fmla="*/ 10 w 110"/>
                <a:gd name="T23" fmla="*/ 37 h 117"/>
                <a:gd name="T24" fmla="*/ 34 w 110"/>
                <a:gd name="T25" fmla="*/ 47 h 117"/>
                <a:gd name="T26" fmla="*/ 47 w 110"/>
                <a:gd name="T27" fmla="*/ 53 h 117"/>
                <a:gd name="T28" fmla="*/ 0 w 110"/>
                <a:gd name="T29" fmla="*/ 55 h 117"/>
                <a:gd name="T30" fmla="*/ 34 w 110"/>
                <a:gd name="T31" fmla="*/ 57 h 117"/>
                <a:gd name="T32" fmla="*/ 37 w 110"/>
                <a:gd name="T33" fmla="*/ 60 h 117"/>
                <a:gd name="T34" fmla="*/ 41 w 110"/>
                <a:gd name="T35" fmla="*/ 64 h 117"/>
                <a:gd name="T36" fmla="*/ 44 w 110"/>
                <a:gd name="T37" fmla="*/ 66 h 117"/>
                <a:gd name="T38" fmla="*/ 42 w 110"/>
                <a:gd name="T39" fmla="*/ 75 h 117"/>
                <a:gd name="T40" fmla="*/ 50 w 110"/>
                <a:gd name="T41" fmla="*/ 66 h 117"/>
                <a:gd name="T42" fmla="*/ 50 w 110"/>
                <a:gd name="T43" fmla="*/ 112 h 117"/>
                <a:gd name="T44" fmla="*/ 51 w 110"/>
                <a:gd name="T45" fmla="*/ 76 h 117"/>
                <a:gd name="T46" fmla="*/ 58 w 110"/>
                <a:gd name="T47" fmla="*/ 77 h 117"/>
                <a:gd name="T48" fmla="*/ 62 w 110"/>
                <a:gd name="T49" fmla="*/ 73 h 117"/>
                <a:gd name="T50" fmla="*/ 76 w 110"/>
                <a:gd name="T51" fmla="*/ 102 h 117"/>
                <a:gd name="T52" fmla="*/ 81 w 110"/>
                <a:gd name="T53" fmla="*/ 79 h 117"/>
                <a:gd name="T54" fmla="*/ 59 w 110"/>
                <a:gd name="T55" fmla="*/ 61 h 117"/>
                <a:gd name="T56" fmla="*/ 103 w 110"/>
                <a:gd name="T57" fmla="*/ 87 h 117"/>
                <a:gd name="T58" fmla="*/ 78 w 110"/>
                <a:gd name="T59" fmla="*/ 71 h 117"/>
                <a:gd name="T60" fmla="*/ 71 w 110"/>
                <a:gd name="T61" fmla="*/ 64 h 117"/>
                <a:gd name="T62" fmla="*/ 91 w 110"/>
                <a:gd name="T63" fmla="*/ 64 h 117"/>
                <a:gd name="T64" fmla="*/ 88 w 110"/>
                <a:gd name="T65" fmla="*/ 56 h 117"/>
                <a:gd name="T66" fmla="*/ 78 w 110"/>
                <a:gd name="T67" fmla="*/ 54 h 117"/>
                <a:gd name="T68" fmla="*/ 95 w 110"/>
                <a:gd name="T69" fmla="*/ 45 h 117"/>
                <a:gd name="T70" fmla="*/ 100 w 110"/>
                <a:gd name="T71" fmla="*/ 43 h 117"/>
                <a:gd name="T72" fmla="*/ 99 w 110"/>
                <a:gd name="T73" fmla="*/ 43 h 117"/>
                <a:gd name="T74" fmla="*/ 94 w 110"/>
                <a:gd name="T75" fmla="*/ 42 h 117"/>
                <a:gd name="T76" fmla="*/ 63 w 110"/>
                <a:gd name="T77" fmla="*/ 51 h 117"/>
                <a:gd name="T78" fmla="*/ 63 w 110"/>
                <a:gd name="T79" fmla="*/ 51 h 117"/>
                <a:gd name="T80" fmla="*/ 97 w 110"/>
                <a:gd name="T81" fmla="*/ 29 h 117"/>
                <a:gd name="T82" fmla="*/ 98 w 110"/>
                <a:gd name="T83" fmla="*/ 26 h 117"/>
                <a:gd name="T84" fmla="*/ 75 w 110"/>
                <a:gd name="T85" fmla="*/ 42 h 117"/>
                <a:gd name="T86" fmla="*/ 89 w 110"/>
                <a:gd name="T87" fmla="*/ 21 h 117"/>
                <a:gd name="T88" fmla="*/ 69 w 110"/>
                <a:gd name="T89" fmla="*/ 36 h 117"/>
                <a:gd name="T90" fmla="*/ 62 w 110"/>
                <a:gd name="T91" fmla="*/ 30 h 117"/>
                <a:gd name="T92" fmla="*/ 60 w 110"/>
                <a:gd name="T93" fmla="*/ 25 h 117"/>
                <a:gd name="T94" fmla="*/ 70 w 110"/>
                <a:gd name="T9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0" h="117">
                  <a:moveTo>
                    <a:pt x="70" y="0"/>
                  </a:moveTo>
                  <a:cubicBezTo>
                    <a:pt x="69" y="0"/>
                    <a:pt x="64" y="2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57" y="16"/>
                    <a:pt x="58" y="25"/>
                    <a:pt x="57" y="31"/>
                  </a:cubicBezTo>
                  <a:cubicBezTo>
                    <a:pt x="57" y="36"/>
                    <a:pt x="55" y="41"/>
                    <a:pt x="54" y="44"/>
                  </a:cubicBezTo>
                  <a:cubicBezTo>
                    <a:pt x="52" y="38"/>
                    <a:pt x="52" y="30"/>
                    <a:pt x="48" y="19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18"/>
                    <a:pt x="44" y="12"/>
                    <a:pt x="40" y="11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7" y="10"/>
                    <a:pt x="40" y="11"/>
                    <a:pt x="42" y="13"/>
                  </a:cubicBezTo>
                  <a:cubicBezTo>
                    <a:pt x="44" y="16"/>
                    <a:pt x="50" y="28"/>
                    <a:pt x="50" y="34"/>
                  </a:cubicBezTo>
                  <a:cubicBezTo>
                    <a:pt x="50" y="35"/>
                    <a:pt x="50" y="35"/>
                    <a:pt x="49" y="35"/>
                  </a:cubicBezTo>
                  <a:cubicBezTo>
                    <a:pt x="48" y="35"/>
                    <a:pt x="43" y="19"/>
                    <a:pt x="38" y="18"/>
                  </a:cubicBezTo>
                  <a:cubicBezTo>
                    <a:pt x="41" y="22"/>
                    <a:pt x="42" y="23"/>
                    <a:pt x="44" y="30"/>
                  </a:cubicBezTo>
                  <a:cubicBezTo>
                    <a:pt x="47" y="37"/>
                    <a:pt x="47" y="39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6" y="40"/>
                    <a:pt x="41" y="22"/>
                    <a:pt x="31" y="20"/>
                  </a:cubicBezTo>
                  <a:cubicBezTo>
                    <a:pt x="39" y="27"/>
                    <a:pt x="43" y="35"/>
                    <a:pt x="44" y="40"/>
                  </a:cubicBezTo>
                  <a:cubicBezTo>
                    <a:pt x="45" y="41"/>
                    <a:pt x="45" y="42"/>
                    <a:pt x="44" y="42"/>
                  </a:cubicBezTo>
                  <a:cubicBezTo>
                    <a:pt x="41" y="42"/>
                    <a:pt x="32" y="34"/>
                    <a:pt x="29" y="3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7" y="29"/>
                    <a:pt x="32" y="38"/>
                    <a:pt x="40" y="42"/>
                  </a:cubicBezTo>
                  <a:cubicBezTo>
                    <a:pt x="44" y="44"/>
                    <a:pt x="44" y="45"/>
                    <a:pt x="42" y="45"/>
                  </a:cubicBezTo>
                  <a:cubicBezTo>
                    <a:pt x="39" y="45"/>
                    <a:pt x="30" y="43"/>
                    <a:pt x="26" y="40"/>
                  </a:cubicBezTo>
                  <a:cubicBezTo>
                    <a:pt x="20" y="34"/>
                    <a:pt x="17" y="32"/>
                    <a:pt x="12" y="27"/>
                  </a:cubicBezTo>
                  <a:cubicBezTo>
                    <a:pt x="13" y="29"/>
                    <a:pt x="20" y="39"/>
                    <a:pt x="28" y="43"/>
                  </a:cubicBezTo>
                  <a:cubicBezTo>
                    <a:pt x="30" y="43"/>
                    <a:pt x="30" y="44"/>
                    <a:pt x="29" y="44"/>
                  </a:cubicBezTo>
                  <a:cubicBezTo>
                    <a:pt x="27" y="44"/>
                    <a:pt x="14" y="40"/>
                    <a:pt x="12" y="37"/>
                  </a:cubicBezTo>
                  <a:cubicBezTo>
                    <a:pt x="8" y="34"/>
                    <a:pt x="7" y="34"/>
                    <a:pt x="4" y="28"/>
                  </a:cubicBezTo>
                  <a:cubicBezTo>
                    <a:pt x="4" y="29"/>
                    <a:pt x="6" y="34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6"/>
                    <a:pt x="9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5" y="41"/>
                    <a:pt x="21" y="44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9" y="46"/>
                    <a:pt x="32" y="46"/>
                    <a:pt x="34" y="47"/>
                  </a:cubicBezTo>
                  <a:cubicBezTo>
                    <a:pt x="39" y="49"/>
                    <a:pt x="44" y="52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1" y="53"/>
                    <a:pt x="33" y="50"/>
                    <a:pt x="20" y="49"/>
                  </a:cubicBezTo>
                  <a:cubicBezTo>
                    <a:pt x="19" y="49"/>
                    <a:pt x="19" y="49"/>
                    <a:pt x="18" y="49"/>
                  </a:cubicBezTo>
                  <a:cubicBezTo>
                    <a:pt x="11" y="49"/>
                    <a:pt x="5" y="51"/>
                    <a:pt x="0" y="55"/>
                  </a:cubicBezTo>
                  <a:cubicBezTo>
                    <a:pt x="0" y="55"/>
                    <a:pt x="11" y="52"/>
                    <a:pt x="21" y="52"/>
                  </a:cubicBezTo>
                  <a:cubicBezTo>
                    <a:pt x="25" y="52"/>
                    <a:pt x="29" y="52"/>
                    <a:pt x="32" y="54"/>
                  </a:cubicBezTo>
                  <a:cubicBezTo>
                    <a:pt x="32" y="54"/>
                    <a:pt x="35" y="55"/>
                    <a:pt x="34" y="57"/>
                  </a:cubicBezTo>
                  <a:cubicBezTo>
                    <a:pt x="33" y="59"/>
                    <a:pt x="20" y="57"/>
                    <a:pt x="9" y="66"/>
                  </a:cubicBezTo>
                  <a:cubicBezTo>
                    <a:pt x="9" y="66"/>
                    <a:pt x="27" y="60"/>
                    <a:pt x="35" y="60"/>
                  </a:cubicBezTo>
                  <a:cubicBezTo>
                    <a:pt x="36" y="60"/>
                    <a:pt x="36" y="60"/>
                    <a:pt x="37" y="60"/>
                  </a:cubicBezTo>
                  <a:cubicBezTo>
                    <a:pt x="42" y="62"/>
                    <a:pt x="28" y="67"/>
                    <a:pt x="26" y="68"/>
                  </a:cubicBezTo>
                  <a:cubicBezTo>
                    <a:pt x="28" y="68"/>
                    <a:pt x="37" y="66"/>
                    <a:pt x="40" y="65"/>
                  </a:cubicBezTo>
                  <a:cubicBezTo>
                    <a:pt x="40" y="64"/>
                    <a:pt x="41" y="64"/>
                    <a:pt x="41" y="64"/>
                  </a:cubicBezTo>
                  <a:cubicBezTo>
                    <a:pt x="43" y="64"/>
                    <a:pt x="41" y="70"/>
                    <a:pt x="27" y="75"/>
                  </a:cubicBezTo>
                  <a:cubicBezTo>
                    <a:pt x="27" y="75"/>
                    <a:pt x="38" y="73"/>
                    <a:pt x="43" y="67"/>
                  </a:cubicBezTo>
                  <a:cubicBezTo>
                    <a:pt x="43" y="67"/>
                    <a:pt x="44" y="66"/>
                    <a:pt x="44" y="66"/>
                  </a:cubicBezTo>
                  <a:cubicBezTo>
                    <a:pt x="44" y="66"/>
                    <a:pt x="45" y="67"/>
                    <a:pt x="45" y="67"/>
                  </a:cubicBezTo>
                  <a:cubicBezTo>
                    <a:pt x="45" y="70"/>
                    <a:pt x="31" y="88"/>
                    <a:pt x="24" y="93"/>
                  </a:cubicBezTo>
                  <a:cubicBezTo>
                    <a:pt x="32" y="89"/>
                    <a:pt x="37" y="81"/>
                    <a:pt x="42" y="75"/>
                  </a:cubicBezTo>
                  <a:cubicBezTo>
                    <a:pt x="44" y="72"/>
                    <a:pt x="48" y="68"/>
                    <a:pt x="50" y="66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48" y="70"/>
                    <a:pt x="49" y="73"/>
                    <a:pt x="46" y="78"/>
                  </a:cubicBezTo>
                  <a:cubicBezTo>
                    <a:pt x="45" y="80"/>
                    <a:pt x="44" y="84"/>
                    <a:pt x="44" y="88"/>
                  </a:cubicBezTo>
                  <a:cubicBezTo>
                    <a:pt x="44" y="95"/>
                    <a:pt x="46" y="104"/>
                    <a:pt x="50" y="112"/>
                  </a:cubicBezTo>
                  <a:cubicBezTo>
                    <a:pt x="51" y="114"/>
                    <a:pt x="52" y="116"/>
                    <a:pt x="54" y="117"/>
                  </a:cubicBezTo>
                  <a:cubicBezTo>
                    <a:pt x="53" y="116"/>
                    <a:pt x="42" y="95"/>
                    <a:pt x="49" y="78"/>
                  </a:cubicBezTo>
                  <a:cubicBezTo>
                    <a:pt x="49" y="78"/>
                    <a:pt x="50" y="76"/>
                    <a:pt x="51" y="76"/>
                  </a:cubicBezTo>
                  <a:cubicBezTo>
                    <a:pt x="52" y="76"/>
                    <a:pt x="52" y="76"/>
                    <a:pt x="53" y="76"/>
                  </a:cubicBezTo>
                  <a:cubicBezTo>
                    <a:pt x="55" y="78"/>
                    <a:pt x="50" y="90"/>
                    <a:pt x="56" y="99"/>
                  </a:cubicBezTo>
                  <a:cubicBezTo>
                    <a:pt x="56" y="98"/>
                    <a:pt x="54" y="78"/>
                    <a:pt x="58" y="77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62" y="77"/>
                    <a:pt x="66" y="92"/>
                    <a:pt x="66" y="92"/>
                  </a:cubicBezTo>
                  <a:cubicBezTo>
                    <a:pt x="66" y="92"/>
                    <a:pt x="67" y="81"/>
                    <a:pt x="62" y="73"/>
                  </a:cubicBezTo>
                  <a:cubicBezTo>
                    <a:pt x="61" y="71"/>
                    <a:pt x="61" y="70"/>
                    <a:pt x="62" y="70"/>
                  </a:cubicBezTo>
                  <a:cubicBezTo>
                    <a:pt x="64" y="70"/>
                    <a:pt x="70" y="76"/>
                    <a:pt x="72" y="79"/>
                  </a:cubicBezTo>
                  <a:cubicBezTo>
                    <a:pt x="76" y="90"/>
                    <a:pt x="76" y="94"/>
                    <a:pt x="76" y="102"/>
                  </a:cubicBezTo>
                  <a:cubicBezTo>
                    <a:pt x="76" y="102"/>
                    <a:pt x="81" y="88"/>
                    <a:pt x="72" y="75"/>
                  </a:cubicBezTo>
                  <a:cubicBezTo>
                    <a:pt x="72" y="75"/>
                    <a:pt x="81" y="78"/>
                    <a:pt x="88" y="90"/>
                  </a:cubicBezTo>
                  <a:cubicBezTo>
                    <a:pt x="86" y="86"/>
                    <a:pt x="84" y="83"/>
                    <a:pt x="81" y="79"/>
                  </a:cubicBezTo>
                  <a:cubicBezTo>
                    <a:pt x="71" y="69"/>
                    <a:pt x="63" y="65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62" y="62"/>
                    <a:pt x="68" y="65"/>
                    <a:pt x="72" y="69"/>
                  </a:cubicBezTo>
                  <a:cubicBezTo>
                    <a:pt x="78" y="75"/>
                    <a:pt x="86" y="85"/>
                    <a:pt x="99" y="87"/>
                  </a:cubicBezTo>
                  <a:cubicBezTo>
                    <a:pt x="101" y="87"/>
                    <a:pt x="102" y="87"/>
                    <a:pt x="103" y="87"/>
                  </a:cubicBezTo>
                  <a:cubicBezTo>
                    <a:pt x="104" y="87"/>
                    <a:pt x="106" y="87"/>
                    <a:pt x="107" y="87"/>
                  </a:cubicBezTo>
                  <a:cubicBezTo>
                    <a:pt x="100" y="86"/>
                    <a:pt x="94" y="83"/>
                    <a:pt x="94" y="83"/>
                  </a:cubicBezTo>
                  <a:cubicBezTo>
                    <a:pt x="75" y="73"/>
                    <a:pt x="78" y="71"/>
                    <a:pt x="78" y="71"/>
                  </a:cubicBezTo>
                  <a:cubicBezTo>
                    <a:pt x="80" y="71"/>
                    <a:pt x="82" y="72"/>
                    <a:pt x="85" y="72"/>
                  </a:cubicBezTo>
                  <a:cubicBezTo>
                    <a:pt x="90" y="72"/>
                    <a:pt x="96" y="70"/>
                    <a:pt x="96" y="70"/>
                  </a:cubicBezTo>
                  <a:cubicBezTo>
                    <a:pt x="78" y="69"/>
                    <a:pt x="68" y="64"/>
                    <a:pt x="71" y="64"/>
                  </a:cubicBezTo>
                  <a:cubicBezTo>
                    <a:pt x="71" y="64"/>
                    <a:pt x="72" y="64"/>
                    <a:pt x="74" y="64"/>
                  </a:cubicBezTo>
                  <a:cubicBezTo>
                    <a:pt x="77" y="65"/>
                    <a:pt x="80" y="66"/>
                    <a:pt x="82" y="66"/>
                  </a:cubicBezTo>
                  <a:cubicBezTo>
                    <a:pt x="87" y="66"/>
                    <a:pt x="91" y="64"/>
                    <a:pt x="91" y="64"/>
                  </a:cubicBezTo>
                  <a:cubicBezTo>
                    <a:pt x="90" y="64"/>
                    <a:pt x="89" y="64"/>
                    <a:pt x="88" y="64"/>
                  </a:cubicBezTo>
                  <a:cubicBezTo>
                    <a:pt x="81" y="64"/>
                    <a:pt x="69" y="61"/>
                    <a:pt x="73" y="58"/>
                  </a:cubicBezTo>
                  <a:cubicBezTo>
                    <a:pt x="75" y="56"/>
                    <a:pt x="82" y="56"/>
                    <a:pt x="88" y="56"/>
                  </a:cubicBezTo>
                  <a:cubicBezTo>
                    <a:pt x="95" y="56"/>
                    <a:pt x="100" y="56"/>
                    <a:pt x="100" y="56"/>
                  </a:cubicBezTo>
                  <a:cubicBezTo>
                    <a:pt x="96" y="54"/>
                    <a:pt x="91" y="53"/>
                    <a:pt x="86" y="53"/>
                  </a:cubicBezTo>
                  <a:cubicBezTo>
                    <a:pt x="83" y="53"/>
                    <a:pt x="80" y="53"/>
                    <a:pt x="78" y="54"/>
                  </a:cubicBezTo>
                  <a:cubicBezTo>
                    <a:pt x="75" y="54"/>
                    <a:pt x="73" y="54"/>
                    <a:pt x="72" y="54"/>
                  </a:cubicBezTo>
                  <a:cubicBezTo>
                    <a:pt x="70" y="54"/>
                    <a:pt x="71" y="53"/>
                    <a:pt x="76" y="50"/>
                  </a:cubicBezTo>
                  <a:cubicBezTo>
                    <a:pt x="82" y="46"/>
                    <a:pt x="89" y="45"/>
                    <a:pt x="95" y="45"/>
                  </a:cubicBezTo>
                  <a:cubicBezTo>
                    <a:pt x="103" y="45"/>
                    <a:pt x="109" y="47"/>
                    <a:pt x="110" y="47"/>
                  </a:cubicBezTo>
                  <a:cubicBezTo>
                    <a:pt x="107" y="46"/>
                    <a:pt x="104" y="44"/>
                    <a:pt x="101" y="43"/>
                  </a:cubicBezTo>
                  <a:cubicBezTo>
                    <a:pt x="101" y="43"/>
                    <a:pt x="101" y="43"/>
                    <a:pt x="100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99" y="43"/>
                    <a:pt x="99" y="43"/>
                    <a:pt x="99" y="43"/>
                  </a:cubicBezTo>
                  <a:cubicBezTo>
                    <a:pt x="99" y="43"/>
                    <a:pt x="99" y="43"/>
                    <a:pt x="99" y="43"/>
                  </a:cubicBezTo>
                  <a:cubicBezTo>
                    <a:pt x="97" y="43"/>
                    <a:pt x="96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4" y="42"/>
                    <a:pt x="94" y="42"/>
                    <a:pt x="94" y="42"/>
                  </a:cubicBezTo>
                  <a:cubicBezTo>
                    <a:pt x="94" y="42"/>
                    <a:pt x="94" y="42"/>
                    <a:pt x="94" y="42"/>
                  </a:cubicBezTo>
                  <a:cubicBezTo>
                    <a:pt x="92" y="42"/>
                    <a:pt x="91" y="43"/>
                    <a:pt x="89" y="43"/>
                  </a:cubicBezTo>
                  <a:cubicBezTo>
                    <a:pt x="75" y="45"/>
                    <a:pt x="68" y="50"/>
                    <a:pt x="63" y="51"/>
                  </a:cubicBezTo>
                  <a:cubicBezTo>
                    <a:pt x="63" y="51"/>
                    <a:pt x="63" y="51"/>
                    <a:pt x="63" y="51"/>
                  </a:cubicBezTo>
                  <a:cubicBezTo>
                    <a:pt x="63" y="51"/>
                    <a:pt x="63" y="51"/>
                    <a:pt x="63" y="51"/>
                  </a:cubicBezTo>
                  <a:cubicBezTo>
                    <a:pt x="63" y="51"/>
                    <a:pt x="63" y="51"/>
                    <a:pt x="63" y="51"/>
                  </a:cubicBezTo>
                  <a:cubicBezTo>
                    <a:pt x="63" y="50"/>
                    <a:pt x="63" y="50"/>
                    <a:pt x="64" y="50"/>
                  </a:cubicBezTo>
                  <a:cubicBezTo>
                    <a:pt x="68" y="47"/>
                    <a:pt x="77" y="46"/>
                    <a:pt x="87" y="39"/>
                  </a:cubicBezTo>
                  <a:cubicBezTo>
                    <a:pt x="92" y="36"/>
                    <a:pt x="95" y="33"/>
                    <a:pt x="97" y="29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4" y="33"/>
                    <a:pt x="78" y="42"/>
                    <a:pt x="75" y="42"/>
                  </a:cubicBezTo>
                  <a:cubicBezTo>
                    <a:pt x="75" y="43"/>
                    <a:pt x="75" y="43"/>
                    <a:pt x="74" y="43"/>
                  </a:cubicBezTo>
                  <a:cubicBezTo>
                    <a:pt x="73" y="43"/>
                    <a:pt x="74" y="41"/>
                    <a:pt x="74" y="41"/>
                  </a:cubicBezTo>
                  <a:cubicBezTo>
                    <a:pt x="84" y="37"/>
                    <a:pt x="88" y="24"/>
                    <a:pt x="89" y="21"/>
                  </a:cubicBezTo>
                  <a:cubicBezTo>
                    <a:pt x="86" y="30"/>
                    <a:pt x="71" y="40"/>
                    <a:pt x="68" y="40"/>
                  </a:cubicBezTo>
                  <a:cubicBezTo>
                    <a:pt x="68" y="40"/>
                    <a:pt x="67" y="40"/>
                    <a:pt x="67" y="40"/>
                  </a:cubicBezTo>
                  <a:cubicBezTo>
                    <a:pt x="66" y="38"/>
                    <a:pt x="69" y="36"/>
                    <a:pt x="69" y="36"/>
                  </a:cubicBezTo>
                  <a:cubicBezTo>
                    <a:pt x="76" y="28"/>
                    <a:pt x="78" y="19"/>
                    <a:pt x="78" y="19"/>
                  </a:cubicBezTo>
                  <a:cubicBezTo>
                    <a:pt x="76" y="23"/>
                    <a:pt x="67" y="35"/>
                    <a:pt x="63" y="35"/>
                  </a:cubicBezTo>
                  <a:cubicBezTo>
                    <a:pt x="62" y="35"/>
                    <a:pt x="62" y="34"/>
                    <a:pt x="62" y="30"/>
                  </a:cubicBezTo>
                  <a:cubicBezTo>
                    <a:pt x="64" y="17"/>
                    <a:pt x="75" y="6"/>
                    <a:pt x="75" y="6"/>
                  </a:cubicBezTo>
                  <a:cubicBezTo>
                    <a:pt x="71" y="6"/>
                    <a:pt x="68" y="11"/>
                    <a:pt x="65" y="15"/>
                  </a:cubicBezTo>
                  <a:cubicBezTo>
                    <a:pt x="63" y="18"/>
                    <a:pt x="61" y="25"/>
                    <a:pt x="60" y="25"/>
                  </a:cubicBezTo>
                  <a:cubicBezTo>
                    <a:pt x="59" y="25"/>
                    <a:pt x="59" y="23"/>
                    <a:pt x="60" y="19"/>
                  </a:cubicBezTo>
                  <a:cubicBezTo>
                    <a:pt x="61" y="5"/>
                    <a:pt x="71" y="0"/>
                    <a:pt x="71" y="0"/>
                  </a:cubicBezTo>
                  <a:cubicBezTo>
                    <a:pt x="71" y="0"/>
                    <a:pt x="70" y="0"/>
                    <a:pt x="70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6" name="Freeform 937">
              <a:extLst>
                <a:ext uri="{FF2B5EF4-FFF2-40B4-BE49-F238E27FC236}">
                  <a16:creationId xmlns:a16="http://schemas.microsoft.com/office/drawing/2014/main" id="{71E10B76-D6F9-4BE5-913E-95CF8D67286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71562" y="5737226"/>
              <a:ext cx="290513" cy="309563"/>
            </a:xfrm>
            <a:custGeom>
              <a:avLst/>
              <a:gdLst>
                <a:gd name="T0" fmla="*/ 37 w 63"/>
                <a:gd name="T1" fmla="*/ 32 h 67"/>
                <a:gd name="T2" fmla="*/ 57 w 63"/>
                <a:gd name="T3" fmla="*/ 32 h 67"/>
                <a:gd name="T4" fmla="*/ 57 w 63"/>
                <a:gd name="T5" fmla="*/ 31 h 67"/>
                <a:gd name="T6" fmla="*/ 36 w 63"/>
                <a:gd name="T7" fmla="*/ 32 h 67"/>
                <a:gd name="T8" fmla="*/ 55 w 63"/>
                <a:gd name="T9" fmla="*/ 15 h 67"/>
                <a:gd name="T10" fmla="*/ 36 w 63"/>
                <a:gd name="T11" fmla="*/ 31 h 67"/>
                <a:gd name="T12" fmla="*/ 35 w 63"/>
                <a:gd name="T13" fmla="*/ 1 h 67"/>
                <a:gd name="T14" fmla="*/ 33 w 63"/>
                <a:gd name="T15" fmla="*/ 1 h 67"/>
                <a:gd name="T16" fmla="*/ 34 w 63"/>
                <a:gd name="T17" fmla="*/ 3 h 67"/>
                <a:gd name="T18" fmla="*/ 33 w 63"/>
                <a:gd name="T19" fmla="*/ 18 h 67"/>
                <a:gd name="T20" fmla="*/ 32 w 63"/>
                <a:gd name="T21" fmla="*/ 18 h 67"/>
                <a:gd name="T22" fmla="*/ 33 w 63"/>
                <a:gd name="T23" fmla="*/ 19 h 67"/>
                <a:gd name="T24" fmla="*/ 34 w 63"/>
                <a:gd name="T25" fmla="*/ 31 h 67"/>
                <a:gd name="T26" fmla="*/ 21 w 63"/>
                <a:gd name="T27" fmla="*/ 9 h 67"/>
                <a:gd name="T28" fmla="*/ 20 w 63"/>
                <a:gd name="T29" fmla="*/ 9 h 67"/>
                <a:gd name="T30" fmla="*/ 20 w 63"/>
                <a:gd name="T31" fmla="*/ 10 h 67"/>
                <a:gd name="T32" fmla="*/ 33 w 63"/>
                <a:gd name="T33" fmla="*/ 31 h 67"/>
                <a:gd name="T34" fmla="*/ 22 w 63"/>
                <a:gd name="T35" fmla="*/ 17 h 67"/>
                <a:gd name="T36" fmla="*/ 20 w 63"/>
                <a:gd name="T37" fmla="*/ 16 h 67"/>
                <a:gd name="T38" fmla="*/ 22 w 63"/>
                <a:gd name="T39" fmla="*/ 17 h 67"/>
                <a:gd name="T40" fmla="*/ 32 w 63"/>
                <a:gd name="T41" fmla="*/ 32 h 67"/>
                <a:gd name="T42" fmla="*/ 4 w 63"/>
                <a:gd name="T43" fmla="*/ 21 h 67"/>
                <a:gd name="T44" fmla="*/ 4 w 63"/>
                <a:gd name="T45" fmla="*/ 22 h 67"/>
                <a:gd name="T46" fmla="*/ 13 w 63"/>
                <a:gd name="T47" fmla="*/ 29 h 67"/>
                <a:gd name="T48" fmla="*/ 12 w 63"/>
                <a:gd name="T49" fmla="*/ 30 h 67"/>
                <a:gd name="T50" fmla="*/ 31 w 63"/>
                <a:gd name="T51" fmla="*/ 32 h 67"/>
                <a:gd name="T52" fmla="*/ 5 w 63"/>
                <a:gd name="T53" fmla="*/ 44 h 67"/>
                <a:gd name="T54" fmla="*/ 6 w 63"/>
                <a:gd name="T55" fmla="*/ 45 h 67"/>
                <a:gd name="T56" fmla="*/ 12 w 63"/>
                <a:gd name="T57" fmla="*/ 48 h 67"/>
                <a:gd name="T58" fmla="*/ 11 w 63"/>
                <a:gd name="T59" fmla="*/ 51 h 67"/>
                <a:gd name="T60" fmla="*/ 32 w 63"/>
                <a:gd name="T61" fmla="*/ 34 h 67"/>
                <a:gd name="T62" fmla="*/ 19 w 63"/>
                <a:gd name="T63" fmla="*/ 47 h 67"/>
                <a:gd name="T64" fmla="*/ 21 w 63"/>
                <a:gd name="T65" fmla="*/ 46 h 67"/>
                <a:gd name="T66" fmla="*/ 20 w 63"/>
                <a:gd name="T67" fmla="*/ 52 h 67"/>
                <a:gd name="T68" fmla="*/ 20 w 63"/>
                <a:gd name="T69" fmla="*/ 53 h 67"/>
                <a:gd name="T70" fmla="*/ 33 w 63"/>
                <a:gd name="T71" fmla="*/ 37 h 67"/>
                <a:gd name="T72" fmla="*/ 27 w 63"/>
                <a:gd name="T73" fmla="*/ 56 h 67"/>
                <a:gd name="T74" fmla="*/ 26 w 63"/>
                <a:gd name="T75" fmla="*/ 59 h 67"/>
                <a:gd name="T76" fmla="*/ 28 w 63"/>
                <a:gd name="T77" fmla="*/ 57 h 67"/>
                <a:gd name="T78" fmla="*/ 34 w 63"/>
                <a:gd name="T79" fmla="*/ 37 h 67"/>
                <a:gd name="T80" fmla="*/ 30 w 63"/>
                <a:gd name="T81" fmla="*/ 64 h 67"/>
                <a:gd name="T82" fmla="*/ 31 w 63"/>
                <a:gd name="T83" fmla="*/ 64 h 67"/>
                <a:gd name="T84" fmla="*/ 39 w 63"/>
                <a:gd name="T85" fmla="*/ 58 h 67"/>
                <a:gd name="T86" fmla="*/ 38 w 63"/>
                <a:gd name="T87" fmla="*/ 59 h 67"/>
                <a:gd name="T88" fmla="*/ 40 w 63"/>
                <a:gd name="T89" fmla="*/ 60 h 67"/>
                <a:gd name="T90" fmla="*/ 36 w 63"/>
                <a:gd name="T91" fmla="*/ 39 h 67"/>
                <a:gd name="T92" fmla="*/ 53 w 63"/>
                <a:gd name="T93" fmla="*/ 51 h 67"/>
                <a:gd name="T94" fmla="*/ 56 w 63"/>
                <a:gd name="T95" fmla="*/ 52 h 67"/>
                <a:gd name="T96" fmla="*/ 41 w 63"/>
                <a:gd name="T97" fmla="*/ 43 h 67"/>
                <a:gd name="T98" fmla="*/ 52 w 63"/>
                <a:gd name="T99" fmla="*/ 46 h 67"/>
                <a:gd name="T100" fmla="*/ 54 w 63"/>
                <a:gd name="T101" fmla="*/ 47 h 67"/>
                <a:gd name="T102" fmla="*/ 54 w 63"/>
                <a:gd name="T103" fmla="*/ 46 h 67"/>
                <a:gd name="T104" fmla="*/ 37 w 63"/>
                <a:gd name="T105" fmla="*/ 35 h 67"/>
                <a:gd name="T106" fmla="*/ 55 w 63"/>
                <a:gd name="T107" fmla="*/ 43 h 67"/>
                <a:gd name="T108" fmla="*/ 55 w 63"/>
                <a:gd name="T109" fmla="*/ 42 h 67"/>
                <a:gd name="T110" fmla="*/ 47 w 63"/>
                <a:gd name="T111" fmla="*/ 37 h 67"/>
                <a:gd name="T112" fmla="*/ 48 w 63"/>
                <a:gd name="T113" fmla="*/ 36 h 67"/>
                <a:gd name="T114" fmla="*/ 37 w 63"/>
                <a:gd name="T115" fmla="*/ 33 h 67"/>
                <a:gd name="T116" fmla="*/ 58 w 63"/>
                <a:gd name="T117" fmla="*/ 36 h 67"/>
                <a:gd name="T118" fmla="*/ 58 w 63"/>
                <a:gd name="T119" fmla="*/ 3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67">
                  <a:moveTo>
                    <a:pt x="58" y="35"/>
                  </a:moveTo>
                  <a:cubicBezTo>
                    <a:pt x="52" y="31"/>
                    <a:pt x="42" y="32"/>
                    <a:pt x="37" y="32"/>
                  </a:cubicBezTo>
                  <a:cubicBezTo>
                    <a:pt x="39" y="31"/>
                    <a:pt x="41" y="31"/>
                    <a:pt x="44" y="30"/>
                  </a:cubicBezTo>
                  <a:cubicBezTo>
                    <a:pt x="49" y="29"/>
                    <a:pt x="55" y="31"/>
                    <a:pt x="57" y="32"/>
                  </a:cubicBezTo>
                  <a:cubicBezTo>
                    <a:pt x="58" y="32"/>
                    <a:pt x="59" y="34"/>
                    <a:pt x="60" y="32"/>
                  </a:cubicBezTo>
                  <a:cubicBezTo>
                    <a:pt x="61" y="31"/>
                    <a:pt x="57" y="31"/>
                    <a:pt x="57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47" y="27"/>
                    <a:pt x="39" y="30"/>
                    <a:pt x="36" y="32"/>
                  </a:cubicBezTo>
                  <a:cubicBezTo>
                    <a:pt x="41" y="21"/>
                    <a:pt x="48" y="18"/>
                    <a:pt x="51" y="17"/>
                  </a:cubicBezTo>
                  <a:cubicBezTo>
                    <a:pt x="51" y="17"/>
                    <a:pt x="57" y="17"/>
                    <a:pt x="55" y="15"/>
                  </a:cubicBezTo>
                  <a:cubicBezTo>
                    <a:pt x="54" y="13"/>
                    <a:pt x="52" y="15"/>
                    <a:pt x="52" y="15"/>
                  </a:cubicBezTo>
                  <a:cubicBezTo>
                    <a:pt x="44" y="17"/>
                    <a:pt x="38" y="26"/>
                    <a:pt x="36" y="31"/>
                  </a:cubicBezTo>
                  <a:cubicBezTo>
                    <a:pt x="39" y="18"/>
                    <a:pt x="36" y="5"/>
                    <a:pt x="35" y="2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1"/>
                    <a:pt x="35" y="0"/>
                    <a:pt x="34" y="0"/>
                  </a:cubicBezTo>
                  <a:cubicBezTo>
                    <a:pt x="34" y="0"/>
                    <a:pt x="33" y="0"/>
                    <a:pt x="33" y="1"/>
                  </a:cubicBezTo>
                  <a:cubicBezTo>
                    <a:pt x="33" y="2"/>
                    <a:pt x="33" y="3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8" y="13"/>
                    <a:pt x="36" y="25"/>
                    <a:pt x="34" y="31"/>
                  </a:cubicBezTo>
                  <a:cubicBezTo>
                    <a:pt x="35" y="24"/>
                    <a:pt x="34" y="19"/>
                    <a:pt x="33" y="18"/>
                  </a:cubicBezTo>
                  <a:cubicBezTo>
                    <a:pt x="33" y="18"/>
                    <a:pt x="33" y="17"/>
                    <a:pt x="33" y="17"/>
                  </a:cubicBezTo>
                  <a:cubicBezTo>
                    <a:pt x="32" y="17"/>
                    <a:pt x="32" y="18"/>
                    <a:pt x="32" y="18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4" y="23"/>
                    <a:pt x="34" y="28"/>
                    <a:pt x="34" y="31"/>
                  </a:cubicBezTo>
                  <a:cubicBezTo>
                    <a:pt x="32" y="25"/>
                    <a:pt x="28" y="17"/>
                    <a:pt x="25" y="14"/>
                  </a:cubicBezTo>
                  <a:cubicBezTo>
                    <a:pt x="23" y="11"/>
                    <a:pt x="22" y="10"/>
                    <a:pt x="21" y="9"/>
                  </a:cubicBezTo>
                  <a:cubicBezTo>
                    <a:pt x="21" y="9"/>
                    <a:pt x="21" y="8"/>
                    <a:pt x="20" y="8"/>
                  </a:cubicBezTo>
                  <a:cubicBezTo>
                    <a:pt x="20" y="8"/>
                    <a:pt x="20" y="9"/>
                    <a:pt x="20" y="9"/>
                  </a:cubicBezTo>
                  <a:cubicBezTo>
                    <a:pt x="19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1" y="11"/>
                    <a:pt x="22" y="12"/>
                    <a:pt x="22" y="12"/>
                  </a:cubicBezTo>
                  <a:cubicBezTo>
                    <a:pt x="28" y="18"/>
                    <a:pt x="31" y="27"/>
                    <a:pt x="33" y="31"/>
                  </a:cubicBezTo>
                  <a:cubicBezTo>
                    <a:pt x="31" y="28"/>
                    <a:pt x="26" y="19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0" y="16"/>
                    <a:pt x="20" y="16"/>
                  </a:cubicBezTo>
                  <a:cubicBezTo>
                    <a:pt x="20" y="16"/>
                    <a:pt x="20" y="17"/>
                    <a:pt x="20" y="17"/>
                  </a:cubicBezTo>
                  <a:cubicBezTo>
                    <a:pt x="21" y="17"/>
                    <a:pt x="21" y="18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4" y="19"/>
                    <a:pt x="28" y="24"/>
                    <a:pt x="32" y="32"/>
                  </a:cubicBezTo>
                  <a:cubicBezTo>
                    <a:pt x="21" y="24"/>
                    <a:pt x="8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2" y="21"/>
                    <a:pt x="1" y="22"/>
                  </a:cubicBezTo>
                  <a:cubicBezTo>
                    <a:pt x="0" y="23"/>
                    <a:pt x="2" y="24"/>
                    <a:pt x="4" y="22"/>
                  </a:cubicBezTo>
                  <a:cubicBezTo>
                    <a:pt x="15" y="23"/>
                    <a:pt x="25" y="28"/>
                    <a:pt x="30" y="31"/>
                  </a:cubicBezTo>
                  <a:cubicBezTo>
                    <a:pt x="26" y="30"/>
                    <a:pt x="19" y="27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1" y="28"/>
                    <a:pt x="12" y="30"/>
                  </a:cubicBezTo>
                  <a:cubicBezTo>
                    <a:pt x="12" y="31"/>
                    <a:pt x="14" y="30"/>
                    <a:pt x="14" y="30"/>
                  </a:cubicBezTo>
                  <a:cubicBezTo>
                    <a:pt x="16" y="29"/>
                    <a:pt x="23" y="28"/>
                    <a:pt x="31" y="32"/>
                  </a:cubicBezTo>
                  <a:cubicBezTo>
                    <a:pt x="26" y="33"/>
                    <a:pt x="14" y="3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3" y="45"/>
                    <a:pt x="4" y="46"/>
                  </a:cubicBezTo>
                  <a:cubicBezTo>
                    <a:pt x="5" y="47"/>
                    <a:pt x="6" y="45"/>
                    <a:pt x="6" y="45"/>
                  </a:cubicBezTo>
                  <a:cubicBezTo>
                    <a:pt x="9" y="42"/>
                    <a:pt x="18" y="33"/>
                    <a:pt x="32" y="34"/>
                  </a:cubicBezTo>
                  <a:cubicBezTo>
                    <a:pt x="27" y="34"/>
                    <a:pt x="17" y="3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0" y="50"/>
                    <a:pt x="11" y="51"/>
                  </a:cubicBezTo>
                  <a:cubicBezTo>
                    <a:pt x="13" y="52"/>
                    <a:pt x="13" y="48"/>
                    <a:pt x="13" y="48"/>
                  </a:cubicBezTo>
                  <a:cubicBezTo>
                    <a:pt x="15" y="45"/>
                    <a:pt x="18" y="37"/>
                    <a:pt x="32" y="34"/>
                  </a:cubicBezTo>
                  <a:cubicBezTo>
                    <a:pt x="31" y="36"/>
                    <a:pt x="27" y="41"/>
                    <a:pt x="21" y="45"/>
                  </a:cubicBezTo>
                  <a:cubicBezTo>
                    <a:pt x="21" y="45"/>
                    <a:pt x="18" y="46"/>
                    <a:pt x="19" y="47"/>
                  </a:cubicBezTo>
                  <a:cubicBezTo>
                    <a:pt x="20" y="49"/>
                    <a:pt x="21" y="46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4" y="44"/>
                    <a:pt x="31" y="38"/>
                    <a:pt x="33" y="35"/>
                  </a:cubicBezTo>
                  <a:cubicBezTo>
                    <a:pt x="33" y="37"/>
                    <a:pt x="30" y="48"/>
                    <a:pt x="20" y="52"/>
                  </a:cubicBezTo>
                  <a:cubicBezTo>
                    <a:pt x="20" y="52"/>
                    <a:pt x="17" y="51"/>
                    <a:pt x="17" y="54"/>
                  </a:cubicBezTo>
                  <a:cubicBezTo>
                    <a:pt x="17" y="56"/>
                    <a:pt x="20" y="53"/>
                    <a:pt x="20" y="53"/>
                  </a:cubicBezTo>
                  <a:cubicBezTo>
                    <a:pt x="22" y="52"/>
                    <a:pt x="27" y="49"/>
                    <a:pt x="29" y="46"/>
                  </a:cubicBezTo>
                  <a:cubicBezTo>
                    <a:pt x="31" y="43"/>
                    <a:pt x="33" y="39"/>
                    <a:pt x="33" y="37"/>
                  </a:cubicBezTo>
                  <a:cubicBezTo>
                    <a:pt x="33" y="41"/>
                    <a:pt x="32" y="48"/>
                    <a:pt x="28" y="55"/>
                  </a:cubicBezTo>
                  <a:cubicBezTo>
                    <a:pt x="28" y="55"/>
                    <a:pt x="27" y="56"/>
                    <a:pt x="2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6"/>
                    <a:pt x="25" y="58"/>
                    <a:pt x="26" y="59"/>
                  </a:cubicBezTo>
                  <a:cubicBezTo>
                    <a:pt x="27" y="60"/>
                    <a:pt x="28" y="57"/>
                    <a:pt x="28" y="57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29" y="55"/>
                    <a:pt x="31" y="52"/>
                    <a:pt x="31" y="49"/>
                  </a:cubicBezTo>
                  <a:cubicBezTo>
                    <a:pt x="33" y="45"/>
                    <a:pt x="34" y="40"/>
                    <a:pt x="34" y="37"/>
                  </a:cubicBezTo>
                  <a:cubicBezTo>
                    <a:pt x="35" y="44"/>
                    <a:pt x="36" y="56"/>
                    <a:pt x="30" y="63"/>
                  </a:cubicBezTo>
                  <a:cubicBezTo>
                    <a:pt x="30" y="64"/>
                    <a:pt x="30" y="64"/>
                    <a:pt x="30" y="64"/>
                  </a:cubicBezTo>
                  <a:cubicBezTo>
                    <a:pt x="30" y="64"/>
                    <a:pt x="27" y="64"/>
                    <a:pt x="28" y="66"/>
                  </a:cubicBezTo>
                  <a:cubicBezTo>
                    <a:pt x="29" y="67"/>
                    <a:pt x="31" y="64"/>
                    <a:pt x="31" y="64"/>
                  </a:cubicBezTo>
                  <a:cubicBezTo>
                    <a:pt x="33" y="61"/>
                    <a:pt x="37" y="54"/>
                    <a:pt x="35" y="39"/>
                  </a:cubicBezTo>
                  <a:cubicBezTo>
                    <a:pt x="37" y="43"/>
                    <a:pt x="40" y="51"/>
                    <a:pt x="39" y="58"/>
                  </a:cubicBezTo>
                  <a:cubicBezTo>
                    <a:pt x="39" y="58"/>
                    <a:pt x="39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6" y="62"/>
                    <a:pt x="38" y="63"/>
                  </a:cubicBezTo>
                  <a:cubicBezTo>
                    <a:pt x="41" y="63"/>
                    <a:pt x="40" y="60"/>
                    <a:pt x="40" y="60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0" y="56"/>
                    <a:pt x="39" y="47"/>
                    <a:pt x="36" y="39"/>
                  </a:cubicBezTo>
                  <a:cubicBezTo>
                    <a:pt x="39" y="43"/>
                    <a:pt x="44" y="49"/>
                    <a:pt x="52" y="51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53" y="51"/>
                    <a:pt x="56" y="53"/>
                    <a:pt x="56" y="52"/>
                  </a:cubicBezTo>
                  <a:cubicBezTo>
                    <a:pt x="56" y="50"/>
                    <a:pt x="53" y="51"/>
                    <a:pt x="53" y="51"/>
                  </a:cubicBezTo>
                  <a:cubicBezTo>
                    <a:pt x="50" y="50"/>
                    <a:pt x="45" y="47"/>
                    <a:pt x="41" y="43"/>
                  </a:cubicBezTo>
                  <a:cubicBezTo>
                    <a:pt x="37" y="39"/>
                    <a:pt x="35" y="36"/>
                    <a:pt x="35" y="34"/>
                  </a:cubicBezTo>
                  <a:cubicBezTo>
                    <a:pt x="37" y="36"/>
                    <a:pt x="43" y="43"/>
                    <a:pt x="52" y="46"/>
                  </a:cubicBezTo>
                  <a:cubicBezTo>
                    <a:pt x="52" y="46"/>
                    <a:pt x="53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7" y="48"/>
                    <a:pt x="56" y="47"/>
                  </a:cubicBezTo>
                  <a:cubicBezTo>
                    <a:pt x="56" y="46"/>
                    <a:pt x="54" y="46"/>
                    <a:pt x="54" y="46"/>
                  </a:cubicBezTo>
                  <a:cubicBezTo>
                    <a:pt x="52" y="46"/>
                    <a:pt x="50" y="45"/>
                    <a:pt x="47" y="43"/>
                  </a:cubicBezTo>
                  <a:cubicBezTo>
                    <a:pt x="42" y="40"/>
                    <a:pt x="39" y="37"/>
                    <a:pt x="37" y="35"/>
                  </a:cubicBezTo>
                  <a:cubicBezTo>
                    <a:pt x="43" y="40"/>
                    <a:pt x="52" y="42"/>
                    <a:pt x="54" y="43"/>
                  </a:cubicBezTo>
                  <a:cubicBezTo>
                    <a:pt x="54" y="43"/>
                    <a:pt x="55" y="43"/>
                    <a:pt x="55" y="43"/>
                  </a:cubicBezTo>
                  <a:cubicBezTo>
                    <a:pt x="55" y="43"/>
                    <a:pt x="58" y="43"/>
                    <a:pt x="57" y="42"/>
                  </a:cubicBezTo>
                  <a:cubicBezTo>
                    <a:pt x="57" y="41"/>
                    <a:pt x="55" y="42"/>
                    <a:pt x="55" y="42"/>
                  </a:cubicBezTo>
                  <a:cubicBezTo>
                    <a:pt x="49" y="42"/>
                    <a:pt x="39" y="35"/>
                    <a:pt x="36" y="34"/>
                  </a:cubicBezTo>
                  <a:cubicBezTo>
                    <a:pt x="42" y="34"/>
                    <a:pt x="46" y="36"/>
                    <a:pt x="47" y="37"/>
                  </a:cubicBezTo>
                  <a:cubicBezTo>
                    <a:pt x="47" y="37"/>
                    <a:pt x="48" y="39"/>
                    <a:pt x="49" y="38"/>
                  </a:cubicBezTo>
                  <a:cubicBezTo>
                    <a:pt x="51" y="37"/>
                    <a:pt x="48" y="36"/>
                    <a:pt x="48" y="36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45" y="34"/>
                    <a:pt x="40" y="33"/>
                    <a:pt x="37" y="33"/>
                  </a:cubicBezTo>
                  <a:cubicBezTo>
                    <a:pt x="41" y="33"/>
                    <a:pt x="50" y="32"/>
                    <a:pt x="55" y="34"/>
                  </a:cubicBezTo>
                  <a:cubicBezTo>
                    <a:pt x="57" y="35"/>
                    <a:pt x="57" y="35"/>
                    <a:pt x="58" y="36"/>
                  </a:cubicBezTo>
                  <a:cubicBezTo>
                    <a:pt x="58" y="36"/>
                    <a:pt x="60" y="39"/>
                    <a:pt x="62" y="37"/>
                  </a:cubicBezTo>
                  <a:cubicBezTo>
                    <a:pt x="63" y="36"/>
                    <a:pt x="59" y="35"/>
                    <a:pt x="58" y="35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7" name="Freeform 938">
              <a:extLst>
                <a:ext uri="{FF2B5EF4-FFF2-40B4-BE49-F238E27FC236}">
                  <a16:creationId xmlns:a16="http://schemas.microsoft.com/office/drawing/2014/main" id="{B2918681-A644-4EFF-8C84-8BB905D99A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66837" y="5676901"/>
              <a:ext cx="4763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8" name="Freeform 939">
              <a:extLst>
                <a:ext uri="{FF2B5EF4-FFF2-40B4-BE49-F238E27FC236}">
                  <a16:creationId xmlns:a16="http://schemas.microsoft.com/office/drawing/2014/main" id="{F9D75FB7-353D-49E4-9E17-941B4F5FD7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66837" y="5676901"/>
              <a:ext cx="4763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9" name="Freeform 940">
              <a:extLst>
                <a:ext uri="{FF2B5EF4-FFF2-40B4-BE49-F238E27FC236}">
                  <a16:creationId xmlns:a16="http://schemas.microsoft.com/office/drawing/2014/main" id="{F0AFEFF6-EB6A-432A-99D0-CC260CCC16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47787" y="5643563"/>
              <a:ext cx="115888" cy="125413"/>
            </a:xfrm>
            <a:custGeom>
              <a:avLst/>
              <a:gdLst>
                <a:gd name="T0" fmla="*/ 16 w 25"/>
                <a:gd name="T1" fmla="*/ 0 h 27"/>
                <a:gd name="T2" fmla="*/ 12 w 25"/>
                <a:gd name="T3" fmla="*/ 0 h 27"/>
                <a:gd name="T4" fmla="*/ 6 w 25"/>
                <a:gd name="T5" fmla="*/ 5 h 27"/>
                <a:gd name="T6" fmla="*/ 1 w 25"/>
                <a:gd name="T7" fmla="*/ 8 h 27"/>
                <a:gd name="T8" fmla="*/ 0 w 25"/>
                <a:gd name="T9" fmla="*/ 14 h 27"/>
                <a:gd name="T10" fmla="*/ 2 w 25"/>
                <a:gd name="T11" fmla="*/ 27 h 27"/>
                <a:gd name="T12" fmla="*/ 3 w 25"/>
                <a:gd name="T13" fmla="*/ 12 h 27"/>
                <a:gd name="T14" fmla="*/ 4 w 25"/>
                <a:gd name="T15" fmla="*/ 11 h 27"/>
                <a:gd name="T16" fmla="*/ 10 w 25"/>
                <a:gd name="T17" fmla="*/ 27 h 27"/>
                <a:gd name="T18" fmla="*/ 8 w 25"/>
                <a:gd name="T19" fmla="*/ 10 h 27"/>
                <a:gd name="T20" fmla="*/ 9 w 25"/>
                <a:gd name="T21" fmla="*/ 9 h 27"/>
                <a:gd name="T22" fmla="*/ 19 w 25"/>
                <a:gd name="T23" fmla="*/ 16 h 27"/>
                <a:gd name="T24" fmla="*/ 11 w 25"/>
                <a:gd name="T25" fmla="*/ 7 h 27"/>
                <a:gd name="T26" fmla="*/ 11 w 25"/>
                <a:gd name="T27" fmla="*/ 4 h 27"/>
                <a:gd name="T28" fmla="*/ 20 w 25"/>
                <a:gd name="T29" fmla="*/ 7 h 27"/>
                <a:gd name="T30" fmla="*/ 13 w 25"/>
                <a:gd name="T31" fmla="*/ 2 h 27"/>
                <a:gd name="T32" fmla="*/ 22 w 25"/>
                <a:gd name="T33" fmla="*/ 1 h 27"/>
                <a:gd name="T34" fmla="*/ 25 w 25"/>
                <a:gd name="T35" fmla="*/ 1 h 27"/>
                <a:gd name="T36" fmla="*/ 20 w 25"/>
                <a:gd name="T37" fmla="*/ 0 h 27"/>
                <a:gd name="T38" fmla="*/ 16 w 25"/>
                <a:gd name="T3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" h="27">
                  <a:moveTo>
                    <a:pt x="16" y="0"/>
                  </a:moveTo>
                  <a:cubicBezTo>
                    <a:pt x="14" y="0"/>
                    <a:pt x="13" y="0"/>
                    <a:pt x="12" y="0"/>
                  </a:cubicBezTo>
                  <a:cubicBezTo>
                    <a:pt x="10" y="1"/>
                    <a:pt x="8" y="3"/>
                    <a:pt x="6" y="5"/>
                  </a:cubicBezTo>
                  <a:cubicBezTo>
                    <a:pt x="5" y="7"/>
                    <a:pt x="3" y="6"/>
                    <a:pt x="1" y="8"/>
                  </a:cubicBezTo>
                  <a:cubicBezTo>
                    <a:pt x="0" y="9"/>
                    <a:pt x="0" y="11"/>
                    <a:pt x="0" y="14"/>
                  </a:cubicBezTo>
                  <a:cubicBezTo>
                    <a:pt x="0" y="18"/>
                    <a:pt x="0" y="22"/>
                    <a:pt x="2" y="27"/>
                  </a:cubicBezTo>
                  <a:cubicBezTo>
                    <a:pt x="2" y="25"/>
                    <a:pt x="0" y="14"/>
                    <a:pt x="3" y="1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6" y="11"/>
                    <a:pt x="6" y="22"/>
                    <a:pt x="10" y="27"/>
                  </a:cubicBezTo>
                  <a:cubicBezTo>
                    <a:pt x="10" y="27"/>
                    <a:pt x="6" y="12"/>
                    <a:pt x="8" y="10"/>
                  </a:cubicBezTo>
                  <a:cubicBezTo>
                    <a:pt x="8" y="10"/>
                    <a:pt x="9" y="9"/>
                    <a:pt x="9" y="9"/>
                  </a:cubicBezTo>
                  <a:cubicBezTo>
                    <a:pt x="12" y="9"/>
                    <a:pt x="17" y="13"/>
                    <a:pt x="19" y="16"/>
                  </a:cubicBezTo>
                  <a:cubicBezTo>
                    <a:pt x="19" y="16"/>
                    <a:pt x="17" y="11"/>
                    <a:pt x="11" y="7"/>
                  </a:cubicBezTo>
                  <a:cubicBezTo>
                    <a:pt x="9" y="5"/>
                    <a:pt x="10" y="4"/>
                    <a:pt x="11" y="4"/>
                  </a:cubicBezTo>
                  <a:cubicBezTo>
                    <a:pt x="14" y="4"/>
                    <a:pt x="18" y="5"/>
                    <a:pt x="20" y="7"/>
                  </a:cubicBezTo>
                  <a:cubicBezTo>
                    <a:pt x="18" y="5"/>
                    <a:pt x="14" y="3"/>
                    <a:pt x="13" y="2"/>
                  </a:cubicBezTo>
                  <a:cubicBezTo>
                    <a:pt x="13" y="2"/>
                    <a:pt x="18" y="1"/>
                    <a:pt x="22" y="1"/>
                  </a:cubicBezTo>
                  <a:cubicBezTo>
                    <a:pt x="23" y="1"/>
                    <a:pt x="24" y="1"/>
                    <a:pt x="25" y="1"/>
                  </a:cubicBezTo>
                  <a:cubicBezTo>
                    <a:pt x="23" y="0"/>
                    <a:pt x="21" y="0"/>
                    <a:pt x="20" y="0"/>
                  </a:cubicBezTo>
                  <a:cubicBezTo>
                    <a:pt x="18" y="0"/>
                    <a:pt x="17" y="0"/>
                    <a:pt x="1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0" name="Freeform 941">
              <a:extLst>
                <a:ext uri="{FF2B5EF4-FFF2-40B4-BE49-F238E27FC236}">
                  <a16:creationId xmlns:a16="http://schemas.microsoft.com/office/drawing/2014/main" id="{6656DC5C-93A0-4442-B7E6-CBB42C7BD3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2187" y="5592763"/>
              <a:ext cx="139700" cy="111125"/>
            </a:xfrm>
            <a:custGeom>
              <a:avLst/>
              <a:gdLst>
                <a:gd name="T0" fmla="*/ 15 w 30"/>
                <a:gd name="T1" fmla="*/ 0 h 24"/>
                <a:gd name="T2" fmla="*/ 0 w 30"/>
                <a:gd name="T3" fmla="*/ 5 h 24"/>
                <a:gd name="T4" fmla="*/ 10 w 30"/>
                <a:gd name="T5" fmla="*/ 3 h 24"/>
                <a:gd name="T6" fmla="*/ 14 w 30"/>
                <a:gd name="T7" fmla="*/ 4 h 24"/>
                <a:gd name="T8" fmla="*/ 2 w 30"/>
                <a:gd name="T9" fmla="*/ 14 h 24"/>
                <a:gd name="T10" fmla="*/ 16 w 30"/>
                <a:gd name="T11" fmla="*/ 7 h 24"/>
                <a:gd name="T12" fmla="*/ 17 w 30"/>
                <a:gd name="T13" fmla="*/ 7 h 24"/>
                <a:gd name="T14" fmla="*/ 16 w 30"/>
                <a:gd name="T15" fmla="*/ 18 h 24"/>
                <a:gd name="T16" fmla="*/ 21 w 30"/>
                <a:gd name="T17" fmla="*/ 9 h 24"/>
                <a:gd name="T18" fmla="*/ 22 w 30"/>
                <a:gd name="T19" fmla="*/ 9 h 24"/>
                <a:gd name="T20" fmla="*/ 23 w 30"/>
                <a:gd name="T21" fmla="*/ 19 h 24"/>
                <a:gd name="T22" fmla="*/ 26 w 30"/>
                <a:gd name="T23" fmla="*/ 11 h 24"/>
                <a:gd name="T24" fmla="*/ 30 w 30"/>
                <a:gd name="T25" fmla="*/ 24 h 24"/>
                <a:gd name="T26" fmla="*/ 30 w 30"/>
                <a:gd name="T27" fmla="*/ 23 h 24"/>
                <a:gd name="T28" fmla="*/ 29 w 30"/>
                <a:gd name="T29" fmla="*/ 18 h 24"/>
                <a:gd name="T30" fmla="*/ 22 w 30"/>
                <a:gd name="T31" fmla="*/ 5 h 24"/>
                <a:gd name="T32" fmla="*/ 22 w 30"/>
                <a:gd name="T33" fmla="*/ 5 h 24"/>
                <a:gd name="T34" fmla="*/ 22 w 30"/>
                <a:gd name="T35" fmla="*/ 5 h 24"/>
                <a:gd name="T36" fmla="*/ 18 w 30"/>
                <a:gd name="T37" fmla="*/ 1 h 24"/>
                <a:gd name="T38" fmla="*/ 15 w 30"/>
                <a:gd name="T3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0" h="24">
                  <a:moveTo>
                    <a:pt x="15" y="0"/>
                  </a:moveTo>
                  <a:cubicBezTo>
                    <a:pt x="11" y="0"/>
                    <a:pt x="5" y="2"/>
                    <a:pt x="0" y="5"/>
                  </a:cubicBezTo>
                  <a:cubicBezTo>
                    <a:pt x="1" y="5"/>
                    <a:pt x="6" y="3"/>
                    <a:pt x="10" y="3"/>
                  </a:cubicBezTo>
                  <a:cubicBezTo>
                    <a:pt x="12" y="3"/>
                    <a:pt x="13" y="3"/>
                    <a:pt x="14" y="4"/>
                  </a:cubicBezTo>
                  <a:cubicBezTo>
                    <a:pt x="14" y="4"/>
                    <a:pt x="8" y="6"/>
                    <a:pt x="2" y="14"/>
                  </a:cubicBezTo>
                  <a:cubicBezTo>
                    <a:pt x="3" y="13"/>
                    <a:pt x="12" y="7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20" y="9"/>
                    <a:pt x="16" y="18"/>
                    <a:pt x="16" y="18"/>
                  </a:cubicBezTo>
                  <a:cubicBezTo>
                    <a:pt x="16" y="18"/>
                    <a:pt x="21" y="12"/>
                    <a:pt x="21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3" y="9"/>
                    <a:pt x="24" y="14"/>
                    <a:pt x="23" y="19"/>
                  </a:cubicBezTo>
                  <a:cubicBezTo>
                    <a:pt x="23" y="19"/>
                    <a:pt x="26" y="14"/>
                    <a:pt x="26" y="11"/>
                  </a:cubicBezTo>
                  <a:cubicBezTo>
                    <a:pt x="26" y="11"/>
                    <a:pt x="29" y="17"/>
                    <a:pt x="30" y="24"/>
                  </a:cubicBezTo>
                  <a:cubicBezTo>
                    <a:pt x="30" y="24"/>
                    <a:pt x="30" y="24"/>
                    <a:pt x="30" y="23"/>
                  </a:cubicBezTo>
                  <a:cubicBezTo>
                    <a:pt x="30" y="21"/>
                    <a:pt x="29" y="19"/>
                    <a:pt x="29" y="18"/>
                  </a:cubicBezTo>
                  <a:cubicBezTo>
                    <a:pt x="29" y="7"/>
                    <a:pt x="25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0" y="5"/>
                    <a:pt x="20" y="3"/>
                    <a:pt x="18" y="1"/>
                  </a:cubicBezTo>
                  <a:cubicBezTo>
                    <a:pt x="17" y="0"/>
                    <a:pt x="16" y="0"/>
                    <a:pt x="15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1" name="Freeform 942">
              <a:extLst>
                <a:ext uri="{FF2B5EF4-FFF2-40B4-BE49-F238E27FC236}">
                  <a16:creationId xmlns:a16="http://schemas.microsoft.com/office/drawing/2014/main" id="{AD452313-E362-4DB0-9272-347476A2342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81062" y="5870576"/>
              <a:ext cx="96838" cy="173038"/>
            </a:xfrm>
            <a:custGeom>
              <a:avLst/>
              <a:gdLst>
                <a:gd name="T0" fmla="*/ 8 w 21"/>
                <a:gd name="T1" fmla="*/ 0 h 37"/>
                <a:gd name="T2" fmla="*/ 16 w 21"/>
                <a:gd name="T3" fmla="*/ 13 h 37"/>
                <a:gd name="T4" fmla="*/ 15 w 21"/>
                <a:gd name="T5" fmla="*/ 14 h 37"/>
                <a:gd name="T6" fmla="*/ 15 w 21"/>
                <a:gd name="T7" fmla="*/ 14 h 37"/>
                <a:gd name="T8" fmla="*/ 1 w 21"/>
                <a:gd name="T9" fmla="*/ 5 h 37"/>
                <a:gd name="T10" fmla="*/ 14 w 21"/>
                <a:gd name="T11" fmla="*/ 19 h 37"/>
                <a:gd name="T12" fmla="*/ 10 w 21"/>
                <a:gd name="T13" fmla="*/ 21 h 37"/>
                <a:gd name="T14" fmla="*/ 3 w 21"/>
                <a:gd name="T15" fmla="*/ 20 h 37"/>
                <a:gd name="T16" fmla="*/ 13 w 21"/>
                <a:gd name="T17" fmla="*/ 24 h 37"/>
                <a:gd name="T18" fmla="*/ 13 w 21"/>
                <a:gd name="T19" fmla="*/ 24 h 37"/>
                <a:gd name="T20" fmla="*/ 15 w 21"/>
                <a:gd name="T21" fmla="*/ 25 h 37"/>
                <a:gd name="T22" fmla="*/ 6 w 21"/>
                <a:gd name="T23" fmla="*/ 27 h 37"/>
                <a:gd name="T24" fmla="*/ 0 w 21"/>
                <a:gd name="T25" fmla="*/ 27 h 37"/>
                <a:gd name="T26" fmla="*/ 11 w 21"/>
                <a:gd name="T27" fmla="*/ 30 h 37"/>
                <a:gd name="T28" fmla="*/ 13 w 21"/>
                <a:gd name="T29" fmla="*/ 30 h 37"/>
                <a:gd name="T30" fmla="*/ 13 w 21"/>
                <a:gd name="T31" fmla="*/ 30 h 37"/>
                <a:gd name="T32" fmla="*/ 15 w 21"/>
                <a:gd name="T33" fmla="*/ 30 h 37"/>
                <a:gd name="T34" fmla="*/ 5 w 21"/>
                <a:gd name="T35" fmla="*/ 37 h 37"/>
                <a:gd name="T36" fmla="*/ 19 w 21"/>
                <a:gd name="T37" fmla="*/ 29 h 37"/>
                <a:gd name="T38" fmla="*/ 19 w 21"/>
                <a:gd name="T39" fmla="*/ 28 h 37"/>
                <a:gd name="T40" fmla="*/ 19 w 21"/>
                <a:gd name="T41" fmla="*/ 25 h 37"/>
                <a:gd name="T42" fmla="*/ 20 w 21"/>
                <a:gd name="T43" fmla="*/ 23 h 37"/>
                <a:gd name="T44" fmla="*/ 21 w 21"/>
                <a:gd name="T45" fmla="*/ 20 h 37"/>
                <a:gd name="T46" fmla="*/ 16 w 21"/>
                <a:gd name="T47" fmla="*/ 9 h 37"/>
                <a:gd name="T48" fmla="*/ 8 w 21"/>
                <a:gd name="T4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37">
                  <a:moveTo>
                    <a:pt x="8" y="0"/>
                  </a:moveTo>
                  <a:cubicBezTo>
                    <a:pt x="9" y="1"/>
                    <a:pt x="15" y="8"/>
                    <a:pt x="16" y="13"/>
                  </a:cubicBezTo>
                  <a:cubicBezTo>
                    <a:pt x="16" y="14"/>
                    <a:pt x="16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3" y="11"/>
                    <a:pt x="8" y="7"/>
                    <a:pt x="1" y="5"/>
                  </a:cubicBezTo>
                  <a:cubicBezTo>
                    <a:pt x="1" y="5"/>
                    <a:pt x="14" y="15"/>
                    <a:pt x="14" y="19"/>
                  </a:cubicBezTo>
                  <a:cubicBezTo>
                    <a:pt x="14" y="20"/>
                    <a:pt x="12" y="21"/>
                    <a:pt x="10" y="21"/>
                  </a:cubicBezTo>
                  <a:cubicBezTo>
                    <a:pt x="7" y="21"/>
                    <a:pt x="3" y="20"/>
                    <a:pt x="3" y="20"/>
                  </a:cubicBezTo>
                  <a:cubicBezTo>
                    <a:pt x="3" y="20"/>
                    <a:pt x="9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6" y="24"/>
                    <a:pt x="15" y="25"/>
                  </a:cubicBezTo>
                  <a:cubicBezTo>
                    <a:pt x="15" y="26"/>
                    <a:pt x="10" y="27"/>
                    <a:pt x="6" y="27"/>
                  </a:cubicBezTo>
                  <a:cubicBezTo>
                    <a:pt x="4" y="27"/>
                    <a:pt x="2" y="27"/>
                    <a:pt x="0" y="27"/>
                  </a:cubicBezTo>
                  <a:cubicBezTo>
                    <a:pt x="1" y="27"/>
                    <a:pt x="6" y="30"/>
                    <a:pt x="11" y="30"/>
                  </a:cubicBezTo>
                  <a:cubicBezTo>
                    <a:pt x="11" y="30"/>
                    <a:pt x="12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30"/>
                    <a:pt x="15" y="30"/>
                  </a:cubicBezTo>
                  <a:cubicBezTo>
                    <a:pt x="15" y="31"/>
                    <a:pt x="9" y="36"/>
                    <a:pt x="5" y="37"/>
                  </a:cubicBezTo>
                  <a:cubicBezTo>
                    <a:pt x="13" y="36"/>
                    <a:pt x="19" y="31"/>
                    <a:pt x="19" y="29"/>
                  </a:cubicBezTo>
                  <a:cubicBezTo>
                    <a:pt x="19" y="29"/>
                    <a:pt x="19" y="29"/>
                    <a:pt x="19" y="28"/>
                  </a:cubicBezTo>
                  <a:cubicBezTo>
                    <a:pt x="19" y="27"/>
                    <a:pt x="19" y="26"/>
                    <a:pt x="19" y="25"/>
                  </a:cubicBezTo>
                  <a:cubicBezTo>
                    <a:pt x="19" y="25"/>
                    <a:pt x="19" y="24"/>
                    <a:pt x="20" y="23"/>
                  </a:cubicBezTo>
                  <a:cubicBezTo>
                    <a:pt x="21" y="23"/>
                    <a:pt x="21" y="21"/>
                    <a:pt x="21" y="20"/>
                  </a:cubicBezTo>
                  <a:cubicBezTo>
                    <a:pt x="21" y="17"/>
                    <a:pt x="20" y="14"/>
                    <a:pt x="16" y="9"/>
                  </a:cubicBezTo>
                  <a:cubicBezTo>
                    <a:pt x="14" y="6"/>
                    <a:pt x="12" y="3"/>
                    <a:pt x="8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2" name="Freeform 943">
              <a:extLst>
                <a:ext uri="{FF2B5EF4-FFF2-40B4-BE49-F238E27FC236}">
                  <a16:creationId xmlns:a16="http://schemas.microsoft.com/office/drawing/2014/main" id="{2A6CE89C-F94D-4EAD-A2AD-3F45A39952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7275" y="6130926"/>
              <a:ext cx="147638" cy="101600"/>
            </a:xfrm>
            <a:custGeom>
              <a:avLst/>
              <a:gdLst>
                <a:gd name="T0" fmla="*/ 11 w 32"/>
                <a:gd name="T1" fmla="*/ 0 h 22"/>
                <a:gd name="T2" fmla="*/ 14 w 32"/>
                <a:gd name="T3" fmla="*/ 13 h 22"/>
                <a:gd name="T4" fmla="*/ 13 w 32"/>
                <a:gd name="T5" fmla="*/ 18 h 22"/>
                <a:gd name="T6" fmla="*/ 0 w 32"/>
                <a:gd name="T7" fmla="*/ 4 h 22"/>
                <a:gd name="T8" fmla="*/ 9 w 32"/>
                <a:gd name="T9" fmla="*/ 19 h 22"/>
                <a:gd name="T10" fmla="*/ 0 w 32"/>
                <a:gd name="T11" fmla="*/ 14 h 22"/>
                <a:gd name="T12" fmla="*/ 14 w 32"/>
                <a:gd name="T13" fmla="*/ 22 h 22"/>
                <a:gd name="T14" fmla="*/ 15 w 32"/>
                <a:gd name="T15" fmla="*/ 22 h 22"/>
                <a:gd name="T16" fmla="*/ 20 w 32"/>
                <a:gd name="T17" fmla="*/ 19 h 22"/>
                <a:gd name="T18" fmla="*/ 21 w 32"/>
                <a:gd name="T19" fmla="*/ 19 h 22"/>
                <a:gd name="T20" fmla="*/ 22 w 32"/>
                <a:gd name="T21" fmla="*/ 19 h 22"/>
                <a:gd name="T22" fmla="*/ 31 w 32"/>
                <a:gd name="T23" fmla="*/ 9 h 22"/>
                <a:gd name="T24" fmla="*/ 32 w 32"/>
                <a:gd name="T25" fmla="*/ 3 h 22"/>
                <a:gd name="T26" fmla="*/ 26 w 32"/>
                <a:gd name="T27" fmla="*/ 14 h 22"/>
                <a:gd name="T28" fmla="*/ 27 w 32"/>
                <a:gd name="T29" fmla="*/ 2 h 22"/>
                <a:gd name="T30" fmla="*/ 21 w 32"/>
                <a:gd name="T31" fmla="*/ 14 h 22"/>
                <a:gd name="T32" fmla="*/ 21 w 32"/>
                <a:gd name="T33" fmla="*/ 14 h 22"/>
                <a:gd name="T34" fmla="*/ 19 w 32"/>
                <a:gd name="T35" fmla="*/ 2 h 22"/>
                <a:gd name="T36" fmla="*/ 17 w 32"/>
                <a:gd name="T37" fmla="*/ 15 h 22"/>
                <a:gd name="T38" fmla="*/ 17 w 32"/>
                <a:gd name="T39" fmla="*/ 15 h 22"/>
                <a:gd name="T40" fmla="*/ 11 w 32"/>
                <a:gd name="T4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22">
                  <a:moveTo>
                    <a:pt x="11" y="0"/>
                  </a:moveTo>
                  <a:cubicBezTo>
                    <a:pt x="11" y="2"/>
                    <a:pt x="13" y="9"/>
                    <a:pt x="14" y="13"/>
                  </a:cubicBezTo>
                  <a:cubicBezTo>
                    <a:pt x="14" y="16"/>
                    <a:pt x="13" y="18"/>
                    <a:pt x="13" y="18"/>
                  </a:cubicBezTo>
                  <a:cubicBezTo>
                    <a:pt x="8" y="17"/>
                    <a:pt x="0" y="4"/>
                    <a:pt x="0" y="4"/>
                  </a:cubicBezTo>
                  <a:cubicBezTo>
                    <a:pt x="2" y="13"/>
                    <a:pt x="9" y="19"/>
                    <a:pt x="9" y="19"/>
                  </a:cubicBezTo>
                  <a:cubicBezTo>
                    <a:pt x="5" y="18"/>
                    <a:pt x="0" y="14"/>
                    <a:pt x="0" y="14"/>
                  </a:cubicBezTo>
                  <a:cubicBezTo>
                    <a:pt x="5" y="19"/>
                    <a:pt x="11" y="22"/>
                    <a:pt x="14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8" y="21"/>
                    <a:pt x="18" y="19"/>
                    <a:pt x="20" y="19"/>
                  </a:cubicBezTo>
                  <a:cubicBezTo>
                    <a:pt x="20" y="19"/>
                    <a:pt x="20" y="19"/>
                    <a:pt x="21" y="19"/>
                  </a:cubicBezTo>
                  <a:cubicBezTo>
                    <a:pt x="21" y="19"/>
                    <a:pt x="21" y="19"/>
                    <a:pt x="22" y="19"/>
                  </a:cubicBezTo>
                  <a:cubicBezTo>
                    <a:pt x="24" y="19"/>
                    <a:pt x="28" y="17"/>
                    <a:pt x="31" y="9"/>
                  </a:cubicBezTo>
                  <a:cubicBezTo>
                    <a:pt x="31" y="7"/>
                    <a:pt x="32" y="5"/>
                    <a:pt x="32" y="3"/>
                  </a:cubicBezTo>
                  <a:cubicBezTo>
                    <a:pt x="31" y="7"/>
                    <a:pt x="26" y="14"/>
                    <a:pt x="26" y="14"/>
                  </a:cubicBezTo>
                  <a:cubicBezTo>
                    <a:pt x="27" y="12"/>
                    <a:pt x="27" y="4"/>
                    <a:pt x="27" y="2"/>
                  </a:cubicBezTo>
                  <a:cubicBezTo>
                    <a:pt x="27" y="6"/>
                    <a:pt x="23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0" y="14"/>
                    <a:pt x="19" y="4"/>
                    <a:pt x="19" y="2"/>
                  </a:cubicBezTo>
                  <a:cubicBezTo>
                    <a:pt x="19" y="4"/>
                    <a:pt x="19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5" y="14"/>
                    <a:pt x="12" y="3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3" name="Freeform 944">
              <a:extLst>
                <a:ext uri="{FF2B5EF4-FFF2-40B4-BE49-F238E27FC236}">
                  <a16:creationId xmlns:a16="http://schemas.microsoft.com/office/drawing/2014/main" id="{DD630148-E21E-4A9B-81FE-05678FEF70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08112" y="6034088"/>
              <a:ext cx="952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4" name="Freeform 945">
              <a:extLst>
                <a:ext uri="{FF2B5EF4-FFF2-40B4-BE49-F238E27FC236}">
                  <a16:creationId xmlns:a16="http://schemas.microsoft.com/office/drawing/2014/main" id="{F33F7B11-9CDC-49DB-958A-06A4228EF1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03350" y="5918201"/>
              <a:ext cx="115888" cy="171450"/>
            </a:xfrm>
            <a:custGeom>
              <a:avLst/>
              <a:gdLst>
                <a:gd name="T0" fmla="*/ 10 w 25"/>
                <a:gd name="T1" fmla="*/ 0 h 37"/>
                <a:gd name="T2" fmla="*/ 3 w 25"/>
                <a:gd name="T3" fmla="*/ 9 h 37"/>
                <a:gd name="T4" fmla="*/ 0 w 25"/>
                <a:gd name="T5" fmla="*/ 19 h 37"/>
                <a:gd name="T6" fmla="*/ 2 w 25"/>
                <a:gd name="T7" fmla="*/ 23 h 37"/>
                <a:gd name="T8" fmla="*/ 3 w 25"/>
                <a:gd name="T9" fmla="*/ 25 h 37"/>
                <a:gd name="T10" fmla="*/ 3 w 25"/>
                <a:gd name="T11" fmla="*/ 27 h 37"/>
                <a:gd name="T12" fmla="*/ 3 w 25"/>
                <a:gd name="T13" fmla="*/ 29 h 37"/>
                <a:gd name="T14" fmla="*/ 24 w 25"/>
                <a:gd name="T15" fmla="*/ 37 h 37"/>
                <a:gd name="T16" fmla="*/ 25 w 25"/>
                <a:gd name="T17" fmla="*/ 37 h 37"/>
                <a:gd name="T18" fmla="*/ 12 w 25"/>
                <a:gd name="T19" fmla="*/ 31 h 37"/>
                <a:gd name="T20" fmla="*/ 22 w 25"/>
                <a:gd name="T21" fmla="*/ 25 h 37"/>
                <a:gd name="T22" fmla="*/ 12 w 25"/>
                <a:gd name="T23" fmla="*/ 27 h 37"/>
                <a:gd name="T24" fmla="*/ 10 w 25"/>
                <a:gd name="T25" fmla="*/ 26 h 37"/>
                <a:gd name="T26" fmla="*/ 22 w 25"/>
                <a:gd name="T27" fmla="*/ 18 h 37"/>
                <a:gd name="T28" fmla="*/ 9 w 25"/>
                <a:gd name="T29" fmla="*/ 22 h 37"/>
                <a:gd name="T30" fmla="*/ 9 w 25"/>
                <a:gd name="T31" fmla="*/ 22 h 37"/>
                <a:gd name="T32" fmla="*/ 17 w 25"/>
                <a:gd name="T33" fmla="*/ 9 h 37"/>
                <a:gd name="T34" fmla="*/ 6 w 25"/>
                <a:gd name="T35" fmla="*/ 17 h 37"/>
                <a:gd name="T36" fmla="*/ 5 w 25"/>
                <a:gd name="T37" fmla="*/ 16 h 37"/>
                <a:gd name="T38" fmla="*/ 10 w 25"/>
                <a:gd name="T3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" h="37">
                  <a:moveTo>
                    <a:pt x="10" y="0"/>
                  </a:moveTo>
                  <a:cubicBezTo>
                    <a:pt x="7" y="2"/>
                    <a:pt x="5" y="6"/>
                    <a:pt x="3" y="9"/>
                  </a:cubicBezTo>
                  <a:cubicBezTo>
                    <a:pt x="1" y="13"/>
                    <a:pt x="0" y="16"/>
                    <a:pt x="0" y="19"/>
                  </a:cubicBezTo>
                  <a:cubicBezTo>
                    <a:pt x="0" y="21"/>
                    <a:pt x="1" y="23"/>
                    <a:pt x="2" y="23"/>
                  </a:cubicBezTo>
                  <a:cubicBezTo>
                    <a:pt x="3" y="24"/>
                    <a:pt x="3" y="25"/>
                    <a:pt x="3" y="25"/>
                  </a:cubicBezTo>
                  <a:cubicBezTo>
                    <a:pt x="3" y="26"/>
                    <a:pt x="3" y="27"/>
                    <a:pt x="3" y="27"/>
                  </a:cubicBezTo>
                  <a:cubicBezTo>
                    <a:pt x="3" y="28"/>
                    <a:pt x="3" y="28"/>
                    <a:pt x="3" y="29"/>
                  </a:cubicBezTo>
                  <a:cubicBezTo>
                    <a:pt x="4" y="31"/>
                    <a:pt x="14" y="37"/>
                    <a:pt x="24" y="37"/>
                  </a:cubicBezTo>
                  <a:cubicBezTo>
                    <a:pt x="24" y="37"/>
                    <a:pt x="24" y="37"/>
                    <a:pt x="25" y="37"/>
                  </a:cubicBezTo>
                  <a:cubicBezTo>
                    <a:pt x="20" y="37"/>
                    <a:pt x="14" y="34"/>
                    <a:pt x="12" y="31"/>
                  </a:cubicBezTo>
                  <a:cubicBezTo>
                    <a:pt x="10" y="29"/>
                    <a:pt x="17" y="27"/>
                    <a:pt x="22" y="25"/>
                  </a:cubicBezTo>
                  <a:cubicBezTo>
                    <a:pt x="19" y="26"/>
                    <a:pt x="15" y="27"/>
                    <a:pt x="12" y="27"/>
                  </a:cubicBezTo>
                  <a:cubicBezTo>
                    <a:pt x="11" y="27"/>
                    <a:pt x="11" y="27"/>
                    <a:pt x="10" y="26"/>
                  </a:cubicBezTo>
                  <a:cubicBezTo>
                    <a:pt x="10" y="24"/>
                    <a:pt x="21" y="18"/>
                    <a:pt x="22" y="18"/>
                  </a:cubicBezTo>
                  <a:cubicBezTo>
                    <a:pt x="22" y="18"/>
                    <a:pt x="12" y="22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7" y="21"/>
                    <a:pt x="16" y="11"/>
                    <a:pt x="17" y="9"/>
                  </a:cubicBezTo>
                  <a:cubicBezTo>
                    <a:pt x="16" y="10"/>
                    <a:pt x="10" y="17"/>
                    <a:pt x="6" y="17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2" y="12"/>
                    <a:pt x="9" y="1"/>
                    <a:pt x="1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5" name="Freeform 946">
              <a:extLst>
                <a:ext uri="{FF2B5EF4-FFF2-40B4-BE49-F238E27FC236}">
                  <a16:creationId xmlns:a16="http://schemas.microsoft.com/office/drawing/2014/main" id="{70F9B301-D22F-49A7-980E-41E96C95C19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94025" y="5811838"/>
              <a:ext cx="355600" cy="227013"/>
            </a:xfrm>
            <a:custGeom>
              <a:avLst/>
              <a:gdLst>
                <a:gd name="T0" fmla="*/ 2 w 77"/>
                <a:gd name="T1" fmla="*/ 18 h 49"/>
                <a:gd name="T2" fmla="*/ 9 w 77"/>
                <a:gd name="T3" fmla="*/ 5 h 49"/>
                <a:gd name="T4" fmla="*/ 14 w 77"/>
                <a:gd name="T5" fmla="*/ 1 h 49"/>
                <a:gd name="T6" fmla="*/ 28 w 77"/>
                <a:gd name="T7" fmla="*/ 3 h 49"/>
                <a:gd name="T8" fmla="*/ 41 w 77"/>
                <a:gd name="T9" fmla="*/ 8 h 49"/>
                <a:gd name="T10" fmla="*/ 28 w 77"/>
                <a:gd name="T11" fmla="*/ 9 h 49"/>
                <a:gd name="T12" fmla="*/ 48 w 77"/>
                <a:gd name="T13" fmla="*/ 11 h 49"/>
                <a:gd name="T14" fmla="*/ 73 w 77"/>
                <a:gd name="T15" fmla="*/ 25 h 49"/>
                <a:gd name="T16" fmla="*/ 72 w 77"/>
                <a:gd name="T17" fmla="*/ 25 h 49"/>
                <a:gd name="T18" fmla="*/ 75 w 77"/>
                <a:gd name="T19" fmla="*/ 43 h 49"/>
                <a:gd name="T20" fmla="*/ 58 w 77"/>
                <a:gd name="T21" fmla="*/ 46 h 49"/>
                <a:gd name="T22" fmla="*/ 42 w 77"/>
                <a:gd name="T23" fmla="*/ 49 h 49"/>
                <a:gd name="T24" fmla="*/ 29 w 77"/>
                <a:gd name="T25" fmla="*/ 46 h 49"/>
                <a:gd name="T26" fmla="*/ 28 w 77"/>
                <a:gd name="T27" fmla="*/ 46 h 49"/>
                <a:gd name="T28" fmla="*/ 11 w 77"/>
                <a:gd name="T29" fmla="*/ 40 h 49"/>
                <a:gd name="T30" fmla="*/ 2 w 77"/>
                <a:gd name="T31" fmla="*/ 24 h 49"/>
                <a:gd name="T32" fmla="*/ 2 w 77"/>
                <a:gd name="T33" fmla="*/ 1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49">
                  <a:moveTo>
                    <a:pt x="2" y="18"/>
                  </a:moveTo>
                  <a:cubicBezTo>
                    <a:pt x="4" y="15"/>
                    <a:pt x="4" y="11"/>
                    <a:pt x="9" y="5"/>
                  </a:cubicBezTo>
                  <a:cubicBezTo>
                    <a:pt x="10" y="4"/>
                    <a:pt x="12" y="3"/>
                    <a:pt x="14" y="1"/>
                  </a:cubicBezTo>
                  <a:cubicBezTo>
                    <a:pt x="17" y="0"/>
                    <a:pt x="22" y="1"/>
                    <a:pt x="28" y="3"/>
                  </a:cubicBezTo>
                  <a:cubicBezTo>
                    <a:pt x="32" y="4"/>
                    <a:pt x="36" y="6"/>
                    <a:pt x="41" y="8"/>
                  </a:cubicBezTo>
                  <a:cubicBezTo>
                    <a:pt x="35" y="8"/>
                    <a:pt x="30" y="9"/>
                    <a:pt x="28" y="9"/>
                  </a:cubicBezTo>
                  <a:cubicBezTo>
                    <a:pt x="33" y="9"/>
                    <a:pt x="41" y="10"/>
                    <a:pt x="48" y="11"/>
                  </a:cubicBezTo>
                  <a:cubicBezTo>
                    <a:pt x="57" y="16"/>
                    <a:pt x="67" y="21"/>
                    <a:pt x="73" y="25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59" y="30"/>
                    <a:pt x="77" y="43"/>
                    <a:pt x="75" y="43"/>
                  </a:cubicBezTo>
                  <a:cubicBezTo>
                    <a:pt x="58" y="46"/>
                    <a:pt x="58" y="46"/>
                    <a:pt x="58" y="46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2" y="49"/>
                    <a:pt x="36" y="48"/>
                    <a:pt x="29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2" y="45"/>
                    <a:pt x="15" y="42"/>
                    <a:pt x="11" y="40"/>
                  </a:cubicBezTo>
                  <a:cubicBezTo>
                    <a:pt x="4" y="34"/>
                    <a:pt x="3" y="26"/>
                    <a:pt x="2" y="24"/>
                  </a:cubicBezTo>
                  <a:cubicBezTo>
                    <a:pt x="2" y="23"/>
                    <a:pt x="0" y="21"/>
                    <a:pt x="2" y="18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6" name="Freeform 947">
              <a:extLst>
                <a:ext uri="{FF2B5EF4-FFF2-40B4-BE49-F238E27FC236}">
                  <a16:creationId xmlns:a16="http://schemas.microsoft.com/office/drawing/2014/main" id="{F873F1D0-B253-4CB8-BB2D-4DCAA10D2AFE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3206750" y="5834063"/>
              <a:ext cx="138113" cy="176213"/>
            </a:xfrm>
            <a:custGeom>
              <a:avLst/>
              <a:gdLst>
                <a:gd name="T0" fmla="*/ 15 w 30"/>
                <a:gd name="T1" fmla="*/ 33 h 38"/>
                <a:gd name="T2" fmla="*/ 12 w 30"/>
                <a:gd name="T3" fmla="*/ 36 h 38"/>
                <a:gd name="T4" fmla="*/ 17 w 30"/>
                <a:gd name="T5" fmla="*/ 38 h 38"/>
                <a:gd name="T6" fmla="*/ 19 w 30"/>
                <a:gd name="T7" fmla="*/ 36 h 38"/>
                <a:gd name="T8" fmla="*/ 15 w 30"/>
                <a:gd name="T9" fmla="*/ 33 h 38"/>
                <a:gd name="T10" fmla="*/ 25 w 30"/>
                <a:gd name="T11" fmla="*/ 24 h 38"/>
                <a:gd name="T12" fmla="*/ 24 w 30"/>
                <a:gd name="T13" fmla="*/ 25 h 38"/>
                <a:gd name="T14" fmla="*/ 30 w 30"/>
                <a:gd name="T15" fmla="*/ 26 h 38"/>
                <a:gd name="T16" fmla="*/ 25 w 30"/>
                <a:gd name="T17" fmla="*/ 24 h 38"/>
                <a:gd name="T18" fmla="*/ 18 w 30"/>
                <a:gd name="T19" fmla="*/ 21 h 38"/>
                <a:gd name="T20" fmla="*/ 6 w 30"/>
                <a:gd name="T21" fmla="*/ 30 h 38"/>
                <a:gd name="T22" fmla="*/ 10 w 30"/>
                <a:gd name="T23" fmla="*/ 35 h 38"/>
                <a:gd name="T24" fmla="*/ 11 w 30"/>
                <a:gd name="T25" fmla="*/ 35 h 38"/>
                <a:gd name="T26" fmla="*/ 13 w 30"/>
                <a:gd name="T27" fmla="*/ 32 h 38"/>
                <a:gd name="T28" fmla="*/ 11 w 30"/>
                <a:gd name="T29" fmla="*/ 27 h 38"/>
                <a:gd name="T30" fmla="*/ 18 w 30"/>
                <a:gd name="T31" fmla="*/ 24 h 38"/>
                <a:gd name="T32" fmla="*/ 22 w 30"/>
                <a:gd name="T33" fmla="*/ 24 h 38"/>
                <a:gd name="T34" fmla="*/ 23 w 30"/>
                <a:gd name="T35" fmla="*/ 23 h 38"/>
                <a:gd name="T36" fmla="*/ 18 w 30"/>
                <a:gd name="T37" fmla="*/ 21 h 38"/>
                <a:gd name="T38" fmla="*/ 15 w 30"/>
                <a:gd name="T39" fmla="*/ 13 h 38"/>
                <a:gd name="T40" fmla="*/ 1 w 30"/>
                <a:gd name="T41" fmla="*/ 19 h 38"/>
                <a:gd name="T42" fmla="*/ 5 w 30"/>
                <a:gd name="T43" fmla="*/ 29 h 38"/>
                <a:gd name="T44" fmla="*/ 16 w 30"/>
                <a:gd name="T45" fmla="*/ 20 h 38"/>
                <a:gd name="T46" fmla="*/ 12 w 30"/>
                <a:gd name="T47" fmla="*/ 16 h 38"/>
                <a:gd name="T48" fmla="*/ 15 w 30"/>
                <a:gd name="T49" fmla="*/ 13 h 38"/>
                <a:gd name="T50" fmla="*/ 15 w 30"/>
                <a:gd name="T51" fmla="*/ 13 h 38"/>
                <a:gd name="T52" fmla="*/ 10 w 30"/>
                <a:gd name="T53" fmla="*/ 6 h 38"/>
                <a:gd name="T54" fmla="*/ 3 w 30"/>
                <a:gd name="T55" fmla="*/ 8 h 38"/>
                <a:gd name="T56" fmla="*/ 1 w 30"/>
                <a:gd name="T57" fmla="*/ 13 h 38"/>
                <a:gd name="T58" fmla="*/ 0 w 30"/>
                <a:gd name="T59" fmla="*/ 16 h 38"/>
                <a:gd name="T60" fmla="*/ 0 w 30"/>
                <a:gd name="T61" fmla="*/ 17 h 38"/>
                <a:gd name="T62" fmla="*/ 14 w 30"/>
                <a:gd name="T63" fmla="*/ 11 h 38"/>
                <a:gd name="T64" fmla="*/ 13 w 30"/>
                <a:gd name="T65" fmla="*/ 10 h 38"/>
                <a:gd name="T66" fmla="*/ 9 w 30"/>
                <a:gd name="T67" fmla="*/ 7 h 38"/>
                <a:gd name="T68" fmla="*/ 10 w 30"/>
                <a:gd name="T69" fmla="*/ 6 h 38"/>
                <a:gd name="T70" fmla="*/ 8 w 30"/>
                <a:gd name="T71" fmla="*/ 0 h 38"/>
                <a:gd name="T72" fmla="*/ 8 w 30"/>
                <a:gd name="T73" fmla="*/ 0 h 38"/>
                <a:gd name="T74" fmla="*/ 5 w 30"/>
                <a:gd name="T75" fmla="*/ 5 h 38"/>
                <a:gd name="T76" fmla="*/ 9 w 30"/>
                <a:gd name="T77" fmla="*/ 3 h 38"/>
                <a:gd name="T78" fmla="*/ 8 w 30"/>
                <a:gd name="T7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0" h="38">
                  <a:moveTo>
                    <a:pt x="15" y="33"/>
                  </a:moveTo>
                  <a:cubicBezTo>
                    <a:pt x="14" y="34"/>
                    <a:pt x="13" y="35"/>
                    <a:pt x="12" y="36"/>
                  </a:cubicBezTo>
                  <a:cubicBezTo>
                    <a:pt x="14" y="37"/>
                    <a:pt x="15" y="37"/>
                    <a:pt x="17" y="38"/>
                  </a:cubicBezTo>
                  <a:cubicBezTo>
                    <a:pt x="17" y="37"/>
                    <a:pt x="18" y="37"/>
                    <a:pt x="19" y="36"/>
                  </a:cubicBezTo>
                  <a:cubicBezTo>
                    <a:pt x="17" y="35"/>
                    <a:pt x="16" y="34"/>
                    <a:pt x="15" y="33"/>
                  </a:cubicBezTo>
                  <a:moveTo>
                    <a:pt x="25" y="24"/>
                  </a:moveTo>
                  <a:cubicBezTo>
                    <a:pt x="25" y="24"/>
                    <a:pt x="24" y="25"/>
                    <a:pt x="24" y="25"/>
                  </a:cubicBezTo>
                  <a:cubicBezTo>
                    <a:pt x="27" y="25"/>
                    <a:pt x="29" y="26"/>
                    <a:pt x="30" y="26"/>
                  </a:cubicBezTo>
                  <a:cubicBezTo>
                    <a:pt x="29" y="26"/>
                    <a:pt x="27" y="25"/>
                    <a:pt x="25" y="24"/>
                  </a:cubicBezTo>
                  <a:moveTo>
                    <a:pt x="18" y="21"/>
                  </a:moveTo>
                  <a:cubicBezTo>
                    <a:pt x="13" y="24"/>
                    <a:pt x="9" y="27"/>
                    <a:pt x="6" y="30"/>
                  </a:cubicBezTo>
                  <a:cubicBezTo>
                    <a:pt x="7" y="32"/>
                    <a:pt x="8" y="33"/>
                    <a:pt x="10" y="35"/>
                  </a:cubicBezTo>
                  <a:cubicBezTo>
                    <a:pt x="10" y="35"/>
                    <a:pt x="11" y="35"/>
                    <a:pt x="11" y="35"/>
                  </a:cubicBezTo>
                  <a:cubicBezTo>
                    <a:pt x="12" y="34"/>
                    <a:pt x="13" y="33"/>
                    <a:pt x="13" y="32"/>
                  </a:cubicBezTo>
                  <a:cubicBezTo>
                    <a:pt x="12" y="31"/>
                    <a:pt x="11" y="29"/>
                    <a:pt x="11" y="27"/>
                  </a:cubicBezTo>
                  <a:cubicBezTo>
                    <a:pt x="11" y="25"/>
                    <a:pt x="14" y="24"/>
                    <a:pt x="18" y="24"/>
                  </a:cubicBezTo>
                  <a:cubicBezTo>
                    <a:pt x="19" y="24"/>
                    <a:pt x="20" y="24"/>
                    <a:pt x="22" y="24"/>
                  </a:cubicBezTo>
                  <a:cubicBezTo>
                    <a:pt x="22" y="24"/>
                    <a:pt x="22" y="24"/>
                    <a:pt x="23" y="23"/>
                  </a:cubicBezTo>
                  <a:cubicBezTo>
                    <a:pt x="21" y="23"/>
                    <a:pt x="19" y="22"/>
                    <a:pt x="18" y="21"/>
                  </a:cubicBezTo>
                  <a:moveTo>
                    <a:pt x="15" y="13"/>
                  </a:moveTo>
                  <a:cubicBezTo>
                    <a:pt x="10" y="15"/>
                    <a:pt x="6" y="17"/>
                    <a:pt x="1" y="19"/>
                  </a:cubicBezTo>
                  <a:cubicBezTo>
                    <a:pt x="1" y="21"/>
                    <a:pt x="2" y="24"/>
                    <a:pt x="5" y="29"/>
                  </a:cubicBezTo>
                  <a:cubicBezTo>
                    <a:pt x="8" y="25"/>
                    <a:pt x="12" y="22"/>
                    <a:pt x="16" y="20"/>
                  </a:cubicBezTo>
                  <a:cubicBezTo>
                    <a:pt x="14" y="19"/>
                    <a:pt x="12" y="17"/>
                    <a:pt x="12" y="16"/>
                  </a:cubicBezTo>
                  <a:cubicBezTo>
                    <a:pt x="12" y="14"/>
                    <a:pt x="13" y="14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moveTo>
                    <a:pt x="10" y="6"/>
                  </a:moveTo>
                  <a:cubicBezTo>
                    <a:pt x="7" y="7"/>
                    <a:pt x="5" y="7"/>
                    <a:pt x="3" y="8"/>
                  </a:cubicBezTo>
                  <a:cubicBezTo>
                    <a:pt x="2" y="10"/>
                    <a:pt x="2" y="12"/>
                    <a:pt x="1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" y="15"/>
                    <a:pt x="9" y="13"/>
                    <a:pt x="14" y="11"/>
                  </a:cubicBezTo>
                  <a:cubicBezTo>
                    <a:pt x="14" y="11"/>
                    <a:pt x="13" y="11"/>
                    <a:pt x="13" y="10"/>
                  </a:cubicBezTo>
                  <a:cubicBezTo>
                    <a:pt x="11" y="10"/>
                    <a:pt x="10" y="9"/>
                    <a:pt x="9" y="7"/>
                  </a:cubicBezTo>
                  <a:cubicBezTo>
                    <a:pt x="9" y="7"/>
                    <a:pt x="9" y="6"/>
                    <a:pt x="10" y="6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6" y="2"/>
                    <a:pt x="5" y="3"/>
                    <a:pt x="5" y="5"/>
                  </a:cubicBezTo>
                  <a:cubicBezTo>
                    <a:pt x="6" y="4"/>
                    <a:pt x="8" y="4"/>
                    <a:pt x="9" y="3"/>
                  </a:cubicBezTo>
                  <a:cubicBezTo>
                    <a:pt x="9" y="2"/>
                    <a:pt x="8" y="1"/>
                    <a:pt x="8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7" name="Freeform 948">
              <a:extLst>
                <a:ext uri="{FF2B5EF4-FFF2-40B4-BE49-F238E27FC236}">
                  <a16:creationId xmlns:a16="http://schemas.microsoft.com/office/drawing/2014/main" id="{C0600DFA-2728-46E7-8A01-BBE19BEC59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24175" y="6094413"/>
              <a:ext cx="328613" cy="309563"/>
            </a:xfrm>
            <a:custGeom>
              <a:avLst/>
              <a:gdLst>
                <a:gd name="T0" fmla="*/ 3 w 71"/>
                <a:gd name="T1" fmla="*/ 26 h 67"/>
                <a:gd name="T2" fmla="*/ 3 w 71"/>
                <a:gd name="T3" fmla="*/ 26 h 67"/>
                <a:gd name="T4" fmla="*/ 4 w 71"/>
                <a:gd name="T5" fmla="*/ 26 h 67"/>
                <a:gd name="T6" fmla="*/ 26 w 71"/>
                <a:gd name="T7" fmla="*/ 0 h 67"/>
                <a:gd name="T8" fmla="*/ 71 w 71"/>
                <a:gd name="T9" fmla="*/ 12 h 67"/>
                <a:gd name="T10" fmla="*/ 40 w 71"/>
                <a:gd name="T11" fmla="*/ 55 h 67"/>
                <a:gd name="T12" fmla="*/ 40 w 71"/>
                <a:gd name="T13" fmla="*/ 55 h 67"/>
                <a:gd name="T14" fmla="*/ 22 w 71"/>
                <a:gd name="T15" fmla="*/ 63 h 67"/>
                <a:gd name="T16" fmla="*/ 16 w 71"/>
                <a:gd name="T17" fmla="*/ 63 h 67"/>
                <a:gd name="T18" fmla="*/ 11 w 71"/>
                <a:gd name="T19" fmla="*/ 53 h 67"/>
                <a:gd name="T20" fmla="*/ 3 w 71"/>
                <a:gd name="T21" fmla="*/ 49 h 67"/>
                <a:gd name="T22" fmla="*/ 3 w 71"/>
                <a:gd name="T23" fmla="*/ 2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67">
                  <a:moveTo>
                    <a:pt x="3" y="26"/>
                  </a:moveTo>
                  <a:cubicBezTo>
                    <a:pt x="3" y="26"/>
                    <a:pt x="3" y="26"/>
                    <a:pt x="3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6" y="17"/>
                    <a:pt x="13" y="8"/>
                    <a:pt x="26" y="0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1" y="12"/>
                    <a:pt x="63" y="39"/>
                    <a:pt x="40" y="55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35" y="58"/>
                    <a:pt x="29" y="61"/>
                    <a:pt x="22" y="63"/>
                  </a:cubicBezTo>
                  <a:cubicBezTo>
                    <a:pt x="22" y="63"/>
                    <a:pt x="19" y="67"/>
                    <a:pt x="16" y="63"/>
                  </a:cubicBezTo>
                  <a:cubicBezTo>
                    <a:pt x="13" y="60"/>
                    <a:pt x="15" y="54"/>
                    <a:pt x="11" y="53"/>
                  </a:cubicBezTo>
                  <a:cubicBezTo>
                    <a:pt x="8" y="52"/>
                    <a:pt x="6" y="54"/>
                    <a:pt x="3" y="49"/>
                  </a:cubicBezTo>
                  <a:cubicBezTo>
                    <a:pt x="2" y="47"/>
                    <a:pt x="0" y="37"/>
                    <a:pt x="3" y="26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8" name="Freeform 949">
              <a:extLst>
                <a:ext uri="{FF2B5EF4-FFF2-40B4-BE49-F238E27FC236}">
                  <a16:creationId xmlns:a16="http://schemas.microsoft.com/office/drawing/2014/main" id="{3570D005-C434-41C6-8CEA-548D33BB3521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3067050" y="6215063"/>
              <a:ext cx="180975" cy="180975"/>
            </a:xfrm>
            <a:custGeom>
              <a:avLst/>
              <a:gdLst>
                <a:gd name="T0" fmla="*/ 39 w 39"/>
                <a:gd name="T1" fmla="*/ 29 h 39"/>
                <a:gd name="T2" fmla="*/ 28 w 39"/>
                <a:gd name="T3" fmla="*/ 32 h 39"/>
                <a:gd name="T4" fmla="*/ 18 w 39"/>
                <a:gd name="T5" fmla="*/ 39 h 39"/>
                <a:gd name="T6" fmla="*/ 18 w 39"/>
                <a:gd name="T7" fmla="*/ 39 h 39"/>
                <a:gd name="T8" fmla="*/ 21 w 39"/>
                <a:gd name="T9" fmla="*/ 37 h 39"/>
                <a:gd name="T10" fmla="*/ 39 w 39"/>
                <a:gd name="T11" fmla="*/ 29 h 39"/>
                <a:gd name="T12" fmla="*/ 32 w 39"/>
                <a:gd name="T13" fmla="*/ 18 h 39"/>
                <a:gd name="T14" fmla="*/ 17 w 39"/>
                <a:gd name="T15" fmla="*/ 23 h 39"/>
                <a:gd name="T16" fmla="*/ 16 w 39"/>
                <a:gd name="T17" fmla="*/ 23 h 39"/>
                <a:gd name="T18" fmla="*/ 7 w 39"/>
                <a:gd name="T19" fmla="*/ 24 h 39"/>
                <a:gd name="T20" fmla="*/ 3 w 39"/>
                <a:gd name="T21" fmla="*/ 24 h 39"/>
                <a:gd name="T22" fmla="*/ 10 w 39"/>
                <a:gd name="T23" fmla="*/ 27 h 39"/>
                <a:gd name="T24" fmla="*/ 15 w 39"/>
                <a:gd name="T25" fmla="*/ 37 h 39"/>
                <a:gd name="T26" fmla="*/ 16 w 39"/>
                <a:gd name="T27" fmla="*/ 38 h 39"/>
                <a:gd name="T28" fmla="*/ 25 w 39"/>
                <a:gd name="T29" fmla="*/ 32 h 39"/>
                <a:gd name="T30" fmla="*/ 22 w 39"/>
                <a:gd name="T31" fmla="*/ 31 h 39"/>
                <a:gd name="T32" fmla="*/ 32 w 39"/>
                <a:gd name="T33" fmla="*/ 18 h 39"/>
                <a:gd name="T34" fmla="*/ 19 w 39"/>
                <a:gd name="T35" fmla="*/ 12 h 39"/>
                <a:gd name="T36" fmla="*/ 18 w 39"/>
                <a:gd name="T37" fmla="*/ 12 h 39"/>
                <a:gd name="T38" fmla="*/ 10 w 39"/>
                <a:gd name="T39" fmla="*/ 17 h 39"/>
                <a:gd name="T40" fmla="*/ 9 w 39"/>
                <a:gd name="T41" fmla="*/ 17 h 39"/>
                <a:gd name="T42" fmla="*/ 9 w 39"/>
                <a:gd name="T43" fmla="*/ 14 h 39"/>
                <a:gd name="T44" fmla="*/ 1 w 39"/>
                <a:gd name="T45" fmla="*/ 15 h 39"/>
                <a:gd name="T46" fmla="*/ 2 w 39"/>
                <a:gd name="T47" fmla="*/ 22 h 39"/>
                <a:gd name="T48" fmla="*/ 8 w 39"/>
                <a:gd name="T49" fmla="*/ 22 h 39"/>
                <a:gd name="T50" fmla="*/ 14 w 39"/>
                <a:gd name="T51" fmla="*/ 22 h 39"/>
                <a:gd name="T52" fmla="*/ 19 w 39"/>
                <a:gd name="T53" fmla="*/ 12 h 39"/>
                <a:gd name="T54" fmla="*/ 22 w 39"/>
                <a:gd name="T55" fmla="*/ 9 h 39"/>
                <a:gd name="T56" fmla="*/ 21 w 39"/>
                <a:gd name="T57" fmla="*/ 9 h 39"/>
                <a:gd name="T58" fmla="*/ 22 w 39"/>
                <a:gd name="T59" fmla="*/ 9 h 39"/>
                <a:gd name="T60" fmla="*/ 22 w 39"/>
                <a:gd name="T61" fmla="*/ 9 h 39"/>
                <a:gd name="T62" fmla="*/ 2 w 39"/>
                <a:gd name="T63" fmla="*/ 9 h 39"/>
                <a:gd name="T64" fmla="*/ 1 w 39"/>
                <a:gd name="T65" fmla="*/ 9 h 39"/>
                <a:gd name="T66" fmla="*/ 0 w 39"/>
                <a:gd name="T67" fmla="*/ 12 h 39"/>
                <a:gd name="T68" fmla="*/ 3 w 39"/>
                <a:gd name="T69" fmla="*/ 12 h 39"/>
                <a:gd name="T70" fmla="*/ 3 w 39"/>
                <a:gd name="T71" fmla="*/ 12 h 39"/>
                <a:gd name="T72" fmla="*/ 2 w 39"/>
                <a:gd name="T73" fmla="*/ 9 h 39"/>
                <a:gd name="T74" fmla="*/ 9 w 39"/>
                <a:gd name="T75" fmla="*/ 8 h 39"/>
                <a:gd name="T76" fmla="*/ 8 w 39"/>
                <a:gd name="T77" fmla="*/ 8 h 39"/>
                <a:gd name="T78" fmla="*/ 5 w 39"/>
                <a:gd name="T79" fmla="*/ 12 h 39"/>
                <a:gd name="T80" fmla="*/ 9 w 39"/>
                <a:gd name="T81" fmla="*/ 12 h 39"/>
                <a:gd name="T82" fmla="*/ 9 w 39"/>
                <a:gd name="T83" fmla="*/ 8 h 39"/>
                <a:gd name="T84" fmla="*/ 10 w 39"/>
                <a:gd name="T85" fmla="*/ 3 h 39"/>
                <a:gd name="T86" fmla="*/ 8 w 39"/>
                <a:gd name="T87" fmla="*/ 6 h 39"/>
                <a:gd name="T88" fmla="*/ 9 w 39"/>
                <a:gd name="T89" fmla="*/ 6 h 39"/>
                <a:gd name="T90" fmla="*/ 10 w 39"/>
                <a:gd name="T91" fmla="*/ 3 h 39"/>
                <a:gd name="T92" fmla="*/ 2 w 39"/>
                <a:gd name="T93" fmla="*/ 0 h 39"/>
                <a:gd name="T94" fmla="*/ 1 w 39"/>
                <a:gd name="T95" fmla="*/ 7 h 39"/>
                <a:gd name="T96" fmla="*/ 1 w 39"/>
                <a:gd name="T97" fmla="*/ 7 h 39"/>
                <a:gd name="T98" fmla="*/ 2 w 39"/>
                <a:gd name="T99" fmla="*/ 7 h 39"/>
                <a:gd name="T100" fmla="*/ 2 w 39"/>
                <a:gd name="T101" fmla="*/ 0 h 39"/>
                <a:gd name="T102" fmla="*/ 2 w 39"/>
                <a:gd name="T103" fmla="*/ 0 h 39"/>
                <a:gd name="T104" fmla="*/ 2 w 39"/>
                <a:gd name="T105" fmla="*/ 0 h 39"/>
                <a:gd name="T106" fmla="*/ 2 w 39"/>
                <a:gd name="T10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9" h="39">
                  <a:moveTo>
                    <a:pt x="39" y="29"/>
                  </a:moveTo>
                  <a:cubicBezTo>
                    <a:pt x="38" y="29"/>
                    <a:pt x="33" y="31"/>
                    <a:pt x="28" y="32"/>
                  </a:cubicBezTo>
                  <a:cubicBezTo>
                    <a:pt x="25" y="34"/>
                    <a:pt x="22" y="37"/>
                    <a:pt x="18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20" y="39"/>
                    <a:pt x="21" y="37"/>
                    <a:pt x="21" y="37"/>
                  </a:cubicBezTo>
                  <a:cubicBezTo>
                    <a:pt x="28" y="35"/>
                    <a:pt x="34" y="32"/>
                    <a:pt x="39" y="29"/>
                  </a:cubicBezTo>
                  <a:moveTo>
                    <a:pt x="32" y="18"/>
                  </a:moveTo>
                  <a:cubicBezTo>
                    <a:pt x="31" y="19"/>
                    <a:pt x="22" y="23"/>
                    <a:pt x="17" y="23"/>
                  </a:cubicBezTo>
                  <a:cubicBezTo>
                    <a:pt x="17" y="23"/>
                    <a:pt x="17" y="23"/>
                    <a:pt x="16" y="23"/>
                  </a:cubicBezTo>
                  <a:cubicBezTo>
                    <a:pt x="13" y="24"/>
                    <a:pt x="10" y="24"/>
                    <a:pt x="7" y="24"/>
                  </a:cubicBezTo>
                  <a:cubicBezTo>
                    <a:pt x="6" y="24"/>
                    <a:pt x="4" y="24"/>
                    <a:pt x="3" y="24"/>
                  </a:cubicBezTo>
                  <a:cubicBezTo>
                    <a:pt x="5" y="28"/>
                    <a:pt x="7" y="26"/>
                    <a:pt x="10" y="27"/>
                  </a:cubicBezTo>
                  <a:cubicBezTo>
                    <a:pt x="14" y="28"/>
                    <a:pt x="12" y="34"/>
                    <a:pt x="15" y="37"/>
                  </a:cubicBezTo>
                  <a:cubicBezTo>
                    <a:pt x="15" y="37"/>
                    <a:pt x="16" y="37"/>
                    <a:pt x="16" y="38"/>
                  </a:cubicBezTo>
                  <a:cubicBezTo>
                    <a:pt x="19" y="36"/>
                    <a:pt x="22" y="34"/>
                    <a:pt x="25" y="32"/>
                  </a:cubicBezTo>
                  <a:cubicBezTo>
                    <a:pt x="23" y="32"/>
                    <a:pt x="22" y="32"/>
                    <a:pt x="22" y="31"/>
                  </a:cubicBezTo>
                  <a:cubicBezTo>
                    <a:pt x="18" y="28"/>
                    <a:pt x="30" y="19"/>
                    <a:pt x="32" y="18"/>
                  </a:cubicBezTo>
                  <a:moveTo>
                    <a:pt x="19" y="12"/>
                  </a:moveTo>
                  <a:cubicBezTo>
                    <a:pt x="19" y="12"/>
                    <a:pt x="18" y="12"/>
                    <a:pt x="18" y="12"/>
                  </a:cubicBezTo>
                  <a:cubicBezTo>
                    <a:pt x="15" y="15"/>
                    <a:pt x="12" y="17"/>
                    <a:pt x="10" y="17"/>
                  </a:cubicBezTo>
                  <a:cubicBezTo>
                    <a:pt x="10" y="17"/>
                    <a:pt x="10" y="17"/>
                    <a:pt x="9" y="17"/>
                  </a:cubicBezTo>
                  <a:cubicBezTo>
                    <a:pt x="9" y="17"/>
                    <a:pt x="9" y="16"/>
                    <a:pt x="9" y="14"/>
                  </a:cubicBezTo>
                  <a:cubicBezTo>
                    <a:pt x="6" y="15"/>
                    <a:pt x="3" y="15"/>
                    <a:pt x="1" y="15"/>
                  </a:cubicBezTo>
                  <a:cubicBezTo>
                    <a:pt x="1" y="18"/>
                    <a:pt x="1" y="20"/>
                    <a:pt x="2" y="22"/>
                  </a:cubicBezTo>
                  <a:cubicBezTo>
                    <a:pt x="4" y="22"/>
                    <a:pt x="6" y="22"/>
                    <a:pt x="8" y="22"/>
                  </a:cubicBezTo>
                  <a:cubicBezTo>
                    <a:pt x="10" y="22"/>
                    <a:pt x="12" y="22"/>
                    <a:pt x="14" y="22"/>
                  </a:cubicBezTo>
                  <a:cubicBezTo>
                    <a:pt x="13" y="20"/>
                    <a:pt x="16" y="15"/>
                    <a:pt x="19" y="12"/>
                  </a:cubicBezTo>
                  <a:moveTo>
                    <a:pt x="22" y="9"/>
                  </a:moveTo>
                  <a:cubicBezTo>
                    <a:pt x="22" y="9"/>
                    <a:pt x="22" y="9"/>
                    <a:pt x="21" y="9"/>
                  </a:cubicBezTo>
                  <a:cubicBezTo>
                    <a:pt x="21" y="9"/>
                    <a:pt x="21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moveTo>
                    <a:pt x="2" y="9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1" y="12"/>
                    <a:pt x="2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2" y="11"/>
                    <a:pt x="2" y="10"/>
                    <a:pt x="2" y="9"/>
                  </a:cubicBezTo>
                  <a:moveTo>
                    <a:pt x="9" y="8"/>
                  </a:moveTo>
                  <a:cubicBezTo>
                    <a:pt x="9" y="8"/>
                    <a:pt x="8" y="8"/>
                    <a:pt x="8" y="8"/>
                  </a:cubicBezTo>
                  <a:cubicBezTo>
                    <a:pt x="7" y="10"/>
                    <a:pt x="6" y="12"/>
                    <a:pt x="5" y="12"/>
                  </a:cubicBezTo>
                  <a:cubicBezTo>
                    <a:pt x="6" y="12"/>
                    <a:pt x="7" y="12"/>
                    <a:pt x="9" y="12"/>
                  </a:cubicBezTo>
                  <a:cubicBezTo>
                    <a:pt x="9" y="11"/>
                    <a:pt x="9" y="9"/>
                    <a:pt x="9" y="8"/>
                  </a:cubicBezTo>
                  <a:moveTo>
                    <a:pt x="10" y="3"/>
                  </a:moveTo>
                  <a:cubicBezTo>
                    <a:pt x="10" y="3"/>
                    <a:pt x="9" y="5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4"/>
                    <a:pt x="10" y="3"/>
                    <a:pt x="10" y="3"/>
                  </a:cubicBezTo>
                  <a:moveTo>
                    <a:pt x="2" y="0"/>
                  </a:moveTo>
                  <a:cubicBezTo>
                    <a:pt x="2" y="3"/>
                    <a:pt x="1" y="5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2" y="2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9" name="Freeform 950">
              <a:extLst>
                <a:ext uri="{FF2B5EF4-FFF2-40B4-BE49-F238E27FC236}">
                  <a16:creationId xmlns:a16="http://schemas.microsoft.com/office/drawing/2014/main" id="{A53354DF-BBA1-446D-B7DE-1EEF20CCB93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52750" y="5973763"/>
              <a:ext cx="377825" cy="203200"/>
            </a:xfrm>
            <a:custGeom>
              <a:avLst/>
              <a:gdLst>
                <a:gd name="T0" fmla="*/ 8 w 82"/>
                <a:gd name="T1" fmla="*/ 34 h 44"/>
                <a:gd name="T2" fmla="*/ 52 w 82"/>
                <a:gd name="T3" fmla="*/ 27 h 44"/>
                <a:gd name="T4" fmla="*/ 81 w 82"/>
                <a:gd name="T5" fmla="*/ 0 h 44"/>
                <a:gd name="T6" fmla="*/ 82 w 82"/>
                <a:gd name="T7" fmla="*/ 4 h 44"/>
                <a:gd name="T8" fmla="*/ 7 w 82"/>
                <a:gd name="T9" fmla="*/ 35 h 44"/>
                <a:gd name="T10" fmla="*/ 7 w 82"/>
                <a:gd name="T11" fmla="*/ 35 h 44"/>
                <a:gd name="T12" fmla="*/ 2 w 82"/>
                <a:gd name="T13" fmla="*/ 35 h 44"/>
                <a:gd name="T14" fmla="*/ 5 w 82"/>
                <a:gd name="T15" fmla="*/ 31 h 44"/>
                <a:gd name="T16" fmla="*/ 8 w 82"/>
                <a:gd name="T17" fmla="*/ 3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" h="44">
                  <a:moveTo>
                    <a:pt x="8" y="34"/>
                  </a:moveTo>
                  <a:cubicBezTo>
                    <a:pt x="16" y="35"/>
                    <a:pt x="35" y="37"/>
                    <a:pt x="52" y="27"/>
                  </a:cubicBezTo>
                  <a:cubicBezTo>
                    <a:pt x="74" y="14"/>
                    <a:pt x="81" y="0"/>
                    <a:pt x="81" y="0"/>
                  </a:cubicBezTo>
                  <a:cubicBezTo>
                    <a:pt x="82" y="4"/>
                    <a:pt x="82" y="4"/>
                    <a:pt x="82" y="4"/>
                  </a:cubicBezTo>
                  <a:cubicBezTo>
                    <a:pt x="82" y="4"/>
                    <a:pt x="56" y="44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6" y="35"/>
                    <a:pt x="4" y="36"/>
                    <a:pt x="2" y="35"/>
                  </a:cubicBezTo>
                  <a:cubicBezTo>
                    <a:pt x="0" y="35"/>
                    <a:pt x="1" y="31"/>
                    <a:pt x="5" y="31"/>
                  </a:cubicBezTo>
                  <a:cubicBezTo>
                    <a:pt x="8" y="31"/>
                    <a:pt x="8" y="33"/>
                    <a:pt x="8" y="3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0" name="Freeform 951">
              <a:extLst>
                <a:ext uri="{FF2B5EF4-FFF2-40B4-BE49-F238E27FC236}">
                  <a16:creationId xmlns:a16="http://schemas.microsoft.com/office/drawing/2014/main" id="{3F002C60-6F8C-4AEE-9B23-A9EB9F79BF5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65450" y="5908676"/>
              <a:ext cx="430213" cy="217488"/>
            </a:xfrm>
            <a:custGeom>
              <a:avLst/>
              <a:gdLst>
                <a:gd name="T0" fmla="*/ 92 w 93"/>
                <a:gd name="T1" fmla="*/ 5 h 47"/>
                <a:gd name="T2" fmla="*/ 93 w 93"/>
                <a:gd name="T3" fmla="*/ 0 h 47"/>
                <a:gd name="T4" fmla="*/ 9 w 93"/>
                <a:gd name="T5" fmla="*/ 43 h 47"/>
                <a:gd name="T6" fmla="*/ 3 w 93"/>
                <a:gd name="T7" fmla="*/ 42 h 47"/>
                <a:gd name="T8" fmla="*/ 9 w 93"/>
                <a:gd name="T9" fmla="*/ 44 h 47"/>
                <a:gd name="T10" fmla="*/ 9 w 93"/>
                <a:gd name="T11" fmla="*/ 44 h 47"/>
                <a:gd name="T12" fmla="*/ 40 w 93"/>
                <a:gd name="T13" fmla="*/ 38 h 47"/>
                <a:gd name="T14" fmla="*/ 92 w 93"/>
                <a:gd name="T15" fmla="*/ 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47">
                  <a:moveTo>
                    <a:pt x="92" y="5"/>
                  </a:moveTo>
                  <a:cubicBezTo>
                    <a:pt x="93" y="0"/>
                    <a:pt x="93" y="0"/>
                    <a:pt x="93" y="0"/>
                  </a:cubicBezTo>
                  <a:cubicBezTo>
                    <a:pt x="93" y="0"/>
                    <a:pt x="52" y="42"/>
                    <a:pt x="9" y="43"/>
                  </a:cubicBezTo>
                  <a:cubicBezTo>
                    <a:pt x="9" y="43"/>
                    <a:pt x="6" y="40"/>
                    <a:pt x="3" y="42"/>
                  </a:cubicBezTo>
                  <a:cubicBezTo>
                    <a:pt x="0" y="44"/>
                    <a:pt x="5" y="47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6" y="44"/>
                    <a:pt x="28" y="42"/>
                    <a:pt x="40" y="38"/>
                  </a:cubicBezTo>
                  <a:cubicBezTo>
                    <a:pt x="60" y="30"/>
                    <a:pt x="85" y="11"/>
                    <a:pt x="92" y="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1" name="Freeform 952">
              <a:extLst>
                <a:ext uri="{FF2B5EF4-FFF2-40B4-BE49-F238E27FC236}">
                  <a16:creationId xmlns:a16="http://schemas.microsoft.com/office/drawing/2014/main" id="{C8F7689D-69DB-417E-8D07-6998EBB7DC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79737" y="5657851"/>
              <a:ext cx="674688" cy="361950"/>
            </a:xfrm>
            <a:custGeom>
              <a:avLst/>
              <a:gdLst>
                <a:gd name="T0" fmla="*/ 5 w 146"/>
                <a:gd name="T1" fmla="*/ 67 h 78"/>
                <a:gd name="T2" fmla="*/ 0 w 146"/>
                <a:gd name="T3" fmla="*/ 73 h 78"/>
                <a:gd name="T4" fmla="*/ 10 w 146"/>
                <a:gd name="T5" fmla="*/ 67 h 78"/>
                <a:gd name="T6" fmla="*/ 143 w 146"/>
                <a:gd name="T7" fmla="*/ 60 h 78"/>
                <a:gd name="T8" fmla="*/ 146 w 146"/>
                <a:gd name="T9" fmla="*/ 57 h 78"/>
                <a:gd name="T10" fmla="*/ 5 w 146"/>
                <a:gd name="T11" fmla="*/ 67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6" h="78">
                  <a:moveTo>
                    <a:pt x="5" y="67"/>
                  </a:moveTo>
                  <a:cubicBezTo>
                    <a:pt x="3" y="68"/>
                    <a:pt x="0" y="70"/>
                    <a:pt x="0" y="73"/>
                  </a:cubicBezTo>
                  <a:cubicBezTo>
                    <a:pt x="1" y="78"/>
                    <a:pt x="13" y="73"/>
                    <a:pt x="10" y="67"/>
                  </a:cubicBezTo>
                  <a:cubicBezTo>
                    <a:pt x="60" y="3"/>
                    <a:pt x="142" y="60"/>
                    <a:pt x="143" y="60"/>
                  </a:cubicBezTo>
                  <a:cubicBezTo>
                    <a:pt x="146" y="57"/>
                    <a:pt x="146" y="57"/>
                    <a:pt x="146" y="57"/>
                  </a:cubicBezTo>
                  <a:cubicBezTo>
                    <a:pt x="145" y="56"/>
                    <a:pt x="55" y="0"/>
                    <a:pt x="5" y="67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2" name="Freeform 953">
              <a:extLst>
                <a:ext uri="{FF2B5EF4-FFF2-40B4-BE49-F238E27FC236}">
                  <a16:creationId xmlns:a16="http://schemas.microsoft.com/office/drawing/2014/main" id="{E8C9AB09-9FF7-47D7-9539-B499836F03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73375" y="5732463"/>
              <a:ext cx="642938" cy="407988"/>
            </a:xfrm>
            <a:custGeom>
              <a:avLst/>
              <a:gdLst>
                <a:gd name="T0" fmla="*/ 5 w 139"/>
                <a:gd name="T1" fmla="*/ 77 h 88"/>
                <a:gd name="T2" fmla="*/ 1 w 139"/>
                <a:gd name="T3" fmla="*/ 83 h 88"/>
                <a:gd name="T4" fmla="*/ 9 w 139"/>
                <a:gd name="T5" fmla="*/ 75 h 88"/>
                <a:gd name="T6" fmla="*/ 138 w 139"/>
                <a:gd name="T7" fmla="*/ 39 h 88"/>
                <a:gd name="T8" fmla="*/ 139 w 139"/>
                <a:gd name="T9" fmla="*/ 35 h 88"/>
                <a:gd name="T10" fmla="*/ 5 w 139"/>
                <a:gd name="T11" fmla="*/ 7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" h="88">
                  <a:moveTo>
                    <a:pt x="5" y="77"/>
                  </a:moveTo>
                  <a:cubicBezTo>
                    <a:pt x="2" y="78"/>
                    <a:pt x="0" y="80"/>
                    <a:pt x="1" y="83"/>
                  </a:cubicBezTo>
                  <a:cubicBezTo>
                    <a:pt x="3" y="88"/>
                    <a:pt x="13" y="80"/>
                    <a:pt x="9" y="75"/>
                  </a:cubicBezTo>
                  <a:cubicBezTo>
                    <a:pt x="44" y="2"/>
                    <a:pt x="137" y="39"/>
                    <a:pt x="138" y="39"/>
                  </a:cubicBezTo>
                  <a:cubicBezTo>
                    <a:pt x="139" y="35"/>
                    <a:pt x="139" y="35"/>
                    <a:pt x="139" y="35"/>
                  </a:cubicBezTo>
                  <a:cubicBezTo>
                    <a:pt x="138" y="35"/>
                    <a:pt x="39" y="0"/>
                    <a:pt x="5" y="77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3" name="Freeform 954">
              <a:extLst>
                <a:ext uri="{FF2B5EF4-FFF2-40B4-BE49-F238E27FC236}">
                  <a16:creationId xmlns:a16="http://schemas.microsoft.com/office/drawing/2014/main" id="{51105BDC-019C-48D8-8694-78E6C4DE217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17812" y="5983288"/>
              <a:ext cx="642938" cy="430213"/>
            </a:xfrm>
            <a:custGeom>
              <a:avLst/>
              <a:gdLst>
                <a:gd name="T0" fmla="*/ 9 w 139"/>
                <a:gd name="T1" fmla="*/ 56 h 93"/>
                <a:gd name="T2" fmla="*/ 2 w 139"/>
                <a:gd name="T3" fmla="*/ 53 h 93"/>
                <a:gd name="T4" fmla="*/ 13 w 139"/>
                <a:gd name="T5" fmla="*/ 55 h 93"/>
                <a:gd name="T6" fmla="*/ 135 w 139"/>
                <a:gd name="T7" fmla="*/ 0 h 93"/>
                <a:gd name="T8" fmla="*/ 139 w 139"/>
                <a:gd name="T9" fmla="*/ 2 h 93"/>
                <a:gd name="T10" fmla="*/ 9 w 139"/>
                <a:gd name="T11" fmla="*/ 5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" h="93">
                  <a:moveTo>
                    <a:pt x="9" y="56"/>
                  </a:moveTo>
                  <a:cubicBezTo>
                    <a:pt x="6" y="56"/>
                    <a:pt x="3" y="56"/>
                    <a:pt x="2" y="53"/>
                  </a:cubicBezTo>
                  <a:cubicBezTo>
                    <a:pt x="0" y="48"/>
                    <a:pt x="13" y="48"/>
                    <a:pt x="13" y="55"/>
                  </a:cubicBezTo>
                  <a:cubicBezTo>
                    <a:pt x="86" y="89"/>
                    <a:pt x="134" y="1"/>
                    <a:pt x="135" y="0"/>
                  </a:cubicBezTo>
                  <a:cubicBezTo>
                    <a:pt x="139" y="2"/>
                    <a:pt x="139" y="2"/>
                    <a:pt x="139" y="2"/>
                  </a:cubicBezTo>
                  <a:cubicBezTo>
                    <a:pt x="138" y="3"/>
                    <a:pt x="83" y="93"/>
                    <a:pt x="9" y="5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4" name="Freeform 955">
              <a:extLst>
                <a:ext uri="{FF2B5EF4-FFF2-40B4-BE49-F238E27FC236}">
                  <a16:creationId xmlns:a16="http://schemas.microsoft.com/office/drawing/2014/main" id="{F33E149F-9E63-4913-85CF-65EE943AE1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19412" y="6099176"/>
              <a:ext cx="420688" cy="304800"/>
            </a:xfrm>
            <a:custGeom>
              <a:avLst/>
              <a:gdLst>
                <a:gd name="T0" fmla="*/ 6 w 91"/>
                <a:gd name="T1" fmla="*/ 45 h 66"/>
                <a:gd name="T2" fmla="*/ 1 w 91"/>
                <a:gd name="T3" fmla="*/ 43 h 66"/>
                <a:gd name="T4" fmla="*/ 9 w 91"/>
                <a:gd name="T5" fmla="*/ 44 h 66"/>
                <a:gd name="T6" fmla="*/ 89 w 91"/>
                <a:gd name="T7" fmla="*/ 0 h 66"/>
                <a:gd name="T8" fmla="*/ 91 w 91"/>
                <a:gd name="T9" fmla="*/ 1 h 66"/>
                <a:gd name="T10" fmla="*/ 6 w 91"/>
                <a:gd name="T11" fmla="*/ 4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66">
                  <a:moveTo>
                    <a:pt x="6" y="45"/>
                  </a:moveTo>
                  <a:cubicBezTo>
                    <a:pt x="4" y="45"/>
                    <a:pt x="2" y="45"/>
                    <a:pt x="1" y="43"/>
                  </a:cubicBezTo>
                  <a:cubicBezTo>
                    <a:pt x="0" y="40"/>
                    <a:pt x="9" y="39"/>
                    <a:pt x="9" y="44"/>
                  </a:cubicBezTo>
                  <a:cubicBezTo>
                    <a:pt x="61" y="63"/>
                    <a:pt x="88" y="0"/>
                    <a:pt x="89" y="0"/>
                  </a:cubicBezTo>
                  <a:cubicBezTo>
                    <a:pt x="91" y="1"/>
                    <a:pt x="91" y="1"/>
                    <a:pt x="91" y="1"/>
                  </a:cubicBezTo>
                  <a:cubicBezTo>
                    <a:pt x="91" y="2"/>
                    <a:pt x="59" y="66"/>
                    <a:pt x="6" y="4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5" name="Freeform 956">
              <a:extLst>
                <a:ext uri="{FF2B5EF4-FFF2-40B4-BE49-F238E27FC236}">
                  <a16:creationId xmlns:a16="http://schemas.microsoft.com/office/drawing/2014/main" id="{A191682C-B11C-47F3-A6EA-269826E99F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0537" y="5699126"/>
              <a:ext cx="447675" cy="269875"/>
            </a:xfrm>
            <a:custGeom>
              <a:avLst/>
              <a:gdLst>
                <a:gd name="T0" fmla="*/ 3 w 97"/>
                <a:gd name="T1" fmla="*/ 50 h 58"/>
                <a:gd name="T2" fmla="*/ 0 w 97"/>
                <a:gd name="T3" fmla="*/ 54 h 58"/>
                <a:gd name="T4" fmla="*/ 6 w 97"/>
                <a:gd name="T5" fmla="*/ 49 h 58"/>
                <a:gd name="T6" fmla="*/ 95 w 97"/>
                <a:gd name="T7" fmla="*/ 33 h 58"/>
                <a:gd name="T8" fmla="*/ 97 w 97"/>
                <a:gd name="T9" fmla="*/ 30 h 58"/>
                <a:gd name="T10" fmla="*/ 3 w 97"/>
                <a:gd name="T11" fmla="*/ 5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58">
                  <a:moveTo>
                    <a:pt x="3" y="50"/>
                  </a:moveTo>
                  <a:cubicBezTo>
                    <a:pt x="1" y="51"/>
                    <a:pt x="0" y="52"/>
                    <a:pt x="0" y="54"/>
                  </a:cubicBezTo>
                  <a:cubicBezTo>
                    <a:pt x="1" y="58"/>
                    <a:pt x="9" y="53"/>
                    <a:pt x="6" y="49"/>
                  </a:cubicBezTo>
                  <a:cubicBezTo>
                    <a:pt x="34" y="2"/>
                    <a:pt x="95" y="33"/>
                    <a:pt x="95" y="33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96" y="30"/>
                    <a:pt x="31" y="0"/>
                    <a:pt x="3" y="50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6" name="Freeform 957">
              <a:extLst>
                <a:ext uri="{FF2B5EF4-FFF2-40B4-BE49-F238E27FC236}">
                  <a16:creationId xmlns:a16="http://schemas.microsoft.com/office/drawing/2014/main" id="{32EBA820-A60A-453A-8FA1-4871D28176F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38462" y="6038851"/>
              <a:ext cx="452438" cy="420688"/>
            </a:xfrm>
            <a:custGeom>
              <a:avLst/>
              <a:gdLst>
                <a:gd name="T0" fmla="*/ 9 w 98"/>
                <a:gd name="T1" fmla="*/ 84 h 91"/>
                <a:gd name="T2" fmla="*/ 3 w 98"/>
                <a:gd name="T3" fmla="*/ 84 h 91"/>
                <a:gd name="T4" fmla="*/ 12 w 98"/>
                <a:gd name="T5" fmla="*/ 82 h 91"/>
                <a:gd name="T6" fmla="*/ 94 w 98"/>
                <a:gd name="T7" fmla="*/ 0 h 91"/>
                <a:gd name="T8" fmla="*/ 98 w 98"/>
                <a:gd name="T9" fmla="*/ 1 h 91"/>
                <a:gd name="T10" fmla="*/ 9 w 98"/>
                <a:gd name="T11" fmla="*/ 84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91">
                  <a:moveTo>
                    <a:pt x="9" y="84"/>
                  </a:moveTo>
                  <a:cubicBezTo>
                    <a:pt x="7" y="85"/>
                    <a:pt x="4" y="86"/>
                    <a:pt x="3" y="84"/>
                  </a:cubicBezTo>
                  <a:cubicBezTo>
                    <a:pt x="0" y="80"/>
                    <a:pt x="10" y="76"/>
                    <a:pt x="12" y="82"/>
                  </a:cubicBezTo>
                  <a:cubicBezTo>
                    <a:pt x="82" y="87"/>
                    <a:pt x="94" y="1"/>
                    <a:pt x="94" y="0"/>
                  </a:cubicBezTo>
                  <a:cubicBezTo>
                    <a:pt x="98" y="1"/>
                    <a:pt x="98" y="1"/>
                    <a:pt x="98" y="1"/>
                  </a:cubicBezTo>
                  <a:cubicBezTo>
                    <a:pt x="98" y="2"/>
                    <a:pt x="81" y="91"/>
                    <a:pt x="9" y="8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7" name="Freeform 958">
              <a:extLst>
                <a:ext uri="{FF2B5EF4-FFF2-40B4-BE49-F238E27FC236}">
                  <a16:creationId xmlns:a16="http://schemas.microsoft.com/office/drawing/2014/main" id="{F07ACC17-3540-401B-9DF1-FEB817B49A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52750" y="6051551"/>
              <a:ext cx="433388" cy="292100"/>
            </a:xfrm>
            <a:custGeom>
              <a:avLst/>
              <a:gdLst>
                <a:gd name="T0" fmla="*/ 5 w 94"/>
                <a:gd name="T1" fmla="*/ 37 h 63"/>
                <a:gd name="T2" fmla="*/ 1 w 94"/>
                <a:gd name="T3" fmla="*/ 36 h 63"/>
                <a:gd name="T4" fmla="*/ 8 w 94"/>
                <a:gd name="T5" fmla="*/ 36 h 63"/>
                <a:gd name="T6" fmla="*/ 92 w 94"/>
                <a:gd name="T7" fmla="*/ 0 h 63"/>
                <a:gd name="T8" fmla="*/ 94 w 94"/>
                <a:gd name="T9" fmla="*/ 1 h 63"/>
                <a:gd name="T10" fmla="*/ 5 w 94"/>
                <a:gd name="T11" fmla="*/ 3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63">
                  <a:moveTo>
                    <a:pt x="5" y="37"/>
                  </a:moveTo>
                  <a:cubicBezTo>
                    <a:pt x="4" y="38"/>
                    <a:pt x="2" y="38"/>
                    <a:pt x="1" y="36"/>
                  </a:cubicBezTo>
                  <a:cubicBezTo>
                    <a:pt x="0" y="32"/>
                    <a:pt x="9" y="32"/>
                    <a:pt x="8" y="36"/>
                  </a:cubicBezTo>
                  <a:cubicBezTo>
                    <a:pt x="58" y="60"/>
                    <a:pt x="91" y="0"/>
                    <a:pt x="92" y="0"/>
                  </a:cubicBezTo>
                  <a:cubicBezTo>
                    <a:pt x="94" y="1"/>
                    <a:pt x="94" y="1"/>
                    <a:pt x="94" y="1"/>
                  </a:cubicBezTo>
                  <a:cubicBezTo>
                    <a:pt x="94" y="2"/>
                    <a:pt x="56" y="63"/>
                    <a:pt x="5" y="37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8" name="Freeform 959">
              <a:extLst>
                <a:ext uri="{FF2B5EF4-FFF2-40B4-BE49-F238E27FC236}">
                  <a16:creationId xmlns:a16="http://schemas.microsoft.com/office/drawing/2014/main" id="{AD48CFC5-F02C-4569-9F9A-AD201241313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0537" y="5838826"/>
              <a:ext cx="369888" cy="231775"/>
            </a:xfrm>
            <a:custGeom>
              <a:avLst/>
              <a:gdLst>
                <a:gd name="T0" fmla="*/ 6 w 80"/>
                <a:gd name="T1" fmla="*/ 43 h 50"/>
                <a:gd name="T2" fmla="*/ 40 w 80"/>
                <a:gd name="T3" fmla="*/ 15 h 50"/>
                <a:gd name="T4" fmla="*/ 80 w 80"/>
                <a:gd name="T5" fmla="*/ 11 h 50"/>
                <a:gd name="T6" fmla="*/ 78 w 80"/>
                <a:gd name="T7" fmla="*/ 8 h 50"/>
                <a:gd name="T8" fmla="*/ 5 w 80"/>
                <a:gd name="T9" fmla="*/ 43 h 50"/>
                <a:gd name="T10" fmla="*/ 5 w 80"/>
                <a:gd name="T11" fmla="*/ 43 h 50"/>
                <a:gd name="T12" fmla="*/ 1 w 80"/>
                <a:gd name="T13" fmla="*/ 46 h 50"/>
                <a:gd name="T14" fmla="*/ 6 w 80"/>
                <a:gd name="T15" fmla="*/ 47 h 50"/>
                <a:gd name="T16" fmla="*/ 6 w 80"/>
                <a:gd name="T17" fmla="*/ 4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50">
                  <a:moveTo>
                    <a:pt x="6" y="43"/>
                  </a:moveTo>
                  <a:cubicBezTo>
                    <a:pt x="10" y="37"/>
                    <a:pt x="21" y="21"/>
                    <a:pt x="40" y="15"/>
                  </a:cubicBezTo>
                  <a:cubicBezTo>
                    <a:pt x="65" y="7"/>
                    <a:pt x="80" y="11"/>
                    <a:pt x="80" y="11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30" y="0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4" y="44"/>
                    <a:pt x="2" y="45"/>
                    <a:pt x="1" y="46"/>
                  </a:cubicBezTo>
                  <a:cubicBezTo>
                    <a:pt x="0" y="48"/>
                    <a:pt x="3" y="50"/>
                    <a:pt x="6" y="47"/>
                  </a:cubicBezTo>
                  <a:cubicBezTo>
                    <a:pt x="8" y="45"/>
                    <a:pt x="7" y="44"/>
                    <a:pt x="6" y="4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9" name="Freeform 960">
              <a:extLst>
                <a:ext uri="{FF2B5EF4-FFF2-40B4-BE49-F238E27FC236}">
                  <a16:creationId xmlns:a16="http://schemas.microsoft.com/office/drawing/2014/main" id="{51065FE3-BF98-4A37-9B37-1B588F155C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43225" y="5867401"/>
              <a:ext cx="369888" cy="231775"/>
            </a:xfrm>
            <a:custGeom>
              <a:avLst/>
              <a:gdLst>
                <a:gd name="T0" fmla="*/ 6 w 80"/>
                <a:gd name="T1" fmla="*/ 43 h 50"/>
                <a:gd name="T2" fmla="*/ 40 w 80"/>
                <a:gd name="T3" fmla="*/ 15 h 50"/>
                <a:gd name="T4" fmla="*/ 80 w 80"/>
                <a:gd name="T5" fmla="*/ 11 h 50"/>
                <a:gd name="T6" fmla="*/ 78 w 80"/>
                <a:gd name="T7" fmla="*/ 8 h 50"/>
                <a:gd name="T8" fmla="*/ 5 w 80"/>
                <a:gd name="T9" fmla="*/ 43 h 50"/>
                <a:gd name="T10" fmla="*/ 5 w 80"/>
                <a:gd name="T11" fmla="*/ 43 h 50"/>
                <a:gd name="T12" fmla="*/ 1 w 80"/>
                <a:gd name="T13" fmla="*/ 46 h 50"/>
                <a:gd name="T14" fmla="*/ 6 w 80"/>
                <a:gd name="T15" fmla="*/ 47 h 50"/>
                <a:gd name="T16" fmla="*/ 6 w 80"/>
                <a:gd name="T17" fmla="*/ 4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50">
                  <a:moveTo>
                    <a:pt x="6" y="43"/>
                  </a:moveTo>
                  <a:cubicBezTo>
                    <a:pt x="10" y="37"/>
                    <a:pt x="22" y="21"/>
                    <a:pt x="40" y="15"/>
                  </a:cubicBezTo>
                  <a:cubicBezTo>
                    <a:pt x="65" y="8"/>
                    <a:pt x="80" y="11"/>
                    <a:pt x="80" y="11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30" y="0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4" y="44"/>
                    <a:pt x="2" y="45"/>
                    <a:pt x="1" y="46"/>
                  </a:cubicBezTo>
                  <a:cubicBezTo>
                    <a:pt x="0" y="48"/>
                    <a:pt x="3" y="50"/>
                    <a:pt x="6" y="47"/>
                  </a:cubicBezTo>
                  <a:cubicBezTo>
                    <a:pt x="8" y="45"/>
                    <a:pt x="7" y="44"/>
                    <a:pt x="6" y="4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0" name="Freeform 961">
              <a:extLst>
                <a:ext uri="{FF2B5EF4-FFF2-40B4-BE49-F238E27FC236}">
                  <a16:creationId xmlns:a16="http://schemas.microsoft.com/office/drawing/2014/main" id="{66CE677A-CF73-47E5-80DB-EAE48323581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98787" y="5853113"/>
              <a:ext cx="355600" cy="241300"/>
            </a:xfrm>
            <a:custGeom>
              <a:avLst/>
              <a:gdLst>
                <a:gd name="T0" fmla="*/ 6 w 77"/>
                <a:gd name="T1" fmla="*/ 45 h 52"/>
                <a:gd name="T2" fmla="*/ 38 w 77"/>
                <a:gd name="T3" fmla="*/ 14 h 52"/>
                <a:gd name="T4" fmla="*/ 77 w 77"/>
                <a:gd name="T5" fmla="*/ 7 h 52"/>
                <a:gd name="T6" fmla="*/ 75 w 77"/>
                <a:gd name="T7" fmla="*/ 4 h 52"/>
                <a:gd name="T8" fmla="*/ 5 w 77"/>
                <a:gd name="T9" fmla="*/ 45 h 52"/>
                <a:gd name="T10" fmla="*/ 4 w 77"/>
                <a:gd name="T11" fmla="*/ 45 h 52"/>
                <a:gd name="T12" fmla="*/ 1 w 77"/>
                <a:gd name="T13" fmla="*/ 48 h 52"/>
                <a:gd name="T14" fmla="*/ 6 w 77"/>
                <a:gd name="T15" fmla="*/ 49 h 52"/>
                <a:gd name="T16" fmla="*/ 6 w 77"/>
                <a:gd name="T17" fmla="*/ 4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52">
                  <a:moveTo>
                    <a:pt x="6" y="45"/>
                  </a:moveTo>
                  <a:cubicBezTo>
                    <a:pt x="9" y="38"/>
                    <a:pt x="20" y="22"/>
                    <a:pt x="38" y="14"/>
                  </a:cubicBezTo>
                  <a:cubicBezTo>
                    <a:pt x="61" y="4"/>
                    <a:pt x="77" y="7"/>
                    <a:pt x="77" y="7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26" y="0"/>
                    <a:pt x="5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2" y="47"/>
                    <a:pt x="1" y="48"/>
                  </a:cubicBezTo>
                  <a:cubicBezTo>
                    <a:pt x="0" y="50"/>
                    <a:pt x="3" y="52"/>
                    <a:pt x="6" y="49"/>
                  </a:cubicBezTo>
                  <a:cubicBezTo>
                    <a:pt x="8" y="46"/>
                    <a:pt x="6" y="45"/>
                    <a:pt x="6" y="4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1" name="Freeform 962">
              <a:extLst>
                <a:ext uri="{FF2B5EF4-FFF2-40B4-BE49-F238E27FC236}">
                  <a16:creationId xmlns:a16="http://schemas.microsoft.com/office/drawing/2014/main" id="{9791AEEC-064B-466D-89F1-B416426366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55950" y="5811838"/>
              <a:ext cx="355600" cy="239713"/>
            </a:xfrm>
            <a:custGeom>
              <a:avLst/>
              <a:gdLst>
                <a:gd name="T0" fmla="*/ 5 w 77"/>
                <a:gd name="T1" fmla="*/ 45 h 52"/>
                <a:gd name="T2" fmla="*/ 37 w 77"/>
                <a:gd name="T3" fmla="*/ 14 h 52"/>
                <a:gd name="T4" fmla="*/ 77 w 77"/>
                <a:gd name="T5" fmla="*/ 6 h 52"/>
                <a:gd name="T6" fmla="*/ 74 w 77"/>
                <a:gd name="T7" fmla="*/ 3 h 52"/>
                <a:gd name="T8" fmla="*/ 4 w 77"/>
                <a:gd name="T9" fmla="*/ 44 h 52"/>
                <a:gd name="T10" fmla="*/ 4 w 77"/>
                <a:gd name="T11" fmla="*/ 45 h 52"/>
                <a:gd name="T12" fmla="*/ 1 w 77"/>
                <a:gd name="T13" fmla="*/ 48 h 52"/>
                <a:gd name="T14" fmla="*/ 6 w 77"/>
                <a:gd name="T15" fmla="*/ 48 h 52"/>
                <a:gd name="T16" fmla="*/ 5 w 77"/>
                <a:gd name="T17" fmla="*/ 4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52">
                  <a:moveTo>
                    <a:pt x="5" y="45"/>
                  </a:moveTo>
                  <a:cubicBezTo>
                    <a:pt x="9" y="38"/>
                    <a:pt x="19" y="21"/>
                    <a:pt x="37" y="14"/>
                  </a:cubicBezTo>
                  <a:cubicBezTo>
                    <a:pt x="61" y="4"/>
                    <a:pt x="77" y="6"/>
                    <a:pt x="77" y="6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3"/>
                    <a:pt x="26" y="0"/>
                    <a:pt x="4" y="44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3" y="45"/>
                    <a:pt x="1" y="47"/>
                    <a:pt x="1" y="48"/>
                  </a:cubicBezTo>
                  <a:cubicBezTo>
                    <a:pt x="0" y="50"/>
                    <a:pt x="3" y="52"/>
                    <a:pt x="6" y="48"/>
                  </a:cubicBezTo>
                  <a:cubicBezTo>
                    <a:pt x="7" y="46"/>
                    <a:pt x="6" y="45"/>
                    <a:pt x="5" y="4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2" name="Freeform 963">
              <a:extLst>
                <a:ext uri="{FF2B5EF4-FFF2-40B4-BE49-F238E27FC236}">
                  <a16:creationId xmlns:a16="http://schemas.microsoft.com/office/drawing/2014/main" id="{306F6ABF-A4E9-4489-8F07-1A171008084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79737" y="5918201"/>
              <a:ext cx="341313" cy="277813"/>
            </a:xfrm>
            <a:custGeom>
              <a:avLst/>
              <a:gdLst>
                <a:gd name="T0" fmla="*/ 8 w 74"/>
                <a:gd name="T1" fmla="*/ 57 h 60"/>
                <a:gd name="T2" fmla="*/ 50 w 74"/>
                <a:gd name="T3" fmla="*/ 36 h 60"/>
                <a:gd name="T4" fmla="*/ 72 w 74"/>
                <a:gd name="T5" fmla="*/ 0 h 60"/>
                <a:gd name="T6" fmla="*/ 74 w 74"/>
                <a:gd name="T7" fmla="*/ 3 h 60"/>
                <a:gd name="T8" fmla="*/ 7 w 74"/>
                <a:gd name="T9" fmla="*/ 58 h 60"/>
                <a:gd name="T10" fmla="*/ 7 w 74"/>
                <a:gd name="T11" fmla="*/ 58 h 60"/>
                <a:gd name="T12" fmla="*/ 2 w 74"/>
                <a:gd name="T13" fmla="*/ 60 h 60"/>
                <a:gd name="T14" fmla="*/ 4 w 74"/>
                <a:gd name="T15" fmla="*/ 55 h 60"/>
                <a:gd name="T16" fmla="*/ 8 w 74"/>
                <a:gd name="T17" fmla="*/ 5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60">
                  <a:moveTo>
                    <a:pt x="8" y="57"/>
                  </a:moveTo>
                  <a:cubicBezTo>
                    <a:pt x="16" y="55"/>
                    <a:pt x="36" y="51"/>
                    <a:pt x="50" y="36"/>
                  </a:cubicBezTo>
                  <a:cubicBezTo>
                    <a:pt x="68" y="16"/>
                    <a:pt x="72" y="0"/>
                    <a:pt x="72" y="0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3"/>
                    <a:pt x="60" y="53"/>
                    <a:pt x="7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6" y="58"/>
                    <a:pt x="4" y="60"/>
                    <a:pt x="2" y="60"/>
                  </a:cubicBezTo>
                  <a:cubicBezTo>
                    <a:pt x="0" y="60"/>
                    <a:pt x="0" y="56"/>
                    <a:pt x="4" y="55"/>
                  </a:cubicBezTo>
                  <a:cubicBezTo>
                    <a:pt x="7" y="54"/>
                    <a:pt x="7" y="56"/>
                    <a:pt x="8" y="57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3" name="Freeform 964">
              <a:extLst>
                <a:ext uri="{FF2B5EF4-FFF2-40B4-BE49-F238E27FC236}">
                  <a16:creationId xmlns:a16="http://schemas.microsoft.com/office/drawing/2014/main" id="{91550598-D299-4701-A755-17501B1FED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98762" y="6000751"/>
              <a:ext cx="263525" cy="542925"/>
            </a:xfrm>
            <a:custGeom>
              <a:avLst/>
              <a:gdLst>
                <a:gd name="T0" fmla="*/ 10 w 57"/>
                <a:gd name="T1" fmla="*/ 42 h 117"/>
                <a:gd name="T2" fmla="*/ 10 w 57"/>
                <a:gd name="T3" fmla="*/ 42 h 117"/>
                <a:gd name="T4" fmla="*/ 10 w 57"/>
                <a:gd name="T5" fmla="*/ 42 h 117"/>
                <a:gd name="T6" fmla="*/ 10 w 57"/>
                <a:gd name="T7" fmla="*/ 42 h 117"/>
                <a:gd name="T8" fmla="*/ 13 w 57"/>
                <a:gd name="T9" fmla="*/ 38 h 117"/>
                <a:gd name="T10" fmla="*/ 54 w 57"/>
                <a:gd name="T11" fmla="*/ 0 h 117"/>
                <a:gd name="T12" fmla="*/ 57 w 57"/>
                <a:gd name="T13" fmla="*/ 2 h 117"/>
                <a:gd name="T14" fmla="*/ 53 w 57"/>
                <a:gd name="T15" fmla="*/ 48 h 117"/>
                <a:gd name="T16" fmla="*/ 44 w 57"/>
                <a:gd name="T17" fmla="*/ 85 h 117"/>
                <a:gd name="T18" fmla="*/ 44 w 57"/>
                <a:gd name="T19" fmla="*/ 86 h 117"/>
                <a:gd name="T20" fmla="*/ 42 w 57"/>
                <a:gd name="T21" fmla="*/ 90 h 117"/>
                <a:gd name="T22" fmla="*/ 42 w 57"/>
                <a:gd name="T23" fmla="*/ 90 h 117"/>
                <a:gd name="T24" fmla="*/ 27 w 57"/>
                <a:gd name="T25" fmla="*/ 113 h 117"/>
                <a:gd name="T26" fmla="*/ 22 w 57"/>
                <a:gd name="T27" fmla="*/ 112 h 117"/>
                <a:gd name="T28" fmla="*/ 15 w 57"/>
                <a:gd name="T29" fmla="*/ 107 h 117"/>
                <a:gd name="T30" fmla="*/ 10 w 57"/>
                <a:gd name="T31" fmla="*/ 101 h 117"/>
                <a:gd name="T32" fmla="*/ 4 w 57"/>
                <a:gd name="T33" fmla="*/ 85 h 117"/>
                <a:gd name="T34" fmla="*/ 4 w 57"/>
                <a:gd name="T35" fmla="*/ 85 h 117"/>
                <a:gd name="T36" fmla="*/ 10 w 57"/>
                <a:gd name="T37" fmla="*/ 4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" h="117">
                  <a:moveTo>
                    <a:pt x="10" y="42"/>
                  </a:move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40"/>
                    <a:pt x="12" y="39"/>
                    <a:pt x="13" y="38"/>
                  </a:cubicBezTo>
                  <a:cubicBezTo>
                    <a:pt x="35" y="8"/>
                    <a:pt x="46" y="13"/>
                    <a:pt x="54" y="0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2"/>
                    <a:pt x="54" y="24"/>
                    <a:pt x="53" y="48"/>
                  </a:cubicBezTo>
                  <a:cubicBezTo>
                    <a:pt x="52" y="60"/>
                    <a:pt x="49" y="73"/>
                    <a:pt x="44" y="85"/>
                  </a:cubicBezTo>
                  <a:cubicBezTo>
                    <a:pt x="44" y="86"/>
                    <a:pt x="44" y="86"/>
                    <a:pt x="44" y="86"/>
                  </a:cubicBezTo>
                  <a:cubicBezTo>
                    <a:pt x="43" y="87"/>
                    <a:pt x="43" y="88"/>
                    <a:pt x="42" y="90"/>
                  </a:cubicBezTo>
                  <a:cubicBezTo>
                    <a:pt x="42" y="90"/>
                    <a:pt x="42" y="90"/>
                    <a:pt x="42" y="90"/>
                  </a:cubicBezTo>
                  <a:cubicBezTo>
                    <a:pt x="37" y="100"/>
                    <a:pt x="32" y="109"/>
                    <a:pt x="27" y="113"/>
                  </a:cubicBezTo>
                  <a:cubicBezTo>
                    <a:pt x="27" y="113"/>
                    <a:pt x="23" y="117"/>
                    <a:pt x="22" y="112"/>
                  </a:cubicBezTo>
                  <a:cubicBezTo>
                    <a:pt x="20" y="106"/>
                    <a:pt x="17" y="106"/>
                    <a:pt x="15" y="107"/>
                  </a:cubicBezTo>
                  <a:cubicBezTo>
                    <a:pt x="14" y="107"/>
                    <a:pt x="13" y="107"/>
                    <a:pt x="10" y="101"/>
                  </a:cubicBezTo>
                  <a:cubicBezTo>
                    <a:pt x="9" y="98"/>
                    <a:pt x="6" y="93"/>
                    <a:pt x="4" y="85"/>
                  </a:cubicBezTo>
                  <a:cubicBezTo>
                    <a:pt x="4" y="85"/>
                    <a:pt x="4" y="85"/>
                    <a:pt x="4" y="85"/>
                  </a:cubicBezTo>
                  <a:cubicBezTo>
                    <a:pt x="1" y="74"/>
                    <a:pt x="0" y="58"/>
                    <a:pt x="10" y="42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4" name="Freeform 965">
              <a:extLst>
                <a:ext uri="{FF2B5EF4-FFF2-40B4-BE49-F238E27FC236}">
                  <a16:creationId xmlns:a16="http://schemas.microsoft.com/office/drawing/2014/main" id="{FDB85C47-5BF1-4D7F-A871-2F293664D04A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798762" y="6010276"/>
              <a:ext cx="217488" cy="385763"/>
            </a:xfrm>
            <a:custGeom>
              <a:avLst/>
              <a:gdLst>
                <a:gd name="T0" fmla="*/ 3 w 47"/>
                <a:gd name="T1" fmla="*/ 37 h 83"/>
                <a:gd name="T2" fmla="*/ 2 w 47"/>
                <a:gd name="T3" fmla="*/ 37 h 83"/>
                <a:gd name="T4" fmla="*/ 0 w 47"/>
                <a:gd name="T5" fmla="*/ 40 h 83"/>
                <a:gd name="T6" fmla="*/ 3 w 47"/>
                <a:gd name="T7" fmla="*/ 37 h 83"/>
                <a:gd name="T8" fmla="*/ 47 w 47"/>
                <a:gd name="T9" fmla="*/ 0 h 83"/>
                <a:gd name="T10" fmla="*/ 22 w 47"/>
                <a:gd name="T11" fmla="*/ 28 h 83"/>
                <a:gd name="T12" fmla="*/ 16 w 47"/>
                <a:gd name="T13" fmla="*/ 53 h 83"/>
                <a:gd name="T14" fmla="*/ 29 w 47"/>
                <a:gd name="T15" fmla="*/ 32 h 83"/>
                <a:gd name="T16" fmla="*/ 30 w 47"/>
                <a:gd name="T17" fmla="*/ 32 h 83"/>
                <a:gd name="T18" fmla="*/ 26 w 47"/>
                <a:gd name="T19" fmla="*/ 65 h 83"/>
                <a:gd name="T20" fmla="*/ 36 w 47"/>
                <a:gd name="T21" fmla="*/ 41 h 83"/>
                <a:gd name="T22" fmla="*/ 38 w 47"/>
                <a:gd name="T23" fmla="*/ 42 h 83"/>
                <a:gd name="T24" fmla="*/ 34 w 47"/>
                <a:gd name="T25" fmla="*/ 83 h 83"/>
                <a:gd name="T26" fmla="*/ 43 w 47"/>
                <a:gd name="T27" fmla="*/ 46 h 83"/>
                <a:gd name="T28" fmla="*/ 47 w 47"/>
                <a:gd name="T29" fmla="*/ 0 h 83"/>
                <a:gd name="T30" fmla="*/ 47 w 47"/>
                <a:gd name="T3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" h="83">
                  <a:moveTo>
                    <a:pt x="3" y="37"/>
                  </a:moveTo>
                  <a:cubicBezTo>
                    <a:pt x="3" y="37"/>
                    <a:pt x="2" y="37"/>
                    <a:pt x="2" y="37"/>
                  </a:cubicBezTo>
                  <a:cubicBezTo>
                    <a:pt x="2" y="38"/>
                    <a:pt x="1" y="39"/>
                    <a:pt x="0" y="40"/>
                  </a:cubicBezTo>
                  <a:cubicBezTo>
                    <a:pt x="1" y="39"/>
                    <a:pt x="2" y="38"/>
                    <a:pt x="3" y="37"/>
                  </a:cubicBezTo>
                  <a:moveTo>
                    <a:pt x="47" y="0"/>
                  </a:moveTo>
                  <a:cubicBezTo>
                    <a:pt x="47" y="0"/>
                    <a:pt x="36" y="17"/>
                    <a:pt x="22" y="28"/>
                  </a:cubicBezTo>
                  <a:cubicBezTo>
                    <a:pt x="21" y="38"/>
                    <a:pt x="16" y="53"/>
                    <a:pt x="16" y="53"/>
                  </a:cubicBezTo>
                  <a:cubicBezTo>
                    <a:pt x="16" y="53"/>
                    <a:pt x="25" y="32"/>
                    <a:pt x="29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5" y="35"/>
                    <a:pt x="26" y="65"/>
                    <a:pt x="26" y="65"/>
                  </a:cubicBezTo>
                  <a:cubicBezTo>
                    <a:pt x="34" y="53"/>
                    <a:pt x="34" y="41"/>
                    <a:pt x="36" y="41"/>
                  </a:cubicBezTo>
                  <a:cubicBezTo>
                    <a:pt x="37" y="41"/>
                    <a:pt x="37" y="41"/>
                    <a:pt x="38" y="42"/>
                  </a:cubicBezTo>
                  <a:cubicBezTo>
                    <a:pt x="43" y="47"/>
                    <a:pt x="34" y="81"/>
                    <a:pt x="34" y="83"/>
                  </a:cubicBezTo>
                  <a:cubicBezTo>
                    <a:pt x="39" y="71"/>
                    <a:pt x="42" y="58"/>
                    <a:pt x="43" y="46"/>
                  </a:cubicBezTo>
                  <a:cubicBezTo>
                    <a:pt x="44" y="22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5" name="Freeform 966">
              <a:extLst>
                <a:ext uri="{FF2B5EF4-FFF2-40B4-BE49-F238E27FC236}">
                  <a16:creationId xmlns:a16="http://schemas.microsoft.com/office/drawing/2014/main" id="{1211B120-A05E-48F4-B2D3-6B0BBB22A56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22575" y="5676901"/>
              <a:ext cx="517525" cy="287338"/>
            </a:xfrm>
            <a:custGeom>
              <a:avLst/>
              <a:gdLst>
                <a:gd name="T0" fmla="*/ 4 w 112"/>
                <a:gd name="T1" fmla="*/ 10 h 62"/>
                <a:gd name="T2" fmla="*/ 6 w 112"/>
                <a:gd name="T3" fmla="*/ 3 h 62"/>
                <a:gd name="T4" fmla="*/ 18 w 112"/>
                <a:gd name="T5" fmla="*/ 0 h 62"/>
                <a:gd name="T6" fmla="*/ 19 w 112"/>
                <a:gd name="T7" fmla="*/ 0 h 62"/>
                <a:gd name="T8" fmla="*/ 19 w 112"/>
                <a:gd name="T9" fmla="*/ 0 h 62"/>
                <a:gd name="T10" fmla="*/ 38 w 112"/>
                <a:gd name="T11" fmla="*/ 4 h 62"/>
                <a:gd name="T12" fmla="*/ 39 w 112"/>
                <a:gd name="T13" fmla="*/ 5 h 62"/>
                <a:gd name="T14" fmla="*/ 40 w 112"/>
                <a:gd name="T15" fmla="*/ 5 h 62"/>
                <a:gd name="T16" fmla="*/ 44 w 112"/>
                <a:gd name="T17" fmla="*/ 6 h 62"/>
                <a:gd name="T18" fmla="*/ 112 w 112"/>
                <a:gd name="T19" fmla="*/ 57 h 62"/>
                <a:gd name="T20" fmla="*/ 82 w 112"/>
                <a:gd name="T21" fmla="*/ 62 h 62"/>
                <a:gd name="T22" fmla="*/ 78 w 112"/>
                <a:gd name="T23" fmla="*/ 62 h 62"/>
                <a:gd name="T24" fmla="*/ 33 w 112"/>
                <a:gd name="T25" fmla="*/ 56 h 62"/>
                <a:gd name="T26" fmla="*/ 32 w 112"/>
                <a:gd name="T27" fmla="*/ 56 h 62"/>
                <a:gd name="T28" fmla="*/ 32 w 112"/>
                <a:gd name="T29" fmla="*/ 56 h 62"/>
                <a:gd name="T30" fmla="*/ 27 w 112"/>
                <a:gd name="T31" fmla="*/ 55 h 62"/>
                <a:gd name="T32" fmla="*/ 16 w 112"/>
                <a:gd name="T33" fmla="*/ 49 h 62"/>
                <a:gd name="T34" fmla="*/ 7 w 112"/>
                <a:gd name="T35" fmla="*/ 34 h 62"/>
                <a:gd name="T36" fmla="*/ 2 w 112"/>
                <a:gd name="T37" fmla="*/ 19 h 62"/>
                <a:gd name="T38" fmla="*/ 4 w 112"/>
                <a:gd name="T39" fmla="*/ 1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62">
                  <a:moveTo>
                    <a:pt x="4" y="10"/>
                  </a:moveTo>
                  <a:cubicBezTo>
                    <a:pt x="7" y="10"/>
                    <a:pt x="5" y="5"/>
                    <a:pt x="6" y="3"/>
                  </a:cubicBezTo>
                  <a:cubicBezTo>
                    <a:pt x="7" y="1"/>
                    <a:pt x="11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4" y="1"/>
                    <a:pt x="30" y="2"/>
                    <a:pt x="38" y="4"/>
                  </a:cubicBezTo>
                  <a:cubicBezTo>
                    <a:pt x="38" y="4"/>
                    <a:pt x="39" y="5"/>
                    <a:pt x="39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1" y="5"/>
                    <a:pt x="42" y="6"/>
                    <a:pt x="44" y="6"/>
                  </a:cubicBezTo>
                  <a:cubicBezTo>
                    <a:pt x="65" y="14"/>
                    <a:pt x="103" y="29"/>
                    <a:pt x="112" y="57"/>
                  </a:cubicBezTo>
                  <a:cubicBezTo>
                    <a:pt x="82" y="62"/>
                    <a:pt x="82" y="62"/>
                    <a:pt x="82" y="62"/>
                  </a:cubicBezTo>
                  <a:cubicBezTo>
                    <a:pt x="82" y="62"/>
                    <a:pt x="80" y="62"/>
                    <a:pt x="78" y="62"/>
                  </a:cubicBezTo>
                  <a:cubicBezTo>
                    <a:pt x="70" y="61"/>
                    <a:pt x="49" y="60"/>
                    <a:pt x="33" y="5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0" y="56"/>
                    <a:pt x="28" y="55"/>
                    <a:pt x="27" y="55"/>
                  </a:cubicBezTo>
                  <a:cubicBezTo>
                    <a:pt x="22" y="53"/>
                    <a:pt x="18" y="51"/>
                    <a:pt x="16" y="49"/>
                  </a:cubicBezTo>
                  <a:cubicBezTo>
                    <a:pt x="12" y="44"/>
                    <a:pt x="9" y="39"/>
                    <a:pt x="7" y="34"/>
                  </a:cubicBezTo>
                  <a:cubicBezTo>
                    <a:pt x="4" y="28"/>
                    <a:pt x="3" y="23"/>
                    <a:pt x="2" y="19"/>
                  </a:cubicBezTo>
                  <a:cubicBezTo>
                    <a:pt x="0" y="13"/>
                    <a:pt x="1" y="9"/>
                    <a:pt x="4" y="1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6" name="Freeform 967">
              <a:extLst>
                <a:ext uri="{FF2B5EF4-FFF2-40B4-BE49-F238E27FC236}">
                  <a16:creationId xmlns:a16="http://schemas.microsoft.com/office/drawing/2014/main" id="{13D129CD-4503-44BD-991A-0A561055E40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22575" y="5703888"/>
              <a:ext cx="338138" cy="236538"/>
            </a:xfrm>
            <a:custGeom>
              <a:avLst/>
              <a:gdLst>
                <a:gd name="T0" fmla="*/ 5 w 73"/>
                <a:gd name="T1" fmla="*/ 0 h 51"/>
                <a:gd name="T2" fmla="*/ 37 w 73"/>
                <a:gd name="T3" fmla="*/ 22 h 51"/>
                <a:gd name="T4" fmla="*/ 36 w 73"/>
                <a:gd name="T5" fmla="*/ 24 h 51"/>
                <a:gd name="T6" fmla="*/ 35 w 73"/>
                <a:gd name="T7" fmla="*/ 24 h 51"/>
                <a:gd name="T8" fmla="*/ 2 w 73"/>
                <a:gd name="T9" fmla="*/ 17 h 51"/>
                <a:gd name="T10" fmla="*/ 0 w 73"/>
                <a:gd name="T11" fmla="*/ 17 h 51"/>
                <a:gd name="T12" fmla="*/ 29 w 73"/>
                <a:gd name="T13" fmla="*/ 33 h 51"/>
                <a:gd name="T14" fmla="*/ 26 w 73"/>
                <a:gd name="T15" fmla="*/ 32 h 51"/>
                <a:gd name="T16" fmla="*/ 7 w 73"/>
                <a:gd name="T17" fmla="*/ 31 h 51"/>
                <a:gd name="T18" fmla="*/ 0 w 73"/>
                <a:gd name="T19" fmla="*/ 31 h 51"/>
                <a:gd name="T20" fmla="*/ 7 w 73"/>
                <a:gd name="T21" fmla="*/ 34 h 51"/>
                <a:gd name="T22" fmla="*/ 32 w 73"/>
                <a:gd name="T23" fmla="*/ 48 h 51"/>
                <a:gd name="T24" fmla="*/ 33 w 73"/>
                <a:gd name="T25" fmla="*/ 49 h 51"/>
                <a:gd name="T26" fmla="*/ 46 w 73"/>
                <a:gd name="T27" fmla="*/ 49 h 51"/>
                <a:gd name="T28" fmla="*/ 73 w 73"/>
                <a:gd name="T29" fmla="*/ 51 h 51"/>
                <a:gd name="T30" fmla="*/ 5 w 73"/>
                <a:gd name="T3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" h="51">
                  <a:moveTo>
                    <a:pt x="5" y="0"/>
                  </a:moveTo>
                  <a:cubicBezTo>
                    <a:pt x="17" y="5"/>
                    <a:pt x="34" y="19"/>
                    <a:pt x="37" y="22"/>
                  </a:cubicBezTo>
                  <a:cubicBezTo>
                    <a:pt x="39" y="24"/>
                    <a:pt x="37" y="24"/>
                    <a:pt x="36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22" y="17"/>
                    <a:pt x="8" y="17"/>
                    <a:pt x="2" y="17"/>
                  </a:cubicBezTo>
                  <a:cubicBezTo>
                    <a:pt x="1" y="17"/>
                    <a:pt x="0" y="17"/>
                    <a:pt x="0" y="17"/>
                  </a:cubicBezTo>
                  <a:cubicBezTo>
                    <a:pt x="17" y="18"/>
                    <a:pt x="38" y="33"/>
                    <a:pt x="29" y="33"/>
                  </a:cubicBezTo>
                  <a:cubicBezTo>
                    <a:pt x="28" y="33"/>
                    <a:pt x="27" y="33"/>
                    <a:pt x="26" y="32"/>
                  </a:cubicBezTo>
                  <a:cubicBezTo>
                    <a:pt x="21" y="31"/>
                    <a:pt x="14" y="31"/>
                    <a:pt x="7" y="31"/>
                  </a:cubicBezTo>
                  <a:cubicBezTo>
                    <a:pt x="5" y="31"/>
                    <a:pt x="2" y="31"/>
                    <a:pt x="0" y="31"/>
                  </a:cubicBezTo>
                  <a:cubicBezTo>
                    <a:pt x="3" y="32"/>
                    <a:pt x="5" y="33"/>
                    <a:pt x="7" y="34"/>
                  </a:cubicBezTo>
                  <a:cubicBezTo>
                    <a:pt x="23" y="38"/>
                    <a:pt x="38" y="45"/>
                    <a:pt x="32" y="48"/>
                  </a:cubicBezTo>
                  <a:cubicBezTo>
                    <a:pt x="32" y="48"/>
                    <a:pt x="33" y="49"/>
                    <a:pt x="33" y="49"/>
                  </a:cubicBezTo>
                  <a:cubicBezTo>
                    <a:pt x="38" y="49"/>
                    <a:pt x="42" y="49"/>
                    <a:pt x="46" y="49"/>
                  </a:cubicBezTo>
                  <a:cubicBezTo>
                    <a:pt x="62" y="49"/>
                    <a:pt x="73" y="51"/>
                    <a:pt x="73" y="51"/>
                  </a:cubicBezTo>
                  <a:cubicBezTo>
                    <a:pt x="64" y="23"/>
                    <a:pt x="26" y="8"/>
                    <a:pt x="5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7" name="Freeform 968">
              <a:extLst>
                <a:ext uri="{FF2B5EF4-FFF2-40B4-BE49-F238E27FC236}">
                  <a16:creationId xmlns:a16="http://schemas.microsoft.com/office/drawing/2014/main" id="{59EE298C-9B34-445F-AC31-DFB89AC098D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98762" y="5918201"/>
              <a:ext cx="531813" cy="268288"/>
            </a:xfrm>
            <a:custGeom>
              <a:avLst/>
              <a:gdLst>
                <a:gd name="T0" fmla="*/ 1 w 115"/>
                <a:gd name="T1" fmla="*/ 41 h 58"/>
                <a:gd name="T2" fmla="*/ 18 w 115"/>
                <a:gd name="T3" fmla="*/ 17 h 58"/>
                <a:gd name="T4" fmla="*/ 19 w 115"/>
                <a:gd name="T5" fmla="*/ 15 h 58"/>
                <a:gd name="T6" fmla="*/ 20 w 115"/>
                <a:gd name="T7" fmla="*/ 15 h 58"/>
                <a:gd name="T8" fmla="*/ 21 w 115"/>
                <a:gd name="T9" fmla="*/ 14 h 58"/>
                <a:gd name="T10" fmla="*/ 21 w 115"/>
                <a:gd name="T11" fmla="*/ 14 h 58"/>
                <a:gd name="T12" fmla="*/ 33 w 115"/>
                <a:gd name="T13" fmla="*/ 9 h 58"/>
                <a:gd name="T14" fmla="*/ 54 w 115"/>
                <a:gd name="T15" fmla="*/ 5 h 58"/>
                <a:gd name="T16" fmla="*/ 54 w 115"/>
                <a:gd name="T17" fmla="*/ 5 h 58"/>
                <a:gd name="T18" fmla="*/ 55 w 115"/>
                <a:gd name="T19" fmla="*/ 4 h 58"/>
                <a:gd name="T20" fmla="*/ 110 w 115"/>
                <a:gd name="T21" fmla="*/ 5 h 58"/>
                <a:gd name="T22" fmla="*/ 115 w 115"/>
                <a:gd name="T23" fmla="*/ 20 h 58"/>
                <a:gd name="T24" fmla="*/ 81 w 115"/>
                <a:gd name="T25" fmla="*/ 54 h 58"/>
                <a:gd name="T26" fmla="*/ 49 w 115"/>
                <a:gd name="T27" fmla="*/ 58 h 58"/>
                <a:gd name="T28" fmla="*/ 49 w 115"/>
                <a:gd name="T29" fmla="*/ 58 h 58"/>
                <a:gd name="T30" fmla="*/ 37 w 115"/>
                <a:gd name="T31" fmla="*/ 57 h 58"/>
                <a:gd name="T32" fmla="*/ 24 w 115"/>
                <a:gd name="T33" fmla="*/ 55 h 58"/>
                <a:gd name="T34" fmla="*/ 9 w 115"/>
                <a:gd name="T35" fmla="*/ 51 h 58"/>
                <a:gd name="T36" fmla="*/ 9 w 115"/>
                <a:gd name="T37" fmla="*/ 44 h 58"/>
                <a:gd name="T38" fmla="*/ 1 w 115"/>
                <a:gd name="T39" fmla="*/ 4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5" h="58">
                  <a:moveTo>
                    <a:pt x="1" y="41"/>
                  </a:moveTo>
                  <a:cubicBezTo>
                    <a:pt x="0" y="39"/>
                    <a:pt x="6" y="26"/>
                    <a:pt x="18" y="17"/>
                  </a:cubicBezTo>
                  <a:cubicBezTo>
                    <a:pt x="18" y="16"/>
                    <a:pt x="18" y="16"/>
                    <a:pt x="19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5"/>
                    <a:pt x="21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5" y="11"/>
                    <a:pt x="29" y="10"/>
                    <a:pt x="33" y="9"/>
                  </a:cubicBezTo>
                  <a:cubicBezTo>
                    <a:pt x="40" y="7"/>
                    <a:pt x="47" y="5"/>
                    <a:pt x="54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4"/>
                    <a:pt x="55" y="4"/>
                    <a:pt x="55" y="4"/>
                  </a:cubicBezTo>
                  <a:cubicBezTo>
                    <a:pt x="87" y="0"/>
                    <a:pt x="110" y="5"/>
                    <a:pt x="110" y="5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0"/>
                    <a:pt x="99" y="46"/>
                    <a:pt x="81" y="54"/>
                  </a:cubicBezTo>
                  <a:cubicBezTo>
                    <a:pt x="71" y="58"/>
                    <a:pt x="60" y="58"/>
                    <a:pt x="49" y="58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45" y="58"/>
                    <a:pt x="41" y="57"/>
                    <a:pt x="37" y="57"/>
                  </a:cubicBezTo>
                  <a:cubicBezTo>
                    <a:pt x="32" y="56"/>
                    <a:pt x="27" y="56"/>
                    <a:pt x="24" y="55"/>
                  </a:cubicBezTo>
                  <a:cubicBezTo>
                    <a:pt x="11" y="55"/>
                    <a:pt x="10" y="54"/>
                    <a:pt x="9" y="51"/>
                  </a:cubicBezTo>
                  <a:cubicBezTo>
                    <a:pt x="9" y="47"/>
                    <a:pt x="9" y="46"/>
                    <a:pt x="9" y="44"/>
                  </a:cubicBezTo>
                  <a:cubicBezTo>
                    <a:pt x="9" y="43"/>
                    <a:pt x="2" y="44"/>
                    <a:pt x="1" y="4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8" name="Freeform 969">
              <a:extLst>
                <a:ext uri="{FF2B5EF4-FFF2-40B4-BE49-F238E27FC236}">
                  <a16:creationId xmlns:a16="http://schemas.microsoft.com/office/drawing/2014/main" id="{1BE7479F-C1AA-4A67-A3C3-B960E9A016F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98762" y="5930901"/>
              <a:ext cx="314325" cy="255588"/>
            </a:xfrm>
            <a:custGeom>
              <a:avLst/>
              <a:gdLst>
                <a:gd name="T0" fmla="*/ 36 w 68"/>
                <a:gd name="T1" fmla="*/ 0 h 55"/>
                <a:gd name="T2" fmla="*/ 8 w 68"/>
                <a:gd name="T3" fmla="*/ 1 h 55"/>
                <a:gd name="T4" fmla="*/ 18 w 68"/>
                <a:gd name="T5" fmla="*/ 1 h 55"/>
                <a:gd name="T6" fmla="*/ 35 w 68"/>
                <a:gd name="T7" fmla="*/ 2 h 55"/>
                <a:gd name="T8" fmla="*/ 34 w 68"/>
                <a:gd name="T9" fmla="*/ 4 h 55"/>
                <a:gd name="T10" fmla="*/ 31 w 68"/>
                <a:gd name="T11" fmla="*/ 4 h 55"/>
                <a:gd name="T12" fmla="*/ 6 w 68"/>
                <a:gd name="T13" fmla="*/ 13 h 55"/>
                <a:gd name="T14" fmla="*/ 18 w 68"/>
                <a:gd name="T15" fmla="*/ 10 h 55"/>
                <a:gd name="T16" fmla="*/ 27 w 68"/>
                <a:gd name="T17" fmla="*/ 15 h 55"/>
                <a:gd name="T18" fmla="*/ 0 w 68"/>
                <a:gd name="T19" fmla="*/ 28 h 55"/>
                <a:gd name="T20" fmla="*/ 30 w 68"/>
                <a:gd name="T21" fmla="*/ 23 h 55"/>
                <a:gd name="T22" fmla="*/ 38 w 68"/>
                <a:gd name="T23" fmla="*/ 25 h 55"/>
                <a:gd name="T24" fmla="*/ 11 w 68"/>
                <a:gd name="T25" fmla="*/ 39 h 55"/>
                <a:gd name="T26" fmla="*/ 14 w 68"/>
                <a:gd name="T27" fmla="*/ 39 h 55"/>
                <a:gd name="T28" fmla="*/ 40 w 68"/>
                <a:gd name="T29" fmla="*/ 33 h 55"/>
                <a:gd name="T30" fmla="*/ 40 w 68"/>
                <a:gd name="T31" fmla="*/ 33 h 55"/>
                <a:gd name="T32" fmla="*/ 42 w 68"/>
                <a:gd name="T33" fmla="*/ 36 h 55"/>
                <a:gd name="T34" fmla="*/ 2 w 68"/>
                <a:gd name="T35" fmla="*/ 55 h 55"/>
                <a:gd name="T36" fmla="*/ 9 w 68"/>
                <a:gd name="T37" fmla="*/ 55 h 55"/>
                <a:gd name="T38" fmla="*/ 34 w 68"/>
                <a:gd name="T39" fmla="*/ 51 h 55"/>
                <a:gd name="T40" fmla="*/ 68 w 68"/>
                <a:gd name="T41" fmla="*/ 17 h 55"/>
                <a:gd name="T42" fmla="*/ 63 w 68"/>
                <a:gd name="T43" fmla="*/ 2 h 55"/>
                <a:gd name="T44" fmla="*/ 36 w 68"/>
                <a:gd name="T4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8" h="55">
                  <a:moveTo>
                    <a:pt x="36" y="0"/>
                  </a:moveTo>
                  <a:cubicBezTo>
                    <a:pt x="28" y="0"/>
                    <a:pt x="18" y="0"/>
                    <a:pt x="8" y="1"/>
                  </a:cubicBezTo>
                  <a:cubicBezTo>
                    <a:pt x="11" y="1"/>
                    <a:pt x="14" y="1"/>
                    <a:pt x="18" y="1"/>
                  </a:cubicBezTo>
                  <a:cubicBezTo>
                    <a:pt x="26" y="1"/>
                    <a:pt x="34" y="2"/>
                    <a:pt x="35" y="2"/>
                  </a:cubicBezTo>
                  <a:cubicBezTo>
                    <a:pt x="37" y="3"/>
                    <a:pt x="34" y="4"/>
                    <a:pt x="34" y="4"/>
                  </a:cubicBezTo>
                  <a:cubicBezTo>
                    <a:pt x="33" y="4"/>
                    <a:pt x="32" y="4"/>
                    <a:pt x="31" y="4"/>
                  </a:cubicBezTo>
                  <a:cubicBezTo>
                    <a:pt x="18" y="4"/>
                    <a:pt x="6" y="13"/>
                    <a:pt x="6" y="13"/>
                  </a:cubicBezTo>
                  <a:cubicBezTo>
                    <a:pt x="9" y="11"/>
                    <a:pt x="14" y="10"/>
                    <a:pt x="18" y="10"/>
                  </a:cubicBezTo>
                  <a:cubicBezTo>
                    <a:pt x="27" y="10"/>
                    <a:pt x="34" y="13"/>
                    <a:pt x="27" y="15"/>
                  </a:cubicBezTo>
                  <a:cubicBezTo>
                    <a:pt x="16" y="17"/>
                    <a:pt x="2" y="27"/>
                    <a:pt x="0" y="28"/>
                  </a:cubicBezTo>
                  <a:cubicBezTo>
                    <a:pt x="5" y="26"/>
                    <a:pt x="20" y="23"/>
                    <a:pt x="30" y="23"/>
                  </a:cubicBezTo>
                  <a:cubicBezTo>
                    <a:pt x="34" y="23"/>
                    <a:pt x="38" y="23"/>
                    <a:pt x="38" y="25"/>
                  </a:cubicBezTo>
                  <a:cubicBezTo>
                    <a:pt x="40" y="31"/>
                    <a:pt x="11" y="39"/>
                    <a:pt x="11" y="39"/>
                  </a:cubicBezTo>
                  <a:cubicBezTo>
                    <a:pt x="12" y="39"/>
                    <a:pt x="13" y="39"/>
                    <a:pt x="14" y="39"/>
                  </a:cubicBezTo>
                  <a:cubicBezTo>
                    <a:pt x="25" y="39"/>
                    <a:pt x="37" y="33"/>
                    <a:pt x="40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4" y="33"/>
                    <a:pt x="42" y="36"/>
                    <a:pt x="42" y="36"/>
                  </a:cubicBezTo>
                  <a:cubicBezTo>
                    <a:pt x="33" y="51"/>
                    <a:pt x="8" y="54"/>
                    <a:pt x="2" y="55"/>
                  </a:cubicBezTo>
                  <a:cubicBezTo>
                    <a:pt x="4" y="55"/>
                    <a:pt x="7" y="55"/>
                    <a:pt x="9" y="55"/>
                  </a:cubicBezTo>
                  <a:cubicBezTo>
                    <a:pt x="18" y="55"/>
                    <a:pt x="26" y="54"/>
                    <a:pt x="34" y="51"/>
                  </a:cubicBezTo>
                  <a:cubicBezTo>
                    <a:pt x="52" y="43"/>
                    <a:pt x="68" y="17"/>
                    <a:pt x="68" y="17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3" y="2"/>
                    <a:pt x="52" y="0"/>
                    <a:pt x="36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9" name="Freeform 970">
              <a:extLst>
                <a:ext uri="{FF2B5EF4-FFF2-40B4-BE49-F238E27FC236}">
                  <a16:creationId xmlns:a16="http://schemas.microsoft.com/office/drawing/2014/main" id="{2432EFF2-2A3A-4803-A30B-95F1D7131E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68612" y="6307138"/>
              <a:ext cx="176213" cy="222250"/>
            </a:xfrm>
            <a:custGeom>
              <a:avLst/>
              <a:gdLst>
                <a:gd name="T0" fmla="*/ 25 w 38"/>
                <a:gd name="T1" fmla="*/ 0 h 48"/>
                <a:gd name="T2" fmla="*/ 12 w 38"/>
                <a:gd name="T3" fmla="*/ 27 h 48"/>
                <a:gd name="T4" fmla="*/ 11 w 38"/>
                <a:gd name="T5" fmla="*/ 28 h 48"/>
                <a:gd name="T6" fmla="*/ 10 w 38"/>
                <a:gd name="T7" fmla="*/ 1 h 48"/>
                <a:gd name="T8" fmla="*/ 2 w 38"/>
                <a:gd name="T9" fmla="*/ 20 h 48"/>
                <a:gd name="T10" fmla="*/ 0 w 38"/>
                <a:gd name="T11" fmla="*/ 19 h 48"/>
                <a:gd name="T12" fmla="*/ 6 w 38"/>
                <a:gd name="T13" fmla="*/ 35 h 48"/>
                <a:gd name="T14" fmla="*/ 11 w 38"/>
                <a:gd name="T15" fmla="*/ 41 h 48"/>
                <a:gd name="T16" fmla="*/ 11 w 38"/>
                <a:gd name="T17" fmla="*/ 41 h 48"/>
                <a:gd name="T18" fmla="*/ 12 w 38"/>
                <a:gd name="T19" fmla="*/ 41 h 48"/>
                <a:gd name="T20" fmla="*/ 18 w 38"/>
                <a:gd name="T21" fmla="*/ 46 h 48"/>
                <a:gd name="T22" fmla="*/ 20 w 38"/>
                <a:gd name="T23" fmla="*/ 48 h 48"/>
                <a:gd name="T24" fmla="*/ 23 w 38"/>
                <a:gd name="T25" fmla="*/ 47 h 48"/>
                <a:gd name="T26" fmla="*/ 38 w 38"/>
                <a:gd name="T27" fmla="*/ 24 h 48"/>
                <a:gd name="T28" fmla="*/ 26 w 38"/>
                <a:gd name="T29" fmla="*/ 38 h 48"/>
                <a:gd name="T30" fmla="*/ 26 w 38"/>
                <a:gd name="T31" fmla="*/ 38 h 48"/>
                <a:gd name="T32" fmla="*/ 36 w 38"/>
                <a:gd name="T33" fmla="*/ 10 h 48"/>
                <a:gd name="T34" fmla="*/ 20 w 38"/>
                <a:gd name="T35" fmla="*/ 34 h 48"/>
                <a:gd name="T36" fmla="*/ 18 w 38"/>
                <a:gd name="T37" fmla="*/ 33 h 48"/>
                <a:gd name="T38" fmla="*/ 25 w 38"/>
                <a:gd name="T3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" h="48">
                  <a:moveTo>
                    <a:pt x="25" y="0"/>
                  </a:moveTo>
                  <a:cubicBezTo>
                    <a:pt x="25" y="0"/>
                    <a:pt x="19" y="24"/>
                    <a:pt x="12" y="27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5" y="28"/>
                    <a:pt x="9" y="4"/>
                    <a:pt x="10" y="1"/>
                  </a:cubicBezTo>
                  <a:cubicBezTo>
                    <a:pt x="9" y="3"/>
                    <a:pt x="6" y="20"/>
                    <a:pt x="2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2" y="27"/>
                    <a:pt x="5" y="32"/>
                    <a:pt x="6" y="35"/>
                  </a:cubicBezTo>
                  <a:cubicBezTo>
                    <a:pt x="9" y="40"/>
                    <a:pt x="9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4" y="41"/>
                    <a:pt x="16" y="41"/>
                    <a:pt x="18" y="46"/>
                  </a:cubicBezTo>
                  <a:cubicBezTo>
                    <a:pt x="18" y="48"/>
                    <a:pt x="19" y="48"/>
                    <a:pt x="20" y="48"/>
                  </a:cubicBezTo>
                  <a:cubicBezTo>
                    <a:pt x="22" y="48"/>
                    <a:pt x="23" y="47"/>
                    <a:pt x="23" y="47"/>
                  </a:cubicBezTo>
                  <a:cubicBezTo>
                    <a:pt x="28" y="43"/>
                    <a:pt x="33" y="34"/>
                    <a:pt x="38" y="24"/>
                  </a:cubicBezTo>
                  <a:cubicBezTo>
                    <a:pt x="37" y="25"/>
                    <a:pt x="30" y="38"/>
                    <a:pt x="26" y="38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8"/>
                    <a:pt x="36" y="21"/>
                    <a:pt x="36" y="10"/>
                  </a:cubicBezTo>
                  <a:cubicBezTo>
                    <a:pt x="36" y="10"/>
                    <a:pt x="26" y="34"/>
                    <a:pt x="20" y="34"/>
                  </a:cubicBezTo>
                  <a:cubicBezTo>
                    <a:pt x="19" y="34"/>
                    <a:pt x="18" y="34"/>
                    <a:pt x="18" y="33"/>
                  </a:cubicBezTo>
                  <a:cubicBezTo>
                    <a:pt x="22" y="21"/>
                    <a:pt x="26" y="16"/>
                    <a:pt x="25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0" name="Freeform 971">
              <a:extLst>
                <a:ext uri="{FF2B5EF4-FFF2-40B4-BE49-F238E27FC236}">
                  <a16:creationId xmlns:a16="http://schemas.microsoft.com/office/drawing/2014/main" id="{BFDA84AF-29F9-4066-BE1A-F6BF763B91C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78175" y="6051551"/>
              <a:ext cx="14288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3" y="0"/>
                    <a:pt x="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1" name="Freeform 972">
              <a:extLst>
                <a:ext uri="{FF2B5EF4-FFF2-40B4-BE49-F238E27FC236}">
                  <a16:creationId xmlns:a16="http://schemas.microsoft.com/office/drawing/2014/main" id="{3DD11170-9E09-42F2-8B65-6B1D4028A4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228975" y="5983288"/>
              <a:ext cx="14288" cy="4763"/>
            </a:xfrm>
            <a:custGeom>
              <a:avLst/>
              <a:gdLst>
                <a:gd name="T0" fmla="*/ 1 w 3"/>
                <a:gd name="T1" fmla="*/ 1 h 1"/>
                <a:gd name="T2" fmla="*/ 0 w 3"/>
                <a:gd name="T3" fmla="*/ 1 h 1"/>
                <a:gd name="T4" fmla="*/ 2 w 3"/>
                <a:gd name="T5" fmla="*/ 0 h 1"/>
                <a:gd name="T6" fmla="*/ 2 w 3"/>
                <a:gd name="T7" fmla="*/ 0 h 1"/>
                <a:gd name="T8" fmla="*/ 3 w 3"/>
                <a:gd name="T9" fmla="*/ 0 h 1"/>
                <a:gd name="T10" fmla="*/ 1 w 3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1" y="1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2" name="Freeform 973">
              <a:extLst>
                <a:ext uri="{FF2B5EF4-FFF2-40B4-BE49-F238E27FC236}">
                  <a16:creationId xmlns:a16="http://schemas.microsoft.com/office/drawing/2014/main" id="{84CD47FB-2779-4D8D-BB67-4E6B7F2669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60712" y="5995988"/>
              <a:ext cx="165100" cy="185738"/>
            </a:xfrm>
            <a:custGeom>
              <a:avLst/>
              <a:gdLst>
                <a:gd name="T0" fmla="*/ 17 w 36"/>
                <a:gd name="T1" fmla="*/ 0 h 40"/>
                <a:gd name="T2" fmla="*/ 15 w 36"/>
                <a:gd name="T3" fmla="*/ 1 h 40"/>
                <a:gd name="T4" fmla="*/ 13 w 36"/>
                <a:gd name="T5" fmla="*/ 3 h 40"/>
                <a:gd name="T6" fmla="*/ 0 w 36"/>
                <a:gd name="T7" fmla="*/ 24 h 40"/>
                <a:gd name="T8" fmla="*/ 0 w 36"/>
                <a:gd name="T9" fmla="*/ 24 h 40"/>
                <a:gd name="T10" fmla="*/ 8 w 36"/>
                <a:gd name="T11" fmla="*/ 27 h 40"/>
                <a:gd name="T12" fmla="*/ 8 w 36"/>
                <a:gd name="T13" fmla="*/ 27 h 40"/>
                <a:gd name="T14" fmla="*/ 8 w 36"/>
                <a:gd name="T15" fmla="*/ 27 h 40"/>
                <a:gd name="T16" fmla="*/ 8 w 36"/>
                <a:gd name="T17" fmla="*/ 29 h 40"/>
                <a:gd name="T18" fmla="*/ 8 w 36"/>
                <a:gd name="T19" fmla="*/ 30 h 40"/>
                <a:gd name="T20" fmla="*/ 8 w 36"/>
                <a:gd name="T21" fmla="*/ 31 h 40"/>
                <a:gd name="T22" fmla="*/ 8 w 36"/>
                <a:gd name="T23" fmla="*/ 34 h 40"/>
                <a:gd name="T24" fmla="*/ 23 w 36"/>
                <a:gd name="T25" fmla="*/ 38 h 40"/>
                <a:gd name="T26" fmla="*/ 36 w 36"/>
                <a:gd name="T27" fmla="*/ 40 h 40"/>
                <a:gd name="T28" fmla="*/ 16 w 36"/>
                <a:gd name="T29" fmla="*/ 31 h 40"/>
                <a:gd name="T30" fmla="*/ 32 w 36"/>
                <a:gd name="T31" fmla="*/ 26 h 40"/>
                <a:gd name="T32" fmla="*/ 35 w 36"/>
                <a:gd name="T33" fmla="*/ 26 h 40"/>
                <a:gd name="T34" fmla="*/ 15 w 36"/>
                <a:gd name="T35" fmla="*/ 21 h 40"/>
                <a:gd name="T36" fmla="*/ 28 w 36"/>
                <a:gd name="T37" fmla="*/ 12 h 40"/>
                <a:gd name="T38" fmla="*/ 13 w 36"/>
                <a:gd name="T39" fmla="*/ 13 h 40"/>
                <a:gd name="T40" fmla="*/ 13 w 36"/>
                <a:gd name="T41" fmla="*/ 14 h 40"/>
                <a:gd name="T42" fmla="*/ 17 w 36"/>
                <a:gd name="T4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" h="40">
                  <a:moveTo>
                    <a:pt x="17" y="0"/>
                  </a:moveTo>
                  <a:cubicBezTo>
                    <a:pt x="16" y="0"/>
                    <a:pt x="15" y="1"/>
                    <a:pt x="15" y="1"/>
                  </a:cubicBezTo>
                  <a:cubicBezTo>
                    <a:pt x="14" y="2"/>
                    <a:pt x="13" y="2"/>
                    <a:pt x="13" y="3"/>
                  </a:cubicBezTo>
                  <a:cubicBezTo>
                    <a:pt x="4" y="11"/>
                    <a:pt x="0" y="21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" y="27"/>
                    <a:pt x="8" y="26"/>
                    <a:pt x="8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8"/>
                    <a:pt x="8" y="28"/>
                    <a:pt x="8" y="29"/>
                  </a:cubicBezTo>
                  <a:cubicBezTo>
                    <a:pt x="8" y="29"/>
                    <a:pt x="8" y="30"/>
                    <a:pt x="8" y="30"/>
                  </a:cubicBezTo>
                  <a:cubicBezTo>
                    <a:pt x="8" y="30"/>
                    <a:pt x="8" y="31"/>
                    <a:pt x="8" y="31"/>
                  </a:cubicBezTo>
                  <a:cubicBezTo>
                    <a:pt x="8" y="32"/>
                    <a:pt x="8" y="33"/>
                    <a:pt x="8" y="34"/>
                  </a:cubicBezTo>
                  <a:cubicBezTo>
                    <a:pt x="9" y="37"/>
                    <a:pt x="10" y="38"/>
                    <a:pt x="23" y="38"/>
                  </a:cubicBezTo>
                  <a:cubicBezTo>
                    <a:pt x="26" y="39"/>
                    <a:pt x="31" y="39"/>
                    <a:pt x="36" y="40"/>
                  </a:cubicBezTo>
                  <a:cubicBezTo>
                    <a:pt x="36" y="40"/>
                    <a:pt x="17" y="36"/>
                    <a:pt x="16" y="31"/>
                  </a:cubicBezTo>
                  <a:cubicBezTo>
                    <a:pt x="14" y="26"/>
                    <a:pt x="26" y="26"/>
                    <a:pt x="32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5" y="26"/>
                    <a:pt x="16" y="24"/>
                    <a:pt x="15" y="21"/>
                  </a:cubicBezTo>
                  <a:cubicBezTo>
                    <a:pt x="14" y="18"/>
                    <a:pt x="21" y="13"/>
                    <a:pt x="28" y="12"/>
                  </a:cubicBezTo>
                  <a:cubicBezTo>
                    <a:pt x="24" y="12"/>
                    <a:pt x="17" y="13"/>
                    <a:pt x="13" y="13"/>
                  </a:cubicBezTo>
                  <a:cubicBezTo>
                    <a:pt x="13" y="13"/>
                    <a:pt x="13" y="14"/>
                    <a:pt x="13" y="14"/>
                  </a:cubicBezTo>
                  <a:cubicBezTo>
                    <a:pt x="8" y="14"/>
                    <a:pt x="11" y="5"/>
                    <a:pt x="1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3" name="Freeform 974">
              <a:extLst>
                <a:ext uri="{FF2B5EF4-FFF2-40B4-BE49-F238E27FC236}">
                  <a16:creationId xmlns:a16="http://schemas.microsoft.com/office/drawing/2014/main" id="{E59C7859-1DE6-4C11-BEF6-0BA0362F1D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224212" y="589915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4" name="Freeform 975">
              <a:extLst>
                <a:ext uri="{FF2B5EF4-FFF2-40B4-BE49-F238E27FC236}">
                  <a16:creationId xmlns:a16="http://schemas.microsoft.com/office/drawing/2014/main" id="{6C0D3DF7-6B19-4B38-84F5-42C4EA77EED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46425" y="5676901"/>
              <a:ext cx="188913" cy="254000"/>
            </a:xfrm>
            <a:custGeom>
              <a:avLst/>
              <a:gdLst>
                <a:gd name="T0" fmla="*/ 15 w 41"/>
                <a:gd name="T1" fmla="*/ 0 h 55"/>
                <a:gd name="T2" fmla="*/ 5 w 41"/>
                <a:gd name="T3" fmla="*/ 3 h 55"/>
                <a:gd name="T4" fmla="*/ 5 w 41"/>
                <a:gd name="T5" fmla="*/ 5 h 55"/>
                <a:gd name="T6" fmla="*/ 5 w 41"/>
                <a:gd name="T7" fmla="*/ 7 h 55"/>
                <a:gd name="T8" fmla="*/ 3 w 41"/>
                <a:gd name="T9" fmla="*/ 10 h 55"/>
                <a:gd name="T10" fmla="*/ 3 w 41"/>
                <a:gd name="T11" fmla="*/ 10 h 55"/>
                <a:gd name="T12" fmla="*/ 3 w 41"/>
                <a:gd name="T13" fmla="*/ 10 h 55"/>
                <a:gd name="T14" fmla="*/ 0 w 41"/>
                <a:gd name="T15" fmla="*/ 13 h 55"/>
                <a:gd name="T16" fmla="*/ 1 w 41"/>
                <a:gd name="T17" fmla="*/ 19 h 55"/>
                <a:gd name="T18" fmla="*/ 6 w 41"/>
                <a:gd name="T19" fmla="*/ 34 h 55"/>
                <a:gd name="T20" fmla="*/ 15 w 41"/>
                <a:gd name="T21" fmla="*/ 49 h 55"/>
                <a:gd name="T22" fmla="*/ 26 w 41"/>
                <a:gd name="T23" fmla="*/ 55 h 55"/>
                <a:gd name="T24" fmla="*/ 14 w 41"/>
                <a:gd name="T25" fmla="*/ 36 h 55"/>
                <a:gd name="T26" fmla="*/ 28 w 41"/>
                <a:gd name="T27" fmla="*/ 32 h 55"/>
                <a:gd name="T28" fmla="*/ 35 w 41"/>
                <a:gd name="T29" fmla="*/ 32 h 55"/>
                <a:gd name="T30" fmla="*/ 16 w 41"/>
                <a:gd name="T31" fmla="*/ 26 h 55"/>
                <a:gd name="T32" fmla="*/ 14 w 41"/>
                <a:gd name="T33" fmla="*/ 19 h 55"/>
                <a:gd name="T34" fmla="*/ 16 w 41"/>
                <a:gd name="T35" fmla="*/ 19 h 55"/>
                <a:gd name="T36" fmla="*/ 31 w 41"/>
                <a:gd name="T37" fmla="*/ 22 h 55"/>
                <a:gd name="T38" fmla="*/ 15 w 41"/>
                <a:gd name="T39" fmla="*/ 13 h 55"/>
                <a:gd name="T40" fmla="*/ 18 w 41"/>
                <a:gd name="T41" fmla="*/ 7 h 55"/>
                <a:gd name="T42" fmla="*/ 20 w 41"/>
                <a:gd name="T43" fmla="*/ 7 h 55"/>
                <a:gd name="T44" fmla="*/ 41 w 41"/>
                <a:gd name="T45" fmla="*/ 15 h 55"/>
                <a:gd name="T46" fmla="*/ 18 w 41"/>
                <a:gd name="T47" fmla="*/ 0 h 55"/>
                <a:gd name="T48" fmla="*/ 18 w 41"/>
                <a:gd name="T49" fmla="*/ 0 h 55"/>
                <a:gd name="T50" fmla="*/ 18 w 41"/>
                <a:gd name="T51" fmla="*/ 0 h 55"/>
                <a:gd name="T52" fmla="*/ 17 w 41"/>
                <a:gd name="T53" fmla="*/ 0 h 55"/>
                <a:gd name="T54" fmla="*/ 15 w 41"/>
                <a:gd name="T5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" h="55">
                  <a:moveTo>
                    <a:pt x="15" y="0"/>
                  </a:moveTo>
                  <a:cubicBezTo>
                    <a:pt x="9" y="0"/>
                    <a:pt x="6" y="1"/>
                    <a:pt x="5" y="3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5" y="7"/>
                    <a:pt x="5" y="7"/>
                  </a:cubicBezTo>
                  <a:cubicBezTo>
                    <a:pt x="5" y="9"/>
                    <a:pt x="5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1" y="10"/>
                    <a:pt x="0" y="11"/>
                    <a:pt x="0" y="13"/>
                  </a:cubicBezTo>
                  <a:cubicBezTo>
                    <a:pt x="0" y="15"/>
                    <a:pt x="0" y="17"/>
                    <a:pt x="1" y="19"/>
                  </a:cubicBezTo>
                  <a:cubicBezTo>
                    <a:pt x="2" y="23"/>
                    <a:pt x="3" y="28"/>
                    <a:pt x="6" y="34"/>
                  </a:cubicBezTo>
                  <a:cubicBezTo>
                    <a:pt x="8" y="39"/>
                    <a:pt x="11" y="44"/>
                    <a:pt x="15" y="49"/>
                  </a:cubicBezTo>
                  <a:cubicBezTo>
                    <a:pt x="17" y="51"/>
                    <a:pt x="21" y="53"/>
                    <a:pt x="26" y="55"/>
                  </a:cubicBezTo>
                  <a:cubicBezTo>
                    <a:pt x="26" y="55"/>
                    <a:pt x="11" y="43"/>
                    <a:pt x="14" y="36"/>
                  </a:cubicBezTo>
                  <a:cubicBezTo>
                    <a:pt x="16" y="32"/>
                    <a:pt x="22" y="32"/>
                    <a:pt x="28" y="32"/>
                  </a:cubicBezTo>
                  <a:cubicBezTo>
                    <a:pt x="32" y="32"/>
                    <a:pt x="35" y="32"/>
                    <a:pt x="35" y="32"/>
                  </a:cubicBezTo>
                  <a:cubicBezTo>
                    <a:pt x="35" y="32"/>
                    <a:pt x="22" y="27"/>
                    <a:pt x="16" y="26"/>
                  </a:cubicBezTo>
                  <a:cubicBezTo>
                    <a:pt x="9" y="26"/>
                    <a:pt x="9" y="20"/>
                    <a:pt x="14" y="19"/>
                  </a:cubicBezTo>
                  <a:cubicBezTo>
                    <a:pt x="15" y="19"/>
                    <a:pt x="16" y="19"/>
                    <a:pt x="16" y="19"/>
                  </a:cubicBezTo>
                  <a:cubicBezTo>
                    <a:pt x="22" y="19"/>
                    <a:pt x="30" y="22"/>
                    <a:pt x="31" y="22"/>
                  </a:cubicBezTo>
                  <a:cubicBezTo>
                    <a:pt x="30" y="21"/>
                    <a:pt x="22" y="15"/>
                    <a:pt x="15" y="13"/>
                  </a:cubicBezTo>
                  <a:cubicBezTo>
                    <a:pt x="8" y="11"/>
                    <a:pt x="11" y="7"/>
                    <a:pt x="18" y="7"/>
                  </a:cubicBezTo>
                  <a:cubicBezTo>
                    <a:pt x="18" y="7"/>
                    <a:pt x="19" y="7"/>
                    <a:pt x="20" y="7"/>
                  </a:cubicBezTo>
                  <a:cubicBezTo>
                    <a:pt x="28" y="8"/>
                    <a:pt x="41" y="15"/>
                    <a:pt x="41" y="15"/>
                  </a:cubicBezTo>
                  <a:cubicBezTo>
                    <a:pt x="41" y="15"/>
                    <a:pt x="32" y="2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5" name="Freeform 976">
              <a:extLst>
                <a:ext uri="{FF2B5EF4-FFF2-40B4-BE49-F238E27FC236}">
                  <a16:creationId xmlns:a16="http://schemas.microsoft.com/office/drawing/2014/main" id="{FC2401EA-484B-49F3-982B-A520FD73E5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52725" y="5875338"/>
              <a:ext cx="176213" cy="219075"/>
            </a:xfrm>
            <a:custGeom>
              <a:avLst/>
              <a:gdLst>
                <a:gd name="T0" fmla="*/ 0 w 38"/>
                <a:gd name="T1" fmla="*/ 13 h 47"/>
                <a:gd name="T2" fmla="*/ 22 w 38"/>
                <a:gd name="T3" fmla="*/ 24 h 47"/>
                <a:gd name="T4" fmla="*/ 10 w 38"/>
                <a:gd name="T5" fmla="*/ 38 h 47"/>
                <a:gd name="T6" fmla="*/ 23 w 38"/>
                <a:gd name="T7" fmla="*/ 32 h 47"/>
                <a:gd name="T8" fmla="*/ 26 w 38"/>
                <a:gd name="T9" fmla="*/ 47 h 47"/>
                <a:gd name="T10" fmla="*/ 29 w 38"/>
                <a:gd name="T11" fmla="*/ 36 h 47"/>
                <a:gd name="T12" fmla="*/ 31 w 38"/>
                <a:gd name="T13" fmla="*/ 27 h 47"/>
                <a:gd name="T14" fmla="*/ 31 w 38"/>
                <a:gd name="T15" fmla="*/ 17 h 47"/>
                <a:gd name="T16" fmla="*/ 15 w 38"/>
                <a:gd name="T17" fmla="*/ 0 h 47"/>
                <a:gd name="T18" fmla="*/ 22 w 38"/>
                <a:gd name="T19" fmla="*/ 17 h 47"/>
                <a:gd name="T20" fmla="*/ 0 w 38"/>
                <a:gd name="T21" fmla="*/ 1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" h="47">
                  <a:moveTo>
                    <a:pt x="0" y="13"/>
                  </a:moveTo>
                  <a:cubicBezTo>
                    <a:pt x="0" y="13"/>
                    <a:pt x="19" y="18"/>
                    <a:pt x="22" y="24"/>
                  </a:cubicBezTo>
                  <a:cubicBezTo>
                    <a:pt x="24" y="29"/>
                    <a:pt x="10" y="38"/>
                    <a:pt x="10" y="38"/>
                  </a:cubicBezTo>
                  <a:cubicBezTo>
                    <a:pt x="10" y="38"/>
                    <a:pt x="19" y="38"/>
                    <a:pt x="23" y="32"/>
                  </a:cubicBezTo>
                  <a:cubicBezTo>
                    <a:pt x="23" y="32"/>
                    <a:pt x="27" y="34"/>
                    <a:pt x="26" y="47"/>
                  </a:cubicBezTo>
                  <a:cubicBezTo>
                    <a:pt x="26" y="47"/>
                    <a:pt x="28" y="42"/>
                    <a:pt x="29" y="36"/>
                  </a:cubicBezTo>
                  <a:cubicBezTo>
                    <a:pt x="30" y="34"/>
                    <a:pt x="31" y="27"/>
                    <a:pt x="31" y="27"/>
                  </a:cubicBezTo>
                  <a:cubicBezTo>
                    <a:pt x="31" y="27"/>
                    <a:pt x="38" y="21"/>
                    <a:pt x="31" y="17"/>
                  </a:cubicBezTo>
                  <a:cubicBezTo>
                    <a:pt x="31" y="17"/>
                    <a:pt x="22" y="4"/>
                    <a:pt x="15" y="0"/>
                  </a:cubicBezTo>
                  <a:cubicBezTo>
                    <a:pt x="15" y="0"/>
                    <a:pt x="23" y="11"/>
                    <a:pt x="22" y="17"/>
                  </a:cubicBezTo>
                  <a:cubicBezTo>
                    <a:pt x="22" y="17"/>
                    <a:pt x="12" y="13"/>
                    <a:pt x="0" y="13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6" name="Freeform 977">
              <a:extLst>
                <a:ext uri="{FF2B5EF4-FFF2-40B4-BE49-F238E27FC236}">
                  <a16:creationId xmlns:a16="http://schemas.microsoft.com/office/drawing/2014/main" id="{3B524293-9224-46EB-AFEE-60BC420FD3C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05050" y="5667376"/>
              <a:ext cx="471488" cy="323850"/>
            </a:xfrm>
            <a:custGeom>
              <a:avLst/>
              <a:gdLst>
                <a:gd name="T0" fmla="*/ 0 w 102"/>
                <a:gd name="T1" fmla="*/ 70 h 70"/>
                <a:gd name="T2" fmla="*/ 98 w 102"/>
                <a:gd name="T3" fmla="*/ 5 h 70"/>
                <a:gd name="T4" fmla="*/ 98 w 102"/>
                <a:gd name="T5" fmla="*/ 0 h 70"/>
                <a:gd name="T6" fmla="*/ 0 w 102"/>
                <a:gd name="T7" fmla="*/ 64 h 70"/>
                <a:gd name="T8" fmla="*/ 0 w 102"/>
                <a:gd name="T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70">
                  <a:moveTo>
                    <a:pt x="0" y="70"/>
                  </a:moveTo>
                  <a:cubicBezTo>
                    <a:pt x="0" y="70"/>
                    <a:pt x="57" y="55"/>
                    <a:pt x="98" y="5"/>
                  </a:cubicBezTo>
                  <a:cubicBezTo>
                    <a:pt x="98" y="5"/>
                    <a:pt x="102" y="0"/>
                    <a:pt x="98" y="0"/>
                  </a:cubicBezTo>
                  <a:cubicBezTo>
                    <a:pt x="89" y="0"/>
                    <a:pt x="75" y="41"/>
                    <a:pt x="0" y="64"/>
                  </a:cubicBezTo>
                  <a:cubicBezTo>
                    <a:pt x="0" y="70"/>
                    <a:pt x="0" y="70"/>
                    <a:pt x="0" y="7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7" name="Freeform 978">
              <a:extLst>
                <a:ext uri="{FF2B5EF4-FFF2-40B4-BE49-F238E27FC236}">
                  <a16:creationId xmlns:a16="http://schemas.microsoft.com/office/drawing/2014/main" id="{5053518F-7F69-4AAD-B2B4-F384FAC7BBC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09812" y="4745038"/>
              <a:ext cx="314325" cy="277813"/>
            </a:xfrm>
            <a:custGeom>
              <a:avLst/>
              <a:gdLst>
                <a:gd name="T0" fmla="*/ 68 w 68"/>
                <a:gd name="T1" fmla="*/ 51 h 60"/>
                <a:gd name="T2" fmla="*/ 17 w 68"/>
                <a:gd name="T3" fmla="*/ 1 h 60"/>
                <a:gd name="T4" fmla="*/ 12 w 68"/>
                <a:gd name="T5" fmla="*/ 5 h 60"/>
                <a:gd name="T6" fmla="*/ 2 w 68"/>
                <a:gd name="T7" fmla="*/ 9 h 60"/>
                <a:gd name="T8" fmla="*/ 15 w 68"/>
                <a:gd name="T9" fmla="*/ 34 h 60"/>
                <a:gd name="T10" fmla="*/ 59 w 68"/>
                <a:gd name="T11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60">
                  <a:moveTo>
                    <a:pt x="68" y="51"/>
                  </a:moveTo>
                  <a:cubicBezTo>
                    <a:pt x="68" y="51"/>
                    <a:pt x="57" y="7"/>
                    <a:pt x="17" y="1"/>
                  </a:cubicBezTo>
                  <a:cubicBezTo>
                    <a:pt x="17" y="1"/>
                    <a:pt x="11" y="0"/>
                    <a:pt x="12" y="5"/>
                  </a:cubicBezTo>
                  <a:cubicBezTo>
                    <a:pt x="12" y="9"/>
                    <a:pt x="5" y="5"/>
                    <a:pt x="2" y="9"/>
                  </a:cubicBezTo>
                  <a:cubicBezTo>
                    <a:pt x="0" y="12"/>
                    <a:pt x="6" y="22"/>
                    <a:pt x="15" y="34"/>
                  </a:cubicBezTo>
                  <a:cubicBezTo>
                    <a:pt x="23" y="47"/>
                    <a:pt x="38" y="60"/>
                    <a:pt x="59" y="6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8" name="Freeform 979">
              <a:extLst>
                <a:ext uri="{FF2B5EF4-FFF2-40B4-BE49-F238E27FC236}">
                  <a16:creationId xmlns:a16="http://schemas.microsoft.com/office/drawing/2014/main" id="{2D7D43F5-9B05-4C8E-8A09-F31841571ED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36800" y="4822825"/>
              <a:ext cx="195263" cy="180975"/>
            </a:xfrm>
            <a:custGeom>
              <a:avLst/>
              <a:gdLst>
                <a:gd name="T0" fmla="*/ 15 w 42"/>
                <a:gd name="T1" fmla="*/ 0 h 39"/>
                <a:gd name="T2" fmla="*/ 26 w 42"/>
                <a:gd name="T3" fmla="*/ 20 h 39"/>
                <a:gd name="T4" fmla="*/ 8 w 42"/>
                <a:gd name="T5" fmla="*/ 9 h 39"/>
                <a:gd name="T6" fmla="*/ 35 w 42"/>
                <a:gd name="T7" fmla="*/ 39 h 39"/>
                <a:gd name="T8" fmla="*/ 41 w 42"/>
                <a:gd name="T9" fmla="*/ 38 h 39"/>
                <a:gd name="T10" fmla="*/ 39 w 42"/>
                <a:gd name="T11" fmla="*/ 24 h 39"/>
                <a:gd name="T12" fmla="*/ 15 w 42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9">
                  <a:moveTo>
                    <a:pt x="15" y="0"/>
                  </a:moveTo>
                  <a:cubicBezTo>
                    <a:pt x="15" y="0"/>
                    <a:pt x="25" y="15"/>
                    <a:pt x="26" y="20"/>
                  </a:cubicBezTo>
                  <a:cubicBezTo>
                    <a:pt x="26" y="20"/>
                    <a:pt x="17" y="12"/>
                    <a:pt x="8" y="9"/>
                  </a:cubicBezTo>
                  <a:cubicBezTo>
                    <a:pt x="0" y="7"/>
                    <a:pt x="35" y="39"/>
                    <a:pt x="35" y="39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1" y="38"/>
                    <a:pt x="42" y="27"/>
                    <a:pt x="39" y="24"/>
                  </a:cubicBezTo>
                  <a:cubicBezTo>
                    <a:pt x="37" y="21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9" name="Freeform 980">
              <a:extLst>
                <a:ext uri="{FF2B5EF4-FFF2-40B4-BE49-F238E27FC236}">
                  <a16:creationId xmlns:a16="http://schemas.microsoft.com/office/drawing/2014/main" id="{D67090EF-1E16-4ED9-9550-34237F20D81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36800" y="4800600"/>
              <a:ext cx="296863" cy="277813"/>
            </a:xfrm>
            <a:custGeom>
              <a:avLst/>
              <a:gdLst>
                <a:gd name="T0" fmla="*/ 53 w 64"/>
                <a:gd name="T1" fmla="*/ 60 h 60"/>
                <a:gd name="T2" fmla="*/ 29 w 64"/>
                <a:gd name="T3" fmla="*/ 51 h 60"/>
                <a:gd name="T4" fmla="*/ 28 w 64"/>
                <a:gd name="T5" fmla="*/ 50 h 60"/>
                <a:gd name="T6" fmla="*/ 28 w 64"/>
                <a:gd name="T7" fmla="*/ 50 h 60"/>
                <a:gd name="T8" fmla="*/ 2 w 64"/>
                <a:gd name="T9" fmla="*/ 18 h 60"/>
                <a:gd name="T10" fmla="*/ 3 w 64"/>
                <a:gd name="T11" fmla="*/ 13 h 60"/>
                <a:gd name="T12" fmla="*/ 2 w 64"/>
                <a:gd name="T13" fmla="*/ 2 h 60"/>
                <a:gd name="T14" fmla="*/ 8 w 64"/>
                <a:gd name="T15" fmla="*/ 3 h 60"/>
                <a:gd name="T16" fmla="*/ 62 w 64"/>
                <a:gd name="T17" fmla="*/ 47 h 60"/>
                <a:gd name="T18" fmla="*/ 53 w 64"/>
                <a:gd name="T1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0">
                  <a:moveTo>
                    <a:pt x="53" y="60"/>
                  </a:moveTo>
                  <a:cubicBezTo>
                    <a:pt x="45" y="60"/>
                    <a:pt x="36" y="56"/>
                    <a:pt x="29" y="51"/>
                  </a:cubicBezTo>
                  <a:cubicBezTo>
                    <a:pt x="29" y="51"/>
                    <a:pt x="29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14" y="39"/>
                    <a:pt x="3" y="22"/>
                    <a:pt x="2" y="18"/>
                  </a:cubicBezTo>
                  <a:cubicBezTo>
                    <a:pt x="0" y="12"/>
                    <a:pt x="3" y="16"/>
                    <a:pt x="3" y="13"/>
                  </a:cubicBezTo>
                  <a:cubicBezTo>
                    <a:pt x="3" y="11"/>
                    <a:pt x="0" y="5"/>
                    <a:pt x="2" y="2"/>
                  </a:cubicBezTo>
                  <a:cubicBezTo>
                    <a:pt x="4" y="0"/>
                    <a:pt x="8" y="3"/>
                    <a:pt x="8" y="3"/>
                  </a:cubicBezTo>
                  <a:cubicBezTo>
                    <a:pt x="37" y="14"/>
                    <a:pt x="57" y="34"/>
                    <a:pt x="62" y="47"/>
                  </a:cubicBezTo>
                  <a:cubicBezTo>
                    <a:pt x="64" y="54"/>
                    <a:pt x="61" y="59"/>
                    <a:pt x="53" y="60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0" name="Freeform 981">
              <a:extLst>
                <a:ext uri="{FF2B5EF4-FFF2-40B4-BE49-F238E27FC236}">
                  <a16:creationId xmlns:a16="http://schemas.microsoft.com/office/drawing/2014/main" id="{FA4622BC-030A-4348-97CC-3664720F4A1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36800" y="4967288"/>
              <a:ext cx="161925" cy="111125"/>
            </a:xfrm>
            <a:custGeom>
              <a:avLst/>
              <a:gdLst>
                <a:gd name="T0" fmla="*/ 24 w 35"/>
                <a:gd name="T1" fmla="*/ 24 h 24"/>
                <a:gd name="T2" fmla="*/ 0 w 35"/>
                <a:gd name="T3" fmla="*/ 15 h 24"/>
                <a:gd name="T4" fmla="*/ 18 w 35"/>
                <a:gd name="T5" fmla="*/ 22 h 24"/>
                <a:gd name="T6" fmla="*/ 3 w 35"/>
                <a:gd name="T7" fmla="*/ 6 h 24"/>
                <a:gd name="T8" fmla="*/ 20 w 35"/>
                <a:gd name="T9" fmla="*/ 14 h 24"/>
                <a:gd name="T10" fmla="*/ 5 w 35"/>
                <a:gd name="T11" fmla="*/ 0 h 24"/>
                <a:gd name="T12" fmla="*/ 21 w 35"/>
                <a:gd name="T13" fmla="*/ 11 h 24"/>
                <a:gd name="T14" fmla="*/ 30 w 35"/>
                <a:gd name="T15" fmla="*/ 9 h 24"/>
                <a:gd name="T16" fmla="*/ 33 w 35"/>
                <a:gd name="T17" fmla="*/ 11 h 24"/>
                <a:gd name="T18" fmla="*/ 24 w 35"/>
                <a:gd name="T1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24">
                  <a:moveTo>
                    <a:pt x="24" y="24"/>
                  </a:moveTo>
                  <a:cubicBezTo>
                    <a:pt x="16" y="24"/>
                    <a:pt x="7" y="20"/>
                    <a:pt x="0" y="15"/>
                  </a:cubicBezTo>
                  <a:cubicBezTo>
                    <a:pt x="6" y="19"/>
                    <a:pt x="16" y="22"/>
                    <a:pt x="18" y="22"/>
                  </a:cubicBezTo>
                  <a:cubicBezTo>
                    <a:pt x="9" y="18"/>
                    <a:pt x="3" y="6"/>
                    <a:pt x="3" y="6"/>
                  </a:cubicBezTo>
                  <a:cubicBezTo>
                    <a:pt x="10" y="13"/>
                    <a:pt x="20" y="14"/>
                    <a:pt x="20" y="14"/>
                  </a:cubicBezTo>
                  <a:cubicBezTo>
                    <a:pt x="14" y="11"/>
                    <a:pt x="5" y="0"/>
                    <a:pt x="5" y="0"/>
                  </a:cubicBezTo>
                  <a:cubicBezTo>
                    <a:pt x="5" y="0"/>
                    <a:pt x="14" y="9"/>
                    <a:pt x="21" y="11"/>
                  </a:cubicBezTo>
                  <a:cubicBezTo>
                    <a:pt x="27" y="13"/>
                    <a:pt x="30" y="9"/>
                    <a:pt x="30" y="9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5" y="18"/>
                    <a:pt x="32" y="23"/>
                    <a:pt x="24" y="24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1" name="Freeform 982">
              <a:extLst>
                <a:ext uri="{FF2B5EF4-FFF2-40B4-BE49-F238E27FC236}">
                  <a16:creationId xmlns:a16="http://schemas.microsoft.com/office/drawing/2014/main" id="{71D302A6-2A0B-45D7-89C3-315B4FA6808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81237" y="4711700"/>
              <a:ext cx="217488" cy="315913"/>
            </a:xfrm>
            <a:custGeom>
              <a:avLst/>
              <a:gdLst>
                <a:gd name="T0" fmla="*/ 37 w 47"/>
                <a:gd name="T1" fmla="*/ 63 h 68"/>
                <a:gd name="T2" fmla="*/ 27 w 47"/>
                <a:gd name="T3" fmla="*/ 50 h 68"/>
                <a:gd name="T4" fmla="*/ 27 w 47"/>
                <a:gd name="T5" fmla="*/ 50 h 68"/>
                <a:gd name="T6" fmla="*/ 24 w 47"/>
                <a:gd name="T7" fmla="*/ 47 h 68"/>
                <a:gd name="T8" fmla="*/ 23 w 47"/>
                <a:gd name="T9" fmla="*/ 46 h 68"/>
                <a:gd name="T10" fmla="*/ 23 w 47"/>
                <a:gd name="T11" fmla="*/ 45 h 68"/>
                <a:gd name="T12" fmla="*/ 1 w 47"/>
                <a:gd name="T13" fmla="*/ 9 h 68"/>
                <a:gd name="T14" fmla="*/ 10 w 47"/>
                <a:gd name="T15" fmla="*/ 7 h 68"/>
                <a:gd name="T16" fmla="*/ 16 w 47"/>
                <a:gd name="T17" fmla="*/ 0 h 68"/>
                <a:gd name="T18" fmla="*/ 40 w 47"/>
                <a:gd name="T19" fmla="*/ 29 h 68"/>
                <a:gd name="T20" fmla="*/ 46 w 47"/>
                <a:gd name="T21" fmla="*/ 59 h 68"/>
                <a:gd name="T22" fmla="*/ 37 w 47"/>
                <a:gd name="T23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68">
                  <a:moveTo>
                    <a:pt x="37" y="63"/>
                  </a:moveTo>
                  <a:cubicBezTo>
                    <a:pt x="37" y="63"/>
                    <a:pt x="32" y="58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6" y="49"/>
                    <a:pt x="25" y="48"/>
                    <a:pt x="24" y="47"/>
                  </a:cubicBezTo>
                  <a:cubicBezTo>
                    <a:pt x="24" y="46"/>
                    <a:pt x="23" y="46"/>
                    <a:pt x="23" y="46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3" y="32"/>
                    <a:pt x="0" y="14"/>
                    <a:pt x="1" y="9"/>
                  </a:cubicBezTo>
                  <a:cubicBezTo>
                    <a:pt x="2" y="0"/>
                    <a:pt x="8" y="7"/>
                    <a:pt x="10" y="7"/>
                  </a:cubicBezTo>
                  <a:cubicBezTo>
                    <a:pt x="12" y="7"/>
                    <a:pt x="13" y="0"/>
                    <a:pt x="16" y="0"/>
                  </a:cubicBezTo>
                  <a:cubicBezTo>
                    <a:pt x="17" y="0"/>
                    <a:pt x="31" y="11"/>
                    <a:pt x="40" y="29"/>
                  </a:cubicBezTo>
                  <a:cubicBezTo>
                    <a:pt x="44" y="38"/>
                    <a:pt x="47" y="48"/>
                    <a:pt x="46" y="59"/>
                  </a:cubicBezTo>
                  <a:cubicBezTo>
                    <a:pt x="46" y="59"/>
                    <a:pt x="42" y="68"/>
                    <a:pt x="37" y="63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2" name="Freeform 983">
              <a:extLst>
                <a:ext uri="{FF2B5EF4-FFF2-40B4-BE49-F238E27FC236}">
                  <a16:creationId xmlns:a16="http://schemas.microsoft.com/office/drawing/2014/main" id="{276E25CA-792C-4D35-8DF4-C683F02BE6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86000" y="4933950"/>
              <a:ext cx="157163" cy="153988"/>
            </a:xfrm>
            <a:custGeom>
              <a:avLst/>
              <a:gdLst>
                <a:gd name="T0" fmla="*/ 33 w 34"/>
                <a:gd name="T1" fmla="*/ 8 h 33"/>
                <a:gd name="T2" fmla="*/ 30 w 34"/>
                <a:gd name="T3" fmla="*/ 0 h 33"/>
                <a:gd name="T4" fmla="*/ 26 w 34"/>
                <a:gd name="T5" fmla="*/ 13 h 33"/>
                <a:gd name="T6" fmla="*/ 14 w 34"/>
                <a:gd name="T7" fmla="*/ 7 h 33"/>
                <a:gd name="T8" fmla="*/ 17 w 34"/>
                <a:gd name="T9" fmla="*/ 21 h 33"/>
                <a:gd name="T10" fmla="*/ 0 w 34"/>
                <a:gd name="T11" fmla="*/ 21 h 33"/>
                <a:gd name="T12" fmla="*/ 12 w 34"/>
                <a:gd name="T13" fmla="*/ 28 h 33"/>
                <a:gd name="T14" fmla="*/ 6 w 34"/>
                <a:gd name="T15" fmla="*/ 31 h 33"/>
                <a:gd name="T16" fmla="*/ 24 w 34"/>
                <a:gd name="T17" fmla="*/ 28 h 33"/>
                <a:gd name="T18" fmla="*/ 29 w 34"/>
                <a:gd name="T19" fmla="*/ 28 h 33"/>
                <a:gd name="T20" fmla="*/ 30 w 34"/>
                <a:gd name="T21" fmla="*/ 22 h 33"/>
                <a:gd name="T22" fmla="*/ 33 w 34"/>
                <a:gd name="T23" fmla="*/ 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33">
                  <a:moveTo>
                    <a:pt x="33" y="8"/>
                  </a:moveTo>
                  <a:cubicBezTo>
                    <a:pt x="33" y="6"/>
                    <a:pt x="32" y="2"/>
                    <a:pt x="30" y="0"/>
                  </a:cubicBezTo>
                  <a:cubicBezTo>
                    <a:pt x="31" y="7"/>
                    <a:pt x="29" y="12"/>
                    <a:pt x="26" y="13"/>
                  </a:cubicBezTo>
                  <a:cubicBezTo>
                    <a:pt x="23" y="13"/>
                    <a:pt x="14" y="7"/>
                    <a:pt x="14" y="7"/>
                  </a:cubicBezTo>
                  <a:cubicBezTo>
                    <a:pt x="14" y="7"/>
                    <a:pt x="19" y="16"/>
                    <a:pt x="17" y="21"/>
                  </a:cubicBezTo>
                  <a:cubicBezTo>
                    <a:pt x="15" y="25"/>
                    <a:pt x="7" y="27"/>
                    <a:pt x="0" y="21"/>
                  </a:cubicBezTo>
                  <a:cubicBezTo>
                    <a:pt x="3" y="26"/>
                    <a:pt x="7" y="28"/>
                    <a:pt x="12" y="28"/>
                  </a:cubicBezTo>
                  <a:cubicBezTo>
                    <a:pt x="14" y="28"/>
                    <a:pt x="6" y="31"/>
                    <a:pt x="6" y="31"/>
                  </a:cubicBezTo>
                  <a:cubicBezTo>
                    <a:pt x="6" y="31"/>
                    <a:pt x="12" y="33"/>
                    <a:pt x="24" y="28"/>
                  </a:cubicBezTo>
                  <a:cubicBezTo>
                    <a:pt x="26" y="27"/>
                    <a:pt x="26" y="30"/>
                    <a:pt x="29" y="28"/>
                  </a:cubicBezTo>
                  <a:cubicBezTo>
                    <a:pt x="31" y="26"/>
                    <a:pt x="29" y="25"/>
                    <a:pt x="30" y="22"/>
                  </a:cubicBezTo>
                  <a:cubicBezTo>
                    <a:pt x="32" y="19"/>
                    <a:pt x="34" y="12"/>
                    <a:pt x="33" y="8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3" name="Freeform 984">
              <a:extLst>
                <a:ext uri="{FF2B5EF4-FFF2-40B4-BE49-F238E27FC236}">
                  <a16:creationId xmlns:a16="http://schemas.microsoft.com/office/drawing/2014/main" id="{F144E231-C46C-46DF-BE88-AD0805D69B5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33562" y="5041900"/>
              <a:ext cx="498475" cy="374650"/>
            </a:xfrm>
            <a:custGeom>
              <a:avLst/>
              <a:gdLst>
                <a:gd name="T0" fmla="*/ 3 w 108"/>
                <a:gd name="T1" fmla="*/ 0 h 81"/>
                <a:gd name="T2" fmla="*/ 108 w 108"/>
                <a:gd name="T3" fmla="*/ 72 h 81"/>
                <a:gd name="T4" fmla="*/ 105 w 108"/>
                <a:gd name="T5" fmla="*/ 79 h 81"/>
                <a:gd name="T6" fmla="*/ 0 w 108"/>
                <a:gd name="T7" fmla="*/ 2 h 81"/>
                <a:gd name="T8" fmla="*/ 3 w 108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81">
                  <a:moveTo>
                    <a:pt x="3" y="0"/>
                  </a:moveTo>
                  <a:cubicBezTo>
                    <a:pt x="3" y="0"/>
                    <a:pt x="57" y="76"/>
                    <a:pt x="108" y="72"/>
                  </a:cubicBezTo>
                  <a:cubicBezTo>
                    <a:pt x="108" y="72"/>
                    <a:pt x="107" y="76"/>
                    <a:pt x="105" y="79"/>
                  </a:cubicBezTo>
                  <a:cubicBezTo>
                    <a:pt x="103" y="81"/>
                    <a:pt x="56" y="77"/>
                    <a:pt x="0" y="2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4" name="Freeform 985">
              <a:extLst>
                <a:ext uri="{FF2B5EF4-FFF2-40B4-BE49-F238E27FC236}">
                  <a16:creationId xmlns:a16="http://schemas.microsoft.com/office/drawing/2014/main" id="{21946B0C-F69E-4BBD-B71A-6F482B7B03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81237" y="4846638"/>
              <a:ext cx="98425" cy="180975"/>
            </a:xfrm>
            <a:custGeom>
              <a:avLst/>
              <a:gdLst>
                <a:gd name="T0" fmla="*/ 11 w 21"/>
                <a:gd name="T1" fmla="*/ 34 h 39"/>
                <a:gd name="T2" fmla="*/ 1 w 21"/>
                <a:gd name="T3" fmla="*/ 21 h 39"/>
                <a:gd name="T4" fmla="*/ 10 w 21"/>
                <a:gd name="T5" fmla="*/ 27 h 39"/>
                <a:gd name="T6" fmla="*/ 0 w 21"/>
                <a:gd name="T7" fmla="*/ 7 h 39"/>
                <a:gd name="T8" fmla="*/ 14 w 21"/>
                <a:gd name="T9" fmla="*/ 25 h 39"/>
                <a:gd name="T10" fmla="*/ 7 w 21"/>
                <a:gd name="T11" fmla="*/ 0 h 39"/>
                <a:gd name="T12" fmla="*/ 17 w 21"/>
                <a:gd name="T13" fmla="*/ 17 h 39"/>
                <a:gd name="T14" fmla="*/ 14 w 21"/>
                <a:gd name="T15" fmla="*/ 5 h 39"/>
                <a:gd name="T16" fmla="*/ 14 w 21"/>
                <a:gd name="T17" fmla="*/ 0 h 39"/>
                <a:gd name="T18" fmla="*/ 20 w 21"/>
                <a:gd name="T19" fmla="*/ 30 h 39"/>
                <a:gd name="T20" fmla="*/ 11 w 21"/>
                <a:gd name="T21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39">
                  <a:moveTo>
                    <a:pt x="11" y="34"/>
                  </a:moveTo>
                  <a:cubicBezTo>
                    <a:pt x="11" y="34"/>
                    <a:pt x="6" y="29"/>
                    <a:pt x="1" y="21"/>
                  </a:cubicBezTo>
                  <a:cubicBezTo>
                    <a:pt x="4" y="26"/>
                    <a:pt x="9" y="31"/>
                    <a:pt x="10" y="27"/>
                  </a:cubicBezTo>
                  <a:cubicBezTo>
                    <a:pt x="12" y="21"/>
                    <a:pt x="0" y="7"/>
                    <a:pt x="0" y="7"/>
                  </a:cubicBezTo>
                  <a:cubicBezTo>
                    <a:pt x="11" y="13"/>
                    <a:pt x="13" y="24"/>
                    <a:pt x="14" y="25"/>
                  </a:cubicBezTo>
                  <a:cubicBezTo>
                    <a:pt x="17" y="15"/>
                    <a:pt x="7" y="0"/>
                    <a:pt x="7" y="0"/>
                  </a:cubicBezTo>
                  <a:cubicBezTo>
                    <a:pt x="14" y="7"/>
                    <a:pt x="16" y="16"/>
                    <a:pt x="17" y="17"/>
                  </a:cubicBezTo>
                  <a:cubicBezTo>
                    <a:pt x="16" y="16"/>
                    <a:pt x="16" y="11"/>
                    <a:pt x="14" y="5"/>
                  </a:cubicBezTo>
                  <a:cubicBezTo>
                    <a:pt x="14" y="2"/>
                    <a:pt x="13" y="1"/>
                    <a:pt x="14" y="0"/>
                  </a:cubicBezTo>
                  <a:cubicBezTo>
                    <a:pt x="18" y="9"/>
                    <a:pt x="21" y="19"/>
                    <a:pt x="20" y="30"/>
                  </a:cubicBezTo>
                  <a:cubicBezTo>
                    <a:pt x="20" y="30"/>
                    <a:pt x="16" y="39"/>
                    <a:pt x="11" y="34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5" name="Freeform 986">
              <a:extLst>
                <a:ext uri="{FF2B5EF4-FFF2-40B4-BE49-F238E27FC236}">
                  <a16:creationId xmlns:a16="http://schemas.microsoft.com/office/drawing/2014/main" id="{A065569C-62BA-440F-BC09-795518BCC34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8987" y="5514976"/>
              <a:ext cx="342900" cy="254000"/>
            </a:xfrm>
            <a:custGeom>
              <a:avLst/>
              <a:gdLst>
                <a:gd name="T0" fmla="*/ 69 w 74"/>
                <a:gd name="T1" fmla="*/ 9 h 55"/>
                <a:gd name="T2" fmla="*/ 3 w 74"/>
                <a:gd name="T3" fmla="*/ 35 h 55"/>
                <a:gd name="T4" fmla="*/ 4 w 74"/>
                <a:gd name="T5" fmla="*/ 41 h 55"/>
                <a:gd name="T6" fmla="*/ 4 w 74"/>
                <a:gd name="T7" fmla="*/ 52 h 55"/>
                <a:gd name="T8" fmla="*/ 33 w 74"/>
                <a:gd name="T9" fmla="*/ 51 h 55"/>
                <a:gd name="T10" fmla="*/ 74 w 74"/>
                <a:gd name="T11" fmla="*/ 2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55">
                  <a:moveTo>
                    <a:pt x="69" y="9"/>
                  </a:moveTo>
                  <a:cubicBezTo>
                    <a:pt x="69" y="9"/>
                    <a:pt x="25" y="0"/>
                    <a:pt x="3" y="35"/>
                  </a:cubicBezTo>
                  <a:cubicBezTo>
                    <a:pt x="3" y="35"/>
                    <a:pt x="0" y="41"/>
                    <a:pt x="4" y="41"/>
                  </a:cubicBezTo>
                  <a:cubicBezTo>
                    <a:pt x="8" y="42"/>
                    <a:pt x="2" y="48"/>
                    <a:pt x="4" y="52"/>
                  </a:cubicBezTo>
                  <a:cubicBezTo>
                    <a:pt x="6" y="55"/>
                    <a:pt x="18" y="53"/>
                    <a:pt x="33" y="51"/>
                  </a:cubicBezTo>
                  <a:cubicBezTo>
                    <a:pt x="47" y="48"/>
                    <a:pt x="66" y="39"/>
                    <a:pt x="74" y="2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6" name="Freeform 987">
              <a:extLst>
                <a:ext uri="{FF2B5EF4-FFF2-40B4-BE49-F238E27FC236}">
                  <a16:creationId xmlns:a16="http://schemas.microsoft.com/office/drawing/2014/main" id="{6806CA88-397E-474B-B3C2-547575BEB0C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8037" y="5565776"/>
              <a:ext cx="207963" cy="138113"/>
            </a:xfrm>
            <a:custGeom>
              <a:avLst/>
              <a:gdLst>
                <a:gd name="T0" fmla="*/ 0 w 45"/>
                <a:gd name="T1" fmla="*/ 14 h 30"/>
                <a:gd name="T2" fmla="*/ 23 w 45"/>
                <a:gd name="T3" fmla="*/ 12 h 30"/>
                <a:gd name="T4" fmla="*/ 6 w 45"/>
                <a:gd name="T5" fmla="*/ 24 h 30"/>
                <a:gd name="T6" fmla="*/ 44 w 45"/>
                <a:gd name="T7" fmla="*/ 11 h 30"/>
                <a:gd name="T8" fmla="*/ 45 w 45"/>
                <a:gd name="T9" fmla="*/ 5 h 30"/>
                <a:gd name="T10" fmla="*/ 32 w 45"/>
                <a:gd name="T11" fmla="*/ 1 h 30"/>
                <a:gd name="T12" fmla="*/ 0 w 45"/>
                <a:gd name="T13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30">
                  <a:moveTo>
                    <a:pt x="0" y="14"/>
                  </a:moveTo>
                  <a:cubicBezTo>
                    <a:pt x="0" y="14"/>
                    <a:pt x="18" y="11"/>
                    <a:pt x="23" y="12"/>
                  </a:cubicBezTo>
                  <a:cubicBezTo>
                    <a:pt x="23" y="12"/>
                    <a:pt x="11" y="17"/>
                    <a:pt x="6" y="24"/>
                  </a:cubicBezTo>
                  <a:cubicBezTo>
                    <a:pt x="0" y="30"/>
                    <a:pt x="44" y="11"/>
                    <a:pt x="44" y="11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35" y="0"/>
                    <a:pt x="32" y="1"/>
                  </a:cubicBezTo>
                  <a:cubicBezTo>
                    <a:pt x="28" y="3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7" name="Freeform 988">
              <a:extLst>
                <a:ext uri="{FF2B5EF4-FFF2-40B4-BE49-F238E27FC236}">
                  <a16:creationId xmlns:a16="http://schemas.microsoft.com/office/drawing/2014/main" id="{32C83394-EF98-4537-BC48-E15BE5DD5D7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187" y="5597526"/>
              <a:ext cx="360363" cy="204788"/>
            </a:xfrm>
            <a:custGeom>
              <a:avLst/>
              <a:gdLst>
                <a:gd name="T0" fmla="*/ 75 w 78"/>
                <a:gd name="T1" fmla="*/ 14 h 44"/>
                <a:gd name="T2" fmla="*/ 57 w 78"/>
                <a:gd name="T3" fmla="*/ 32 h 44"/>
                <a:gd name="T4" fmla="*/ 56 w 78"/>
                <a:gd name="T5" fmla="*/ 33 h 44"/>
                <a:gd name="T6" fmla="*/ 55 w 78"/>
                <a:gd name="T7" fmla="*/ 33 h 44"/>
                <a:gd name="T8" fmla="*/ 16 w 78"/>
                <a:gd name="T9" fmla="*/ 44 h 44"/>
                <a:gd name="T10" fmla="*/ 12 w 78"/>
                <a:gd name="T11" fmla="*/ 41 h 44"/>
                <a:gd name="T12" fmla="*/ 1 w 78"/>
                <a:gd name="T13" fmla="*/ 38 h 44"/>
                <a:gd name="T14" fmla="*/ 5 w 78"/>
                <a:gd name="T15" fmla="*/ 32 h 44"/>
                <a:gd name="T16" fmla="*/ 66 w 78"/>
                <a:gd name="T17" fmla="*/ 1 h 44"/>
                <a:gd name="T18" fmla="*/ 75 w 78"/>
                <a:gd name="T19" fmla="*/ 1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" h="44">
                  <a:moveTo>
                    <a:pt x="75" y="14"/>
                  </a:moveTo>
                  <a:cubicBezTo>
                    <a:pt x="72" y="22"/>
                    <a:pt x="65" y="28"/>
                    <a:pt x="57" y="32"/>
                  </a:cubicBezTo>
                  <a:cubicBezTo>
                    <a:pt x="57" y="33"/>
                    <a:pt x="56" y="33"/>
                    <a:pt x="56" y="33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9" y="42"/>
                    <a:pt x="20" y="44"/>
                    <a:pt x="16" y="44"/>
                  </a:cubicBezTo>
                  <a:cubicBezTo>
                    <a:pt x="10" y="43"/>
                    <a:pt x="14" y="42"/>
                    <a:pt x="12" y="41"/>
                  </a:cubicBezTo>
                  <a:cubicBezTo>
                    <a:pt x="10" y="40"/>
                    <a:pt x="3" y="41"/>
                    <a:pt x="1" y="38"/>
                  </a:cubicBezTo>
                  <a:cubicBezTo>
                    <a:pt x="0" y="35"/>
                    <a:pt x="5" y="32"/>
                    <a:pt x="5" y="32"/>
                  </a:cubicBezTo>
                  <a:cubicBezTo>
                    <a:pt x="26" y="11"/>
                    <a:pt x="53" y="0"/>
                    <a:pt x="66" y="1"/>
                  </a:cubicBezTo>
                  <a:cubicBezTo>
                    <a:pt x="74" y="2"/>
                    <a:pt x="78" y="6"/>
                    <a:pt x="75" y="14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8" name="Freeform 989">
              <a:extLst>
                <a:ext uri="{FF2B5EF4-FFF2-40B4-BE49-F238E27FC236}">
                  <a16:creationId xmlns:a16="http://schemas.microsoft.com/office/drawing/2014/main" id="{F78B771A-5DF4-4D01-ABC3-2733251AD3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187" y="5602288"/>
              <a:ext cx="152400" cy="144463"/>
            </a:xfrm>
            <a:custGeom>
              <a:avLst/>
              <a:gdLst>
                <a:gd name="T0" fmla="*/ 30 w 33"/>
                <a:gd name="T1" fmla="*/ 13 h 31"/>
                <a:gd name="T2" fmla="*/ 12 w 33"/>
                <a:gd name="T3" fmla="*/ 31 h 31"/>
                <a:gd name="T4" fmla="*/ 25 w 33"/>
                <a:gd name="T5" fmla="*/ 18 h 31"/>
                <a:gd name="T6" fmla="*/ 5 w 33"/>
                <a:gd name="T7" fmla="*/ 25 h 31"/>
                <a:gd name="T8" fmla="*/ 18 w 33"/>
                <a:gd name="T9" fmla="*/ 13 h 31"/>
                <a:gd name="T10" fmla="*/ 0 w 33"/>
                <a:gd name="T11" fmla="*/ 21 h 31"/>
                <a:gd name="T12" fmla="*/ 16 w 33"/>
                <a:gd name="T13" fmla="*/ 11 h 31"/>
                <a:gd name="T14" fmla="*/ 18 w 33"/>
                <a:gd name="T15" fmla="*/ 1 h 31"/>
                <a:gd name="T16" fmla="*/ 21 w 33"/>
                <a:gd name="T17" fmla="*/ 0 h 31"/>
                <a:gd name="T18" fmla="*/ 30 w 33"/>
                <a:gd name="T19" fmla="*/ 1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31">
                  <a:moveTo>
                    <a:pt x="30" y="13"/>
                  </a:moveTo>
                  <a:cubicBezTo>
                    <a:pt x="27" y="21"/>
                    <a:pt x="20" y="27"/>
                    <a:pt x="12" y="31"/>
                  </a:cubicBezTo>
                  <a:cubicBezTo>
                    <a:pt x="18" y="28"/>
                    <a:pt x="24" y="19"/>
                    <a:pt x="25" y="18"/>
                  </a:cubicBezTo>
                  <a:cubicBezTo>
                    <a:pt x="18" y="25"/>
                    <a:pt x="5" y="25"/>
                    <a:pt x="5" y="25"/>
                  </a:cubicBezTo>
                  <a:cubicBezTo>
                    <a:pt x="15" y="22"/>
                    <a:pt x="18" y="13"/>
                    <a:pt x="18" y="13"/>
                  </a:cubicBezTo>
                  <a:cubicBezTo>
                    <a:pt x="14" y="18"/>
                    <a:pt x="0" y="21"/>
                    <a:pt x="0" y="21"/>
                  </a:cubicBezTo>
                  <a:cubicBezTo>
                    <a:pt x="0" y="21"/>
                    <a:pt x="12" y="16"/>
                    <a:pt x="16" y="11"/>
                  </a:cubicBezTo>
                  <a:cubicBezTo>
                    <a:pt x="21" y="6"/>
                    <a:pt x="18" y="1"/>
                    <a:pt x="18" y="1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9" y="1"/>
                    <a:pt x="33" y="5"/>
                    <a:pt x="30" y="13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9" name="Freeform 990">
              <a:extLst>
                <a:ext uri="{FF2B5EF4-FFF2-40B4-BE49-F238E27FC236}">
                  <a16:creationId xmlns:a16="http://schemas.microsoft.com/office/drawing/2014/main" id="{ECCA9E47-F474-4BCC-94A9-334BD931CF6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6762" y="5500688"/>
              <a:ext cx="360363" cy="142875"/>
            </a:xfrm>
            <a:custGeom>
              <a:avLst/>
              <a:gdLst>
                <a:gd name="T0" fmla="*/ 71 w 78"/>
                <a:gd name="T1" fmla="*/ 17 h 31"/>
                <a:gd name="T2" fmla="*/ 55 w 78"/>
                <a:gd name="T3" fmla="*/ 21 h 31"/>
                <a:gd name="T4" fmla="*/ 55 w 78"/>
                <a:gd name="T5" fmla="*/ 21 h 31"/>
                <a:gd name="T6" fmla="*/ 52 w 78"/>
                <a:gd name="T7" fmla="*/ 22 h 31"/>
                <a:gd name="T8" fmla="*/ 50 w 78"/>
                <a:gd name="T9" fmla="*/ 23 h 31"/>
                <a:gd name="T10" fmla="*/ 50 w 78"/>
                <a:gd name="T11" fmla="*/ 23 h 31"/>
                <a:gd name="T12" fmla="*/ 7 w 78"/>
                <a:gd name="T13" fmla="*/ 28 h 31"/>
                <a:gd name="T14" fmla="*/ 9 w 78"/>
                <a:gd name="T15" fmla="*/ 19 h 31"/>
                <a:gd name="T16" fmla="*/ 5 w 78"/>
                <a:gd name="T17" fmla="*/ 11 h 31"/>
                <a:gd name="T18" fmla="*/ 41 w 78"/>
                <a:gd name="T19" fmla="*/ 1 h 31"/>
                <a:gd name="T20" fmla="*/ 71 w 78"/>
                <a:gd name="T21" fmla="*/ 7 h 31"/>
                <a:gd name="T22" fmla="*/ 71 w 78"/>
                <a:gd name="T23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" h="31">
                  <a:moveTo>
                    <a:pt x="71" y="17"/>
                  </a:moveTo>
                  <a:cubicBezTo>
                    <a:pt x="71" y="17"/>
                    <a:pt x="64" y="19"/>
                    <a:pt x="55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4" y="22"/>
                    <a:pt x="53" y="22"/>
                    <a:pt x="52" y="22"/>
                  </a:cubicBezTo>
                  <a:cubicBezTo>
                    <a:pt x="51" y="23"/>
                    <a:pt x="50" y="23"/>
                    <a:pt x="50" y="23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33" y="27"/>
                    <a:pt x="12" y="31"/>
                    <a:pt x="7" y="28"/>
                  </a:cubicBezTo>
                  <a:cubicBezTo>
                    <a:pt x="0" y="24"/>
                    <a:pt x="8" y="21"/>
                    <a:pt x="9" y="19"/>
                  </a:cubicBezTo>
                  <a:cubicBezTo>
                    <a:pt x="10" y="18"/>
                    <a:pt x="4" y="13"/>
                    <a:pt x="5" y="11"/>
                  </a:cubicBezTo>
                  <a:cubicBezTo>
                    <a:pt x="5" y="10"/>
                    <a:pt x="22" y="2"/>
                    <a:pt x="41" y="1"/>
                  </a:cubicBezTo>
                  <a:cubicBezTo>
                    <a:pt x="51" y="0"/>
                    <a:pt x="61" y="2"/>
                    <a:pt x="71" y="7"/>
                  </a:cubicBezTo>
                  <a:cubicBezTo>
                    <a:pt x="71" y="7"/>
                    <a:pt x="78" y="14"/>
                    <a:pt x="71" y="17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0" name="Freeform 991">
              <a:extLst>
                <a:ext uri="{FF2B5EF4-FFF2-40B4-BE49-F238E27FC236}">
                  <a16:creationId xmlns:a16="http://schemas.microsoft.com/office/drawing/2014/main" id="{5CC0F38F-189F-4A32-84DA-A460F744EAD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3425" y="5527676"/>
              <a:ext cx="120650" cy="166688"/>
            </a:xfrm>
            <a:custGeom>
              <a:avLst/>
              <a:gdLst>
                <a:gd name="T0" fmla="*/ 9 w 26"/>
                <a:gd name="T1" fmla="*/ 1 h 36"/>
                <a:gd name="T2" fmla="*/ 0 w 26"/>
                <a:gd name="T3" fmla="*/ 1 h 36"/>
                <a:gd name="T4" fmla="*/ 11 w 26"/>
                <a:gd name="T5" fmla="*/ 9 h 36"/>
                <a:gd name="T6" fmla="*/ 0 w 26"/>
                <a:gd name="T7" fmla="*/ 17 h 36"/>
                <a:gd name="T8" fmla="*/ 14 w 26"/>
                <a:gd name="T9" fmla="*/ 20 h 36"/>
                <a:gd name="T10" fmla="*/ 8 w 26"/>
                <a:gd name="T11" fmla="*/ 36 h 36"/>
                <a:gd name="T12" fmla="*/ 19 w 26"/>
                <a:gd name="T13" fmla="*/ 28 h 36"/>
                <a:gd name="T14" fmla="*/ 19 w 26"/>
                <a:gd name="T15" fmla="*/ 34 h 36"/>
                <a:gd name="T16" fmla="*/ 24 w 26"/>
                <a:gd name="T17" fmla="*/ 17 h 36"/>
                <a:gd name="T18" fmla="*/ 25 w 26"/>
                <a:gd name="T19" fmla="*/ 13 h 36"/>
                <a:gd name="T20" fmla="*/ 21 w 26"/>
                <a:gd name="T21" fmla="*/ 9 h 36"/>
                <a:gd name="T22" fmla="*/ 9 w 26"/>
                <a:gd name="T23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36">
                  <a:moveTo>
                    <a:pt x="9" y="1"/>
                  </a:moveTo>
                  <a:cubicBezTo>
                    <a:pt x="7" y="0"/>
                    <a:pt x="3" y="0"/>
                    <a:pt x="0" y="1"/>
                  </a:cubicBezTo>
                  <a:cubicBezTo>
                    <a:pt x="8" y="2"/>
                    <a:pt x="11" y="6"/>
                    <a:pt x="11" y="9"/>
                  </a:cubicBezTo>
                  <a:cubicBezTo>
                    <a:pt x="10" y="12"/>
                    <a:pt x="0" y="17"/>
                    <a:pt x="0" y="17"/>
                  </a:cubicBezTo>
                  <a:cubicBezTo>
                    <a:pt x="0" y="17"/>
                    <a:pt x="11" y="17"/>
                    <a:pt x="14" y="20"/>
                  </a:cubicBezTo>
                  <a:cubicBezTo>
                    <a:pt x="18" y="24"/>
                    <a:pt x="16" y="32"/>
                    <a:pt x="8" y="36"/>
                  </a:cubicBezTo>
                  <a:cubicBezTo>
                    <a:pt x="14" y="36"/>
                    <a:pt x="17" y="33"/>
                    <a:pt x="19" y="28"/>
                  </a:cubicBezTo>
                  <a:cubicBezTo>
                    <a:pt x="20" y="26"/>
                    <a:pt x="19" y="34"/>
                    <a:pt x="19" y="34"/>
                  </a:cubicBezTo>
                  <a:cubicBezTo>
                    <a:pt x="19" y="34"/>
                    <a:pt x="24" y="30"/>
                    <a:pt x="24" y="17"/>
                  </a:cubicBezTo>
                  <a:cubicBezTo>
                    <a:pt x="24" y="15"/>
                    <a:pt x="26" y="15"/>
                    <a:pt x="25" y="13"/>
                  </a:cubicBezTo>
                  <a:cubicBezTo>
                    <a:pt x="25" y="10"/>
                    <a:pt x="22" y="11"/>
                    <a:pt x="21" y="9"/>
                  </a:cubicBezTo>
                  <a:cubicBezTo>
                    <a:pt x="18" y="6"/>
                    <a:pt x="13" y="2"/>
                    <a:pt x="9" y="1"/>
                  </a:cubicBezTo>
                  <a:close/>
                </a:path>
              </a:pathLst>
            </a:custGeom>
            <a:solidFill>
              <a:srgbClr val="A25C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1" name="Freeform 992">
              <a:extLst>
                <a:ext uri="{FF2B5EF4-FFF2-40B4-BE49-F238E27FC236}">
                  <a16:creationId xmlns:a16="http://schemas.microsoft.com/office/drawing/2014/main" id="{05502B87-2D99-49AA-B242-809563CBC3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0187" y="5273675"/>
              <a:ext cx="527050" cy="323850"/>
            </a:xfrm>
            <a:custGeom>
              <a:avLst/>
              <a:gdLst>
                <a:gd name="T0" fmla="*/ 0 w 114"/>
                <a:gd name="T1" fmla="*/ 67 h 70"/>
                <a:gd name="T2" fmla="*/ 107 w 114"/>
                <a:gd name="T3" fmla="*/ 0 h 70"/>
                <a:gd name="T4" fmla="*/ 112 w 114"/>
                <a:gd name="T5" fmla="*/ 5 h 70"/>
                <a:gd name="T6" fmla="*/ 0 w 114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70">
                  <a:moveTo>
                    <a:pt x="0" y="67"/>
                  </a:moveTo>
                  <a:cubicBezTo>
                    <a:pt x="0" y="67"/>
                    <a:pt x="90" y="48"/>
                    <a:pt x="107" y="0"/>
                  </a:cubicBezTo>
                  <a:cubicBezTo>
                    <a:pt x="107" y="0"/>
                    <a:pt x="110" y="2"/>
                    <a:pt x="112" y="5"/>
                  </a:cubicBezTo>
                  <a:cubicBezTo>
                    <a:pt x="114" y="8"/>
                    <a:pt x="91" y="49"/>
                    <a:pt x="0" y="70"/>
                  </a:cubicBezTo>
                </a:path>
              </a:pathLst>
            </a:custGeom>
            <a:solidFill>
              <a:srgbClr val="A25C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2" name="Freeform 993">
              <a:extLst>
                <a:ext uri="{FF2B5EF4-FFF2-40B4-BE49-F238E27FC236}">
                  <a16:creationId xmlns:a16="http://schemas.microsoft.com/office/drawing/2014/main" id="{E7B2420F-249B-46DA-8602-4B32AB7DBF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6762" y="5500688"/>
              <a:ext cx="179388" cy="96838"/>
            </a:xfrm>
            <a:custGeom>
              <a:avLst/>
              <a:gdLst>
                <a:gd name="T0" fmla="*/ 32 w 39"/>
                <a:gd name="T1" fmla="*/ 17 h 21"/>
                <a:gd name="T2" fmla="*/ 16 w 39"/>
                <a:gd name="T3" fmla="*/ 21 h 21"/>
                <a:gd name="T4" fmla="*/ 25 w 39"/>
                <a:gd name="T5" fmla="*/ 15 h 21"/>
                <a:gd name="T6" fmla="*/ 3 w 39"/>
                <a:gd name="T7" fmla="*/ 16 h 21"/>
                <a:gd name="T8" fmla="*/ 25 w 39"/>
                <a:gd name="T9" fmla="*/ 11 h 21"/>
                <a:gd name="T10" fmla="*/ 0 w 39"/>
                <a:gd name="T11" fmla="*/ 7 h 21"/>
                <a:gd name="T12" fmla="*/ 18 w 39"/>
                <a:gd name="T13" fmla="*/ 5 h 21"/>
                <a:gd name="T14" fmla="*/ 7 w 39"/>
                <a:gd name="T15" fmla="*/ 2 h 21"/>
                <a:gd name="T16" fmla="*/ 2 w 39"/>
                <a:gd name="T17" fmla="*/ 1 h 21"/>
                <a:gd name="T18" fmla="*/ 32 w 39"/>
                <a:gd name="T19" fmla="*/ 7 h 21"/>
                <a:gd name="T20" fmla="*/ 32 w 39"/>
                <a:gd name="T21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21">
                  <a:moveTo>
                    <a:pt x="32" y="17"/>
                  </a:moveTo>
                  <a:cubicBezTo>
                    <a:pt x="32" y="17"/>
                    <a:pt x="25" y="19"/>
                    <a:pt x="16" y="21"/>
                  </a:cubicBezTo>
                  <a:cubicBezTo>
                    <a:pt x="22" y="20"/>
                    <a:pt x="28" y="17"/>
                    <a:pt x="25" y="15"/>
                  </a:cubicBezTo>
                  <a:cubicBezTo>
                    <a:pt x="21" y="10"/>
                    <a:pt x="3" y="16"/>
                    <a:pt x="3" y="16"/>
                  </a:cubicBezTo>
                  <a:cubicBezTo>
                    <a:pt x="13" y="8"/>
                    <a:pt x="24" y="11"/>
                    <a:pt x="25" y="11"/>
                  </a:cubicBezTo>
                  <a:cubicBezTo>
                    <a:pt x="18" y="4"/>
                    <a:pt x="0" y="7"/>
                    <a:pt x="0" y="7"/>
                  </a:cubicBezTo>
                  <a:cubicBezTo>
                    <a:pt x="9" y="4"/>
                    <a:pt x="18" y="5"/>
                    <a:pt x="18" y="5"/>
                  </a:cubicBezTo>
                  <a:cubicBezTo>
                    <a:pt x="18" y="5"/>
                    <a:pt x="13" y="3"/>
                    <a:pt x="7" y="2"/>
                  </a:cubicBezTo>
                  <a:cubicBezTo>
                    <a:pt x="4" y="2"/>
                    <a:pt x="3" y="1"/>
                    <a:pt x="2" y="1"/>
                  </a:cubicBezTo>
                  <a:cubicBezTo>
                    <a:pt x="12" y="0"/>
                    <a:pt x="22" y="2"/>
                    <a:pt x="32" y="7"/>
                  </a:cubicBezTo>
                  <a:cubicBezTo>
                    <a:pt x="32" y="7"/>
                    <a:pt x="39" y="14"/>
                    <a:pt x="32" y="17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3" name="Freeform 994">
              <a:extLst>
                <a:ext uri="{FF2B5EF4-FFF2-40B4-BE49-F238E27FC236}">
                  <a16:creationId xmlns:a16="http://schemas.microsoft.com/office/drawing/2014/main" id="{A1092D52-8214-4406-A768-140CED4CBFF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91000" y="5621338"/>
              <a:ext cx="355600" cy="241300"/>
            </a:xfrm>
            <a:custGeom>
              <a:avLst/>
              <a:gdLst>
                <a:gd name="T0" fmla="*/ 75 w 77"/>
                <a:gd name="T1" fmla="*/ 19 h 52"/>
                <a:gd name="T2" fmla="*/ 4 w 77"/>
                <a:gd name="T3" fmla="*/ 28 h 52"/>
                <a:gd name="T4" fmla="*/ 4 w 77"/>
                <a:gd name="T5" fmla="*/ 35 h 52"/>
                <a:gd name="T6" fmla="*/ 1 w 77"/>
                <a:gd name="T7" fmla="*/ 45 h 52"/>
                <a:gd name="T8" fmla="*/ 29 w 77"/>
                <a:gd name="T9" fmla="*/ 51 h 52"/>
                <a:gd name="T10" fmla="*/ 77 w 77"/>
                <a:gd name="T11" fmla="*/ 3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52">
                  <a:moveTo>
                    <a:pt x="75" y="19"/>
                  </a:moveTo>
                  <a:cubicBezTo>
                    <a:pt x="75" y="19"/>
                    <a:pt x="33" y="0"/>
                    <a:pt x="4" y="28"/>
                  </a:cubicBezTo>
                  <a:cubicBezTo>
                    <a:pt x="4" y="28"/>
                    <a:pt x="0" y="33"/>
                    <a:pt x="4" y="35"/>
                  </a:cubicBezTo>
                  <a:cubicBezTo>
                    <a:pt x="7" y="37"/>
                    <a:pt x="0" y="41"/>
                    <a:pt x="1" y="45"/>
                  </a:cubicBezTo>
                  <a:cubicBezTo>
                    <a:pt x="2" y="49"/>
                    <a:pt x="14" y="50"/>
                    <a:pt x="29" y="51"/>
                  </a:cubicBezTo>
                  <a:cubicBezTo>
                    <a:pt x="44" y="52"/>
                    <a:pt x="64" y="48"/>
                    <a:pt x="77" y="3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4" name="Freeform 995">
              <a:extLst>
                <a:ext uri="{FF2B5EF4-FFF2-40B4-BE49-F238E27FC236}">
                  <a16:creationId xmlns:a16="http://schemas.microsoft.com/office/drawing/2014/main" id="{EB990D3C-A375-4425-AE14-AFFC2AB4B96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205287" y="5708651"/>
              <a:ext cx="230188" cy="98425"/>
            </a:xfrm>
            <a:custGeom>
              <a:avLst/>
              <a:gdLst>
                <a:gd name="T0" fmla="*/ 4 w 50"/>
                <a:gd name="T1" fmla="*/ 5 h 21"/>
                <a:gd name="T2" fmla="*/ 26 w 50"/>
                <a:gd name="T3" fmla="*/ 8 h 21"/>
                <a:gd name="T4" fmla="*/ 7 w 50"/>
                <a:gd name="T5" fmla="*/ 16 h 21"/>
                <a:gd name="T6" fmla="*/ 47 w 50"/>
                <a:gd name="T7" fmla="*/ 13 h 21"/>
                <a:gd name="T8" fmla="*/ 50 w 50"/>
                <a:gd name="T9" fmla="*/ 7 h 21"/>
                <a:gd name="T10" fmla="*/ 38 w 50"/>
                <a:gd name="T11" fmla="*/ 1 h 21"/>
                <a:gd name="T12" fmla="*/ 4 w 50"/>
                <a:gd name="T13" fmla="*/ 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21">
                  <a:moveTo>
                    <a:pt x="4" y="5"/>
                  </a:moveTo>
                  <a:cubicBezTo>
                    <a:pt x="4" y="5"/>
                    <a:pt x="22" y="7"/>
                    <a:pt x="26" y="8"/>
                  </a:cubicBezTo>
                  <a:cubicBezTo>
                    <a:pt x="26" y="8"/>
                    <a:pt x="14" y="11"/>
                    <a:pt x="7" y="16"/>
                  </a:cubicBezTo>
                  <a:cubicBezTo>
                    <a:pt x="0" y="21"/>
                    <a:pt x="47" y="13"/>
                    <a:pt x="47" y="13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50" y="7"/>
                    <a:pt x="41" y="0"/>
                    <a:pt x="38" y="1"/>
                  </a:cubicBezTo>
                  <a:cubicBezTo>
                    <a:pt x="34" y="1"/>
                    <a:pt x="4" y="5"/>
                    <a:pt x="4" y="5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5" name="Freeform 996">
              <a:extLst>
                <a:ext uri="{FF2B5EF4-FFF2-40B4-BE49-F238E27FC236}">
                  <a16:creationId xmlns:a16="http://schemas.microsoft.com/office/drawing/2014/main" id="{E940DA7B-5203-4568-9AFC-17862966E81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49725" y="5741988"/>
              <a:ext cx="382588" cy="171450"/>
            </a:xfrm>
            <a:custGeom>
              <a:avLst/>
              <a:gdLst>
                <a:gd name="T0" fmla="*/ 78 w 83"/>
                <a:gd name="T1" fmla="*/ 19 h 37"/>
                <a:gd name="T2" fmla="*/ 57 w 83"/>
                <a:gd name="T3" fmla="*/ 32 h 37"/>
                <a:gd name="T4" fmla="*/ 55 w 83"/>
                <a:gd name="T5" fmla="*/ 33 h 37"/>
                <a:gd name="T6" fmla="*/ 55 w 83"/>
                <a:gd name="T7" fmla="*/ 33 h 37"/>
                <a:gd name="T8" fmla="*/ 14 w 83"/>
                <a:gd name="T9" fmla="*/ 34 h 37"/>
                <a:gd name="T10" fmla="*/ 11 w 83"/>
                <a:gd name="T11" fmla="*/ 30 h 37"/>
                <a:gd name="T12" fmla="*/ 1 w 83"/>
                <a:gd name="T13" fmla="*/ 25 h 37"/>
                <a:gd name="T14" fmla="*/ 6 w 83"/>
                <a:gd name="T15" fmla="*/ 20 h 37"/>
                <a:gd name="T16" fmla="*/ 73 w 83"/>
                <a:gd name="T17" fmla="*/ 4 h 37"/>
                <a:gd name="T18" fmla="*/ 78 w 83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37">
                  <a:moveTo>
                    <a:pt x="78" y="19"/>
                  </a:moveTo>
                  <a:cubicBezTo>
                    <a:pt x="73" y="26"/>
                    <a:pt x="65" y="30"/>
                    <a:pt x="57" y="32"/>
                  </a:cubicBezTo>
                  <a:cubicBezTo>
                    <a:pt x="56" y="32"/>
                    <a:pt x="56" y="32"/>
                    <a:pt x="55" y="33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7" y="37"/>
                    <a:pt x="18" y="35"/>
                    <a:pt x="14" y="34"/>
                  </a:cubicBezTo>
                  <a:cubicBezTo>
                    <a:pt x="8" y="32"/>
                    <a:pt x="13" y="32"/>
                    <a:pt x="11" y="30"/>
                  </a:cubicBezTo>
                  <a:cubicBezTo>
                    <a:pt x="9" y="29"/>
                    <a:pt x="2" y="28"/>
                    <a:pt x="1" y="25"/>
                  </a:cubicBezTo>
                  <a:cubicBezTo>
                    <a:pt x="0" y="21"/>
                    <a:pt x="6" y="20"/>
                    <a:pt x="6" y="20"/>
                  </a:cubicBezTo>
                  <a:cubicBezTo>
                    <a:pt x="32" y="4"/>
                    <a:pt x="60" y="0"/>
                    <a:pt x="73" y="4"/>
                  </a:cubicBezTo>
                  <a:cubicBezTo>
                    <a:pt x="80" y="7"/>
                    <a:pt x="83" y="12"/>
                    <a:pt x="78" y="19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6" name="Freeform 997">
              <a:extLst>
                <a:ext uri="{FF2B5EF4-FFF2-40B4-BE49-F238E27FC236}">
                  <a16:creationId xmlns:a16="http://schemas.microsoft.com/office/drawing/2014/main" id="{0F6A0006-B836-471B-AF2E-FA52D83AC5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49725" y="5759451"/>
              <a:ext cx="165100" cy="130175"/>
            </a:xfrm>
            <a:custGeom>
              <a:avLst/>
              <a:gdLst>
                <a:gd name="T0" fmla="*/ 31 w 36"/>
                <a:gd name="T1" fmla="*/ 15 h 28"/>
                <a:gd name="T2" fmla="*/ 10 w 36"/>
                <a:gd name="T3" fmla="*/ 28 h 28"/>
                <a:gd name="T4" fmla="*/ 26 w 36"/>
                <a:gd name="T5" fmla="*/ 19 h 28"/>
                <a:gd name="T6" fmla="*/ 5 w 36"/>
                <a:gd name="T7" fmla="*/ 20 h 28"/>
                <a:gd name="T8" fmla="*/ 20 w 36"/>
                <a:gd name="T9" fmla="*/ 12 h 28"/>
                <a:gd name="T10" fmla="*/ 0 w 36"/>
                <a:gd name="T11" fmla="*/ 15 h 28"/>
                <a:gd name="T12" fmla="*/ 19 w 36"/>
                <a:gd name="T13" fmla="*/ 9 h 28"/>
                <a:gd name="T14" fmla="*/ 23 w 36"/>
                <a:gd name="T15" fmla="*/ 1 h 28"/>
                <a:gd name="T16" fmla="*/ 26 w 36"/>
                <a:gd name="T17" fmla="*/ 0 h 28"/>
                <a:gd name="T18" fmla="*/ 31 w 36"/>
                <a:gd name="T19" fmla="*/ 1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8">
                  <a:moveTo>
                    <a:pt x="31" y="15"/>
                  </a:moveTo>
                  <a:cubicBezTo>
                    <a:pt x="26" y="22"/>
                    <a:pt x="18" y="26"/>
                    <a:pt x="10" y="28"/>
                  </a:cubicBezTo>
                  <a:cubicBezTo>
                    <a:pt x="16" y="26"/>
                    <a:pt x="25" y="19"/>
                    <a:pt x="26" y="19"/>
                  </a:cubicBezTo>
                  <a:cubicBezTo>
                    <a:pt x="17" y="23"/>
                    <a:pt x="5" y="20"/>
                    <a:pt x="5" y="20"/>
                  </a:cubicBezTo>
                  <a:cubicBezTo>
                    <a:pt x="14" y="19"/>
                    <a:pt x="20" y="12"/>
                    <a:pt x="20" y="12"/>
                  </a:cubicBezTo>
                  <a:cubicBezTo>
                    <a:pt x="15" y="15"/>
                    <a:pt x="0" y="15"/>
                    <a:pt x="0" y="15"/>
                  </a:cubicBezTo>
                  <a:cubicBezTo>
                    <a:pt x="0" y="15"/>
                    <a:pt x="13" y="13"/>
                    <a:pt x="19" y="9"/>
                  </a:cubicBezTo>
                  <a:cubicBezTo>
                    <a:pt x="24" y="6"/>
                    <a:pt x="23" y="1"/>
                    <a:pt x="23" y="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33" y="3"/>
                    <a:pt x="36" y="8"/>
                    <a:pt x="31" y="15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7" name="Freeform 998">
              <a:extLst>
                <a:ext uri="{FF2B5EF4-FFF2-40B4-BE49-F238E27FC236}">
                  <a16:creationId xmlns:a16="http://schemas.microsoft.com/office/drawing/2014/main" id="{C36BD688-CC24-4947-8659-F2F5050408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57662" y="5611813"/>
              <a:ext cx="365125" cy="125413"/>
            </a:xfrm>
            <a:custGeom>
              <a:avLst/>
              <a:gdLst>
                <a:gd name="T0" fmla="*/ 71 w 79"/>
                <a:gd name="T1" fmla="*/ 27 h 27"/>
                <a:gd name="T2" fmla="*/ 55 w 79"/>
                <a:gd name="T3" fmla="*/ 27 h 27"/>
                <a:gd name="T4" fmla="*/ 55 w 79"/>
                <a:gd name="T5" fmla="*/ 27 h 27"/>
                <a:gd name="T6" fmla="*/ 51 w 79"/>
                <a:gd name="T7" fmla="*/ 27 h 27"/>
                <a:gd name="T8" fmla="*/ 49 w 79"/>
                <a:gd name="T9" fmla="*/ 27 h 27"/>
                <a:gd name="T10" fmla="*/ 49 w 79"/>
                <a:gd name="T11" fmla="*/ 27 h 27"/>
                <a:gd name="T12" fmla="*/ 7 w 79"/>
                <a:gd name="T13" fmla="*/ 23 h 27"/>
                <a:gd name="T14" fmla="*/ 10 w 79"/>
                <a:gd name="T15" fmla="*/ 14 h 27"/>
                <a:gd name="T16" fmla="*/ 8 w 79"/>
                <a:gd name="T17" fmla="*/ 5 h 27"/>
                <a:gd name="T18" fmla="*/ 46 w 79"/>
                <a:gd name="T19" fmla="*/ 4 h 27"/>
                <a:gd name="T20" fmla="*/ 73 w 79"/>
                <a:gd name="T21" fmla="*/ 17 h 27"/>
                <a:gd name="T22" fmla="*/ 71 w 79"/>
                <a:gd name="T2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" h="27">
                  <a:moveTo>
                    <a:pt x="71" y="27"/>
                  </a:moveTo>
                  <a:cubicBezTo>
                    <a:pt x="71" y="27"/>
                    <a:pt x="64" y="27"/>
                    <a:pt x="55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4" y="27"/>
                    <a:pt x="52" y="27"/>
                    <a:pt x="51" y="27"/>
                  </a:cubicBezTo>
                  <a:cubicBezTo>
                    <a:pt x="50" y="27"/>
                    <a:pt x="49" y="27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32" y="27"/>
                    <a:pt x="10" y="26"/>
                    <a:pt x="7" y="23"/>
                  </a:cubicBezTo>
                  <a:cubicBezTo>
                    <a:pt x="0" y="16"/>
                    <a:pt x="9" y="16"/>
                    <a:pt x="10" y="14"/>
                  </a:cubicBezTo>
                  <a:cubicBezTo>
                    <a:pt x="12" y="13"/>
                    <a:pt x="7" y="7"/>
                    <a:pt x="8" y="5"/>
                  </a:cubicBezTo>
                  <a:cubicBezTo>
                    <a:pt x="9" y="4"/>
                    <a:pt x="27" y="0"/>
                    <a:pt x="46" y="4"/>
                  </a:cubicBezTo>
                  <a:cubicBezTo>
                    <a:pt x="55" y="6"/>
                    <a:pt x="65" y="10"/>
                    <a:pt x="73" y="17"/>
                  </a:cubicBezTo>
                  <a:cubicBezTo>
                    <a:pt x="73" y="17"/>
                    <a:pt x="79" y="26"/>
                    <a:pt x="71" y="27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8" name="Freeform 999">
              <a:extLst>
                <a:ext uri="{FF2B5EF4-FFF2-40B4-BE49-F238E27FC236}">
                  <a16:creationId xmlns:a16="http://schemas.microsoft.com/office/drawing/2014/main" id="{BD332899-B1A0-405D-A057-3D7410FDFAF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35437" y="5676901"/>
              <a:ext cx="120650" cy="171450"/>
            </a:xfrm>
            <a:custGeom>
              <a:avLst/>
              <a:gdLst>
                <a:gd name="T0" fmla="*/ 13 w 26"/>
                <a:gd name="T1" fmla="*/ 2 h 37"/>
                <a:gd name="T2" fmla="*/ 4 w 26"/>
                <a:gd name="T3" fmla="*/ 0 h 37"/>
                <a:gd name="T4" fmla="*/ 12 w 26"/>
                <a:gd name="T5" fmla="*/ 10 h 37"/>
                <a:gd name="T6" fmla="*/ 0 w 26"/>
                <a:gd name="T7" fmla="*/ 16 h 37"/>
                <a:gd name="T8" fmla="*/ 13 w 26"/>
                <a:gd name="T9" fmla="*/ 23 h 37"/>
                <a:gd name="T10" fmla="*/ 3 w 26"/>
                <a:gd name="T11" fmla="*/ 37 h 37"/>
                <a:gd name="T12" fmla="*/ 16 w 26"/>
                <a:gd name="T13" fmla="*/ 31 h 37"/>
                <a:gd name="T14" fmla="*/ 14 w 26"/>
                <a:gd name="T15" fmla="*/ 37 h 37"/>
                <a:gd name="T16" fmla="*/ 23 w 26"/>
                <a:gd name="T17" fmla="*/ 22 h 37"/>
                <a:gd name="T18" fmla="*/ 26 w 26"/>
                <a:gd name="T19" fmla="*/ 18 h 37"/>
                <a:gd name="T20" fmla="*/ 22 w 26"/>
                <a:gd name="T21" fmla="*/ 13 h 37"/>
                <a:gd name="T22" fmla="*/ 13 w 26"/>
                <a:gd name="T23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37">
                  <a:moveTo>
                    <a:pt x="13" y="2"/>
                  </a:moveTo>
                  <a:cubicBezTo>
                    <a:pt x="11" y="1"/>
                    <a:pt x="7" y="0"/>
                    <a:pt x="4" y="0"/>
                  </a:cubicBezTo>
                  <a:cubicBezTo>
                    <a:pt x="11" y="3"/>
                    <a:pt x="14" y="7"/>
                    <a:pt x="12" y="10"/>
                  </a:cubicBezTo>
                  <a:cubicBezTo>
                    <a:pt x="11" y="13"/>
                    <a:pt x="0" y="16"/>
                    <a:pt x="0" y="16"/>
                  </a:cubicBezTo>
                  <a:cubicBezTo>
                    <a:pt x="0" y="16"/>
                    <a:pt x="11" y="18"/>
                    <a:pt x="13" y="23"/>
                  </a:cubicBezTo>
                  <a:cubicBezTo>
                    <a:pt x="15" y="27"/>
                    <a:pt x="12" y="34"/>
                    <a:pt x="3" y="37"/>
                  </a:cubicBezTo>
                  <a:cubicBezTo>
                    <a:pt x="9" y="37"/>
                    <a:pt x="13" y="35"/>
                    <a:pt x="16" y="31"/>
                  </a:cubicBezTo>
                  <a:cubicBezTo>
                    <a:pt x="18" y="29"/>
                    <a:pt x="14" y="37"/>
                    <a:pt x="14" y="37"/>
                  </a:cubicBezTo>
                  <a:cubicBezTo>
                    <a:pt x="14" y="37"/>
                    <a:pt x="20" y="34"/>
                    <a:pt x="23" y="22"/>
                  </a:cubicBezTo>
                  <a:cubicBezTo>
                    <a:pt x="24" y="19"/>
                    <a:pt x="26" y="20"/>
                    <a:pt x="26" y="18"/>
                  </a:cubicBezTo>
                  <a:cubicBezTo>
                    <a:pt x="26" y="15"/>
                    <a:pt x="23" y="16"/>
                    <a:pt x="22" y="13"/>
                  </a:cubicBezTo>
                  <a:cubicBezTo>
                    <a:pt x="21" y="10"/>
                    <a:pt x="17" y="4"/>
                    <a:pt x="13" y="2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9" name="Freeform 1000">
              <a:extLst>
                <a:ext uri="{FF2B5EF4-FFF2-40B4-BE49-F238E27FC236}">
                  <a16:creationId xmlns:a16="http://schemas.microsoft.com/office/drawing/2014/main" id="{19370886-4D6F-4722-83F5-D7E805D099B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581400" y="5565776"/>
              <a:ext cx="576263" cy="203200"/>
            </a:xfrm>
            <a:custGeom>
              <a:avLst/>
              <a:gdLst>
                <a:gd name="T0" fmla="*/ 0 w 125"/>
                <a:gd name="T1" fmla="*/ 40 h 44"/>
                <a:gd name="T2" fmla="*/ 120 w 125"/>
                <a:gd name="T3" fmla="*/ 0 h 44"/>
                <a:gd name="T4" fmla="*/ 124 w 125"/>
                <a:gd name="T5" fmla="*/ 7 h 44"/>
                <a:gd name="T6" fmla="*/ 0 w 125"/>
                <a:gd name="T7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44">
                  <a:moveTo>
                    <a:pt x="0" y="40"/>
                  </a:moveTo>
                  <a:cubicBezTo>
                    <a:pt x="0" y="40"/>
                    <a:pt x="93" y="43"/>
                    <a:pt x="120" y="0"/>
                  </a:cubicBezTo>
                  <a:cubicBezTo>
                    <a:pt x="120" y="0"/>
                    <a:pt x="123" y="4"/>
                    <a:pt x="124" y="7"/>
                  </a:cubicBezTo>
                  <a:cubicBezTo>
                    <a:pt x="125" y="10"/>
                    <a:pt x="94" y="44"/>
                    <a:pt x="0" y="4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0" name="Freeform 1001">
              <a:extLst>
                <a:ext uri="{FF2B5EF4-FFF2-40B4-BE49-F238E27FC236}">
                  <a16:creationId xmlns:a16="http://schemas.microsoft.com/office/drawing/2014/main" id="{B36D3637-1532-4D39-9A1A-A2521C2A9A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57662" y="5630863"/>
              <a:ext cx="171450" cy="106363"/>
            </a:xfrm>
            <a:custGeom>
              <a:avLst/>
              <a:gdLst>
                <a:gd name="T0" fmla="*/ 29 w 37"/>
                <a:gd name="T1" fmla="*/ 23 h 23"/>
                <a:gd name="T2" fmla="*/ 13 w 37"/>
                <a:gd name="T3" fmla="*/ 23 h 23"/>
                <a:gd name="T4" fmla="*/ 23 w 37"/>
                <a:gd name="T5" fmla="*/ 19 h 23"/>
                <a:gd name="T6" fmla="*/ 1 w 37"/>
                <a:gd name="T7" fmla="*/ 15 h 23"/>
                <a:gd name="T8" fmla="*/ 24 w 37"/>
                <a:gd name="T9" fmla="*/ 15 h 23"/>
                <a:gd name="T10" fmla="*/ 0 w 37"/>
                <a:gd name="T11" fmla="*/ 5 h 23"/>
                <a:gd name="T12" fmla="*/ 19 w 37"/>
                <a:gd name="T13" fmla="*/ 8 h 23"/>
                <a:gd name="T14" fmla="*/ 8 w 37"/>
                <a:gd name="T15" fmla="*/ 3 h 23"/>
                <a:gd name="T16" fmla="*/ 4 w 37"/>
                <a:gd name="T17" fmla="*/ 0 h 23"/>
                <a:gd name="T18" fmla="*/ 31 w 37"/>
                <a:gd name="T19" fmla="*/ 13 h 23"/>
                <a:gd name="T20" fmla="*/ 29 w 37"/>
                <a:gd name="T2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23">
                  <a:moveTo>
                    <a:pt x="29" y="23"/>
                  </a:moveTo>
                  <a:cubicBezTo>
                    <a:pt x="29" y="23"/>
                    <a:pt x="22" y="23"/>
                    <a:pt x="13" y="23"/>
                  </a:cubicBezTo>
                  <a:cubicBezTo>
                    <a:pt x="19" y="23"/>
                    <a:pt x="26" y="22"/>
                    <a:pt x="23" y="19"/>
                  </a:cubicBezTo>
                  <a:cubicBezTo>
                    <a:pt x="20" y="14"/>
                    <a:pt x="1" y="15"/>
                    <a:pt x="1" y="15"/>
                  </a:cubicBezTo>
                  <a:cubicBezTo>
                    <a:pt x="13" y="10"/>
                    <a:pt x="23" y="15"/>
                    <a:pt x="24" y="15"/>
                  </a:cubicBezTo>
                  <a:cubicBezTo>
                    <a:pt x="18" y="7"/>
                    <a:pt x="0" y="5"/>
                    <a:pt x="0" y="5"/>
                  </a:cubicBezTo>
                  <a:cubicBezTo>
                    <a:pt x="10" y="5"/>
                    <a:pt x="18" y="8"/>
                    <a:pt x="19" y="8"/>
                  </a:cubicBezTo>
                  <a:cubicBezTo>
                    <a:pt x="18" y="8"/>
                    <a:pt x="14" y="5"/>
                    <a:pt x="8" y="3"/>
                  </a:cubicBezTo>
                  <a:cubicBezTo>
                    <a:pt x="6" y="2"/>
                    <a:pt x="5" y="1"/>
                    <a:pt x="4" y="0"/>
                  </a:cubicBezTo>
                  <a:cubicBezTo>
                    <a:pt x="13" y="2"/>
                    <a:pt x="23" y="6"/>
                    <a:pt x="31" y="13"/>
                  </a:cubicBezTo>
                  <a:cubicBezTo>
                    <a:pt x="31" y="13"/>
                    <a:pt x="37" y="22"/>
                    <a:pt x="29" y="23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1" name="Freeform 1002">
              <a:extLst>
                <a:ext uri="{FF2B5EF4-FFF2-40B4-BE49-F238E27FC236}">
                  <a16:creationId xmlns:a16="http://schemas.microsoft.com/office/drawing/2014/main" id="{DC568C96-0B73-48D6-84CD-046F8CE28A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03762" y="5291138"/>
              <a:ext cx="258763" cy="180975"/>
            </a:xfrm>
            <a:custGeom>
              <a:avLst/>
              <a:gdLst>
                <a:gd name="T0" fmla="*/ 56 w 56"/>
                <a:gd name="T1" fmla="*/ 22 h 39"/>
                <a:gd name="T2" fmla="*/ 6 w 56"/>
                <a:gd name="T3" fmla="*/ 13 h 39"/>
                <a:gd name="T4" fmla="*/ 4 w 56"/>
                <a:gd name="T5" fmla="*/ 18 h 39"/>
                <a:gd name="T6" fmla="*/ 0 w 56"/>
                <a:gd name="T7" fmla="*/ 24 h 39"/>
                <a:gd name="T8" fmla="*/ 18 w 56"/>
                <a:gd name="T9" fmla="*/ 34 h 39"/>
                <a:gd name="T10" fmla="*/ 55 w 56"/>
                <a:gd name="T11" fmla="*/ 3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39">
                  <a:moveTo>
                    <a:pt x="56" y="22"/>
                  </a:moveTo>
                  <a:cubicBezTo>
                    <a:pt x="56" y="22"/>
                    <a:pt x="32" y="0"/>
                    <a:pt x="6" y="13"/>
                  </a:cubicBezTo>
                  <a:cubicBezTo>
                    <a:pt x="6" y="13"/>
                    <a:pt x="2" y="16"/>
                    <a:pt x="4" y="18"/>
                  </a:cubicBezTo>
                  <a:cubicBezTo>
                    <a:pt x="6" y="20"/>
                    <a:pt x="0" y="21"/>
                    <a:pt x="0" y="24"/>
                  </a:cubicBezTo>
                  <a:cubicBezTo>
                    <a:pt x="0" y="27"/>
                    <a:pt x="8" y="30"/>
                    <a:pt x="18" y="34"/>
                  </a:cubicBezTo>
                  <a:cubicBezTo>
                    <a:pt x="28" y="38"/>
                    <a:pt x="43" y="39"/>
                    <a:pt x="55" y="3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2" name="Freeform 1003">
              <a:extLst>
                <a:ext uri="{FF2B5EF4-FFF2-40B4-BE49-F238E27FC236}">
                  <a16:creationId xmlns:a16="http://schemas.microsoft.com/office/drawing/2014/main" id="{AE6B7FA7-F902-4C9B-9CB0-2B682C9FBDE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13287" y="5365750"/>
              <a:ext cx="171450" cy="65088"/>
            </a:xfrm>
            <a:custGeom>
              <a:avLst/>
              <a:gdLst>
                <a:gd name="T0" fmla="*/ 6 w 37"/>
                <a:gd name="T1" fmla="*/ 0 h 14"/>
                <a:gd name="T2" fmla="*/ 21 w 37"/>
                <a:gd name="T3" fmla="*/ 6 h 14"/>
                <a:gd name="T4" fmla="*/ 6 w 37"/>
                <a:gd name="T5" fmla="*/ 7 h 14"/>
                <a:gd name="T6" fmla="*/ 34 w 37"/>
                <a:gd name="T7" fmla="*/ 14 h 14"/>
                <a:gd name="T8" fmla="*/ 37 w 37"/>
                <a:gd name="T9" fmla="*/ 11 h 14"/>
                <a:gd name="T10" fmla="*/ 30 w 37"/>
                <a:gd name="T11" fmla="*/ 4 h 14"/>
                <a:gd name="T12" fmla="*/ 6 w 37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14">
                  <a:moveTo>
                    <a:pt x="6" y="0"/>
                  </a:moveTo>
                  <a:cubicBezTo>
                    <a:pt x="6" y="0"/>
                    <a:pt x="18" y="4"/>
                    <a:pt x="21" y="6"/>
                  </a:cubicBezTo>
                  <a:cubicBezTo>
                    <a:pt x="21" y="6"/>
                    <a:pt x="12" y="5"/>
                    <a:pt x="6" y="7"/>
                  </a:cubicBezTo>
                  <a:cubicBezTo>
                    <a:pt x="0" y="9"/>
                    <a:pt x="34" y="14"/>
                    <a:pt x="34" y="14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3" y="4"/>
                    <a:pt x="30" y="4"/>
                  </a:cubicBezTo>
                  <a:cubicBezTo>
                    <a:pt x="28" y="3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3" name="Freeform 1004">
              <a:extLst>
                <a:ext uri="{FF2B5EF4-FFF2-40B4-BE49-F238E27FC236}">
                  <a16:creationId xmlns:a16="http://schemas.microsoft.com/office/drawing/2014/main" id="{B4168903-405C-4D72-8905-D3CB674256C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84712" y="5389563"/>
              <a:ext cx="273050" cy="115888"/>
            </a:xfrm>
            <a:custGeom>
              <a:avLst/>
              <a:gdLst>
                <a:gd name="T0" fmla="*/ 54 w 59"/>
                <a:gd name="T1" fmla="*/ 20 h 25"/>
                <a:gd name="T2" fmla="*/ 37 w 59"/>
                <a:gd name="T3" fmla="*/ 24 h 25"/>
                <a:gd name="T4" fmla="*/ 36 w 59"/>
                <a:gd name="T5" fmla="*/ 24 h 25"/>
                <a:gd name="T6" fmla="*/ 35 w 59"/>
                <a:gd name="T7" fmla="*/ 24 h 25"/>
                <a:gd name="T8" fmla="*/ 7 w 59"/>
                <a:gd name="T9" fmla="*/ 16 h 25"/>
                <a:gd name="T10" fmla="*/ 6 w 59"/>
                <a:gd name="T11" fmla="*/ 13 h 25"/>
                <a:gd name="T12" fmla="*/ 0 w 59"/>
                <a:gd name="T13" fmla="*/ 7 h 25"/>
                <a:gd name="T14" fmla="*/ 4 w 59"/>
                <a:gd name="T15" fmla="*/ 5 h 25"/>
                <a:gd name="T16" fmla="*/ 54 w 59"/>
                <a:gd name="T17" fmla="*/ 9 h 25"/>
                <a:gd name="T18" fmla="*/ 54 w 59"/>
                <a:gd name="T19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25">
                  <a:moveTo>
                    <a:pt x="54" y="20"/>
                  </a:moveTo>
                  <a:cubicBezTo>
                    <a:pt x="49" y="23"/>
                    <a:pt x="43" y="25"/>
                    <a:pt x="37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22" y="24"/>
                    <a:pt x="9" y="18"/>
                    <a:pt x="7" y="16"/>
                  </a:cubicBezTo>
                  <a:cubicBezTo>
                    <a:pt x="4" y="14"/>
                    <a:pt x="7" y="15"/>
                    <a:pt x="6" y="13"/>
                  </a:cubicBezTo>
                  <a:cubicBezTo>
                    <a:pt x="5" y="12"/>
                    <a:pt x="0" y="10"/>
                    <a:pt x="0" y="7"/>
                  </a:cubicBezTo>
                  <a:cubicBezTo>
                    <a:pt x="0" y="5"/>
                    <a:pt x="4" y="5"/>
                    <a:pt x="4" y="5"/>
                  </a:cubicBezTo>
                  <a:cubicBezTo>
                    <a:pt x="26" y="0"/>
                    <a:pt x="46" y="3"/>
                    <a:pt x="54" y="9"/>
                  </a:cubicBezTo>
                  <a:cubicBezTo>
                    <a:pt x="58" y="12"/>
                    <a:pt x="59" y="16"/>
                    <a:pt x="54" y="20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4" name="Freeform 1005">
              <a:extLst>
                <a:ext uri="{FF2B5EF4-FFF2-40B4-BE49-F238E27FC236}">
                  <a16:creationId xmlns:a16="http://schemas.microsoft.com/office/drawing/2014/main" id="{51E1ACD4-A633-40D3-8A9A-84E0CF45301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84712" y="5426075"/>
              <a:ext cx="120650" cy="79375"/>
            </a:xfrm>
            <a:custGeom>
              <a:avLst/>
              <a:gdLst>
                <a:gd name="T0" fmla="*/ 21 w 26"/>
                <a:gd name="T1" fmla="*/ 12 h 17"/>
                <a:gd name="T2" fmla="*/ 4 w 26"/>
                <a:gd name="T3" fmla="*/ 16 h 17"/>
                <a:gd name="T4" fmla="*/ 17 w 26"/>
                <a:gd name="T5" fmla="*/ 13 h 17"/>
                <a:gd name="T6" fmla="*/ 2 w 26"/>
                <a:gd name="T7" fmla="*/ 10 h 17"/>
                <a:gd name="T8" fmla="*/ 14 w 26"/>
                <a:gd name="T9" fmla="*/ 8 h 17"/>
                <a:gd name="T10" fmla="*/ 0 w 26"/>
                <a:gd name="T11" fmla="*/ 5 h 17"/>
                <a:gd name="T12" fmla="*/ 14 w 26"/>
                <a:gd name="T13" fmla="*/ 5 h 17"/>
                <a:gd name="T14" fmla="*/ 18 w 26"/>
                <a:gd name="T15" fmla="*/ 0 h 17"/>
                <a:gd name="T16" fmla="*/ 21 w 26"/>
                <a:gd name="T17" fmla="*/ 1 h 17"/>
                <a:gd name="T18" fmla="*/ 21 w 26"/>
                <a:gd name="T19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17">
                  <a:moveTo>
                    <a:pt x="21" y="12"/>
                  </a:moveTo>
                  <a:cubicBezTo>
                    <a:pt x="16" y="15"/>
                    <a:pt x="10" y="17"/>
                    <a:pt x="4" y="16"/>
                  </a:cubicBezTo>
                  <a:cubicBezTo>
                    <a:pt x="8" y="16"/>
                    <a:pt x="16" y="14"/>
                    <a:pt x="17" y="13"/>
                  </a:cubicBezTo>
                  <a:cubicBezTo>
                    <a:pt x="10" y="15"/>
                    <a:pt x="2" y="10"/>
                    <a:pt x="2" y="10"/>
                  </a:cubicBezTo>
                  <a:cubicBezTo>
                    <a:pt x="9" y="11"/>
                    <a:pt x="14" y="8"/>
                    <a:pt x="14" y="8"/>
                  </a:cubicBezTo>
                  <a:cubicBezTo>
                    <a:pt x="10" y="9"/>
                    <a:pt x="0" y="5"/>
                    <a:pt x="0" y="5"/>
                  </a:cubicBezTo>
                  <a:cubicBezTo>
                    <a:pt x="0" y="5"/>
                    <a:pt x="9" y="7"/>
                    <a:pt x="14" y="5"/>
                  </a:cubicBezTo>
                  <a:cubicBezTo>
                    <a:pt x="18" y="4"/>
                    <a:pt x="18" y="0"/>
                    <a:pt x="18" y="0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5" y="4"/>
                    <a:pt x="26" y="8"/>
                    <a:pt x="21" y="12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5" name="Freeform 1006">
              <a:extLst>
                <a:ext uri="{FF2B5EF4-FFF2-40B4-BE49-F238E27FC236}">
                  <a16:creationId xmlns:a16="http://schemas.microsoft.com/office/drawing/2014/main" id="{938058F9-D798-419E-9636-EBE1178A635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79950" y="5278438"/>
              <a:ext cx="236538" cy="138113"/>
            </a:xfrm>
            <a:custGeom>
              <a:avLst/>
              <a:gdLst>
                <a:gd name="T0" fmla="*/ 46 w 51"/>
                <a:gd name="T1" fmla="*/ 29 h 30"/>
                <a:gd name="T2" fmla="*/ 35 w 51"/>
                <a:gd name="T3" fmla="*/ 26 h 30"/>
                <a:gd name="T4" fmla="*/ 35 w 51"/>
                <a:gd name="T5" fmla="*/ 26 h 30"/>
                <a:gd name="T6" fmla="*/ 32 w 51"/>
                <a:gd name="T7" fmla="*/ 25 h 30"/>
                <a:gd name="T8" fmla="*/ 31 w 51"/>
                <a:gd name="T9" fmla="*/ 25 h 30"/>
                <a:gd name="T10" fmla="*/ 31 w 51"/>
                <a:gd name="T11" fmla="*/ 25 h 30"/>
                <a:gd name="T12" fmla="*/ 3 w 51"/>
                <a:gd name="T13" fmla="*/ 12 h 30"/>
                <a:gd name="T14" fmla="*/ 7 w 51"/>
                <a:gd name="T15" fmla="*/ 8 h 30"/>
                <a:gd name="T16" fmla="*/ 8 w 51"/>
                <a:gd name="T17" fmla="*/ 1 h 30"/>
                <a:gd name="T18" fmla="*/ 33 w 51"/>
                <a:gd name="T19" fmla="*/ 8 h 30"/>
                <a:gd name="T20" fmla="*/ 49 w 51"/>
                <a:gd name="T21" fmla="*/ 23 h 30"/>
                <a:gd name="T22" fmla="*/ 46 w 51"/>
                <a:gd name="T2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" h="30">
                  <a:moveTo>
                    <a:pt x="46" y="29"/>
                  </a:moveTo>
                  <a:cubicBezTo>
                    <a:pt x="46" y="29"/>
                    <a:pt x="41" y="28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4" y="26"/>
                    <a:pt x="33" y="25"/>
                    <a:pt x="32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19" y="21"/>
                    <a:pt x="4" y="16"/>
                    <a:pt x="3" y="12"/>
                  </a:cubicBezTo>
                  <a:cubicBezTo>
                    <a:pt x="0" y="7"/>
                    <a:pt x="6" y="8"/>
                    <a:pt x="7" y="8"/>
                  </a:cubicBezTo>
                  <a:cubicBezTo>
                    <a:pt x="8" y="7"/>
                    <a:pt x="6" y="2"/>
                    <a:pt x="8" y="1"/>
                  </a:cubicBezTo>
                  <a:cubicBezTo>
                    <a:pt x="8" y="0"/>
                    <a:pt x="21" y="1"/>
                    <a:pt x="33" y="8"/>
                  </a:cubicBezTo>
                  <a:cubicBezTo>
                    <a:pt x="40" y="11"/>
                    <a:pt x="45" y="16"/>
                    <a:pt x="49" y="23"/>
                  </a:cubicBezTo>
                  <a:cubicBezTo>
                    <a:pt x="49" y="23"/>
                    <a:pt x="51" y="30"/>
                    <a:pt x="46" y="29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6" name="Freeform 1007">
              <a:extLst>
                <a:ext uri="{FF2B5EF4-FFF2-40B4-BE49-F238E27FC236}">
                  <a16:creationId xmlns:a16="http://schemas.microsoft.com/office/drawing/2014/main" id="{7D9FBC98-0118-4544-9728-C404C0C885B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250" y="5360988"/>
              <a:ext cx="92075" cy="130175"/>
            </a:xfrm>
            <a:custGeom>
              <a:avLst/>
              <a:gdLst>
                <a:gd name="T0" fmla="*/ 14 w 20"/>
                <a:gd name="T1" fmla="*/ 4 h 28"/>
                <a:gd name="T2" fmla="*/ 9 w 20"/>
                <a:gd name="T3" fmla="*/ 0 h 28"/>
                <a:gd name="T4" fmla="*/ 12 w 20"/>
                <a:gd name="T5" fmla="*/ 9 h 28"/>
                <a:gd name="T6" fmla="*/ 2 w 20"/>
                <a:gd name="T7" fmla="*/ 11 h 28"/>
                <a:gd name="T8" fmla="*/ 10 w 20"/>
                <a:gd name="T9" fmla="*/ 18 h 28"/>
                <a:gd name="T10" fmla="*/ 0 w 20"/>
                <a:gd name="T11" fmla="*/ 25 h 28"/>
                <a:gd name="T12" fmla="*/ 10 w 20"/>
                <a:gd name="T13" fmla="*/ 24 h 28"/>
                <a:gd name="T14" fmla="*/ 8 w 20"/>
                <a:gd name="T15" fmla="*/ 28 h 28"/>
                <a:gd name="T16" fmla="*/ 17 w 20"/>
                <a:gd name="T17" fmla="*/ 19 h 28"/>
                <a:gd name="T18" fmla="*/ 20 w 20"/>
                <a:gd name="T19" fmla="*/ 17 h 28"/>
                <a:gd name="T20" fmla="*/ 18 w 20"/>
                <a:gd name="T21" fmla="*/ 13 h 28"/>
                <a:gd name="T22" fmla="*/ 14 w 20"/>
                <a:gd name="T23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28">
                  <a:moveTo>
                    <a:pt x="14" y="4"/>
                  </a:moveTo>
                  <a:cubicBezTo>
                    <a:pt x="13" y="3"/>
                    <a:pt x="11" y="1"/>
                    <a:pt x="9" y="0"/>
                  </a:cubicBezTo>
                  <a:cubicBezTo>
                    <a:pt x="12" y="4"/>
                    <a:pt x="13" y="8"/>
                    <a:pt x="12" y="9"/>
                  </a:cubicBezTo>
                  <a:cubicBezTo>
                    <a:pt x="10" y="11"/>
                    <a:pt x="2" y="11"/>
                    <a:pt x="2" y="11"/>
                  </a:cubicBezTo>
                  <a:cubicBezTo>
                    <a:pt x="2" y="11"/>
                    <a:pt x="9" y="14"/>
                    <a:pt x="10" y="18"/>
                  </a:cubicBezTo>
                  <a:cubicBezTo>
                    <a:pt x="11" y="21"/>
                    <a:pt x="7" y="26"/>
                    <a:pt x="0" y="25"/>
                  </a:cubicBezTo>
                  <a:cubicBezTo>
                    <a:pt x="4" y="27"/>
                    <a:pt x="7" y="26"/>
                    <a:pt x="10" y="24"/>
                  </a:cubicBezTo>
                  <a:cubicBezTo>
                    <a:pt x="11" y="23"/>
                    <a:pt x="8" y="28"/>
                    <a:pt x="8" y="28"/>
                  </a:cubicBezTo>
                  <a:cubicBezTo>
                    <a:pt x="8" y="28"/>
                    <a:pt x="12" y="27"/>
                    <a:pt x="17" y="19"/>
                  </a:cubicBezTo>
                  <a:cubicBezTo>
                    <a:pt x="18" y="18"/>
                    <a:pt x="19" y="19"/>
                    <a:pt x="20" y="17"/>
                  </a:cubicBezTo>
                  <a:cubicBezTo>
                    <a:pt x="20" y="15"/>
                    <a:pt x="18" y="15"/>
                    <a:pt x="18" y="13"/>
                  </a:cubicBezTo>
                  <a:cubicBezTo>
                    <a:pt x="18" y="11"/>
                    <a:pt x="16" y="6"/>
                    <a:pt x="14" y="4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7" name="Freeform 1008">
              <a:extLst>
                <a:ext uri="{FF2B5EF4-FFF2-40B4-BE49-F238E27FC236}">
                  <a16:creationId xmlns:a16="http://schemas.microsoft.com/office/drawing/2014/main" id="{F709EE3A-C2A9-4DAE-8AEE-B4D949B9D2B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256087" y="5421313"/>
              <a:ext cx="428625" cy="115888"/>
            </a:xfrm>
            <a:custGeom>
              <a:avLst/>
              <a:gdLst>
                <a:gd name="T0" fmla="*/ 1 w 93"/>
                <a:gd name="T1" fmla="*/ 2 h 25"/>
                <a:gd name="T2" fmla="*/ 92 w 93"/>
                <a:gd name="T3" fmla="*/ 0 h 25"/>
                <a:gd name="T4" fmla="*/ 93 w 93"/>
                <a:gd name="T5" fmla="*/ 6 h 25"/>
                <a:gd name="T6" fmla="*/ 0 w 93"/>
                <a:gd name="T7" fmla="*/ 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25">
                  <a:moveTo>
                    <a:pt x="1" y="2"/>
                  </a:moveTo>
                  <a:cubicBezTo>
                    <a:pt x="1" y="2"/>
                    <a:pt x="63" y="24"/>
                    <a:pt x="92" y="0"/>
                  </a:cubicBezTo>
                  <a:cubicBezTo>
                    <a:pt x="92" y="0"/>
                    <a:pt x="93" y="3"/>
                    <a:pt x="93" y="6"/>
                  </a:cubicBezTo>
                  <a:cubicBezTo>
                    <a:pt x="92" y="8"/>
                    <a:pt x="64" y="25"/>
                    <a:pt x="0" y="4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8" name="Freeform 1009">
              <a:extLst>
                <a:ext uri="{FF2B5EF4-FFF2-40B4-BE49-F238E27FC236}">
                  <a16:creationId xmlns:a16="http://schemas.microsoft.com/office/drawing/2014/main" id="{516BB1D6-C34F-4E0D-890D-58338C8387B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79950" y="5314950"/>
              <a:ext cx="101600" cy="101600"/>
            </a:xfrm>
            <a:custGeom>
              <a:avLst/>
              <a:gdLst>
                <a:gd name="T0" fmla="*/ 17 w 22"/>
                <a:gd name="T1" fmla="*/ 21 h 22"/>
                <a:gd name="T2" fmla="*/ 6 w 22"/>
                <a:gd name="T3" fmla="*/ 18 h 22"/>
                <a:gd name="T4" fmla="*/ 14 w 22"/>
                <a:gd name="T5" fmla="*/ 17 h 22"/>
                <a:gd name="T6" fmla="*/ 0 w 22"/>
                <a:gd name="T7" fmla="*/ 10 h 22"/>
                <a:gd name="T8" fmla="*/ 15 w 22"/>
                <a:gd name="T9" fmla="*/ 15 h 22"/>
                <a:gd name="T10" fmla="*/ 1 w 22"/>
                <a:gd name="T11" fmla="*/ 3 h 22"/>
                <a:gd name="T12" fmla="*/ 13 w 22"/>
                <a:gd name="T13" fmla="*/ 9 h 22"/>
                <a:gd name="T14" fmla="*/ 7 w 22"/>
                <a:gd name="T15" fmla="*/ 3 h 22"/>
                <a:gd name="T16" fmla="*/ 4 w 22"/>
                <a:gd name="T17" fmla="*/ 0 h 22"/>
                <a:gd name="T18" fmla="*/ 20 w 22"/>
                <a:gd name="T19" fmla="*/ 15 h 22"/>
                <a:gd name="T20" fmla="*/ 17 w 22"/>
                <a:gd name="T2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22">
                  <a:moveTo>
                    <a:pt x="17" y="21"/>
                  </a:moveTo>
                  <a:cubicBezTo>
                    <a:pt x="17" y="21"/>
                    <a:pt x="12" y="20"/>
                    <a:pt x="6" y="18"/>
                  </a:cubicBezTo>
                  <a:cubicBezTo>
                    <a:pt x="10" y="19"/>
                    <a:pt x="15" y="20"/>
                    <a:pt x="14" y="17"/>
                  </a:cubicBezTo>
                  <a:cubicBezTo>
                    <a:pt x="12" y="13"/>
                    <a:pt x="0" y="10"/>
                    <a:pt x="0" y="10"/>
                  </a:cubicBezTo>
                  <a:cubicBezTo>
                    <a:pt x="9" y="9"/>
                    <a:pt x="14" y="14"/>
                    <a:pt x="15" y="15"/>
                  </a:cubicBezTo>
                  <a:cubicBezTo>
                    <a:pt x="13" y="8"/>
                    <a:pt x="1" y="3"/>
                    <a:pt x="1" y="3"/>
                  </a:cubicBezTo>
                  <a:cubicBezTo>
                    <a:pt x="8" y="5"/>
                    <a:pt x="13" y="8"/>
                    <a:pt x="13" y="9"/>
                  </a:cubicBezTo>
                  <a:cubicBezTo>
                    <a:pt x="13" y="8"/>
                    <a:pt x="10" y="6"/>
                    <a:pt x="7" y="3"/>
                  </a:cubicBezTo>
                  <a:cubicBezTo>
                    <a:pt x="6" y="2"/>
                    <a:pt x="5" y="1"/>
                    <a:pt x="4" y="0"/>
                  </a:cubicBezTo>
                  <a:cubicBezTo>
                    <a:pt x="11" y="3"/>
                    <a:pt x="16" y="8"/>
                    <a:pt x="20" y="15"/>
                  </a:cubicBezTo>
                  <a:cubicBezTo>
                    <a:pt x="20" y="15"/>
                    <a:pt x="22" y="22"/>
                    <a:pt x="17" y="21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9" name="Freeform 1010">
              <a:extLst>
                <a:ext uri="{FF2B5EF4-FFF2-40B4-BE49-F238E27FC236}">
                  <a16:creationId xmlns:a16="http://schemas.microsoft.com/office/drawing/2014/main" id="{9AEC999F-0249-4D1C-B413-37715AC4E9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2437" y="4581525"/>
              <a:ext cx="166688" cy="311150"/>
            </a:xfrm>
            <a:custGeom>
              <a:avLst/>
              <a:gdLst>
                <a:gd name="T0" fmla="*/ 16 w 36"/>
                <a:gd name="T1" fmla="*/ 1 h 67"/>
                <a:gd name="T2" fmla="*/ 19 w 36"/>
                <a:gd name="T3" fmla="*/ 1 h 67"/>
                <a:gd name="T4" fmla="*/ 28 w 36"/>
                <a:gd name="T5" fmla="*/ 3 h 67"/>
                <a:gd name="T6" fmla="*/ 33 w 36"/>
                <a:gd name="T7" fmla="*/ 6 h 67"/>
                <a:gd name="T8" fmla="*/ 36 w 36"/>
                <a:gd name="T9" fmla="*/ 17 h 67"/>
                <a:gd name="T10" fmla="*/ 35 w 36"/>
                <a:gd name="T11" fmla="*/ 29 h 67"/>
                <a:gd name="T12" fmla="*/ 31 w 36"/>
                <a:gd name="T13" fmla="*/ 19 h 67"/>
                <a:gd name="T14" fmla="*/ 35 w 36"/>
                <a:gd name="T15" fmla="*/ 36 h 67"/>
                <a:gd name="T16" fmla="*/ 31 w 36"/>
                <a:gd name="T17" fmla="*/ 59 h 67"/>
                <a:gd name="T18" fmla="*/ 30 w 36"/>
                <a:gd name="T19" fmla="*/ 58 h 67"/>
                <a:gd name="T20" fmla="*/ 20 w 36"/>
                <a:gd name="T21" fmla="*/ 61 h 67"/>
                <a:gd name="T22" fmla="*/ 17 w 36"/>
                <a:gd name="T23" fmla="*/ 66 h 67"/>
                <a:gd name="T24" fmla="*/ 10 w 36"/>
                <a:gd name="T25" fmla="*/ 53 h 67"/>
                <a:gd name="T26" fmla="*/ 3 w 36"/>
                <a:gd name="T27" fmla="*/ 42 h 67"/>
                <a:gd name="T28" fmla="*/ 1 w 36"/>
                <a:gd name="T29" fmla="*/ 30 h 67"/>
                <a:gd name="T30" fmla="*/ 1 w 36"/>
                <a:gd name="T31" fmla="*/ 30 h 67"/>
                <a:gd name="T32" fmla="*/ 1 w 36"/>
                <a:gd name="T33" fmla="*/ 14 h 67"/>
                <a:gd name="T34" fmla="*/ 11 w 36"/>
                <a:gd name="T35" fmla="*/ 3 h 67"/>
                <a:gd name="T36" fmla="*/ 16 w 36"/>
                <a:gd name="T37" fmla="*/ 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67">
                  <a:moveTo>
                    <a:pt x="16" y="1"/>
                  </a:moveTo>
                  <a:cubicBezTo>
                    <a:pt x="17" y="1"/>
                    <a:pt x="18" y="1"/>
                    <a:pt x="19" y="1"/>
                  </a:cubicBezTo>
                  <a:cubicBezTo>
                    <a:pt x="21" y="1"/>
                    <a:pt x="24" y="1"/>
                    <a:pt x="28" y="3"/>
                  </a:cubicBezTo>
                  <a:cubicBezTo>
                    <a:pt x="29" y="3"/>
                    <a:pt x="31" y="4"/>
                    <a:pt x="33" y="6"/>
                  </a:cubicBezTo>
                  <a:cubicBezTo>
                    <a:pt x="35" y="7"/>
                    <a:pt x="36" y="11"/>
                    <a:pt x="36" y="17"/>
                  </a:cubicBezTo>
                  <a:cubicBezTo>
                    <a:pt x="36" y="20"/>
                    <a:pt x="36" y="25"/>
                    <a:pt x="35" y="29"/>
                  </a:cubicBezTo>
                  <a:cubicBezTo>
                    <a:pt x="33" y="24"/>
                    <a:pt x="32" y="20"/>
                    <a:pt x="31" y="19"/>
                  </a:cubicBezTo>
                  <a:cubicBezTo>
                    <a:pt x="33" y="23"/>
                    <a:pt x="34" y="29"/>
                    <a:pt x="35" y="36"/>
                  </a:cubicBezTo>
                  <a:cubicBezTo>
                    <a:pt x="34" y="44"/>
                    <a:pt x="32" y="53"/>
                    <a:pt x="31" y="59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26" y="53"/>
                    <a:pt x="23" y="57"/>
                    <a:pt x="20" y="61"/>
                  </a:cubicBezTo>
                  <a:cubicBezTo>
                    <a:pt x="19" y="64"/>
                    <a:pt x="18" y="67"/>
                    <a:pt x="17" y="66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3" y="42"/>
                    <a:pt x="2" y="36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24"/>
                    <a:pt x="0" y="18"/>
                    <a:pt x="1" y="14"/>
                  </a:cubicBezTo>
                  <a:cubicBezTo>
                    <a:pt x="4" y="7"/>
                    <a:pt x="10" y="3"/>
                    <a:pt x="11" y="3"/>
                  </a:cubicBezTo>
                  <a:cubicBezTo>
                    <a:pt x="12" y="2"/>
                    <a:pt x="13" y="0"/>
                    <a:pt x="16" y="1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0" name="Freeform 1011">
              <a:extLst>
                <a:ext uri="{FF2B5EF4-FFF2-40B4-BE49-F238E27FC236}">
                  <a16:creationId xmlns:a16="http://schemas.microsoft.com/office/drawing/2014/main" id="{C3C18799-5624-4414-A17D-038BAD0F2C15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1758950" y="4586288"/>
              <a:ext cx="125413" cy="120650"/>
            </a:xfrm>
            <a:custGeom>
              <a:avLst/>
              <a:gdLst>
                <a:gd name="T0" fmla="*/ 12 w 27"/>
                <a:gd name="T1" fmla="*/ 22 h 26"/>
                <a:gd name="T2" fmla="*/ 13 w 27"/>
                <a:gd name="T3" fmla="*/ 26 h 26"/>
                <a:gd name="T4" fmla="*/ 13 w 27"/>
                <a:gd name="T5" fmla="*/ 22 h 26"/>
                <a:gd name="T6" fmla="*/ 12 w 27"/>
                <a:gd name="T7" fmla="*/ 22 h 26"/>
                <a:gd name="T8" fmla="*/ 0 w 27"/>
                <a:gd name="T9" fmla="*/ 15 h 26"/>
                <a:gd name="T10" fmla="*/ 0 w 27"/>
                <a:gd name="T11" fmla="*/ 20 h 26"/>
                <a:gd name="T12" fmla="*/ 1 w 27"/>
                <a:gd name="T13" fmla="*/ 21 h 26"/>
                <a:gd name="T14" fmla="*/ 3 w 27"/>
                <a:gd name="T15" fmla="*/ 16 h 26"/>
                <a:gd name="T16" fmla="*/ 0 w 27"/>
                <a:gd name="T17" fmla="*/ 15 h 26"/>
                <a:gd name="T18" fmla="*/ 3 w 27"/>
                <a:gd name="T19" fmla="*/ 8 h 26"/>
                <a:gd name="T20" fmla="*/ 0 w 27"/>
                <a:gd name="T21" fmla="*/ 13 h 26"/>
                <a:gd name="T22" fmla="*/ 0 w 27"/>
                <a:gd name="T23" fmla="*/ 14 h 26"/>
                <a:gd name="T24" fmla="*/ 3 w 27"/>
                <a:gd name="T25" fmla="*/ 15 h 26"/>
                <a:gd name="T26" fmla="*/ 6 w 27"/>
                <a:gd name="T27" fmla="*/ 12 h 26"/>
                <a:gd name="T28" fmla="*/ 7 w 27"/>
                <a:gd name="T29" fmla="*/ 12 h 26"/>
                <a:gd name="T30" fmla="*/ 12 w 27"/>
                <a:gd name="T31" fmla="*/ 19 h 26"/>
                <a:gd name="T32" fmla="*/ 13 w 27"/>
                <a:gd name="T33" fmla="*/ 20 h 26"/>
                <a:gd name="T34" fmla="*/ 14 w 27"/>
                <a:gd name="T35" fmla="*/ 15 h 26"/>
                <a:gd name="T36" fmla="*/ 3 w 27"/>
                <a:gd name="T37" fmla="*/ 8 h 26"/>
                <a:gd name="T38" fmla="*/ 10 w 27"/>
                <a:gd name="T39" fmla="*/ 2 h 26"/>
                <a:gd name="T40" fmla="*/ 4 w 27"/>
                <a:gd name="T41" fmla="*/ 7 h 26"/>
                <a:gd name="T42" fmla="*/ 14 w 27"/>
                <a:gd name="T43" fmla="*/ 13 h 26"/>
                <a:gd name="T44" fmla="*/ 16 w 27"/>
                <a:gd name="T45" fmla="*/ 9 h 26"/>
                <a:gd name="T46" fmla="*/ 17 w 27"/>
                <a:gd name="T47" fmla="*/ 9 h 26"/>
                <a:gd name="T48" fmla="*/ 19 w 27"/>
                <a:gd name="T49" fmla="*/ 11 h 26"/>
                <a:gd name="T50" fmla="*/ 19 w 27"/>
                <a:gd name="T51" fmla="*/ 11 h 26"/>
                <a:gd name="T52" fmla="*/ 10 w 27"/>
                <a:gd name="T53" fmla="*/ 2 h 26"/>
                <a:gd name="T54" fmla="*/ 23 w 27"/>
                <a:gd name="T55" fmla="*/ 0 h 26"/>
                <a:gd name="T56" fmla="*/ 25 w 27"/>
                <a:gd name="T57" fmla="*/ 3 h 26"/>
                <a:gd name="T58" fmla="*/ 27 w 27"/>
                <a:gd name="T59" fmla="*/ 2 h 26"/>
                <a:gd name="T60" fmla="*/ 23 w 27"/>
                <a:gd name="T61" fmla="*/ 0 h 26"/>
                <a:gd name="T62" fmla="*/ 13 w 27"/>
                <a:gd name="T63" fmla="*/ 0 h 26"/>
                <a:gd name="T64" fmla="*/ 11 w 27"/>
                <a:gd name="T65" fmla="*/ 0 h 26"/>
                <a:gd name="T66" fmla="*/ 20 w 27"/>
                <a:gd name="T67" fmla="*/ 9 h 26"/>
                <a:gd name="T68" fmla="*/ 21 w 27"/>
                <a:gd name="T69" fmla="*/ 9 h 26"/>
                <a:gd name="T70" fmla="*/ 22 w 27"/>
                <a:gd name="T71" fmla="*/ 5 h 26"/>
                <a:gd name="T72" fmla="*/ 23 w 27"/>
                <a:gd name="T73" fmla="*/ 4 h 26"/>
                <a:gd name="T74" fmla="*/ 23 w 27"/>
                <a:gd name="T75" fmla="*/ 4 h 26"/>
                <a:gd name="T76" fmla="*/ 19 w 27"/>
                <a:gd name="T77" fmla="*/ 0 h 26"/>
                <a:gd name="T78" fmla="*/ 18 w 27"/>
                <a:gd name="T79" fmla="*/ 0 h 26"/>
                <a:gd name="T80" fmla="*/ 17 w 27"/>
                <a:gd name="T81" fmla="*/ 0 h 26"/>
                <a:gd name="T82" fmla="*/ 15 w 27"/>
                <a:gd name="T83" fmla="*/ 0 h 26"/>
                <a:gd name="T84" fmla="*/ 13 w 27"/>
                <a:gd name="T8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7" h="26">
                  <a:moveTo>
                    <a:pt x="12" y="22"/>
                  </a:moveTo>
                  <a:cubicBezTo>
                    <a:pt x="13" y="24"/>
                    <a:pt x="13" y="26"/>
                    <a:pt x="13" y="26"/>
                  </a:cubicBezTo>
                  <a:cubicBezTo>
                    <a:pt x="13" y="26"/>
                    <a:pt x="13" y="24"/>
                    <a:pt x="13" y="22"/>
                  </a:cubicBezTo>
                  <a:cubicBezTo>
                    <a:pt x="13" y="22"/>
                    <a:pt x="13" y="22"/>
                    <a:pt x="12" y="22"/>
                  </a:cubicBezTo>
                  <a:moveTo>
                    <a:pt x="0" y="15"/>
                  </a:moveTo>
                  <a:cubicBezTo>
                    <a:pt x="0" y="17"/>
                    <a:pt x="0" y="18"/>
                    <a:pt x="0" y="20"/>
                  </a:cubicBezTo>
                  <a:cubicBezTo>
                    <a:pt x="0" y="20"/>
                    <a:pt x="1" y="20"/>
                    <a:pt x="1" y="21"/>
                  </a:cubicBezTo>
                  <a:cubicBezTo>
                    <a:pt x="2" y="19"/>
                    <a:pt x="2" y="18"/>
                    <a:pt x="3" y="16"/>
                  </a:cubicBezTo>
                  <a:cubicBezTo>
                    <a:pt x="2" y="16"/>
                    <a:pt x="1" y="16"/>
                    <a:pt x="0" y="15"/>
                  </a:cubicBezTo>
                  <a:moveTo>
                    <a:pt x="3" y="8"/>
                  </a:moveTo>
                  <a:cubicBezTo>
                    <a:pt x="2" y="10"/>
                    <a:pt x="1" y="11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4"/>
                    <a:pt x="2" y="15"/>
                    <a:pt x="3" y="15"/>
                  </a:cubicBezTo>
                  <a:cubicBezTo>
                    <a:pt x="4" y="14"/>
                    <a:pt x="5" y="12"/>
                    <a:pt x="6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10" y="12"/>
                    <a:pt x="11" y="16"/>
                    <a:pt x="12" y="19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3" y="19"/>
                    <a:pt x="13" y="17"/>
                    <a:pt x="14" y="15"/>
                  </a:cubicBezTo>
                  <a:cubicBezTo>
                    <a:pt x="10" y="12"/>
                    <a:pt x="6" y="10"/>
                    <a:pt x="3" y="8"/>
                  </a:cubicBezTo>
                  <a:moveTo>
                    <a:pt x="10" y="2"/>
                  </a:moveTo>
                  <a:cubicBezTo>
                    <a:pt x="9" y="2"/>
                    <a:pt x="6" y="4"/>
                    <a:pt x="4" y="7"/>
                  </a:cubicBezTo>
                  <a:cubicBezTo>
                    <a:pt x="7" y="9"/>
                    <a:pt x="11" y="11"/>
                    <a:pt x="14" y="13"/>
                  </a:cubicBezTo>
                  <a:cubicBezTo>
                    <a:pt x="14" y="12"/>
                    <a:pt x="15" y="10"/>
                    <a:pt x="16" y="9"/>
                  </a:cubicBezTo>
                  <a:cubicBezTo>
                    <a:pt x="16" y="9"/>
                    <a:pt x="16" y="9"/>
                    <a:pt x="17" y="9"/>
                  </a:cubicBezTo>
                  <a:cubicBezTo>
                    <a:pt x="17" y="9"/>
                    <a:pt x="18" y="10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6" y="7"/>
                    <a:pt x="13" y="4"/>
                    <a:pt x="10" y="2"/>
                  </a:cubicBezTo>
                  <a:moveTo>
                    <a:pt x="23" y="0"/>
                  </a:moveTo>
                  <a:cubicBezTo>
                    <a:pt x="24" y="1"/>
                    <a:pt x="24" y="2"/>
                    <a:pt x="25" y="3"/>
                  </a:cubicBezTo>
                  <a:cubicBezTo>
                    <a:pt x="26" y="3"/>
                    <a:pt x="26" y="2"/>
                    <a:pt x="27" y="2"/>
                  </a:cubicBezTo>
                  <a:cubicBezTo>
                    <a:pt x="25" y="1"/>
                    <a:pt x="24" y="0"/>
                    <a:pt x="23" y="0"/>
                  </a:cubicBezTo>
                  <a:moveTo>
                    <a:pt x="13" y="0"/>
                  </a:moveTo>
                  <a:cubicBezTo>
                    <a:pt x="12" y="0"/>
                    <a:pt x="12" y="0"/>
                    <a:pt x="11" y="0"/>
                  </a:cubicBezTo>
                  <a:cubicBezTo>
                    <a:pt x="15" y="3"/>
                    <a:pt x="18" y="6"/>
                    <a:pt x="20" y="9"/>
                  </a:cubicBezTo>
                  <a:cubicBezTo>
                    <a:pt x="20" y="9"/>
                    <a:pt x="20" y="9"/>
                    <a:pt x="21" y="9"/>
                  </a:cubicBezTo>
                  <a:cubicBezTo>
                    <a:pt x="21" y="7"/>
                    <a:pt x="21" y="5"/>
                    <a:pt x="22" y="5"/>
                  </a:cubicBezTo>
                  <a:cubicBezTo>
                    <a:pt x="22" y="4"/>
                    <a:pt x="22" y="4"/>
                    <a:pt x="23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2" y="3"/>
                    <a:pt x="21" y="1"/>
                    <a:pt x="19" y="0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8" y="0"/>
                    <a:pt x="17" y="0"/>
                    <a:pt x="17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4" y="0"/>
                    <a:pt x="14" y="0"/>
                    <a:pt x="13" y="0"/>
                  </a:cubicBezTo>
                </a:path>
              </a:pathLst>
            </a:custGeom>
            <a:solidFill>
              <a:srgbClr val="FBE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1" name="Freeform 1012">
              <a:extLst>
                <a:ext uri="{FF2B5EF4-FFF2-40B4-BE49-F238E27FC236}">
                  <a16:creationId xmlns:a16="http://schemas.microsoft.com/office/drawing/2014/main" id="{071D1859-6AEA-492E-9966-17BDE2D6D7C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98650" y="4757738"/>
              <a:ext cx="268288" cy="241300"/>
            </a:xfrm>
            <a:custGeom>
              <a:avLst/>
              <a:gdLst>
                <a:gd name="T0" fmla="*/ 27 w 58"/>
                <a:gd name="T1" fmla="*/ 1 h 52"/>
                <a:gd name="T2" fmla="*/ 27 w 58"/>
                <a:gd name="T3" fmla="*/ 1 h 52"/>
                <a:gd name="T4" fmla="*/ 28 w 58"/>
                <a:gd name="T5" fmla="*/ 1 h 52"/>
                <a:gd name="T6" fmla="*/ 54 w 58"/>
                <a:gd name="T7" fmla="*/ 11 h 52"/>
                <a:gd name="T8" fmla="*/ 58 w 58"/>
                <a:gd name="T9" fmla="*/ 50 h 52"/>
                <a:gd name="T10" fmla="*/ 15 w 58"/>
                <a:gd name="T11" fmla="*/ 38 h 52"/>
                <a:gd name="T12" fmla="*/ 15 w 58"/>
                <a:gd name="T13" fmla="*/ 38 h 52"/>
                <a:gd name="T14" fmla="*/ 3 w 58"/>
                <a:gd name="T15" fmla="*/ 26 h 52"/>
                <a:gd name="T16" fmla="*/ 2 w 58"/>
                <a:gd name="T17" fmla="*/ 22 h 52"/>
                <a:gd name="T18" fmla="*/ 8 w 58"/>
                <a:gd name="T19" fmla="*/ 15 h 52"/>
                <a:gd name="T20" fmla="*/ 9 w 58"/>
                <a:gd name="T21" fmla="*/ 7 h 52"/>
                <a:gd name="T22" fmla="*/ 27 w 58"/>
                <a:gd name="T23" fmla="*/ 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52">
                  <a:moveTo>
                    <a:pt x="27" y="1"/>
                  </a:moveTo>
                  <a:cubicBezTo>
                    <a:pt x="27" y="1"/>
                    <a:pt x="27" y="1"/>
                    <a:pt x="27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0"/>
                    <a:pt x="44" y="3"/>
                    <a:pt x="54" y="11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58" y="50"/>
                    <a:pt x="35" y="52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1" y="35"/>
                    <a:pt x="7" y="31"/>
                    <a:pt x="3" y="26"/>
                  </a:cubicBezTo>
                  <a:cubicBezTo>
                    <a:pt x="3" y="26"/>
                    <a:pt x="0" y="25"/>
                    <a:pt x="2" y="22"/>
                  </a:cubicBezTo>
                  <a:cubicBezTo>
                    <a:pt x="4" y="18"/>
                    <a:pt x="8" y="18"/>
                    <a:pt x="8" y="15"/>
                  </a:cubicBezTo>
                  <a:cubicBezTo>
                    <a:pt x="8" y="12"/>
                    <a:pt x="6" y="10"/>
                    <a:pt x="9" y="7"/>
                  </a:cubicBezTo>
                  <a:cubicBezTo>
                    <a:pt x="11" y="6"/>
                    <a:pt x="17" y="1"/>
                    <a:pt x="27" y="1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2" name="Freeform 1013">
              <a:extLst>
                <a:ext uri="{FF2B5EF4-FFF2-40B4-BE49-F238E27FC236}">
                  <a16:creationId xmlns:a16="http://schemas.microsoft.com/office/drawing/2014/main" id="{2E21A684-4F08-498F-BABD-C12A0E1F5A9F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041525" y="4762500"/>
              <a:ext cx="120650" cy="171450"/>
            </a:xfrm>
            <a:custGeom>
              <a:avLst/>
              <a:gdLst>
                <a:gd name="T0" fmla="*/ 25 w 26"/>
                <a:gd name="T1" fmla="*/ 17 h 37"/>
                <a:gd name="T2" fmla="*/ 25 w 26"/>
                <a:gd name="T3" fmla="*/ 18 h 37"/>
                <a:gd name="T4" fmla="*/ 25 w 26"/>
                <a:gd name="T5" fmla="*/ 18 h 37"/>
                <a:gd name="T6" fmla="*/ 25 w 26"/>
                <a:gd name="T7" fmla="*/ 17 h 37"/>
                <a:gd name="T8" fmla="*/ 17 w 26"/>
                <a:gd name="T9" fmla="*/ 5 h 37"/>
                <a:gd name="T10" fmla="*/ 19 w 26"/>
                <a:gd name="T11" fmla="*/ 8 h 37"/>
                <a:gd name="T12" fmla="*/ 26 w 26"/>
                <a:gd name="T13" fmla="*/ 6 h 37"/>
                <a:gd name="T14" fmla="*/ 25 w 26"/>
                <a:gd name="T15" fmla="*/ 6 h 37"/>
                <a:gd name="T16" fmla="*/ 17 w 26"/>
                <a:gd name="T17" fmla="*/ 5 h 37"/>
                <a:gd name="T18" fmla="*/ 14 w 26"/>
                <a:gd name="T19" fmla="*/ 2 h 37"/>
                <a:gd name="T20" fmla="*/ 8 w 26"/>
                <a:gd name="T21" fmla="*/ 6 h 37"/>
                <a:gd name="T22" fmla="*/ 6 w 26"/>
                <a:gd name="T23" fmla="*/ 9 h 37"/>
                <a:gd name="T24" fmla="*/ 7 w 26"/>
                <a:gd name="T25" fmla="*/ 14 h 37"/>
                <a:gd name="T26" fmla="*/ 7 w 26"/>
                <a:gd name="T27" fmla="*/ 14 h 37"/>
                <a:gd name="T28" fmla="*/ 1 w 26"/>
                <a:gd name="T29" fmla="*/ 21 h 37"/>
                <a:gd name="T30" fmla="*/ 0 w 26"/>
                <a:gd name="T31" fmla="*/ 22 h 37"/>
                <a:gd name="T32" fmla="*/ 2 w 26"/>
                <a:gd name="T33" fmla="*/ 25 h 37"/>
                <a:gd name="T34" fmla="*/ 14 w 26"/>
                <a:gd name="T35" fmla="*/ 37 h 37"/>
                <a:gd name="T36" fmla="*/ 7 w 26"/>
                <a:gd name="T37" fmla="*/ 24 h 37"/>
                <a:gd name="T38" fmla="*/ 9 w 26"/>
                <a:gd name="T39" fmla="*/ 23 h 37"/>
                <a:gd name="T40" fmla="*/ 20 w 26"/>
                <a:gd name="T41" fmla="*/ 28 h 37"/>
                <a:gd name="T42" fmla="*/ 12 w 26"/>
                <a:gd name="T43" fmla="*/ 16 h 37"/>
                <a:gd name="T44" fmla="*/ 15 w 26"/>
                <a:gd name="T45" fmla="*/ 15 h 37"/>
                <a:gd name="T46" fmla="*/ 22 w 26"/>
                <a:gd name="T47" fmla="*/ 16 h 37"/>
                <a:gd name="T48" fmla="*/ 21 w 26"/>
                <a:gd name="T49" fmla="*/ 15 h 37"/>
                <a:gd name="T50" fmla="*/ 15 w 26"/>
                <a:gd name="T51" fmla="*/ 10 h 37"/>
                <a:gd name="T52" fmla="*/ 17 w 26"/>
                <a:gd name="T53" fmla="*/ 9 h 37"/>
                <a:gd name="T54" fmla="*/ 14 w 26"/>
                <a:gd name="T55" fmla="*/ 2 h 37"/>
                <a:gd name="T56" fmla="*/ 26 w 26"/>
                <a:gd name="T57" fmla="*/ 0 h 37"/>
                <a:gd name="T58" fmla="*/ 16 w 26"/>
                <a:gd name="T59" fmla="*/ 2 h 37"/>
                <a:gd name="T60" fmla="*/ 17 w 26"/>
                <a:gd name="T61" fmla="*/ 4 h 37"/>
                <a:gd name="T62" fmla="*/ 17 w 26"/>
                <a:gd name="T63" fmla="*/ 4 h 37"/>
                <a:gd name="T64" fmla="*/ 26 w 26"/>
                <a:gd name="T6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37">
                  <a:moveTo>
                    <a:pt x="25" y="17"/>
                  </a:moveTo>
                  <a:cubicBezTo>
                    <a:pt x="25" y="17"/>
                    <a:pt x="25" y="17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7"/>
                  </a:cubicBezTo>
                  <a:moveTo>
                    <a:pt x="17" y="5"/>
                  </a:moveTo>
                  <a:cubicBezTo>
                    <a:pt x="18" y="6"/>
                    <a:pt x="18" y="7"/>
                    <a:pt x="19" y="8"/>
                  </a:cubicBezTo>
                  <a:cubicBezTo>
                    <a:pt x="22" y="7"/>
                    <a:pt x="26" y="6"/>
                    <a:pt x="26" y="6"/>
                  </a:cubicBezTo>
                  <a:cubicBezTo>
                    <a:pt x="26" y="6"/>
                    <a:pt x="26" y="6"/>
                    <a:pt x="25" y="6"/>
                  </a:cubicBezTo>
                  <a:cubicBezTo>
                    <a:pt x="23" y="6"/>
                    <a:pt x="19" y="6"/>
                    <a:pt x="17" y="5"/>
                  </a:cubicBezTo>
                  <a:moveTo>
                    <a:pt x="14" y="2"/>
                  </a:moveTo>
                  <a:cubicBezTo>
                    <a:pt x="11" y="4"/>
                    <a:pt x="9" y="5"/>
                    <a:pt x="8" y="6"/>
                  </a:cubicBezTo>
                  <a:cubicBezTo>
                    <a:pt x="7" y="8"/>
                    <a:pt x="6" y="8"/>
                    <a:pt x="6" y="9"/>
                  </a:cubicBezTo>
                  <a:cubicBezTo>
                    <a:pt x="6" y="11"/>
                    <a:pt x="7" y="12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7"/>
                    <a:pt x="3" y="17"/>
                    <a:pt x="1" y="21"/>
                  </a:cubicBezTo>
                  <a:cubicBezTo>
                    <a:pt x="0" y="21"/>
                    <a:pt x="0" y="22"/>
                    <a:pt x="0" y="22"/>
                  </a:cubicBezTo>
                  <a:cubicBezTo>
                    <a:pt x="0" y="25"/>
                    <a:pt x="2" y="25"/>
                    <a:pt x="2" y="25"/>
                  </a:cubicBezTo>
                  <a:cubicBezTo>
                    <a:pt x="6" y="30"/>
                    <a:pt x="10" y="34"/>
                    <a:pt x="14" y="37"/>
                  </a:cubicBezTo>
                  <a:cubicBezTo>
                    <a:pt x="13" y="36"/>
                    <a:pt x="6" y="28"/>
                    <a:pt x="7" y="24"/>
                  </a:cubicBezTo>
                  <a:cubicBezTo>
                    <a:pt x="8" y="23"/>
                    <a:pt x="8" y="23"/>
                    <a:pt x="9" y="23"/>
                  </a:cubicBezTo>
                  <a:cubicBezTo>
                    <a:pt x="13" y="23"/>
                    <a:pt x="19" y="28"/>
                    <a:pt x="20" y="28"/>
                  </a:cubicBezTo>
                  <a:cubicBezTo>
                    <a:pt x="19" y="27"/>
                    <a:pt x="11" y="19"/>
                    <a:pt x="12" y="16"/>
                  </a:cubicBezTo>
                  <a:cubicBezTo>
                    <a:pt x="13" y="15"/>
                    <a:pt x="14" y="15"/>
                    <a:pt x="15" y="15"/>
                  </a:cubicBezTo>
                  <a:cubicBezTo>
                    <a:pt x="17" y="15"/>
                    <a:pt x="19" y="16"/>
                    <a:pt x="22" y="16"/>
                  </a:cubicBezTo>
                  <a:cubicBezTo>
                    <a:pt x="21" y="16"/>
                    <a:pt x="21" y="16"/>
                    <a:pt x="21" y="15"/>
                  </a:cubicBezTo>
                  <a:cubicBezTo>
                    <a:pt x="18" y="14"/>
                    <a:pt x="15" y="11"/>
                    <a:pt x="15" y="10"/>
                  </a:cubicBezTo>
                  <a:cubicBezTo>
                    <a:pt x="15" y="10"/>
                    <a:pt x="16" y="9"/>
                    <a:pt x="17" y="9"/>
                  </a:cubicBezTo>
                  <a:cubicBezTo>
                    <a:pt x="16" y="7"/>
                    <a:pt x="15" y="5"/>
                    <a:pt x="14" y="2"/>
                  </a:cubicBezTo>
                  <a:moveTo>
                    <a:pt x="26" y="0"/>
                  </a:moveTo>
                  <a:cubicBezTo>
                    <a:pt x="22" y="0"/>
                    <a:pt x="19" y="1"/>
                    <a:pt x="16" y="2"/>
                  </a:cubicBezTo>
                  <a:cubicBezTo>
                    <a:pt x="16" y="2"/>
                    <a:pt x="17" y="3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8" y="1"/>
                    <a:pt x="24" y="0"/>
                    <a:pt x="26" y="0"/>
                  </a:cubicBezTo>
                </a:path>
              </a:pathLst>
            </a:custGeom>
            <a:solidFill>
              <a:srgbClr val="FBE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3" name="Freeform 1014">
              <a:extLst>
                <a:ext uri="{FF2B5EF4-FFF2-40B4-BE49-F238E27FC236}">
                  <a16:creationId xmlns:a16="http://schemas.microsoft.com/office/drawing/2014/main" id="{59766968-DE0A-4B39-9665-BFB77887464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63712" y="4660900"/>
              <a:ext cx="241300" cy="265113"/>
            </a:xfrm>
            <a:custGeom>
              <a:avLst/>
              <a:gdLst>
                <a:gd name="T0" fmla="*/ 3 w 52"/>
                <a:gd name="T1" fmla="*/ 6 h 57"/>
                <a:gd name="T2" fmla="*/ 22 w 52"/>
                <a:gd name="T3" fmla="*/ 39 h 57"/>
                <a:gd name="T4" fmla="*/ 52 w 52"/>
                <a:gd name="T5" fmla="*/ 55 h 57"/>
                <a:gd name="T6" fmla="*/ 49 w 52"/>
                <a:gd name="T7" fmla="*/ 57 h 57"/>
                <a:gd name="T8" fmla="*/ 3 w 52"/>
                <a:gd name="T9" fmla="*/ 6 h 57"/>
                <a:gd name="T10" fmla="*/ 3 w 52"/>
                <a:gd name="T11" fmla="*/ 6 h 57"/>
                <a:gd name="T12" fmla="*/ 1 w 52"/>
                <a:gd name="T13" fmla="*/ 2 h 57"/>
                <a:gd name="T14" fmla="*/ 5 w 52"/>
                <a:gd name="T15" fmla="*/ 3 h 57"/>
                <a:gd name="T16" fmla="*/ 3 w 52"/>
                <a:gd name="T17" fmla="*/ 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7">
                  <a:moveTo>
                    <a:pt x="3" y="6"/>
                  </a:moveTo>
                  <a:cubicBezTo>
                    <a:pt x="5" y="13"/>
                    <a:pt x="9" y="29"/>
                    <a:pt x="22" y="39"/>
                  </a:cubicBezTo>
                  <a:cubicBezTo>
                    <a:pt x="38" y="53"/>
                    <a:pt x="52" y="55"/>
                    <a:pt x="52" y="55"/>
                  </a:cubicBezTo>
                  <a:cubicBezTo>
                    <a:pt x="49" y="57"/>
                    <a:pt x="49" y="57"/>
                    <a:pt x="49" y="57"/>
                  </a:cubicBezTo>
                  <a:cubicBezTo>
                    <a:pt x="49" y="57"/>
                    <a:pt x="9" y="48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5"/>
                    <a:pt x="1" y="4"/>
                    <a:pt x="1" y="2"/>
                  </a:cubicBezTo>
                  <a:cubicBezTo>
                    <a:pt x="0" y="0"/>
                    <a:pt x="3" y="0"/>
                    <a:pt x="5" y="3"/>
                  </a:cubicBezTo>
                  <a:cubicBezTo>
                    <a:pt x="6" y="6"/>
                    <a:pt x="4" y="6"/>
                    <a:pt x="3" y="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4" name="Freeform 1015">
              <a:extLst>
                <a:ext uri="{FF2B5EF4-FFF2-40B4-BE49-F238E27FC236}">
                  <a16:creationId xmlns:a16="http://schemas.microsoft.com/office/drawing/2014/main" id="{4B9EEFC1-3CD7-4499-B1BA-61E1240D4AD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17675" y="4605338"/>
              <a:ext cx="292100" cy="287338"/>
            </a:xfrm>
            <a:custGeom>
              <a:avLst/>
              <a:gdLst>
                <a:gd name="T0" fmla="*/ 59 w 63"/>
                <a:gd name="T1" fmla="*/ 62 h 62"/>
                <a:gd name="T2" fmla="*/ 63 w 63"/>
                <a:gd name="T3" fmla="*/ 61 h 62"/>
                <a:gd name="T4" fmla="*/ 5 w 63"/>
                <a:gd name="T5" fmla="*/ 7 h 62"/>
                <a:gd name="T6" fmla="*/ 3 w 63"/>
                <a:gd name="T7" fmla="*/ 2 h 62"/>
                <a:gd name="T8" fmla="*/ 4 w 63"/>
                <a:gd name="T9" fmla="*/ 7 h 62"/>
                <a:gd name="T10" fmla="*/ 4 w 63"/>
                <a:gd name="T11" fmla="*/ 7 h 62"/>
                <a:gd name="T12" fmla="*/ 18 w 63"/>
                <a:gd name="T13" fmla="*/ 30 h 62"/>
                <a:gd name="T14" fmla="*/ 59 w 63"/>
                <a:gd name="T15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62">
                  <a:moveTo>
                    <a:pt x="59" y="62"/>
                  </a:moveTo>
                  <a:cubicBezTo>
                    <a:pt x="63" y="61"/>
                    <a:pt x="63" y="61"/>
                    <a:pt x="63" y="61"/>
                  </a:cubicBezTo>
                  <a:cubicBezTo>
                    <a:pt x="63" y="61"/>
                    <a:pt x="18" y="41"/>
                    <a:pt x="5" y="7"/>
                  </a:cubicBezTo>
                  <a:cubicBezTo>
                    <a:pt x="5" y="7"/>
                    <a:pt x="6" y="3"/>
                    <a:pt x="3" y="2"/>
                  </a:cubicBezTo>
                  <a:cubicBezTo>
                    <a:pt x="1" y="0"/>
                    <a:pt x="0" y="5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6" y="12"/>
                    <a:pt x="11" y="21"/>
                    <a:pt x="18" y="30"/>
                  </a:cubicBezTo>
                  <a:cubicBezTo>
                    <a:pt x="29" y="43"/>
                    <a:pt x="52" y="58"/>
                    <a:pt x="59" y="6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5" name="Freeform 1016">
              <a:extLst>
                <a:ext uri="{FF2B5EF4-FFF2-40B4-BE49-F238E27FC236}">
                  <a16:creationId xmlns:a16="http://schemas.microsoft.com/office/drawing/2014/main" id="{403FD25F-F818-4EB1-8B33-A443D8CAC00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44650" y="4359275"/>
              <a:ext cx="360363" cy="519113"/>
            </a:xfrm>
            <a:custGeom>
              <a:avLst/>
              <a:gdLst>
                <a:gd name="T0" fmla="*/ 10 w 78"/>
                <a:gd name="T1" fmla="*/ 3 h 112"/>
                <a:gd name="T2" fmla="*/ 4 w 78"/>
                <a:gd name="T3" fmla="*/ 1 h 112"/>
                <a:gd name="T4" fmla="*/ 12 w 78"/>
                <a:gd name="T5" fmla="*/ 7 h 112"/>
                <a:gd name="T6" fmla="*/ 56 w 78"/>
                <a:gd name="T7" fmla="*/ 111 h 112"/>
                <a:gd name="T8" fmla="*/ 59 w 78"/>
                <a:gd name="T9" fmla="*/ 112 h 112"/>
                <a:gd name="T10" fmla="*/ 10 w 78"/>
                <a:gd name="T11" fmla="*/ 3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112">
                  <a:moveTo>
                    <a:pt x="10" y="3"/>
                  </a:moveTo>
                  <a:cubicBezTo>
                    <a:pt x="8" y="2"/>
                    <a:pt x="6" y="0"/>
                    <a:pt x="4" y="1"/>
                  </a:cubicBezTo>
                  <a:cubicBezTo>
                    <a:pt x="0" y="3"/>
                    <a:pt x="8" y="11"/>
                    <a:pt x="12" y="7"/>
                  </a:cubicBezTo>
                  <a:cubicBezTo>
                    <a:pt x="77" y="28"/>
                    <a:pt x="56" y="110"/>
                    <a:pt x="56" y="111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1"/>
                    <a:pt x="78" y="24"/>
                    <a:pt x="10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6" name="Freeform 1017">
              <a:extLst>
                <a:ext uri="{FF2B5EF4-FFF2-40B4-BE49-F238E27FC236}">
                  <a16:creationId xmlns:a16="http://schemas.microsoft.com/office/drawing/2014/main" id="{6671B1C8-F743-4E87-A86A-BFF778C099D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81162" y="4508500"/>
              <a:ext cx="379413" cy="449263"/>
            </a:xfrm>
            <a:custGeom>
              <a:avLst/>
              <a:gdLst>
                <a:gd name="T0" fmla="*/ 10 w 82"/>
                <a:gd name="T1" fmla="*/ 2 h 97"/>
                <a:gd name="T2" fmla="*/ 4 w 82"/>
                <a:gd name="T3" fmla="*/ 1 h 97"/>
                <a:gd name="T4" fmla="*/ 12 w 82"/>
                <a:gd name="T5" fmla="*/ 5 h 97"/>
                <a:gd name="T6" fmla="*/ 79 w 82"/>
                <a:gd name="T7" fmla="*/ 97 h 97"/>
                <a:gd name="T8" fmla="*/ 82 w 82"/>
                <a:gd name="T9" fmla="*/ 97 h 97"/>
                <a:gd name="T10" fmla="*/ 10 w 82"/>
                <a:gd name="T11" fmla="*/ 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97">
                  <a:moveTo>
                    <a:pt x="10" y="2"/>
                  </a:moveTo>
                  <a:cubicBezTo>
                    <a:pt x="8" y="1"/>
                    <a:pt x="6" y="0"/>
                    <a:pt x="4" y="1"/>
                  </a:cubicBezTo>
                  <a:cubicBezTo>
                    <a:pt x="0" y="4"/>
                    <a:pt x="10" y="10"/>
                    <a:pt x="12" y="5"/>
                  </a:cubicBezTo>
                  <a:cubicBezTo>
                    <a:pt x="81" y="11"/>
                    <a:pt x="79" y="96"/>
                    <a:pt x="79" y="97"/>
                  </a:cubicBezTo>
                  <a:cubicBezTo>
                    <a:pt x="82" y="97"/>
                    <a:pt x="82" y="97"/>
                    <a:pt x="82" y="97"/>
                  </a:cubicBezTo>
                  <a:cubicBezTo>
                    <a:pt x="82" y="96"/>
                    <a:pt x="81" y="7"/>
                    <a:pt x="10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7" name="Freeform 1018">
              <a:extLst>
                <a:ext uri="{FF2B5EF4-FFF2-40B4-BE49-F238E27FC236}">
                  <a16:creationId xmlns:a16="http://schemas.microsoft.com/office/drawing/2014/main" id="{2495B149-FE1C-4641-AB70-7D4CBCE732E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36725" y="4578350"/>
              <a:ext cx="415925" cy="449263"/>
            </a:xfrm>
            <a:custGeom>
              <a:avLst/>
              <a:gdLst>
                <a:gd name="T0" fmla="*/ 8 w 90"/>
                <a:gd name="T1" fmla="*/ 10 h 97"/>
                <a:gd name="T2" fmla="*/ 8 w 90"/>
                <a:gd name="T3" fmla="*/ 3 h 97"/>
                <a:gd name="T4" fmla="*/ 10 w 90"/>
                <a:gd name="T5" fmla="*/ 12 h 97"/>
                <a:gd name="T6" fmla="*/ 90 w 90"/>
                <a:gd name="T7" fmla="*/ 94 h 97"/>
                <a:gd name="T8" fmla="*/ 89 w 90"/>
                <a:gd name="T9" fmla="*/ 97 h 97"/>
                <a:gd name="T10" fmla="*/ 8 w 90"/>
                <a:gd name="T11" fmla="*/ 1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97">
                  <a:moveTo>
                    <a:pt x="8" y="10"/>
                  </a:moveTo>
                  <a:cubicBezTo>
                    <a:pt x="7" y="8"/>
                    <a:pt x="6" y="5"/>
                    <a:pt x="8" y="3"/>
                  </a:cubicBezTo>
                  <a:cubicBezTo>
                    <a:pt x="12" y="0"/>
                    <a:pt x="16" y="11"/>
                    <a:pt x="10" y="12"/>
                  </a:cubicBezTo>
                  <a:cubicBezTo>
                    <a:pt x="5" y="81"/>
                    <a:pt x="89" y="94"/>
                    <a:pt x="90" y="94"/>
                  </a:cubicBezTo>
                  <a:cubicBezTo>
                    <a:pt x="89" y="97"/>
                    <a:pt x="89" y="97"/>
                    <a:pt x="89" y="97"/>
                  </a:cubicBezTo>
                  <a:cubicBezTo>
                    <a:pt x="88" y="97"/>
                    <a:pt x="0" y="80"/>
                    <a:pt x="8" y="10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8" name="Freeform 1019">
              <a:extLst>
                <a:ext uri="{FF2B5EF4-FFF2-40B4-BE49-F238E27FC236}">
                  <a16:creationId xmlns:a16="http://schemas.microsoft.com/office/drawing/2014/main" id="{7147CC12-57F3-4AD9-8369-470090E21C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57375" y="4697413"/>
              <a:ext cx="285750" cy="284163"/>
            </a:xfrm>
            <a:custGeom>
              <a:avLst/>
              <a:gdLst>
                <a:gd name="T0" fmla="*/ 2 w 62"/>
                <a:gd name="T1" fmla="*/ 6 h 61"/>
                <a:gd name="T2" fmla="*/ 2 w 62"/>
                <a:gd name="T3" fmla="*/ 2 h 61"/>
                <a:gd name="T4" fmla="*/ 4 w 62"/>
                <a:gd name="T5" fmla="*/ 8 h 61"/>
                <a:gd name="T6" fmla="*/ 62 w 62"/>
                <a:gd name="T7" fmla="*/ 59 h 61"/>
                <a:gd name="T8" fmla="*/ 62 w 62"/>
                <a:gd name="T9" fmla="*/ 61 h 61"/>
                <a:gd name="T10" fmla="*/ 2 w 62"/>
                <a:gd name="T11" fmla="*/ 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61">
                  <a:moveTo>
                    <a:pt x="2" y="6"/>
                  </a:moveTo>
                  <a:cubicBezTo>
                    <a:pt x="1" y="5"/>
                    <a:pt x="0" y="3"/>
                    <a:pt x="2" y="2"/>
                  </a:cubicBezTo>
                  <a:cubicBezTo>
                    <a:pt x="4" y="0"/>
                    <a:pt x="7" y="7"/>
                    <a:pt x="4" y="8"/>
                  </a:cubicBezTo>
                  <a:cubicBezTo>
                    <a:pt x="4" y="55"/>
                    <a:pt x="61" y="59"/>
                    <a:pt x="62" y="59"/>
                  </a:cubicBezTo>
                  <a:cubicBezTo>
                    <a:pt x="62" y="61"/>
                    <a:pt x="62" y="61"/>
                    <a:pt x="62" y="61"/>
                  </a:cubicBezTo>
                  <a:cubicBezTo>
                    <a:pt x="61" y="61"/>
                    <a:pt x="1" y="55"/>
                    <a:pt x="2" y="6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9" name="Freeform 1020">
              <a:extLst>
                <a:ext uri="{FF2B5EF4-FFF2-40B4-BE49-F238E27FC236}">
                  <a16:creationId xmlns:a16="http://schemas.microsoft.com/office/drawing/2014/main" id="{00B84BA6-BAE9-4075-9E4B-8F31583672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62112" y="4484688"/>
              <a:ext cx="250825" cy="330200"/>
            </a:xfrm>
            <a:custGeom>
              <a:avLst/>
              <a:gdLst>
                <a:gd name="T0" fmla="*/ 7 w 54"/>
                <a:gd name="T1" fmla="*/ 2 h 71"/>
                <a:gd name="T2" fmla="*/ 3 w 54"/>
                <a:gd name="T3" fmla="*/ 1 h 71"/>
                <a:gd name="T4" fmla="*/ 8 w 54"/>
                <a:gd name="T5" fmla="*/ 4 h 71"/>
                <a:gd name="T6" fmla="*/ 47 w 54"/>
                <a:gd name="T7" fmla="*/ 71 h 71"/>
                <a:gd name="T8" fmla="*/ 50 w 54"/>
                <a:gd name="T9" fmla="*/ 71 h 71"/>
                <a:gd name="T10" fmla="*/ 7 w 54"/>
                <a:gd name="T11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71">
                  <a:moveTo>
                    <a:pt x="7" y="2"/>
                  </a:moveTo>
                  <a:cubicBezTo>
                    <a:pt x="6" y="1"/>
                    <a:pt x="4" y="0"/>
                    <a:pt x="3" y="1"/>
                  </a:cubicBezTo>
                  <a:cubicBezTo>
                    <a:pt x="0" y="3"/>
                    <a:pt x="6" y="8"/>
                    <a:pt x="8" y="4"/>
                  </a:cubicBezTo>
                  <a:cubicBezTo>
                    <a:pt x="54" y="13"/>
                    <a:pt x="47" y="71"/>
                    <a:pt x="47" y="71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0" y="71"/>
                    <a:pt x="54" y="10"/>
                    <a:pt x="7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0" name="Freeform 1021">
              <a:extLst>
                <a:ext uri="{FF2B5EF4-FFF2-40B4-BE49-F238E27FC236}">
                  <a16:creationId xmlns:a16="http://schemas.microsoft.com/office/drawing/2014/main" id="{DF021589-0887-4EF0-A39F-3F487A79D45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14512" y="4694238"/>
              <a:ext cx="439738" cy="314325"/>
            </a:xfrm>
            <a:custGeom>
              <a:avLst/>
              <a:gdLst>
                <a:gd name="T0" fmla="*/ 3 w 95"/>
                <a:gd name="T1" fmla="*/ 8 h 68"/>
                <a:gd name="T2" fmla="*/ 1 w 95"/>
                <a:gd name="T3" fmla="*/ 3 h 68"/>
                <a:gd name="T4" fmla="*/ 5 w 95"/>
                <a:gd name="T5" fmla="*/ 10 h 68"/>
                <a:gd name="T6" fmla="*/ 94 w 95"/>
                <a:gd name="T7" fmla="*/ 52 h 68"/>
                <a:gd name="T8" fmla="*/ 95 w 95"/>
                <a:gd name="T9" fmla="*/ 55 h 68"/>
                <a:gd name="T10" fmla="*/ 3 w 95"/>
                <a:gd name="T11" fmla="*/ 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68">
                  <a:moveTo>
                    <a:pt x="3" y="8"/>
                  </a:moveTo>
                  <a:cubicBezTo>
                    <a:pt x="1" y="7"/>
                    <a:pt x="0" y="5"/>
                    <a:pt x="1" y="3"/>
                  </a:cubicBezTo>
                  <a:cubicBezTo>
                    <a:pt x="3" y="0"/>
                    <a:pt x="9" y="7"/>
                    <a:pt x="5" y="10"/>
                  </a:cubicBezTo>
                  <a:cubicBezTo>
                    <a:pt x="22" y="67"/>
                    <a:pt x="93" y="52"/>
                    <a:pt x="94" y="52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4" y="55"/>
                    <a:pt x="18" y="68"/>
                    <a:pt x="3" y="8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1" name="Freeform 1022">
              <a:extLst>
                <a:ext uri="{FF2B5EF4-FFF2-40B4-BE49-F238E27FC236}">
                  <a16:creationId xmlns:a16="http://schemas.microsoft.com/office/drawing/2014/main" id="{C22EA855-E988-4ADD-9A96-F87DD193DA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800" y="4638675"/>
              <a:ext cx="282575" cy="304800"/>
            </a:xfrm>
            <a:custGeom>
              <a:avLst/>
              <a:gdLst>
                <a:gd name="T0" fmla="*/ 6 w 61"/>
                <a:gd name="T1" fmla="*/ 6 h 66"/>
                <a:gd name="T2" fmla="*/ 6 w 61"/>
                <a:gd name="T3" fmla="*/ 2 h 66"/>
                <a:gd name="T4" fmla="*/ 7 w 61"/>
                <a:gd name="T5" fmla="*/ 8 h 66"/>
                <a:gd name="T6" fmla="*/ 61 w 61"/>
                <a:gd name="T7" fmla="*/ 64 h 66"/>
                <a:gd name="T8" fmla="*/ 60 w 61"/>
                <a:gd name="T9" fmla="*/ 66 h 66"/>
                <a:gd name="T10" fmla="*/ 6 w 61"/>
                <a:gd name="T11" fmla="*/ 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66">
                  <a:moveTo>
                    <a:pt x="6" y="6"/>
                  </a:moveTo>
                  <a:cubicBezTo>
                    <a:pt x="5" y="4"/>
                    <a:pt x="5" y="3"/>
                    <a:pt x="6" y="2"/>
                  </a:cubicBezTo>
                  <a:cubicBezTo>
                    <a:pt x="8" y="0"/>
                    <a:pt x="11" y="7"/>
                    <a:pt x="7" y="8"/>
                  </a:cubicBezTo>
                  <a:cubicBezTo>
                    <a:pt x="3" y="54"/>
                    <a:pt x="60" y="63"/>
                    <a:pt x="61" y="64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60" y="66"/>
                    <a:pt x="0" y="54"/>
                    <a:pt x="6" y="6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2" name="Freeform 1023">
              <a:extLst>
                <a:ext uri="{FF2B5EF4-FFF2-40B4-BE49-F238E27FC236}">
                  <a16:creationId xmlns:a16="http://schemas.microsoft.com/office/drawing/2014/main" id="{8A0135FF-7D66-4A1C-960A-FF9A07309A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12912" y="4586288"/>
              <a:ext cx="254000" cy="246063"/>
            </a:xfrm>
            <a:custGeom>
              <a:avLst/>
              <a:gdLst>
                <a:gd name="T0" fmla="*/ 6 w 55"/>
                <a:gd name="T1" fmla="*/ 3 h 53"/>
                <a:gd name="T2" fmla="*/ 38 w 55"/>
                <a:gd name="T3" fmla="*/ 22 h 53"/>
                <a:gd name="T4" fmla="*/ 53 w 55"/>
                <a:gd name="T5" fmla="*/ 53 h 53"/>
                <a:gd name="T6" fmla="*/ 55 w 55"/>
                <a:gd name="T7" fmla="*/ 50 h 53"/>
                <a:gd name="T8" fmla="*/ 6 w 55"/>
                <a:gd name="T9" fmla="*/ 2 h 53"/>
                <a:gd name="T10" fmla="*/ 6 w 55"/>
                <a:gd name="T11" fmla="*/ 2 h 53"/>
                <a:gd name="T12" fmla="*/ 2 w 55"/>
                <a:gd name="T13" fmla="*/ 0 h 53"/>
                <a:gd name="T14" fmla="*/ 3 w 55"/>
                <a:gd name="T15" fmla="*/ 4 h 53"/>
                <a:gd name="T16" fmla="*/ 6 w 55"/>
                <a:gd name="T17" fmla="*/ 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53">
                  <a:moveTo>
                    <a:pt x="6" y="3"/>
                  </a:moveTo>
                  <a:cubicBezTo>
                    <a:pt x="12" y="5"/>
                    <a:pt x="28" y="9"/>
                    <a:pt x="38" y="22"/>
                  </a:cubicBezTo>
                  <a:cubicBezTo>
                    <a:pt x="52" y="39"/>
                    <a:pt x="53" y="53"/>
                    <a:pt x="53" y="53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5" y="50"/>
                    <a:pt x="47" y="10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1"/>
                    <a:pt x="4" y="0"/>
                    <a:pt x="2" y="0"/>
                  </a:cubicBezTo>
                  <a:cubicBezTo>
                    <a:pt x="0" y="0"/>
                    <a:pt x="0" y="3"/>
                    <a:pt x="3" y="4"/>
                  </a:cubicBezTo>
                  <a:cubicBezTo>
                    <a:pt x="5" y="5"/>
                    <a:pt x="6" y="4"/>
                    <a:pt x="6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3" name="Freeform 1024">
              <a:extLst>
                <a:ext uri="{FF2B5EF4-FFF2-40B4-BE49-F238E27FC236}">
                  <a16:creationId xmlns:a16="http://schemas.microsoft.com/office/drawing/2014/main" id="{8153F632-1D37-40AF-AA7A-EEA028FD43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08150" y="4665663"/>
              <a:ext cx="255588" cy="246063"/>
            </a:xfrm>
            <a:custGeom>
              <a:avLst/>
              <a:gdLst>
                <a:gd name="T0" fmla="*/ 6 w 55"/>
                <a:gd name="T1" fmla="*/ 3 h 53"/>
                <a:gd name="T2" fmla="*/ 38 w 55"/>
                <a:gd name="T3" fmla="*/ 22 h 53"/>
                <a:gd name="T4" fmla="*/ 53 w 55"/>
                <a:gd name="T5" fmla="*/ 53 h 53"/>
                <a:gd name="T6" fmla="*/ 55 w 55"/>
                <a:gd name="T7" fmla="*/ 50 h 53"/>
                <a:gd name="T8" fmla="*/ 6 w 55"/>
                <a:gd name="T9" fmla="*/ 2 h 53"/>
                <a:gd name="T10" fmla="*/ 5 w 55"/>
                <a:gd name="T11" fmla="*/ 2 h 53"/>
                <a:gd name="T12" fmla="*/ 2 w 55"/>
                <a:gd name="T13" fmla="*/ 0 h 53"/>
                <a:gd name="T14" fmla="*/ 3 w 55"/>
                <a:gd name="T15" fmla="*/ 4 h 53"/>
                <a:gd name="T16" fmla="*/ 6 w 55"/>
                <a:gd name="T17" fmla="*/ 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53">
                  <a:moveTo>
                    <a:pt x="6" y="3"/>
                  </a:moveTo>
                  <a:cubicBezTo>
                    <a:pt x="12" y="5"/>
                    <a:pt x="28" y="9"/>
                    <a:pt x="38" y="22"/>
                  </a:cubicBezTo>
                  <a:cubicBezTo>
                    <a:pt x="51" y="39"/>
                    <a:pt x="53" y="53"/>
                    <a:pt x="53" y="53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5" y="50"/>
                    <a:pt x="47" y="10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3" y="0"/>
                    <a:pt x="2" y="0"/>
                  </a:cubicBezTo>
                  <a:cubicBezTo>
                    <a:pt x="0" y="0"/>
                    <a:pt x="0" y="3"/>
                    <a:pt x="3" y="4"/>
                  </a:cubicBezTo>
                  <a:cubicBezTo>
                    <a:pt x="5" y="5"/>
                    <a:pt x="6" y="4"/>
                    <a:pt x="6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4" name="Freeform 1025">
              <a:extLst>
                <a:ext uri="{FF2B5EF4-FFF2-40B4-BE49-F238E27FC236}">
                  <a16:creationId xmlns:a16="http://schemas.microsoft.com/office/drawing/2014/main" id="{20985E41-1B07-42C8-80D2-D1825E765DF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00212" y="4629150"/>
              <a:ext cx="271463" cy="227013"/>
            </a:xfrm>
            <a:custGeom>
              <a:avLst/>
              <a:gdLst>
                <a:gd name="T0" fmla="*/ 6 w 59"/>
                <a:gd name="T1" fmla="*/ 3 h 49"/>
                <a:gd name="T2" fmla="*/ 40 w 59"/>
                <a:gd name="T3" fmla="*/ 20 h 49"/>
                <a:gd name="T4" fmla="*/ 57 w 59"/>
                <a:gd name="T5" fmla="*/ 49 h 49"/>
                <a:gd name="T6" fmla="*/ 59 w 59"/>
                <a:gd name="T7" fmla="*/ 46 h 49"/>
                <a:gd name="T8" fmla="*/ 6 w 59"/>
                <a:gd name="T9" fmla="*/ 2 h 49"/>
                <a:gd name="T10" fmla="*/ 6 w 59"/>
                <a:gd name="T11" fmla="*/ 2 h 49"/>
                <a:gd name="T12" fmla="*/ 2 w 59"/>
                <a:gd name="T13" fmla="*/ 1 h 49"/>
                <a:gd name="T14" fmla="*/ 3 w 59"/>
                <a:gd name="T15" fmla="*/ 5 h 49"/>
                <a:gd name="T16" fmla="*/ 6 w 59"/>
                <a:gd name="T17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49">
                  <a:moveTo>
                    <a:pt x="6" y="3"/>
                  </a:moveTo>
                  <a:cubicBezTo>
                    <a:pt x="13" y="4"/>
                    <a:pt x="29" y="7"/>
                    <a:pt x="40" y="20"/>
                  </a:cubicBezTo>
                  <a:cubicBezTo>
                    <a:pt x="55" y="36"/>
                    <a:pt x="57" y="49"/>
                    <a:pt x="57" y="49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48" y="7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4" y="1"/>
                    <a:pt x="2" y="1"/>
                  </a:cubicBezTo>
                  <a:cubicBezTo>
                    <a:pt x="0" y="0"/>
                    <a:pt x="0" y="3"/>
                    <a:pt x="3" y="5"/>
                  </a:cubicBezTo>
                  <a:cubicBezTo>
                    <a:pt x="6" y="5"/>
                    <a:pt x="6" y="4"/>
                    <a:pt x="6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5" name="Freeform 1026">
              <a:extLst>
                <a:ext uri="{FF2B5EF4-FFF2-40B4-BE49-F238E27FC236}">
                  <a16:creationId xmlns:a16="http://schemas.microsoft.com/office/drawing/2014/main" id="{594A05B6-C726-43F5-85BC-8B349C3A20E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12912" y="4489450"/>
              <a:ext cx="273050" cy="227013"/>
            </a:xfrm>
            <a:custGeom>
              <a:avLst/>
              <a:gdLst>
                <a:gd name="T0" fmla="*/ 6 w 59"/>
                <a:gd name="T1" fmla="*/ 3 h 49"/>
                <a:gd name="T2" fmla="*/ 40 w 59"/>
                <a:gd name="T3" fmla="*/ 20 h 49"/>
                <a:gd name="T4" fmla="*/ 58 w 59"/>
                <a:gd name="T5" fmla="*/ 49 h 49"/>
                <a:gd name="T6" fmla="*/ 59 w 59"/>
                <a:gd name="T7" fmla="*/ 46 h 49"/>
                <a:gd name="T8" fmla="*/ 6 w 59"/>
                <a:gd name="T9" fmla="*/ 2 h 49"/>
                <a:gd name="T10" fmla="*/ 6 w 59"/>
                <a:gd name="T11" fmla="*/ 2 h 49"/>
                <a:gd name="T12" fmla="*/ 2 w 59"/>
                <a:gd name="T13" fmla="*/ 0 h 49"/>
                <a:gd name="T14" fmla="*/ 4 w 59"/>
                <a:gd name="T15" fmla="*/ 5 h 49"/>
                <a:gd name="T16" fmla="*/ 6 w 59"/>
                <a:gd name="T17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49">
                  <a:moveTo>
                    <a:pt x="6" y="3"/>
                  </a:moveTo>
                  <a:cubicBezTo>
                    <a:pt x="13" y="4"/>
                    <a:pt x="29" y="7"/>
                    <a:pt x="40" y="20"/>
                  </a:cubicBezTo>
                  <a:cubicBezTo>
                    <a:pt x="55" y="36"/>
                    <a:pt x="58" y="49"/>
                    <a:pt x="58" y="49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48" y="7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4" y="1"/>
                    <a:pt x="2" y="0"/>
                  </a:cubicBezTo>
                  <a:cubicBezTo>
                    <a:pt x="1" y="0"/>
                    <a:pt x="0" y="3"/>
                    <a:pt x="4" y="5"/>
                  </a:cubicBezTo>
                  <a:cubicBezTo>
                    <a:pt x="6" y="5"/>
                    <a:pt x="6" y="4"/>
                    <a:pt x="6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6" name="Freeform 1027">
              <a:extLst>
                <a:ext uri="{FF2B5EF4-FFF2-40B4-BE49-F238E27FC236}">
                  <a16:creationId xmlns:a16="http://schemas.microsoft.com/office/drawing/2014/main" id="{7B6A782F-161E-4EA2-97B3-C51FDB6B18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31962" y="4679950"/>
              <a:ext cx="319088" cy="217488"/>
            </a:xfrm>
            <a:custGeom>
              <a:avLst/>
              <a:gdLst>
                <a:gd name="T0" fmla="*/ 5 w 69"/>
                <a:gd name="T1" fmla="*/ 7 h 47"/>
                <a:gd name="T2" fmla="*/ 34 w 69"/>
                <a:gd name="T3" fmla="*/ 35 h 47"/>
                <a:gd name="T4" fmla="*/ 69 w 69"/>
                <a:gd name="T5" fmla="*/ 42 h 47"/>
                <a:gd name="T6" fmla="*/ 67 w 69"/>
                <a:gd name="T7" fmla="*/ 44 h 47"/>
                <a:gd name="T8" fmla="*/ 4 w 69"/>
                <a:gd name="T9" fmla="*/ 7 h 47"/>
                <a:gd name="T10" fmla="*/ 4 w 69"/>
                <a:gd name="T11" fmla="*/ 7 h 47"/>
                <a:gd name="T12" fmla="*/ 1 w 69"/>
                <a:gd name="T13" fmla="*/ 4 h 47"/>
                <a:gd name="T14" fmla="*/ 6 w 69"/>
                <a:gd name="T15" fmla="*/ 3 h 47"/>
                <a:gd name="T16" fmla="*/ 5 w 69"/>
                <a:gd name="T17" fmla="*/ 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47">
                  <a:moveTo>
                    <a:pt x="5" y="7"/>
                  </a:moveTo>
                  <a:cubicBezTo>
                    <a:pt x="9" y="13"/>
                    <a:pt x="18" y="28"/>
                    <a:pt x="34" y="35"/>
                  </a:cubicBezTo>
                  <a:cubicBezTo>
                    <a:pt x="55" y="44"/>
                    <a:pt x="69" y="42"/>
                    <a:pt x="69" y="42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4"/>
                    <a:pt x="24" y="4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6"/>
                    <a:pt x="2" y="5"/>
                    <a:pt x="1" y="4"/>
                  </a:cubicBezTo>
                  <a:cubicBezTo>
                    <a:pt x="0" y="2"/>
                    <a:pt x="3" y="0"/>
                    <a:pt x="6" y="3"/>
                  </a:cubicBezTo>
                  <a:cubicBezTo>
                    <a:pt x="7" y="5"/>
                    <a:pt x="6" y="6"/>
                    <a:pt x="5" y="7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7" name="Freeform 1028">
              <a:extLst>
                <a:ext uri="{FF2B5EF4-FFF2-40B4-BE49-F238E27FC236}">
                  <a16:creationId xmlns:a16="http://schemas.microsoft.com/office/drawing/2014/main" id="{4ADA59FB-ECE3-45FF-84B7-3D88F9FD6EA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51012" y="4916488"/>
              <a:ext cx="466725" cy="198438"/>
            </a:xfrm>
            <a:custGeom>
              <a:avLst/>
              <a:gdLst>
                <a:gd name="T0" fmla="*/ 55 w 101"/>
                <a:gd name="T1" fmla="*/ 4 h 43"/>
                <a:gd name="T2" fmla="*/ 56 w 101"/>
                <a:gd name="T3" fmla="*/ 4 h 43"/>
                <a:gd name="T4" fmla="*/ 56 w 101"/>
                <a:gd name="T5" fmla="*/ 4 h 43"/>
                <a:gd name="T6" fmla="*/ 56 w 101"/>
                <a:gd name="T7" fmla="*/ 4 h 43"/>
                <a:gd name="T8" fmla="*/ 60 w 101"/>
                <a:gd name="T9" fmla="*/ 5 h 43"/>
                <a:gd name="T10" fmla="*/ 101 w 101"/>
                <a:gd name="T11" fmla="*/ 26 h 43"/>
                <a:gd name="T12" fmla="*/ 101 w 101"/>
                <a:gd name="T13" fmla="*/ 29 h 43"/>
                <a:gd name="T14" fmla="*/ 63 w 101"/>
                <a:gd name="T15" fmla="*/ 39 h 43"/>
                <a:gd name="T16" fmla="*/ 31 w 101"/>
                <a:gd name="T17" fmla="*/ 43 h 43"/>
                <a:gd name="T18" fmla="*/ 31 w 101"/>
                <a:gd name="T19" fmla="*/ 43 h 43"/>
                <a:gd name="T20" fmla="*/ 27 w 101"/>
                <a:gd name="T21" fmla="*/ 43 h 43"/>
                <a:gd name="T22" fmla="*/ 27 w 101"/>
                <a:gd name="T23" fmla="*/ 43 h 43"/>
                <a:gd name="T24" fmla="*/ 3 w 101"/>
                <a:gd name="T25" fmla="*/ 37 h 43"/>
                <a:gd name="T26" fmla="*/ 3 w 101"/>
                <a:gd name="T27" fmla="*/ 33 h 43"/>
                <a:gd name="T28" fmla="*/ 6 w 101"/>
                <a:gd name="T29" fmla="*/ 27 h 43"/>
                <a:gd name="T30" fmla="*/ 9 w 101"/>
                <a:gd name="T31" fmla="*/ 21 h 43"/>
                <a:gd name="T32" fmla="*/ 20 w 101"/>
                <a:gd name="T33" fmla="*/ 11 h 43"/>
                <a:gd name="T34" fmla="*/ 20 w 101"/>
                <a:gd name="T35" fmla="*/ 11 h 43"/>
                <a:gd name="T36" fmla="*/ 55 w 101"/>
                <a:gd name="T37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1" h="43">
                  <a:moveTo>
                    <a:pt x="55" y="4"/>
                  </a:moveTo>
                  <a:cubicBezTo>
                    <a:pt x="56" y="4"/>
                    <a:pt x="56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7" y="4"/>
                    <a:pt x="59" y="4"/>
                    <a:pt x="60" y="5"/>
                  </a:cubicBezTo>
                  <a:cubicBezTo>
                    <a:pt x="90" y="14"/>
                    <a:pt x="89" y="24"/>
                    <a:pt x="101" y="26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9"/>
                    <a:pt x="82" y="33"/>
                    <a:pt x="63" y="39"/>
                  </a:cubicBezTo>
                  <a:cubicBezTo>
                    <a:pt x="54" y="42"/>
                    <a:pt x="42" y="43"/>
                    <a:pt x="31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29" y="43"/>
                    <a:pt x="28" y="43"/>
                    <a:pt x="27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17" y="42"/>
                    <a:pt x="9" y="40"/>
                    <a:pt x="3" y="37"/>
                  </a:cubicBezTo>
                  <a:cubicBezTo>
                    <a:pt x="3" y="37"/>
                    <a:pt x="0" y="36"/>
                    <a:pt x="3" y="33"/>
                  </a:cubicBezTo>
                  <a:cubicBezTo>
                    <a:pt x="7" y="30"/>
                    <a:pt x="6" y="28"/>
                    <a:pt x="6" y="27"/>
                  </a:cubicBezTo>
                  <a:cubicBezTo>
                    <a:pt x="5" y="25"/>
                    <a:pt x="5" y="25"/>
                    <a:pt x="9" y="21"/>
                  </a:cubicBezTo>
                  <a:cubicBezTo>
                    <a:pt x="10" y="19"/>
                    <a:pt x="14" y="15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8" y="5"/>
                    <a:pt x="40" y="0"/>
                    <a:pt x="55" y="4"/>
                  </a:cubicBezTo>
                </a:path>
              </a:pathLst>
            </a:custGeom>
            <a:solidFill>
              <a:srgbClr val="FFD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8" name="Freeform 1029">
              <a:extLst>
                <a:ext uri="{FF2B5EF4-FFF2-40B4-BE49-F238E27FC236}">
                  <a16:creationId xmlns:a16="http://schemas.microsoft.com/office/drawing/2014/main" id="{52E7D762-A352-47F9-81E6-BDDB5EE79A0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51012" y="4933950"/>
              <a:ext cx="322263" cy="180975"/>
            </a:xfrm>
            <a:custGeom>
              <a:avLst/>
              <a:gdLst>
                <a:gd name="T0" fmla="*/ 25 w 70"/>
                <a:gd name="T1" fmla="*/ 0 h 39"/>
                <a:gd name="T2" fmla="*/ 29 w 70"/>
                <a:gd name="T3" fmla="*/ 1 h 39"/>
                <a:gd name="T4" fmla="*/ 70 w 70"/>
                <a:gd name="T5" fmla="*/ 22 h 39"/>
                <a:gd name="T6" fmla="*/ 70 w 70"/>
                <a:gd name="T7" fmla="*/ 25 h 39"/>
                <a:gd name="T8" fmla="*/ 32 w 70"/>
                <a:gd name="T9" fmla="*/ 35 h 39"/>
                <a:gd name="T10" fmla="*/ 0 w 70"/>
                <a:gd name="T11" fmla="*/ 39 h 39"/>
                <a:gd name="T12" fmla="*/ 34 w 70"/>
                <a:gd name="T13" fmla="*/ 30 h 39"/>
                <a:gd name="T14" fmla="*/ 29 w 70"/>
                <a:gd name="T15" fmla="*/ 28 h 39"/>
                <a:gd name="T16" fmla="*/ 12 w 70"/>
                <a:gd name="T17" fmla="*/ 27 h 39"/>
                <a:gd name="T18" fmla="*/ 40 w 70"/>
                <a:gd name="T19" fmla="*/ 21 h 39"/>
                <a:gd name="T20" fmla="*/ 19 w 70"/>
                <a:gd name="T21" fmla="*/ 16 h 39"/>
                <a:gd name="T22" fmla="*/ 46 w 70"/>
                <a:gd name="T23" fmla="*/ 11 h 39"/>
                <a:gd name="T24" fmla="*/ 25 w 70"/>
                <a:gd name="T2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39">
                  <a:moveTo>
                    <a:pt x="25" y="0"/>
                  </a:moveTo>
                  <a:cubicBezTo>
                    <a:pt x="26" y="0"/>
                    <a:pt x="28" y="0"/>
                    <a:pt x="29" y="1"/>
                  </a:cubicBezTo>
                  <a:cubicBezTo>
                    <a:pt x="59" y="10"/>
                    <a:pt x="58" y="20"/>
                    <a:pt x="70" y="22"/>
                  </a:cubicBezTo>
                  <a:cubicBezTo>
                    <a:pt x="70" y="25"/>
                    <a:pt x="70" y="25"/>
                    <a:pt x="70" y="25"/>
                  </a:cubicBezTo>
                  <a:cubicBezTo>
                    <a:pt x="70" y="25"/>
                    <a:pt x="51" y="29"/>
                    <a:pt x="32" y="35"/>
                  </a:cubicBezTo>
                  <a:cubicBezTo>
                    <a:pt x="23" y="38"/>
                    <a:pt x="11" y="39"/>
                    <a:pt x="0" y="39"/>
                  </a:cubicBezTo>
                  <a:cubicBezTo>
                    <a:pt x="2" y="39"/>
                    <a:pt x="31" y="36"/>
                    <a:pt x="34" y="30"/>
                  </a:cubicBezTo>
                  <a:cubicBezTo>
                    <a:pt x="36" y="27"/>
                    <a:pt x="33" y="28"/>
                    <a:pt x="29" y="28"/>
                  </a:cubicBezTo>
                  <a:cubicBezTo>
                    <a:pt x="24" y="29"/>
                    <a:pt x="19" y="29"/>
                    <a:pt x="12" y="27"/>
                  </a:cubicBezTo>
                  <a:cubicBezTo>
                    <a:pt x="12" y="27"/>
                    <a:pt x="39" y="26"/>
                    <a:pt x="40" y="21"/>
                  </a:cubicBezTo>
                  <a:cubicBezTo>
                    <a:pt x="41" y="17"/>
                    <a:pt x="19" y="16"/>
                    <a:pt x="19" y="16"/>
                  </a:cubicBezTo>
                  <a:cubicBezTo>
                    <a:pt x="19" y="16"/>
                    <a:pt x="47" y="15"/>
                    <a:pt x="46" y="11"/>
                  </a:cubicBezTo>
                  <a:cubicBezTo>
                    <a:pt x="45" y="7"/>
                    <a:pt x="27" y="1"/>
                    <a:pt x="25" y="0"/>
                  </a:cubicBezTo>
                </a:path>
              </a:pathLst>
            </a:custGeom>
            <a:solidFill>
              <a:srgbClr val="F9C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9" name="Freeform 1030">
              <a:extLst>
                <a:ext uri="{FF2B5EF4-FFF2-40B4-BE49-F238E27FC236}">
                  <a16:creationId xmlns:a16="http://schemas.microsoft.com/office/drawing/2014/main" id="{AF0B0F80-11CE-45F0-AE3B-9A360F1B581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06550" y="4535488"/>
              <a:ext cx="203200" cy="473075"/>
            </a:xfrm>
            <a:custGeom>
              <a:avLst/>
              <a:gdLst>
                <a:gd name="T0" fmla="*/ 30 w 44"/>
                <a:gd name="T1" fmla="*/ 3 h 102"/>
                <a:gd name="T2" fmla="*/ 33 w 44"/>
                <a:gd name="T3" fmla="*/ 3 h 102"/>
                <a:gd name="T4" fmla="*/ 36 w 44"/>
                <a:gd name="T5" fmla="*/ 3 h 102"/>
                <a:gd name="T6" fmla="*/ 42 w 44"/>
                <a:gd name="T7" fmla="*/ 12 h 102"/>
                <a:gd name="T8" fmla="*/ 42 w 44"/>
                <a:gd name="T9" fmla="*/ 12 h 102"/>
                <a:gd name="T10" fmla="*/ 42 w 44"/>
                <a:gd name="T11" fmla="*/ 12 h 102"/>
                <a:gd name="T12" fmla="*/ 44 w 44"/>
                <a:gd name="T13" fmla="*/ 28 h 102"/>
                <a:gd name="T14" fmla="*/ 44 w 44"/>
                <a:gd name="T15" fmla="*/ 30 h 102"/>
                <a:gd name="T16" fmla="*/ 44 w 44"/>
                <a:gd name="T17" fmla="*/ 31 h 102"/>
                <a:gd name="T18" fmla="*/ 44 w 44"/>
                <a:gd name="T19" fmla="*/ 34 h 102"/>
                <a:gd name="T20" fmla="*/ 24 w 44"/>
                <a:gd name="T21" fmla="*/ 102 h 102"/>
                <a:gd name="T22" fmla="*/ 11 w 44"/>
                <a:gd name="T23" fmla="*/ 80 h 102"/>
                <a:gd name="T24" fmla="*/ 10 w 44"/>
                <a:gd name="T25" fmla="*/ 77 h 102"/>
                <a:gd name="T26" fmla="*/ 1 w 44"/>
                <a:gd name="T27" fmla="*/ 40 h 102"/>
                <a:gd name="T28" fmla="*/ 1 w 44"/>
                <a:gd name="T29" fmla="*/ 39 h 102"/>
                <a:gd name="T30" fmla="*/ 1 w 44"/>
                <a:gd name="T31" fmla="*/ 39 h 102"/>
                <a:gd name="T32" fmla="*/ 0 w 44"/>
                <a:gd name="T33" fmla="*/ 34 h 102"/>
                <a:gd name="T34" fmla="*/ 2 w 44"/>
                <a:gd name="T35" fmla="*/ 24 h 102"/>
                <a:gd name="T36" fmla="*/ 11 w 44"/>
                <a:gd name="T37" fmla="*/ 13 h 102"/>
                <a:gd name="T38" fmla="*/ 22 w 44"/>
                <a:gd name="T39" fmla="*/ 4 h 102"/>
                <a:gd name="T40" fmla="*/ 30 w 44"/>
                <a:gd name="T41" fmla="*/ 3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102">
                  <a:moveTo>
                    <a:pt x="30" y="3"/>
                  </a:moveTo>
                  <a:cubicBezTo>
                    <a:pt x="30" y="5"/>
                    <a:pt x="32" y="4"/>
                    <a:pt x="33" y="3"/>
                  </a:cubicBezTo>
                  <a:cubicBezTo>
                    <a:pt x="34" y="3"/>
                    <a:pt x="35" y="3"/>
                    <a:pt x="36" y="3"/>
                  </a:cubicBezTo>
                  <a:cubicBezTo>
                    <a:pt x="38" y="3"/>
                    <a:pt x="40" y="6"/>
                    <a:pt x="42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3" y="16"/>
                    <a:pt x="44" y="21"/>
                    <a:pt x="44" y="28"/>
                  </a:cubicBezTo>
                  <a:cubicBezTo>
                    <a:pt x="44" y="29"/>
                    <a:pt x="44" y="29"/>
                    <a:pt x="44" y="30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44" y="32"/>
                    <a:pt x="44" y="33"/>
                    <a:pt x="44" y="34"/>
                  </a:cubicBezTo>
                  <a:cubicBezTo>
                    <a:pt x="44" y="53"/>
                    <a:pt x="43" y="88"/>
                    <a:pt x="24" y="102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1" y="80"/>
                    <a:pt x="11" y="79"/>
                    <a:pt x="10" y="77"/>
                  </a:cubicBezTo>
                  <a:cubicBezTo>
                    <a:pt x="8" y="71"/>
                    <a:pt x="3" y="53"/>
                    <a:pt x="1" y="40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7"/>
                    <a:pt x="1" y="36"/>
                    <a:pt x="0" y="34"/>
                  </a:cubicBezTo>
                  <a:cubicBezTo>
                    <a:pt x="0" y="30"/>
                    <a:pt x="1" y="26"/>
                    <a:pt x="2" y="24"/>
                  </a:cubicBezTo>
                  <a:cubicBezTo>
                    <a:pt x="5" y="19"/>
                    <a:pt x="8" y="15"/>
                    <a:pt x="11" y="13"/>
                  </a:cubicBezTo>
                  <a:cubicBezTo>
                    <a:pt x="15" y="9"/>
                    <a:pt x="19" y="6"/>
                    <a:pt x="22" y="4"/>
                  </a:cubicBezTo>
                  <a:cubicBezTo>
                    <a:pt x="26" y="0"/>
                    <a:pt x="29" y="0"/>
                    <a:pt x="30" y="3"/>
                  </a:cubicBezTo>
                </a:path>
              </a:pathLst>
            </a:custGeom>
            <a:solidFill>
              <a:srgbClr val="FFD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0" name="Freeform 1031">
              <a:extLst>
                <a:ext uri="{FF2B5EF4-FFF2-40B4-BE49-F238E27FC236}">
                  <a16:creationId xmlns:a16="http://schemas.microsoft.com/office/drawing/2014/main" id="{63A2CFA3-84EA-4CA0-BD1B-32B35AF724D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06550" y="4694238"/>
              <a:ext cx="157163" cy="314325"/>
            </a:xfrm>
            <a:custGeom>
              <a:avLst/>
              <a:gdLst>
                <a:gd name="T0" fmla="*/ 8 w 34"/>
                <a:gd name="T1" fmla="*/ 12 h 68"/>
                <a:gd name="T2" fmla="*/ 8 w 34"/>
                <a:gd name="T3" fmla="*/ 5 h 68"/>
                <a:gd name="T4" fmla="*/ 15 w 34"/>
                <a:gd name="T5" fmla="*/ 26 h 68"/>
                <a:gd name="T6" fmla="*/ 20 w 34"/>
                <a:gd name="T7" fmla="*/ 1 h 68"/>
                <a:gd name="T8" fmla="*/ 24 w 34"/>
                <a:gd name="T9" fmla="*/ 31 h 68"/>
                <a:gd name="T10" fmla="*/ 26 w 34"/>
                <a:gd name="T11" fmla="*/ 32 h 68"/>
                <a:gd name="T12" fmla="*/ 34 w 34"/>
                <a:gd name="T13" fmla="*/ 0 h 68"/>
                <a:gd name="T14" fmla="*/ 14 w 34"/>
                <a:gd name="T15" fmla="*/ 68 h 68"/>
                <a:gd name="T16" fmla="*/ 1 w 34"/>
                <a:gd name="T17" fmla="*/ 46 h 68"/>
                <a:gd name="T18" fmla="*/ 0 w 34"/>
                <a:gd name="T19" fmla="*/ 43 h 68"/>
                <a:gd name="T20" fmla="*/ 2 w 34"/>
                <a:gd name="T21" fmla="*/ 42 h 68"/>
                <a:gd name="T22" fmla="*/ 4 w 34"/>
                <a:gd name="T23" fmla="*/ 28 h 68"/>
                <a:gd name="T24" fmla="*/ 8 w 34"/>
                <a:gd name="T25" fmla="*/ 1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68">
                  <a:moveTo>
                    <a:pt x="8" y="12"/>
                  </a:moveTo>
                  <a:cubicBezTo>
                    <a:pt x="8" y="9"/>
                    <a:pt x="8" y="7"/>
                    <a:pt x="8" y="5"/>
                  </a:cubicBezTo>
                  <a:cubicBezTo>
                    <a:pt x="11" y="12"/>
                    <a:pt x="14" y="20"/>
                    <a:pt x="15" y="26"/>
                  </a:cubicBezTo>
                  <a:cubicBezTo>
                    <a:pt x="17" y="39"/>
                    <a:pt x="24" y="16"/>
                    <a:pt x="20" y="1"/>
                  </a:cubicBezTo>
                  <a:cubicBezTo>
                    <a:pt x="20" y="1"/>
                    <a:pt x="26" y="15"/>
                    <a:pt x="24" y="31"/>
                  </a:cubicBezTo>
                  <a:cubicBezTo>
                    <a:pt x="24" y="31"/>
                    <a:pt x="25" y="35"/>
                    <a:pt x="26" y="32"/>
                  </a:cubicBezTo>
                  <a:cubicBezTo>
                    <a:pt x="28" y="29"/>
                    <a:pt x="34" y="11"/>
                    <a:pt x="34" y="0"/>
                  </a:cubicBezTo>
                  <a:cubicBezTo>
                    <a:pt x="34" y="19"/>
                    <a:pt x="33" y="54"/>
                    <a:pt x="14" y="68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6"/>
                    <a:pt x="1" y="45"/>
                    <a:pt x="0" y="43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2"/>
                    <a:pt x="5" y="38"/>
                    <a:pt x="4" y="28"/>
                  </a:cubicBezTo>
                  <a:cubicBezTo>
                    <a:pt x="10" y="41"/>
                    <a:pt x="9" y="25"/>
                    <a:pt x="8" y="12"/>
                  </a:cubicBezTo>
                </a:path>
              </a:pathLst>
            </a:custGeom>
            <a:solidFill>
              <a:srgbClr val="F9C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1" name="Freeform 1032">
              <a:extLst>
                <a:ext uri="{FF2B5EF4-FFF2-40B4-BE49-F238E27FC236}">
                  <a16:creationId xmlns:a16="http://schemas.microsoft.com/office/drawing/2014/main" id="{5D387161-1BC1-41C9-818B-BAD1A1243A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00212" y="4651375"/>
              <a:ext cx="317500" cy="398463"/>
            </a:xfrm>
            <a:custGeom>
              <a:avLst/>
              <a:gdLst>
                <a:gd name="T0" fmla="*/ 8 w 69"/>
                <a:gd name="T1" fmla="*/ 1 h 86"/>
                <a:gd name="T2" fmla="*/ 32 w 69"/>
                <a:gd name="T3" fmla="*/ 8 h 86"/>
                <a:gd name="T4" fmla="*/ 34 w 69"/>
                <a:gd name="T5" fmla="*/ 8 h 86"/>
                <a:gd name="T6" fmla="*/ 34 w 69"/>
                <a:gd name="T7" fmla="*/ 9 h 86"/>
                <a:gd name="T8" fmla="*/ 36 w 69"/>
                <a:gd name="T9" fmla="*/ 10 h 86"/>
                <a:gd name="T10" fmla="*/ 36 w 69"/>
                <a:gd name="T11" fmla="*/ 10 h 86"/>
                <a:gd name="T12" fmla="*/ 43 w 69"/>
                <a:gd name="T13" fmla="*/ 18 h 86"/>
                <a:gd name="T14" fmla="*/ 53 w 69"/>
                <a:gd name="T15" fmla="*/ 33 h 86"/>
                <a:gd name="T16" fmla="*/ 53 w 69"/>
                <a:gd name="T17" fmla="*/ 33 h 86"/>
                <a:gd name="T18" fmla="*/ 53 w 69"/>
                <a:gd name="T19" fmla="*/ 34 h 86"/>
                <a:gd name="T20" fmla="*/ 69 w 69"/>
                <a:gd name="T21" fmla="*/ 77 h 86"/>
                <a:gd name="T22" fmla="*/ 58 w 69"/>
                <a:gd name="T23" fmla="*/ 86 h 86"/>
                <a:gd name="T24" fmla="*/ 21 w 69"/>
                <a:gd name="T25" fmla="*/ 69 h 86"/>
                <a:gd name="T26" fmla="*/ 9 w 69"/>
                <a:gd name="T27" fmla="*/ 45 h 86"/>
                <a:gd name="T28" fmla="*/ 9 w 69"/>
                <a:gd name="T29" fmla="*/ 45 h 86"/>
                <a:gd name="T30" fmla="*/ 6 w 69"/>
                <a:gd name="T31" fmla="*/ 35 h 86"/>
                <a:gd name="T32" fmla="*/ 3 w 69"/>
                <a:gd name="T33" fmla="*/ 24 h 86"/>
                <a:gd name="T34" fmla="*/ 3 w 69"/>
                <a:gd name="T35" fmla="*/ 11 h 86"/>
                <a:gd name="T36" fmla="*/ 8 w 69"/>
                <a:gd name="T37" fmla="*/ 9 h 86"/>
                <a:gd name="T38" fmla="*/ 8 w 69"/>
                <a:gd name="T39" fmla="*/ 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9" h="86">
                  <a:moveTo>
                    <a:pt x="8" y="1"/>
                  </a:moveTo>
                  <a:cubicBezTo>
                    <a:pt x="9" y="0"/>
                    <a:pt x="22" y="1"/>
                    <a:pt x="32" y="8"/>
                  </a:cubicBezTo>
                  <a:cubicBezTo>
                    <a:pt x="33" y="8"/>
                    <a:pt x="33" y="8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5" y="9"/>
                    <a:pt x="35" y="9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9" y="12"/>
                    <a:pt x="41" y="15"/>
                    <a:pt x="43" y="18"/>
                  </a:cubicBezTo>
                  <a:cubicBezTo>
                    <a:pt x="47" y="23"/>
                    <a:pt x="50" y="28"/>
                    <a:pt x="53" y="33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53" y="33"/>
                    <a:pt x="53" y="34"/>
                    <a:pt x="53" y="34"/>
                  </a:cubicBezTo>
                  <a:cubicBezTo>
                    <a:pt x="66" y="58"/>
                    <a:pt x="69" y="77"/>
                    <a:pt x="69" y="7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6"/>
                    <a:pt x="33" y="81"/>
                    <a:pt x="21" y="69"/>
                  </a:cubicBezTo>
                  <a:cubicBezTo>
                    <a:pt x="15" y="62"/>
                    <a:pt x="11" y="53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8" y="41"/>
                    <a:pt x="7" y="38"/>
                    <a:pt x="6" y="35"/>
                  </a:cubicBezTo>
                  <a:cubicBezTo>
                    <a:pt x="5" y="30"/>
                    <a:pt x="4" y="26"/>
                    <a:pt x="3" y="24"/>
                  </a:cubicBezTo>
                  <a:cubicBezTo>
                    <a:pt x="0" y="14"/>
                    <a:pt x="1" y="12"/>
                    <a:pt x="3" y="11"/>
                  </a:cubicBezTo>
                  <a:cubicBezTo>
                    <a:pt x="5" y="9"/>
                    <a:pt x="7" y="9"/>
                    <a:pt x="8" y="9"/>
                  </a:cubicBezTo>
                  <a:cubicBezTo>
                    <a:pt x="9" y="9"/>
                    <a:pt x="6" y="3"/>
                    <a:pt x="8" y="1"/>
                  </a:cubicBezTo>
                </a:path>
              </a:pathLst>
            </a:custGeom>
            <a:solidFill>
              <a:srgbClr val="FFD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2" name="Freeform 1033">
              <a:extLst>
                <a:ext uri="{FF2B5EF4-FFF2-40B4-BE49-F238E27FC236}">
                  <a16:creationId xmlns:a16="http://schemas.microsoft.com/office/drawing/2014/main" id="{D2EF6A64-FF91-487D-BEBE-25B027929E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00212" y="4810125"/>
              <a:ext cx="276225" cy="239713"/>
            </a:xfrm>
            <a:custGeom>
              <a:avLst/>
              <a:gdLst>
                <a:gd name="T0" fmla="*/ 52 w 60"/>
                <a:gd name="T1" fmla="*/ 22 h 52"/>
                <a:gd name="T2" fmla="*/ 44 w 60"/>
                <a:gd name="T3" fmla="*/ 0 h 52"/>
                <a:gd name="T4" fmla="*/ 60 w 60"/>
                <a:gd name="T5" fmla="*/ 43 h 52"/>
                <a:gd name="T6" fmla="*/ 49 w 60"/>
                <a:gd name="T7" fmla="*/ 52 h 52"/>
                <a:gd name="T8" fmla="*/ 12 w 60"/>
                <a:gd name="T9" fmla="*/ 35 h 52"/>
                <a:gd name="T10" fmla="*/ 0 w 60"/>
                <a:gd name="T11" fmla="*/ 11 h 52"/>
                <a:gd name="T12" fmla="*/ 26 w 60"/>
                <a:gd name="T13" fmla="*/ 37 h 52"/>
                <a:gd name="T14" fmla="*/ 29 w 60"/>
                <a:gd name="T15" fmla="*/ 34 h 52"/>
                <a:gd name="T16" fmla="*/ 15 w 60"/>
                <a:gd name="T17" fmla="*/ 13 h 52"/>
                <a:gd name="T18" fmla="*/ 34 w 60"/>
                <a:gd name="T19" fmla="*/ 31 h 52"/>
                <a:gd name="T20" fmla="*/ 20 w 60"/>
                <a:gd name="T21" fmla="*/ 1 h 52"/>
                <a:gd name="T22" fmla="*/ 39 w 60"/>
                <a:gd name="T23" fmla="*/ 19 h 52"/>
                <a:gd name="T24" fmla="*/ 35 w 60"/>
                <a:gd name="T25" fmla="*/ 1 h 52"/>
                <a:gd name="T26" fmla="*/ 50 w 60"/>
                <a:gd name="T27" fmla="*/ 21 h 52"/>
                <a:gd name="T28" fmla="*/ 52 w 60"/>
                <a:gd name="T29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0" h="52">
                  <a:moveTo>
                    <a:pt x="52" y="22"/>
                  </a:moveTo>
                  <a:cubicBezTo>
                    <a:pt x="52" y="20"/>
                    <a:pt x="47" y="6"/>
                    <a:pt x="44" y="0"/>
                  </a:cubicBezTo>
                  <a:cubicBezTo>
                    <a:pt x="57" y="24"/>
                    <a:pt x="60" y="43"/>
                    <a:pt x="60" y="43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24" y="47"/>
                    <a:pt x="12" y="35"/>
                  </a:cubicBezTo>
                  <a:cubicBezTo>
                    <a:pt x="6" y="28"/>
                    <a:pt x="2" y="19"/>
                    <a:pt x="0" y="11"/>
                  </a:cubicBezTo>
                  <a:cubicBezTo>
                    <a:pt x="2" y="15"/>
                    <a:pt x="11" y="34"/>
                    <a:pt x="26" y="37"/>
                  </a:cubicBezTo>
                  <a:cubicBezTo>
                    <a:pt x="26" y="37"/>
                    <a:pt x="30" y="37"/>
                    <a:pt x="29" y="34"/>
                  </a:cubicBezTo>
                  <a:cubicBezTo>
                    <a:pt x="27" y="32"/>
                    <a:pt x="17" y="23"/>
                    <a:pt x="15" y="13"/>
                  </a:cubicBezTo>
                  <a:cubicBezTo>
                    <a:pt x="15" y="13"/>
                    <a:pt x="30" y="34"/>
                    <a:pt x="34" y="31"/>
                  </a:cubicBezTo>
                  <a:cubicBezTo>
                    <a:pt x="38" y="27"/>
                    <a:pt x="25" y="6"/>
                    <a:pt x="20" y="1"/>
                  </a:cubicBezTo>
                  <a:cubicBezTo>
                    <a:pt x="22" y="3"/>
                    <a:pt x="34" y="11"/>
                    <a:pt x="39" y="19"/>
                  </a:cubicBezTo>
                  <a:cubicBezTo>
                    <a:pt x="45" y="27"/>
                    <a:pt x="42" y="8"/>
                    <a:pt x="35" y="1"/>
                  </a:cubicBezTo>
                  <a:cubicBezTo>
                    <a:pt x="35" y="1"/>
                    <a:pt x="47" y="10"/>
                    <a:pt x="50" y="21"/>
                  </a:cubicBezTo>
                  <a:cubicBezTo>
                    <a:pt x="50" y="21"/>
                    <a:pt x="51" y="23"/>
                    <a:pt x="52" y="22"/>
                  </a:cubicBezTo>
                </a:path>
              </a:pathLst>
            </a:custGeom>
            <a:solidFill>
              <a:srgbClr val="F9C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3" name="Rectangle 1034">
              <a:extLst>
                <a:ext uri="{FF2B5EF4-FFF2-40B4-BE49-F238E27FC236}">
                  <a16:creationId xmlns:a16="http://schemas.microsoft.com/office/drawing/2014/main" id="{00CE6AA0-2DCE-4B44-AF1C-C5F756C8CF4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022475" y="4967288"/>
              <a:ext cx="171450" cy="120650"/>
            </a:xfrm>
            <a:prstGeom prst="rect">
              <a:avLst/>
            </a:prstGeom>
            <a:solidFill>
              <a:srgbClr val="FFE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4" name="Freeform 1035">
              <a:extLst>
                <a:ext uri="{FF2B5EF4-FFF2-40B4-BE49-F238E27FC236}">
                  <a16:creationId xmlns:a16="http://schemas.microsoft.com/office/drawing/2014/main" id="{D13000DB-0061-44C6-90F9-F89F8AEA8D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93887" y="4749800"/>
              <a:ext cx="4763" cy="7938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0 h 2"/>
                <a:gd name="T4" fmla="*/ 1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1"/>
                    <a:pt x="0" y="1"/>
                    <a:pt x="0" y="0"/>
                  </a:cubicBezTo>
                  <a:cubicBezTo>
                    <a:pt x="1" y="1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5" name="Freeform 1036">
              <a:extLst>
                <a:ext uri="{FF2B5EF4-FFF2-40B4-BE49-F238E27FC236}">
                  <a16:creationId xmlns:a16="http://schemas.microsoft.com/office/drawing/2014/main" id="{2D38CD91-5BD8-4DF7-B45E-FF916FDF85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52612" y="4689475"/>
              <a:ext cx="9525" cy="7938"/>
            </a:xfrm>
            <a:custGeom>
              <a:avLst/>
              <a:gdLst>
                <a:gd name="T0" fmla="*/ 0 w 2"/>
                <a:gd name="T1" fmla="*/ 1 h 2"/>
                <a:gd name="T2" fmla="*/ 0 w 2"/>
                <a:gd name="T3" fmla="*/ 0 h 2"/>
                <a:gd name="T4" fmla="*/ 2 w 2"/>
                <a:gd name="T5" fmla="*/ 2 h 2"/>
                <a:gd name="T6" fmla="*/ 2 w 2"/>
                <a:gd name="T7" fmla="*/ 2 h 2"/>
                <a:gd name="T8" fmla="*/ 2 w 2"/>
                <a:gd name="T9" fmla="*/ 2 h 2"/>
                <a:gd name="T10" fmla="*/ 0 w 2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1" y="1"/>
                    <a:pt x="1" y="1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6" name="Freeform 1037">
              <a:extLst>
                <a:ext uri="{FF2B5EF4-FFF2-40B4-BE49-F238E27FC236}">
                  <a16:creationId xmlns:a16="http://schemas.microsoft.com/office/drawing/2014/main" id="{72DD0685-317E-4ECD-A251-48F5B68EB6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70075" y="4656138"/>
              <a:ext cx="144463" cy="158750"/>
            </a:xfrm>
            <a:custGeom>
              <a:avLst/>
              <a:gdLst>
                <a:gd name="T0" fmla="*/ 9 w 31"/>
                <a:gd name="T1" fmla="*/ 0 h 34"/>
                <a:gd name="T2" fmla="*/ 7 w 31"/>
                <a:gd name="T3" fmla="*/ 0 h 34"/>
                <a:gd name="T4" fmla="*/ 7 w 31"/>
                <a:gd name="T5" fmla="*/ 0 h 34"/>
                <a:gd name="T6" fmla="*/ 7 w 31"/>
                <a:gd name="T7" fmla="*/ 1 h 34"/>
                <a:gd name="T8" fmla="*/ 6 w 31"/>
                <a:gd name="T9" fmla="*/ 2 h 34"/>
                <a:gd name="T10" fmla="*/ 7 w 31"/>
                <a:gd name="T11" fmla="*/ 7 h 34"/>
                <a:gd name="T12" fmla="*/ 7 w 31"/>
                <a:gd name="T13" fmla="*/ 8 h 34"/>
                <a:gd name="T14" fmla="*/ 6 w 31"/>
                <a:gd name="T15" fmla="*/ 8 h 34"/>
                <a:gd name="T16" fmla="*/ 5 w 31"/>
                <a:gd name="T17" fmla="*/ 9 h 34"/>
                <a:gd name="T18" fmla="*/ 2 w 31"/>
                <a:gd name="T19" fmla="*/ 10 h 34"/>
                <a:gd name="T20" fmla="*/ 0 w 31"/>
                <a:gd name="T21" fmla="*/ 13 h 34"/>
                <a:gd name="T22" fmla="*/ 2 w 31"/>
                <a:gd name="T23" fmla="*/ 23 h 34"/>
                <a:gd name="T24" fmla="*/ 5 w 31"/>
                <a:gd name="T25" fmla="*/ 34 h 34"/>
                <a:gd name="T26" fmla="*/ 7 w 31"/>
                <a:gd name="T27" fmla="*/ 15 h 34"/>
                <a:gd name="T28" fmla="*/ 7 w 31"/>
                <a:gd name="T29" fmla="*/ 15 h 34"/>
                <a:gd name="T30" fmla="*/ 16 w 31"/>
                <a:gd name="T31" fmla="*/ 29 h 34"/>
                <a:gd name="T32" fmla="*/ 14 w 31"/>
                <a:gd name="T33" fmla="*/ 11 h 34"/>
                <a:gd name="T34" fmla="*/ 15 w 31"/>
                <a:gd name="T35" fmla="*/ 11 h 34"/>
                <a:gd name="T36" fmla="*/ 25 w 31"/>
                <a:gd name="T37" fmla="*/ 19 h 34"/>
                <a:gd name="T38" fmla="*/ 19 w 31"/>
                <a:gd name="T39" fmla="*/ 8 h 34"/>
                <a:gd name="T40" fmla="*/ 23 w 31"/>
                <a:gd name="T41" fmla="*/ 5 h 34"/>
                <a:gd name="T42" fmla="*/ 31 w 31"/>
                <a:gd name="T43" fmla="*/ 7 h 34"/>
                <a:gd name="T44" fmla="*/ 29 w 31"/>
                <a:gd name="T45" fmla="*/ 6 h 34"/>
                <a:gd name="T46" fmla="*/ 28 w 31"/>
                <a:gd name="T47" fmla="*/ 5 h 34"/>
                <a:gd name="T48" fmla="*/ 9 w 31"/>
                <a:gd name="T4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1" h="34">
                  <a:moveTo>
                    <a:pt x="9" y="0"/>
                  </a:move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6" y="2"/>
                    <a:pt x="6" y="2"/>
                  </a:cubicBezTo>
                  <a:cubicBezTo>
                    <a:pt x="6" y="4"/>
                    <a:pt x="7" y="6"/>
                    <a:pt x="7" y="7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6" y="8"/>
                    <a:pt x="6" y="8"/>
                  </a:cubicBezTo>
                  <a:cubicBezTo>
                    <a:pt x="5" y="8"/>
                    <a:pt x="5" y="8"/>
                    <a:pt x="5" y="9"/>
                  </a:cubicBezTo>
                  <a:cubicBezTo>
                    <a:pt x="4" y="9"/>
                    <a:pt x="3" y="9"/>
                    <a:pt x="2" y="10"/>
                  </a:cubicBezTo>
                  <a:cubicBezTo>
                    <a:pt x="1" y="11"/>
                    <a:pt x="0" y="11"/>
                    <a:pt x="0" y="13"/>
                  </a:cubicBezTo>
                  <a:cubicBezTo>
                    <a:pt x="0" y="15"/>
                    <a:pt x="1" y="18"/>
                    <a:pt x="2" y="23"/>
                  </a:cubicBezTo>
                  <a:cubicBezTo>
                    <a:pt x="3" y="25"/>
                    <a:pt x="4" y="29"/>
                    <a:pt x="5" y="34"/>
                  </a:cubicBezTo>
                  <a:cubicBezTo>
                    <a:pt x="5" y="34"/>
                    <a:pt x="3" y="18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11" y="15"/>
                    <a:pt x="16" y="29"/>
                    <a:pt x="16" y="29"/>
                  </a:cubicBezTo>
                  <a:cubicBezTo>
                    <a:pt x="16" y="29"/>
                    <a:pt x="12" y="13"/>
                    <a:pt x="14" y="11"/>
                  </a:cubicBezTo>
                  <a:cubicBezTo>
                    <a:pt x="14" y="11"/>
                    <a:pt x="15" y="11"/>
                    <a:pt x="15" y="11"/>
                  </a:cubicBezTo>
                  <a:cubicBezTo>
                    <a:pt x="17" y="11"/>
                    <a:pt x="22" y="15"/>
                    <a:pt x="25" y="19"/>
                  </a:cubicBezTo>
                  <a:cubicBezTo>
                    <a:pt x="23" y="16"/>
                    <a:pt x="21" y="11"/>
                    <a:pt x="19" y="8"/>
                  </a:cubicBezTo>
                  <a:cubicBezTo>
                    <a:pt x="18" y="6"/>
                    <a:pt x="20" y="5"/>
                    <a:pt x="23" y="5"/>
                  </a:cubicBezTo>
                  <a:cubicBezTo>
                    <a:pt x="26" y="5"/>
                    <a:pt x="29" y="5"/>
                    <a:pt x="31" y="7"/>
                  </a:cubicBezTo>
                  <a:cubicBezTo>
                    <a:pt x="31" y="6"/>
                    <a:pt x="30" y="6"/>
                    <a:pt x="29" y="6"/>
                  </a:cubicBezTo>
                  <a:cubicBezTo>
                    <a:pt x="29" y="5"/>
                    <a:pt x="28" y="5"/>
                    <a:pt x="28" y="5"/>
                  </a:cubicBezTo>
                  <a:cubicBezTo>
                    <a:pt x="20" y="1"/>
                    <a:pt x="13" y="0"/>
                    <a:pt x="9" y="0"/>
                  </a:cubicBezTo>
                </a:path>
              </a:pathLst>
            </a:custGeom>
            <a:solidFill>
              <a:srgbClr val="FFE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7" name="Freeform 1038">
              <a:extLst>
                <a:ext uri="{FF2B5EF4-FFF2-40B4-BE49-F238E27FC236}">
                  <a16:creationId xmlns:a16="http://schemas.microsoft.com/office/drawing/2014/main" id="{57099D22-BF17-4EE6-922B-38AF803E8C7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82762" y="46799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8" name="Freeform 1039">
              <a:extLst>
                <a:ext uri="{FF2B5EF4-FFF2-40B4-BE49-F238E27FC236}">
                  <a16:creationId xmlns:a16="http://schemas.microsoft.com/office/drawing/2014/main" id="{873E7B45-4CCD-4EBC-A922-0B8F51B39AB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06550" y="4540250"/>
              <a:ext cx="203200" cy="157163"/>
            </a:xfrm>
            <a:custGeom>
              <a:avLst/>
              <a:gdLst>
                <a:gd name="T0" fmla="*/ 28 w 44"/>
                <a:gd name="T1" fmla="*/ 0 h 34"/>
                <a:gd name="T2" fmla="*/ 22 w 44"/>
                <a:gd name="T3" fmla="*/ 3 h 34"/>
                <a:gd name="T4" fmla="*/ 15 w 44"/>
                <a:gd name="T5" fmla="*/ 8 h 34"/>
                <a:gd name="T6" fmla="*/ 14 w 44"/>
                <a:gd name="T7" fmla="*/ 9 h 34"/>
                <a:gd name="T8" fmla="*/ 14 w 44"/>
                <a:gd name="T9" fmla="*/ 9 h 34"/>
                <a:gd name="T10" fmla="*/ 12 w 44"/>
                <a:gd name="T11" fmla="*/ 10 h 34"/>
                <a:gd name="T12" fmla="*/ 11 w 44"/>
                <a:gd name="T13" fmla="*/ 12 h 34"/>
                <a:gd name="T14" fmla="*/ 9 w 44"/>
                <a:gd name="T15" fmla="*/ 13 h 34"/>
                <a:gd name="T16" fmla="*/ 8 w 44"/>
                <a:gd name="T17" fmla="*/ 15 h 34"/>
                <a:gd name="T18" fmla="*/ 4 w 44"/>
                <a:gd name="T19" fmla="*/ 19 h 34"/>
                <a:gd name="T20" fmla="*/ 3 w 44"/>
                <a:gd name="T21" fmla="*/ 21 h 34"/>
                <a:gd name="T22" fmla="*/ 2 w 44"/>
                <a:gd name="T23" fmla="*/ 23 h 34"/>
                <a:gd name="T24" fmla="*/ 1 w 44"/>
                <a:gd name="T25" fmla="*/ 26 h 34"/>
                <a:gd name="T26" fmla="*/ 1 w 44"/>
                <a:gd name="T27" fmla="*/ 28 h 34"/>
                <a:gd name="T28" fmla="*/ 0 w 44"/>
                <a:gd name="T29" fmla="*/ 31 h 34"/>
                <a:gd name="T30" fmla="*/ 0 w 44"/>
                <a:gd name="T31" fmla="*/ 33 h 34"/>
                <a:gd name="T32" fmla="*/ 12 w 44"/>
                <a:gd name="T33" fmla="*/ 19 h 34"/>
                <a:gd name="T34" fmla="*/ 12 w 44"/>
                <a:gd name="T35" fmla="*/ 19 h 34"/>
                <a:gd name="T36" fmla="*/ 21 w 44"/>
                <a:gd name="T37" fmla="*/ 34 h 34"/>
                <a:gd name="T38" fmla="*/ 20 w 44"/>
                <a:gd name="T39" fmla="*/ 17 h 34"/>
                <a:gd name="T40" fmla="*/ 22 w 44"/>
                <a:gd name="T41" fmla="*/ 12 h 34"/>
                <a:gd name="T42" fmla="*/ 25 w 44"/>
                <a:gd name="T43" fmla="*/ 14 h 34"/>
                <a:gd name="T44" fmla="*/ 28 w 44"/>
                <a:gd name="T45" fmla="*/ 28 h 34"/>
                <a:gd name="T46" fmla="*/ 31 w 44"/>
                <a:gd name="T47" fmla="*/ 12 h 34"/>
                <a:gd name="T48" fmla="*/ 32 w 44"/>
                <a:gd name="T49" fmla="*/ 8 h 34"/>
                <a:gd name="T50" fmla="*/ 37 w 44"/>
                <a:gd name="T51" fmla="*/ 15 h 34"/>
                <a:gd name="T52" fmla="*/ 37 w 44"/>
                <a:gd name="T53" fmla="*/ 34 h 34"/>
                <a:gd name="T54" fmla="*/ 42 w 44"/>
                <a:gd name="T55" fmla="*/ 11 h 34"/>
                <a:gd name="T56" fmla="*/ 42 w 44"/>
                <a:gd name="T57" fmla="*/ 11 h 34"/>
                <a:gd name="T58" fmla="*/ 42 w 44"/>
                <a:gd name="T59" fmla="*/ 11 h 34"/>
                <a:gd name="T60" fmla="*/ 42 w 44"/>
                <a:gd name="T61" fmla="*/ 11 h 34"/>
                <a:gd name="T62" fmla="*/ 36 w 44"/>
                <a:gd name="T63" fmla="*/ 2 h 34"/>
                <a:gd name="T64" fmla="*/ 36 w 44"/>
                <a:gd name="T65" fmla="*/ 2 h 34"/>
                <a:gd name="T66" fmla="*/ 33 w 44"/>
                <a:gd name="T67" fmla="*/ 2 h 34"/>
                <a:gd name="T68" fmla="*/ 31 w 44"/>
                <a:gd name="T69" fmla="*/ 3 h 34"/>
                <a:gd name="T70" fmla="*/ 30 w 44"/>
                <a:gd name="T71" fmla="*/ 2 h 34"/>
                <a:gd name="T72" fmla="*/ 28 w 4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" h="34">
                  <a:moveTo>
                    <a:pt x="28" y="0"/>
                  </a:moveTo>
                  <a:cubicBezTo>
                    <a:pt x="26" y="0"/>
                    <a:pt x="24" y="1"/>
                    <a:pt x="22" y="3"/>
                  </a:cubicBezTo>
                  <a:cubicBezTo>
                    <a:pt x="20" y="4"/>
                    <a:pt x="18" y="6"/>
                    <a:pt x="15" y="8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3" y="9"/>
                    <a:pt x="13" y="10"/>
                    <a:pt x="12" y="10"/>
                  </a:cubicBezTo>
                  <a:cubicBezTo>
                    <a:pt x="12" y="11"/>
                    <a:pt x="11" y="11"/>
                    <a:pt x="11" y="12"/>
                  </a:cubicBezTo>
                  <a:cubicBezTo>
                    <a:pt x="10" y="12"/>
                    <a:pt x="10" y="13"/>
                    <a:pt x="9" y="13"/>
                  </a:cubicBezTo>
                  <a:cubicBezTo>
                    <a:pt x="9" y="14"/>
                    <a:pt x="8" y="14"/>
                    <a:pt x="8" y="15"/>
                  </a:cubicBezTo>
                  <a:cubicBezTo>
                    <a:pt x="6" y="16"/>
                    <a:pt x="5" y="18"/>
                    <a:pt x="4" y="19"/>
                  </a:cubicBezTo>
                  <a:cubicBezTo>
                    <a:pt x="4" y="20"/>
                    <a:pt x="4" y="20"/>
                    <a:pt x="3" y="21"/>
                  </a:cubicBezTo>
                  <a:cubicBezTo>
                    <a:pt x="3" y="21"/>
                    <a:pt x="2" y="22"/>
                    <a:pt x="2" y="23"/>
                  </a:cubicBezTo>
                  <a:cubicBezTo>
                    <a:pt x="2" y="24"/>
                    <a:pt x="1" y="25"/>
                    <a:pt x="1" y="26"/>
                  </a:cubicBezTo>
                  <a:cubicBezTo>
                    <a:pt x="1" y="27"/>
                    <a:pt x="1" y="27"/>
                    <a:pt x="1" y="28"/>
                  </a:cubicBezTo>
                  <a:cubicBezTo>
                    <a:pt x="0" y="29"/>
                    <a:pt x="0" y="30"/>
                    <a:pt x="0" y="31"/>
                  </a:cubicBezTo>
                  <a:cubicBezTo>
                    <a:pt x="0" y="32"/>
                    <a:pt x="0" y="33"/>
                    <a:pt x="0" y="33"/>
                  </a:cubicBezTo>
                  <a:cubicBezTo>
                    <a:pt x="0" y="33"/>
                    <a:pt x="6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8" y="19"/>
                    <a:pt x="21" y="34"/>
                    <a:pt x="21" y="34"/>
                  </a:cubicBezTo>
                  <a:cubicBezTo>
                    <a:pt x="21" y="34"/>
                    <a:pt x="22" y="22"/>
                    <a:pt x="20" y="17"/>
                  </a:cubicBezTo>
                  <a:cubicBezTo>
                    <a:pt x="19" y="13"/>
                    <a:pt x="21" y="12"/>
                    <a:pt x="22" y="12"/>
                  </a:cubicBezTo>
                  <a:cubicBezTo>
                    <a:pt x="23" y="12"/>
                    <a:pt x="25" y="12"/>
                    <a:pt x="25" y="14"/>
                  </a:cubicBezTo>
                  <a:cubicBezTo>
                    <a:pt x="28" y="17"/>
                    <a:pt x="28" y="27"/>
                    <a:pt x="28" y="28"/>
                  </a:cubicBezTo>
                  <a:cubicBezTo>
                    <a:pt x="29" y="27"/>
                    <a:pt x="31" y="19"/>
                    <a:pt x="31" y="12"/>
                  </a:cubicBezTo>
                  <a:cubicBezTo>
                    <a:pt x="30" y="10"/>
                    <a:pt x="31" y="8"/>
                    <a:pt x="32" y="8"/>
                  </a:cubicBezTo>
                  <a:cubicBezTo>
                    <a:pt x="34" y="8"/>
                    <a:pt x="36" y="11"/>
                    <a:pt x="37" y="15"/>
                  </a:cubicBezTo>
                  <a:cubicBezTo>
                    <a:pt x="39" y="21"/>
                    <a:pt x="37" y="34"/>
                    <a:pt x="37" y="34"/>
                  </a:cubicBezTo>
                  <a:cubicBezTo>
                    <a:pt x="37" y="34"/>
                    <a:pt x="44" y="23"/>
                    <a:pt x="42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0" y="5"/>
                    <a:pt x="38" y="2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5" y="2"/>
                    <a:pt x="34" y="2"/>
                    <a:pt x="33" y="2"/>
                  </a:cubicBezTo>
                  <a:cubicBezTo>
                    <a:pt x="33" y="3"/>
                    <a:pt x="32" y="3"/>
                    <a:pt x="31" y="3"/>
                  </a:cubicBezTo>
                  <a:cubicBezTo>
                    <a:pt x="31" y="3"/>
                    <a:pt x="30" y="3"/>
                    <a:pt x="30" y="2"/>
                  </a:cubicBezTo>
                  <a:cubicBezTo>
                    <a:pt x="30" y="1"/>
                    <a:pt x="29" y="0"/>
                    <a:pt x="28" y="0"/>
                  </a:cubicBezTo>
                </a:path>
              </a:pathLst>
            </a:custGeom>
            <a:solidFill>
              <a:srgbClr val="FFE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9" name="Freeform 1040">
              <a:extLst>
                <a:ext uri="{FF2B5EF4-FFF2-40B4-BE49-F238E27FC236}">
                  <a16:creationId xmlns:a16="http://schemas.microsoft.com/office/drawing/2014/main" id="{D3417CF5-F5F6-4511-8BAC-6ED808F93E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57350" y="4926013"/>
              <a:ext cx="161925" cy="147638"/>
            </a:xfrm>
            <a:custGeom>
              <a:avLst/>
              <a:gdLst>
                <a:gd name="T0" fmla="*/ 20 w 35"/>
                <a:gd name="T1" fmla="*/ 0 h 32"/>
                <a:gd name="T2" fmla="*/ 18 w 35"/>
                <a:gd name="T3" fmla="*/ 21 h 32"/>
                <a:gd name="T4" fmla="*/ 3 w 35"/>
                <a:gd name="T5" fmla="*/ 15 h 32"/>
                <a:gd name="T6" fmla="*/ 11 w 35"/>
                <a:gd name="T7" fmla="*/ 24 h 32"/>
                <a:gd name="T8" fmla="*/ 0 w 35"/>
                <a:gd name="T9" fmla="*/ 31 h 32"/>
                <a:gd name="T10" fmla="*/ 10 w 35"/>
                <a:gd name="T11" fmla="*/ 30 h 32"/>
                <a:gd name="T12" fmla="*/ 17 w 35"/>
                <a:gd name="T13" fmla="*/ 29 h 32"/>
                <a:gd name="T14" fmla="*/ 25 w 35"/>
                <a:gd name="T15" fmla="*/ 26 h 32"/>
                <a:gd name="T16" fmla="*/ 35 w 35"/>
                <a:gd name="T17" fmla="*/ 9 h 32"/>
                <a:gd name="T18" fmla="*/ 23 w 35"/>
                <a:gd name="T19" fmla="*/ 19 h 32"/>
                <a:gd name="T20" fmla="*/ 20 w 35"/>
                <a:gd name="T2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32">
                  <a:moveTo>
                    <a:pt x="20" y="0"/>
                  </a:moveTo>
                  <a:cubicBezTo>
                    <a:pt x="20" y="0"/>
                    <a:pt x="21" y="17"/>
                    <a:pt x="18" y="21"/>
                  </a:cubicBezTo>
                  <a:cubicBezTo>
                    <a:pt x="14" y="24"/>
                    <a:pt x="3" y="15"/>
                    <a:pt x="3" y="15"/>
                  </a:cubicBezTo>
                  <a:cubicBezTo>
                    <a:pt x="3" y="15"/>
                    <a:pt x="5" y="23"/>
                    <a:pt x="11" y="24"/>
                  </a:cubicBezTo>
                  <a:cubicBezTo>
                    <a:pt x="11" y="24"/>
                    <a:pt x="11" y="27"/>
                    <a:pt x="0" y="31"/>
                  </a:cubicBezTo>
                  <a:cubicBezTo>
                    <a:pt x="0" y="31"/>
                    <a:pt x="5" y="31"/>
                    <a:pt x="10" y="30"/>
                  </a:cubicBezTo>
                  <a:cubicBezTo>
                    <a:pt x="12" y="30"/>
                    <a:pt x="17" y="29"/>
                    <a:pt x="17" y="29"/>
                  </a:cubicBezTo>
                  <a:cubicBezTo>
                    <a:pt x="17" y="29"/>
                    <a:pt x="25" y="32"/>
                    <a:pt x="25" y="26"/>
                  </a:cubicBezTo>
                  <a:cubicBezTo>
                    <a:pt x="25" y="26"/>
                    <a:pt x="33" y="15"/>
                    <a:pt x="35" y="9"/>
                  </a:cubicBezTo>
                  <a:cubicBezTo>
                    <a:pt x="35" y="9"/>
                    <a:pt x="28" y="18"/>
                    <a:pt x="23" y="19"/>
                  </a:cubicBezTo>
                  <a:cubicBezTo>
                    <a:pt x="23" y="19"/>
                    <a:pt x="23" y="10"/>
                    <a:pt x="20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0" name="Freeform 1041">
              <a:extLst>
                <a:ext uri="{FF2B5EF4-FFF2-40B4-BE49-F238E27FC236}">
                  <a16:creationId xmlns:a16="http://schemas.microsoft.com/office/drawing/2014/main" id="{5B4A93C1-8121-4900-BD4A-59BF1379B76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35087" y="5054600"/>
              <a:ext cx="392113" cy="292100"/>
            </a:xfrm>
            <a:custGeom>
              <a:avLst/>
              <a:gdLst>
                <a:gd name="T0" fmla="*/ 0 w 85"/>
                <a:gd name="T1" fmla="*/ 2 h 63"/>
                <a:gd name="T2" fmla="*/ 80 w 85"/>
                <a:gd name="T3" fmla="*/ 61 h 63"/>
                <a:gd name="T4" fmla="*/ 84 w 85"/>
                <a:gd name="T5" fmla="*/ 60 h 63"/>
                <a:gd name="T6" fmla="*/ 5 w 85"/>
                <a:gd name="T7" fmla="*/ 0 h 63"/>
                <a:gd name="T8" fmla="*/ 0 w 85"/>
                <a:gd name="T9" fmla="*/ 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63">
                  <a:moveTo>
                    <a:pt x="0" y="2"/>
                  </a:moveTo>
                  <a:cubicBezTo>
                    <a:pt x="0" y="2"/>
                    <a:pt x="29" y="43"/>
                    <a:pt x="80" y="61"/>
                  </a:cubicBezTo>
                  <a:cubicBezTo>
                    <a:pt x="80" y="61"/>
                    <a:pt x="85" y="63"/>
                    <a:pt x="84" y="60"/>
                  </a:cubicBezTo>
                  <a:cubicBezTo>
                    <a:pt x="82" y="53"/>
                    <a:pt x="45" y="54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1" name="Freeform 1042">
              <a:extLst>
                <a:ext uri="{FF2B5EF4-FFF2-40B4-BE49-F238E27FC236}">
                  <a16:creationId xmlns:a16="http://schemas.microsoft.com/office/drawing/2014/main" id="{60C9F5F7-A2C8-43D8-B672-41EDEE2617F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20975" y="5338763"/>
              <a:ext cx="512763" cy="203200"/>
            </a:xfrm>
            <a:custGeom>
              <a:avLst/>
              <a:gdLst>
                <a:gd name="T0" fmla="*/ 24 w 111"/>
                <a:gd name="T1" fmla="*/ 36 h 44"/>
                <a:gd name="T2" fmla="*/ 23 w 111"/>
                <a:gd name="T3" fmla="*/ 35 h 44"/>
                <a:gd name="T4" fmla="*/ 21 w 111"/>
                <a:gd name="T5" fmla="*/ 34 h 44"/>
                <a:gd name="T6" fmla="*/ 1 w 111"/>
                <a:gd name="T7" fmla="*/ 13 h 44"/>
                <a:gd name="T8" fmla="*/ 2 w 111"/>
                <a:gd name="T9" fmla="*/ 8 h 44"/>
                <a:gd name="T10" fmla="*/ 16 w 111"/>
                <a:gd name="T11" fmla="*/ 8 h 44"/>
                <a:gd name="T12" fmla="*/ 18 w 111"/>
                <a:gd name="T13" fmla="*/ 8 h 44"/>
                <a:gd name="T14" fmla="*/ 18 w 111"/>
                <a:gd name="T15" fmla="*/ 8 h 44"/>
                <a:gd name="T16" fmla="*/ 18 w 111"/>
                <a:gd name="T17" fmla="*/ 8 h 44"/>
                <a:gd name="T18" fmla="*/ 19 w 111"/>
                <a:gd name="T19" fmla="*/ 8 h 44"/>
                <a:gd name="T20" fmla="*/ 31 w 111"/>
                <a:gd name="T21" fmla="*/ 9 h 44"/>
                <a:gd name="T22" fmla="*/ 64 w 111"/>
                <a:gd name="T23" fmla="*/ 7 h 44"/>
                <a:gd name="T24" fmla="*/ 96 w 111"/>
                <a:gd name="T25" fmla="*/ 1 h 44"/>
                <a:gd name="T26" fmla="*/ 102 w 111"/>
                <a:gd name="T27" fmla="*/ 0 h 44"/>
                <a:gd name="T28" fmla="*/ 111 w 111"/>
                <a:gd name="T29" fmla="*/ 7 h 44"/>
                <a:gd name="T30" fmla="*/ 102 w 111"/>
                <a:gd name="T31" fmla="*/ 18 h 44"/>
                <a:gd name="T32" fmla="*/ 50 w 111"/>
                <a:gd name="T33" fmla="*/ 43 h 44"/>
                <a:gd name="T34" fmla="*/ 24 w 111"/>
                <a:gd name="T35" fmla="*/ 3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1" h="44">
                  <a:moveTo>
                    <a:pt x="24" y="36"/>
                  </a:moveTo>
                  <a:cubicBezTo>
                    <a:pt x="23" y="35"/>
                    <a:pt x="23" y="35"/>
                    <a:pt x="23" y="35"/>
                  </a:cubicBezTo>
                  <a:cubicBezTo>
                    <a:pt x="22" y="35"/>
                    <a:pt x="21" y="35"/>
                    <a:pt x="21" y="34"/>
                  </a:cubicBezTo>
                  <a:cubicBezTo>
                    <a:pt x="8" y="28"/>
                    <a:pt x="0" y="15"/>
                    <a:pt x="1" y="13"/>
                  </a:cubicBezTo>
                  <a:cubicBezTo>
                    <a:pt x="0" y="9"/>
                    <a:pt x="2" y="11"/>
                    <a:pt x="2" y="8"/>
                  </a:cubicBezTo>
                  <a:cubicBezTo>
                    <a:pt x="2" y="6"/>
                    <a:pt x="4" y="5"/>
                    <a:pt x="16" y="8"/>
                  </a:cubicBezTo>
                  <a:cubicBezTo>
                    <a:pt x="17" y="8"/>
                    <a:pt x="17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9" y="8"/>
                    <a:pt x="19" y="8"/>
                  </a:cubicBezTo>
                  <a:cubicBezTo>
                    <a:pt x="22" y="9"/>
                    <a:pt x="26" y="9"/>
                    <a:pt x="31" y="9"/>
                  </a:cubicBezTo>
                  <a:cubicBezTo>
                    <a:pt x="42" y="10"/>
                    <a:pt x="56" y="9"/>
                    <a:pt x="64" y="7"/>
                  </a:cubicBezTo>
                  <a:cubicBezTo>
                    <a:pt x="71" y="6"/>
                    <a:pt x="87" y="3"/>
                    <a:pt x="96" y="1"/>
                  </a:cubicBezTo>
                  <a:cubicBezTo>
                    <a:pt x="99" y="1"/>
                    <a:pt x="102" y="0"/>
                    <a:pt x="102" y="0"/>
                  </a:cubicBezTo>
                  <a:cubicBezTo>
                    <a:pt x="111" y="7"/>
                    <a:pt x="111" y="7"/>
                    <a:pt x="111" y="7"/>
                  </a:cubicBezTo>
                  <a:cubicBezTo>
                    <a:pt x="108" y="11"/>
                    <a:pt x="105" y="15"/>
                    <a:pt x="102" y="18"/>
                  </a:cubicBezTo>
                  <a:cubicBezTo>
                    <a:pt x="84" y="39"/>
                    <a:pt x="66" y="44"/>
                    <a:pt x="50" y="43"/>
                  </a:cubicBezTo>
                  <a:cubicBezTo>
                    <a:pt x="40" y="42"/>
                    <a:pt x="30" y="39"/>
                    <a:pt x="24" y="3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2" name="Freeform 1043">
              <a:extLst>
                <a:ext uri="{FF2B5EF4-FFF2-40B4-BE49-F238E27FC236}">
                  <a16:creationId xmlns:a16="http://schemas.microsoft.com/office/drawing/2014/main" id="{FA23A5CF-2262-435D-AA63-D538925672C5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781300" y="5380038"/>
              <a:ext cx="309563" cy="157163"/>
            </a:xfrm>
            <a:custGeom>
              <a:avLst/>
              <a:gdLst>
                <a:gd name="T0" fmla="*/ 36 w 67"/>
                <a:gd name="T1" fmla="*/ 31 h 34"/>
                <a:gd name="T2" fmla="*/ 19 w 67"/>
                <a:gd name="T3" fmla="*/ 34 h 34"/>
                <a:gd name="T4" fmla="*/ 23 w 67"/>
                <a:gd name="T5" fmla="*/ 34 h 34"/>
                <a:gd name="T6" fmla="*/ 33 w 67"/>
                <a:gd name="T7" fmla="*/ 33 h 34"/>
                <a:gd name="T8" fmla="*/ 36 w 67"/>
                <a:gd name="T9" fmla="*/ 31 h 34"/>
                <a:gd name="T10" fmla="*/ 67 w 67"/>
                <a:gd name="T11" fmla="*/ 3 h 34"/>
                <a:gd name="T12" fmla="*/ 64 w 67"/>
                <a:gd name="T13" fmla="*/ 3 h 34"/>
                <a:gd name="T14" fmla="*/ 47 w 67"/>
                <a:gd name="T15" fmla="*/ 6 h 34"/>
                <a:gd name="T16" fmla="*/ 44 w 67"/>
                <a:gd name="T17" fmla="*/ 5 h 34"/>
                <a:gd name="T18" fmla="*/ 40 w 67"/>
                <a:gd name="T19" fmla="*/ 10 h 34"/>
                <a:gd name="T20" fmla="*/ 25 w 67"/>
                <a:gd name="T21" fmla="*/ 12 h 34"/>
                <a:gd name="T22" fmla="*/ 7 w 67"/>
                <a:gd name="T23" fmla="*/ 11 h 34"/>
                <a:gd name="T24" fmla="*/ 32 w 67"/>
                <a:gd name="T25" fmla="*/ 16 h 34"/>
                <a:gd name="T26" fmla="*/ 35 w 67"/>
                <a:gd name="T27" fmla="*/ 15 h 34"/>
                <a:gd name="T28" fmla="*/ 47 w 67"/>
                <a:gd name="T29" fmla="*/ 15 h 34"/>
                <a:gd name="T30" fmla="*/ 49 w 67"/>
                <a:gd name="T31" fmla="*/ 19 h 34"/>
                <a:gd name="T32" fmla="*/ 28 w 67"/>
                <a:gd name="T33" fmla="*/ 24 h 34"/>
                <a:gd name="T34" fmla="*/ 18 w 67"/>
                <a:gd name="T35" fmla="*/ 24 h 34"/>
                <a:gd name="T36" fmla="*/ 31 w 67"/>
                <a:gd name="T37" fmla="*/ 27 h 34"/>
                <a:gd name="T38" fmla="*/ 38 w 67"/>
                <a:gd name="T39" fmla="*/ 27 h 34"/>
                <a:gd name="T40" fmla="*/ 42 w 67"/>
                <a:gd name="T41" fmla="*/ 26 h 34"/>
                <a:gd name="T42" fmla="*/ 45 w 67"/>
                <a:gd name="T43" fmla="*/ 23 h 34"/>
                <a:gd name="T44" fmla="*/ 46 w 67"/>
                <a:gd name="T45" fmla="*/ 23 h 34"/>
                <a:gd name="T46" fmla="*/ 67 w 67"/>
                <a:gd name="T47" fmla="*/ 3 h 34"/>
                <a:gd name="T48" fmla="*/ 16 w 67"/>
                <a:gd name="T49" fmla="*/ 0 h 34"/>
                <a:gd name="T50" fmla="*/ 4 w 67"/>
                <a:gd name="T51" fmla="*/ 0 h 34"/>
                <a:gd name="T52" fmla="*/ 0 w 67"/>
                <a:gd name="T53" fmla="*/ 0 h 34"/>
                <a:gd name="T54" fmla="*/ 9 w 67"/>
                <a:gd name="T55" fmla="*/ 2 h 34"/>
                <a:gd name="T56" fmla="*/ 19 w 67"/>
                <a:gd name="T57" fmla="*/ 2 h 34"/>
                <a:gd name="T58" fmla="*/ 21 w 67"/>
                <a:gd name="T59" fmla="*/ 2 h 34"/>
                <a:gd name="T60" fmla="*/ 16 w 67"/>
                <a:gd name="T6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7" h="34">
                  <a:moveTo>
                    <a:pt x="36" y="31"/>
                  </a:moveTo>
                  <a:cubicBezTo>
                    <a:pt x="30" y="32"/>
                    <a:pt x="23" y="34"/>
                    <a:pt x="19" y="34"/>
                  </a:cubicBezTo>
                  <a:cubicBezTo>
                    <a:pt x="20" y="34"/>
                    <a:pt x="22" y="34"/>
                    <a:pt x="23" y="34"/>
                  </a:cubicBezTo>
                  <a:cubicBezTo>
                    <a:pt x="26" y="34"/>
                    <a:pt x="29" y="34"/>
                    <a:pt x="33" y="33"/>
                  </a:cubicBezTo>
                  <a:cubicBezTo>
                    <a:pt x="34" y="33"/>
                    <a:pt x="35" y="32"/>
                    <a:pt x="36" y="31"/>
                  </a:cubicBezTo>
                  <a:moveTo>
                    <a:pt x="67" y="3"/>
                  </a:moveTo>
                  <a:cubicBezTo>
                    <a:pt x="67" y="3"/>
                    <a:pt x="66" y="3"/>
                    <a:pt x="64" y="3"/>
                  </a:cubicBezTo>
                  <a:cubicBezTo>
                    <a:pt x="59" y="5"/>
                    <a:pt x="53" y="6"/>
                    <a:pt x="47" y="6"/>
                  </a:cubicBezTo>
                  <a:cubicBezTo>
                    <a:pt x="46" y="6"/>
                    <a:pt x="45" y="5"/>
                    <a:pt x="44" y="5"/>
                  </a:cubicBezTo>
                  <a:cubicBezTo>
                    <a:pt x="44" y="7"/>
                    <a:pt x="43" y="9"/>
                    <a:pt x="40" y="10"/>
                  </a:cubicBezTo>
                  <a:cubicBezTo>
                    <a:pt x="37" y="12"/>
                    <a:pt x="31" y="12"/>
                    <a:pt x="25" y="12"/>
                  </a:cubicBezTo>
                  <a:cubicBezTo>
                    <a:pt x="16" y="12"/>
                    <a:pt x="7" y="11"/>
                    <a:pt x="7" y="11"/>
                  </a:cubicBezTo>
                  <a:cubicBezTo>
                    <a:pt x="7" y="11"/>
                    <a:pt x="20" y="16"/>
                    <a:pt x="32" y="16"/>
                  </a:cubicBezTo>
                  <a:cubicBezTo>
                    <a:pt x="33" y="16"/>
                    <a:pt x="34" y="16"/>
                    <a:pt x="35" y="15"/>
                  </a:cubicBezTo>
                  <a:cubicBezTo>
                    <a:pt x="40" y="15"/>
                    <a:pt x="44" y="15"/>
                    <a:pt x="47" y="15"/>
                  </a:cubicBezTo>
                  <a:cubicBezTo>
                    <a:pt x="51" y="15"/>
                    <a:pt x="52" y="16"/>
                    <a:pt x="49" y="19"/>
                  </a:cubicBezTo>
                  <a:cubicBezTo>
                    <a:pt x="46" y="22"/>
                    <a:pt x="38" y="24"/>
                    <a:pt x="28" y="24"/>
                  </a:cubicBezTo>
                  <a:cubicBezTo>
                    <a:pt x="25" y="24"/>
                    <a:pt x="22" y="24"/>
                    <a:pt x="18" y="24"/>
                  </a:cubicBezTo>
                  <a:cubicBezTo>
                    <a:pt x="21" y="26"/>
                    <a:pt x="26" y="27"/>
                    <a:pt x="31" y="27"/>
                  </a:cubicBezTo>
                  <a:cubicBezTo>
                    <a:pt x="33" y="27"/>
                    <a:pt x="36" y="27"/>
                    <a:pt x="38" y="27"/>
                  </a:cubicBezTo>
                  <a:cubicBezTo>
                    <a:pt x="39" y="26"/>
                    <a:pt x="41" y="26"/>
                    <a:pt x="42" y="26"/>
                  </a:cubicBezTo>
                  <a:cubicBezTo>
                    <a:pt x="43" y="25"/>
                    <a:pt x="44" y="24"/>
                    <a:pt x="45" y="2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54" y="17"/>
                    <a:pt x="62" y="12"/>
                    <a:pt x="67" y="3"/>
                  </a:cubicBezTo>
                  <a:moveTo>
                    <a:pt x="16" y="0"/>
                  </a:moveTo>
                  <a:cubicBezTo>
                    <a:pt x="12" y="0"/>
                    <a:pt x="8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2" y="2"/>
                    <a:pt x="5" y="2"/>
                    <a:pt x="9" y="2"/>
                  </a:cubicBezTo>
                  <a:cubicBezTo>
                    <a:pt x="12" y="2"/>
                    <a:pt x="15" y="2"/>
                    <a:pt x="19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19" y="1"/>
                    <a:pt x="18" y="1"/>
                    <a:pt x="16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3" name="Freeform 1044">
              <a:extLst>
                <a:ext uri="{FF2B5EF4-FFF2-40B4-BE49-F238E27FC236}">
                  <a16:creationId xmlns:a16="http://schemas.microsoft.com/office/drawing/2014/main" id="{E6623F37-78A8-4738-86F4-7E27F204DF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25737" y="5102225"/>
              <a:ext cx="457200" cy="338138"/>
            </a:xfrm>
            <a:custGeom>
              <a:avLst/>
              <a:gdLst>
                <a:gd name="T0" fmla="*/ 20 w 99"/>
                <a:gd name="T1" fmla="*/ 53 h 73"/>
                <a:gd name="T2" fmla="*/ 11 w 99"/>
                <a:gd name="T3" fmla="*/ 46 h 73"/>
                <a:gd name="T4" fmla="*/ 2 w 99"/>
                <a:gd name="T5" fmla="*/ 30 h 73"/>
                <a:gd name="T6" fmla="*/ 2 w 99"/>
                <a:gd name="T7" fmla="*/ 30 h 73"/>
                <a:gd name="T8" fmla="*/ 0 w 99"/>
                <a:gd name="T9" fmla="*/ 17 h 73"/>
                <a:gd name="T10" fmla="*/ 4 w 99"/>
                <a:gd name="T11" fmla="*/ 13 h 73"/>
                <a:gd name="T12" fmla="*/ 7 w 99"/>
                <a:gd name="T13" fmla="*/ 12 h 73"/>
                <a:gd name="T14" fmla="*/ 8 w 99"/>
                <a:gd name="T15" fmla="*/ 8 h 73"/>
                <a:gd name="T16" fmla="*/ 10 w 99"/>
                <a:gd name="T17" fmla="*/ 4 h 73"/>
                <a:gd name="T18" fmla="*/ 27 w 99"/>
                <a:gd name="T19" fmla="*/ 0 h 73"/>
                <a:gd name="T20" fmla="*/ 27 w 99"/>
                <a:gd name="T21" fmla="*/ 0 h 73"/>
                <a:gd name="T22" fmla="*/ 33 w 99"/>
                <a:gd name="T23" fmla="*/ 0 h 73"/>
                <a:gd name="T24" fmla="*/ 50 w 99"/>
                <a:gd name="T25" fmla="*/ 3 h 73"/>
                <a:gd name="T26" fmla="*/ 50 w 99"/>
                <a:gd name="T27" fmla="*/ 3 h 73"/>
                <a:gd name="T28" fmla="*/ 53 w 99"/>
                <a:gd name="T29" fmla="*/ 4 h 73"/>
                <a:gd name="T30" fmla="*/ 53 w 99"/>
                <a:gd name="T31" fmla="*/ 4 h 73"/>
                <a:gd name="T32" fmla="*/ 80 w 99"/>
                <a:gd name="T33" fmla="*/ 21 h 73"/>
                <a:gd name="T34" fmla="*/ 99 w 99"/>
                <a:gd name="T35" fmla="*/ 55 h 73"/>
                <a:gd name="T36" fmla="*/ 20 w 99"/>
                <a:gd name="T37" fmla="*/ 5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73">
                  <a:moveTo>
                    <a:pt x="20" y="53"/>
                  </a:moveTo>
                  <a:cubicBezTo>
                    <a:pt x="16" y="50"/>
                    <a:pt x="13" y="48"/>
                    <a:pt x="11" y="46"/>
                  </a:cubicBezTo>
                  <a:cubicBezTo>
                    <a:pt x="6" y="40"/>
                    <a:pt x="3" y="35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5"/>
                    <a:pt x="0" y="20"/>
                    <a:pt x="0" y="17"/>
                  </a:cubicBezTo>
                  <a:cubicBezTo>
                    <a:pt x="0" y="15"/>
                    <a:pt x="1" y="14"/>
                    <a:pt x="4" y="13"/>
                  </a:cubicBezTo>
                  <a:cubicBezTo>
                    <a:pt x="5" y="13"/>
                    <a:pt x="6" y="13"/>
                    <a:pt x="7" y="12"/>
                  </a:cubicBezTo>
                  <a:cubicBezTo>
                    <a:pt x="8" y="11"/>
                    <a:pt x="8" y="10"/>
                    <a:pt x="8" y="8"/>
                  </a:cubicBezTo>
                  <a:cubicBezTo>
                    <a:pt x="8" y="6"/>
                    <a:pt x="8" y="4"/>
                    <a:pt x="10" y="4"/>
                  </a:cubicBezTo>
                  <a:cubicBezTo>
                    <a:pt x="14" y="2"/>
                    <a:pt x="19" y="1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9" y="0"/>
                    <a:pt x="31" y="0"/>
                    <a:pt x="33" y="0"/>
                  </a:cubicBezTo>
                  <a:cubicBezTo>
                    <a:pt x="38" y="0"/>
                    <a:pt x="44" y="1"/>
                    <a:pt x="50" y="3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1" y="3"/>
                    <a:pt x="52" y="3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63" y="7"/>
                    <a:pt x="72" y="13"/>
                    <a:pt x="80" y="21"/>
                  </a:cubicBezTo>
                  <a:cubicBezTo>
                    <a:pt x="93" y="36"/>
                    <a:pt x="99" y="55"/>
                    <a:pt x="99" y="55"/>
                  </a:cubicBezTo>
                  <a:cubicBezTo>
                    <a:pt x="79" y="73"/>
                    <a:pt x="40" y="65"/>
                    <a:pt x="20" y="53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4" name="Freeform 1045">
              <a:extLst>
                <a:ext uri="{FF2B5EF4-FFF2-40B4-BE49-F238E27FC236}">
                  <a16:creationId xmlns:a16="http://schemas.microsoft.com/office/drawing/2014/main" id="{36AB43AA-A614-43EE-9409-BEBF7F1C053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78137" y="5114925"/>
              <a:ext cx="74613" cy="33338"/>
            </a:xfrm>
            <a:custGeom>
              <a:avLst/>
              <a:gdLst>
                <a:gd name="T0" fmla="*/ 0 w 16"/>
                <a:gd name="T1" fmla="*/ 0 h 7"/>
                <a:gd name="T2" fmla="*/ 0 w 16"/>
                <a:gd name="T3" fmla="*/ 0 h 7"/>
                <a:gd name="T4" fmla="*/ 0 w 16"/>
                <a:gd name="T5" fmla="*/ 0 h 7"/>
                <a:gd name="T6" fmla="*/ 3 w 16"/>
                <a:gd name="T7" fmla="*/ 1 h 7"/>
                <a:gd name="T8" fmla="*/ 3 w 16"/>
                <a:gd name="T9" fmla="*/ 1 h 7"/>
                <a:gd name="T10" fmla="*/ 16 w 16"/>
                <a:gd name="T11" fmla="*/ 7 h 7"/>
                <a:gd name="T12" fmla="*/ 16 w 16"/>
                <a:gd name="T13" fmla="*/ 7 h 7"/>
                <a:gd name="T14" fmla="*/ 3 w 16"/>
                <a:gd name="T15" fmla="*/ 1 h 7"/>
                <a:gd name="T16" fmla="*/ 3 w 16"/>
                <a:gd name="T17" fmla="*/ 1 h 7"/>
                <a:gd name="T18" fmla="*/ 0 w 16"/>
                <a:gd name="T19" fmla="*/ 0 h 7"/>
                <a:gd name="T20" fmla="*/ 0 w 16"/>
                <a:gd name="T21" fmla="*/ 0 h 7"/>
                <a:gd name="T22" fmla="*/ 0 w 16"/>
                <a:gd name="T2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7" y="2"/>
                    <a:pt x="12" y="4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2" y="4"/>
                    <a:pt x="7" y="2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5" name="Freeform 1046">
              <a:extLst>
                <a:ext uri="{FF2B5EF4-FFF2-40B4-BE49-F238E27FC236}">
                  <a16:creationId xmlns:a16="http://schemas.microsoft.com/office/drawing/2014/main" id="{6F41B5D8-9405-46F8-81B4-38816EE0D5F4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740025" y="5106988"/>
              <a:ext cx="350838" cy="300038"/>
            </a:xfrm>
            <a:custGeom>
              <a:avLst/>
              <a:gdLst>
                <a:gd name="T0" fmla="*/ 47 w 76"/>
                <a:gd name="T1" fmla="*/ 65 h 65"/>
                <a:gd name="T2" fmla="*/ 59 w 76"/>
                <a:gd name="T3" fmla="*/ 62 h 65"/>
                <a:gd name="T4" fmla="*/ 40 w 76"/>
                <a:gd name="T5" fmla="*/ 60 h 65"/>
                <a:gd name="T6" fmla="*/ 0 w 76"/>
                <a:gd name="T7" fmla="*/ 52 h 65"/>
                <a:gd name="T8" fmla="*/ 72 w 76"/>
                <a:gd name="T9" fmla="*/ 53 h 65"/>
                <a:gd name="T10" fmla="*/ 66 w 76"/>
                <a:gd name="T11" fmla="*/ 50 h 65"/>
                <a:gd name="T12" fmla="*/ 50 w 76"/>
                <a:gd name="T13" fmla="*/ 51 h 65"/>
                <a:gd name="T14" fmla="*/ 71 w 76"/>
                <a:gd name="T15" fmla="*/ 54 h 65"/>
                <a:gd name="T16" fmla="*/ 58 w 76"/>
                <a:gd name="T17" fmla="*/ 47 h 65"/>
                <a:gd name="T18" fmla="*/ 23 w 76"/>
                <a:gd name="T19" fmla="*/ 45 h 65"/>
                <a:gd name="T20" fmla="*/ 44 w 76"/>
                <a:gd name="T21" fmla="*/ 60 h 65"/>
                <a:gd name="T22" fmla="*/ 68 w 76"/>
                <a:gd name="T23" fmla="*/ 60 h 65"/>
                <a:gd name="T24" fmla="*/ 49 w 76"/>
                <a:gd name="T25" fmla="*/ 51 h 65"/>
                <a:gd name="T26" fmla="*/ 39 w 76"/>
                <a:gd name="T27" fmla="*/ 50 h 65"/>
                <a:gd name="T28" fmla="*/ 16 w 76"/>
                <a:gd name="T29" fmla="*/ 39 h 65"/>
                <a:gd name="T30" fmla="*/ 19 w 76"/>
                <a:gd name="T31" fmla="*/ 41 h 65"/>
                <a:gd name="T32" fmla="*/ 49 w 76"/>
                <a:gd name="T33" fmla="*/ 38 h 65"/>
                <a:gd name="T34" fmla="*/ 55 w 76"/>
                <a:gd name="T35" fmla="*/ 40 h 65"/>
                <a:gd name="T36" fmla="*/ 38 w 76"/>
                <a:gd name="T37" fmla="*/ 34 h 65"/>
                <a:gd name="T38" fmla="*/ 52 w 76"/>
                <a:gd name="T39" fmla="*/ 43 h 65"/>
                <a:gd name="T40" fmla="*/ 38 w 76"/>
                <a:gd name="T41" fmla="*/ 34 h 65"/>
                <a:gd name="T42" fmla="*/ 38 w 76"/>
                <a:gd name="T43" fmla="*/ 36 h 65"/>
                <a:gd name="T44" fmla="*/ 34 w 76"/>
                <a:gd name="T45" fmla="*/ 33 h 65"/>
                <a:gd name="T46" fmla="*/ 51 w 76"/>
                <a:gd name="T47" fmla="*/ 31 h 65"/>
                <a:gd name="T48" fmla="*/ 59 w 76"/>
                <a:gd name="T49" fmla="*/ 41 h 65"/>
                <a:gd name="T50" fmla="*/ 56 w 76"/>
                <a:gd name="T51" fmla="*/ 41 h 65"/>
                <a:gd name="T52" fmla="*/ 74 w 76"/>
                <a:gd name="T53" fmla="*/ 50 h 65"/>
                <a:gd name="T54" fmla="*/ 71 w 76"/>
                <a:gd name="T55" fmla="*/ 44 h 65"/>
                <a:gd name="T56" fmla="*/ 58 w 76"/>
                <a:gd name="T57" fmla="*/ 33 h 65"/>
                <a:gd name="T58" fmla="*/ 38 w 76"/>
                <a:gd name="T59" fmla="*/ 24 h 65"/>
                <a:gd name="T60" fmla="*/ 52 w 76"/>
                <a:gd name="T61" fmla="*/ 34 h 65"/>
                <a:gd name="T62" fmla="*/ 50 w 76"/>
                <a:gd name="T63" fmla="*/ 30 h 65"/>
                <a:gd name="T64" fmla="*/ 28 w 76"/>
                <a:gd name="T65" fmla="*/ 20 h 65"/>
                <a:gd name="T66" fmla="*/ 37 w 76"/>
                <a:gd name="T67" fmla="*/ 24 h 65"/>
                <a:gd name="T68" fmla="*/ 28 w 76"/>
                <a:gd name="T69" fmla="*/ 20 h 65"/>
                <a:gd name="T70" fmla="*/ 21 w 76"/>
                <a:gd name="T71" fmla="*/ 1 h 65"/>
                <a:gd name="T72" fmla="*/ 46 w 76"/>
                <a:gd name="T73" fmla="*/ 9 h 65"/>
                <a:gd name="T74" fmla="*/ 33 w 76"/>
                <a:gd name="T75" fmla="*/ 3 h 65"/>
                <a:gd name="T76" fmla="*/ 30 w 76"/>
                <a:gd name="T77" fmla="*/ 2 h 65"/>
                <a:gd name="T78" fmla="*/ 22 w 76"/>
                <a:gd name="T7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6" h="65">
                  <a:moveTo>
                    <a:pt x="0" y="52"/>
                  </a:moveTo>
                  <a:cubicBezTo>
                    <a:pt x="12" y="59"/>
                    <a:pt x="30" y="65"/>
                    <a:pt x="47" y="65"/>
                  </a:cubicBezTo>
                  <a:cubicBezTo>
                    <a:pt x="53" y="65"/>
                    <a:pt x="59" y="64"/>
                    <a:pt x="64" y="62"/>
                  </a:cubicBezTo>
                  <a:cubicBezTo>
                    <a:pt x="63" y="62"/>
                    <a:pt x="61" y="62"/>
                    <a:pt x="59" y="62"/>
                  </a:cubicBezTo>
                  <a:cubicBezTo>
                    <a:pt x="54" y="62"/>
                    <a:pt x="48" y="62"/>
                    <a:pt x="41" y="60"/>
                  </a:cubicBezTo>
                  <a:cubicBezTo>
                    <a:pt x="41" y="60"/>
                    <a:pt x="41" y="60"/>
                    <a:pt x="40" y="60"/>
                  </a:cubicBezTo>
                  <a:cubicBezTo>
                    <a:pt x="35" y="60"/>
                    <a:pt x="28" y="59"/>
                    <a:pt x="24" y="58"/>
                  </a:cubicBezTo>
                  <a:cubicBezTo>
                    <a:pt x="8" y="54"/>
                    <a:pt x="8" y="54"/>
                    <a:pt x="0" y="52"/>
                  </a:cubicBezTo>
                  <a:moveTo>
                    <a:pt x="66" y="50"/>
                  </a:moveTo>
                  <a:cubicBezTo>
                    <a:pt x="68" y="51"/>
                    <a:pt x="70" y="52"/>
                    <a:pt x="72" y="53"/>
                  </a:cubicBezTo>
                  <a:cubicBezTo>
                    <a:pt x="72" y="52"/>
                    <a:pt x="73" y="52"/>
                    <a:pt x="73" y="51"/>
                  </a:cubicBezTo>
                  <a:cubicBezTo>
                    <a:pt x="71" y="51"/>
                    <a:pt x="69" y="51"/>
                    <a:pt x="66" y="50"/>
                  </a:cubicBezTo>
                  <a:moveTo>
                    <a:pt x="58" y="47"/>
                  </a:moveTo>
                  <a:cubicBezTo>
                    <a:pt x="60" y="49"/>
                    <a:pt x="56" y="51"/>
                    <a:pt x="50" y="51"/>
                  </a:cubicBezTo>
                  <a:cubicBezTo>
                    <a:pt x="57" y="56"/>
                    <a:pt x="65" y="58"/>
                    <a:pt x="69" y="59"/>
                  </a:cubicBezTo>
                  <a:cubicBezTo>
                    <a:pt x="70" y="57"/>
                    <a:pt x="70" y="56"/>
                    <a:pt x="71" y="54"/>
                  </a:cubicBezTo>
                  <a:cubicBezTo>
                    <a:pt x="68" y="53"/>
                    <a:pt x="65" y="51"/>
                    <a:pt x="62" y="48"/>
                  </a:cubicBezTo>
                  <a:cubicBezTo>
                    <a:pt x="61" y="48"/>
                    <a:pt x="60" y="47"/>
                    <a:pt x="58" y="47"/>
                  </a:cubicBezTo>
                  <a:moveTo>
                    <a:pt x="21" y="42"/>
                  </a:moveTo>
                  <a:cubicBezTo>
                    <a:pt x="21" y="43"/>
                    <a:pt x="22" y="44"/>
                    <a:pt x="23" y="45"/>
                  </a:cubicBezTo>
                  <a:cubicBezTo>
                    <a:pt x="29" y="50"/>
                    <a:pt x="38" y="56"/>
                    <a:pt x="45" y="58"/>
                  </a:cubicBezTo>
                  <a:cubicBezTo>
                    <a:pt x="50" y="59"/>
                    <a:pt x="49" y="59"/>
                    <a:pt x="44" y="60"/>
                  </a:cubicBezTo>
                  <a:cubicBezTo>
                    <a:pt x="49" y="61"/>
                    <a:pt x="53" y="61"/>
                    <a:pt x="57" y="61"/>
                  </a:cubicBezTo>
                  <a:cubicBezTo>
                    <a:pt x="62" y="61"/>
                    <a:pt x="66" y="61"/>
                    <a:pt x="68" y="60"/>
                  </a:cubicBezTo>
                  <a:cubicBezTo>
                    <a:pt x="68" y="60"/>
                    <a:pt x="69" y="60"/>
                    <a:pt x="69" y="60"/>
                  </a:cubicBezTo>
                  <a:cubicBezTo>
                    <a:pt x="64" y="59"/>
                    <a:pt x="56" y="56"/>
                    <a:pt x="49" y="51"/>
                  </a:cubicBezTo>
                  <a:cubicBezTo>
                    <a:pt x="49" y="51"/>
                    <a:pt x="49" y="51"/>
                    <a:pt x="49" y="51"/>
                  </a:cubicBezTo>
                  <a:cubicBezTo>
                    <a:pt x="46" y="51"/>
                    <a:pt x="42" y="51"/>
                    <a:pt x="39" y="50"/>
                  </a:cubicBezTo>
                  <a:cubicBezTo>
                    <a:pt x="33" y="48"/>
                    <a:pt x="26" y="44"/>
                    <a:pt x="21" y="42"/>
                  </a:cubicBezTo>
                  <a:moveTo>
                    <a:pt x="16" y="39"/>
                  </a:moveTo>
                  <a:cubicBezTo>
                    <a:pt x="16" y="39"/>
                    <a:pt x="17" y="41"/>
                    <a:pt x="20" y="43"/>
                  </a:cubicBezTo>
                  <a:cubicBezTo>
                    <a:pt x="20" y="42"/>
                    <a:pt x="19" y="42"/>
                    <a:pt x="19" y="41"/>
                  </a:cubicBezTo>
                  <a:cubicBezTo>
                    <a:pt x="17" y="40"/>
                    <a:pt x="16" y="39"/>
                    <a:pt x="16" y="39"/>
                  </a:cubicBezTo>
                  <a:moveTo>
                    <a:pt x="49" y="38"/>
                  </a:moveTo>
                  <a:cubicBezTo>
                    <a:pt x="51" y="41"/>
                    <a:pt x="55" y="44"/>
                    <a:pt x="59" y="46"/>
                  </a:cubicBezTo>
                  <a:cubicBezTo>
                    <a:pt x="58" y="44"/>
                    <a:pt x="56" y="43"/>
                    <a:pt x="55" y="40"/>
                  </a:cubicBezTo>
                  <a:cubicBezTo>
                    <a:pt x="53" y="40"/>
                    <a:pt x="51" y="39"/>
                    <a:pt x="49" y="38"/>
                  </a:cubicBezTo>
                  <a:moveTo>
                    <a:pt x="38" y="34"/>
                  </a:moveTo>
                  <a:cubicBezTo>
                    <a:pt x="39" y="35"/>
                    <a:pt x="39" y="36"/>
                    <a:pt x="39" y="37"/>
                  </a:cubicBezTo>
                  <a:cubicBezTo>
                    <a:pt x="43" y="39"/>
                    <a:pt x="48" y="41"/>
                    <a:pt x="52" y="43"/>
                  </a:cubicBezTo>
                  <a:cubicBezTo>
                    <a:pt x="50" y="41"/>
                    <a:pt x="49" y="39"/>
                    <a:pt x="47" y="37"/>
                  </a:cubicBezTo>
                  <a:cubicBezTo>
                    <a:pt x="44" y="36"/>
                    <a:pt x="41" y="35"/>
                    <a:pt x="38" y="34"/>
                  </a:cubicBezTo>
                  <a:moveTo>
                    <a:pt x="33" y="33"/>
                  </a:moveTo>
                  <a:cubicBezTo>
                    <a:pt x="30" y="33"/>
                    <a:pt x="33" y="34"/>
                    <a:pt x="38" y="36"/>
                  </a:cubicBezTo>
                  <a:cubicBezTo>
                    <a:pt x="38" y="35"/>
                    <a:pt x="38" y="34"/>
                    <a:pt x="37" y="33"/>
                  </a:cubicBezTo>
                  <a:cubicBezTo>
                    <a:pt x="36" y="33"/>
                    <a:pt x="35" y="33"/>
                    <a:pt x="34" y="33"/>
                  </a:cubicBezTo>
                  <a:cubicBezTo>
                    <a:pt x="33" y="33"/>
                    <a:pt x="33" y="33"/>
                    <a:pt x="33" y="33"/>
                  </a:cubicBezTo>
                  <a:moveTo>
                    <a:pt x="51" y="31"/>
                  </a:moveTo>
                  <a:cubicBezTo>
                    <a:pt x="52" y="32"/>
                    <a:pt x="52" y="34"/>
                    <a:pt x="53" y="35"/>
                  </a:cubicBezTo>
                  <a:cubicBezTo>
                    <a:pt x="56" y="37"/>
                    <a:pt x="59" y="39"/>
                    <a:pt x="59" y="41"/>
                  </a:cubicBezTo>
                  <a:cubicBezTo>
                    <a:pt x="59" y="41"/>
                    <a:pt x="59" y="42"/>
                    <a:pt x="58" y="42"/>
                  </a:cubicBezTo>
                  <a:cubicBezTo>
                    <a:pt x="58" y="42"/>
                    <a:pt x="57" y="41"/>
                    <a:pt x="56" y="41"/>
                  </a:cubicBezTo>
                  <a:cubicBezTo>
                    <a:pt x="58" y="43"/>
                    <a:pt x="60" y="45"/>
                    <a:pt x="62" y="47"/>
                  </a:cubicBezTo>
                  <a:cubicBezTo>
                    <a:pt x="67" y="49"/>
                    <a:pt x="71" y="49"/>
                    <a:pt x="74" y="50"/>
                  </a:cubicBezTo>
                  <a:cubicBezTo>
                    <a:pt x="75" y="49"/>
                    <a:pt x="75" y="48"/>
                    <a:pt x="76" y="47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7" y="41"/>
                    <a:pt x="63" y="37"/>
                    <a:pt x="59" y="33"/>
                  </a:cubicBezTo>
                  <a:cubicBezTo>
                    <a:pt x="59" y="33"/>
                    <a:pt x="59" y="33"/>
                    <a:pt x="58" y="33"/>
                  </a:cubicBezTo>
                  <a:cubicBezTo>
                    <a:pt x="57" y="33"/>
                    <a:pt x="54" y="33"/>
                    <a:pt x="51" y="31"/>
                  </a:cubicBezTo>
                  <a:moveTo>
                    <a:pt x="38" y="24"/>
                  </a:moveTo>
                  <a:cubicBezTo>
                    <a:pt x="39" y="25"/>
                    <a:pt x="39" y="26"/>
                    <a:pt x="39" y="26"/>
                  </a:cubicBezTo>
                  <a:cubicBezTo>
                    <a:pt x="43" y="29"/>
                    <a:pt x="48" y="32"/>
                    <a:pt x="52" y="34"/>
                  </a:cubicBezTo>
                  <a:cubicBezTo>
                    <a:pt x="51" y="33"/>
                    <a:pt x="51" y="32"/>
                    <a:pt x="51" y="30"/>
                  </a:cubicBezTo>
                  <a:cubicBezTo>
                    <a:pt x="50" y="30"/>
                    <a:pt x="50" y="30"/>
                    <a:pt x="50" y="30"/>
                  </a:cubicBezTo>
                  <a:cubicBezTo>
                    <a:pt x="46" y="28"/>
                    <a:pt x="42" y="26"/>
                    <a:pt x="38" y="24"/>
                  </a:cubicBezTo>
                  <a:moveTo>
                    <a:pt x="28" y="20"/>
                  </a:moveTo>
                  <a:cubicBezTo>
                    <a:pt x="28" y="20"/>
                    <a:pt x="32" y="22"/>
                    <a:pt x="36" y="25"/>
                  </a:cubicBezTo>
                  <a:cubicBezTo>
                    <a:pt x="36" y="25"/>
                    <a:pt x="37" y="24"/>
                    <a:pt x="37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2" y="21"/>
                    <a:pt x="28" y="20"/>
                    <a:pt x="28" y="20"/>
                  </a:cubicBezTo>
                  <a:moveTo>
                    <a:pt x="22" y="0"/>
                  </a:moveTo>
                  <a:cubicBezTo>
                    <a:pt x="22" y="0"/>
                    <a:pt x="21" y="1"/>
                    <a:pt x="21" y="1"/>
                  </a:cubicBezTo>
                  <a:cubicBezTo>
                    <a:pt x="25" y="2"/>
                    <a:pt x="38" y="7"/>
                    <a:pt x="48" y="14"/>
                  </a:cubicBezTo>
                  <a:cubicBezTo>
                    <a:pt x="47" y="12"/>
                    <a:pt x="46" y="10"/>
                    <a:pt x="46" y="9"/>
                  </a:cubicBezTo>
                  <a:cubicBezTo>
                    <a:pt x="42" y="6"/>
                    <a:pt x="37" y="4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2" y="2"/>
                    <a:pt x="31" y="2"/>
                    <a:pt x="30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9" y="1"/>
                    <a:pt x="24" y="0"/>
                    <a:pt x="22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6" name="Freeform 1047">
              <a:extLst>
                <a:ext uri="{FF2B5EF4-FFF2-40B4-BE49-F238E27FC236}">
                  <a16:creationId xmlns:a16="http://schemas.microsoft.com/office/drawing/2014/main" id="{4E866B07-4EF4-413E-BFEF-35D4809734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600325" y="4870450"/>
              <a:ext cx="292100" cy="468313"/>
            </a:xfrm>
            <a:custGeom>
              <a:avLst/>
              <a:gdLst>
                <a:gd name="T0" fmla="*/ 37 w 63"/>
                <a:gd name="T1" fmla="*/ 101 h 101"/>
                <a:gd name="T2" fmla="*/ 28 w 63"/>
                <a:gd name="T3" fmla="*/ 95 h 101"/>
                <a:gd name="T4" fmla="*/ 1 w 63"/>
                <a:gd name="T5" fmla="*/ 51 h 101"/>
                <a:gd name="T6" fmla="*/ 1 w 63"/>
                <a:gd name="T7" fmla="*/ 51 h 101"/>
                <a:gd name="T8" fmla="*/ 0 w 63"/>
                <a:gd name="T9" fmla="*/ 46 h 101"/>
                <a:gd name="T10" fmla="*/ 1 w 63"/>
                <a:gd name="T11" fmla="*/ 33 h 101"/>
                <a:gd name="T12" fmla="*/ 7 w 63"/>
                <a:gd name="T13" fmla="*/ 12 h 101"/>
                <a:gd name="T14" fmla="*/ 8 w 63"/>
                <a:gd name="T15" fmla="*/ 12 h 101"/>
                <a:gd name="T16" fmla="*/ 9 w 63"/>
                <a:gd name="T17" fmla="*/ 10 h 101"/>
                <a:gd name="T18" fmla="*/ 9 w 63"/>
                <a:gd name="T19" fmla="*/ 9 h 101"/>
                <a:gd name="T20" fmla="*/ 19 w 63"/>
                <a:gd name="T21" fmla="*/ 2 h 101"/>
                <a:gd name="T22" fmla="*/ 20 w 63"/>
                <a:gd name="T23" fmla="*/ 3 h 101"/>
                <a:gd name="T24" fmla="*/ 25 w 63"/>
                <a:gd name="T25" fmla="*/ 2 h 101"/>
                <a:gd name="T26" fmla="*/ 31 w 63"/>
                <a:gd name="T27" fmla="*/ 1 h 101"/>
                <a:gd name="T28" fmla="*/ 31 w 63"/>
                <a:gd name="T29" fmla="*/ 1 h 101"/>
                <a:gd name="T30" fmla="*/ 36 w 63"/>
                <a:gd name="T31" fmla="*/ 4 h 101"/>
                <a:gd name="T32" fmla="*/ 43 w 63"/>
                <a:gd name="T33" fmla="*/ 9 h 101"/>
                <a:gd name="T34" fmla="*/ 60 w 63"/>
                <a:gd name="T35" fmla="*/ 34 h 101"/>
                <a:gd name="T36" fmla="*/ 60 w 63"/>
                <a:gd name="T37" fmla="*/ 34 h 101"/>
                <a:gd name="T38" fmla="*/ 62 w 63"/>
                <a:gd name="T39" fmla="*/ 52 h 101"/>
                <a:gd name="T40" fmla="*/ 49 w 63"/>
                <a:gd name="T41" fmla="*/ 87 h 101"/>
                <a:gd name="T42" fmla="*/ 37 w 63"/>
                <a:gd name="T43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" h="101">
                  <a:moveTo>
                    <a:pt x="37" y="101"/>
                  </a:moveTo>
                  <a:cubicBezTo>
                    <a:pt x="28" y="95"/>
                    <a:pt x="28" y="95"/>
                    <a:pt x="28" y="95"/>
                  </a:cubicBezTo>
                  <a:cubicBezTo>
                    <a:pt x="14" y="84"/>
                    <a:pt x="4" y="68"/>
                    <a:pt x="1" y="5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49"/>
                    <a:pt x="1" y="48"/>
                    <a:pt x="0" y="46"/>
                  </a:cubicBezTo>
                  <a:cubicBezTo>
                    <a:pt x="0" y="42"/>
                    <a:pt x="0" y="38"/>
                    <a:pt x="1" y="33"/>
                  </a:cubicBezTo>
                  <a:cubicBezTo>
                    <a:pt x="2" y="24"/>
                    <a:pt x="5" y="17"/>
                    <a:pt x="7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1"/>
                    <a:pt x="8" y="11"/>
                    <a:pt x="9" y="1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3" y="3"/>
                    <a:pt x="17" y="0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2" y="4"/>
                    <a:pt x="24" y="3"/>
                    <a:pt x="25" y="2"/>
                  </a:cubicBezTo>
                  <a:cubicBezTo>
                    <a:pt x="27" y="2"/>
                    <a:pt x="29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3" y="2"/>
                    <a:pt x="35" y="3"/>
                    <a:pt x="36" y="4"/>
                  </a:cubicBezTo>
                  <a:cubicBezTo>
                    <a:pt x="39" y="6"/>
                    <a:pt x="41" y="7"/>
                    <a:pt x="43" y="9"/>
                  </a:cubicBezTo>
                  <a:cubicBezTo>
                    <a:pt x="52" y="17"/>
                    <a:pt x="58" y="25"/>
                    <a:pt x="60" y="34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62" y="40"/>
                    <a:pt x="63" y="47"/>
                    <a:pt x="62" y="52"/>
                  </a:cubicBezTo>
                  <a:cubicBezTo>
                    <a:pt x="62" y="65"/>
                    <a:pt x="57" y="77"/>
                    <a:pt x="49" y="87"/>
                  </a:cubicBezTo>
                  <a:cubicBezTo>
                    <a:pt x="37" y="101"/>
                    <a:pt x="37" y="101"/>
                    <a:pt x="37" y="10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7" name="Freeform 1048">
              <a:extLst>
                <a:ext uri="{FF2B5EF4-FFF2-40B4-BE49-F238E27FC236}">
                  <a16:creationId xmlns:a16="http://schemas.microsoft.com/office/drawing/2014/main" id="{CD0B2091-02AA-42CB-B9EB-B1C6E3AF0ED2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600325" y="5018088"/>
              <a:ext cx="292100" cy="306388"/>
            </a:xfrm>
            <a:custGeom>
              <a:avLst/>
              <a:gdLst>
                <a:gd name="T0" fmla="*/ 13 w 63"/>
                <a:gd name="T1" fmla="*/ 47 h 66"/>
                <a:gd name="T2" fmla="*/ 28 w 63"/>
                <a:gd name="T3" fmla="*/ 63 h 66"/>
                <a:gd name="T4" fmla="*/ 33 w 63"/>
                <a:gd name="T5" fmla="*/ 66 h 66"/>
                <a:gd name="T6" fmla="*/ 36 w 63"/>
                <a:gd name="T7" fmla="*/ 63 h 66"/>
                <a:gd name="T8" fmla="*/ 32 w 63"/>
                <a:gd name="T9" fmla="*/ 58 h 66"/>
                <a:gd name="T10" fmla="*/ 27 w 63"/>
                <a:gd name="T11" fmla="*/ 53 h 66"/>
                <a:gd name="T12" fmla="*/ 27 w 63"/>
                <a:gd name="T13" fmla="*/ 55 h 66"/>
                <a:gd name="T14" fmla="*/ 26 w 63"/>
                <a:gd name="T15" fmla="*/ 55 h 66"/>
                <a:gd name="T16" fmla="*/ 19 w 63"/>
                <a:gd name="T17" fmla="*/ 49 h 66"/>
                <a:gd name="T18" fmla="*/ 13 w 63"/>
                <a:gd name="T19" fmla="*/ 47 h 66"/>
                <a:gd name="T20" fmla="*/ 24 w 63"/>
                <a:gd name="T21" fmla="*/ 40 h 66"/>
                <a:gd name="T22" fmla="*/ 27 w 63"/>
                <a:gd name="T23" fmla="*/ 52 h 66"/>
                <a:gd name="T24" fmla="*/ 37 w 63"/>
                <a:gd name="T25" fmla="*/ 62 h 66"/>
                <a:gd name="T26" fmla="*/ 40 w 63"/>
                <a:gd name="T27" fmla="*/ 59 h 66"/>
                <a:gd name="T28" fmla="*/ 34 w 63"/>
                <a:gd name="T29" fmla="*/ 49 h 66"/>
                <a:gd name="T30" fmla="*/ 33 w 63"/>
                <a:gd name="T31" fmla="*/ 49 h 66"/>
                <a:gd name="T32" fmla="*/ 33 w 63"/>
                <a:gd name="T33" fmla="*/ 49 h 66"/>
                <a:gd name="T34" fmla="*/ 28 w 63"/>
                <a:gd name="T35" fmla="*/ 43 h 66"/>
                <a:gd name="T36" fmla="*/ 24 w 63"/>
                <a:gd name="T37" fmla="*/ 40 h 66"/>
                <a:gd name="T38" fmla="*/ 19 w 63"/>
                <a:gd name="T39" fmla="*/ 28 h 66"/>
                <a:gd name="T40" fmla="*/ 23 w 63"/>
                <a:gd name="T41" fmla="*/ 39 h 66"/>
                <a:gd name="T42" fmla="*/ 27 w 63"/>
                <a:gd name="T43" fmla="*/ 41 h 66"/>
                <a:gd name="T44" fmla="*/ 19 w 63"/>
                <a:gd name="T45" fmla="*/ 28 h 66"/>
                <a:gd name="T46" fmla="*/ 33 w 63"/>
                <a:gd name="T47" fmla="*/ 27 h 66"/>
                <a:gd name="T48" fmla="*/ 34 w 63"/>
                <a:gd name="T49" fmla="*/ 47 h 66"/>
                <a:gd name="T50" fmla="*/ 40 w 63"/>
                <a:gd name="T51" fmla="*/ 55 h 66"/>
                <a:gd name="T52" fmla="*/ 39 w 63"/>
                <a:gd name="T53" fmla="*/ 46 h 66"/>
                <a:gd name="T54" fmla="*/ 38 w 63"/>
                <a:gd name="T55" fmla="*/ 48 h 66"/>
                <a:gd name="T56" fmla="*/ 36 w 63"/>
                <a:gd name="T57" fmla="*/ 35 h 66"/>
                <a:gd name="T58" fmla="*/ 33 w 63"/>
                <a:gd name="T59" fmla="*/ 27 h 66"/>
                <a:gd name="T60" fmla="*/ 30 w 63"/>
                <a:gd name="T61" fmla="*/ 16 h 66"/>
                <a:gd name="T62" fmla="*/ 32 w 63"/>
                <a:gd name="T63" fmla="*/ 24 h 66"/>
                <a:gd name="T64" fmla="*/ 35 w 63"/>
                <a:gd name="T65" fmla="*/ 28 h 66"/>
                <a:gd name="T66" fmla="*/ 30 w 63"/>
                <a:gd name="T67" fmla="*/ 16 h 66"/>
                <a:gd name="T68" fmla="*/ 2 w 63"/>
                <a:gd name="T69" fmla="*/ 10 h 66"/>
                <a:gd name="T70" fmla="*/ 1 w 63"/>
                <a:gd name="T71" fmla="*/ 19 h 66"/>
                <a:gd name="T72" fmla="*/ 1 w 63"/>
                <a:gd name="T73" fmla="*/ 19 h 66"/>
                <a:gd name="T74" fmla="*/ 1 w 63"/>
                <a:gd name="T75" fmla="*/ 19 h 66"/>
                <a:gd name="T76" fmla="*/ 1 w 63"/>
                <a:gd name="T77" fmla="*/ 19 h 66"/>
                <a:gd name="T78" fmla="*/ 12 w 63"/>
                <a:gd name="T79" fmla="*/ 47 h 66"/>
                <a:gd name="T80" fmla="*/ 18 w 63"/>
                <a:gd name="T81" fmla="*/ 48 h 66"/>
                <a:gd name="T82" fmla="*/ 11 w 63"/>
                <a:gd name="T83" fmla="*/ 37 h 66"/>
                <a:gd name="T84" fmla="*/ 10 w 63"/>
                <a:gd name="T85" fmla="*/ 37 h 66"/>
                <a:gd name="T86" fmla="*/ 9 w 63"/>
                <a:gd name="T87" fmla="*/ 34 h 66"/>
                <a:gd name="T88" fmla="*/ 2 w 63"/>
                <a:gd name="T89" fmla="*/ 10 h 66"/>
                <a:gd name="T90" fmla="*/ 2 w 63"/>
                <a:gd name="T91" fmla="*/ 10 h 66"/>
                <a:gd name="T92" fmla="*/ 45 w 63"/>
                <a:gd name="T93" fmla="*/ 6 h 66"/>
                <a:gd name="T94" fmla="*/ 40 w 63"/>
                <a:gd name="T95" fmla="*/ 44 h 66"/>
                <a:gd name="T96" fmla="*/ 41 w 63"/>
                <a:gd name="T97" fmla="*/ 57 h 66"/>
                <a:gd name="T98" fmla="*/ 45 w 63"/>
                <a:gd name="T99" fmla="*/ 53 h 66"/>
                <a:gd name="T100" fmla="*/ 44 w 63"/>
                <a:gd name="T101" fmla="*/ 52 h 66"/>
                <a:gd name="T102" fmla="*/ 45 w 63"/>
                <a:gd name="T103" fmla="*/ 6 h 66"/>
                <a:gd name="T104" fmla="*/ 58 w 63"/>
                <a:gd name="T105" fmla="*/ 0 h 66"/>
                <a:gd name="T106" fmla="*/ 58 w 63"/>
                <a:gd name="T107" fmla="*/ 0 h 66"/>
                <a:gd name="T108" fmla="*/ 55 w 63"/>
                <a:gd name="T109" fmla="*/ 42 h 66"/>
                <a:gd name="T110" fmla="*/ 59 w 63"/>
                <a:gd name="T111" fmla="*/ 36 h 66"/>
                <a:gd name="T112" fmla="*/ 62 w 63"/>
                <a:gd name="T113" fmla="*/ 20 h 66"/>
                <a:gd name="T114" fmla="*/ 63 w 63"/>
                <a:gd name="T115" fmla="*/ 17 h 66"/>
                <a:gd name="T116" fmla="*/ 60 w 63"/>
                <a:gd name="T117" fmla="*/ 2 h 66"/>
                <a:gd name="T118" fmla="*/ 60 w 63"/>
                <a:gd name="T119" fmla="*/ 2 h 66"/>
                <a:gd name="T120" fmla="*/ 60 w 63"/>
                <a:gd name="T121" fmla="*/ 2 h 66"/>
                <a:gd name="T122" fmla="*/ 58 w 63"/>
                <a:gd name="T12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" h="66">
                  <a:moveTo>
                    <a:pt x="13" y="47"/>
                  </a:moveTo>
                  <a:cubicBezTo>
                    <a:pt x="17" y="53"/>
                    <a:pt x="22" y="58"/>
                    <a:pt x="28" y="63"/>
                  </a:cubicBezTo>
                  <a:cubicBezTo>
                    <a:pt x="33" y="66"/>
                    <a:pt x="33" y="66"/>
                    <a:pt x="33" y="66"/>
                  </a:cubicBezTo>
                  <a:cubicBezTo>
                    <a:pt x="34" y="65"/>
                    <a:pt x="35" y="64"/>
                    <a:pt x="36" y="63"/>
                  </a:cubicBezTo>
                  <a:cubicBezTo>
                    <a:pt x="35" y="61"/>
                    <a:pt x="33" y="59"/>
                    <a:pt x="32" y="58"/>
                  </a:cubicBezTo>
                  <a:cubicBezTo>
                    <a:pt x="30" y="56"/>
                    <a:pt x="29" y="55"/>
                    <a:pt x="27" y="53"/>
                  </a:cubicBezTo>
                  <a:cubicBezTo>
                    <a:pt x="27" y="54"/>
                    <a:pt x="27" y="54"/>
                    <a:pt x="27" y="55"/>
                  </a:cubicBezTo>
                  <a:cubicBezTo>
                    <a:pt x="27" y="55"/>
                    <a:pt x="27" y="55"/>
                    <a:pt x="26" y="55"/>
                  </a:cubicBezTo>
                  <a:cubicBezTo>
                    <a:pt x="25" y="55"/>
                    <a:pt x="22" y="53"/>
                    <a:pt x="19" y="49"/>
                  </a:cubicBezTo>
                  <a:cubicBezTo>
                    <a:pt x="16" y="48"/>
                    <a:pt x="14" y="48"/>
                    <a:pt x="13" y="47"/>
                  </a:cubicBezTo>
                  <a:moveTo>
                    <a:pt x="24" y="40"/>
                  </a:moveTo>
                  <a:cubicBezTo>
                    <a:pt x="25" y="45"/>
                    <a:pt x="27" y="49"/>
                    <a:pt x="27" y="52"/>
                  </a:cubicBezTo>
                  <a:cubicBezTo>
                    <a:pt x="31" y="55"/>
                    <a:pt x="34" y="58"/>
                    <a:pt x="37" y="62"/>
                  </a:cubicBezTo>
                  <a:cubicBezTo>
                    <a:pt x="38" y="61"/>
                    <a:pt x="39" y="60"/>
                    <a:pt x="40" y="59"/>
                  </a:cubicBezTo>
                  <a:cubicBezTo>
                    <a:pt x="38" y="56"/>
                    <a:pt x="37" y="53"/>
                    <a:pt x="34" y="49"/>
                  </a:cubicBezTo>
                  <a:cubicBezTo>
                    <a:pt x="34" y="49"/>
                    <a:pt x="34" y="49"/>
                    <a:pt x="33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9"/>
                    <a:pt x="30" y="46"/>
                    <a:pt x="28" y="43"/>
                  </a:cubicBezTo>
                  <a:cubicBezTo>
                    <a:pt x="27" y="42"/>
                    <a:pt x="25" y="41"/>
                    <a:pt x="24" y="40"/>
                  </a:cubicBezTo>
                  <a:moveTo>
                    <a:pt x="19" y="28"/>
                  </a:moveTo>
                  <a:cubicBezTo>
                    <a:pt x="19" y="28"/>
                    <a:pt x="21" y="33"/>
                    <a:pt x="23" y="39"/>
                  </a:cubicBezTo>
                  <a:cubicBezTo>
                    <a:pt x="25" y="40"/>
                    <a:pt x="26" y="40"/>
                    <a:pt x="27" y="41"/>
                  </a:cubicBezTo>
                  <a:cubicBezTo>
                    <a:pt x="23" y="35"/>
                    <a:pt x="19" y="28"/>
                    <a:pt x="19" y="28"/>
                  </a:cubicBezTo>
                  <a:moveTo>
                    <a:pt x="33" y="27"/>
                  </a:moveTo>
                  <a:cubicBezTo>
                    <a:pt x="34" y="33"/>
                    <a:pt x="35" y="42"/>
                    <a:pt x="34" y="47"/>
                  </a:cubicBezTo>
                  <a:cubicBezTo>
                    <a:pt x="37" y="50"/>
                    <a:pt x="38" y="53"/>
                    <a:pt x="40" y="55"/>
                  </a:cubicBezTo>
                  <a:cubicBezTo>
                    <a:pt x="40" y="53"/>
                    <a:pt x="40" y="50"/>
                    <a:pt x="39" y="46"/>
                  </a:cubicBezTo>
                  <a:cubicBezTo>
                    <a:pt x="39" y="47"/>
                    <a:pt x="39" y="47"/>
                    <a:pt x="38" y="48"/>
                  </a:cubicBezTo>
                  <a:cubicBezTo>
                    <a:pt x="38" y="43"/>
                    <a:pt x="37" y="39"/>
                    <a:pt x="36" y="35"/>
                  </a:cubicBezTo>
                  <a:cubicBezTo>
                    <a:pt x="36" y="32"/>
                    <a:pt x="34" y="29"/>
                    <a:pt x="33" y="27"/>
                  </a:cubicBezTo>
                  <a:moveTo>
                    <a:pt x="30" y="16"/>
                  </a:moveTo>
                  <a:cubicBezTo>
                    <a:pt x="30" y="16"/>
                    <a:pt x="31" y="19"/>
                    <a:pt x="32" y="24"/>
                  </a:cubicBezTo>
                  <a:cubicBezTo>
                    <a:pt x="33" y="25"/>
                    <a:pt x="34" y="27"/>
                    <a:pt x="35" y="28"/>
                  </a:cubicBezTo>
                  <a:cubicBezTo>
                    <a:pt x="33" y="21"/>
                    <a:pt x="30" y="16"/>
                    <a:pt x="30" y="16"/>
                  </a:cubicBezTo>
                  <a:moveTo>
                    <a:pt x="2" y="10"/>
                  </a:moveTo>
                  <a:cubicBezTo>
                    <a:pt x="0" y="10"/>
                    <a:pt x="1" y="18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2" y="29"/>
                    <a:pt x="6" y="38"/>
                    <a:pt x="12" y="47"/>
                  </a:cubicBezTo>
                  <a:cubicBezTo>
                    <a:pt x="14" y="47"/>
                    <a:pt x="16" y="47"/>
                    <a:pt x="18" y="48"/>
                  </a:cubicBezTo>
                  <a:cubicBezTo>
                    <a:pt x="16" y="45"/>
                    <a:pt x="13" y="41"/>
                    <a:pt x="11" y="37"/>
                  </a:cubicBezTo>
                  <a:cubicBezTo>
                    <a:pt x="11" y="37"/>
                    <a:pt x="11" y="37"/>
                    <a:pt x="10" y="37"/>
                  </a:cubicBezTo>
                  <a:cubicBezTo>
                    <a:pt x="9" y="36"/>
                    <a:pt x="9" y="35"/>
                    <a:pt x="9" y="34"/>
                  </a:cubicBezTo>
                  <a:cubicBezTo>
                    <a:pt x="6" y="27"/>
                    <a:pt x="3" y="19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moveTo>
                    <a:pt x="45" y="6"/>
                  </a:moveTo>
                  <a:cubicBezTo>
                    <a:pt x="45" y="6"/>
                    <a:pt x="46" y="31"/>
                    <a:pt x="40" y="44"/>
                  </a:cubicBezTo>
                  <a:cubicBezTo>
                    <a:pt x="41" y="49"/>
                    <a:pt x="41" y="53"/>
                    <a:pt x="41" y="57"/>
                  </a:cubicBezTo>
                  <a:cubicBezTo>
                    <a:pt x="43" y="56"/>
                    <a:pt x="44" y="55"/>
                    <a:pt x="45" y="53"/>
                  </a:cubicBezTo>
                  <a:cubicBezTo>
                    <a:pt x="45" y="53"/>
                    <a:pt x="44" y="53"/>
                    <a:pt x="44" y="52"/>
                  </a:cubicBezTo>
                  <a:cubicBezTo>
                    <a:pt x="51" y="28"/>
                    <a:pt x="45" y="6"/>
                    <a:pt x="45" y="6"/>
                  </a:cubicBezTo>
                  <a:moveTo>
                    <a:pt x="58" y="0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63" y="20"/>
                    <a:pt x="55" y="42"/>
                  </a:cubicBezTo>
                  <a:cubicBezTo>
                    <a:pt x="57" y="40"/>
                    <a:pt x="58" y="38"/>
                    <a:pt x="59" y="36"/>
                  </a:cubicBezTo>
                  <a:cubicBezTo>
                    <a:pt x="61" y="31"/>
                    <a:pt x="62" y="26"/>
                    <a:pt x="62" y="20"/>
                  </a:cubicBezTo>
                  <a:cubicBezTo>
                    <a:pt x="62" y="19"/>
                    <a:pt x="63" y="18"/>
                    <a:pt x="63" y="17"/>
                  </a:cubicBezTo>
                  <a:cubicBezTo>
                    <a:pt x="63" y="12"/>
                    <a:pt x="62" y="7"/>
                    <a:pt x="60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0"/>
                    <a:pt x="59" y="0"/>
                    <a:pt x="58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8" name="Freeform 1049">
              <a:extLst>
                <a:ext uri="{FF2B5EF4-FFF2-40B4-BE49-F238E27FC236}">
                  <a16:creationId xmlns:a16="http://schemas.microsoft.com/office/drawing/2014/main" id="{2AFDC7A8-4F2F-45C9-94AD-91A2A0BCE4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16212" y="5222875"/>
              <a:ext cx="147638" cy="147638"/>
            </a:xfrm>
            <a:custGeom>
              <a:avLst/>
              <a:gdLst>
                <a:gd name="T0" fmla="*/ 2 w 32"/>
                <a:gd name="T1" fmla="*/ 3 h 32"/>
                <a:gd name="T2" fmla="*/ 13 w 32"/>
                <a:gd name="T3" fmla="*/ 22 h 32"/>
                <a:gd name="T4" fmla="*/ 32 w 32"/>
                <a:gd name="T5" fmla="*/ 31 h 32"/>
                <a:gd name="T6" fmla="*/ 30 w 32"/>
                <a:gd name="T7" fmla="*/ 32 h 32"/>
                <a:gd name="T8" fmla="*/ 1 w 32"/>
                <a:gd name="T9" fmla="*/ 3 h 32"/>
                <a:gd name="T10" fmla="*/ 1 w 32"/>
                <a:gd name="T11" fmla="*/ 3 h 32"/>
                <a:gd name="T12" fmla="*/ 0 w 32"/>
                <a:gd name="T13" fmla="*/ 1 h 32"/>
                <a:gd name="T14" fmla="*/ 2 w 32"/>
                <a:gd name="T15" fmla="*/ 1 h 32"/>
                <a:gd name="T16" fmla="*/ 2 w 32"/>
                <a:gd name="T17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2">
                  <a:moveTo>
                    <a:pt x="2" y="3"/>
                  </a:moveTo>
                  <a:cubicBezTo>
                    <a:pt x="3" y="7"/>
                    <a:pt x="5" y="16"/>
                    <a:pt x="13" y="22"/>
                  </a:cubicBezTo>
                  <a:cubicBezTo>
                    <a:pt x="24" y="30"/>
                    <a:pt x="32" y="31"/>
                    <a:pt x="32" y="31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6" y="28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2" y="1"/>
                  </a:cubicBezTo>
                  <a:cubicBezTo>
                    <a:pt x="3" y="3"/>
                    <a:pt x="2" y="3"/>
                    <a:pt x="2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9" name="Freeform 1050">
              <a:extLst>
                <a:ext uri="{FF2B5EF4-FFF2-40B4-BE49-F238E27FC236}">
                  <a16:creationId xmlns:a16="http://schemas.microsoft.com/office/drawing/2014/main" id="{059CE0F4-4D80-415A-B646-A075CA8906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11450" y="5194300"/>
              <a:ext cx="166688" cy="144463"/>
            </a:xfrm>
            <a:custGeom>
              <a:avLst/>
              <a:gdLst>
                <a:gd name="T0" fmla="*/ 34 w 36"/>
                <a:gd name="T1" fmla="*/ 31 h 31"/>
                <a:gd name="T2" fmla="*/ 36 w 36"/>
                <a:gd name="T3" fmla="*/ 31 h 31"/>
                <a:gd name="T4" fmla="*/ 3 w 36"/>
                <a:gd name="T5" fmla="*/ 3 h 31"/>
                <a:gd name="T6" fmla="*/ 2 w 36"/>
                <a:gd name="T7" fmla="*/ 0 h 31"/>
                <a:gd name="T8" fmla="*/ 2 w 36"/>
                <a:gd name="T9" fmla="*/ 3 h 31"/>
                <a:gd name="T10" fmla="*/ 2 w 36"/>
                <a:gd name="T11" fmla="*/ 3 h 31"/>
                <a:gd name="T12" fmla="*/ 10 w 36"/>
                <a:gd name="T13" fmla="*/ 15 h 31"/>
                <a:gd name="T14" fmla="*/ 34 w 36"/>
                <a:gd name="T1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1">
                  <a:moveTo>
                    <a:pt x="34" y="31"/>
                  </a:moveTo>
                  <a:cubicBezTo>
                    <a:pt x="36" y="31"/>
                    <a:pt x="36" y="31"/>
                    <a:pt x="36" y="31"/>
                  </a:cubicBezTo>
                  <a:cubicBezTo>
                    <a:pt x="36" y="31"/>
                    <a:pt x="11" y="21"/>
                    <a:pt x="3" y="3"/>
                  </a:cubicBezTo>
                  <a:cubicBezTo>
                    <a:pt x="3" y="3"/>
                    <a:pt x="3" y="1"/>
                    <a:pt x="2" y="0"/>
                  </a:cubicBezTo>
                  <a:cubicBezTo>
                    <a:pt x="1" y="0"/>
                    <a:pt x="0" y="2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4" y="6"/>
                    <a:pt x="7" y="11"/>
                    <a:pt x="10" y="15"/>
                  </a:cubicBezTo>
                  <a:cubicBezTo>
                    <a:pt x="17" y="22"/>
                    <a:pt x="30" y="29"/>
                    <a:pt x="34" y="31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0" name="Freeform 1051">
              <a:extLst>
                <a:ext uri="{FF2B5EF4-FFF2-40B4-BE49-F238E27FC236}">
                  <a16:creationId xmlns:a16="http://schemas.microsoft.com/office/drawing/2014/main" id="{1B16D4A9-6141-4B8E-B444-C57C69E072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665412" y="5041900"/>
              <a:ext cx="217488" cy="304800"/>
            </a:xfrm>
            <a:custGeom>
              <a:avLst/>
              <a:gdLst>
                <a:gd name="T0" fmla="*/ 6 w 47"/>
                <a:gd name="T1" fmla="*/ 2 h 66"/>
                <a:gd name="T2" fmla="*/ 3 w 47"/>
                <a:gd name="T3" fmla="*/ 1 h 66"/>
                <a:gd name="T4" fmla="*/ 7 w 47"/>
                <a:gd name="T5" fmla="*/ 4 h 66"/>
                <a:gd name="T6" fmla="*/ 37 w 47"/>
                <a:gd name="T7" fmla="*/ 65 h 66"/>
                <a:gd name="T8" fmla="*/ 39 w 47"/>
                <a:gd name="T9" fmla="*/ 66 h 66"/>
                <a:gd name="T10" fmla="*/ 6 w 47"/>
                <a:gd name="T11" fmla="*/ 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66">
                  <a:moveTo>
                    <a:pt x="6" y="2"/>
                  </a:moveTo>
                  <a:cubicBezTo>
                    <a:pt x="5" y="1"/>
                    <a:pt x="4" y="0"/>
                    <a:pt x="3" y="1"/>
                  </a:cubicBezTo>
                  <a:cubicBezTo>
                    <a:pt x="0" y="3"/>
                    <a:pt x="5" y="7"/>
                    <a:pt x="7" y="4"/>
                  </a:cubicBezTo>
                  <a:cubicBezTo>
                    <a:pt x="47" y="15"/>
                    <a:pt x="37" y="65"/>
                    <a:pt x="37" y="65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39" y="65"/>
                    <a:pt x="47" y="13"/>
                    <a:pt x="6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1" name="Freeform 1052">
              <a:extLst>
                <a:ext uri="{FF2B5EF4-FFF2-40B4-BE49-F238E27FC236}">
                  <a16:creationId xmlns:a16="http://schemas.microsoft.com/office/drawing/2014/main" id="{65A7281F-E1BE-4B04-9783-882E250AE0E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76537" y="5249863"/>
              <a:ext cx="176213" cy="161925"/>
            </a:xfrm>
            <a:custGeom>
              <a:avLst/>
              <a:gdLst>
                <a:gd name="T0" fmla="*/ 1 w 38"/>
                <a:gd name="T1" fmla="*/ 4 h 35"/>
                <a:gd name="T2" fmla="*/ 1 w 38"/>
                <a:gd name="T3" fmla="*/ 1 h 35"/>
                <a:gd name="T4" fmla="*/ 2 w 38"/>
                <a:gd name="T5" fmla="*/ 5 h 35"/>
                <a:gd name="T6" fmla="*/ 38 w 38"/>
                <a:gd name="T7" fmla="*/ 33 h 35"/>
                <a:gd name="T8" fmla="*/ 38 w 38"/>
                <a:gd name="T9" fmla="*/ 35 h 35"/>
                <a:gd name="T10" fmla="*/ 1 w 38"/>
                <a:gd name="T11" fmla="*/ 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5">
                  <a:moveTo>
                    <a:pt x="1" y="4"/>
                  </a:move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4" y="4"/>
                    <a:pt x="2" y="5"/>
                  </a:cubicBezTo>
                  <a:cubicBezTo>
                    <a:pt x="3" y="32"/>
                    <a:pt x="38" y="33"/>
                    <a:pt x="38" y="33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8" y="35"/>
                    <a:pt x="2" y="32"/>
                    <a:pt x="1" y="4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2" name="Freeform 1053">
              <a:extLst>
                <a:ext uri="{FF2B5EF4-FFF2-40B4-BE49-F238E27FC236}">
                  <a16:creationId xmlns:a16="http://schemas.microsoft.com/office/drawing/2014/main" id="{369B2C4B-A96C-48F5-9E92-7B83C4E2D0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670175" y="5114925"/>
              <a:ext cx="152400" cy="190500"/>
            </a:xfrm>
            <a:custGeom>
              <a:avLst/>
              <a:gdLst>
                <a:gd name="T0" fmla="*/ 4 w 33"/>
                <a:gd name="T1" fmla="*/ 1 h 41"/>
                <a:gd name="T2" fmla="*/ 2 w 33"/>
                <a:gd name="T3" fmla="*/ 1 h 41"/>
                <a:gd name="T4" fmla="*/ 5 w 33"/>
                <a:gd name="T5" fmla="*/ 3 h 41"/>
                <a:gd name="T6" fmla="*/ 30 w 33"/>
                <a:gd name="T7" fmla="*/ 41 h 41"/>
                <a:gd name="T8" fmla="*/ 32 w 33"/>
                <a:gd name="T9" fmla="*/ 41 h 41"/>
                <a:gd name="T10" fmla="*/ 4 w 33"/>
                <a:gd name="T11" fmla="*/ 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41">
                  <a:moveTo>
                    <a:pt x="4" y="1"/>
                  </a:moveTo>
                  <a:cubicBezTo>
                    <a:pt x="3" y="1"/>
                    <a:pt x="2" y="0"/>
                    <a:pt x="2" y="1"/>
                  </a:cubicBezTo>
                  <a:cubicBezTo>
                    <a:pt x="0" y="2"/>
                    <a:pt x="4" y="5"/>
                    <a:pt x="5" y="3"/>
                  </a:cubicBezTo>
                  <a:cubicBezTo>
                    <a:pt x="33" y="6"/>
                    <a:pt x="30" y="41"/>
                    <a:pt x="30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41"/>
                    <a:pt x="32" y="5"/>
                    <a:pt x="4" y="1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3" name="Freeform 1054">
              <a:extLst>
                <a:ext uri="{FF2B5EF4-FFF2-40B4-BE49-F238E27FC236}">
                  <a16:creationId xmlns:a16="http://schemas.microsoft.com/office/drawing/2014/main" id="{BAC92B5F-7E77-4B1E-99AD-D2E4F2F85F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52725" y="5249863"/>
              <a:ext cx="268288" cy="185738"/>
            </a:xfrm>
            <a:custGeom>
              <a:avLst/>
              <a:gdLst>
                <a:gd name="T0" fmla="*/ 2 w 58"/>
                <a:gd name="T1" fmla="*/ 5 h 40"/>
                <a:gd name="T2" fmla="*/ 1 w 58"/>
                <a:gd name="T3" fmla="*/ 2 h 40"/>
                <a:gd name="T4" fmla="*/ 4 w 58"/>
                <a:gd name="T5" fmla="*/ 6 h 40"/>
                <a:gd name="T6" fmla="*/ 58 w 58"/>
                <a:gd name="T7" fmla="*/ 28 h 40"/>
                <a:gd name="T8" fmla="*/ 58 w 58"/>
                <a:gd name="T9" fmla="*/ 30 h 40"/>
                <a:gd name="T10" fmla="*/ 2 w 58"/>
                <a:gd name="T11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40">
                  <a:moveTo>
                    <a:pt x="2" y="5"/>
                  </a:moveTo>
                  <a:cubicBezTo>
                    <a:pt x="1" y="4"/>
                    <a:pt x="0" y="3"/>
                    <a:pt x="1" y="2"/>
                  </a:cubicBezTo>
                  <a:cubicBezTo>
                    <a:pt x="2" y="0"/>
                    <a:pt x="6" y="4"/>
                    <a:pt x="4" y="6"/>
                  </a:cubicBezTo>
                  <a:cubicBezTo>
                    <a:pt x="15" y="39"/>
                    <a:pt x="57" y="28"/>
                    <a:pt x="58" y="28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8" y="30"/>
                    <a:pt x="13" y="40"/>
                    <a:pt x="2" y="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4" name="Freeform 1055">
              <a:extLst>
                <a:ext uri="{FF2B5EF4-FFF2-40B4-BE49-F238E27FC236}">
                  <a16:creationId xmlns:a16="http://schemas.microsoft.com/office/drawing/2014/main" id="{F4B50116-B453-4ED4-913B-7F7A27967A0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62250" y="5213350"/>
              <a:ext cx="166688" cy="171450"/>
            </a:xfrm>
            <a:custGeom>
              <a:avLst/>
              <a:gdLst>
                <a:gd name="T0" fmla="*/ 2 w 36"/>
                <a:gd name="T1" fmla="*/ 3 h 37"/>
                <a:gd name="T2" fmla="*/ 2 w 36"/>
                <a:gd name="T3" fmla="*/ 1 h 37"/>
                <a:gd name="T4" fmla="*/ 3 w 36"/>
                <a:gd name="T5" fmla="*/ 4 h 37"/>
                <a:gd name="T6" fmla="*/ 36 w 36"/>
                <a:gd name="T7" fmla="*/ 36 h 37"/>
                <a:gd name="T8" fmla="*/ 36 w 36"/>
                <a:gd name="T9" fmla="*/ 37 h 37"/>
                <a:gd name="T10" fmla="*/ 2 w 36"/>
                <a:gd name="T11" fmla="*/ 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7">
                  <a:moveTo>
                    <a:pt x="2" y="3"/>
                  </a:moveTo>
                  <a:cubicBezTo>
                    <a:pt x="2" y="3"/>
                    <a:pt x="1" y="1"/>
                    <a:pt x="2" y="1"/>
                  </a:cubicBezTo>
                  <a:cubicBezTo>
                    <a:pt x="3" y="0"/>
                    <a:pt x="5" y="4"/>
                    <a:pt x="3" y="4"/>
                  </a:cubicBezTo>
                  <a:cubicBezTo>
                    <a:pt x="2" y="32"/>
                    <a:pt x="36" y="36"/>
                    <a:pt x="36" y="36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37"/>
                    <a:pt x="0" y="32"/>
                    <a:pt x="2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5" name="Freeform 1056">
              <a:extLst>
                <a:ext uri="{FF2B5EF4-FFF2-40B4-BE49-F238E27FC236}">
                  <a16:creationId xmlns:a16="http://schemas.microsoft.com/office/drawing/2014/main" id="{E8F72C50-3409-48B5-BFF2-E8C5E507F8B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693987" y="5175250"/>
              <a:ext cx="160338" cy="139700"/>
            </a:xfrm>
            <a:custGeom>
              <a:avLst/>
              <a:gdLst>
                <a:gd name="T0" fmla="*/ 4 w 35"/>
                <a:gd name="T1" fmla="*/ 2 h 30"/>
                <a:gd name="T2" fmla="*/ 24 w 35"/>
                <a:gd name="T3" fmla="*/ 13 h 30"/>
                <a:gd name="T4" fmla="*/ 34 w 35"/>
                <a:gd name="T5" fmla="*/ 30 h 30"/>
                <a:gd name="T6" fmla="*/ 35 w 35"/>
                <a:gd name="T7" fmla="*/ 29 h 30"/>
                <a:gd name="T8" fmla="*/ 4 w 35"/>
                <a:gd name="T9" fmla="*/ 2 h 30"/>
                <a:gd name="T10" fmla="*/ 4 w 35"/>
                <a:gd name="T11" fmla="*/ 2 h 30"/>
                <a:gd name="T12" fmla="*/ 2 w 35"/>
                <a:gd name="T13" fmla="*/ 0 h 30"/>
                <a:gd name="T14" fmla="*/ 2 w 35"/>
                <a:gd name="T15" fmla="*/ 3 h 30"/>
                <a:gd name="T16" fmla="*/ 4 w 35"/>
                <a:gd name="T17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30">
                  <a:moveTo>
                    <a:pt x="4" y="2"/>
                  </a:moveTo>
                  <a:cubicBezTo>
                    <a:pt x="8" y="3"/>
                    <a:pt x="17" y="5"/>
                    <a:pt x="24" y="13"/>
                  </a:cubicBezTo>
                  <a:cubicBezTo>
                    <a:pt x="32" y="22"/>
                    <a:pt x="34" y="30"/>
                    <a:pt x="34" y="30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29" y="5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1"/>
                    <a:pt x="2" y="0"/>
                  </a:cubicBezTo>
                  <a:cubicBezTo>
                    <a:pt x="1" y="0"/>
                    <a:pt x="0" y="2"/>
                    <a:pt x="2" y="3"/>
                  </a:cubicBezTo>
                  <a:cubicBezTo>
                    <a:pt x="4" y="3"/>
                    <a:pt x="4" y="3"/>
                    <a:pt x="4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6" name="Freeform 1057">
              <a:extLst>
                <a:ext uri="{FF2B5EF4-FFF2-40B4-BE49-F238E27FC236}">
                  <a16:creationId xmlns:a16="http://schemas.microsoft.com/office/drawing/2014/main" id="{266DD305-63E2-46BE-BD6E-A4EC18D3101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693987" y="5226050"/>
              <a:ext cx="160338" cy="139700"/>
            </a:xfrm>
            <a:custGeom>
              <a:avLst/>
              <a:gdLst>
                <a:gd name="T0" fmla="*/ 4 w 35"/>
                <a:gd name="T1" fmla="*/ 2 h 30"/>
                <a:gd name="T2" fmla="*/ 24 w 35"/>
                <a:gd name="T3" fmla="*/ 13 h 30"/>
                <a:gd name="T4" fmla="*/ 33 w 35"/>
                <a:gd name="T5" fmla="*/ 30 h 30"/>
                <a:gd name="T6" fmla="*/ 35 w 35"/>
                <a:gd name="T7" fmla="*/ 29 h 30"/>
                <a:gd name="T8" fmla="*/ 4 w 35"/>
                <a:gd name="T9" fmla="*/ 2 h 30"/>
                <a:gd name="T10" fmla="*/ 4 w 35"/>
                <a:gd name="T11" fmla="*/ 2 h 30"/>
                <a:gd name="T12" fmla="*/ 2 w 35"/>
                <a:gd name="T13" fmla="*/ 0 h 30"/>
                <a:gd name="T14" fmla="*/ 2 w 35"/>
                <a:gd name="T15" fmla="*/ 3 h 30"/>
                <a:gd name="T16" fmla="*/ 4 w 35"/>
                <a:gd name="T17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30">
                  <a:moveTo>
                    <a:pt x="4" y="2"/>
                  </a:moveTo>
                  <a:cubicBezTo>
                    <a:pt x="8" y="3"/>
                    <a:pt x="17" y="5"/>
                    <a:pt x="24" y="13"/>
                  </a:cubicBezTo>
                  <a:cubicBezTo>
                    <a:pt x="32" y="22"/>
                    <a:pt x="33" y="30"/>
                    <a:pt x="33" y="30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29" y="5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1"/>
                    <a:pt x="2" y="1"/>
                    <a:pt x="2" y="0"/>
                  </a:cubicBezTo>
                  <a:cubicBezTo>
                    <a:pt x="0" y="0"/>
                    <a:pt x="0" y="2"/>
                    <a:pt x="2" y="3"/>
                  </a:cubicBezTo>
                  <a:cubicBezTo>
                    <a:pt x="4" y="3"/>
                    <a:pt x="4" y="3"/>
                    <a:pt x="4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7" name="Freeform 1058">
              <a:extLst>
                <a:ext uri="{FF2B5EF4-FFF2-40B4-BE49-F238E27FC236}">
                  <a16:creationId xmlns:a16="http://schemas.microsoft.com/office/drawing/2014/main" id="{F6FE46DF-3747-4EE7-B360-203CE6A39E6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16212" y="5235575"/>
              <a:ext cx="185738" cy="120650"/>
            </a:xfrm>
            <a:custGeom>
              <a:avLst/>
              <a:gdLst>
                <a:gd name="T0" fmla="*/ 3 w 40"/>
                <a:gd name="T1" fmla="*/ 4 h 26"/>
                <a:gd name="T2" fmla="*/ 20 w 40"/>
                <a:gd name="T3" fmla="*/ 19 h 26"/>
                <a:gd name="T4" fmla="*/ 40 w 40"/>
                <a:gd name="T5" fmla="*/ 22 h 26"/>
                <a:gd name="T6" fmla="*/ 39 w 40"/>
                <a:gd name="T7" fmla="*/ 23 h 26"/>
                <a:gd name="T8" fmla="*/ 3 w 40"/>
                <a:gd name="T9" fmla="*/ 4 h 26"/>
                <a:gd name="T10" fmla="*/ 3 w 40"/>
                <a:gd name="T11" fmla="*/ 4 h 26"/>
                <a:gd name="T12" fmla="*/ 1 w 40"/>
                <a:gd name="T13" fmla="*/ 2 h 26"/>
                <a:gd name="T14" fmla="*/ 3 w 40"/>
                <a:gd name="T15" fmla="*/ 2 h 26"/>
                <a:gd name="T16" fmla="*/ 3 w 40"/>
                <a:gd name="T17" fmla="*/ 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6">
                  <a:moveTo>
                    <a:pt x="3" y="4"/>
                  </a:moveTo>
                  <a:cubicBezTo>
                    <a:pt x="5" y="7"/>
                    <a:pt x="11" y="15"/>
                    <a:pt x="20" y="19"/>
                  </a:cubicBezTo>
                  <a:cubicBezTo>
                    <a:pt x="32" y="23"/>
                    <a:pt x="40" y="22"/>
                    <a:pt x="40" y="2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9" y="23"/>
                    <a:pt x="15" y="26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1" y="3"/>
                    <a:pt x="1" y="2"/>
                  </a:cubicBezTo>
                  <a:cubicBezTo>
                    <a:pt x="0" y="1"/>
                    <a:pt x="2" y="0"/>
                    <a:pt x="3" y="2"/>
                  </a:cubicBezTo>
                  <a:cubicBezTo>
                    <a:pt x="4" y="3"/>
                    <a:pt x="4" y="4"/>
                    <a:pt x="3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8" name="Freeform 1059">
              <a:extLst>
                <a:ext uri="{FF2B5EF4-FFF2-40B4-BE49-F238E27FC236}">
                  <a16:creationId xmlns:a16="http://schemas.microsoft.com/office/drawing/2014/main" id="{7BA107D2-40F9-4D15-B761-A1A3F5A7C42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32062" y="4994275"/>
              <a:ext cx="503238" cy="593725"/>
            </a:xfrm>
            <a:custGeom>
              <a:avLst/>
              <a:gdLst>
                <a:gd name="T0" fmla="*/ 29 w 109"/>
                <a:gd name="T1" fmla="*/ 110 h 128"/>
                <a:gd name="T2" fmla="*/ 33 w 109"/>
                <a:gd name="T3" fmla="*/ 106 h 128"/>
                <a:gd name="T4" fmla="*/ 34 w 109"/>
                <a:gd name="T5" fmla="*/ 106 h 128"/>
                <a:gd name="T6" fmla="*/ 59 w 109"/>
                <a:gd name="T7" fmla="*/ 78 h 128"/>
                <a:gd name="T8" fmla="*/ 67 w 109"/>
                <a:gd name="T9" fmla="*/ 67 h 128"/>
                <a:gd name="T10" fmla="*/ 67 w 109"/>
                <a:gd name="T11" fmla="*/ 67 h 128"/>
                <a:gd name="T12" fmla="*/ 72 w 109"/>
                <a:gd name="T13" fmla="*/ 63 h 128"/>
                <a:gd name="T14" fmla="*/ 95 w 109"/>
                <a:gd name="T15" fmla="*/ 33 h 128"/>
                <a:gd name="T16" fmla="*/ 96 w 109"/>
                <a:gd name="T17" fmla="*/ 31 h 128"/>
                <a:gd name="T18" fmla="*/ 107 w 109"/>
                <a:gd name="T19" fmla="*/ 19 h 128"/>
                <a:gd name="T20" fmla="*/ 104 w 109"/>
                <a:gd name="T21" fmla="*/ 42 h 128"/>
                <a:gd name="T22" fmla="*/ 97 w 109"/>
                <a:gd name="T23" fmla="*/ 61 h 128"/>
                <a:gd name="T24" fmla="*/ 97 w 109"/>
                <a:gd name="T25" fmla="*/ 61 h 128"/>
                <a:gd name="T26" fmla="*/ 97 w 109"/>
                <a:gd name="T27" fmla="*/ 62 h 128"/>
                <a:gd name="T28" fmla="*/ 96 w 109"/>
                <a:gd name="T29" fmla="*/ 62 h 128"/>
                <a:gd name="T30" fmla="*/ 96 w 109"/>
                <a:gd name="T31" fmla="*/ 63 h 128"/>
                <a:gd name="T32" fmla="*/ 90 w 109"/>
                <a:gd name="T33" fmla="*/ 71 h 128"/>
                <a:gd name="T34" fmla="*/ 73 w 109"/>
                <a:gd name="T35" fmla="*/ 81 h 128"/>
                <a:gd name="T36" fmla="*/ 68 w 109"/>
                <a:gd name="T37" fmla="*/ 85 h 128"/>
                <a:gd name="T38" fmla="*/ 61 w 109"/>
                <a:gd name="T39" fmla="*/ 99 h 128"/>
                <a:gd name="T40" fmla="*/ 49 w 109"/>
                <a:gd name="T41" fmla="*/ 112 h 128"/>
                <a:gd name="T42" fmla="*/ 49 w 109"/>
                <a:gd name="T43" fmla="*/ 112 h 128"/>
                <a:gd name="T44" fmla="*/ 36 w 109"/>
                <a:gd name="T45" fmla="*/ 121 h 128"/>
                <a:gd name="T46" fmla="*/ 24 w 109"/>
                <a:gd name="T47" fmla="*/ 125 h 128"/>
                <a:gd name="T48" fmla="*/ 29 w 109"/>
                <a:gd name="T49" fmla="*/ 1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" h="128">
                  <a:moveTo>
                    <a:pt x="29" y="110"/>
                  </a:moveTo>
                  <a:cubicBezTo>
                    <a:pt x="31" y="109"/>
                    <a:pt x="32" y="108"/>
                    <a:pt x="33" y="106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44" y="98"/>
                    <a:pt x="54" y="93"/>
                    <a:pt x="59" y="78"/>
                  </a:cubicBezTo>
                  <a:cubicBezTo>
                    <a:pt x="59" y="78"/>
                    <a:pt x="62" y="73"/>
                    <a:pt x="67" y="67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68" y="66"/>
                    <a:pt x="70" y="64"/>
                    <a:pt x="72" y="63"/>
                  </a:cubicBezTo>
                  <a:cubicBezTo>
                    <a:pt x="78" y="57"/>
                    <a:pt x="91" y="42"/>
                    <a:pt x="95" y="33"/>
                  </a:cubicBezTo>
                  <a:cubicBezTo>
                    <a:pt x="95" y="32"/>
                    <a:pt x="96" y="32"/>
                    <a:pt x="96" y="31"/>
                  </a:cubicBezTo>
                  <a:cubicBezTo>
                    <a:pt x="107" y="0"/>
                    <a:pt x="109" y="14"/>
                    <a:pt x="107" y="19"/>
                  </a:cubicBezTo>
                  <a:cubicBezTo>
                    <a:pt x="106" y="25"/>
                    <a:pt x="106" y="33"/>
                    <a:pt x="104" y="42"/>
                  </a:cubicBezTo>
                  <a:cubicBezTo>
                    <a:pt x="103" y="48"/>
                    <a:pt x="101" y="55"/>
                    <a:pt x="97" y="61"/>
                  </a:cubicBezTo>
                  <a:cubicBezTo>
                    <a:pt x="97" y="61"/>
                    <a:pt x="97" y="61"/>
                    <a:pt x="97" y="61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2"/>
                    <a:pt x="96" y="62"/>
                  </a:cubicBezTo>
                  <a:cubicBezTo>
                    <a:pt x="96" y="63"/>
                    <a:pt x="96" y="63"/>
                    <a:pt x="96" y="63"/>
                  </a:cubicBezTo>
                  <a:cubicBezTo>
                    <a:pt x="94" y="66"/>
                    <a:pt x="92" y="68"/>
                    <a:pt x="90" y="71"/>
                  </a:cubicBezTo>
                  <a:cubicBezTo>
                    <a:pt x="83" y="78"/>
                    <a:pt x="78" y="81"/>
                    <a:pt x="73" y="81"/>
                  </a:cubicBezTo>
                  <a:cubicBezTo>
                    <a:pt x="71" y="81"/>
                    <a:pt x="69" y="83"/>
                    <a:pt x="68" y="85"/>
                  </a:cubicBezTo>
                  <a:cubicBezTo>
                    <a:pt x="67" y="89"/>
                    <a:pt x="65" y="94"/>
                    <a:pt x="61" y="99"/>
                  </a:cubicBezTo>
                  <a:cubicBezTo>
                    <a:pt x="57" y="105"/>
                    <a:pt x="53" y="109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5" y="116"/>
                    <a:pt x="40" y="119"/>
                    <a:pt x="36" y="121"/>
                  </a:cubicBezTo>
                  <a:cubicBezTo>
                    <a:pt x="31" y="123"/>
                    <a:pt x="27" y="125"/>
                    <a:pt x="24" y="125"/>
                  </a:cubicBezTo>
                  <a:cubicBezTo>
                    <a:pt x="0" y="128"/>
                    <a:pt x="16" y="121"/>
                    <a:pt x="29" y="11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9" name="Freeform 1060">
              <a:extLst>
                <a:ext uri="{FF2B5EF4-FFF2-40B4-BE49-F238E27FC236}">
                  <a16:creationId xmlns:a16="http://schemas.microsoft.com/office/drawing/2014/main" id="{1F138144-FD39-40DB-9750-EF96019EA00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82862" y="5259388"/>
              <a:ext cx="234950" cy="258763"/>
            </a:xfrm>
            <a:custGeom>
              <a:avLst/>
              <a:gdLst>
                <a:gd name="T0" fmla="*/ 38 w 51"/>
                <a:gd name="T1" fmla="*/ 0 h 56"/>
                <a:gd name="T2" fmla="*/ 35 w 51"/>
                <a:gd name="T3" fmla="*/ 10 h 56"/>
                <a:gd name="T4" fmla="*/ 27 w 51"/>
                <a:gd name="T5" fmla="*/ 20 h 56"/>
                <a:gd name="T6" fmla="*/ 27 w 51"/>
                <a:gd name="T7" fmla="*/ 20 h 56"/>
                <a:gd name="T8" fmla="*/ 26 w 51"/>
                <a:gd name="T9" fmla="*/ 10 h 56"/>
                <a:gd name="T10" fmla="*/ 25 w 51"/>
                <a:gd name="T11" fmla="*/ 18 h 56"/>
                <a:gd name="T12" fmla="*/ 23 w 51"/>
                <a:gd name="T13" fmla="*/ 22 h 56"/>
                <a:gd name="T14" fmla="*/ 12 w 51"/>
                <a:gd name="T15" fmla="*/ 27 h 56"/>
                <a:gd name="T16" fmla="*/ 14 w 51"/>
                <a:gd name="T17" fmla="*/ 28 h 56"/>
                <a:gd name="T18" fmla="*/ 18 w 51"/>
                <a:gd name="T19" fmla="*/ 26 h 56"/>
                <a:gd name="T20" fmla="*/ 20 w 51"/>
                <a:gd name="T21" fmla="*/ 25 h 56"/>
                <a:gd name="T22" fmla="*/ 20 w 51"/>
                <a:gd name="T23" fmla="*/ 25 h 56"/>
                <a:gd name="T24" fmla="*/ 14 w 51"/>
                <a:gd name="T25" fmla="*/ 33 h 56"/>
                <a:gd name="T26" fmla="*/ 1 w 51"/>
                <a:gd name="T27" fmla="*/ 42 h 56"/>
                <a:gd name="T28" fmla="*/ 15 w 51"/>
                <a:gd name="T29" fmla="*/ 34 h 56"/>
                <a:gd name="T30" fmla="*/ 15 w 51"/>
                <a:gd name="T31" fmla="*/ 34 h 56"/>
                <a:gd name="T32" fmla="*/ 12 w 51"/>
                <a:gd name="T33" fmla="*/ 43 h 56"/>
                <a:gd name="T34" fmla="*/ 1 w 51"/>
                <a:gd name="T35" fmla="*/ 56 h 56"/>
                <a:gd name="T36" fmla="*/ 2 w 51"/>
                <a:gd name="T37" fmla="*/ 55 h 56"/>
                <a:gd name="T38" fmla="*/ 2 w 51"/>
                <a:gd name="T39" fmla="*/ 55 h 56"/>
                <a:gd name="T40" fmla="*/ 14 w 51"/>
                <a:gd name="T41" fmla="*/ 42 h 56"/>
                <a:gd name="T42" fmla="*/ 21 w 51"/>
                <a:gd name="T43" fmla="*/ 28 h 56"/>
                <a:gd name="T44" fmla="*/ 26 w 51"/>
                <a:gd name="T45" fmla="*/ 24 h 56"/>
                <a:gd name="T46" fmla="*/ 43 w 51"/>
                <a:gd name="T47" fmla="*/ 14 h 56"/>
                <a:gd name="T48" fmla="*/ 49 w 51"/>
                <a:gd name="T49" fmla="*/ 6 h 56"/>
                <a:gd name="T50" fmla="*/ 49 w 51"/>
                <a:gd name="T51" fmla="*/ 5 h 56"/>
                <a:gd name="T52" fmla="*/ 50 w 51"/>
                <a:gd name="T53" fmla="*/ 5 h 56"/>
                <a:gd name="T54" fmla="*/ 50 w 51"/>
                <a:gd name="T55" fmla="*/ 4 h 56"/>
                <a:gd name="T56" fmla="*/ 50 w 51"/>
                <a:gd name="T57" fmla="*/ 4 h 56"/>
                <a:gd name="T58" fmla="*/ 51 w 51"/>
                <a:gd name="T59" fmla="*/ 0 h 56"/>
                <a:gd name="T60" fmla="*/ 51 w 51"/>
                <a:gd name="T61" fmla="*/ 0 h 56"/>
                <a:gd name="T62" fmla="*/ 34 w 51"/>
                <a:gd name="T63" fmla="*/ 19 h 56"/>
                <a:gd name="T64" fmla="*/ 31 w 51"/>
                <a:gd name="T65" fmla="*/ 19 h 56"/>
                <a:gd name="T66" fmla="*/ 38 w 51"/>
                <a:gd name="T67" fmla="*/ 3 h 56"/>
                <a:gd name="T68" fmla="*/ 38 w 51"/>
                <a:gd name="T6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" h="56">
                  <a:moveTo>
                    <a:pt x="38" y="0"/>
                  </a:moveTo>
                  <a:cubicBezTo>
                    <a:pt x="38" y="0"/>
                    <a:pt x="37" y="3"/>
                    <a:pt x="35" y="10"/>
                  </a:cubicBezTo>
                  <a:cubicBezTo>
                    <a:pt x="33" y="16"/>
                    <a:pt x="29" y="18"/>
                    <a:pt x="27" y="20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6" y="20"/>
                    <a:pt x="29" y="14"/>
                    <a:pt x="26" y="10"/>
                  </a:cubicBezTo>
                  <a:cubicBezTo>
                    <a:pt x="26" y="13"/>
                    <a:pt x="27" y="15"/>
                    <a:pt x="25" y="18"/>
                  </a:cubicBezTo>
                  <a:cubicBezTo>
                    <a:pt x="23" y="20"/>
                    <a:pt x="24" y="21"/>
                    <a:pt x="23" y="22"/>
                  </a:cubicBezTo>
                  <a:cubicBezTo>
                    <a:pt x="21" y="23"/>
                    <a:pt x="16" y="26"/>
                    <a:pt x="12" y="27"/>
                  </a:cubicBezTo>
                  <a:cubicBezTo>
                    <a:pt x="12" y="27"/>
                    <a:pt x="13" y="28"/>
                    <a:pt x="14" y="28"/>
                  </a:cubicBezTo>
                  <a:cubicBezTo>
                    <a:pt x="15" y="28"/>
                    <a:pt x="17" y="27"/>
                    <a:pt x="18" y="26"/>
                  </a:cubicBezTo>
                  <a:cubicBezTo>
                    <a:pt x="19" y="26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1" y="26"/>
                    <a:pt x="20" y="27"/>
                    <a:pt x="14" y="33"/>
                  </a:cubicBezTo>
                  <a:cubicBezTo>
                    <a:pt x="9" y="37"/>
                    <a:pt x="7" y="38"/>
                    <a:pt x="1" y="42"/>
                  </a:cubicBezTo>
                  <a:cubicBezTo>
                    <a:pt x="11" y="40"/>
                    <a:pt x="13" y="35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7" y="34"/>
                    <a:pt x="15" y="38"/>
                    <a:pt x="12" y="43"/>
                  </a:cubicBezTo>
                  <a:cubicBezTo>
                    <a:pt x="8" y="49"/>
                    <a:pt x="0" y="56"/>
                    <a:pt x="1" y="56"/>
                  </a:cubicBezTo>
                  <a:cubicBezTo>
                    <a:pt x="1" y="56"/>
                    <a:pt x="2" y="56"/>
                    <a:pt x="2" y="55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6" y="52"/>
                    <a:pt x="10" y="48"/>
                    <a:pt x="14" y="42"/>
                  </a:cubicBezTo>
                  <a:cubicBezTo>
                    <a:pt x="18" y="37"/>
                    <a:pt x="20" y="32"/>
                    <a:pt x="21" y="28"/>
                  </a:cubicBezTo>
                  <a:cubicBezTo>
                    <a:pt x="22" y="26"/>
                    <a:pt x="24" y="24"/>
                    <a:pt x="26" y="24"/>
                  </a:cubicBezTo>
                  <a:cubicBezTo>
                    <a:pt x="31" y="24"/>
                    <a:pt x="36" y="21"/>
                    <a:pt x="43" y="14"/>
                  </a:cubicBezTo>
                  <a:cubicBezTo>
                    <a:pt x="45" y="11"/>
                    <a:pt x="47" y="9"/>
                    <a:pt x="49" y="6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1" y="3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47" y="6"/>
                    <a:pt x="40" y="18"/>
                    <a:pt x="34" y="19"/>
                  </a:cubicBezTo>
                  <a:cubicBezTo>
                    <a:pt x="32" y="19"/>
                    <a:pt x="32" y="19"/>
                    <a:pt x="31" y="19"/>
                  </a:cubicBezTo>
                  <a:cubicBezTo>
                    <a:pt x="30" y="19"/>
                    <a:pt x="37" y="16"/>
                    <a:pt x="38" y="3"/>
                  </a:cubicBezTo>
                  <a:cubicBezTo>
                    <a:pt x="38" y="1"/>
                    <a:pt x="38" y="0"/>
                    <a:pt x="38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0" name="Freeform 1061">
              <a:extLst>
                <a:ext uri="{FF2B5EF4-FFF2-40B4-BE49-F238E27FC236}">
                  <a16:creationId xmlns:a16="http://schemas.microsoft.com/office/drawing/2014/main" id="{9DE25027-64F5-44D7-B758-DC780BF414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25737" y="4873625"/>
              <a:ext cx="133350" cy="52388"/>
            </a:xfrm>
            <a:custGeom>
              <a:avLst/>
              <a:gdLst>
                <a:gd name="T0" fmla="*/ 22 w 29"/>
                <a:gd name="T1" fmla="*/ 0 h 11"/>
                <a:gd name="T2" fmla="*/ 18 w 29"/>
                <a:gd name="T3" fmla="*/ 1 h 11"/>
                <a:gd name="T4" fmla="*/ 15 w 29"/>
                <a:gd name="T5" fmla="*/ 3 h 11"/>
                <a:gd name="T6" fmla="*/ 13 w 29"/>
                <a:gd name="T7" fmla="*/ 2 h 11"/>
                <a:gd name="T8" fmla="*/ 12 w 29"/>
                <a:gd name="T9" fmla="*/ 1 h 11"/>
                <a:gd name="T10" fmla="*/ 10 w 29"/>
                <a:gd name="T11" fmla="*/ 1 h 11"/>
                <a:gd name="T12" fmla="*/ 2 w 29"/>
                <a:gd name="T13" fmla="*/ 8 h 11"/>
                <a:gd name="T14" fmla="*/ 2 w 29"/>
                <a:gd name="T15" fmla="*/ 9 h 11"/>
                <a:gd name="T16" fmla="*/ 1 w 29"/>
                <a:gd name="T17" fmla="*/ 10 h 11"/>
                <a:gd name="T18" fmla="*/ 1 w 29"/>
                <a:gd name="T19" fmla="*/ 11 h 11"/>
                <a:gd name="T20" fmla="*/ 0 w 29"/>
                <a:gd name="T21" fmla="*/ 11 h 11"/>
                <a:gd name="T22" fmla="*/ 0 w 29"/>
                <a:gd name="T23" fmla="*/ 11 h 11"/>
                <a:gd name="T24" fmla="*/ 0 w 29"/>
                <a:gd name="T25" fmla="*/ 11 h 11"/>
                <a:gd name="T26" fmla="*/ 1 w 29"/>
                <a:gd name="T27" fmla="*/ 11 h 11"/>
                <a:gd name="T28" fmla="*/ 2 w 29"/>
                <a:gd name="T29" fmla="*/ 9 h 11"/>
                <a:gd name="T30" fmla="*/ 2 w 29"/>
                <a:gd name="T31" fmla="*/ 8 h 11"/>
                <a:gd name="T32" fmla="*/ 10 w 29"/>
                <a:gd name="T33" fmla="*/ 1 h 11"/>
                <a:gd name="T34" fmla="*/ 12 w 29"/>
                <a:gd name="T35" fmla="*/ 1 h 11"/>
                <a:gd name="T36" fmla="*/ 13 w 29"/>
                <a:gd name="T37" fmla="*/ 2 h 11"/>
                <a:gd name="T38" fmla="*/ 15 w 29"/>
                <a:gd name="T39" fmla="*/ 3 h 11"/>
                <a:gd name="T40" fmla="*/ 18 w 29"/>
                <a:gd name="T41" fmla="*/ 1 h 11"/>
                <a:gd name="T42" fmla="*/ 22 w 29"/>
                <a:gd name="T43" fmla="*/ 0 h 11"/>
                <a:gd name="T44" fmla="*/ 24 w 29"/>
                <a:gd name="T45" fmla="*/ 0 h 11"/>
                <a:gd name="T46" fmla="*/ 24 w 29"/>
                <a:gd name="T47" fmla="*/ 0 h 11"/>
                <a:gd name="T48" fmla="*/ 29 w 29"/>
                <a:gd name="T49" fmla="*/ 3 h 11"/>
                <a:gd name="T50" fmla="*/ 29 w 29"/>
                <a:gd name="T51" fmla="*/ 3 h 11"/>
                <a:gd name="T52" fmla="*/ 29 w 29"/>
                <a:gd name="T53" fmla="*/ 3 h 11"/>
                <a:gd name="T54" fmla="*/ 24 w 29"/>
                <a:gd name="T55" fmla="*/ 0 h 11"/>
                <a:gd name="T56" fmla="*/ 24 w 29"/>
                <a:gd name="T57" fmla="*/ 0 h 11"/>
                <a:gd name="T58" fmla="*/ 22 w 29"/>
                <a:gd name="T5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9" h="11">
                  <a:moveTo>
                    <a:pt x="22" y="0"/>
                  </a:moveTo>
                  <a:cubicBezTo>
                    <a:pt x="21" y="0"/>
                    <a:pt x="20" y="1"/>
                    <a:pt x="18" y="1"/>
                  </a:cubicBezTo>
                  <a:cubicBezTo>
                    <a:pt x="17" y="2"/>
                    <a:pt x="16" y="3"/>
                    <a:pt x="15" y="3"/>
                  </a:cubicBezTo>
                  <a:cubicBezTo>
                    <a:pt x="15" y="3"/>
                    <a:pt x="14" y="3"/>
                    <a:pt x="13" y="2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1" y="1"/>
                    <a:pt x="10" y="1"/>
                  </a:cubicBezTo>
                  <a:cubicBezTo>
                    <a:pt x="8" y="1"/>
                    <a:pt x="5" y="3"/>
                    <a:pt x="2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1"/>
                    <a:pt x="1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0"/>
                    <a:pt x="1" y="10"/>
                    <a:pt x="2" y="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5" y="3"/>
                    <a:pt x="8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4" y="3"/>
                    <a:pt x="15" y="3"/>
                    <a:pt x="15" y="3"/>
                  </a:cubicBezTo>
                  <a:cubicBezTo>
                    <a:pt x="16" y="3"/>
                    <a:pt x="17" y="2"/>
                    <a:pt x="18" y="1"/>
                  </a:cubicBezTo>
                  <a:cubicBezTo>
                    <a:pt x="20" y="1"/>
                    <a:pt x="21" y="0"/>
                    <a:pt x="22" y="0"/>
                  </a:cubicBezTo>
                  <a:cubicBezTo>
                    <a:pt x="23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1"/>
                    <a:pt x="28" y="2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8" y="2"/>
                    <a:pt x="26" y="1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3" y="0"/>
                    <a:pt x="2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1" name="Freeform 1062">
              <a:extLst>
                <a:ext uri="{FF2B5EF4-FFF2-40B4-BE49-F238E27FC236}">
                  <a16:creationId xmlns:a16="http://schemas.microsoft.com/office/drawing/2014/main" id="{1EE71F61-F09A-4FCC-91BB-755518E74C09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679700" y="4873625"/>
              <a:ext cx="184150" cy="120650"/>
            </a:xfrm>
            <a:custGeom>
              <a:avLst/>
              <a:gdLst>
                <a:gd name="T0" fmla="*/ 24 w 40"/>
                <a:gd name="T1" fmla="*/ 23 h 26"/>
                <a:gd name="T2" fmla="*/ 23 w 40"/>
                <a:gd name="T3" fmla="*/ 26 h 26"/>
                <a:gd name="T4" fmla="*/ 23 w 40"/>
                <a:gd name="T5" fmla="*/ 26 h 26"/>
                <a:gd name="T6" fmla="*/ 24 w 40"/>
                <a:gd name="T7" fmla="*/ 23 h 26"/>
                <a:gd name="T8" fmla="*/ 5 w 40"/>
                <a:gd name="T9" fmla="*/ 20 h 26"/>
                <a:gd name="T10" fmla="*/ 6 w 40"/>
                <a:gd name="T11" fmla="*/ 26 h 26"/>
                <a:gd name="T12" fmla="*/ 6 w 40"/>
                <a:gd name="T13" fmla="*/ 26 h 26"/>
                <a:gd name="T14" fmla="*/ 6 w 40"/>
                <a:gd name="T15" fmla="*/ 26 h 26"/>
                <a:gd name="T16" fmla="*/ 5 w 40"/>
                <a:gd name="T17" fmla="*/ 20 h 26"/>
                <a:gd name="T18" fmla="*/ 5 w 40"/>
                <a:gd name="T19" fmla="*/ 11 h 26"/>
                <a:gd name="T20" fmla="*/ 5 w 40"/>
                <a:gd name="T21" fmla="*/ 13 h 26"/>
                <a:gd name="T22" fmla="*/ 5 w 40"/>
                <a:gd name="T23" fmla="*/ 11 h 26"/>
                <a:gd name="T24" fmla="*/ 25 w 40"/>
                <a:gd name="T25" fmla="*/ 5 h 26"/>
                <a:gd name="T26" fmla="*/ 25 w 40"/>
                <a:gd name="T27" fmla="*/ 5 h 26"/>
                <a:gd name="T28" fmla="*/ 24 w 40"/>
                <a:gd name="T29" fmla="*/ 6 h 26"/>
                <a:gd name="T30" fmla="*/ 25 w 40"/>
                <a:gd name="T31" fmla="*/ 5 h 26"/>
                <a:gd name="T32" fmla="*/ 23 w 40"/>
                <a:gd name="T33" fmla="*/ 0 h 26"/>
                <a:gd name="T34" fmla="*/ 19 w 40"/>
                <a:gd name="T35" fmla="*/ 1 h 26"/>
                <a:gd name="T36" fmla="*/ 16 w 40"/>
                <a:gd name="T37" fmla="*/ 3 h 26"/>
                <a:gd name="T38" fmla="*/ 14 w 40"/>
                <a:gd name="T39" fmla="*/ 2 h 26"/>
                <a:gd name="T40" fmla="*/ 13 w 40"/>
                <a:gd name="T41" fmla="*/ 1 h 26"/>
                <a:gd name="T42" fmla="*/ 11 w 40"/>
                <a:gd name="T43" fmla="*/ 1 h 26"/>
                <a:gd name="T44" fmla="*/ 3 w 40"/>
                <a:gd name="T45" fmla="*/ 8 h 26"/>
                <a:gd name="T46" fmla="*/ 3 w 40"/>
                <a:gd name="T47" fmla="*/ 9 h 26"/>
                <a:gd name="T48" fmla="*/ 2 w 40"/>
                <a:gd name="T49" fmla="*/ 11 h 26"/>
                <a:gd name="T50" fmla="*/ 1 w 40"/>
                <a:gd name="T51" fmla="*/ 11 h 26"/>
                <a:gd name="T52" fmla="*/ 1 w 40"/>
                <a:gd name="T53" fmla="*/ 11 h 26"/>
                <a:gd name="T54" fmla="*/ 1 w 40"/>
                <a:gd name="T55" fmla="*/ 23 h 26"/>
                <a:gd name="T56" fmla="*/ 5 w 40"/>
                <a:gd name="T57" fmla="*/ 11 h 26"/>
                <a:gd name="T58" fmla="*/ 5 w 40"/>
                <a:gd name="T59" fmla="*/ 11 h 26"/>
                <a:gd name="T60" fmla="*/ 5 w 40"/>
                <a:gd name="T61" fmla="*/ 11 h 26"/>
                <a:gd name="T62" fmla="*/ 5 w 40"/>
                <a:gd name="T63" fmla="*/ 11 h 26"/>
                <a:gd name="T64" fmla="*/ 8 w 40"/>
                <a:gd name="T65" fmla="*/ 9 h 26"/>
                <a:gd name="T66" fmla="*/ 6 w 40"/>
                <a:gd name="T67" fmla="*/ 25 h 26"/>
                <a:gd name="T68" fmla="*/ 8 w 40"/>
                <a:gd name="T69" fmla="*/ 9 h 26"/>
                <a:gd name="T70" fmla="*/ 12 w 40"/>
                <a:gd name="T71" fmla="*/ 4 h 26"/>
                <a:gd name="T72" fmla="*/ 16 w 40"/>
                <a:gd name="T73" fmla="*/ 5 h 26"/>
                <a:gd name="T74" fmla="*/ 17 w 40"/>
                <a:gd name="T75" fmla="*/ 17 h 26"/>
                <a:gd name="T76" fmla="*/ 21 w 40"/>
                <a:gd name="T77" fmla="*/ 6 h 26"/>
                <a:gd name="T78" fmla="*/ 21 w 40"/>
                <a:gd name="T79" fmla="*/ 6 h 26"/>
                <a:gd name="T80" fmla="*/ 23 w 40"/>
                <a:gd name="T81" fmla="*/ 18 h 26"/>
                <a:gd name="T82" fmla="*/ 21 w 40"/>
                <a:gd name="T83" fmla="*/ 6 h 26"/>
                <a:gd name="T84" fmla="*/ 25 w 40"/>
                <a:gd name="T85" fmla="*/ 5 h 26"/>
                <a:gd name="T86" fmla="*/ 25 w 40"/>
                <a:gd name="T87" fmla="*/ 5 h 26"/>
                <a:gd name="T88" fmla="*/ 25 w 40"/>
                <a:gd name="T89" fmla="*/ 5 h 26"/>
                <a:gd name="T90" fmla="*/ 25 w 40"/>
                <a:gd name="T91" fmla="*/ 5 h 26"/>
                <a:gd name="T92" fmla="*/ 25 w 40"/>
                <a:gd name="T93" fmla="*/ 5 h 26"/>
                <a:gd name="T94" fmla="*/ 31 w 40"/>
                <a:gd name="T95" fmla="*/ 18 h 26"/>
                <a:gd name="T96" fmla="*/ 31 w 40"/>
                <a:gd name="T97" fmla="*/ 18 h 26"/>
                <a:gd name="T98" fmla="*/ 31 w 40"/>
                <a:gd name="T99" fmla="*/ 18 h 26"/>
                <a:gd name="T100" fmla="*/ 25 w 40"/>
                <a:gd name="T101" fmla="*/ 5 h 26"/>
                <a:gd name="T102" fmla="*/ 28 w 40"/>
                <a:gd name="T103" fmla="*/ 5 h 26"/>
                <a:gd name="T104" fmla="*/ 28 w 40"/>
                <a:gd name="T105" fmla="*/ 5 h 26"/>
                <a:gd name="T106" fmla="*/ 29 w 40"/>
                <a:gd name="T107" fmla="*/ 4 h 26"/>
                <a:gd name="T108" fmla="*/ 30 w 40"/>
                <a:gd name="T109" fmla="*/ 5 h 26"/>
                <a:gd name="T110" fmla="*/ 30 w 40"/>
                <a:gd name="T111" fmla="*/ 5 h 26"/>
                <a:gd name="T112" fmla="*/ 30 w 40"/>
                <a:gd name="T113" fmla="*/ 5 h 26"/>
                <a:gd name="T114" fmla="*/ 40 w 40"/>
                <a:gd name="T115" fmla="*/ 15 h 26"/>
                <a:gd name="T116" fmla="*/ 30 w 40"/>
                <a:gd name="T117" fmla="*/ 3 h 26"/>
                <a:gd name="T118" fmla="*/ 30 w 40"/>
                <a:gd name="T119" fmla="*/ 3 h 26"/>
                <a:gd name="T120" fmla="*/ 25 w 40"/>
                <a:gd name="T121" fmla="*/ 0 h 26"/>
                <a:gd name="T122" fmla="*/ 25 w 40"/>
                <a:gd name="T123" fmla="*/ 0 h 26"/>
                <a:gd name="T124" fmla="*/ 23 w 40"/>
                <a:gd name="T12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0" h="26">
                  <a:moveTo>
                    <a:pt x="24" y="23"/>
                  </a:moveTo>
                  <a:cubicBezTo>
                    <a:pt x="24" y="24"/>
                    <a:pt x="23" y="25"/>
                    <a:pt x="23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5"/>
                    <a:pt x="24" y="24"/>
                    <a:pt x="24" y="23"/>
                  </a:cubicBezTo>
                  <a:moveTo>
                    <a:pt x="5" y="20"/>
                  </a:moveTo>
                  <a:cubicBezTo>
                    <a:pt x="4" y="23"/>
                    <a:pt x="4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4"/>
                    <a:pt x="4" y="22"/>
                    <a:pt x="5" y="20"/>
                  </a:cubicBezTo>
                  <a:moveTo>
                    <a:pt x="5" y="11"/>
                  </a:moveTo>
                  <a:cubicBezTo>
                    <a:pt x="6" y="11"/>
                    <a:pt x="6" y="12"/>
                    <a:pt x="5" y="13"/>
                  </a:cubicBezTo>
                  <a:cubicBezTo>
                    <a:pt x="6" y="12"/>
                    <a:pt x="6" y="11"/>
                    <a:pt x="5" y="11"/>
                  </a:cubicBezTo>
                  <a:moveTo>
                    <a:pt x="25" y="5"/>
                  </a:moveTo>
                  <a:cubicBezTo>
                    <a:pt x="25" y="5"/>
                    <a:pt x="25" y="5"/>
                    <a:pt x="25" y="5"/>
                  </a:cubicBezTo>
                  <a:cubicBezTo>
                    <a:pt x="25" y="6"/>
                    <a:pt x="25" y="6"/>
                    <a:pt x="24" y="6"/>
                  </a:cubicBezTo>
                  <a:cubicBezTo>
                    <a:pt x="25" y="6"/>
                    <a:pt x="25" y="6"/>
                    <a:pt x="25" y="5"/>
                  </a:cubicBezTo>
                  <a:moveTo>
                    <a:pt x="23" y="0"/>
                  </a:moveTo>
                  <a:cubicBezTo>
                    <a:pt x="22" y="0"/>
                    <a:pt x="21" y="1"/>
                    <a:pt x="19" y="1"/>
                  </a:cubicBezTo>
                  <a:cubicBezTo>
                    <a:pt x="18" y="2"/>
                    <a:pt x="17" y="3"/>
                    <a:pt x="16" y="3"/>
                  </a:cubicBezTo>
                  <a:cubicBezTo>
                    <a:pt x="16" y="3"/>
                    <a:pt x="15" y="3"/>
                    <a:pt x="14" y="2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2" y="1"/>
                    <a:pt x="11" y="1"/>
                  </a:cubicBezTo>
                  <a:cubicBezTo>
                    <a:pt x="9" y="1"/>
                    <a:pt x="6" y="3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6"/>
                    <a:pt x="0" y="21"/>
                    <a:pt x="1" y="23"/>
                  </a:cubicBezTo>
                  <a:cubicBezTo>
                    <a:pt x="0" y="20"/>
                    <a:pt x="4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16"/>
                    <a:pt x="6" y="21"/>
                    <a:pt x="6" y="25"/>
                  </a:cubicBezTo>
                  <a:cubicBezTo>
                    <a:pt x="6" y="21"/>
                    <a:pt x="6" y="16"/>
                    <a:pt x="8" y="9"/>
                  </a:cubicBezTo>
                  <a:cubicBezTo>
                    <a:pt x="9" y="5"/>
                    <a:pt x="11" y="4"/>
                    <a:pt x="12" y="4"/>
                  </a:cubicBezTo>
                  <a:cubicBezTo>
                    <a:pt x="13" y="4"/>
                    <a:pt x="14" y="5"/>
                    <a:pt x="16" y="5"/>
                  </a:cubicBezTo>
                  <a:cubicBezTo>
                    <a:pt x="19" y="7"/>
                    <a:pt x="17" y="13"/>
                    <a:pt x="17" y="17"/>
                  </a:cubicBezTo>
                  <a:cubicBezTo>
                    <a:pt x="19" y="15"/>
                    <a:pt x="19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2" y="7"/>
                    <a:pt x="23" y="12"/>
                    <a:pt x="23" y="18"/>
                  </a:cubicBezTo>
                  <a:cubicBezTo>
                    <a:pt x="23" y="12"/>
                    <a:pt x="22" y="7"/>
                    <a:pt x="21" y="6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8" y="6"/>
                    <a:pt x="29" y="12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9" y="12"/>
                    <a:pt x="28" y="6"/>
                    <a:pt x="25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9" y="4"/>
                    <a:pt x="29" y="4"/>
                  </a:cubicBezTo>
                  <a:cubicBezTo>
                    <a:pt x="29" y="4"/>
                    <a:pt x="29" y="5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4" y="7"/>
                    <a:pt x="38" y="12"/>
                    <a:pt x="40" y="15"/>
                  </a:cubicBezTo>
                  <a:cubicBezTo>
                    <a:pt x="39" y="8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9" y="2"/>
                    <a:pt x="27" y="1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4" y="0"/>
                    <a:pt x="23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2" name="Freeform 1063">
              <a:extLst>
                <a:ext uri="{FF2B5EF4-FFF2-40B4-BE49-F238E27FC236}">
                  <a16:creationId xmlns:a16="http://schemas.microsoft.com/office/drawing/2014/main" id="{D42ED9C7-4926-4630-AF81-B3A398AA7C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84500" y="5102225"/>
              <a:ext cx="198438" cy="188913"/>
            </a:xfrm>
            <a:custGeom>
              <a:avLst/>
              <a:gdLst>
                <a:gd name="T0" fmla="*/ 27 w 43"/>
                <a:gd name="T1" fmla="*/ 0 h 41"/>
                <a:gd name="T2" fmla="*/ 27 w 43"/>
                <a:gd name="T3" fmla="*/ 0 h 41"/>
                <a:gd name="T4" fmla="*/ 27 w 43"/>
                <a:gd name="T5" fmla="*/ 0 h 41"/>
                <a:gd name="T6" fmla="*/ 10 w 43"/>
                <a:gd name="T7" fmla="*/ 4 h 41"/>
                <a:gd name="T8" fmla="*/ 8 w 43"/>
                <a:gd name="T9" fmla="*/ 7 h 41"/>
                <a:gd name="T10" fmla="*/ 8 w 43"/>
                <a:gd name="T11" fmla="*/ 8 h 41"/>
                <a:gd name="T12" fmla="*/ 8 w 43"/>
                <a:gd name="T13" fmla="*/ 10 h 41"/>
                <a:gd name="T14" fmla="*/ 7 w 43"/>
                <a:gd name="T15" fmla="*/ 12 h 41"/>
                <a:gd name="T16" fmla="*/ 4 w 43"/>
                <a:gd name="T17" fmla="*/ 13 h 41"/>
                <a:gd name="T18" fmla="*/ 0 w 43"/>
                <a:gd name="T19" fmla="*/ 17 h 41"/>
                <a:gd name="T20" fmla="*/ 0 w 43"/>
                <a:gd name="T21" fmla="*/ 18 h 41"/>
                <a:gd name="T22" fmla="*/ 2 w 43"/>
                <a:gd name="T23" fmla="*/ 30 h 41"/>
                <a:gd name="T24" fmla="*/ 2 w 43"/>
                <a:gd name="T25" fmla="*/ 30 h 41"/>
                <a:gd name="T26" fmla="*/ 14 w 43"/>
                <a:gd name="T27" fmla="*/ 41 h 41"/>
                <a:gd name="T28" fmla="*/ 6 w 43"/>
                <a:gd name="T29" fmla="*/ 19 h 41"/>
                <a:gd name="T30" fmla="*/ 24 w 43"/>
                <a:gd name="T31" fmla="*/ 37 h 41"/>
                <a:gd name="T32" fmla="*/ 8 w 43"/>
                <a:gd name="T33" fmla="*/ 17 h 41"/>
                <a:gd name="T34" fmla="*/ 9 w 43"/>
                <a:gd name="T35" fmla="*/ 17 h 41"/>
                <a:gd name="T36" fmla="*/ 23 w 43"/>
                <a:gd name="T37" fmla="*/ 24 h 41"/>
                <a:gd name="T38" fmla="*/ 11 w 43"/>
                <a:gd name="T39" fmla="*/ 15 h 41"/>
                <a:gd name="T40" fmla="*/ 12 w 43"/>
                <a:gd name="T41" fmla="*/ 14 h 41"/>
                <a:gd name="T42" fmla="*/ 25 w 43"/>
                <a:gd name="T43" fmla="*/ 21 h 41"/>
                <a:gd name="T44" fmla="*/ 14 w 43"/>
                <a:gd name="T45" fmla="*/ 11 h 41"/>
                <a:gd name="T46" fmla="*/ 15 w 43"/>
                <a:gd name="T47" fmla="*/ 11 h 41"/>
                <a:gd name="T48" fmla="*/ 33 w 43"/>
                <a:gd name="T49" fmla="*/ 21 h 41"/>
                <a:gd name="T50" fmla="*/ 16 w 43"/>
                <a:gd name="T51" fmla="*/ 7 h 41"/>
                <a:gd name="T52" fmla="*/ 19 w 43"/>
                <a:gd name="T53" fmla="*/ 7 h 41"/>
                <a:gd name="T54" fmla="*/ 38 w 43"/>
                <a:gd name="T55" fmla="*/ 14 h 41"/>
                <a:gd name="T56" fmla="*/ 18 w 43"/>
                <a:gd name="T57" fmla="*/ 3 h 41"/>
                <a:gd name="T58" fmla="*/ 27 w 43"/>
                <a:gd name="T59" fmla="*/ 2 h 41"/>
                <a:gd name="T60" fmla="*/ 43 w 43"/>
                <a:gd name="T61" fmla="*/ 4 h 41"/>
                <a:gd name="T62" fmla="*/ 27 w 43"/>
                <a:gd name="T6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3" h="41">
                  <a:moveTo>
                    <a:pt x="27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9" y="1"/>
                    <a:pt x="14" y="2"/>
                    <a:pt x="10" y="4"/>
                  </a:cubicBezTo>
                  <a:cubicBezTo>
                    <a:pt x="9" y="4"/>
                    <a:pt x="8" y="6"/>
                    <a:pt x="8" y="7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9"/>
                    <a:pt x="8" y="9"/>
                    <a:pt x="8" y="10"/>
                  </a:cubicBezTo>
                  <a:cubicBezTo>
                    <a:pt x="8" y="11"/>
                    <a:pt x="8" y="11"/>
                    <a:pt x="7" y="12"/>
                  </a:cubicBezTo>
                  <a:cubicBezTo>
                    <a:pt x="6" y="13"/>
                    <a:pt x="5" y="13"/>
                    <a:pt x="4" y="13"/>
                  </a:cubicBezTo>
                  <a:cubicBezTo>
                    <a:pt x="1" y="14"/>
                    <a:pt x="0" y="15"/>
                    <a:pt x="0" y="17"/>
                  </a:cubicBezTo>
                  <a:cubicBezTo>
                    <a:pt x="0" y="17"/>
                    <a:pt x="0" y="18"/>
                    <a:pt x="0" y="18"/>
                  </a:cubicBezTo>
                  <a:cubicBezTo>
                    <a:pt x="0" y="21"/>
                    <a:pt x="0" y="25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7" y="39"/>
                    <a:pt x="10" y="40"/>
                    <a:pt x="14" y="41"/>
                  </a:cubicBezTo>
                  <a:cubicBezTo>
                    <a:pt x="1" y="32"/>
                    <a:pt x="3" y="20"/>
                    <a:pt x="6" y="19"/>
                  </a:cubicBezTo>
                  <a:cubicBezTo>
                    <a:pt x="6" y="25"/>
                    <a:pt x="13" y="36"/>
                    <a:pt x="24" y="37"/>
                  </a:cubicBezTo>
                  <a:cubicBezTo>
                    <a:pt x="17" y="36"/>
                    <a:pt x="5" y="19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3" y="17"/>
                    <a:pt x="18" y="22"/>
                    <a:pt x="23" y="24"/>
                  </a:cubicBezTo>
                  <a:cubicBezTo>
                    <a:pt x="20" y="20"/>
                    <a:pt x="12" y="17"/>
                    <a:pt x="11" y="15"/>
                  </a:cubicBezTo>
                  <a:cubicBezTo>
                    <a:pt x="11" y="15"/>
                    <a:pt x="12" y="14"/>
                    <a:pt x="12" y="14"/>
                  </a:cubicBezTo>
                  <a:cubicBezTo>
                    <a:pt x="16" y="14"/>
                    <a:pt x="23" y="20"/>
                    <a:pt x="25" y="21"/>
                  </a:cubicBezTo>
                  <a:cubicBezTo>
                    <a:pt x="21" y="15"/>
                    <a:pt x="12" y="12"/>
                    <a:pt x="14" y="11"/>
                  </a:cubicBezTo>
                  <a:cubicBezTo>
                    <a:pt x="14" y="11"/>
                    <a:pt x="15" y="11"/>
                    <a:pt x="15" y="11"/>
                  </a:cubicBezTo>
                  <a:cubicBezTo>
                    <a:pt x="19" y="11"/>
                    <a:pt x="30" y="17"/>
                    <a:pt x="33" y="21"/>
                  </a:cubicBezTo>
                  <a:cubicBezTo>
                    <a:pt x="33" y="13"/>
                    <a:pt x="13" y="9"/>
                    <a:pt x="16" y="7"/>
                  </a:cubicBezTo>
                  <a:cubicBezTo>
                    <a:pt x="16" y="7"/>
                    <a:pt x="17" y="7"/>
                    <a:pt x="19" y="7"/>
                  </a:cubicBezTo>
                  <a:cubicBezTo>
                    <a:pt x="24" y="7"/>
                    <a:pt x="34" y="9"/>
                    <a:pt x="38" y="14"/>
                  </a:cubicBezTo>
                  <a:cubicBezTo>
                    <a:pt x="33" y="1"/>
                    <a:pt x="7" y="6"/>
                    <a:pt x="18" y="3"/>
                  </a:cubicBezTo>
                  <a:cubicBezTo>
                    <a:pt x="22" y="2"/>
                    <a:pt x="24" y="2"/>
                    <a:pt x="27" y="2"/>
                  </a:cubicBezTo>
                  <a:cubicBezTo>
                    <a:pt x="33" y="2"/>
                    <a:pt x="37" y="4"/>
                    <a:pt x="43" y="4"/>
                  </a:cubicBezTo>
                  <a:cubicBezTo>
                    <a:pt x="38" y="1"/>
                    <a:pt x="28" y="0"/>
                    <a:pt x="2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3" name="Freeform 1064">
              <a:extLst>
                <a:ext uri="{FF2B5EF4-FFF2-40B4-BE49-F238E27FC236}">
                  <a16:creationId xmlns:a16="http://schemas.microsoft.com/office/drawing/2014/main" id="{CBB7E011-79DE-4CDB-A31D-51AE603321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00387" y="5365750"/>
              <a:ext cx="128588" cy="134938"/>
            </a:xfrm>
            <a:custGeom>
              <a:avLst/>
              <a:gdLst>
                <a:gd name="T0" fmla="*/ 4 w 28"/>
                <a:gd name="T1" fmla="*/ 0 h 29"/>
                <a:gd name="T2" fmla="*/ 1 w 28"/>
                <a:gd name="T3" fmla="*/ 2 h 29"/>
                <a:gd name="T4" fmla="*/ 1 w 28"/>
                <a:gd name="T5" fmla="*/ 2 h 29"/>
                <a:gd name="T6" fmla="*/ 1 w 28"/>
                <a:gd name="T7" fmla="*/ 2 h 29"/>
                <a:gd name="T8" fmla="*/ 0 w 28"/>
                <a:gd name="T9" fmla="*/ 5 h 29"/>
                <a:gd name="T10" fmla="*/ 0 w 28"/>
                <a:gd name="T11" fmla="*/ 7 h 29"/>
                <a:gd name="T12" fmla="*/ 0 w 28"/>
                <a:gd name="T13" fmla="*/ 7 h 29"/>
                <a:gd name="T14" fmla="*/ 0 w 28"/>
                <a:gd name="T15" fmla="*/ 7 h 29"/>
                <a:gd name="T16" fmla="*/ 0 w 28"/>
                <a:gd name="T17" fmla="*/ 8 h 29"/>
                <a:gd name="T18" fmla="*/ 20 w 28"/>
                <a:gd name="T19" fmla="*/ 28 h 29"/>
                <a:gd name="T20" fmla="*/ 22 w 28"/>
                <a:gd name="T21" fmla="*/ 29 h 29"/>
                <a:gd name="T22" fmla="*/ 5 w 28"/>
                <a:gd name="T23" fmla="*/ 14 h 29"/>
                <a:gd name="T24" fmla="*/ 8 w 28"/>
                <a:gd name="T25" fmla="*/ 15 h 29"/>
                <a:gd name="T26" fmla="*/ 26 w 28"/>
                <a:gd name="T27" fmla="*/ 23 h 29"/>
                <a:gd name="T28" fmla="*/ 24 w 28"/>
                <a:gd name="T29" fmla="*/ 22 h 29"/>
                <a:gd name="T30" fmla="*/ 3 w 28"/>
                <a:gd name="T31" fmla="*/ 7 h 29"/>
                <a:gd name="T32" fmla="*/ 3 w 28"/>
                <a:gd name="T33" fmla="*/ 7 h 29"/>
                <a:gd name="T34" fmla="*/ 10 w 28"/>
                <a:gd name="T35" fmla="*/ 11 h 29"/>
                <a:gd name="T36" fmla="*/ 18 w 28"/>
                <a:gd name="T37" fmla="*/ 14 h 29"/>
                <a:gd name="T38" fmla="*/ 18 w 28"/>
                <a:gd name="T39" fmla="*/ 13 h 29"/>
                <a:gd name="T40" fmla="*/ 4 w 28"/>
                <a:gd name="T41" fmla="*/ 5 h 29"/>
                <a:gd name="T42" fmla="*/ 4 w 28"/>
                <a:gd name="T43" fmla="*/ 5 h 29"/>
                <a:gd name="T44" fmla="*/ 16 w 28"/>
                <a:gd name="T45" fmla="*/ 9 h 29"/>
                <a:gd name="T46" fmla="*/ 27 w 28"/>
                <a:gd name="T47" fmla="*/ 13 h 29"/>
                <a:gd name="T48" fmla="*/ 28 w 28"/>
                <a:gd name="T49" fmla="*/ 12 h 29"/>
                <a:gd name="T50" fmla="*/ 6 w 28"/>
                <a:gd name="T51" fmla="*/ 2 h 29"/>
                <a:gd name="T52" fmla="*/ 7 w 28"/>
                <a:gd name="T53" fmla="*/ 2 h 29"/>
                <a:gd name="T54" fmla="*/ 16 w 28"/>
                <a:gd name="T55" fmla="*/ 4 h 29"/>
                <a:gd name="T56" fmla="*/ 25 w 28"/>
                <a:gd name="T57" fmla="*/ 6 h 29"/>
                <a:gd name="T58" fmla="*/ 25 w 28"/>
                <a:gd name="T59" fmla="*/ 6 h 29"/>
                <a:gd name="T60" fmla="*/ 18 w 28"/>
                <a:gd name="T61" fmla="*/ 2 h 29"/>
                <a:gd name="T62" fmla="*/ 18 w 28"/>
                <a:gd name="T63" fmla="*/ 2 h 29"/>
                <a:gd name="T64" fmla="*/ 17 w 28"/>
                <a:gd name="T65" fmla="*/ 2 h 29"/>
                <a:gd name="T66" fmla="*/ 17 w 28"/>
                <a:gd name="T67" fmla="*/ 2 h 29"/>
                <a:gd name="T68" fmla="*/ 17 w 28"/>
                <a:gd name="T69" fmla="*/ 2 h 29"/>
                <a:gd name="T70" fmla="*/ 15 w 28"/>
                <a:gd name="T71" fmla="*/ 2 h 29"/>
                <a:gd name="T72" fmla="*/ 4 w 28"/>
                <a:gd name="T7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" h="29">
                  <a:moveTo>
                    <a:pt x="4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4"/>
                    <a:pt x="0" y="4"/>
                    <a:pt x="0" y="5"/>
                  </a:cubicBezTo>
                  <a:cubicBezTo>
                    <a:pt x="0" y="6"/>
                    <a:pt x="0" y="6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8"/>
                    <a:pt x="0" y="8"/>
                  </a:cubicBezTo>
                  <a:cubicBezTo>
                    <a:pt x="0" y="11"/>
                    <a:pt x="8" y="23"/>
                    <a:pt x="20" y="28"/>
                  </a:cubicBezTo>
                  <a:cubicBezTo>
                    <a:pt x="20" y="29"/>
                    <a:pt x="21" y="29"/>
                    <a:pt x="22" y="29"/>
                  </a:cubicBezTo>
                  <a:cubicBezTo>
                    <a:pt x="16" y="26"/>
                    <a:pt x="3" y="14"/>
                    <a:pt x="5" y="14"/>
                  </a:cubicBezTo>
                  <a:cubicBezTo>
                    <a:pt x="6" y="14"/>
                    <a:pt x="7" y="14"/>
                    <a:pt x="8" y="15"/>
                  </a:cubicBezTo>
                  <a:cubicBezTo>
                    <a:pt x="16" y="21"/>
                    <a:pt x="24" y="23"/>
                    <a:pt x="26" y="23"/>
                  </a:cubicBezTo>
                  <a:cubicBezTo>
                    <a:pt x="26" y="23"/>
                    <a:pt x="26" y="22"/>
                    <a:pt x="24" y="22"/>
                  </a:cubicBezTo>
                  <a:cubicBezTo>
                    <a:pt x="18" y="20"/>
                    <a:pt x="2" y="8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7" y="9"/>
                    <a:pt x="10" y="11"/>
                  </a:cubicBezTo>
                  <a:cubicBezTo>
                    <a:pt x="13" y="12"/>
                    <a:pt x="17" y="14"/>
                    <a:pt x="18" y="14"/>
                  </a:cubicBezTo>
                  <a:cubicBezTo>
                    <a:pt x="18" y="14"/>
                    <a:pt x="18" y="14"/>
                    <a:pt x="18" y="13"/>
                  </a:cubicBezTo>
                  <a:cubicBezTo>
                    <a:pt x="16" y="10"/>
                    <a:pt x="1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6" y="5"/>
                    <a:pt x="11" y="7"/>
                    <a:pt x="16" y="9"/>
                  </a:cubicBezTo>
                  <a:cubicBezTo>
                    <a:pt x="21" y="11"/>
                    <a:pt x="26" y="13"/>
                    <a:pt x="27" y="13"/>
                  </a:cubicBezTo>
                  <a:cubicBezTo>
                    <a:pt x="28" y="13"/>
                    <a:pt x="28" y="12"/>
                    <a:pt x="28" y="12"/>
                  </a:cubicBezTo>
                  <a:cubicBezTo>
                    <a:pt x="26" y="10"/>
                    <a:pt x="2" y="3"/>
                    <a:pt x="6" y="2"/>
                  </a:cubicBezTo>
                  <a:cubicBezTo>
                    <a:pt x="6" y="2"/>
                    <a:pt x="6" y="2"/>
                    <a:pt x="7" y="2"/>
                  </a:cubicBezTo>
                  <a:cubicBezTo>
                    <a:pt x="9" y="2"/>
                    <a:pt x="12" y="3"/>
                    <a:pt x="16" y="4"/>
                  </a:cubicBezTo>
                  <a:cubicBezTo>
                    <a:pt x="19" y="5"/>
                    <a:pt x="23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6" y="4"/>
                    <a:pt x="20" y="3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2"/>
                    <a:pt x="16" y="2"/>
                    <a:pt x="15" y="2"/>
                  </a:cubicBezTo>
                  <a:cubicBezTo>
                    <a:pt x="10" y="1"/>
                    <a:pt x="6" y="0"/>
                    <a:pt x="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4" name="Freeform 1065">
              <a:extLst>
                <a:ext uri="{FF2B5EF4-FFF2-40B4-BE49-F238E27FC236}">
                  <a16:creationId xmlns:a16="http://schemas.microsoft.com/office/drawing/2014/main" id="{2CAB2533-CD1B-41EE-AC6E-E4F4F73D64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32100" y="5476876"/>
              <a:ext cx="147638" cy="101600"/>
            </a:xfrm>
            <a:custGeom>
              <a:avLst/>
              <a:gdLst>
                <a:gd name="T0" fmla="*/ 26 w 32"/>
                <a:gd name="T1" fmla="*/ 0 h 22"/>
                <a:gd name="T2" fmla="*/ 22 w 32"/>
                <a:gd name="T3" fmla="*/ 2 h 22"/>
                <a:gd name="T4" fmla="*/ 22 w 32"/>
                <a:gd name="T5" fmla="*/ 2 h 22"/>
                <a:gd name="T6" fmla="*/ 22 w 32"/>
                <a:gd name="T7" fmla="*/ 2 h 22"/>
                <a:gd name="T8" fmla="*/ 21 w 32"/>
                <a:gd name="T9" fmla="*/ 2 h 22"/>
                <a:gd name="T10" fmla="*/ 17 w 32"/>
                <a:gd name="T11" fmla="*/ 6 h 22"/>
                <a:gd name="T12" fmla="*/ 0 w 32"/>
                <a:gd name="T13" fmla="*/ 20 h 22"/>
                <a:gd name="T14" fmla="*/ 4 w 32"/>
                <a:gd name="T15" fmla="*/ 22 h 22"/>
                <a:gd name="T16" fmla="*/ 12 w 32"/>
                <a:gd name="T17" fmla="*/ 21 h 22"/>
                <a:gd name="T18" fmla="*/ 24 w 32"/>
                <a:gd name="T19" fmla="*/ 17 h 22"/>
                <a:gd name="T20" fmla="*/ 32 w 32"/>
                <a:gd name="T21" fmla="*/ 7 h 22"/>
                <a:gd name="T22" fmla="*/ 32 w 32"/>
                <a:gd name="T23" fmla="*/ 6 h 22"/>
                <a:gd name="T24" fmla="*/ 30 w 32"/>
                <a:gd name="T25" fmla="*/ 9 h 22"/>
                <a:gd name="T26" fmla="*/ 13 w 32"/>
                <a:gd name="T27" fmla="*/ 19 h 22"/>
                <a:gd name="T28" fmla="*/ 11 w 32"/>
                <a:gd name="T29" fmla="*/ 19 h 22"/>
                <a:gd name="T30" fmla="*/ 24 w 32"/>
                <a:gd name="T31" fmla="*/ 10 h 22"/>
                <a:gd name="T32" fmla="*/ 26 w 32"/>
                <a:gd name="T33" fmla="*/ 8 h 22"/>
                <a:gd name="T34" fmla="*/ 20 w 32"/>
                <a:gd name="T35" fmla="*/ 11 h 22"/>
                <a:gd name="T36" fmla="*/ 8 w 32"/>
                <a:gd name="T37" fmla="*/ 17 h 22"/>
                <a:gd name="T38" fmla="*/ 8 w 32"/>
                <a:gd name="T39" fmla="*/ 17 h 22"/>
                <a:gd name="T40" fmla="*/ 24 w 32"/>
                <a:gd name="T41" fmla="*/ 4 h 22"/>
                <a:gd name="T42" fmla="*/ 26 w 32"/>
                <a:gd name="T4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" h="22">
                  <a:moveTo>
                    <a:pt x="26" y="0"/>
                  </a:moveTo>
                  <a:cubicBezTo>
                    <a:pt x="25" y="0"/>
                    <a:pt x="24" y="1"/>
                    <a:pt x="22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0" y="4"/>
                    <a:pt x="19" y="5"/>
                    <a:pt x="17" y="6"/>
                  </a:cubicBezTo>
                  <a:cubicBezTo>
                    <a:pt x="9" y="13"/>
                    <a:pt x="0" y="18"/>
                    <a:pt x="0" y="20"/>
                  </a:cubicBezTo>
                  <a:cubicBezTo>
                    <a:pt x="0" y="21"/>
                    <a:pt x="1" y="22"/>
                    <a:pt x="4" y="22"/>
                  </a:cubicBezTo>
                  <a:cubicBezTo>
                    <a:pt x="6" y="22"/>
                    <a:pt x="9" y="21"/>
                    <a:pt x="12" y="21"/>
                  </a:cubicBezTo>
                  <a:cubicBezTo>
                    <a:pt x="15" y="21"/>
                    <a:pt x="19" y="19"/>
                    <a:pt x="24" y="17"/>
                  </a:cubicBezTo>
                  <a:cubicBezTo>
                    <a:pt x="24" y="17"/>
                    <a:pt x="31" y="12"/>
                    <a:pt x="32" y="7"/>
                  </a:cubicBezTo>
                  <a:cubicBezTo>
                    <a:pt x="32" y="7"/>
                    <a:pt x="32" y="6"/>
                    <a:pt x="32" y="6"/>
                  </a:cubicBezTo>
                  <a:cubicBezTo>
                    <a:pt x="32" y="6"/>
                    <a:pt x="31" y="7"/>
                    <a:pt x="30" y="9"/>
                  </a:cubicBezTo>
                  <a:cubicBezTo>
                    <a:pt x="27" y="13"/>
                    <a:pt x="21" y="18"/>
                    <a:pt x="13" y="19"/>
                  </a:cubicBezTo>
                  <a:cubicBezTo>
                    <a:pt x="12" y="19"/>
                    <a:pt x="11" y="19"/>
                    <a:pt x="11" y="19"/>
                  </a:cubicBezTo>
                  <a:cubicBezTo>
                    <a:pt x="7" y="19"/>
                    <a:pt x="19" y="14"/>
                    <a:pt x="24" y="1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2" y="9"/>
                    <a:pt x="20" y="11"/>
                  </a:cubicBezTo>
                  <a:cubicBezTo>
                    <a:pt x="16" y="14"/>
                    <a:pt x="10" y="16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6" y="17"/>
                    <a:pt x="20" y="8"/>
                    <a:pt x="24" y="4"/>
                  </a:cubicBezTo>
                  <a:cubicBezTo>
                    <a:pt x="26" y="1"/>
                    <a:pt x="26" y="0"/>
                    <a:pt x="2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5" name="Freeform 1066">
              <a:extLst>
                <a:ext uri="{FF2B5EF4-FFF2-40B4-BE49-F238E27FC236}">
                  <a16:creationId xmlns:a16="http://schemas.microsoft.com/office/drawing/2014/main" id="{AE79FB2E-BCF1-4276-AE0C-6829CA76BB4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36825" y="5046663"/>
              <a:ext cx="58738" cy="152400"/>
            </a:xfrm>
            <a:custGeom>
              <a:avLst/>
              <a:gdLst>
                <a:gd name="T0" fmla="*/ 11 w 13"/>
                <a:gd name="T1" fmla="*/ 0 h 33"/>
                <a:gd name="T2" fmla="*/ 1 w 13"/>
                <a:gd name="T3" fmla="*/ 20 h 33"/>
                <a:gd name="T4" fmla="*/ 0 w 13"/>
                <a:gd name="T5" fmla="*/ 22 h 33"/>
                <a:gd name="T6" fmla="*/ 8 w 13"/>
                <a:gd name="T7" fmla="*/ 8 h 33"/>
                <a:gd name="T8" fmla="*/ 9 w 13"/>
                <a:gd name="T9" fmla="*/ 8 h 33"/>
                <a:gd name="T10" fmla="*/ 5 w 13"/>
                <a:gd name="T11" fmla="*/ 24 h 33"/>
                <a:gd name="T12" fmla="*/ 5 w 13"/>
                <a:gd name="T13" fmla="*/ 24 h 33"/>
                <a:gd name="T14" fmla="*/ 10 w 13"/>
                <a:gd name="T15" fmla="*/ 9 h 33"/>
                <a:gd name="T16" fmla="*/ 10 w 13"/>
                <a:gd name="T17" fmla="*/ 12 h 33"/>
                <a:gd name="T18" fmla="*/ 7 w 13"/>
                <a:gd name="T19" fmla="*/ 33 h 33"/>
                <a:gd name="T20" fmla="*/ 7 w 13"/>
                <a:gd name="T21" fmla="*/ 33 h 33"/>
                <a:gd name="T22" fmla="*/ 9 w 13"/>
                <a:gd name="T23" fmla="*/ 31 h 33"/>
                <a:gd name="T24" fmla="*/ 12 w 13"/>
                <a:gd name="T25" fmla="*/ 8 h 33"/>
                <a:gd name="T26" fmla="*/ 13 w 13"/>
                <a:gd name="T27" fmla="*/ 5 h 33"/>
                <a:gd name="T28" fmla="*/ 11 w 13"/>
                <a:gd name="T2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" h="33">
                  <a:moveTo>
                    <a:pt x="11" y="0"/>
                  </a:moveTo>
                  <a:cubicBezTo>
                    <a:pt x="9" y="0"/>
                    <a:pt x="6" y="5"/>
                    <a:pt x="1" y="20"/>
                  </a:cubicBezTo>
                  <a:cubicBezTo>
                    <a:pt x="1" y="21"/>
                    <a:pt x="0" y="21"/>
                    <a:pt x="0" y="22"/>
                  </a:cubicBezTo>
                  <a:cubicBezTo>
                    <a:pt x="3" y="18"/>
                    <a:pt x="7" y="8"/>
                    <a:pt x="8" y="8"/>
                  </a:cubicBezTo>
                  <a:cubicBezTo>
                    <a:pt x="8" y="8"/>
                    <a:pt x="9" y="8"/>
                    <a:pt x="9" y="8"/>
                  </a:cubicBezTo>
                  <a:cubicBezTo>
                    <a:pt x="9" y="11"/>
                    <a:pt x="4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7" y="22"/>
                    <a:pt x="10" y="9"/>
                    <a:pt x="10" y="9"/>
                  </a:cubicBezTo>
                  <a:cubicBezTo>
                    <a:pt x="11" y="9"/>
                    <a:pt x="10" y="10"/>
                    <a:pt x="10" y="12"/>
                  </a:cubicBezTo>
                  <a:cubicBezTo>
                    <a:pt x="9" y="20"/>
                    <a:pt x="5" y="33"/>
                    <a:pt x="7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8" y="33"/>
                    <a:pt x="9" y="32"/>
                    <a:pt x="9" y="31"/>
                  </a:cubicBezTo>
                  <a:cubicBezTo>
                    <a:pt x="11" y="22"/>
                    <a:pt x="11" y="14"/>
                    <a:pt x="12" y="8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3" y="2"/>
                    <a:pt x="12" y="0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6" name="Freeform 1067">
              <a:extLst>
                <a:ext uri="{FF2B5EF4-FFF2-40B4-BE49-F238E27FC236}">
                  <a16:creationId xmlns:a16="http://schemas.microsoft.com/office/drawing/2014/main" id="{EADB1E1A-D0FD-461B-A155-C3A41292C0B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47962" y="48974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7" name="Freeform 1068">
              <a:extLst>
                <a:ext uri="{FF2B5EF4-FFF2-40B4-BE49-F238E27FC236}">
                  <a16:creationId xmlns:a16="http://schemas.microsoft.com/office/drawing/2014/main" id="{C61DBBD5-E545-4E8B-BEED-09B071B7DB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47962" y="48974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8" name="Freeform 1069">
              <a:extLst>
                <a:ext uri="{FF2B5EF4-FFF2-40B4-BE49-F238E27FC236}">
                  <a16:creationId xmlns:a16="http://schemas.microsoft.com/office/drawing/2014/main" id="{7FC243E2-B3BF-4D1C-9DA1-7AD7EAAFCBF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44787" y="4902200"/>
              <a:ext cx="7938" cy="79375"/>
            </a:xfrm>
            <a:custGeom>
              <a:avLst/>
              <a:gdLst>
                <a:gd name="T0" fmla="*/ 0 w 2"/>
                <a:gd name="T1" fmla="*/ 0 h 17"/>
                <a:gd name="T2" fmla="*/ 0 w 2"/>
                <a:gd name="T3" fmla="*/ 17 h 17"/>
                <a:gd name="T4" fmla="*/ 0 w 2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7">
                  <a:moveTo>
                    <a:pt x="0" y="0"/>
                  </a:moveTo>
                  <a:cubicBezTo>
                    <a:pt x="0" y="3"/>
                    <a:pt x="1" y="12"/>
                    <a:pt x="0" y="17"/>
                  </a:cubicBezTo>
                  <a:cubicBezTo>
                    <a:pt x="2" y="10"/>
                    <a:pt x="0" y="3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9" name="Freeform 1070">
              <a:extLst>
                <a:ext uri="{FF2B5EF4-FFF2-40B4-BE49-F238E27FC236}">
                  <a16:creationId xmlns:a16="http://schemas.microsoft.com/office/drawing/2014/main" id="{3277ED12-7059-4A19-AE78-89A20103DC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47962" y="4897438"/>
              <a:ext cx="19050" cy="96838"/>
            </a:xfrm>
            <a:custGeom>
              <a:avLst/>
              <a:gdLst>
                <a:gd name="T0" fmla="*/ 4 w 4"/>
                <a:gd name="T1" fmla="*/ 0 h 21"/>
                <a:gd name="T2" fmla="*/ 0 w 4"/>
                <a:gd name="T3" fmla="*/ 1 h 21"/>
                <a:gd name="T4" fmla="*/ 2 w 4"/>
                <a:gd name="T5" fmla="*/ 13 h 21"/>
                <a:gd name="T6" fmla="*/ 2 w 4"/>
                <a:gd name="T7" fmla="*/ 21 h 21"/>
                <a:gd name="T8" fmla="*/ 3 w 4"/>
                <a:gd name="T9" fmla="*/ 18 h 21"/>
                <a:gd name="T10" fmla="*/ 3 w 4"/>
                <a:gd name="T11" fmla="*/ 1 h 21"/>
                <a:gd name="T12" fmla="*/ 4 w 4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1">
                  <a:moveTo>
                    <a:pt x="4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2" y="7"/>
                    <a:pt x="2" y="13"/>
                  </a:cubicBezTo>
                  <a:cubicBezTo>
                    <a:pt x="2" y="16"/>
                    <a:pt x="2" y="19"/>
                    <a:pt x="2" y="21"/>
                  </a:cubicBezTo>
                  <a:cubicBezTo>
                    <a:pt x="2" y="20"/>
                    <a:pt x="3" y="19"/>
                    <a:pt x="3" y="18"/>
                  </a:cubicBezTo>
                  <a:cubicBezTo>
                    <a:pt x="4" y="13"/>
                    <a:pt x="3" y="4"/>
                    <a:pt x="3" y="1"/>
                  </a:cubicBezTo>
                  <a:cubicBezTo>
                    <a:pt x="4" y="1"/>
                    <a:pt x="4" y="1"/>
                    <a:pt x="4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0" name="Freeform 1071">
              <a:extLst>
                <a:ext uri="{FF2B5EF4-FFF2-40B4-BE49-F238E27FC236}">
                  <a16:creationId xmlns:a16="http://schemas.microsoft.com/office/drawing/2014/main" id="{1D88087E-7646-4240-BDC7-6912F2D7E75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25737" y="4892675"/>
              <a:ext cx="9525" cy="476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0 w 2"/>
                <a:gd name="T5" fmla="*/ 1 h 1"/>
                <a:gd name="T6" fmla="*/ 2 w 2"/>
                <a:gd name="T7" fmla="*/ 1 h 1"/>
                <a:gd name="T8" fmla="*/ 1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0"/>
                    <a:pt x="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1" name="Freeform 1072">
              <a:extLst>
                <a:ext uri="{FF2B5EF4-FFF2-40B4-BE49-F238E27FC236}">
                  <a16:creationId xmlns:a16="http://schemas.microsoft.com/office/drawing/2014/main" id="{390544BF-FB39-482D-AE86-333AF326D9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25737" y="4892675"/>
              <a:ext cx="9525" cy="476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1 w 2"/>
                <a:gd name="T5" fmla="*/ 0 h 1"/>
                <a:gd name="T6" fmla="*/ 2 w 2"/>
                <a:gd name="T7" fmla="*/ 1 h 1"/>
                <a:gd name="T8" fmla="*/ 2 w 2"/>
                <a:gd name="T9" fmla="*/ 1 h 1"/>
                <a:gd name="T10" fmla="*/ 1 w 2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0"/>
                    <a:pt x="1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2" name="Freeform 1073">
              <a:extLst>
                <a:ext uri="{FF2B5EF4-FFF2-40B4-BE49-F238E27FC236}">
                  <a16:creationId xmlns:a16="http://schemas.microsoft.com/office/drawing/2014/main" id="{4CCA3AB7-0463-41B8-A248-8B0720EC845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11450" y="4897438"/>
              <a:ext cx="23813" cy="60325"/>
            </a:xfrm>
            <a:custGeom>
              <a:avLst/>
              <a:gdLst>
                <a:gd name="T0" fmla="*/ 0 w 5"/>
                <a:gd name="T1" fmla="*/ 0 h 13"/>
                <a:gd name="T2" fmla="*/ 0 w 5"/>
                <a:gd name="T3" fmla="*/ 0 h 13"/>
                <a:gd name="T4" fmla="*/ 3 w 5"/>
                <a:gd name="T5" fmla="*/ 13 h 13"/>
                <a:gd name="T6" fmla="*/ 0 w 5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4" y="10"/>
                    <a:pt x="3" y="13"/>
                  </a:cubicBezTo>
                  <a:cubicBezTo>
                    <a:pt x="5" y="9"/>
                    <a:pt x="0" y="2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3" name="Freeform 1074">
              <a:extLst>
                <a:ext uri="{FF2B5EF4-FFF2-40B4-BE49-F238E27FC236}">
                  <a16:creationId xmlns:a16="http://schemas.microsoft.com/office/drawing/2014/main" id="{5527664F-C6AB-44B9-9FF3-2C112D4B63C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16212" y="4897438"/>
              <a:ext cx="31750" cy="60325"/>
            </a:xfrm>
            <a:custGeom>
              <a:avLst/>
              <a:gdLst>
                <a:gd name="T0" fmla="*/ 3 w 7"/>
                <a:gd name="T1" fmla="*/ 0 h 13"/>
                <a:gd name="T2" fmla="*/ 0 w 7"/>
                <a:gd name="T3" fmla="*/ 0 h 13"/>
                <a:gd name="T4" fmla="*/ 6 w 7"/>
                <a:gd name="T5" fmla="*/ 13 h 13"/>
                <a:gd name="T6" fmla="*/ 6 w 7"/>
                <a:gd name="T7" fmla="*/ 13 h 13"/>
                <a:gd name="T8" fmla="*/ 3 w 7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3">
                  <a:moveTo>
                    <a:pt x="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4" y="7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0"/>
                    <a:pt x="3" y="2"/>
                    <a:pt x="3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4" name="Freeform 1075">
              <a:extLst>
                <a:ext uri="{FF2B5EF4-FFF2-40B4-BE49-F238E27FC236}">
                  <a16:creationId xmlns:a16="http://schemas.microsoft.com/office/drawing/2014/main" id="{59B7AED6-E41E-43DA-9CB4-A57B8C54474D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841625" y="4926013"/>
              <a:ext cx="0" cy="41275"/>
            </a:xfrm>
            <a:custGeom>
              <a:avLst/>
              <a:gdLst>
                <a:gd name="T0" fmla="*/ 2 h 9"/>
                <a:gd name="T1" fmla="*/ 9 h 9"/>
                <a:gd name="T2" fmla="*/ 2 h 9"/>
                <a:gd name="T3" fmla="*/ 0 h 9"/>
                <a:gd name="T4" fmla="*/ 0 h 9"/>
                <a:gd name="T5" fmla="*/ 0 h 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9">
                  <a:moveTo>
                    <a:pt x="0" y="2"/>
                  </a:moveTo>
                  <a:cubicBezTo>
                    <a:pt x="0" y="3"/>
                    <a:pt x="0" y="6"/>
                    <a:pt x="0" y="9"/>
                  </a:cubicBezTo>
                  <a:cubicBezTo>
                    <a:pt x="0" y="6"/>
                    <a:pt x="0" y="3"/>
                    <a:pt x="0" y="2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5" name="Freeform 1076">
              <a:extLst>
                <a:ext uri="{FF2B5EF4-FFF2-40B4-BE49-F238E27FC236}">
                  <a16:creationId xmlns:a16="http://schemas.microsoft.com/office/drawing/2014/main" id="{2367E12A-C62A-4A0D-8CA5-532603DA2C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27337" y="4916488"/>
              <a:ext cx="19050" cy="77788"/>
            </a:xfrm>
            <a:custGeom>
              <a:avLst/>
              <a:gdLst>
                <a:gd name="T0" fmla="*/ 4 w 4"/>
                <a:gd name="T1" fmla="*/ 0 h 17"/>
                <a:gd name="T2" fmla="*/ 1 w 4"/>
                <a:gd name="T3" fmla="*/ 2 h 17"/>
                <a:gd name="T4" fmla="*/ 1 w 4"/>
                <a:gd name="T5" fmla="*/ 2 h 17"/>
                <a:gd name="T6" fmla="*/ 1 w 4"/>
                <a:gd name="T7" fmla="*/ 2 h 17"/>
                <a:gd name="T8" fmla="*/ 1 w 4"/>
                <a:gd name="T9" fmla="*/ 4 h 17"/>
                <a:gd name="T10" fmla="*/ 1 w 4"/>
                <a:gd name="T11" fmla="*/ 11 h 17"/>
                <a:gd name="T12" fmla="*/ 2 w 4"/>
                <a:gd name="T13" fmla="*/ 17 h 17"/>
                <a:gd name="T14" fmla="*/ 2 w 4"/>
                <a:gd name="T15" fmla="*/ 16 h 17"/>
                <a:gd name="T16" fmla="*/ 4 w 4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17">
                  <a:moveTo>
                    <a:pt x="4" y="0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3"/>
                    <a:pt x="1" y="4"/>
                  </a:cubicBezTo>
                  <a:cubicBezTo>
                    <a:pt x="1" y="5"/>
                    <a:pt x="1" y="8"/>
                    <a:pt x="1" y="11"/>
                  </a:cubicBezTo>
                  <a:cubicBezTo>
                    <a:pt x="0" y="13"/>
                    <a:pt x="1" y="15"/>
                    <a:pt x="2" y="17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2"/>
                    <a:pt x="2" y="7"/>
                    <a:pt x="4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6" name="Freeform 1077">
              <a:extLst>
                <a:ext uri="{FF2B5EF4-FFF2-40B4-BE49-F238E27FC236}">
                  <a16:creationId xmlns:a16="http://schemas.microsoft.com/office/drawing/2014/main" id="{91C41A84-9231-44E7-B5EE-586B06A9E8C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651125" y="5341938"/>
              <a:ext cx="111125" cy="88900"/>
            </a:xfrm>
            <a:custGeom>
              <a:avLst/>
              <a:gdLst>
                <a:gd name="T0" fmla="*/ 24 w 24"/>
                <a:gd name="T1" fmla="*/ 2 h 19"/>
                <a:gd name="T2" fmla="*/ 14 w 24"/>
                <a:gd name="T3" fmla="*/ 5 h 19"/>
                <a:gd name="T4" fmla="*/ 8 w 24"/>
                <a:gd name="T5" fmla="*/ 0 h 19"/>
                <a:gd name="T6" fmla="*/ 9 w 24"/>
                <a:gd name="T7" fmla="*/ 7 h 19"/>
                <a:gd name="T8" fmla="*/ 0 w 24"/>
                <a:gd name="T9" fmla="*/ 12 h 19"/>
                <a:gd name="T10" fmla="*/ 8 w 24"/>
                <a:gd name="T11" fmla="*/ 12 h 19"/>
                <a:gd name="T12" fmla="*/ 6 w 24"/>
                <a:gd name="T13" fmla="*/ 19 h 19"/>
                <a:gd name="T14" fmla="*/ 11 w 24"/>
                <a:gd name="T15" fmla="*/ 13 h 19"/>
                <a:gd name="T16" fmla="*/ 24 w 24"/>
                <a:gd name="T17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9">
                  <a:moveTo>
                    <a:pt x="24" y="2"/>
                  </a:moveTo>
                  <a:cubicBezTo>
                    <a:pt x="24" y="2"/>
                    <a:pt x="17" y="5"/>
                    <a:pt x="14" y="5"/>
                  </a:cubicBezTo>
                  <a:cubicBezTo>
                    <a:pt x="12" y="4"/>
                    <a:pt x="8" y="0"/>
                    <a:pt x="8" y="0"/>
                  </a:cubicBezTo>
                  <a:cubicBezTo>
                    <a:pt x="8" y="0"/>
                    <a:pt x="10" y="6"/>
                    <a:pt x="9" y="7"/>
                  </a:cubicBezTo>
                  <a:cubicBezTo>
                    <a:pt x="9" y="10"/>
                    <a:pt x="3" y="10"/>
                    <a:pt x="0" y="12"/>
                  </a:cubicBezTo>
                  <a:cubicBezTo>
                    <a:pt x="0" y="12"/>
                    <a:pt x="8" y="11"/>
                    <a:pt x="8" y="12"/>
                  </a:cubicBezTo>
                  <a:cubicBezTo>
                    <a:pt x="7" y="13"/>
                    <a:pt x="6" y="19"/>
                    <a:pt x="6" y="19"/>
                  </a:cubicBezTo>
                  <a:cubicBezTo>
                    <a:pt x="6" y="19"/>
                    <a:pt x="10" y="16"/>
                    <a:pt x="11" y="13"/>
                  </a:cubicBezTo>
                  <a:cubicBezTo>
                    <a:pt x="13" y="10"/>
                    <a:pt x="21" y="6"/>
                    <a:pt x="24" y="2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7" name="Freeform 1078">
              <a:extLst>
                <a:ext uri="{FF2B5EF4-FFF2-40B4-BE49-F238E27FC236}">
                  <a16:creationId xmlns:a16="http://schemas.microsoft.com/office/drawing/2014/main" id="{99C43C99-65CE-4649-8135-A212D0A8F9F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679700" y="5375275"/>
              <a:ext cx="31750" cy="31750"/>
            </a:xfrm>
            <a:custGeom>
              <a:avLst/>
              <a:gdLst>
                <a:gd name="T0" fmla="*/ 7 w 7"/>
                <a:gd name="T1" fmla="*/ 0 h 7"/>
                <a:gd name="T2" fmla="*/ 6 w 7"/>
                <a:gd name="T3" fmla="*/ 5 h 7"/>
                <a:gd name="T4" fmla="*/ 0 w 7"/>
                <a:gd name="T5" fmla="*/ 7 h 7"/>
                <a:gd name="T6" fmla="*/ 3 w 7"/>
                <a:gd name="T7" fmla="*/ 1 h 7"/>
                <a:gd name="T8" fmla="*/ 7 w 7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cubicBezTo>
                    <a:pt x="7" y="0"/>
                    <a:pt x="7" y="2"/>
                    <a:pt x="6" y="5"/>
                  </a:cubicBezTo>
                  <a:cubicBezTo>
                    <a:pt x="4" y="7"/>
                    <a:pt x="0" y="7"/>
                    <a:pt x="0" y="7"/>
                  </a:cubicBezTo>
                  <a:cubicBezTo>
                    <a:pt x="3" y="1"/>
                    <a:pt x="3" y="1"/>
                    <a:pt x="3" y="1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8" name="Freeform 1079">
              <a:extLst>
                <a:ext uri="{FF2B5EF4-FFF2-40B4-BE49-F238E27FC236}">
                  <a16:creationId xmlns:a16="http://schemas.microsoft.com/office/drawing/2014/main" id="{B7C3CC4E-DBD3-4553-8CF2-54F9B6F60DE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24100" y="5384800"/>
              <a:ext cx="369888" cy="268288"/>
            </a:xfrm>
            <a:custGeom>
              <a:avLst/>
              <a:gdLst>
                <a:gd name="T0" fmla="*/ 2 w 80"/>
                <a:gd name="T1" fmla="*/ 0 h 58"/>
                <a:gd name="T2" fmla="*/ 74 w 80"/>
                <a:gd name="T3" fmla="*/ 52 h 58"/>
                <a:gd name="T4" fmla="*/ 80 w 80"/>
                <a:gd name="T5" fmla="*/ 56 h 58"/>
                <a:gd name="T6" fmla="*/ 0 w 80"/>
                <a:gd name="T7" fmla="*/ 3 h 58"/>
                <a:gd name="T8" fmla="*/ 2 w 80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58">
                  <a:moveTo>
                    <a:pt x="2" y="0"/>
                  </a:moveTo>
                  <a:cubicBezTo>
                    <a:pt x="2" y="0"/>
                    <a:pt x="29" y="38"/>
                    <a:pt x="74" y="52"/>
                  </a:cubicBezTo>
                  <a:cubicBezTo>
                    <a:pt x="74" y="52"/>
                    <a:pt x="80" y="53"/>
                    <a:pt x="80" y="56"/>
                  </a:cubicBezTo>
                  <a:cubicBezTo>
                    <a:pt x="79" y="58"/>
                    <a:pt x="31" y="44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9" name="Freeform 1080">
              <a:extLst>
                <a:ext uri="{FF2B5EF4-FFF2-40B4-BE49-F238E27FC236}">
                  <a16:creationId xmlns:a16="http://schemas.microsoft.com/office/drawing/2014/main" id="{DE01ED7A-82C0-4B34-A4F5-58B7693B69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7862" y="4953000"/>
              <a:ext cx="873125" cy="458788"/>
            </a:xfrm>
            <a:custGeom>
              <a:avLst/>
              <a:gdLst>
                <a:gd name="T0" fmla="*/ 29 w 189"/>
                <a:gd name="T1" fmla="*/ 61 h 99"/>
                <a:gd name="T2" fmla="*/ 29 w 189"/>
                <a:gd name="T3" fmla="*/ 61 h 99"/>
                <a:gd name="T4" fmla="*/ 25 w 189"/>
                <a:gd name="T5" fmla="*/ 57 h 99"/>
                <a:gd name="T6" fmla="*/ 4 w 189"/>
                <a:gd name="T7" fmla="*/ 12 h 99"/>
                <a:gd name="T8" fmla="*/ 8 w 189"/>
                <a:gd name="T9" fmla="*/ 4 h 99"/>
                <a:gd name="T10" fmla="*/ 32 w 189"/>
                <a:gd name="T11" fmla="*/ 12 h 99"/>
                <a:gd name="T12" fmla="*/ 34 w 189"/>
                <a:gd name="T13" fmla="*/ 13 h 99"/>
                <a:gd name="T14" fmla="*/ 34 w 189"/>
                <a:gd name="T15" fmla="*/ 13 h 99"/>
                <a:gd name="T16" fmla="*/ 34 w 189"/>
                <a:gd name="T17" fmla="*/ 13 h 99"/>
                <a:gd name="T18" fmla="*/ 36 w 189"/>
                <a:gd name="T19" fmla="*/ 14 h 99"/>
                <a:gd name="T20" fmla="*/ 55 w 189"/>
                <a:gd name="T21" fmla="*/ 22 h 99"/>
                <a:gd name="T22" fmla="*/ 111 w 189"/>
                <a:gd name="T23" fmla="*/ 36 h 99"/>
                <a:gd name="T24" fmla="*/ 166 w 189"/>
                <a:gd name="T25" fmla="*/ 43 h 99"/>
                <a:gd name="T26" fmla="*/ 177 w 189"/>
                <a:gd name="T27" fmla="*/ 44 h 99"/>
                <a:gd name="T28" fmla="*/ 189 w 189"/>
                <a:gd name="T29" fmla="*/ 61 h 99"/>
                <a:gd name="T30" fmla="*/ 168 w 189"/>
                <a:gd name="T31" fmla="*/ 75 h 99"/>
                <a:gd name="T32" fmla="*/ 69 w 189"/>
                <a:gd name="T33" fmla="*/ 88 h 99"/>
                <a:gd name="T34" fmla="*/ 29 w 189"/>
                <a:gd name="T35" fmla="*/ 6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99">
                  <a:moveTo>
                    <a:pt x="29" y="61"/>
                  </a:moveTo>
                  <a:cubicBezTo>
                    <a:pt x="29" y="61"/>
                    <a:pt x="29" y="61"/>
                    <a:pt x="29" y="61"/>
                  </a:cubicBezTo>
                  <a:cubicBezTo>
                    <a:pt x="27" y="60"/>
                    <a:pt x="26" y="58"/>
                    <a:pt x="25" y="57"/>
                  </a:cubicBezTo>
                  <a:cubicBezTo>
                    <a:pt x="8" y="41"/>
                    <a:pt x="0" y="15"/>
                    <a:pt x="4" y="12"/>
                  </a:cubicBezTo>
                  <a:cubicBezTo>
                    <a:pt x="4" y="5"/>
                    <a:pt x="7" y="8"/>
                    <a:pt x="8" y="4"/>
                  </a:cubicBezTo>
                  <a:cubicBezTo>
                    <a:pt x="9" y="0"/>
                    <a:pt x="12" y="0"/>
                    <a:pt x="32" y="12"/>
                  </a:cubicBezTo>
                  <a:cubicBezTo>
                    <a:pt x="33" y="12"/>
                    <a:pt x="33" y="12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5" y="13"/>
                    <a:pt x="35" y="14"/>
                    <a:pt x="36" y="14"/>
                  </a:cubicBezTo>
                  <a:cubicBezTo>
                    <a:pt x="41" y="17"/>
                    <a:pt x="48" y="19"/>
                    <a:pt x="55" y="22"/>
                  </a:cubicBezTo>
                  <a:cubicBezTo>
                    <a:pt x="74" y="28"/>
                    <a:pt x="97" y="34"/>
                    <a:pt x="111" y="36"/>
                  </a:cubicBezTo>
                  <a:cubicBezTo>
                    <a:pt x="122" y="38"/>
                    <a:pt x="151" y="41"/>
                    <a:pt x="166" y="43"/>
                  </a:cubicBezTo>
                  <a:cubicBezTo>
                    <a:pt x="173" y="43"/>
                    <a:pt x="177" y="44"/>
                    <a:pt x="177" y="44"/>
                  </a:cubicBezTo>
                  <a:cubicBezTo>
                    <a:pt x="189" y="61"/>
                    <a:pt x="189" y="61"/>
                    <a:pt x="189" y="61"/>
                  </a:cubicBezTo>
                  <a:cubicBezTo>
                    <a:pt x="182" y="66"/>
                    <a:pt x="175" y="71"/>
                    <a:pt x="168" y="75"/>
                  </a:cubicBezTo>
                  <a:cubicBezTo>
                    <a:pt x="127" y="99"/>
                    <a:pt x="94" y="98"/>
                    <a:pt x="69" y="88"/>
                  </a:cubicBezTo>
                  <a:cubicBezTo>
                    <a:pt x="52" y="81"/>
                    <a:pt x="39" y="70"/>
                    <a:pt x="29" y="6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0" name="Freeform 1081">
              <a:extLst>
                <a:ext uri="{FF2B5EF4-FFF2-40B4-BE49-F238E27FC236}">
                  <a16:creationId xmlns:a16="http://schemas.microsoft.com/office/drawing/2014/main" id="{830722FD-50B1-489D-AC08-9B6332E7ACD9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788987" y="5054600"/>
              <a:ext cx="508000" cy="334963"/>
            </a:xfrm>
            <a:custGeom>
              <a:avLst/>
              <a:gdLst>
                <a:gd name="T0" fmla="*/ 14 w 110"/>
                <a:gd name="T1" fmla="*/ 66 h 72"/>
                <a:gd name="T2" fmla="*/ 37 w 110"/>
                <a:gd name="T3" fmla="*/ 72 h 72"/>
                <a:gd name="T4" fmla="*/ 43 w 110"/>
                <a:gd name="T5" fmla="*/ 69 h 72"/>
                <a:gd name="T6" fmla="*/ 14 w 110"/>
                <a:gd name="T7" fmla="*/ 66 h 72"/>
                <a:gd name="T8" fmla="*/ 6 w 110"/>
                <a:gd name="T9" fmla="*/ 21 h 72"/>
                <a:gd name="T10" fmla="*/ 51 w 110"/>
                <a:gd name="T11" fmla="*/ 43 h 72"/>
                <a:gd name="T12" fmla="*/ 72 w 110"/>
                <a:gd name="T13" fmla="*/ 56 h 72"/>
                <a:gd name="T14" fmla="*/ 59 w 110"/>
                <a:gd name="T15" fmla="*/ 59 h 72"/>
                <a:gd name="T16" fmla="*/ 18 w 110"/>
                <a:gd name="T17" fmla="*/ 48 h 72"/>
                <a:gd name="T18" fmla="*/ 56 w 110"/>
                <a:gd name="T19" fmla="*/ 65 h 72"/>
                <a:gd name="T20" fmla="*/ 63 w 110"/>
                <a:gd name="T21" fmla="*/ 62 h 72"/>
                <a:gd name="T22" fmla="*/ 63 w 110"/>
                <a:gd name="T23" fmla="*/ 62 h 72"/>
                <a:gd name="T24" fmla="*/ 110 w 110"/>
                <a:gd name="T25" fmla="*/ 40 h 72"/>
                <a:gd name="T26" fmla="*/ 105 w 110"/>
                <a:gd name="T27" fmla="*/ 39 h 72"/>
                <a:gd name="T28" fmla="*/ 71 w 110"/>
                <a:gd name="T29" fmla="*/ 32 h 72"/>
                <a:gd name="T30" fmla="*/ 61 w 110"/>
                <a:gd name="T31" fmla="*/ 37 h 72"/>
                <a:gd name="T32" fmla="*/ 59 w 110"/>
                <a:gd name="T33" fmla="*/ 37 h 72"/>
                <a:gd name="T34" fmla="*/ 6 w 110"/>
                <a:gd name="T35" fmla="*/ 21 h 72"/>
                <a:gd name="T36" fmla="*/ 0 w 110"/>
                <a:gd name="T37" fmla="*/ 0 h 72"/>
                <a:gd name="T38" fmla="*/ 34 w 110"/>
                <a:gd name="T39" fmla="*/ 13 h 72"/>
                <a:gd name="T40" fmla="*/ 27 w 110"/>
                <a:gd name="T41" fmla="*/ 8 h 72"/>
                <a:gd name="T42" fmla="*/ 0 w 110"/>
                <a:gd name="T4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0" h="72">
                  <a:moveTo>
                    <a:pt x="14" y="66"/>
                  </a:moveTo>
                  <a:cubicBezTo>
                    <a:pt x="21" y="68"/>
                    <a:pt x="29" y="71"/>
                    <a:pt x="37" y="72"/>
                  </a:cubicBezTo>
                  <a:cubicBezTo>
                    <a:pt x="39" y="71"/>
                    <a:pt x="41" y="70"/>
                    <a:pt x="43" y="69"/>
                  </a:cubicBezTo>
                  <a:cubicBezTo>
                    <a:pt x="33" y="69"/>
                    <a:pt x="21" y="67"/>
                    <a:pt x="14" y="66"/>
                  </a:cubicBezTo>
                  <a:moveTo>
                    <a:pt x="6" y="21"/>
                  </a:moveTo>
                  <a:cubicBezTo>
                    <a:pt x="6" y="21"/>
                    <a:pt x="28" y="38"/>
                    <a:pt x="51" y="43"/>
                  </a:cubicBezTo>
                  <a:cubicBezTo>
                    <a:pt x="73" y="49"/>
                    <a:pt x="81" y="50"/>
                    <a:pt x="72" y="56"/>
                  </a:cubicBezTo>
                  <a:cubicBezTo>
                    <a:pt x="69" y="58"/>
                    <a:pt x="64" y="59"/>
                    <a:pt x="59" y="59"/>
                  </a:cubicBezTo>
                  <a:cubicBezTo>
                    <a:pt x="48" y="59"/>
                    <a:pt x="32" y="55"/>
                    <a:pt x="18" y="48"/>
                  </a:cubicBezTo>
                  <a:cubicBezTo>
                    <a:pt x="24" y="58"/>
                    <a:pt x="45" y="62"/>
                    <a:pt x="56" y="65"/>
                  </a:cubicBezTo>
                  <a:cubicBezTo>
                    <a:pt x="58" y="64"/>
                    <a:pt x="61" y="63"/>
                    <a:pt x="63" y="62"/>
                  </a:cubicBezTo>
                  <a:cubicBezTo>
                    <a:pt x="63" y="62"/>
                    <a:pt x="63" y="62"/>
                    <a:pt x="63" y="62"/>
                  </a:cubicBezTo>
                  <a:cubicBezTo>
                    <a:pt x="81" y="56"/>
                    <a:pt x="96" y="52"/>
                    <a:pt x="110" y="40"/>
                  </a:cubicBezTo>
                  <a:cubicBezTo>
                    <a:pt x="109" y="39"/>
                    <a:pt x="107" y="39"/>
                    <a:pt x="105" y="39"/>
                  </a:cubicBezTo>
                  <a:cubicBezTo>
                    <a:pt x="94" y="38"/>
                    <a:pt x="82" y="36"/>
                    <a:pt x="71" y="32"/>
                  </a:cubicBezTo>
                  <a:cubicBezTo>
                    <a:pt x="70" y="34"/>
                    <a:pt x="67" y="36"/>
                    <a:pt x="61" y="37"/>
                  </a:cubicBezTo>
                  <a:cubicBezTo>
                    <a:pt x="60" y="37"/>
                    <a:pt x="59" y="37"/>
                    <a:pt x="59" y="37"/>
                  </a:cubicBezTo>
                  <a:cubicBezTo>
                    <a:pt x="43" y="37"/>
                    <a:pt x="6" y="21"/>
                    <a:pt x="6" y="21"/>
                  </a:cubicBezTo>
                  <a:moveTo>
                    <a:pt x="0" y="0"/>
                  </a:moveTo>
                  <a:cubicBezTo>
                    <a:pt x="6" y="7"/>
                    <a:pt x="19" y="9"/>
                    <a:pt x="34" y="13"/>
                  </a:cubicBezTo>
                  <a:cubicBezTo>
                    <a:pt x="32" y="11"/>
                    <a:pt x="30" y="10"/>
                    <a:pt x="27" y="8"/>
                  </a:cubicBezTo>
                  <a:cubicBezTo>
                    <a:pt x="18" y="6"/>
                    <a:pt x="8" y="3"/>
                    <a:pt x="0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1" name="Freeform 1082">
              <a:extLst>
                <a:ext uri="{FF2B5EF4-FFF2-40B4-BE49-F238E27FC236}">
                  <a16:creationId xmlns:a16="http://schemas.microsoft.com/office/drawing/2014/main" id="{6D1F8365-0BFD-4386-B0B9-BC6C2CFB29E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7862" y="4591050"/>
              <a:ext cx="684213" cy="704850"/>
            </a:xfrm>
            <a:custGeom>
              <a:avLst/>
              <a:gdLst>
                <a:gd name="T0" fmla="*/ 19 w 148"/>
                <a:gd name="T1" fmla="*/ 87 h 152"/>
                <a:gd name="T2" fmla="*/ 7 w 148"/>
                <a:gd name="T3" fmla="*/ 71 h 152"/>
                <a:gd name="T4" fmla="*/ 0 w 148"/>
                <a:gd name="T5" fmla="*/ 39 h 152"/>
                <a:gd name="T6" fmla="*/ 0 w 148"/>
                <a:gd name="T7" fmla="*/ 39 h 152"/>
                <a:gd name="T8" fmla="*/ 4 w 148"/>
                <a:gd name="T9" fmla="*/ 18 h 152"/>
                <a:gd name="T10" fmla="*/ 12 w 148"/>
                <a:gd name="T11" fmla="*/ 14 h 152"/>
                <a:gd name="T12" fmla="*/ 19 w 148"/>
                <a:gd name="T13" fmla="*/ 13 h 152"/>
                <a:gd name="T14" fmla="*/ 22 w 148"/>
                <a:gd name="T15" fmla="*/ 7 h 152"/>
                <a:gd name="T16" fmla="*/ 28 w 148"/>
                <a:gd name="T17" fmla="*/ 1 h 152"/>
                <a:gd name="T18" fmla="*/ 57 w 148"/>
                <a:gd name="T19" fmla="*/ 4 h 152"/>
                <a:gd name="T20" fmla="*/ 57 w 148"/>
                <a:gd name="T21" fmla="*/ 4 h 152"/>
                <a:gd name="T22" fmla="*/ 68 w 148"/>
                <a:gd name="T23" fmla="*/ 7 h 152"/>
                <a:gd name="T24" fmla="*/ 94 w 148"/>
                <a:gd name="T25" fmla="*/ 20 h 152"/>
                <a:gd name="T26" fmla="*/ 94 w 148"/>
                <a:gd name="T27" fmla="*/ 21 h 152"/>
                <a:gd name="T28" fmla="*/ 98 w 148"/>
                <a:gd name="T29" fmla="*/ 23 h 152"/>
                <a:gd name="T30" fmla="*/ 99 w 148"/>
                <a:gd name="T31" fmla="*/ 24 h 152"/>
                <a:gd name="T32" fmla="*/ 134 w 148"/>
                <a:gd name="T33" fmla="*/ 67 h 152"/>
                <a:gd name="T34" fmla="*/ 148 w 148"/>
                <a:gd name="T35" fmla="*/ 133 h 152"/>
                <a:gd name="T36" fmla="*/ 19 w 148"/>
                <a:gd name="T37" fmla="*/ 8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8" h="152">
                  <a:moveTo>
                    <a:pt x="19" y="87"/>
                  </a:moveTo>
                  <a:cubicBezTo>
                    <a:pt x="13" y="81"/>
                    <a:pt x="10" y="76"/>
                    <a:pt x="7" y="71"/>
                  </a:cubicBezTo>
                  <a:cubicBezTo>
                    <a:pt x="2" y="59"/>
                    <a:pt x="0" y="48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0"/>
                    <a:pt x="2" y="23"/>
                    <a:pt x="4" y="18"/>
                  </a:cubicBezTo>
                  <a:cubicBezTo>
                    <a:pt x="5" y="15"/>
                    <a:pt x="9" y="13"/>
                    <a:pt x="12" y="14"/>
                  </a:cubicBezTo>
                  <a:cubicBezTo>
                    <a:pt x="14" y="14"/>
                    <a:pt x="17" y="14"/>
                    <a:pt x="19" y="13"/>
                  </a:cubicBezTo>
                  <a:cubicBezTo>
                    <a:pt x="21" y="12"/>
                    <a:pt x="22" y="10"/>
                    <a:pt x="22" y="7"/>
                  </a:cubicBezTo>
                  <a:cubicBezTo>
                    <a:pt x="22" y="4"/>
                    <a:pt x="25" y="1"/>
                    <a:pt x="28" y="1"/>
                  </a:cubicBezTo>
                  <a:cubicBezTo>
                    <a:pt x="34" y="0"/>
                    <a:pt x="45" y="0"/>
                    <a:pt x="57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1" y="5"/>
                    <a:pt x="64" y="6"/>
                    <a:pt x="68" y="7"/>
                  </a:cubicBezTo>
                  <a:cubicBezTo>
                    <a:pt x="77" y="10"/>
                    <a:pt x="86" y="15"/>
                    <a:pt x="94" y="20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96" y="21"/>
                    <a:pt x="97" y="22"/>
                    <a:pt x="98" y="23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113" y="34"/>
                    <a:pt x="126" y="49"/>
                    <a:pt x="134" y="67"/>
                  </a:cubicBezTo>
                  <a:cubicBezTo>
                    <a:pt x="148" y="98"/>
                    <a:pt x="148" y="133"/>
                    <a:pt x="148" y="133"/>
                  </a:cubicBezTo>
                  <a:cubicBezTo>
                    <a:pt x="105" y="152"/>
                    <a:pt x="45" y="118"/>
                    <a:pt x="19" y="8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2" name="Freeform 1083">
              <a:extLst>
                <a:ext uri="{FF2B5EF4-FFF2-40B4-BE49-F238E27FC236}">
                  <a16:creationId xmlns:a16="http://schemas.microsoft.com/office/drawing/2014/main" id="{A807FD42-E0CA-4C7C-ACEA-9500CC914E1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0737" y="4684713"/>
              <a:ext cx="106363" cy="92075"/>
            </a:xfrm>
            <a:custGeom>
              <a:avLst/>
              <a:gdLst>
                <a:gd name="T0" fmla="*/ 0 w 23"/>
                <a:gd name="T1" fmla="*/ 0 h 20"/>
                <a:gd name="T2" fmla="*/ 0 w 23"/>
                <a:gd name="T3" fmla="*/ 0 h 20"/>
                <a:gd name="T4" fmla="*/ 0 w 23"/>
                <a:gd name="T5" fmla="*/ 1 h 20"/>
                <a:gd name="T6" fmla="*/ 4 w 23"/>
                <a:gd name="T7" fmla="*/ 3 h 20"/>
                <a:gd name="T8" fmla="*/ 5 w 23"/>
                <a:gd name="T9" fmla="*/ 4 h 20"/>
                <a:gd name="T10" fmla="*/ 23 w 23"/>
                <a:gd name="T11" fmla="*/ 20 h 20"/>
                <a:gd name="T12" fmla="*/ 23 w 23"/>
                <a:gd name="T13" fmla="*/ 20 h 20"/>
                <a:gd name="T14" fmla="*/ 5 w 23"/>
                <a:gd name="T15" fmla="*/ 4 h 20"/>
                <a:gd name="T16" fmla="*/ 4 w 23"/>
                <a:gd name="T17" fmla="*/ 3 h 20"/>
                <a:gd name="T18" fmla="*/ 0 w 23"/>
                <a:gd name="T19" fmla="*/ 1 h 20"/>
                <a:gd name="T20" fmla="*/ 0 w 23"/>
                <a:gd name="T21" fmla="*/ 0 h 20"/>
                <a:gd name="T22" fmla="*/ 0 w 23"/>
                <a:gd name="T2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2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2"/>
                    <a:pt x="4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1" y="8"/>
                    <a:pt x="18" y="14"/>
                    <a:pt x="2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18" y="14"/>
                    <a:pt x="11" y="8"/>
                    <a:pt x="5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2" y="2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3" name="Freeform 1084">
              <a:extLst>
                <a:ext uri="{FF2B5EF4-FFF2-40B4-BE49-F238E27FC236}">
                  <a16:creationId xmlns:a16="http://schemas.microsoft.com/office/drawing/2014/main" id="{FAF6DE89-CEAE-4022-BE28-27E471AFA42E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687387" y="4656138"/>
              <a:ext cx="587375" cy="579438"/>
            </a:xfrm>
            <a:custGeom>
              <a:avLst/>
              <a:gdLst>
                <a:gd name="T0" fmla="*/ 100 w 127"/>
                <a:gd name="T1" fmla="*/ 125 h 125"/>
                <a:gd name="T2" fmla="*/ 35 w 127"/>
                <a:gd name="T3" fmla="*/ 97 h 125"/>
                <a:gd name="T4" fmla="*/ 39 w 127"/>
                <a:gd name="T5" fmla="*/ 68 h 125"/>
                <a:gd name="T6" fmla="*/ 71 w 127"/>
                <a:gd name="T7" fmla="*/ 107 h 125"/>
                <a:gd name="T8" fmla="*/ 69 w 127"/>
                <a:gd name="T9" fmla="*/ 110 h 125"/>
                <a:gd name="T10" fmla="*/ 108 w 127"/>
                <a:gd name="T11" fmla="*/ 123 h 125"/>
                <a:gd name="T12" fmla="*/ 65 w 127"/>
                <a:gd name="T13" fmla="*/ 90 h 125"/>
                <a:gd name="T14" fmla="*/ 95 w 127"/>
                <a:gd name="T15" fmla="*/ 66 h 125"/>
                <a:gd name="T16" fmla="*/ 103 w 127"/>
                <a:gd name="T17" fmla="*/ 86 h 125"/>
                <a:gd name="T18" fmla="*/ 98 w 127"/>
                <a:gd name="T19" fmla="*/ 85 h 125"/>
                <a:gd name="T20" fmla="*/ 117 w 127"/>
                <a:gd name="T21" fmla="*/ 113 h 125"/>
                <a:gd name="T22" fmla="*/ 121 w 127"/>
                <a:gd name="T23" fmla="*/ 98 h 125"/>
                <a:gd name="T24" fmla="*/ 95 w 127"/>
                <a:gd name="T25" fmla="*/ 66 h 125"/>
                <a:gd name="T26" fmla="*/ 72 w 127"/>
                <a:gd name="T27" fmla="*/ 69 h 125"/>
                <a:gd name="T28" fmla="*/ 92 w 127"/>
                <a:gd name="T29" fmla="*/ 100 h 125"/>
                <a:gd name="T30" fmla="*/ 110 w 127"/>
                <a:gd name="T31" fmla="*/ 121 h 125"/>
                <a:gd name="T32" fmla="*/ 96 w 127"/>
                <a:gd name="T33" fmla="*/ 84 h 125"/>
                <a:gd name="T34" fmla="*/ 32 w 127"/>
                <a:gd name="T35" fmla="*/ 61 h 125"/>
                <a:gd name="T36" fmla="*/ 37 w 127"/>
                <a:gd name="T37" fmla="*/ 65 h 125"/>
                <a:gd name="T38" fmla="*/ 62 w 127"/>
                <a:gd name="T39" fmla="*/ 59 h 125"/>
                <a:gd name="T40" fmla="*/ 71 w 127"/>
                <a:gd name="T41" fmla="*/ 63 h 125"/>
                <a:gd name="T42" fmla="*/ 62 w 127"/>
                <a:gd name="T43" fmla="*/ 59 h 125"/>
                <a:gd name="T44" fmla="*/ 77 w 127"/>
                <a:gd name="T45" fmla="*/ 52 h 125"/>
                <a:gd name="T46" fmla="*/ 94 w 127"/>
                <a:gd name="T47" fmla="*/ 65 h 125"/>
                <a:gd name="T48" fmla="*/ 78 w 127"/>
                <a:gd name="T49" fmla="*/ 48 h 125"/>
                <a:gd name="T50" fmla="*/ 74 w 127"/>
                <a:gd name="T51" fmla="*/ 48 h 125"/>
                <a:gd name="T52" fmla="*/ 76 w 127"/>
                <a:gd name="T53" fmla="*/ 46 h 125"/>
                <a:gd name="T54" fmla="*/ 62 w 127"/>
                <a:gd name="T55" fmla="*/ 0 h 125"/>
                <a:gd name="T56" fmla="*/ 98 w 127"/>
                <a:gd name="T57" fmla="*/ 37 h 125"/>
                <a:gd name="T58" fmla="*/ 98 w 127"/>
                <a:gd name="T59" fmla="*/ 26 h 125"/>
                <a:gd name="T60" fmla="*/ 79 w 127"/>
                <a:gd name="T61" fmla="*/ 9 h 125"/>
                <a:gd name="T62" fmla="*/ 75 w 127"/>
                <a:gd name="T63" fmla="*/ 6 h 125"/>
                <a:gd name="T64" fmla="*/ 62 w 127"/>
                <a:gd name="T6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7" h="125">
                  <a:moveTo>
                    <a:pt x="0" y="73"/>
                  </a:moveTo>
                  <a:cubicBezTo>
                    <a:pt x="21" y="97"/>
                    <a:pt x="62" y="124"/>
                    <a:pt x="100" y="125"/>
                  </a:cubicBezTo>
                  <a:cubicBezTo>
                    <a:pt x="90" y="122"/>
                    <a:pt x="76" y="117"/>
                    <a:pt x="63" y="109"/>
                  </a:cubicBezTo>
                  <a:cubicBezTo>
                    <a:pt x="54" y="106"/>
                    <a:pt x="42" y="101"/>
                    <a:pt x="35" y="97"/>
                  </a:cubicBezTo>
                  <a:cubicBezTo>
                    <a:pt x="12" y="82"/>
                    <a:pt x="11" y="81"/>
                    <a:pt x="0" y="73"/>
                  </a:cubicBezTo>
                  <a:moveTo>
                    <a:pt x="39" y="68"/>
                  </a:moveTo>
                  <a:cubicBezTo>
                    <a:pt x="39" y="70"/>
                    <a:pt x="40" y="72"/>
                    <a:pt x="40" y="74"/>
                  </a:cubicBezTo>
                  <a:cubicBezTo>
                    <a:pt x="48" y="85"/>
                    <a:pt x="60" y="101"/>
                    <a:pt x="71" y="107"/>
                  </a:cubicBezTo>
                  <a:cubicBezTo>
                    <a:pt x="76" y="110"/>
                    <a:pt x="77" y="111"/>
                    <a:pt x="74" y="111"/>
                  </a:cubicBezTo>
                  <a:cubicBezTo>
                    <a:pt x="73" y="111"/>
                    <a:pt x="71" y="111"/>
                    <a:pt x="69" y="110"/>
                  </a:cubicBezTo>
                  <a:cubicBezTo>
                    <a:pt x="83" y="119"/>
                    <a:pt x="99" y="122"/>
                    <a:pt x="108" y="123"/>
                  </a:cubicBezTo>
                  <a:cubicBezTo>
                    <a:pt x="108" y="123"/>
                    <a:pt x="108" y="123"/>
                    <a:pt x="108" y="123"/>
                  </a:cubicBezTo>
                  <a:cubicBezTo>
                    <a:pt x="102" y="119"/>
                    <a:pt x="90" y="111"/>
                    <a:pt x="81" y="98"/>
                  </a:cubicBezTo>
                  <a:cubicBezTo>
                    <a:pt x="75" y="97"/>
                    <a:pt x="70" y="94"/>
                    <a:pt x="65" y="90"/>
                  </a:cubicBezTo>
                  <a:cubicBezTo>
                    <a:pt x="55" y="84"/>
                    <a:pt x="46" y="74"/>
                    <a:pt x="39" y="68"/>
                  </a:cubicBezTo>
                  <a:moveTo>
                    <a:pt x="95" y="66"/>
                  </a:moveTo>
                  <a:cubicBezTo>
                    <a:pt x="95" y="68"/>
                    <a:pt x="95" y="71"/>
                    <a:pt x="96" y="74"/>
                  </a:cubicBezTo>
                  <a:cubicBezTo>
                    <a:pt x="100" y="80"/>
                    <a:pt x="103" y="84"/>
                    <a:pt x="103" y="86"/>
                  </a:cubicBezTo>
                  <a:cubicBezTo>
                    <a:pt x="103" y="87"/>
                    <a:pt x="102" y="87"/>
                    <a:pt x="102" y="87"/>
                  </a:cubicBezTo>
                  <a:cubicBezTo>
                    <a:pt x="101" y="87"/>
                    <a:pt x="100" y="87"/>
                    <a:pt x="98" y="85"/>
                  </a:cubicBezTo>
                  <a:cubicBezTo>
                    <a:pt x="100" y="90"/>
                    <a:pt x="102" y="95"/>
                    <a:pt x="105" y="99"/>
                  </a:cubicBezTo>
                  <a:cubicBezTo>
                    <a:pt x="109" y="105"/>
                    <a:pt x="113" y="110"/>
                    <a:pt x="117" y="113"/>
                  </a:cubicBezTo>
                  <a:cubicBezTo>
                    <a:pt x="119" y="112"/>
                    <a:pt x="123" y="109"/>
                    <a:pt x="127" y="106"/>
                  </a:cubicBezTo>
                  <a:cubicBezTo>
                    <a:pt x="121" y="98"/>
                    <a:pt x="121" y="98"/>
                    <a:pt x="121" y="98"/>
                  </a:cubicBezTo>
                  <a:cubicBezTo>
                    <a:pt x="116" y="90"/>
                    <a:pt x="111" y="82"/>
                    <a:pt x="107" y="74"/>
                  </a:cubicBezTo>
                  <a:cubicBezTo>
                    <a:pt x="105" y="74"/>
                    <a:pt x="101" y="72"/>
                    <a:pt x="95" y="66"/>
                  </a:cubicBezTo>
                  <a:moveTo>
                    <a:pt x="72" y="64"/>
                  </a:moveTo>
                  <a:cubicBezTo>
                    <a:pt x="72" y="66"/>
                    <a:pt x="72" y="68"/>
                    <a:pt x="72" y="69"/>
                  </a:cubicBezTo>
                  <a:cubicBezTo>
                    <a:pt x="82" y="78"/>
                    <a:pt x="97" y="90"/>
                    <a:pt x="98" y="95"/>
                  </a:cubicBezTo>
                  <a:cubicBezTo>
                    <a:pt x="99" y="99"/>
                    <a:pt x="97" y="100"/>
                    <a:pt x="92" y="100"/>
                  </a:cubicBezTo>
                  <a:cubicBezTo>
                    <a:pt x="89" y="100"/>
                    <a:pt x="86" y="100"/>
                    <a:pt x="83" y="99"/>
                  </a:cubicBezTo>
                  <a:cubicBezTo>
                    <a:pt x="92" y="111"/>
                    <a:pt x="104" y="118"/>
                    <a:pt x="110" y="121"/>
                  </a:cubicBezTo>
                  <a:cubicBezTo>
                    <a:pt x="112" y="119"/>
                    <a:pt x="114" y="117"/>
                    <a:pt x="115" y="115"/>
                  </a:cubicBezTo>
                  <a:cubicBezTo>
                    <a:pt x="108" y="108"/>
                    <a:pt x="100" y="98"/>
                    <a:pt x="96" y="84"/>
                  </a:cubicBezTo>
                  <a:cubicBezTo>
                    <a:pt x="90" y="79"/>
                    <a:pt x="81" y="70"/>
                    <a:pt x="72" y="64"/>
                  </a:cubicBezTo>
                  <a:moveTo>
                    <a:pt x="32" y="61"/>
                  </a:moveTo>
                  <a:cubicBezTo>
                    <a:pt x="32" y="61"/>
                    <a:pt x="34" y="64"/>
                    <a:pt x="37" y="69"/>
                  </a:cubicBezTo>
                  <a:cubicBezTo>
                    <a:pt x="37" y="68"/>
                    <a:pt x="37" y="67"/>
                    <a:pt x="37" y="65"/>
                  </a:cubicBezTo>
                  <a:cubicBezTo>
                    <a:pt x="34" y="62"/>
                    <a:pt x="32" y="61"/>
                    <a:pt x="32" y="61"/>
                  </a:cubicBezTo>
                  <a:moveTo>
                    <a:pt x="62" y="59"/>
                  </a:moveTo>
                  <a:cubicBezTo>
                    <a:pt x="60" y="59"/>
                    <a:pt x="64" y="63"/>
                    <a:pt x="70" y="68"/>
                  </a:cubicBezTo>
                  <a:cubicBezTo>
                    <a:pt x="70" y="66"/>
                    <a:pt x="71" y="65"/>
                    <a:pt x="71" y="63"/>
                  </a:cubicBezTo>
                  <a:cubicBezTo>
                    <a:pt x="69" y="62"/>
                    <a:pt x="67" y="60"/>
                    <a:pt x="65" y="60"/>
                  </a:cubicBezTo>
                  <a:cubicBezTo>
                    <a:pt x="64" y="59"/>
                    <a:pt x="63" y="59"/>
                    <a:pt x="62" y="59"/>
                  </a:cubicBezTo>
                  <a:moveTo>
                    <a:pt x="78" y="48"/>
                  </a:moveTo>
                  <a:cubicBezTo>
                    <a:pt x="78" y="49"/>
                    <a:pt x="78" y="51"/>
                    <a:pt x="77" y="52"/>
                  </a:cubicBezTo>
                  <a:cubicBezTo>
                    <a:pt x="83" y="58"/>
                    <a:pt x="89" y="66"/>
                    <a:pt x="94" y="72"/>
                  </a:cubicBezTo>
                  <a:cubicBezTo>
                    <a:pt x="94" y="70"/>
                    <a:pt x="94" y="67"/>
                    <a:pt x="94" y="65"/>
                  </a:cubicBezTo>
                  <a:cubicBezTo>
                    <a:pt x="94" y="64"/>
                    <a:pt x="94" y="64"/>
                    <a:pt x="93" y="64"/>
                  </a:cubicBezTo>
                  <a:cubicBezTo>
                    <a:pt x="88" y="58"/>
                    <a:pt x="82" y="52"/>
                    <a:pt x="78" y="48"/>
                  </a:cubicBezTo>
                  <a:moveTo>
                    <a:pt x="62" y="36"/>
                  </a:moveTo>
                  <a:cubicBezTo>
                    <a:pt x="62" y="36"/>
                    <a:pt x="67" y="41"/>
                    <a:pt x="74" y="48"/>
                  </a:cubicBezTo>
                  <a:cubicBezTo>
                    <a:pt x="74" y="48"/>
                    <a:pt x="74" y="47"/>
                    <a:pt x="75" y="47"/>
                  </a:cubicBezTo>
                  <a:cubicBezTo>
                    <a:pt x="75" y="47"/>
                    <a:pt x="76" y="46"/>
                    <a:pt x="76" y="46"/>
                  </a:cubicBezTo>
                  <a:cubicBezTo>
                    <a:pt x="68" y="40"/>
                    <a:pt x="62" y="36"/>
                    <a:pt x="62" y="36"/>
                  </a:cubicBezTo>
                  <a:moveTo>
                    <a:pt x="62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68" y="5"/>
                    <a:pt x="85" y="18"/>
                    <a:pt x="98" y="37"/>
                  </a:cubicBezTo>
                  <a:cubicBezTo>
                    <a:pt x="98" y="34"/>
                    <a:pt x="98" y="31"/>
                    <a:pt x="98" y="29"/>
                  </a:cubicBezTo>
                  <a:cubicBezTo>
                    <a:pt x="98" y="28"/>
                    <a:pt x="98" y="27"/>
                    <a:pt x="98" y="26"/>
                  </a:cubicBezTo>
                  <a:cubicBezTo>
                    <a:pt x="93" y="20"/>
                    <a:pt x="86" y="14"/>
                    <a:pt x="80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8" y="8"/>
                    <a:pt x="77" y="7"/>
                    <a:pt x="75" y="7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73" y="5"/>
                    <a:pt x="64" y="0"/>
                    <a:pt x="62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4" name="Freeform 1085">
              <a:extLst>
                <a:ext uri="{FF2B5EF4-FFF2-40B4-BE49-F238E27FC236}">
                  <a16:creationId xmlns:a16="http://schemas.microsoft.com/office/drawing/2014/main" id="{C82F2EB1-CEA9-4368-B53C-23BBDCCD65D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7500" y="4359275"/>
              <a:ext cx="522288" cy="825500"/>
            </a:xfrm>
            <a:custGeom>
              <a:avLst/>
              <a:gdLst>
                <a:gd name="T0" fmla="*/ 39 w 113"/>
                <a:gd name="T1" fmla="*/ 178 h 178"/>
                <a:gd name="T2" fmla="*/ 27 w 113"/>
                <a:gd name="T3" fmla="*/ 162 h 178"/>
                <a:gd name="T4" fmla="*/ 6 w 113"/>
                <a:gd name="T5" fmla="*/ 75 h 178"/>
                <a:gd name="T6" fmla="*/ 6 w 113"/>
                <a:gd name="T7" fmla="*/ 75 h 178"/>
                <a:gd name="T8" fmla="*/ 7 w 113"/>
                <a:gd name="T9" fmla="*/ 67 h 178"/>
                <a:gd name="T10" fmla="*/ 15 w 113"/>
                <a:gd name="T11" fmla="*/ 46 h 178"/>
                <a:gd name="T12" fmla="*/ 37 w 113"/>
                <a:gd name="T13" fmla="*/ 14 h 178"/>
                <a:gd name="T14" fmla="*/ 37 w 113"/>
                <a:gd name="T15" fmla="*/ 14 h 178"/>
                <a:gd name="T16" fmla="*/ 40 w 113"/>
                <a:gd name="T17" fmla="*/ 11 h 178"/>
                <a:gd name="T18" fmla="*/ 41 w 113"/>
                <a:gd name="T19" fmla="*/ 10 h 178"/>
                <a:gd name="T20" fmla="*/ 61 w 113"/>
                <a:gd name="T21" fmla="*/ 4 h 178"/>
                <a:gd name="T22" fmla="*/ 63 w 113"/>
                <a:gd name="T23" fmla="*/ 7 h 178"/>
                <a:gd name="T24" fmla="*/ 71 w 113"/>
                <a:gd name="T25" fmla="*/ 8 h 178"/>
                <a:gd name="T26" fmla="*/ 82 w 113"/>
                <a:gd name="T27" fmla="*/ 9 h 178"/>
                <a:gd name="T28" fmla="*/ 82 w 113"/>
                <a:gd name="T29" fmla="*/ 9 h 178"/>
                <a:gd name="T30" fmla="*/ 89 w 113"/>
                <a:gd name="T31" fmla="*/ 16 h 178"/>
                <a:gd name="T32" fmla="*/ 98 w 113"/>
                <a:gd name="T33" fmla="*/ 28 h 178"/>
                <a:gd name="T34" fmla="*/ 112 w 113"/>
                <a:gd name="T35" fmla="*/ 78 h 178"/>
                <a:gd name="T36" fmla="*/ 112 w 113"/>
                <a:gd name="T37" fmla="*/ 78 h 178"/>
                <a:gd name="T38" fmla="*/ 106 w 113"/>
                <a:gd name="T39" fmla="*/ 110 h 178"/>
                <a:gd name="T40" fmla="*/ 66 w 113"/>
                <a:gd name="T41" fmla="*/ 159 h 178"/>
                <a:gd name="T42" fmla="*/ 39 w 113"/>
                <a:gd name="T43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3" h="178">
                  <a:moveTo>
                    <a:pt x="39" y="178"/>
                  </a:moveTo>
                  <a:cubicBezTo>
                    <a:pt x="27" y="162"/>
                    <a:pt x="27" y="162"/>
                    <a:pt x="27" y="162"/>
                  </a:cubicBezTo>
                  <a:cubicBezTo>
                    <a:pt x="9" y="137"/>
                    <a:pt x="0" y="105"/>
                    <a:pt x="6" y="75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6" y="72"/>
                    <a:pt x="7" y="69"/>
                    <a:pt x="7" y="67"/>
                  </a:cubicBezTo>
                  <a:cubicBezTo>
                    <a:pt x="9" y="60"/>
                    <a:pt x="11" y="53"/>
                    <a:pt x="15" y="46"/>
                  </a:cubicBezTo>
                  <a:cubicBezTo>
                    <a:pt x="22" y="32"/>
                    <a:pt x="30" y="22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8" y="13"/>
                    <a:pt x="39" y="12"/>
                    <a:pt x="40" y="11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51" y="2"/>
                    <a:pt x="59" y="0"/>
                    <a:pt x="61" y="4"/>
                  </a:cubicBezTo>
                  <a:cubicBezTo>
                    <a:pt x="61" y="5"/>
                    <a:pt x="63" y="7"/>
                    <a:pt x="63" y="7"/>
                  </a:cubicBezTo>
                  <a:cubicBezTo>
                    <a:pt x="65" y="9"/>
                    <a:pt x="68" y="9"/>
                    <a:pt x="71" y="8"/>
                  </a:cubicBezTo>
                  <a:cubicBezTo>
                    <a:pt x="75" y="7"/>
                    <a:pt x="78" y="7"/>
                    <a:pt x="82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4" y="11"/>
                    <a:pt x="87" y="14"/>
                    <a:pt x="89" y="16"/>
                  </a:cubicBezTo>
                  <a:cubicBezTo>
                    <a:pt x="92" y="20"/>
                    <a:pt x="95" y="24"/>
                    <a:pt x="98" y="28"/>
                  </a:cubicBezTo>
                  <a:cubicBezTo>
                    <a:pt x="109" y="46"/>
                    <a:pt x="113" y="63"/>
                    <a:pt x="112" y="78"/>
                  </a:cubicBezTo>
                  <a:cubicBezTo>
                    <a:pt x="112" y="78"/>
                    <a:pt x="112" y="78"/>
                    <a:pt x="112" y="78"/>
                  </a:cubicBezTo>
                  <a:cubicBezTo>
                    <a:pt x="112" y="90"/>
                    <a:pt x="110" y="101"/>
                    <a:pt x="106" y="110"/>
                  </a:cubicBezTo>
                  <a:cubicBezTo>
                    <a:pt x="99" y="130"/>
                    <a:pt x="84" y="147"/>
                    <a:pt x="66" y="159"/>
                  </a:cubicBezTo>
                  <a:cubicBezTo>
                    <a:pt x="39" y="178"/>
                    <a:pt x="39" y="178"/>
                    <a:pt x="39" y="178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5" name="Freeform 1086">
              <a:extLst>
                <a:ext uri="{FF2B5EF4-FFF2-40B4-BE49-F238E27FC236}">
                  <a16:creationId xmlns:a16="http://schemas.microsoft.com/office/drawing/2014/main" id="{F04D43C3-7A04-4133-A3E1-EF1FF7861956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322262" y="4641850"/>
              <a:ext cx="498475" cy="506413"/>
            </a:xfrm>
            <a:custGeom>
              <a:avLst/>
              <a:gdLst>
                <a:gd name="T0" fmla="*/ 6 w 108"/>
                <a:gd name="T1" fmla="*/ 67 h 109"/>
                <a:gd name="T2" fmla="*/ 23 w 108"/>
                <a:gd name="T3" fmla="*/ 101 h 109"/>
                <a:gd name="T4" fmla="*/ 29 w 108"/>
                <a:gd name="T5" fmla="*/ 109 h 109"/>
                <a:gd name="T6" fmla="*/ 35 w 108"/>
                <a:gd name="T7" fmla="*/ 105 h 109"/>
                <a:gd name="T8" fmla="*/ 32 w 108"/>
                <a:gd name="T9" fmla="*/ 94 h 109"/>
                <a:gd name="T10" fmla="*/ 26 w 108"/>
                <a:gd name="T11" fmla="*/ 85 h 109"/>
                <a:gd name="T12" fmla="*/ 25 w 108"/>
                <a:gd name="T13" fmla="*/ 87 h 109"/>
                <a:gd name="T14" fmla="*/ 24 w 108"/>
                <a:gd name="T15" fmla="*/ 87 h 109"/>
                <a:gd name="T16" fmla="*/ 15 w 108"/>
                <a:gd name="T17" fmla="*/ 73 h 109"/>
                <a:gd name="T18" fmla="*/ 6 w 108"/>
                <a:gd name="T19" fmla="*/ 67 h 109"/>
                <a:gd name="T20" fmla="*/ 28 w 108"/>
                <a:gd name="T21" fmla="*/ 61 h 109"/>
                <a:gd name="T22" fmla="*/ 27 w 108"/>
                <a:gd name="T23" fmla="*/ 83 h 109"/>
                <a:gd name="T24" fmla="*/ 38 w 108"/>
                <a:gd name="T25" fmla="*/ 104 h 109"/>
                <a:gd name="T26" fmla="*/ 44 w 108"/>
                <a:gd name="T27" fmla="*/ 100 h 109"/>
                <a:gd name="T28" fmla="*/ 40 w 108"/>
                <a:gd name="T29" fmla="*/ 80 h 109"/>
                <a:gd name="T30" fmla="*/ 39 w 108"/>
                <a:gd name="T31" fmla="*/ 81 h 109"/>
                <a:gd name="T32" fmla="*/ 39 w 108"/>
                <a:gd name="T33" fmla="*/ 81 h 109"/>
                <a:gd name="T34" fmla="*/ 33 w 108"/>
                <a:gd name="T35" fmla="*/ 68 h 109"/>
                <a:gd name="T36" fmla="*/ 28 w 108"/>
                <a:gd name="T37" fmla="*/ 61 h 109"/>
                <a:gd name="T38" fmla="*/ 50 w 108"/>
                <a:gd name="T39" fmla="*/ 43 h 109"/>
                <a:gd name="T40" fmla="*/ 41 w 108"/>
                <a:gd name="T41" fmla="*/ 78 h 109"/>
                <a:gd name="T42" fmla="*/ 46 w 108"/>
                <a:gd name="T43" fmla="*/ 95 h 109"/>
                <a:gd name="T44" fmla="*/ 50 w 108"/>
                <a:gd name="T45" fmla="*/ 80 h 109"/>
                <a:gd name="T46" fmla="*/ 48 w 108"/>
                <a:gd name="T47" fmla="*/ 82 h 109"/>
                <a:gd name="T48" fmla="*/ 52 w 108"/>
                <a:gd name="T49" fmla="*/ 59 h 109"/>
                <a:gd name="T50" fmla="*/ 50 w 108"/>
                <a:gd name="T51" fmla="*/ 43 h 109"/>
                <a:gd name="T52" fmla="*/ 27 w 108"/>
                <a:gd name="T53" fmla="*/ 39 h 109"/>
                <a:gd name="T54" fmla="*/ 28 w 108"/>
                <a:gd name="T55" fmla="*/ 59 h 109"/>
                <a:gd name="T56" fmla="*/ 32 w 108"/>
                <a:gd name="T57" fmla="*/ 64 h 109"/>
                <a:gd name="T58" fmla="*/ 27 w 108"/>
                <a:gd name="T59" fmla="*/ 39 h 109"/>
                <a:gd name="T60" fmla="*/ 51 w 108"/>
                <a:gd name="T61" fmla="*/ 25 h 109"/>
                <a:gd name="T62" fmla="*/ 50 w 108"/>
                <a:gd name="T63" fmla="*/ 38 h 109"/>
                <a:gd name="T64" fmla="*/ 52 w 108"/>
                <a:gd name="T65" fmla="*/ 47 h 109"/>
                <a:gd name="T66" fmla="*/ 51 w 108"/>
                <a:gd name="T67" fmla="*/ 25 h 109"/>
                <a:gd name="T68" fmla="*/ 81 w 108"/>
                <a:gd name="T69" fmla="*/ 16 h 109"/>
                <a:gd name="T70" fmla="*/ 53 w 108"/>
                <a:gd name="T71" fmla="*/ 77 h 109"/>
                <a:gd name="T72" fmla="*/ 48 w 108"/>
                <a:gd name="T73" fmla="*/ 98 h 109"/>
                <a:gd name="T74" fmla="*/ 56 w 108"/>
                <a:gd name="T75" fmla="*/ 94 h 109"/>
                <a:gd name="T76" fmla="*/ 54 w 108"/>
                <a:gd name="T77" fmla="*/ 92 h 109"/>
                <a:gd name="T78" fmla="*/ 81 w 108"/>
                <a:gd name="T79" fmla="*/ 16 h 109"/>
                <a:gd name="T80" fmla="*/ 106 w 108"/>
                <a:gd name="T81" fmla="*/ 12 h 109"/>
                <a:gd name="T82" fmla="*/ 105 w 108"/>
                <a:gd name="T83" fmla="*/ 13 h 109"/>
                <a:gd name="T84" fmla="*/ 79 w 108"/>
                <a:gd name="T85" fmla="*/ 81 h 109"/>
                <a:gd name="T86" fmla="*/ 89 w 108"/>
                <a:gd name="T87" fmla="*/ 73 h 109"/>
                <a:gd name="T88" fmla="*/ 102 w 108"/>
                <a:gd name="T89" fmla="*/ 49 h 109"/>
                <a:gd name="T90" fmla="*/ 108 w 108"/>
                <a:gd name="T91" fmla="*/ 17 h 109"/>
                <a:gd name="T92" fmla="*/ 108 w 108"/>
                <a:gd name="T93" fmla="*/ 17 h 109"/>
                <a:gd name="T94" fmla="*/ 108 w 108"/>
                <a:gd name="T95" fmla="*/ 17 h 109"/>
                <a:gd name="T96" fmla="*/ 106 w 108"/>
                <a:gd name="T97" fmla="*/ 12 h 109"/>
                <a:gd name="T98" fmla="*/ 7 w 108"/>
                <a:gd name="T99" fmla="*/ 0 h 109"/>
                <a:gd name="T100" fmla="*/ 2 w 108"/>
                <a:gd name="T101" fmla="*/ 14 h 109"/>
                <a:gd name="T102" fmla="*/ 2 w 108"/>
                <a:gd name="T103" fmla="*/ 14 h 109"/>
                <a:gd name="T104" fmla="*/ 2 w 108"/>
                <a:gd name="T105" fmla="*/ 14 h 109"/>
                <a:gd name="T106" fmla="*/ 0 w 108"/>
                <a:gd name="T107" fmla="*/ 29 h 109"/>
                <a:gd name="T108" fmla="*/ 0 w 108"/>
                <a:gd name="T109" fmla="*/ 32 h 109"/>
                <a:gd name="T110" fmla="*/ 5 w 108"/>
                <a:gd name="T111" fmla="*/ 66 h 109"/>
                <a:gd name="T112" fmla="*/ 14 w 108"/>
                <a:gd name="T113" fmla="*/ 71 h 109"/>
                <a:gd name="T114" fmla="*/ 8 w 108"/>
                <a:gd name="T115" fmla="*/ 49 h 109"/>
                <a:gd name="T116" fmla="*/ 8 w 108"/>
                <a:gd name="T117" fmla="*/ 49 h 109"/>
                <a:gd name="T118" fmla="*/ 7 w 108"/>
                <a:gd name="T119" fmla="*/ 44 h 109"/>
                <a:gd name="T120" fmla="*/ 8 w 108"/>
                <a:gd name="T121" fmla="*/ 0 h 109"/>
                <a:gd name="T122" fmla="*/ 7 w 108"/>
                <a:gd name="T123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8" h="109">
                  <a:moveTo>
                    <a:pt x="6" y="67"/>
                  </a:moveTo>
                  <a:cubicBezTo>
                    <a:pt x="10" y="79"/>
                    <a:pt x="16" y="91"/>
                    <a:pt x="23" y="101"/>
                  </a:cubicBezTo>
                  <a:cubicBezTo>
                    <a:pt x="29" y="109"/>
                    <a:pt x="29" y="109"/>
                    <a:pt x="29" y="109"/>
                  </a:cubicBezTo>
                  <a:cubicBezTo>
                    <a:pt x="31" y="108"/>
                    <a:pt x="33" y="106"/>
                    <a:pt x="35" y="105"/>
                  </a:cubicBezTo>
                  <a:cubicBezTo>
                    <a:pt x="35" y="102"/>
                    <a:pt x="33" y="98"/>
                    <a:pt x="32" y="94"/>
                  </a:cubicBezTo>
                  <a:cubicBezTo>
                    <a:pt x="30" y="91"/>
                    <a:pt x="28" y="88"/>
                    <a:pt x="26" y="85"/>
                  </a:cubicBezTo>
                  <a:cubicBezTo>
                    <a:pt x="26" y="86"/>
                    <a:pt x="26" y="86"/>
                    <a:pt x="25" y="87"/>
                  </a:cubicBezTo>
                  <a:cubicBezTo>
                    <a:pt x="25" y="87"/>
                    <a:pt x="25" y="87"/>
                    <a:pt x="24" y="87"/>
                  </a:cubicBezTo>
                  <a:cubicBezTo>
                    <a:pt x="22" y="87"/>
                    <a:pt x="19" y="82"/>
                    <a:pt x="15" y="73"/>
                  </a:cubicBezTo>
                  <a:cubicBezTo>
                    <a:pt x="12" y="70"/>
                    <a:pt x="8" y="68"/>
                    <a:pt x="6" y="67"/>
                  </a:cubicBezTo>
                  <a:moveTo>
                    <a:pt x="28" y="61"/>
                  </a:moveTo>
                  <a:cubicBezTo>
                    <a:pt x="28" y="69"/>
                    <a:pt x="28" y="78"/>
                    <a:pt x="27" y="83"/>
                  </a:cubicBezTo>
                  <a:cubicBezTo>
                    <a:pt x="32" y="90"/>
                    <a:pt x="36" y="97"/>
                    <a:pt x="38" y="104"/>
                  </a:cubicBezTo>
                  <a:cubicBezTo>
                    <a:pt x="40" y="102"/>
                    <a:pt x="42" y="101"/>
                    <a:pt x="44" y="100"/>
                  </a:cubicBezTo>
                  <a:cubicBezTo>
                    <a:pt x="44" y="95"/>
                    <a:pt x="42" y="88"/>
                    <a:pt x="40" y="80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37" y="81"/>
                    <a:pt x="35" y="75"/>
                    <a:pt x="33" y="68"/>
                  </a:cubicBezTo>
                  <a:cubicBezTo>
                    <a:pt x="32" y="65"/>
                    <a:pt x="30" y="63"/>
                    <a:pt x="28" y="61"/>
                  </a:cubicBezTo>
                  <a:moveTo>
                    <a:pt x="50" y="43"/>
                  </a:moveTo>
                  <a:cubicBezTo>
                    <a:pt x="49" y="55"/>
                    <a:pt x="46" y="69"/>
                    <a:pt x="41" y="78"/>
                  </a:cubicBezTo>
                  <a:cubicBezTo>
                    <a:pt x="44" y="84"/>
                    <a:pt x="45" y="90"/>
                    <a:pt x="46" y="95"/>
                  </a:cubicBezTo>
                  <a:cubicBezTo>
                    <a:pt x="48" y="90"/>
                    <a:pt x="49" y="85"/>
                    <a:pt x="50" y="80"/>
                  </a:cubicBezTo>
                  <a:cubicBezTo>
                    <a:pt x="49" y="80"/>
                    <a:pt x="49" y="81"/>
                    <a:pt x="48" y="82"/>
                  </a:cubicBezTo>
                  <a:cubicBezTo>
                    <a:pt x="50" y="74"/>
                    <a:pt x="51" y="66"/>
                    <a:pt x="52" y="59"/>
                  </a:cubicBezTo>
                  <a:cubicBezTo>
                    <a:pt x="52" y="54"/>
                    <a:pt x="51" y="49"/>
                    <a:pt x="50" y="43"/>
                  </a:cubicBezTo>
                  <a:moveTo>
                    <a:pt x="27" y="39"/>
                  </a:moveTo>
                  <a:cubicBezTo>
                    <a:pt x="27" y="39"/>
                    <a:pt x="28" y="48"/>
                    <a:pt x="28" y="59"/>
                  </a:cubicBezTo>
                  <a:cubicBezTo>
                    <a:pt x="30" y="61"/>
                    <a:pt x="31" y="62"/>
                    <a:pt x="32" y="64"/>
                  </a:cubicBezTo>
                  <a:cubicBezTo>
                    <a:pt x="29" y="52"/>
                    <a:pt x="27" y="39"/>
                    <a:pt x="27" y="39"/>
                  </a:cubicBezTo>
                  <a:moveTo>
                    <a:pt x="51" y="25"/>
                  </a:moveTo>
                  <a:cubicBezTo>
                    <a:pt x="51" y="25"/>
                    <a:pt x="51" y="30"/>
                    <a:pt x="50" y="38"/>
                  </a:cubicBezTo>
                  <a:cubicBezTo>
                    <a:pt x="51" y="41"/>
                    <a:pt x="52" y="44"/>
                    <a:pt x="52" y="47"/>
                  </a:cubicBezTo>
                  <a:cubicBezTo>
                    <a:pt x="53" y="34"/>
                    <a:pt x="51" y="25"/>
                    <a:pt x="51" y="25"/>
                  </a:cubicBezTo>
                  <a:moveTo>
                    <a:pt x="81" y="16"/>
                  </a:moveTo>
                  <a:cubicBezTo>
                    <a:pt x="81" y="16"/>
                    <a:pt x="70" y="58"/>
                    <a:pt x="53" y="77"/>
                  </a:cubicBezTo>
                  <a:cubicBezTo>
                    <a:pt x="52" y="85"/>
                    <a:pt x="50" y="92"/>
                    <a:pt x="48" y="98"/>
                  </a:cubicBezTo>
                  <a:cubicBezTo>
                    <a:pt x="50" y="97"/>
                    <a:pt x="53" y="96"/>
                    <a:pt x="56" y="94"/>
                  </a:cubicBezTo>
                  <a:cubicBezTo>
                    <a:pt x="55" y="94"/>
                    <a:pt x="55" y="93"/>
                    <a:pt x="54" y="92"/>
                  </a:cubicBezTo>
                  <a:cubicBezTo>
                    <a:pt x="80" y="55"/>
                    <a:pt x="81" y="16"/>
                    <a:pt x="81" y="16"/>
                  </a:cubicBezTo>
                  <a:moveTo>
                    <a:pt x="106" y="12"/>
                  </a:moveTo>
                  <a:cubicBezTo>
                    <a:pt x="106" y="12"/>
                    <a:pt x="106" y="13"/>
                    <a:pt x="105" y="13"/>
                  </a:cubicBezTo>
                  <a:cubicBezTo>
                    <a:pt x="105" y="13"/>
                    <a:pt x="103" y="49"/>
                    <a:pt x="79" y="81"/>
                  </a:cubicBezTo>
                  <a:cubicBezTo>
                    <a:pt x="82" y="78"/>
                    <a:pt x="86" y="76"/>
                    <a:pt x="89" y="73"/>
                  </a:cubicBezTo>
                  <a:cubicBezTo>
                    <a:pt x="94" y="66"/>
                    <a:pt x="99" y="58"/>
                    <a:pt x="102" y="49"/>
                  </a:cubicBezTo>
                  <a:cubicBezTo>
                    <a:pt x="106" y="40"/>
                    <a:pt x="108" y="29"/>
                    <a:pt x="108" y="17"/>
                  </a:cubicBezTo>
                  <a:cubicBezTo>
                    <a:pt x="108" y="17"/>
                    <a:pt x="108" y="17"/>
                    <a:pt x="108" y="17"/>
                  </a:cubicBezTo>
                  <a:cubicBezTo>
                    <a:pt x="108" y="17"/>
                    <a:pt x="108" y="17"/>
                    <a:pt x="108" y="17"/>
                  </a:cubicBezTo>
                  <a:cubicBezTo>
                    <a:pt x="108" y="14"/>
                    <a:pt x="107" y="12"/>
                    <a:pt x="106" y="12"/>
                  </a:cubicBezTo>
                  <a:moveTo>
                    <a:pt x="7" y="0"/>
                  </a:moveTo>
                  <a:cubicBezTo>
                    <a:pt x="5" y="0"/>
                    <a:pt x="2" y="12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9"/>
                    <a:pt x="0" y="24"/>
                    <a:pt x="0" y="29"/>
                  </a:cubicBezTo>
                  <a:cubicBezTo>
                    <a:pt x="0" y="30"/>
                    <a:pt x="0" y="31"/>
                    <a:pt x="0" y="32"/>
                  </a:cubicBezTo>
                  <a:cubicBezTo>
                    <a:pt x="0" y="43"/>
                    <a:pt x="2" y="55"/>
                    <a:pt x="5" y="66"/>
                  </a:cubicBezTo>
                  <a:cubicBezTo>
                    <a:pt x="9" y="67"/>
                    <a:pt x="12" y="69"/>
                    <a:pt x="14" y="71"/>
                  </a:cubicBezTo>
                  <a:cubicBezTo>
                    <a:pt x="12" y="65"/>
                    <a:pt x="10" y="57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5" y="47"/>
                    <a:pt x="6" y="44"/>
                    <a:pt x="7" y="44"/>
                  </a:cubicBezTo>
                  <a:cubicBezTo>
                    <a:pt x="5" y="30"/>
                    <a:pt x="4" y="15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6" name="Freeform 1087">
              <a:extLst>
                <a:ext uri="{FF2B5EF4-FFF2-40B4-BE49-F238E27FC236}">
                  <a16:creationId xmlns:a16="http://schemas.microsoft.com/office/drawing/2014/main" id="{6BBFD910-C761-4D57-893C-7BB716EE445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3100" y="4911725"/>
              <a:ext cx="185738" cy="319088"/>
            </a:xfrm>
            <a:custGeom>
              <a:avLst/>
              <a:gdLst>
                <a:gd name="T0" fmla="*/ 5 w 40"/>
                <a:gd name="T1" fmla="*/ 6 h 69"/>
                <a:gd name="T2" fmla="*/ 15 w 40"/>
                <a:gd name="T3" fmla="*/ 44 h 69"/>
                <a:gd name="T4" fmla="*/ 40 w 40"/>
                <a:gd name="T5" fmla="*/ 68 h 69"/>
                <a:gd name="T6" fmla="*/ 37 w 40"/>
                <a:gd name="T7" fmla="*/ 69 h 69"/>
                <a:gd name="T8" fmla="*/ 5 w 40"/>
                <a:gd name="T9" fmla="*/ 6 h 69"/>
                <a:gd name="T10" fmla="*/ 5 w 40"/>
                <a:gd name="T11" fmla="*/ 6 h 69"/>
                <a:gd name="T12" fmla="*/ 4 w 40"/>
                <a:gd name="T13" fmla="*/ 2 h 69"/>
                <a:gd name="T14" fmla="*/ 7 w 40"/>
                <a:gd name="T15" fmla="*/ 4 h 69"/>
                <a:gd name="T16" fmla="*/ 5 w 40"/>
                <a:gd name="T17" fmla="*/ 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69">
                  <a:moveTo>
                    <a:pt x="5" y="6"/>
                  </a:moveTo>
                  <a:cubicBezTo>
                    <a:pt x="5" y="13"/>
                    <a:pt x="5" y="30"/>
                    <a:pt x="15" y="44"/>
                  </a:cubicBezTo>
                  <a:cubicBezTo>
                    <a:pt x="28" y="62"/>
                    <a:pt x="40" y="68"/>
                    <a:pt x="40" y="6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7" y="69"/>
                    <a:pt x="0" y="49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5"/>
                    <a:pt x="3" y="3"/>
                    <a:pt x="4" y="2"/>
                  </a:cubicBezTo>
                  <a:cubicBezTo>
                    <a:pt x="4" y="0"/>
                    <a:pt x="7" y="0"/>
                    <a:pt x="7" y="4"/>
                  </a:cubicBezTo>
                  <a:cubicBezTo>
                    <a:pt x="8" y="6"/>
                    <a:pt x="6" y="6"/>
                    <a:pt x="5" y="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7" name="Freeform 1088">
              <a:extLst>
                <a:ext uri="{FF2B5EF4-FFF2-40B4-BE49-F238E27FC236}">
                  <a16:creationId xmlns:a16="http://schemas.microsoft.com/office/drawing/2014/main" id="{FADC8A17-D166-4DE5-8763-ADFD7A9866F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6112" y="4856163"/>
              <a:ext cx="203200" cy="323850"/>
            </a:xfrm>
            <a:custGeom>
              <a:avLst/>
              <a:gdLst>
                <a:gd name="T0" fmla="*/ 40 w 44"/>
                <a:gd name="T1" fmla="*/ 70 h 70"/>
                <a:gd name="T2" fmla="*/ 44 w 44"/>
                <a:gd name="T3" fmla="*/ 70 h 70"/>
                <a:gd name="T4" fmla="*/ 4 w 44"/>
                <a:gd name="T5" fmla="*/ 7 h 70"/>
                <a:gd name="T6" fmla="*/ 4 w 44"/>
                <a:gd name="T7" fmla="*/ 2 h 70"/>
                <a:gd name="T8" fmla="*/ 3 w 44"/>
                <a:gd name="T9" fmla="*/ 7 h 70"/>
                <a:gd name="T10" fmla="*/ 3 w 44"/>
                <a:gd name="T11" fmla="*/ 7 h 70"/>
                <a:gd name="T12" fmla="*/ 10 w 44"/>
                <a:gd name="T13" fmla="*/ 31 h 70"/>
                <a:gd name="T14" fmla="*/ 40 w 44"/>
                <a:gd name="T15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70">
                  <a:moveTo>
                    <a:pt x="40" y="70"/>
                  </a:moveTo>
                  <a:cubicBezTo>
                    <a:pt x="44" y="70"/>
                    <a:pt x="44" y="70"/>
                    <a:pt x="44" y="70"/>
                  </a:cubicBezTo>
                  <a:cubicBezTo>
                    <a:pt x="44" y="70"/>
                    <a:pt x="8" y="41"/>
                    <a:pt x="4" y="7"/>
                  </a:cubicBezTo>
                  <a:cubicBezTo>
                    <a:pt x="4" y="7"/>
                    <a:pt x="6" y="4"/>
                    <a:pt x="4" y="2"/>
                  </a:cubicBezTo>
                  <a:cubicBezTo>
                    <a:pt x="2" y="0"/>
                    <a:pt x="0" y="4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12"/>
                    <a:pt x="6" y="22"/>
                    <a:pt x="10" y="31"/>
                  </a:cubicBezTo>
                  <a:cubicBezTo>
                    <a:pt x="17" y="46"/>
                    <a:pt x="34" y="65"/>
                    <a:pt x="40" y="70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8" name="Freeform 1089">
              <a:extLst>
                <a:ext uri="{FF2B5EF4-FFF2-40B4-BE49-F238E27FC236}">
                  <a16:creationId xmlns:a16="http://schemas.microsoft.com/office/drawing/2014/main" id="{6DF9CD9B-504C-438A-A9E8-07C7CABDDF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2912" y="4614863"/>
              <a:ext cx="331788" cy="584200"/>
            </a:xfrm>
            <a:custGeom>
              <a:avLst/>
              <a:gdLst>
                <a:gd name="T0" fmla="*/ 10 w 72"/>
                <a:gd name="T1" fmla="*/ 5 h 126"/>
                <a:gd name="T2" fmla="*/ 4 w 72"/>
                <a:gd name="T3" fmla="*/ 1 h 126"/>
                <a:gd name="T4" fmla="*/ 10 w 72"/>
                <a:gd name="T5" fmla="*/ 8 h 126"/>
                <a:gd name="T6" fmla="*/ 26 w 72"/>
                <a:gd name="T7" fmla="*/ 124 h 126"/>
                <a:gd name="T8" fmla="*/ 30 w 72"/>
                <a:gd name="T9" fmla="*/ 126 h 126"/>
                <a:gd name="T10" fmla="*/ 10 w 72"/>
                <a:gd name="T11" fmla="*/ 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126">
                  <a:moveTo>
                    <a:pt x="10" y="5"/>
                  </a:moveTo>
                  <a:cubicBezTo>
                    <a:pt x="9" y="3"/>
                    <a:pt x="7" y="0"/>
                    <a:pt x="4" y="1"/>
                  </a:cubicBezTo>
                  <a:cubicBezTo>
                    <a:pt x="0" y="2"/>
                    <a:pt x="6" y="12"/>
                    <a:pt x="10" y="8"/>
                  </a:cubicBezTo>
                  <a:cubicBezTo>
                    <a:pt x="70" y="47"/>
                    <a:pt x="27" y="124"/>
                    <a:pt x="26" y="124"/>
                  </a:cubicBezTo>
                  <a:cubicBezTo>
                    <a:pt x="30" y="126"/>
                    <a:pt x="30" y="126"/>
                    <a:pt x="30" y="126"/>
                  </a:cubicBezTo>
                  <a:cubicBezTo>
                    <a:pt x="30" y="125"/>
                    <a:pt x="72" y="43"/>
                    <a:pt x="10" y="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9" name="Freeform 1090">
              <a:extLst>
                <a:ext uri="{FF2B5EF4-FFF2-40B4-BE49-F238E27FC236}">
                  <a16:creationId xmlns:a16="http://schemas.microsoft.com/office/drawing/2014/main" id="{4C59052F-566E-426B-B76A-C6DA9F9480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8987" y="4916488"/>
              <a:ext cx="277813" cy="352425"/>
            </a:xfrm>
            <a:custGeom>
              <a:avLst/>
              <a:gdLst>
                <a:gd name="T0" fmla="*/ 15 w 60"/>
                <a:gd name="T1" fmla="*/ 5 h 76"/>
                <a:gd name="T2" fmla="*/ 15 w 60"/>
                <a:gd name="T3" fmla="*/ 1 h 76"/>
                <a:gd name="T4" fmla="*/ 16 w 60"/>
                <a:gd name="T5" fmla="*/ 8 h 76"/>
                <a:gd name="T6" fmla="*/ 60 w 60"/>
                <a:gd name="T7" fmla="*/ 74 h 76"/>
                <a:gd name="T8" fmla="*/ 59 w 60"/>
                <a:gd name="T9" fmla="*/ 76 h 76"/>
                <a:gd name="T10" fmla="*/ 15 w 60"/>
                <a:gd name="T11" fmla="*/ 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76">
                  <a:moveTo>
                    <a:pt x="15" y="5"/>
                  </a:moveTo>
                  <a:cubicBezTo>
                    <a:pt x="14" y="4"/>
                    <a:pt x="14" y="2"/>
                    <a:pt x="15" y="1"/>
                  </a:cubicBezTo>
                  <a:cubicBezTo>
                    <a:pt x="18" y="0"/>
                    <a:pt x="20" y="7"/>
                    <a:pt x="16" y="8"/>
                  </a:cubicBezTo>
                  <a:cubicBezTo>
                    <a:pt x="3" y="54"/>
                    <a:pt x="60" y="73"/>
                    <a:pt x="60" y="74"/>
                  </a:cubicBezTo>
                  <a:cubicBezTo>
                    <a:pt x="59" y="76"/>
                    <a:pt x="59" y="76"/>
                    <a:pt x="59" y="76"/>
                  </a:cubicBezTo>
                  <a:cubicBezTo>
                    <a:pt x="59" y="76"/>
                    <a:pt x="0" y="53"/>
                    <a:pt x="15" y="5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0" name="Freeform 1091">
              <a:extLst>
                <a:ext uri="{FF2B5EF4-FFF2-40B4-BE49-F238E27FC236}">
                  <a16:creationId xmlns:a16="http://schemas.microsoft.com/office/drawing/2014/main" id="{AB634872-F573-466E-8EE1-4D686E1B70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4662" y="4767263"/>
              <a:ext cx="239713" cy="381000"/>
            </a:xfrm>
            <a:custGeom>
              <a:avLst/>
              <a:gdLst>
                <a:gd name="T0" fmla="*/ 6 w 52"/>
                <a:gd name="T1" fmla="*/ 2 h 82"/>
                <a:gd name="T2" fmla="*/ 3 w 52"/>
                <a:gd name="T3" fmla="*/ 0 h 82"/>
                <a:gd name="T4" fmla="*/ 7 w 52"/>
                <a:gd name="T5" fmla="*/ 5 h 82"/>
                <a:gd name="T6" fmla="*/ 29 w 52"/>
                <a:gd name="T7" fmla="*/ 81 h 82"/>
                <a:gd name="T8" fmla="*/ 31 w 52"/>
                <a:gd name="T9" fmla="*/ 82 h 82"/>
                <a:gd name="T10" fmla="*/ 6 w 52"/>
                <a:gd name="T11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82">
                  <a:moveTo>
                    <a:pt x="6" y="2"/>
                  </a:moveTo>
                  <a:cubicBezTo>
                    <a:pt x="6" y="1"/>
                    <a:pt x="4" y="0"/>
                    <a:pt x="3" y="0"/>
                  </a:cubicBezTo>
                  <a:cubicBezTo>
                    <a:pt x="0" y="1"/>
                    <a:pt x="4" y="7"/>
                    <a:pt x="7" y="5"/>
                  </a:cubicBezTo>
                  <a:cubicBezTo>
                    <a:pt x="51" y="26"/>
                    <a:pt x="29" y="81"/>
                    <a:pt x="29" y="81"/>
                  </a:cubicBezTo>
                  <a:cubicBezTo>
                    <a:pt x="31" y="82"/>
                    <a:pt x="31" y="82"/>
                    <a:pt x="31" y="82"/>
                  </a:cubicBezTo>
                  <a:cubicBezTo>
                    <a:pt x="31" y="82"/>
                    <a:pt x="52" y="23"/>
                    <a:pt x="6" y="2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1" name="Freeform 1092">
              <a:extLst>
                <a:ext uri="{FF2B5EF4-FFF2-40B4-BE49-F238E27FC236}">
                  <a16:creationId xmlns:a16="http://schemas.microsoft.com/office/drawing/2014/main" id="{7A99E028-4F0B-498B-9FF0-2E0FB4882ED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187" y="4878388"/>
              <a:ext cx="379413" cy="366713"/>
            </a:xfrm>
            <a:custGeom>
              <a:avLst/>
              <a:gdLst>
                <a:gd name="T0" fmla="*/ 2 w 82"/>
                <a:gd name="T1" fmla="*/ 8 h 79"/>
                <a:gd name="T2" fmla="*/ 2 w 82"/>
                <a:gd name="T3" fmla="*/ 3 h 79"/>
                <a:gd name="T4" fmla="*/ 4 w 82"/>
                <a:gd name="T5" fmla="*/ 11 h 79"/>
                <a:gd name="T6" fmla="*/ 82 w 82"/>
                <a:gd name="T7" fmla="*/ 76 h 79"/>
                <a:gd name="T8" fmla="*/ 81 w 82"/>
                <a:gd name="T9" fmla="*/ 79 h 79"/>
                <a:gd name="T10" fmla="*/ 2 w 82"/>
                <a:gd name="T11" fmla="*/ 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79">
                  <a:moveTo>
                    <a:pt x="2" y="8"/>
                  </a:moveTo>
                  <a:cubicBezTo>
                    <a:pt x="1" y="7"/>
                    <a:pt x="0" y="4"/>
                    <a:pt x="2" y="3"/>
                  </a:cubicBezTo>
                  <a:cubicBezTo>
                    <a:pt x="5" y="0"/>
                    <a:pt x="9" y="9"/>
                    <a:pt x="4" y="11"/>
                  </a:cubicBezTo>
                  <a:cubicBezTo>
                    <a:pt x="5" y="72"/>
                    <a:pt x="81" y="76"/>
                    <a:pt x="82" y="76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9"/>
                    <a:pt x="1" y="71"/>
                    <a:pt x="2" y="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2" name="Freeform 1093">
              <a:extLst>
                <a:ext uri="{FF2B5EF4-FFF2-40B4-BE49-F238E27FC236}">
                  <a16:creationId xmlns:a16="http://schemas.microsoft.com/office/drawing/2014/main" id="{BB56E3E1-5991-4D17-8B40-8A4F340FC3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52475" y="4865688"/>
              <a:ext cx="263525" cy="369888"/>
            </a:xfrm>
            <a:custGeom>
              <a:avLst/>
              <a:gdLst>
                <a:gd name="T0" fmla="*/ 18 w 57"/>
                <a:gd name="T1" fmla="*/ 6 h 80"/>
                <a:gd name="T2" fmla="*/ 19 w 57"/>
                <a:gd name="T3" fmla="*/ 2 h 80"/>
                <a:gd name="T4" fmla="*/ 19 w 57"/>
                <a:gd name="T5" fmla="*/ 8 h 80"/>
                <a:gd name="T6" fmla="*/ 57 w 57"/>
                <a:gd name="T7" fmla="*/ 78 h 80"/>
                <a:gd name="T8" fmla="*/ 56 w 57"/>
                <a:gd name="T9" fmla="*/ 80 h 80"/>
                <a:gd name="T10" fmla="*/ 18 w 57"/>
                <a:gd name="T11" fmla="*/ 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80">
                  <a:moveTo>
                    <a:pt x="18" y="6"/>
                  </a:moveTo>
                  <a:cubicBezTo>
                    <a:pt x="18" y="4"/>
                    <a:pt x="18" y="2"/>
                    <a:pt x="19" y="2"/>
                  </a:cubicBezTo>
                  <a:cubicBezTo>
                    <a:pt x="22" y="0"/>
                    <a:pt x="23" y="8"/>
                    <a:pt x="19" y="8"/>
                  </a:cubicBezTo>
                  <a:cubicBezTo>
                    <a:pt x="2" y="53"/>
                    <a:pt x="57" y="78"/>
                    <a:pt x="57" y="78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0" y="52"/>
                    <a:pt x="18" y="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3" name="Freeform 1094">
              <a:extLst>
                <a:ext uri="{FF2B5EF4-FFF2-40B4-BE49-F238E27FC236}">
                  <a16:creationId xmlns:a16="http://schemas.microsoft.com/office/drawing/2014/main" id="{EB8FB5B1-5DCB-4EB2-911A-A8371461BF3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0550" y="4841875"/>
              <a:ext cx="207963" cy="311150"/>
            </a:xfrm>
            <a:custGeom>
              <a:avLst/>
              <a:gdLst>
                <a:gd name="T0" fmla="*/ 6 w 45"/>
                <a:gd name="T1" fmla="*/ 5 h 67"/>
                <a:gd name="T2" fmla="*/ 33 w 45"/>
                <a:gd name="T3" fmla="*/ 33 h 67"/>
                <a:gd name="T4" fmla="*/ 40 w 45"/>
                <a:gd name="T5" fmla="*/ 67 h 67"/>
                <a:gd name="T6" fmla="*/ 42 w 45"/>
                <a:gd name="T7" fmla="*/ 65 h 67"/>
                <a:gd name="T8" fmla="*/ 6 w 45"/>
                <a:gd name="T9" fmla="*/ 4 h 67"/>
                <a:gd name="T10" fmla="*/ 6 w 45"/>
                <a:gd name="T11" fmla="*/ 4 h 67"/>
                <a:gd name="T12" fmla="*/ 3 w 45"/>
                <a:gd name="T13" fmla="*/ 1 h 67"/>
                <a:gd name="T14" fmla="*/ 3 w 45"/>
                <a:gd name="T15" fmla="*/ 6 h 67"/>
                <a:gd name="T16" fmla="*/ 6 w 45"/>
                <a:gd name="T17" fmla="*/ 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67">
                  <a:moveTo>
                    <a:pt x="6" y="5"/>
                  </a:moveTo>
                  <a:cubicBezTo>
                    <a:pt x="12" y="9"/>
                    <a:pt x="26" y="17"/>
                    <a:pt x="33" y="33"/>
                  </a:cubicBezTo>
                  <a:cubicBezTo>
                    <a:pt x="42" y="54"/>
                    <a:pt x="40" y="67"/>
                    <a:pt x="40" y="67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5" y="23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3"/>
                    <a:pt x="4" y="2"/>
                    <a:pt x="3" y="1"/>
                  </a:cubicBezTo>
                  <a:cubicBezTo>
                    <a:pt x="1" y="0"/>
                    <a:pt x="0" y="3"/>
                    <a:pt x="3" y="6"/>
                  </a:cubicBezTo>
                  <a:cubicBezTo>
                    <a:pt x="5" y="7"/>
                    <a:pt x="6" y="6"/>
                    <a:pt x="6" y="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9" name="Freeform 1096">
              <a:extLst>
                <a:ext uri="{FF2B5EF4-FFF2-40B4-BE49-F238E27FC236}">
                  <a16:creationId xmlns:a16="http://schemas.microsoft.com/office/drawing/2014/main" id="{A66A9977-707B-499C-953B-973878BC91C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7537" y="4926013"/>
              <a:ext cx="207963" cy="309563"/>
            </a:xfrm>
            <a:custGeom>
              <a:avLst/>
              <a:gdLst>
                <a:gd name="T0" fmla="*/ 6 w 45"/>
                <a:gd name="T1" fmla="*/ 5 h 67"/>
                <a:gd name="T2" fmla="*/ 33 w 45"/>
                <a:gd name="T3" fmla="*/ 33 h 67"/>
                <a:gd name="T4" fmla="*/ 39 w 45"/>
                <a:gd name="T5" fmla="*/ 67 h 67"/>
                <a:gd name="T6" fmla="*/ 42 w 45"/>
                <a:gd name="T7" fmla="*/ 65 h 67"/>
                <a:gd name="T8" fmla="*/ 6 w 45"/>
                <a:gd name="T9" fmla="*/ 4 h 67"/>
                <a:gd name="T10" fmla="*/ 6 w 45"/>
                <a:gd name="T11" fmla="*/ 4 h 67"/>
                <a:gd name="T12" fmla="*/ 3 w 45"/>
                <a:gd name="T13" fmla="*/ 1 h 67"/>
                <a:gd name="T14" fmla="*/ 2 w 45"/>
                <a:gd name="T15" fmla="*/ 6 h 67"/>
                <a:gd name="T16" fmla="*/ 6 w 45"/>
                <a:gd name="T17" fmla="*/ 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67">
                  <a:moveTo>
                    <a:pt x="6" y="5"/>
                  </a:moveTo>
                  <a:cubicBezTo>
                    <a:pt x="12" y="9"/>
                    <a:pt x="26" y="17"/>
                    <a:pt x="33" y="33"/>
                  </a:cubicBezTo>
                  <a:cubicBezTo>
                    <a:pt x="41" y="54"/>
                    <a:pt x="39" y="67"/>
                    <a:pt x="39" y="67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5" y="23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4"/>
                    <a:pt x="4" y="2"/>
                    <a:pt x="3" y="1"/>
                  </a:cubicBezTo>
                  <a:cubicBezTo>
                    <a:pt x="1" y="0"/>
                    <a:pt x="0" y="3"/>
                    <a:pt x="2" y="6"/>
                  </a:cubicBezTo>
                  <a:cubicBezTo>
                    <a:pt x="4" y="7"/>
                    <a:pt x="5" y="6"/>
                    <a:pt x="6" y="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0" name="Freeform 1097">
              <a:extLst>
                <a:ext uri="{FF2B5EF4-FFF2-40B4-BE49-F238E27FC236}">
                  <a16:creationId xmlns:a16="http://schemas.microsoft.com/office/drawing/2014/main" id="{11DAFC71-7615-4331-8293-A9E73B1069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55637" y="4926013"/>
              <a:ext cx="249238" cy="263525"/>
            </a:xfrm>
            <a:custGeom>
              <a:avLst/>
              <a:gdLst>
                <a:gd name="T0" fmla="*/ 3 w 54"/>
                <a:gd name="T1" fmla="*/ 6 h 57"/>
                <a:gd name="T2" fmla="*/ 23 w 54"/>
                <a:gd name="T3" fmla="*/ 39 h 57"/>
                <a:gd name="T4" fmla="*/ 54 w 54"/>
                <a:gd name="T5" fmla="*/ 55 h 57"/>
                <a:gd name="T6" fmla="*/ 52 w 54"/>
                <a:gd name="T7" fmla="*/ 57 h 57"/>
                <a:gd name="T8" fmla="*/ 2 w 54"/>
                <a:gd name="T9" fmla="*/ 6 h 57"/>
                <a:gd name="T10" fmla="*/ 2 w 54"/>
                <a:gd name="T11" fmla="*/ 6 h 57"/>
                <a:gd name="T12" fmla="*/ 0 w 54"/>
                <a:gd name="T13" fmla="*/ 2 h 57"/>
                <a:gd name="T14" fmla="*/ 4 w 54"/>
                <a:gd name="T15" fmla="*/ 3 h 57"/>
                <a:gd name="T16" fmla="*/ 3 w 54"/>
                <a:gd name="T17" fmla="*/ 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57">
                  <a:moveTo>
                    <a:pt x="3" y="6"/>
                  </a:moveTo>
                  <a:cubicBezTo>
                    <a:pt x="5" y="13"/>
                    <a:pt x="10" y="29"/>
                    <a:pt x="23" y="39"/>
                  </a:cubicBezTo>
                  <a:cubicBezTo>
                    <a:pt x="41" y="53"/>
                    <a:pt x="54" y="55"/>
                    <a:pt x="54" y="55"/>
                  </a:cubicBezTo>
                  <a:cubicBezTo>
                    <a:pt x="52" y="57"/>
                    <a:pt x="52" y="57"/>
                    <a:pt x="52" y="57"/>
                  </a:cubicBezTo>
                  <a:cubicBezTo>
                    <a:pt x="52" y="57"/>
                    <a:pt x="10" y="49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0" y="3"/>
                    <a:pt x="0" y="2"/>
                  </a:cubicBezTo>
                  <a:cubicBezTo>
                    <a:pt x="0" y="0"/>
                    <a:pt x="3" y="0"/>
                    <a:pt x="4" y="3"/>
                  </a:cubicBezTo>
                  <a:cubicBezTo>
                    <a:pt x="5" y="5"/>
                    <a:pt x="4" y="6"/>
                    <a:pt x="3" y="6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1" name="Freeform 1098">
              <a:extLst>
                <a:ext uri="{FF2B5EF4-FFF2-40B4-BE49-F238E27FC236}">
                  <a16:creationId xmlns:a16="http://schemas.microsoft.com/office/drawing/2014/main" id="{0685AB5B-E118-481E-9289-AA755BE1D0D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4150" y="4706938"/>
              <a:ext cx="1127125" cy="760413"/>
            </a:xfrm>
            <a:custGeom>
              <a:avLst/>
              <a:gdLst>
                <a:gd name="T0" fmla="*/ 57 w 244"/>
                <a:gd name="T1" fmla="*/ 140 h 164"/>
                <a:gd name="T2" fmla="*/ 66 w 244"/>
                <a:gd name="T3" fmla="*/ 137 h 164"/>
                <a:gd name="T4" fmla="*/ 66 w 244"/>
                <a:gd name="T5" fmla="*/ 137 h 164"/>
                <a:gd name="T6" fmla="*/ 123 w 244"/>
                <a:gd name="T7" fmla="*/ 104 h 164"/>
                <a:gd name="T8" fmla="*/ 142 w 244"/>
                <a:gd name="T9" fmla="*/ 90 h 164"/>
                <a:gd name="T10" fmla="*/ 142 w 244"/>
                <a:gd name="T11" fmla="*/ 90 h 164"/>
                <a:gd name="T12" fmla="*/ 152 w 244"/>
                <a:gd name="T13" fmla="*/ 85 h 164"/>
                <a:gd name="T14" fmla="*/ 207 w 244"/>
                <a:gd name="T15" fmla="*/ 48 h 164"/>
                <a:gd name="T16" fmla="*/ 209 w 244"/>
                <a:gd name="T17" fmla="*/ 46 h 164"/>
                <a:gd name="T18" fmla="*/ 235 w 244"/>
                <a:gd name="T19" fmla="*/ 31 h 164"/>
                <a:gd name="T20" fmla="*/ 217 w 244"/>
                <a:gd name="T21" fmla="*/ 68 h 164"/>
                <a:gd name="T22" fmla="*/ 195 w 244"/>
                <a:gd name="T23" fmla="*/ 96 h 164"/>
                <a:gd name="T24" fmla="*/ 195 w 244"/>
                <a:gd name="T25" fmla="*/ 96 h 164"/>
                <a:gd name="T26" fmla="*/ 194 w 244"/>
                <a:gd name="T27" fmla="*/ 97 h 164"/>
                <a:gd name="T28" fmla="*/ 193 w 244"/>
                <a:gd name="T29" fmla="*/ 98 h 164"/>
                <a:gd name="T30" fmla="*/ 192 w 244"/>
                <a:gd name="T31" fmla="*/ 98 h 164"/>
                <a:gd name="T32" fmla="*/ 178 w 244"/>
                <a:gd name="T33" fmla="*/ 108 h 164"/>
                <a:gd name="T34" fmla="*/ 144 w 244"/>
                <a:gd name="T35" fmla="*/ 116 h 164"/>
                <a:gd name="T36" fmla="*/ 135 w 244"/>
                <a:gd name="T37" fmla="*/ 120 h 164"/>
                <a:gd name="T38" fmla="*/ 115 w 244"/>
                <a:gd name="T39" fmla="*/ 140 h 164"/>
                <a:gd name="T40" fmla="*/ 89 w 244"/>
                <a:gd name="T41" fmla="*/ 155 h 164"/>
                <a:gd name="T42" fmla="*/ 89 w 244"/>
                <a:gd name="T43" fmla="*/ 155 h 164"/>
                <a:gd name="T44" fmla="*/ 62 w 244"/>
                <a:gd name="T45" fmla="*/ 163 h 164"/>
                <a:gd name="T46" fmla="*/ 41 w 244"/>
                <a:gd name="T47" fmla="*/ 163 h 164"/>
                <a:gd name="T48" fmla="*/ 57 w 244"/>
                <a:gd name="T49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4" h="164">
                  <a:moveTo>
                    <a:pt x="57" y="140"/>
                  </a:moveTo>
                  <a:cubicBezTo>
                    <a:pt x="60" y="139"/>
                    <a:pt x="63" y="138"/>
                    <a:pt x="66" y="137"/>
                  </a:cubicBezTo>
                  <a:cubicBezTo>
                    <a:pt x="66" y="137"/>
                    <a:pt x="66" y="137"/>
                    <a:pt x="66" y="137"/>
                  </a:cubicBezTo>
                  <a:cubicBezTo>
                    <a:pt x="89" y="129"/>
                    <a:pt x="106" y="126"/>
                    <a:pt x="123" y="104"/>
                  </a:cubicBezTo>
                  <a:cubicBezTo>
                    <a:pt x="123" y="104"/>
                    <a:pt x="132" y="97"/>
                    <a:pt x="142" y="90"/>
                  </a:cubicBezTo>
                  <a:cubicBezTo>
                    <a:pt x="142" y="90"/>
                    <a:pt x="142" y="90"/>
                    <a:pt x="142" y="90"/>
                  </a:cubicBezTo>
                  <a:cubicBezTo>
                    <a:pt x="146" y="88"/>
                    <a:pt x="149" y="87"/>
                    <a:pt x="152" y="85"/>
                  </a:cubicBezTo>
                  <a:cubicBezTo>
                    <a:pt x="167" y="79"/>
                    <a:pt x="195" y="61"/>
                    <a:pt x="207" y="48"/>
                  </a:cubicBezTo>
                  <a:cubicBezTo>
                    <a:pt x="208" y="47"/>
                    <a:pt x="209" y="46"/>
                    <a:pt x="209" y="46"/>
                  </a:cubicBezTo>
                  <a:cubicBezTo>
                    <a:pt x="244" y="0"/>
                    <a:pt x="240" y="24"/>
                    <a:pt x="235" y="31"/>
                  </a:cubicBezTo>
                  <a:cubicBezTo>
                    <a:pt x="229" y="41"/>
                    <a:pt x="224" y="54"/>
                    <a:pt x="217" y="68"/>
                  </a:cubicBezTo>
                  <a:cubicBezTo>
                    <a:pt x="211" y="77"/>
                    <a:pt x="205" y="87"/>
                    <a:pt x="195" y="96"/>
                  </a:cubicBezTo>
                  <a:cubicBezTo>
                    <a:pt x="195" y="96"/>
                    <a:pt x="195" y="96"/>
                    <a:pt x="195" y="96"/>
                  </a:cubicBezTo>
                  <a:cubicBezTo>
                    <a:pt x="194" y="97"/>
                    <a:pt x="194" y="97"/>
                    <a:pt x="194" y="97"/>
                  </a:cubicBezTo>
                  <a:cubicBezTo>
                    <a:pt x="194" y="97"/>
                    <a:pt x="193" y="97"/>
                    <a:pt x="193" y="98"/>
                  </a:cubicBezTo>
                  <a:cubicBezTo>
                    <a:pt x="192" y="98"/>
                    <a:pt x="192" y="98"/>
                    <a:pt x="192" y="98"/>
                  </a:cubicBezTo>
                  <a:cubicBezTo>
                    <a:pt x="188" y="102"/>
                    <a:pt x="183" y="105"/>
                    <a:pt x="178" y="108"/>
                  </a:cubicBezTo>
                  <a:cubicBezTo>
                    <a:pt x="164" y="116"/>
                    <a:pt x="153" y="118"/>
                    <a:pt x="144" y="116"/>
                  </a:cubicBezTo>
                  <a:cubicBezTo>
                    <a:pt x="141" y="115"/>
                    <a:pt x="137" y="117"/>
                    <a:pt x="135" y="120"/>
                  </a:cubicBezTo>
                  <a:cubicBezTo>
                    <a:pt x="131" y="126"/>
                    <a:pt x="125" y="133"/>
                    <a:pt x="115" y="140"/>
                  </a:cubicBezTo>
                  <a:cubicBezTo>
                    <a:pt x="107" y="147"/>
                    <a:pt x="98" y="152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0" y="159"/>
                    <a:pt x="70" y="162"/>
                    <a:pt x="62" y="163"/>
                  </a:cubicBezTo>
                  <a:cubicBezTo>
                    <a:pt x="54" y="164"/>
                    <a:pt x="47" y="164"/>
                    <a:pt x="41" y="163"/>
                  </a:cubicBezTo>
                  <a:cubicBezTo>
                    <a:pt x="0" y="155"/>
                    <a:pt x="30" y="151"/>
                    <a:pt x="57" y="14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2" name="Freeform 1099">
              <a:extLst>
                <a:ext uri="{FF2B5EF4-FFF2-40B4-BE49-F238E27FC236}">
                  <a16:creationId xmlns:a16="http://schemas.microsoft.com/office/drawing/2014/main" id="{4F82429F-18B1-4CEA-848D-90B6CCF6A26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92112" y="5092700"/>
              <a:ext cx="531813" cy="338138"/>
            </a:xfrm>
            <a:custGeom>
              <a:avLst/>
              <a:gdLst>
                <a:gd name="T0" fmla="*/ 93 w 115"/>
                <a:gd name="T1" fmla="*/ 0 h 73"/>
                <a:gd name="T2" fmla="*/ 82 w 115"/>
                <a:gd name="T3" fmla="*/ 15 h 73"/>
                <a:gd name="T4" fmla="*/ 65 w 115"/>
                <a:gd name="T5" fmla="*/ 27 h 73"/>
                <a:gd name="T6" fmla="*/ 64 w 115"/>
                <a:gd name="T7" fmla="*/ 27 h 73"/>
                <a:gd name="T8" fmla="*/ 69 w 115"/>
                <a:gd name="T9" fmla="*/ 10 h 73"/>
                <a:gd name="T10" fmla="*/ 62 w 115"/>
                <a:gd name="T11" fmla="*/ 22 h 73"/>
                <a:gd name="T12" fmla="*/ 57 w 115"/>
                <a:gd name="T13" fmla="*/ 28 h 73"/>
                <a:gd name="T14" fmla="*/ 36 w 115"/>
                <a:gd name="T15" fmla="*/ 31 h 73"/>
                <a:gd name="T16" fmla="*/ 36 w 115"/>
                <a:gd name="T17" fmla="*/ 31 h 73"/>
                <a:gd name="T18" fmla="*/ 43 w 115"/>
                <a:gd name="T19" fmla="*/ 33 h 73"/>
                <a:gd name="T20" fmla="*/ 48 w 115"/>
                <a:gd name="T21" fmla="*/ 32 h 73"/>
                <a:gd name="T22" fmla="*/ 51 w 115"/>
                <a:gd name="T23" fmla="*/ 31 h 73"/>
                <a:gd name="T24" fmla="*/ 51 w 115"/>
                <a:gd name="T25" fmla="*/ 32 h 73"/>
                <a:gd name="T26" fmla="*/ 36 w 115"/>
                <a:gd name="T27" fmla="*/ 41 h 73"/>
                <a:gd name="T28" fmla="*/ 10 w 115"/>
                <a:gd name="T29" fmla="*/ 49 h 73"/>
                <a:gd name="T30" fmla="*/ 15 w 115"/>
                <a:gd name="T31" fmla="*/ 49 h 73"/>
                <a:gd name="T32" fmla="*/ 30 w 115"/>
                <a:gd name="T33" fmla="*/ 47 h 73"/>
                <a:gd name="T34" fmla="*/ 37 w 115"/>
                <a:gd name="T35" fmla="*/ 44 h 73"/>
                <a:gd name="T36" fmla="*/ 37 w 115"/>
                <a:gd name="T37" fmla="*/ 44 h 73"/>
                <a:gd name="T38" fmla="*/ 27 w 115"/>
                <a:gd name="T39" fmla="*/ 57 h 73"/>
                <a:gd name="T40" fmla="*/ 3 w 115"/>
                <a:gd name="T41" fmla="*/ 73 h 73"/>
                <a:gd name="T42" fmla="*/ 5 w 115"/>
                <a:gd name="T43" fmla="*/ 72 h 73"/>
                <a:gd name="T44" fmla="*/ 5 w 115"/>
                <a:gd name="T45" fmla="*/ 72 h 73"/>
                <a:gd name="T46" fmla="*/ 31 w 115"/>
                <a:gd name="T47" fmla="*/ 57 h 73"/>
                <a:gd name="T48" fmla="*/ 51 w 115"/>
                <a:gd name="T49" fmla="*/ 37 h 73"/>
                <a:gd name="T50" fmla="*/ 59 w 115"/>
                <a:gd name="T51" fmla="*/ 33 h 73"/>
                <a:gd name="T52" fmla="*/ 60 w 115"/>
                <a:gd name="T53" fmla="*/ 33 h 73"/>
                <a:gd name="T54" fmla="*/ 67 w 115"/>
                <a:gd name="T55" fmla="*/ 34 h 73"/>
                <a:gd name="T56" fmla="*/ 94 w 115"/>
                <a:gd name="T57" fmla="*/ 25 h 73"/>
                <a:gd name="T58" fmla="*/ 108 w 115"/>
                <a:gd name="T59" fmla="*/ 15 h 73"/>
                <a:gd name="T60" fmla="*/ 109 w 115"/>
                <a:gd name="T61" fmla="*/ 15 h 73"/>
                <a:gd name="T62" fmla="*/ 110 w 115"/>
                <a:gd name="T63" fmla="*/ 14 h 73"/>
                <a:gd name="T64" fmla="*/ 111 w 115"/>
                <a:gd name="T65" fmla="*/ 13 h 73"/>
                <a:gd name="T66" fmla="*/ 111 w 115"/>
                <a:gd name="T67" fmla="*/ 13 h 73"/>
                <a:gd name="T68" fmla="*/ 115 w 115"/>
                <a:gd name="T69" fmla="*/ 7 h 73"/>
                <a:gd name="T70" fmla="*/ 114 w 115"/>
                <a:gd name="T71" fmla="*/ 7 h 73"/>
                <a:gd name="T72" fmla="*/ 78 w 115"/>
                <a:gd name="T73" fmla="*/ 29 h 73"/>
                <a:gd name="T74" fmla="*/ 76 w 115"/>
                <a:gd name="T75" fmla="*/ 29 h 73"/>
                <a:gd name="T76" fmla="*/ 91 w 115"/>
                <a:gd name="T77" fmla="*/ 4 h 73"/>
                <a:gd name="T78" fmla="*/ 93 w 115"/>
                <a:gd name="T7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5" h="73">
                  <a:moveTo>
                    <a:pt x="93" y="0"/>
                  </a:moveTo>
                  <a:cubicBezTo>
                    <a:pt x="93" y="0"/>
                    <a:pt x="89" y="5"/>
                    <a:pt x="82" y="15"/>
                  </a:cubicBezTo>
                  <a:cubicBezTo>
                    <a:pt x="76" y="24"/>
                    <a:pt x="70" y="25"/>
                    <a:pt x="65" y="27"/>
                  </a:cubicBezTo>
                  <a:cubicBezTo>
                    <a:pt x="65" y="27"/>
                    <a:pt x="64" y="27"/>
                    <a:pt x="64" y="27"/>
                  </a:cubicBezTo>
                  <a:cubicBezTo>
                    <a:pt x="62" y="27"/>
                    <a:pt x="71" y="19"/>
                    <a:pt x="69" y="10"/>
                  </a:cubicBezTo>
                  <a:cubicBezTo>
                    <a:pt x="67" y="15"/>
                    <a:pt x="67" y="18"/>
                    <a:pt x="62" y="22"/>
                  </a:cubicBezTo>
                  <a:cubicBezTo>
                    <a:pt x="58" y="25"/>
                    <a:pt x="59" y="27"/>
                    <a:pt x="57" y="28"/>
                  </a:cubicBezTo>
                  <a:cubicBezTo>
                    <a:pt x="53" y="29"/>
                    <a:pt x="44" y="31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8" y="32"/>
                    <a:pt x="40" y="33"/>
                    <a:pt x="43" y="33"/>
                  </a:cubicBezTo>
                  <a:cubicBezTo>
                    <a:pt x="45" y="33"/>
                    <a:pt x="46" y="32"/>
                    <a:pt x="48" y="32"/>
                  </a:cubicBezTo>
                  <a:cubicBezTo>
                    <a:pt x="49" y="32"/>
                    <a:pt x="50" y="31"/>
                    <a:pt x="51" y="31"/>
                  </a:cubicBezTo>
                  <a:cubicBezTo>
                    <a:pt x="51" y="31"/>
                    <a:pt x="51" y="32"/>
                    <a:pt x="51" y="32"/>
                  </a:cubicBezTo>
                  <a:cubicBezTo>
                    <a:pt x="51" y="34"/>
                    <a:pt x="50" y="35"/>
                    <a:pt x="36" y="41"/>
                  </a:cubicBezTo>
                  <a:cubicBezTo>
                    <a:pt x="27" y="45"/>
                    <a:pt x="23" y="46"/>
                    <a:pt x="10" y="49"/>
                  </a:cubicBezTo>
                  <a:cubicBezTo>
                    <a:pt x="12" y="49"/>
                    <a:pt x="14" y="49"/>
                    <a:pt x="15" y="49"/>
                  </a:cubicBezTo>
                  <a:cubicBezTo>
                    <a:pt x="22" y="49"/>
                    <a:pt x="26" y="48"/>
                    <a:pt x="30" y="47"/>
                  </a:cubicBezTo>
                  <a:cubicBezTo>
                    <a:pt x="33" y="45"/>
                    <a:pt x="35" y="44"/>
                    <a:pt x="37" y="44"/>
                  </a:cubicBezTo>
                  <a:cubicBezTo>
                    <a:pt x="37" y="44"/>
                    <a:pt x="37" y="44"/>
                    <a:pt x="37" y="44"/>
                  </a:cubicBezTo>
                  <a:cubicBezTo>
                    <a:pt x="41" y="45"/>
                    <a:pt x="35" y="50"/>
                    <a:pt x="27" y="57"/>
                  </a:cubicBezTo>
                  <a:cubicBezTo>
                    <a:pt x="18" y="65"/>
                    <a:pt x="0" y="73"/>
                    <a:pt x="3" y="73"/>
                  </a:cubicBezTo>
                  <a:cubicBezTo>
                    <a:pt x="3" y="73"/>
                    <a:pt x="4" y="73"/>
                    <a:pt x="5" y="72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14" y="69"/>
                    <a:pt x="23" y="64"/>
                    <a:pt x="31" y="57"/>
                  </a:cubicBezTo>
                  <a:cubicBezTo>
                    <a:pt x="41" y="50"/>
                    <a:pt x="47" y="43"/>
                    <a:pt x="51" y="37"/>
                  </a:cubicBezTo>
                  <a:cubicBezTo>
                    <a:pt x="53" y="34"/>
                    <a:pt x="56" y="33"/>
                    <a:pt x="59" y="33"/>
                  </a:cubicBezTo>
                  <a:cubicBezTo>
                    <a:pt x="59" y="33"/>
                    <a:pt x="60" y="33"/>
                    <a:pt x="60" y="33"/>
                  </a:cubicBezTo>
                  <a:cubicBezTo>
                    <a:pt x="62" y="33"/>
                    <a:pt x="64" y="34"/>
                    <a:pt x="67" y="34"/>
                  </a:cubicBezTo>
                  <a:cubicBezTo>
                    <a:pt x="74" y="34"/>
                    <a:pt x="83" y="31"/>
                    <a:pt x="94" y="25"/>
                  </a:cubicBezTo>
                  <a:cubicBezTo>
                    <a:pt x="99" y="22"/>
                    <a:pt x="104" y="19"/>
                    <a:pt x="108" y="15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9" y="14"/>
                    <a:pt x="110" y="14"/>
                    <a:pt x="110" y="14"/>
                  </a:cubicBezTo>
                  <a:cubicBezTo>
                    <a:pt x="111" y="13"/>
                    <a:pt x="111" y="13"/>
                    <a:pt x="111" y="13"/>
                  </a:cubicBezTo>
                  <a:cubicBezTo>
                    <a:pt x="111" y="13"/>
                    <a:pt x="111" y="13"/>
                    <a:pt x="111" y="13"/>
                  </a:cubicBezTo>
                  <a:cubicBezTo>
                    <a:pt x="113" y="11"/>
                    <a:pt x="115" y="7"/>
                    <a:pt x="115" y="7"/>
                  </a:cubicBezTo>
                  <a:cubicBezTo>
                    <a:pt x="115" y="7"/>
                    <a:pt x="114" y="7"/>
                    <a:pt x="114" y="7"/>
                  </a:cubicBezTo>
                  <a:cubicBezTo>
                    <a:pt x="106" y="14"/>
                    <a:pt x="90" y="29"/>
                    <a:pt x="78" y="29"/>
                  </a:cubicBezTo>
                  <a:cubicBezTo>
                    <a:pt x="77" y="29"/>
                    <a:pt x="77" y="29"/>
                    <a:pt x="76" y="29"/>
                  </a:cubicBezTo>
                  <a:cubicBezTo>
                    <a:pt x="64" y="27"/>
                    <a:pt x="81" y="29"/>
                    <a:pt x="91" y="4"/>
                  </a:cubicBezTo>
                  <a:cubicBezTo>
                    <a:pt x="93" y="1"/>
                    <a:pt x="93" y="0"/>
                    <a:pt x="93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3" name="Freeform 1100">
              <a:extLst>
                <a:ext uri="{FF2B5EF4-FFF2-40B4-BE49-F238E27FC236}">
                  <a16:creationId xmlns:a16="http://schemas.microsoft.com/office/drawing/2014/main" id="{A5ED2143-A5E1-48F3-A6F7-79F0D50AD51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28624" y="4368800"/>
              <a:ext cx="239713" cy="65088"/>
            </a:xfrm>
            <a:custGeom>
              <a:avLst/>
              <a:gdLst>
                <a:gd name="T0" fmla="*/ 20 w 52"/>
                <a:gd name="T1" fmla="*/ 0 h 14"/>
                <a:gd name="T2" fmla="*/ 4 w 52"/>
                <a:gd name="T3" fmla="*/ 8 h 14"/>
                <a:gd name="T4" fmla="*/ 3 w 52"/>
                <a:gd name="T5" fmla="*/ 9 h 14"/>
                <a:gd name="T6" fmla="*/ 2 w 52"/>
                <a:gd name="T7" fmla="*/ 10 h 14"/>
                <a:gd name="T8" fmla="*/ 0 w 52"/>
                <a:gd name="T9" fmla="*/ 12 h 14"/>
                <a:gd name="T10" fmla="*/ 0 w 52"/>
                <a:gd name="T11" fmla="*/ 12 h 14"/>
                <a:gd name="T12" fmla="*/ 0 w 52"/>
                <a:gd name="T13" fmla="*/ 12 h 14"/>
                <a:gd name="T14" fmla="*/ 0 w 52"/>
                <a:gd name="T15" fmla="*/ 12 h 14"/>
                <a:gd name="T16" fmla="*/ 0 w 52"/>
                <a:gd name="T17" fmla="*/ 12 h 14"/>
                <a:gd name="T18" fmla="*/ 3 w 52"/>
                <a:gd name="T19" fmla="*/ 9 h 14"/>
                <a:gd name="T20" fmla="*/ 4 w 52"/>
                <a:gd name="T21" fmla="*/ 8 h 14"/>
                <a:gd name="T22" fmla="*/ 20 w 52"/>
                <a:gd name="T23" fmla="*/ 0 h 14"/>
                <a:gd name="T24" fmla="*/ 24 w 52"/>
                <a:gd name="T25" fmla="*/ 2 h 14"/>
                <a:gd name="T26" fmla="*/ 26 w 52"/>
                <a:gd name="T27" fmla="*/ 5 h 14"/>
                <a:gd name="T28" fmla="*/ 30 w 52"/>
                <a:gd name="T29" fmla="*/ 7 h 14"/>
                <a:gd name="T30" fmla="*/ 34 w 52"/>
                <a:gd name="T31" fmla="*/ 6 h 14"/>
                <a:gd name="T32" fmla="*/ 39 w 52"/>
                <a:gd name="T33" fmla="*/ 5 h 14"/>
                <a:gd name="T34" fmla="*/ 45 w 52"/>
                <a:gd name="T35" fmla="*/ 7 h 14"/>
                <a:gd name="T36" fmla="*/ 45 w 52"/>
                <a:gd name="T37" fmla="*/ 7 h 14"/>
                <a:gd name="T38" fmla="*/ 52 w 52"/>
                <a:gd name="T39" fmla="*/ 14 h 14"/>
                <a:gd name="T40" fmla="*/ 52 w 52"/>
                <a:gd name="T41" fmla="*/ 14 h 14"/>
                <a:gd name="T42" fmla="*/ 52 w 52"/>
                <a:gd name="T43" fmla="*/ 14 h 14"/>
                <a:gd name="T44" fmla="*/ 45 w 52"/>
                <a:gd name="T45" fmla="*/ 7 h 14"/>
                <a:gd name="T46" fmla="*/ 45 w 52"/>
                <a:gd name="T47" fmla="*/ 7 h 14"/>
                <a:gd name="T48" fmla="*/ 39 w 52"/>
                <a:gd name="T49" fmla="*/ 5 h 14"/>
                <a:gd name="T50" fmla="*/ 34 w 52"/>
                <a:gd name="T51" fmla="*/ 6 h 14"/>
                <a:gd name="T52" fmla="*/ 30 w 52"/>
                <a:gd name="T53" fmla="*/ 7 h 14"/>
                <a:gd name="T54" fmla="*/ 26 w 52"/>
                <a:gd name="T55" fmla="*/ 5 h 14"/>
                <a:gd name="T56" fmla="*/ 24 w 52"/>
                <a:gd name="T57" fmla="*/ 2 h 14"/>
                <a:gd name="T58" fmla="*/ 20 w 52"/>
                <a:gd name="T5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2" h="14">
                  <a:moveTo>
                    <a:pt x="20" y="0"/>
                  </a:moveTo>
                  <a:cubicBezTo>
                    <a:pt x="16" y="0"/>
                    <a:pt x="11" y="3"/>
                    <a:pt x="4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1" y="11"/>
                    <a:pt x="1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11"/>
                    <a:pt x="2" y="10"/>
                    <a:pt x="3" y="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1" y="3"/>
                    <a:pt x="16" y="0"/>
                    <a:pt x="20" y="0"/>
                  </a:cubicBezTo>
                  <a:cubicBezTo>
                    <a:pt x="22" y="0"/>
                    <a:pt x="23" y="1"/>
                    <a:pt x="24" y="2"/>
                  </a:cubicBezTo>
                  <a:cubicBezTo>
                    <a:pt x="24" y="3"/>
                    <a:pt x="26" y="5"/>
                    <a:pt x="26" y="5"/>
                  </a:cubicBezTo>
                  <a:cubicBezTo>
                    <a:pt x="27" y="6"/>
                    <a:pt x="29" y="7"/>
                    <a:pt x="30" y="7"/>
                  </a:cubicBezTo>
                  <a:cubicBezTo>
                    <a:pt x="32" y="7"/>
                    <a:pt x="33" y="6"/>
                    <a:pt x="34" y="6"/>
                  </a:cubicBezTo>
                  <a:cubicBezTo>
                    <a:pt x="36" y="6"/>
                    <a:pt x="37" y="5"/>
                    <a:pt x="39" y="5"/>
                  </a:cubicBezTo>
                  <a:cubicBezTo>
                    <a:pt x="41" y="5"/>
                    <a:pt x="43" y="6"/>
                    <a:pt x="45" y="7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7" y="9"/>
                    <a:pt x="50" y="12"/>
                    <a:pt x="52" y="14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0" y="12"/>
                    <a:pt x="47" y="9"/>
                    <a:pt x="45" y="7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3" y="6"/>
                    <a:pt x="41" y="5"/>
                    <a:pt x="39" y="5"/>
                  </a:cubicBezTo>
                  <a:cubicBezTo>
                    <a:pt x="37" y="5"/>
                    <a:pt x="36" y="6"/>
                    <a:pt x="34" y="6"/>
                  </a:cubicBezTo>
                  <a:cubicBezTo>
                    <a:pt x="33" y="6"/>
                    <a:pt x="32" y="7"/>
                    <a:pt x="30" y="7"/>
                  </a:cubicBezTo>
                  <a:cubicBezTo>
                    <a:pt x="29" y="7"/>
                    <a:pt x="27" y="6"/>
                    <a:pt x="26" y="5"/>
                  </a:cubicBezTo>
                  <a:cubicBezTo>
                    <a:pt x="26" y="5"/>
                    <a:pt x="24" y="3"/>
                    <a:pt x="24" y="2"/>
                  </a:cubicBezTo>
                  <a:cubicBezTo>
                    <a:pt x="23" y="1"/>
                    <a:pt x="22" y="0"/>
                    <a:pt x="2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4" name="Freeform 1101">
              <a:extLst>
                <a:ext uri="{FF2B5EF4-FFF2-40B4-BE49-F238E27FC236}">
                  <a16:creationId xmlns:a16="http://schemas.microsoft.com/office/drawing/2014/main" id="{E4EFDB33-72A6-40B2-8C3A-EABB9A036EF7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373062" y="4368800"/>
              <a:ext cx="333375" cy="222250"/>
            </a:xfrm>
            <a:custGeom>
              <a:avLst/>
              <a:gdLst>
                <a:gd name="T0" fmla="*/ 39 w 72"/>
                <a:gd name="T1" fmla="*/ 43 h 48"/>
                <a:gd name="T2" fmla="*/ 35 w 72"/>
                <a:gd name="T3" fmla="*/ 48 h 48"/>
                <a:gd name="T4" fmla="*/ 35 w 72"/>
                <a:gd name="T5" fmla="*/ 48 h 48"/>
                <a:gd name="T6" fmla="*/ 39 w 72"/>
                <a:gd name="T7" fmla="*/ 43 h 48"/>
                <a:gd name="T8" fmla="*/ 50 w 72"/>
                <a:gd name="T9" fmla="*/ 15 h 48"/>
                <a:gd name="T10" fmla="*/ 48 w 72"/>
                <a:gd name="T11" fmla="*/ 17 h 48"/>
                <a:gd name="T12" fmla="*/ 50 w 72"/>
                <a:gd name="T13" fmla="*/ 15 h 48"/>
                <a:gd name="T14" fmla="*/ 50 w 72"/>
                <a:gd name="T15" fmla="*/ 15 h 48"/>
                <a:gd name="T16" fmla="*/ 28 w 72"/>
                <a:gd name="T17" fmla="*/ 0 h 48"/>
                <a:gd name="T18" fmla="*/ 12 w 72"/>
                <a:gd name="T19" fmla="*/ 8 h 48"/>
                <a:gd name="T20" fmla="*/ 11 w 72"/>
                <a:gd name="T21" fmla="*/ 9 h 48"/>
                <a:gd name="T22" fmla="*/ 8 w 72"/>
                <a:gd name="T23" fmla="*/ 12 h 48"/>
                <a:gd name="T24" fmla="*/ 8 w 72"/>
                <a:gd name="T25" fmla="*/ 12 h 48"/>
                <a:gd name="T26" fmla="*/ 8 w 72"/>
                <a:gd name="T27" fmla="*/ 12 h 48"/>
                <a:gd name="T28" fmla="*/ 1 w 72"/>
                <a:gd name="T29" fmla="*/ 32 h 48"/>
                <a:gd name="T30" fmla="*/ 14 w 72"/>
                <a:gd name="T31" fmla="*/ 14 h 48"/>
                <a:gd name="T32" fmla="*/ 14 w 72"/>
                <a:gd name="T33" fmla="*/ 14 h 48"/>
                <a:gd name="T34" fmla="*/ 14 w 72"/>
                <a:gd name="T35" fmla="*/ 17 h 48"/>
                <a:gd name="T36" fmla="*/ 14 w 72"/>
                <a:gd name="T37" fmla="*/ 14 h 48"/>
                <a:gd name="T38" fmla="*/ 20 w 72"/>
                <a:gd name="T39" fmla="*/ 12 h 48"/>
                <a:gd name="T40" fmla="*/ 7 w 72"/>
                <a:gd name="T41" fmla="*/ 38 h 48"/>
                <a:gd name="T42" fmla="*/ 8 w 72"/>
                <a:gd name="T43" fmla="*/ 28 h 48"/>
                <a:gd name="T44" fmla="*/ 7 w 72"/>
                <a:gd name="T45" fmla="*/ 38 h 48"/>
                <a:gd name="T46" fmla="*/ 20 w 72"/>
                <a:gd name="T47" fmla="*/ 12 h 48"/>
                <a:gd name="T48" fmla="*/ 28 w 72"/>
                <a:gd name="T49" fmla="*/ 6 h 48"/>
                <a:gd name="T50" fmla="*/ 34 w 72"/>
                <a:gd name="T51" fmla="*/ 10 h 48"/>
                <a:gd name="T52" fmla="*/ 30 w 72"/>
                <a:gd name="T53" fmla="*/ 30 h 48"/>
                <a:gd name="T54" fmla="*/ 42 w 72"/>
                <a:gd name="T55" fmla="*/ 13 h 48"/>
                <a:gd name="T56" fmla="*/ 43 w 72"/>
                <a:gd name="T57" fmla="*/ 14 h 48"/>
                <a:gd name="T58" fmla="*/ 44 w 72"/>
                <a:gd name="T59" fmla="*/ 17 h 48"/>
                <a:gd name="T60" fmla="*/ 43 w 72"/>
                <a:gd name="T61" fmla="*/ 14 h 48"/>
                <a:gd name="T62" fmla="*/ 50 w 72"/>
                <a:gd name="T63" fmla="*/ 15 h 48"/>
                <a:gd name="T64" fmla="*/ 50 w 72"/>
                <a:gd name="T65" fmla="*/ 15 h 48"/>
                <a:gd name="T66" fmla="*/ 50 w 72"/>
                <a:gd name="T67" fmla="*/ 15 h 48"/>
                <a:gd name="T68" fmla="*/ 50 w 72"/>
                <a:gd name="T69" fmla="*/ 15 h 48"/>
                <a:gd name="T70" fmla="*/ 50 w 72"/>
                <a:gd name="T71" fmla="*/ 15 h 48"/>
                <a:gd name="T72" fmla="*/ 53 w 72"/>
                <a:gd name="T73" fmla="*/ 28 h 48"/>
                <a:gd name="T74" fmla="*/ 50 w 72"/>
                <a:gd name="T75" fmla="*/ 15 h 48"/>
                <a:gd name="T76" fmla="*/ 56 w 72"/>
                <a:gd name="T77" fmla="*/ 16 h 48"/>
                <a:gd name="T78" fmla="*/ 56 w 72"/>
                <a:gd name="T79" fmla="*/ 16 h 48"/>
                <a:gd name="T80" fmla="*/ 56 w 72"/>
                <a:gd name="T81" fmla="*/ 16 h 48"/>
                <a:gd name="T82" fmla="*/ 58 w 72"/>
                <a:gd name="T83" fmla="*/ 17 h 48"/>
                <a:gd name="T84" fmla="*/ 58 w 72"/>
                <a:gd name="T85" fmla="*/ 17 h 48"/>
                <a:gd name="T86" fmla="*/ 58 w 72"/>
                <a:gd name="T87" fmla="*/ 17 h 48"/>
                <a:gd name="T88" fmla="*/ 70 w 72"/>
                <a:gd name="T89" fmla="*/ 40 h 48"/>
                <a:gd name="T90" fmla="*/ 60 w 72"/>
                <a:gd name="T91" fmla="*/ 14 h 48"/>
                <a:gd name="T92" fmla="*/ 60 w 72"/>
                <a:gd name="T93" fmla="*/ 14 h 48"/>
                <a:gd name="T94" fmla="*/ 53 w 72"/>
                <a:gd name="T95" fmla="*/ 7 h 48"/>
                <a:gd name="T96" fmla="*/ 53 w 72"/>
                <a:gd name="T97" fmla="*/ 7 h 48"/>
                <a:gd name="T98" fmla="*/ 47 w 72"/>
                <a:gd name="T99" fmla="*/ 5 h 48"/>
                <a:gd name="T100" fmla="*/ 42 w 72"/>
                <a:gd name="T101" fmla="*/ 6 h 48"/>
                <a:gd name="T102" fmla="*/ 38 w 72"/>
                <a:gd name="T103" fmla="*/ 7 h 48"/>
                <a:gd name="T104" fmla="*/ 34 w 72"/>
                <a:gd name="T105" fmla="*/ 5 h 48"/>
                <a:gd name="T106" fmla="*/ 32 w 72"/>
                <a:gd name="T107" fmla="*/ 2 h 48"/>
                <a:gd name="T108" fmla="*/ 28 w 72"/>
                <a:gd name="T10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" h="48">
                  <a:moveTo>
                    <a:pt x="39" y="43"/>
                  </a:moveTo>
                  <a:cubicBezTo>
                    <a:pt x="38" y="45"/>
                    <a:pt x="36" y="47"/>
                    <a:pt x="35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6" y="47"/>
                    <a:pt x="38" y="46"/>
                    <a:pt x="39" y="43"/>
                  </a:cubicBezTo>
                  <a:moveTo>
                    <a:pt x="50" y="15"/>
                  </a:moveTo>
                  <a:cubicBezTo>
                    <a:pt x="49" y="15"/>
                    <a:pt x="49" y="16"/>
                    <a:pt x="48" y="17"/>
                  </a:cubicBezTo>
                  <a:cubicBezTo>
                    <a:pt x="49" y="16"/>
                    <a:pt x="49" y="15"/>
                    <a:pt x="50" y="15"/>
                  </a:cubicBezTo>
                  <a:cubicBezTo>
                    <a:pt x="50" y="15"/>
                    <a:pt x="50" y="15"/>
                    <a:pt x="50" y="15"/>
                  </a:cubicBezTo>
                  <a:moveTo>
                    <a:pt x="28" y="0"/>
                  </a:moveTo>
                  <a:cubicBezTo>
                    <a:pt x="24" y="0"/>
                    <a:pt x="19" y="3"/>
                    <a:pt x="12" y="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0" y="10"/>
                    <a:pt x="9" y="11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2" y="19"/>
                    <a:pt x="0" y="28"/>
                    <a:pt x="1" y="32"/>
                  </a:cubicBezTo>
                  <a:cubicBezTo>
                    <a:pt x="1" y="26"/>
                    <a:pt x="11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4"/>
                    <a:pt x="14" y="15"/>
                    <a:pt x="14" y="17"/>
                  </a:cubicBezTo>
                  <a:cubicBezTo>
                    <a:pt x="14" y="15"/>
                    <a:pt x="15" y="14"/>
                    <a:pt x="14" y="14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2" y="23"/>
                    <a:pt x="9" y="32"/>
                    <a:pt x="7" y="38"/>
                  </a:cubicBezTo>
                  <a:cubicBezTo>
                    <a:pt x="6" y="36"/>
                    <a:pt x="7" y="32"/>
                    <a:pt x="8" y="28"/>
                  </a:cubicBezTo>
                  <a:cubicBezTo>
                    <a:pt x="6" y="33"/>
                    <a:pt x="5" y="38"/>
                    <a:pt x="7" y="38"/>
                  </a:cubicBezTo>
                  <a:cubicBezTo>
                    <a:pt x="9" y="32"/>
                    <a:pt x="12" y="23"/>
                    <a:pt x="20" y="12"/>
                  </a:cubicBezTo>
                  <a:cubicBezTo>
                    <a:pt x="23" y="7"/>
                    <a:pt x="26" y="6"/>
                    <a:pt x="28" y="6"/>
                  </a:cubicBezTo>
                  <a:cubicBezTo>
                    <a:pt x="30" y="6"/>
                    <a:pt x="32" y="8"/>
                    <a:pt x="34" y="10"/>
                  </a:cubicBezTo>
                  <a:cubicBezTo>
                    <a:pt x="38" y="15"/>
                    <a:pt x="33" y="24"/>
                    <a:pt x="30" y="30"/>
                  </a:cubicBezTo>
                  <a:cubicBezTo>
                    <a:pt x="35" y="28"/>
                    <a:pt x="39" y="13"/>
                    <a:pt x="42" y="13"/>
                  </a:cubicBezTo>
                  <a:cubicBezTo>
                    <a:pt x="42" y="13"/>
                    <a:pt x="43" y="13"/>
                    <a:pt x="43" y="14"/>
                  </a:cubicBezTo>
                  <a:cubicBezTo>
                    <a:pt x="43" y="14"/>
                    <a:pt x="44" y="15"/>
                    <a:pt x="44" y="17"/>
                  </a:cubicBezTo>
                  <a:cubicBezTo>
                    <a:pt x="44" y="15"/>
                    <a:pt x="43" y="14"/>
                    <a:pt x="43" y="14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3" y="17"/>
                    <a:pt x="53" y="22"/>
                    <a:pt x="53" y="28"/>
                  </a:cubicBezTo>
                  <a:cubicBezTo>
                    <a:pt x="53" y="22"/>
                    <a:pt x="53" y="17"/>
                    <a:pt x="50" y="15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7" y="16"/>
                    <a:pt x="57" y="16"/>
                    <a:pt x="58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64" y="22"/>
                    <a:pt x="68" y="33"/>
                    <a:pt x="70" y="40"/>
                  </a:cubicBezTo>
                  <a:cubicBezTo>
                    <a:pt x="72" y="28"/>
                    <a:pt x="60" y="14"/>
                    <a:pt x="60" y="14"/>
                  </a:cubicBezTo>
                  <a:cubicBezTo>
                    <a:pt x="60" y="14"/>
                    <a:pt x="60" y="14"/>
                    <a:pt x="60" y="14"/>
                  </a:cubicBezTo>
                  <a:cubicBezTo>
                    <a:pt x="58" y="12"/>
                    <a:pt x="55" y="9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1" y="6"/>
                    <a:pt x="49" y="5"/>
                    <a:pt x="47" y="5"/>
                  </a:cubicBezTo>
                  <a:cubicBezTo>
                    <a:pt x="45" y="5"/>
                    <a:pt x="44" y="6"/>
                    <a:pt x="42" y="6"/>
                  </a:cubicBezTo>
                  <a:cubicBezTo>
                    <a:pt x="41" y="6"/>
                    <a:pt x="40" y="7"/>
                    <a:pt x="38" y="7"/>
                  </a:cubicBezTo>
                  <a:cubicBezTo>
                    <a:pt x="37" y="7"/>
                    <a:pt x="35" y="6"/>
                    <a:pt x="34" y="5"/>
                  </a:cubicBezTo>
                  <a:cubicBezTo>
                    <a:pt x="34" y="5"/>
                    <a:pt x="32" y="3"/>
                    <a:pt x="32" y="2"/>
                  </a:cubicBezTo>
                  <a:cubicBezTo>
                    <a:pt x="31" y="1"/>
                    <a:pt x="30" y="0"/>
                    <a:pt x="28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5" name="Freeform 1102">
              <a:extLst>
                <a:ext uri="{FF2B5EF4-FFF2-40B4-BE49-F238E27FC236}">
                  <a16:creationId xmlns:a16="http://schemas.microsoft.com/office/drawing/2014/main" id="{2E42E672-03EA-4117-8D7D-801F048420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82662" y="4595813"/>
              <a:ext cx="384175" cy="296863"/>
            </a:xfrm>
            <a:custGeom>
              <a:avLst/>
              <a:gdLst>
                <a:gd name="T0" fmla="*/ 36 w 83"/>
                <a:gd name="T1" fmla="*/ 0 h 64"/>
                <a:gd name="T2" fmla="*/ 29 w 83"/>
                <a:gd name="T3" fmla="*/ 0 h 64"/>
                <a:gd name="T4" fmla="*/ 23 w 83"/>
                <a:gd name="T5" fmla="*/ 6 h 64"/>
                <a:gd name="T6" fmla="*/ 20 w 83"/>
                <a:gd name="T7" fmla="*/ 12 h 64"/>
                <a:gd name="T8" fmla="*/ 16 w 83"/>
                <a:gd name="T9" fmla="*/ 13 h 64"/>
                <a:gd name="T10" fmla="*/ 13 w 83"/>
                <a:gd name="T11" fmla="*/ 13 h 64"/>
                <a:gd name="T12" fmla="*/ 11 w 83"/>
                <a:gd name="T13" fmla="*/ 12 h 64"/>
                <a:gd name="T14" fmla="*/ 5 w 83"/>
                <a:gd name="T15" fmla="*/ 17 h 64"/>
                <a:gd name="T16" fmla="*/ 1 w 83"/>
                <a:gd name="T17" fmla="*/ 38 h 64"/>
                <a:gd name="T18" fmla="*/ 1 w 83"/>
                <a:gd name="T19" fmla="*/ 38 h 64"/>
                <a:gd name="T20" fmla="*/ 15 w 83"/>
                <a:gd name="T21" fmla="*/ 64 h 64"/>
                <a:gd name="T22" fmla="*/ 14 w 83"/>
                <a:gd name="T23" fmla="*/ 23 h 64"/>
                <a:gd name="T24" fmla="*/ 35 w 83"/>
                <a:gd name="T25" fmla="*/ 62 h 64"/>
                <a:gd name="T26" fmla="*/ 19 w 83"/>
                <a:gd name="T27" fmla="*/ 21 h 64"/>
                <a:gd name="T28" fmla="*/ 19 w 83"/>
                <a:gd name="T29" fmla="*/ 21 h 64"/>
                <a:gd name="T30" fmla="*/ 40 w 83"/>
                <a:gd name="T31" fmla="*/ 40 h 64"/>
                <a:gd name="T32" fmla="*/ 25 w 83"/>
                <a:gd name="T33" fmla="*/ 19 h 64"/>
                <a:gd name="T34" fmla="*/ 25 w 83"/>
                <a:gd name="T35" fmla="*/ 19 h 64"/>
                <a:gd name="T36" fmla="*/ 45 w 83"/>
                <a:gd name="T37" fmla="*/ 37 h 64"/>
                <a:gd name="T38" fmla="*/ 32 w 83"/>
                <a:gd name="T39" fmla="*/ 14 h 64"/>
                <a:gd name="T40" fmla="*/ 32 w 83"/>
                <a:gd name="T41" fmla="*/ 14 h 64"/>
                <a:gd name="T42" fmla="*/ 58 w 83"/>
                <a:gd name="T43" fmla="*/ 40 h 64"/>
                <a:gd name="T44" fmla="*/ 36 w 83"/>
                <a:gd name="T45" fmla="*/ 9 h 64"/>
                <a:gd name="T46" fmla="*/ 37 w 83"/>
                <a:gd name="T47" fmla="*/ 9 h 64"/>
                <a:gd name="T48" fmla="*/ 71 w 83"/>
                <a:gd name="T49" fmla="*/ 32 h 64"/>
                <a:gd name="T50" fmla="*/ 39 w 83"/>
                <a:gd name="T51" fmla="*/ 3 h 64"/>
                <a:gd name="T52" fmla="*/ 43 w 83"/>
                <a:gd name="T53" fmla="*/ 3 h 64"/>
                <a:gd name="T54" fmla="*/ 83 w 83"/>
                <a:gd name="T55" fmla="*/ 19 h 64"/>
                <a:gd name="T56" fmla="*/ 58 w 83"/>
                <a:gd name="T57" fmla="*/ 3 h 64"/>
                <a:gd name="T58" fmla="*/ 58 w 83"/>
                <a:gd name="T59" fmla="*/ 3 h 64"/>
                <a:gd name="T60" fmla="*/ 58 w 83"/>
                <a:gd name="T61" fmla="*/ 3 h 64"/>
                <a:gd name="T62" fmla="*/ 36 w 83"/>
                <a:gd name="T6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3" h="64">
                  <a:moveTo>
                    <a:pt x="36" y="0"/>
                  </a:moveTo>
                  <a:cubicBezTo>
                    <a:pt x="33" y="0"/>
                    <a:pt x="31" y="0"/>
                    <a:pt x="29" y="0"/>
                  </a:cubicBezTo>
                  <a:cubicBezTo>
                    <a:pt x="26" y="0"/>
                    <a:pt x="23" y="3"/>
                    <a:pt x="23" y="6"/>
                  </a:cubicBezTo>
                  <a:cubicBezTo>
                    <a:pt x="23" y="9"/>
                    <a:pt x="22" y="11"/>
                    <a:pt x="20" y="12"/>
                  </a:cubicBezTo>
                  <a:cubicBezTo>
                    <a:pt x="19" y="13"/>
                    <a:pt x="18" y="13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ubicBezTo>
                    <a:pt x="12" y="12"/>
                    <a:pt x="12" y="12"/>
                    <a:pt x="11" y="12"/>
                  </a:cubicBezTo>
                  <a:cubicBezTo>
                    <a:pt x="8" y="12"/>
                    <a:pt x="6" y="14"/>
                    <a:pt x="5" y="17"/>
                  </a:cubicBezTo>
                  <a:cubicBezTo>
                    <a:pt x="3" y="22"/>
                    <a:pt x="1" y="29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5" y="57"/>
                    <a:pt x="9" y="59"/>
                    <a:pt x="15" y="64"/>
                  </a:cubicBezTo>
                  <a:cubicBezTo>
                    <a:pt x="0" y="42"/>
                    <a:pt x="9" y="24"/>
                    <a:pt x="14" y="23"/>
                  </a:cubicBezTo>
                  <a:cubicBezTo>
                    <a:pt x="12" y="32"/>
                    <a:pt x="17" y="55"/>
                    <a:pt x="35" y="62"/>
                  </a:cubicBezTo>
                  <a:cubicBezTo>
                    <a:pt x="24" y="56"/>
                    <a:pt x="13" y="22"/>
                    <a:pt x="19" y="21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25" y="21"/>
                    <a:pt x="31" y="33"/>
                    <a:pt x="40" y="40"/>
                  </a:cubicBezTo>
                  <a:cubicBezTo>
                    <a:pt x="37" y="33"/>
                    <a:pt x="26" y="23"/>
                    <a:pt x="25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31" y="19"/>
                    <a:pt x="41" y="33"/>
                    <a:pt x="45" y="37"/>
                  </a:cubicBezTo>
                  <a:cubicBezTo>
                    <a:pt x="42" y="24"/>
                    <a:pt x="27" y="15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7" y="14"/>
                    <a:pt x="55" y="32"/>
                    <a:pt x="58" y="40"/>
                  </a:cubicBezTo>
                  <a:cubicBezTo>
                    <a:pt x="61" y="28"/>
                    <a:pt x="30" y="10"/>
                    <a:pt x="36" y="9"/>
                  </a:cubicBezTo>
                  <a:cubicBezTo>
                    <a:pt x="36" y="9"/>
                    <a:pt x="36" y="9"/>
                    <a:pt x="37" y="9"/>
                  </a:cubicBezTo>
                  <a:cubicBezTo>
                    <a:pt x="43" y="9"/>
                    <a:pt x="65" y="19"/>
                    <a:pt x="71" y="32"/>
                  </a:cubicBezTo>
                  <a:cubicBezTo>
                    <a:pt x="68" y="9"/>
                    <a:pt x="30" y="3"/>
                    <a:pt x="39" y="3"/>
                  </a:cubicBezTo>
                  <a:cubicBezTo>
                    <a:pt x="40" y="3"/>
                    <a:pt x="41" y="3"/>
                    <a:pt x="43" y="3"/>
                  </a:cubicBezTo>
                  <a:cubicBezTo>
                    <a:pt x="63" y="4"/>
                    <a:pt x="70" y="12"/>
                    <a:pt x="83" y="19"/>
                  </a:cubicBezTo>
                  <a:cubicBezTo>
                    <a:pt x="77" y="10"/>
                    <a:pt x="61" y="4"/>
                    <a:pt x="58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9" y="0"/>
                    <a:pt x="41" y="0"/>
                    <a:pt x="3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6" name="Freeform 1103">
              <a:extLst>
                <a:ext uri="{FF2B5EF4-FFF2-40B4-BE49-F238E27FC236}">
                  <a16:creationId xmlns:a16="http://schemas.microsoft.com/office/drawing/2014/main" id="{767C1853-14D3-404E-9195-996AEF3FD6E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30324" y="4962525"/>
              <a:ext cx="207963" cy="273050"/>
            </a:xfrm>
            <a:custGeom>
              <a:avLst/>
              <a:gdLst>
                <a:gd name="T0" fmla="*/ 8 w 45"/>
                <a:gd name="T1" fmla="*/ 0 h 59"/>
                <a:gd name="T2" fmla="*/ 5 w 45"/>
                <a:gd name="T3" fmla="*/ 2 h 59"/>
                <a:gd name="T4" fmla="*/ 1 w 45"/>
                <a:gd name="T5" fmla="*/ 10 h 59"/>
                <a:gd name="T6" fmla="*/ 0 w 45"/>
                <a:gd name="T7" fmla="*/ 13 h 59"/>
                <a:gd name="T8" fmla="*/ 22 w 45"/>
                <a:gd name="T9" fmla="*/ 55 h 59"/>
                <a:gd name="T10" fmla="*/ 26 w 45"/>
                <a:gd name="T11" fmla="*/ 59 h 59"/>
                <a:gd name="T12" fmla="*/ 6 w 45"/>
                <a:gd name="T13" fmla="*/ 23 h 59"/>
                <a:gd name="T14" fmla="*/ 10 w 45"/>
                <a:gd name="T15" fmla="*/ 28 h 59"/>
                <a:gd name="T16" fmla="*/ 35 w 45"/>
                <a:gd name="T17" fmla="*/ 50 h 59"/>
                <a:gd name="T18" fmla="*/ 33 w 45"/>
                <a:gd name="T19" fmla="*/ 47 h 59"/>
                <a:gd name="T20" fmla="*/ 6 w 45"/>
                <a:gd name="T21" fmla="*/ 12 h 59"/>
                <a:gd name="T22" fmla="*/ 6 w 45"/>
                <a:gd name="T23" fmla="*/ 12 h 59"/>
                <a:gd name="T24" fmla="*/ 16 w 45"/>
                <a:gd name="T25" fmla="*/ 22 h 59"/>
                <a:gd name="T26" fmla="*/ 27 w 45"/>
                <a:gd name="T27" fmla="*/ 31 h 59"/>
                <a:gd name="T28" fmla="*/ 27 w 45"/>
                <a:gd name="T29" fmla="*/ 30 h 59"/>
                <a:gd name="T30" fmla="*/ 8 w 45"/>
                <a:gd name="T31" fmla="*/ 8 h 59"/>
                <a:gd name="T32" fmla="*/ 9 w 45"/>
                <a:gd name="T33" fmla="*/ 8 h 59"/>
                <a:gd name="T34" fmla="*/ 43 w 45"/>
                <a:gd name="T35" fmla="*/ 34 h 59"/>
                <a:gd name="T36" fmla="*/ 44 w 45"/>
                <a:gd name="T37" fmla="*/ 33 h 59"/>
                <a:gd name="T38" fmla="*/ 13 w 45"/>
                <a:gd name="T39" fmla="*/ 5 h 59"/>
                <a:gd name="T40" fmla="*/ 13 w 45"/>
                <a:gd name="T41" fmla="*/ 5 h 59"/>
                <a:gd name="T42" fmla="*/ 43 w 45"/>
                <a:gd name="T43" fmla="*/ 21 h 59"/>
                <a:gd name="T44" fmla="*/ 44 w 45"/>
                <a:gd name="T45" fmla="*/ 21 h 59"/>
                <a:gd name="T46" fmla="*/ 33 w 45"/>
                <a:gd name="T47" fmla="*/ 12 h 59"/>
                <a:gd name="T48" fmla="*/ 33 w 45"/>
                <a:gd name="T49" fmla="*/ 12 h 59"/>
                <a:gd name="T50" fmla="*/ 31 w 45"/>
                <a:gd name="T51" fmla="*/ 11 h 59"/>
                <a:gd name="T52" fmla="*/ 31 w 45"/>
                <a:gd name="T53" fmla="*/ 11 h 59"/>
                <a:gd name="T54" fmla="*/ 31 w 45"/>
                <a:gd name="T55" fmla="*/ 11 h 59"/>
                <a:gd name="T56" fmla="*/ 29 w 45"/>
                <a:gd name="T57" fmla="*/ 10 h 59"/>
                <a:gd name="T58" fmla="*/ 8 w 45"/>
                <a:gd name="T5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5" h="59">
                  <a:moveTo>
                    <a:pt x="8" y="0"/>
                  </a:moveTo>
                  <a:cubicBezTo>
                    <a:pt x="6" y="0"/>
                    <a:pt x="5" y="1"/>
                    <a:pt x="5" y="2"/>
                  </a:cubicBezTo>
                  <a:cubicBezTo>
                    <a:pt x="4" y="6"/>
                    <a:pt x="1" y="3"/>
                    <a:pt x="1" y="10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21"/>
                    <a:pt x="7" y="42"/>
                    <a:pt x="22" y="55"/>
                  </a:cubicBezTo>
                  <a:cubicBezTo>
                    <a:pt x="23" y="56"/>
                    <a:pt x="24" y="58"/>
                    <a:pt x="26" y="59"/>
                  </a:cubicBezTo>
                  <a:cubicBezTo>
                    <a:pt x="17" y="50"/>
                    <a:pt x="3" y="23"/>
                    <a:pt x="6" y="23"/>
                  </a:cubicBezTo>
                  <a:cubicBezTo>
                    <a:pt x="6" y="23"/>
                    <a:pt x="8" y="25"/>
                    <a:pt x="10" y="28"/>
                  </a:cubicBezTo>
                  <a:cubicBezTo>
                    <a:pt x="21" y="42"/>
                    <a:pt x="33" y="50"/>
                    <a:pt x="35" y="50"/>
                  </a:cubicBezTo>
                  <a:cubicBezTo>
                    <a:pt x="36" y="50"/>
                    <a:pt x="35" y="49"/>
                    <a:pt x="33" y="47"/>
                  </a:cubicBezTo>
                  <a:cubicBezTo>
                    <a:pt x="24" y="40"/>
                    <a:pt x="4" y="13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2"/>
                    <a:pt x="11" y="17"/>
                    <a:pt x="16" y="22"/>
                  </a:cubicBezTo>
                  <a:cubicBezTo>
                    <a:pt x="20" y="26"/>
                    <a:pt x="25" y="31"/>
                    <a:pt x="27" y="31"/>
                  </a:cubicBezTo>
                  <a:cubicBezTo>
                    <a:pt x="27" y="31"/>
                    <a:pt x="27" y="31"/>
                    <a:pt x="27" y="30"/>
                  </a:cubicBezTo>
                  <a:cubicBezTo>
                    <a:pt x="26" y="24"/>
                    <a:pt x="5" y="8"/>
                    <a:pt x="8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5" y="10"/>
                    <a:pt x="41" y="34"/>
                    <a:pt x="43" y="34"/>
                  </a:cubicBezTo>
                  <a:cubicBezTo>
                    <a:pt x="44" y="34"/>
                    <a:pt x="44" y="33"/>
                    <a:pt x="44" y="33"/>
                  </a:cubicBezTo>
                  <a:cubicBezTo>
                    <a:pt x="42" y="28"/>
                    <a:pt x="7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9" y="5"/>
                    <a:pt x="39" y="21"/>
                    <a:pt x="43" y="21"/>
                  </a:cubicBezTo>
                  <a:cubicBezTo>
                    <a:pt x="43" y="21"/>
                    <a:pt x="43" y="21"/>
                    <a:pt x="44" y="21"/>
                  </a:cubicBezTo>
                  <a:cubicBezTo>
                    <a:pt x="45" y="19"/>
                    <a:pt x="37" y="14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2" y="12"/>
                    <a:pt x="32" y="11"/>
                    <a:pt x="31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0" y="10"/>
                    <a:pt x="30" y="10"/>
                    <a:pt x="29" y="10"/>
                  </a:cubicBezTo>
                  <a:cubicBezTo>
                    <a:pt x="17" y="2"/>
                    <a:pt x="11" y="0"/>
                    <a:pt x="8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7" name="Freeform 1104">
              <a:extLst>
                <a:ext uri="{FF2B5EF4-FFF2-40B4-BE49-F238E27FC236}">
                  <a16:creationId xmlns:a16="http://schemas.microsoft.com/office/drawing/2014/main" id="{FB650284-9987-4506-9526-0118A24FF4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7099" y="5338763"/>
              <a:ext cx="287338" cy="128588"/>
            </a:xfrm>
            <a:custGeom>
              <a:avLst/>
              <a:gdLst>
                <a:gd name="T0" fmla="*/ 53 w 62"/>
                <a:gd name="T1" fmla="*/ 0 h 28"/>
                <a:gd name="T2" fmla="*/ 45 w 62"/>
                <a:gd name="T3" fmla="*/ 1 h 28"/>
                <a:gd name="T4" fmla="*/ 45 w 62"/>
                <a:gd name="T5" fmla="*/ 1 h 28"/>
                <a:gd name="T6" fmla="*/ 45 w 62"/>
                <a:gd name="T7" fmla="*/ 1 h 28"/>
                <a:gd name="T8" fmla="*/ 45 w 62"/>
                <a:gd name="T9" fmla="*/ 1 h 28"/>
                <a:gd name="T10" fmla="*/ 36 w 62"/>
                <a:gd name="T11" fmla="*/ 4 h 28"/>
                <a:gd name="T12" fmla="*/ 25 w 62"/>
                <a:gd name="T13" fmla="*/ 8 h 28"/>
                <a:gd name="T14" fmla="*/ 19 w 62"/>
                <a:gd name="T15" fmla="*/ 11 h 28"/>
                <a:gd name="T16" fmla="*/ 0 w 62"/>
                <a:gd name="T17" fmla="*/ 20 h 28"/>
                <a:gd name="T18" fmla="*/ 20 w 62"/>
                <a:gd name="T19" fmla="*/ 27 h 28"/>
                <a:gd name="T20" fmla="*/ 30 w 62"/>
                <a:gd name="T21" fmla="*/ 28 h 28"/>
                <a:gd name="T22" fmla="*/ 41 w 62"/>
                <a:gd name="T23" fmla="*/ 27 h 28"/>
                <a:gd name="T24" fmla="*/ 61 w 62"/>
                <a:gd name="T25" fmla="*/ 14 h 28"/>
                <a:gd name="T26" fmla="*/ 61 w 62"/>
                <a:gd name="T27" fmla="*/ 12 h 28"/>
                <a:gd name="T28" fmla="*/ 56 w 62"/>
                <a:gd name="T29" fmla="*/ 16 h 28"/>
                <a:gd name="T30" fmla="*/ 28 w 62"/>
                <a:gd name="T31" fmla="*/ 25 h 28"/>
                <a:gd name="T32" fmla="*/ 21 w 62"/>
                <a:gd name="T33" fmla="*/ 24 h 28"/>
                <a:gd name="T34" fmla="*/ 45 w 62"/>
                <a:gd name="T35" fmla="*/ 15 h 28"/>
                <a:gd name="T36" fmla="*/ 48 w 62"/>
                <a:gd name="T37" fmla="*/ 12 h 28"/>
                <a:gd name="T38" fmla="*/ 38 w 62"/>
                <a:gd name="T39" fmla="*/ 14 h 28"/>
                <a:gd name="T40" fmla="*/ 17 w 62"/>
                <a:gd name="T41" fmla="*/ 18 h 28"/>
                <a:gd name="T42" fmla="*/ 15 w 62"/>
                <a:gd name="T43" fmla="*/ 18 h 28"/>
                <a:gd name="T44" fmla="*/ 49 w 62"/>
                <a:gd name="T45" fmla="*/ 4 h 28"/>
                <a:gd name="T46" fmla="*/ 53 w 62"/>
                <a:gd name="T4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2" h="28">
                  <a:moveTo>
                    <a:pt x="53" y="0"/>
                  </a:moveTo>
                  <a:cubicBezTo>
                    <a:pt x="51" y="0"/>
                    <a:pt x="49" y="0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2" y="2"/>
                    <a:pt x="39" y="3"/>
                    <a:pt x="36" y="4"/>
                  </a:cubicBezTo>
                  <a:cubicBezTo>
                    <a:pt x="33" y="6"/>
                    <a:pt x="29" y="7"/>
                    <a:pt x="25" y="8"/>
                  </a:cubicBezTo>
                  <a:cubicBezTo>
                    <a:pt x="23" y="9"/>
                    <a:pt x="21" y="10"/>
                    <a:pt x="19" y="11"/>
                  </a:cubicBezTo>
                  <a:cubicBezTo>
                    <a:pt x="8" y="14"/>
                    <a:pt x="0" y="17"/>
                    <a:pt x="0" y="20"/>
                  </a:cubicBezTo>
                  <a:cubicBezTo>
                    <a:pt x="0" y="22"/>
                    <a:pt x="6" y="24"/>
                    <a:pt x="20" y="27"/>
                  </a:cubicBezTo>
                  <a:cubicBezTo>
                    <a:pt x="23" y="27"/>
                    <a:pt x="26" y="28"/>
                    <a:pt x="30" y="28"/>
                  </a:cubicBezTo>
                  <a:cubicBezTo>
                    <a:pt x="34" y="28"/>
                    <a:pt x="37" y="27"/>
                    <a:pt x="41" y="27"/>
                  </a:cubicBezTo>
                  <a:cubicBezTo>
                    <a:pt x="41" y="27"/>
                    <a:pt x="56" y="22"/>
                    <a:pt x="61" y="14"/>
                  </a:cubicBezTo>
                  <a:cubicBezTo>
                    <a:pt x="61" y="14"/>
                    <a:pt x="62" y="12"/>
                    <a:pt x="61" y="12"/>
                  </a:cubicBezTo>
                  <a:cubicBezTo>
                    <a:pt x="60" y="12"/>
                    <a:pt x="59" y="13"/>
                    <a:pt x="56" y="16"/>
                  </a:cubicBezTo>
                  <a:cubicBezTo>
                    <a:pt x="50" y="20"/>
                    <a:pt x="40" y="25"/>
                    <a:pt x="28" y="25"/>
                  </a:cubicBezTo>
                  <a:cubicBezTo>
                    <a:pt x="26" y="25"/>
                    <a:pt x="24" y="25"/>
                    <a:pt x="21" y="24"/>
                  </a:cubicBezTo>
                  <a:cubicBezTo>
                    <a:pt x="7" y="21"/>
                    <a:pt x="33" y="20"/>
                    <a:pt x="45" y="15"/>
                  </a:cubicBezTo>
                  <a:cubicBezTo>
                    <a:pt x="51" y="13"/>
                    <a:pt x="51" y="12"/>
                    <a:pt x="48" y="12"/>
                  </a:cubicBezTo>
                  <a:cubicBezTo>
                    <a:pt x="46" y="12"/>
                    <a:pt x="42" y="13"/>
                    <a:pt x="38" y="14"/>
                  </a:cubicBezTo>
                  <a:cubicBezTo>
                    <a:pt x="31" y="16"/>
                    <a:pt x="21" y="18"/>
                    <a:pt x="17" y="18"/>
                  </a:cubicBezTo>
                  <a:cubicBezTo>
                    <a:pt x="16" y="18"/>
                    <a:pt x="16" y="18"/>
                    <a:pt x="15" y="18"/>
                  </a:cubicBezTo>
                  <a:cubicBezTo>
                    <a:pt x="11" y="17"/>
                    <a:pt x="40" y="10"/>
                    <a:pt x="49" y="4"/>
                  </a:cubicBezTo>
                  <a:cubicBezTo>
                    <a:pt x="54" y="1"/>
                    <a:pt x="55" y="0"/>
                    <a:pt x="53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8" name="Freeform 1105">
              <a:extLst>
                <a:ext uri="{FF2B5EF4-FFF2-40B4-BE49-F238E27FC236}">
                  <a16:creationId xmlns:a16="http://schemas.microsoft.com/office/drawing/2014/main" id="{F2A50C17-9D6D-4FA1-86DD-564FACDE78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1137" y="4791075"/>
              <a:ext cx="142875" cy="241300"/>
            </a:xfrm>
            <a:custGeom>
              <a:avLst/>
              <a:gdLst>
                <a:gd name="T0" fmla="*/ 29 w 31"/>
                <a:gd name="T1" fmla="*/ 0 h 52"/>
                <a:gd name="T2" fmla="*/ 2 w 31"/>
                <a:gd name="T3" fmla="*/ 28 h 52"/>
                <a:gd name="T4" fmla="*/ 0 w 31"/>
                <a:gd name="T5" fmla="*/ 30 h 52"/>
                <a:gd name="T6" fmla="*/ 21 w 31"/>
                <a:gd name="T7" fmla="*/ 12 h 52"/>
                <a:gd name="T8" fmla="*/ 21 w 31"/>
                <a:gd name="T9" fmla="*/ 12 h 52"/>
                <a:gd name="T10" fmla="*/ 7 w 31"/>
                <a:gd name="T11" fmla="*/ 37 h 52"/>
                <a:gd name="T12" fmla="*/ 7 w 31"/>
                <a:gd name="T13" fmla="*/ 36 h 52"/>
                <a:gd name="T14" fmla="*/ 24 w 31"/>
                <a:gd name="T15" fmla="*/ 15 h 52"/>
                <a:gd name="T16" fmla="*/ 22 w 31"/>
                <a:gd name="T17" fmla="*/ 19 h 52"/>
                <a:gd name="T18" fmla="*/ 6 w 31"/>
                <a:gd name="T19" fmla="*/ 52 h 52"/>
                <a:gd name="T20" fmla="*/ 6 w 31"/>
                <a:gd name="T21" fmla="*/ 52 h 52"/>
                <a:gd name="T22" fmla="*/ 10 w 31"/>
                <a:gd name="T23" fmla="*/ 50 h 52"/>
                <a:gd name="T24" fmla="*/ 28 w 31"/>
                <a:gd name="T25" fmla="*/ 13 h 52"/>
                <a:gd name="T26" fmla="*/ 31 w 31"/>
                <a:gd name="T27" fmla="*/ 3 h 52"/>
                <a:gd name="T28" fmla="*/ 29 w 31"/>
                <a:gd name="T2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" h="52">
                  <a:moveTo>
                    <a:pt x="29" y="0"/>
                  </a:moveTo>
                  <a:cubicBezTo>
                    <a:pt x="26" y="0"/>
                    <a:pt x="18" y="7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7" y="26"/>
                    <a:pt x="18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7"/>
                    <a:pt x="4" y="37"/>
                    <a:pt x="7" y="37"/>
                  </a:cubicBezTo>
                  <a:cubicBezTo>
                    <a:pt x="7" y="37"/>
                    <a:pt x="7" y="37"/>
                    <a:pt x="7" y="36"/>
                  </a:cubicBezTo>
                  <a:cubicBezTo>
                    <a:pt x="12" y="34"/>
                    <a:pt x="23" y="15"/>
                    <a:pt x="24" y="15"/>
                  </a:cubicBezTo>
                  <a:cubicBezTo>
                    <a:pt x="24" y="15"/>
                    <a:pt x="24" y="16"/>
                    <a:pt x="22" y="19"/>
                  </a:cubicBezTo>
                  <a:cubicBezTo>
                    <a:pt x="16" y="32"/>
                    <a:pt x="2" y="52"/>
                    <a:pt x="6" y="52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8" y="52"/>
                    <a:pt x="9" y="51"/>
                    <a:pt x="10" y="50"/>
                  </a:cubicBezTo>
                  <a:cubicBezTo>
                    <a:pt x="17" y="36"/>
                    <a:pt x="22" y="23"/>
                    <a:pt x="28" y="13"/>
                  </a:cubicBezTo>
                  <a:cubicBezTo>
                    <a:pt x="30" y="11"/>
                    <a:pt x="31" y="6"/>
                    <a:pt x="31" y="3"/>
                  </a:cubicBezTo>
                  <a:cubicBezTo>
                    <a:pt x="31" y="2"/>
                    <a:pt x="30" y="0"/>
                    <a:pt x="29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9" name="Freeform 1106">
              <a:extLst>
                <a:ext uri="{FF2B5EF4-FFF2-40B4-BE49-F238E27FC236}">
                  <a16:creationId xmlns:a16="http://schemas.microsoft.com/office/drawing/2014/main" id="{D2836910-0F36-4511-878B-A30B074E10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84187" y="4448175"/>
              <a:ext cx="41275" cy="120650"/>
            </a:xfrm>
            <a:custGeom>
              <a:avLst/>
              <a:gdLst>
                <a:gd name="T0" fmla="*/ 9 w 9"/>
                <a:gd name="T1" fmla="*/ 0 h 26"/>
                <a:gd name="T2" fmla="*/ 0 w 9"/>
                <a:gd name="T3" fmla="*/ 26 h 26"/>
                <a:gd name="T4" fmla="*/ 9 w 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6">
                  <a:moveTo>
                    <a:pt x="9" y="0"/>
                  </a:moveTo>
                  <a:cubicBezTo>
                    <a:pt x="7" y="4"/>
                    <a:pt x="4" y="18"/>
                    <a:pt x="0" y="26"/>
                  </a:cubicBezTo>
                  <a:cubicBezTo>
                    <a:pt x="6" y="17"/>
                    <a:pt x="7" y="4"/>
                    <a:pt x="9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0" name="Freeform 1107">
              <a:extLst>
                <a:ext uri="{FF2B5EF4-FFF2-40B4-BE49-F238E27FC236}">
                  <a16:creationId xmlns:a16="http://schemas.microsoft.com/office/drawing/2014/main" id="{18312949-6852-420C-B0D2-B87B70FEC4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4662" y="4433888"/>
              <a:ext cx="69850" cy="157163"/>
            </a:xfrm>
            <a:custGeom>
              <a:avLst/>
              <a:gdLst>
                <a:gd name="T0" fmla="*/ 8 w 15"/>
                <a:gd name="T1" fmla="*/ 0 h 34"/>
                <a:gd name="T2" fmla="*/ 9 w 15"/>
                <a:gd name="T3" fmla="*/ 3 h 34"/>
                <a:gd name="T4" fmla="*/ 0 w 15"/>
                <a:gd name="T5" fmla="*/ 34 h 34"/>
                <a:gd name="T6" fmla="*/ 4 w 15"/>
                <a:gd name="T7" fmla="*/ 29 h 34"/>
                <a:gd name="T8" fmla="*/ 13 w 15"/>
                <a:gd name="T9" fmla="*/ 3 h 34"/>
                <a:gd name="T10" fmla="*/ 15 w 15"/>
                <a:gd name="T11" fmla="*/ 1 h 34"/>
                <a:gd name="T12" fmla="*/ 8 w 15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34">
                  <a:moveTo>
                    <a:pt x="8" y="0"/>
                  </a:moveTo>
                  <a:cubicBezTo>
                    <a:pt x="8" y="0"/>
                    <a:pt x="9" y="1"/>
                    <a:pt x="9" y="3"/>
                  </a:cubicBezTo>
                  <a:cubicBezTo>
                    <a:pt x="9" y="9"/>
                    <a:pt x="3" y="25"/>
                    <a:pt x="0" y="34"/>
                  </a:cubicBezTo>
                  <a:cubicBezTo>
                    <a:pt x="1" y="33"/>
                    <a:pt x="3" y="31"/>
                    <a:pt x="4" y="29"/>
                  </a:cubicBezTo>
                  <a:cubicBezTo>
                    <a:pt x="8" y="21"/>
                    <a:pt x="11" y="7"/>
                    <a:pt x="13" y="3"/>
                  </a:cubicBezTo>
                  <a:cubicBezTo>
                    <a:pt x="14" y="2"/>
                    <a:pt x="14" y="1"/>
                    <a:pt x="15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1" name="Freeform 1108">
              <a:extLst>
                <a:ext uri="{FF2B5EF4-FFF2-40B4-BE49-F238E27FC236}">
                  <a16:creationId xmlns:a16="http://schemas.microsoft.com/office/drawing/2014/main" id="{38642AE0-99B3-45DE-BC37-B71254A3222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4662" y="44386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2" name="Freeform 1109">
              <a:extLst>
                <a:ext uri="{FF2B5EF4-FFF2-40B4-BE49-F238E27FC236}">
                  <a16:creationId xmlns:a16="http://schemas.microsoft.com/office/drawing/2014/main" id="{C16983D1-6414-406C-88D4-C49F0C133F9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4662" y="44386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3" name="Freeform 1110">
              <a:extLst>
                <a:ext uri="{FF2B5EF4-FFF2-40B4-BE49-F238E27FC236}">
                  <a16:creationId xmlns:a16="http://schemas.microsoft.com/office/drawing/2014/main" id="{D6A3ECF2-6E1D-404F-9F2D-E99F5E8D405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8149" y="4443413"/>
              <a:ext cx="17463" cy="111125"/>
            </a:xfrm>
            <a:custGeom>
              <a:avLst/>
              <a:gdLst>
                <a:gd name="T0" fmla="*/ 2 w 4"/>
                <a:gd name="T1" fmla="*/ 0 h 24"/>
                <a:gd name="T2" fmla="*/ 0 w 4"/>
                <a:gd name="T3" fmla="*/ 24 h 24"/>
                <a:gd name="T4" fmla="*/ 2 w 4"/>
                <a:gd name="T5" fmla="*/ 0 h 24"/>
                <a:gd name="T6" fmla="*/ 2 w 4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4">
                  <a:moveTo>
                    <a:pt x="2" y="0"/>
                  </a:moveTo>
                  <a:cubicBezTo>
                    <a:pt x="0" y="3"/>
                    <a:pt x="3" y="18"/>
                    <a:pt x="0" y="24"/>
                  </a:cubicBezTo>
                  <a:cubicBezTo>
                    <a:pt x="4" y="17"/>
                    <a:pt x="0" y="3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4" name="Freeform 1111">
              <a:extLst>
                <a:ext uri="{FF2B5EF4-FFF2-40B4-BE49-F238E27FC236}">
                  <a16:creationId xmlns:a16="http://schemas.microsoft.com/office/drawing/2014/main" id="{2496FCF6-43EB-4306-977C-4760505E11D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2912" y="4438650"/>
              <a:ext cx="31750" cy="115888"/>
            </a:xfrm>
            <a:custGeom>
              <a:avLst/>
              <a:gdLst>
                <a:gd name="T0" fmla="*/ 0 w 7"/>
                <a:gd name="T1" fmla="*/ 0 h 25"/>
                <a:gd name="T2" fmla="*/ 3 w 7"/>
                <a:gd name="T3" fmla="*/ 13 h 25"/>
                <a:gd name="T4" fmla="*/ 3 w 7"/>
                <a:gd name="T5" fmla="*/ 20 h 25"/>
                <a:gd name="T6" fmla="*/ 4 w 7"/>
                <a:gd name="T7" fmla="*/ 25 h 25"/>
                <a:gd name="T8" fmla="*/ 4 w 7"/>
                <a:gd name="T9" fmla="*/ 25 h 25"/>
                <a:gd name="T10" fmla="*/ 6 w 7"/>
                <a:gd name="T11" fmla="*/ 1 h 25"/>
                <a:gd name="T12" fmla="*/ 0 w 7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25">
                  <a:moveTo>
                    <a:pt x="0" y="0"/>
                  </a:moveTo>
                  <a:cubicBezTo>
                    <a:pt x="3" y="2"/>
                    <a:pt x="3" y="7"/>
                    <a:pt x="3" y="13"/>
                  </a:cubicBezTo>
                  <a:cubicBezTo>
                    <a:pt x="3" y="15"/>
                    <a:pt x="3" y="18"/>
                    <a:pt x="3" y="20"/>
                  </a:cubicBezTo>
                  <a:cubicBezTo>
                    <a:pt x="3" y="22"/>
                    <a:pt x="3" y="24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7" y="19"/>
                    <a:pt x="4" y="4"/>
                    <a:pt x="6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5" name="Freeform 1112">
              <a:extLst>
                <a:ext uri="{FF2B5EF4-FFF2-40B4-BE49-F238E27FC236}">
                  <a16:creationId xmlns:a16="http://schemas.microsoft.com/office/drawing/2014/main" id="{4C9A3C75-737E-43B7-92AF-3AAB6367EB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8150" y="4443413"/>
              <a:ext cx="9525" cy="4763"/>
            </a:xfrm>
            <a:custGeom>
              <a:avLst/>
              <a:gdLst>
                <a:gd name="T0" fmla="*/ 0 w 2"/>
                <a:gd name="T1" fmla="*/ 0 h 1"/>
                <a:gd name="T2" fmla="*/ 0 w 2"/>
                <a:gd name="T3" fmla="*/ 0 h 1"/>
                <a:gd name="T4" fmla="*/ 0 w 2"/>
                <a:gd name="T5" fmla="*/ 0 h 1"/>
                <a:gd name="T6" fmla="*/ 2 w 2"/>
                <a:gd name="T7" fmla="*/ 1 h 1"/>
                <a:gd name="T8" fmla="*/ 0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6" name="Freeform 1113">
              <a:extLst>
                <a:ext uri="{FF2B5EF4-FFF2-40B4-BE49-F238E27FC236}">
                  <a16:creationId xmlns:a16="http://schemas.microsoft.com/office/drawing/2014/main" id="{FF0510E6-CA49-44A5-8CC5-FF23DE37B68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8150" y="4443413"/>
              <a:ext cx="9525" cy="4763"/>
            </a:xfrm>
            <a:custGeom>
              <a:avLst/>
              <a:gdLst>
                <a:gd name="T0" fmla="*/ 0 w 2"/>
                <a:gd name="T1" fmla="*/ 0 h 1"/>
                <a:gd name="T2" fmla="*/ 0 w 2"/>
                <a:gd name="T3" fmla="*/ 0 h 1"/>
                <a:gd name="T4" fmla="*/ 0 w 2"/>
                <a:gd name="T5" fmla="*/ 0 h 1"/>
                <a:gd name="T6" fmla="*/ 2 w 2"/>
                <a:gd name="T7" fmla="*/ 1 h 1"/>
                <a:gd name="T8" fmla="*/ 2 w 2"/>
                <a:gd name="T9" fmla="*/ 1 h 1"/>
                <a:gd name="T10" fmla="*/ 0 w 2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7" name="Freeform 1114">
              <a:extLst>
                <a:ext uri="{FF2B5EF4-FFF2-40B4-BE49-F238E27FC236}">
                  <a16:creationId xmlns:a16="http://schemas.microsoft.com/office/drawing/2014/main" id="{01D4FDBD-F7C9-4B3B-B5CA-4187974A597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349" y="4448175"/>
              <a:ext cx="26988" cy="50800"/>
            </a:xfrm>
            <a:custGeom>
              <a:avLst/>
              <a:gdLst>
                <a:gd name="T0" fmla="*/ 6 w 6"/>
                <a:gd name="T1" fmla="*/ 0 h 11"/>
                <a:gd name="T2" fmla="*/ 0 w 6"/>
                <a:gd name="T3" fmla="*/ 11 h 11"/>
                <a:gd name="T4" fmla="*/ 6 w 6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1">
                  <a:moveTo>
                    <a:pt x="6" y="0"/>
                  </a:moveTo>
                  <a:cubicBezTo>
                    <a:pt x="4" y="3"/>
                    <a:pt x="2" y="7"/>
                    <a:pt x="0" y="11"/>
                  </a:cubicBezTo>
                  <a:cubicBezTo>
                    <a:pt x="2" y="7"/>
                    <a:pt x="4" y="3"/>
                    <a:pt x="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8" name="Freeform 1115">
              <a:extLst>
                <a:ext uri="{FF2B5EF4-FFF2-40B4-BE49-F238E27FC236}">
                  <a16:creationId xmlns:a16="http://schemas.microsoft.com/office/drawing/2014/main" id="{08AC30CF-7DCB-45FB-AF3C-7700564A1D3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2774" y="4424363"/>
              <a:ext cx="65088" cy="120650"/>
            </a:xfrm>
            <a:custGeom>
              <a:avLst/>
              <a:gdLst>
                <a:gd name="T0" fmla="*/ 14 w 14"/>
                <a:gd name="T1" fmla="*/ 0 h 26"/>
                <a:gd name="T2" fmla="*/ 8 w 14"/>
                <a:gd name="T3" fmla="*/ 2 h 26"/>
                <a:gd name="T4" fmla="*/ 8 w 14"/>
                <a:gd name="T5" fmla="*/ 5 h 26"/>
                <a:gd name="T6" fmla="*/ 2 w 14"/>
                <a:gd name="T7" fmla="*/ 16 h 26"/>
                <a:gd name="T8" fmla="*/ 1 w 14"/>
                <a:gd name="T9" fmla="*/ 26 h 26"/>
                <a:gd name="T10" fmla="*/ 14 w 14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6">
                  <a:moveTo>
                    <a:pt x="14" y="0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9" y="2"/>
                    <a:pt x="8" y="3"/>
                    <a:pt x="8" y="5"/>
                  </a:cubicBezTo>
                  <a:cubicBezTo>
                    <a:pt x="6" y="8"/>
                    <a:pt x="4" y="12"/>
                    <a:pt x="2" y="16"/>
                  </a:cubicBezTo>
                  <a:cubicBezTo>
                    <a:pt x="1" y="20"/>
                    <a:pt x="0" y="24"/>
                    <a:pt x="1" y="26"/>
                  </a:cubicBezTo>
                  <a:cubicBezTo>
                    <a:pt x="3" y="20"/>
                    <a:pt x="6" y="11"/>
                    <a:pt x="14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9" name="Freeform 1116">
              <a:extLst>
                <a:ext uri="{FF2B5EF4-FFF2-40B4-BE49-F238E27FC236}">
                  <a16:creationId xmlns:a16="http://schemas.microsoft.com/office/drawing/2014/main" id="{6A71A6F3-B339-4CB9-8EAE-CB13D8E149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76362" y="4953000"/>
              <a:ext cx="1066800" cy="1057275"/>
            </a:xfrm>
            <a:custGeom>
              <a:avLst/>
              <a:gdLst>
                <a:gd name="T0" fmla="*/ 202 w 231"/>
                <a:gd name="T1" fmla="*/ 160 h 228"/>
                <a:gd name="T2" fmla="*/ 186 w 231"/>
                <a:gd name="T3" fmla="*/ 160 h 228"/>
                <a:gd name="T4" fmla="*/ 121 w 231"/>
                <a:gd name="T5" fmla="*/ 118 h 228"/>
                <a:gd name="T6" fmla="*/ 167 w 231"/>
                <a:gd name="T7" fmla="*/ 166 h 228"/>
                <a:gd name="T8" fmla="*/ 166 w 231"/>
                <a:gd name="T9" fmla="*/ 196 h 228"/>
                <a:gd name="T10" fmla="*/ 147 w 231"/>
                <a:gd name="T11" fmla="*/ 222 h 228"/>
                <a:gd name="T12" fmla="*/ 113 w 231"/>
                <a:gd name="T13" fmla="*/ 212 h 228"/>
                <a:gd name="T14" fmla="*/ 112 w 231"/>
                <a:gd name="T15" fmla="*/ 211 h 228"/>
                <a:gd name="T16" fmla="*/ 112 w 231"/>
                <a:gd name="T17" fmla="*/ 211 h 228"/>
                <a:gd name="T18" fmla="*/ 100 w 231"/>
                <a:gd name="T19" fmla="*/ 146 h 228"/>
                <a:gd name="T20" fmla="*/ 92 w 231"/>
                <a:gd name="T21" fmla="*/ 142 h 228"/>
                <a:gd name="T22" fmla="*/ 63 w 231"/>
                <a:gd name="T23" fmla="*/ 171 h 228"/>
                <a:gd name="T24" fmla="*/ 43 w 231"/>
                <a:gd name="T25" fmla="*/ 176 h 228"/>
                <a:gd name="T26" fmla="*/ 6 w 231"/>
                <a:gd name="T27" fmla="*/ 153 h 228"/>
                <a:gd name="T28" fmla="*/ 19 w 231"/>
                <a:gd name="T29" fmla="*/ 115 h 228"/>
                <a:gd name="T30" fmla="*/ 25 w 231"/>
                <a:gd name="T31" fmla="*/ 109 h 228"/>
                <a:gd name="T32" fmla="*/ 100 w 231"/>
                <a:gd name="T33" fmla="*/ 106 h 228"/>
                <a:gd name="T34" fmla="*/ 67 w 231"/>
                <a:gd name="T35" fmla="*/ 93 h 228"/>
                <a:gd name="T36" fmla="*/ 40 w 231"/>
                <a:gd name="T37" fmla="*/ 80 h 228"/>
                <a:gd name="T38" fmla="*/ 37 w 231"/>
                <a:gd name="T39" fmla="*/ 78 h 228"/>
                <a:gd name="T40" fmla="*/ 26 w 231"/>
                <a:gd name="T41" fmla="*/ 63 h 228"/>
                <a:gd name="T42" fmla="*/ 25 w 231"/>
                <a:gd name="T43" fmla="*/ 32 h 228"/>
                <a:gd name="T44" fmla="*/ 55 w 231"/>
                <a:gd name="T45" fmla="*/ 19 h 228"/>
                <a:gd name="T46" fmla="*/ 64 w 231"/>
                <a:gd name="T47" fmla="*/ 21 h 228"/>
                <a:gd name="T48" fmla="*/ 102 w 231"/>
                <a:gd name="T49" fmla="*/ 49 h 228"/>
                <a:gd name="T50" fmla="*/ 112 w 231"/>
                <a:gd name="T51" fmla="*/ 90 h 228"/>
                <a:gd name="T52" fmla="*/ 123 w 231"/>
                <a:gd name="T53" fmla="*/ 32 h 228"/>
                <a:gd name="T54" fmla="*/ 140 w 231"/>
                <a:gd name="T55" fmla="*/ 10 h 228"/>
                <a:gd name="T56" fmla="*/ 169 w 231"/>
                <a:gd name="T57" fmla="*/ 3 h 228"/>
                <a:gd name="T58" fmla="*/ 188 w 231"/>
                <a:gd name="T59" fmla="*/ 30 h 228"/>
                <a:gd name="T60" fmla="*/ 188 w 231"/>
                <a:gd name="T61" fmla="*/ 40 h 228"/>
                <a:gd name="T62" fmla="*/ 184 w 231"/>
                <a:gd name="T63" fmla="*/ 62 h 228"/>
                <a:gd name="T64" fmla="*/ 182 w 231"/>
                <a:gd name="T65" fmla="*/ 67 h 228"/>
                <a:gd name="T66" fmla="*/ 166 w 231"/>
                <a:gd name="T67" fmla="*/ 83 h 228"/>
                <a:gd name="T68" fmla="*/ 127 w 231"/>
                <a:gd name="T69" fmla="*/ 102 h 228"/>
                <a:gd name="T70" fmla="*/ 126 w 231"/>
                <a:gd name="T71" fmla="*/ 102 h 228"/>
                <a:gd name="T72" fmla="*/ 178 w 231"/>
                <a:gd name="T73" fmla="*/ 88 h 228"/>
                <a:gd name="T74" fmla="*/ 185 w 231"/>
                <a:gd name="T75" fmla="*/ 89 h 228"/>
                <a:gd name="T76" fmla="*/ 187 w 231"/>
                <a:gd name="T77" fmla="*/ 89 h 228"/>
                <a:gd name="T78" fmla="*/ 203 w 231"/>
                <a:gd name="T79" fmla="*/ 96 h 228"/>
                <a:gd name="T80" fmla="*/ 207 w 231"/>
                <a:gd name="T81" fmla="*/ 99 h 228"/>
                <a:gd name="T82" fmla="*/ 221 w 231"/>
                <a:gd name="T83" fmla="*/ 114 h 228"/>
                <a:gd name="T84" fmla="*/ 225 w 231"/>
                <a:gd name="T85" fmla="*/ 14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1" h="228">
                  <a:moveTo>
                    <a:pt x="225" y="146"/>
                  </a:moveTo>
                  <a:cubicBezTo>
                    <a:pt x="225" y="150"/>
                    <a:pt x="215" y="157"/>
                    <a:pt x="202" y="160"/>
                  </a:cubicBezTo>
                  <a:cubicBezTo>
                    <a:pt x="201" y="160"/>
                    <a:pt x="200" y="160"/>
                    <a:pt x="198" y="160"/>
                  </a:cubicBezTo>
                  <a:cubicBezTo>
                    <a:pt x="195" y="161"/>
                    <a:pt x="191" y="161"/>
                    <a:pt x="186" y="160"/>
                  </a:cubicBezTo>
                  <a:cubicBezTo>
                    <a:pt x="165" y="158"/>
                    <a:pt x="152" y="141"/>
                    <a:pt x="142" y="132"/>
                  </a:cubicBezTo>
                  <a:cubicBezTo>
                    <a:pt x="135" y="125"/>
                    <a:pt x="125" y="120"/>
                    <a:pt x="121" y="118"/>
                  </a:cubicBezTo>
                  <a:cubicBezTo>
                    <a:pt x="126" y="125"/>
                    <a:pt x="140" y="131"/>
                    <a:pt x="156" y="148"/>
                  </a:cubicBezTo>
                  <a:cubicBezTo>
                    <a:pt x="162" y="154"/>
                    <a:pt x="165" y="160"/>
                    <a:pt x="167" y="166"/>
                  </a:cubicBezTo>
                  <a:cubicBezTo>
                    <a:pt x="170" y="176"/>
                    <a:pt x="169" y="186"/>
                    <a:pt x="167" y="194"/>
                  </a:cubicBezTo>
                  <a:cubicBezTo>
                    <a:pt x="167" y="195"/>
                    <a:pt x="167" y="195"/>
                    <a:pt x="166" y="196"/>
                  </a:cubicBezTo>
                  <a:cubicBezTo>
                    <a:pt x="166" y="199"/>
                    <a:pt x="165" y="202"/>
                    <a:pt x="164" y="204"/>
                  </a:cubicBezTo>
                  <a:cubicBezTo>
                    <a:pt x="159" y="220"/>
                    <a:pt x="151" y="223"/>
                    <a:pt x="147" y="222"/>
                  </a:cubicBezTo>
                  <a:cubicBezTo>
                    <a:pt x="143" y="221"/>
                    <a:pt x="143" y="224"/>
                    <a:pt x="139" y="226"/>
                  </a:cubicBezTo>
                  <a:cubicBezTo>
                    <a:pt x="136" y="228"/>
                    <a:pt x="123" y="223"/>
                    <a:pt x="113" y="212"/>
                  </a:cubicBezTo>
                  <a:cubicBezTo>
                    <a:pt x="113" y="212"/>
                    <a:pt x="113" y="212"/>
                    <a:pt x="113" y="212"/>
                  </a:cubicBezTo>
                  <a:cubicBezTo>
                    <a:pt x="113" y="212"/>
                    <a:pt x="112" y="211"/>
                    <a:pt x="112" y="211"/>
                  </a:cubicBezTo>
                  <a:cubicBezTo>
                    <a:pt x="112" y="211"/>
                    <a:pt x="112" y="211"/>
                    <a:pt x="112" y="211"/>
                  </a:cubicBezTo>
                  <a:cubicBezTo>
                    <a:pt x="112" y="211"/>
                    <a:pt x="112" y="211"/>
                    <a:pt x="112" y="211"/>
                  </a:cubicBezTo>
                  <a:cubicBezTo>
                    <a:pt x="110" y="208"/>
                    <a:pt x="108" y="205"/>
                    <a:pt x="106" y="202"/>
                  </a:cubicBezTo>
                  <a:cubicBezTo>
                    <a:pt x="97" y="183"/>
                    <a:pt x="93" y="158"/>
                    <a:pt x="100" y="146"/>
                  </a:cubicBezTo>
                  <a:cubicBezTo>
                    <a:pt x="104" y="137"/>
                    <a:pt x="102" y="133"/>
                    <a:pt x="105" y="127"/>
                  </a:cubicBezTo>
                  <a:cubicBezTo>
                    <a:pt x="102" y="131"/>
                    <a:pt x="97" y="137"/>
                    <a:pt x="92" y="142"/>
                  </a:cubicBezTo>
                  <a:cubicBezTo>
                    <a:pt x="85" y="150"/>
                    <a:pt x="77" y="163"/>
                    <a:pt x="63" y="171"/>
                  </a:cubicBezTo>
                  <a:cubicBezTo>
                    <a:pt x="63" y="171"/>
                    <a:pt x="63" y="171"/>
                    <a:pt x="63" y="171"/>
                  </a:cubicBezTo>
                  <a:cubicBezTo>
                    <a:pt x="60" y="172"/>
                    <a:pt x="57" y="174"/>
                    <a:pt x="53" y="175"/>
                  </a:cubicBezTo>
                  <a:cubicBezTo>
                    <a:pt x="50" y="176"/>
                    <a:pt x="46" y="176"/>
                    <a:pt x="43" y="176"/>
                  </a:cubicBezTo>
                  <a:cubicBezTo>
                    <a:pt x="26" y="176"/>
                    <a:pt x="9" y="166"/>
                    <a:pt x="8" y="162"/>
                  </a:cubicBezTo>
                  <a:cubicBezTo>
                    <a:pt x="7" y="158"/>
                    <a:pt x="9" y="155"/>
                    <a:pt x="6" y="153"/>
                  </a:cubicBezTo>
                  <a:cubicBezTo>
                    <a:pt x="3" y="151"/>
                    <a:pt x="0" y="144"/>
                    <a:pt x="8" y="129"/>
                  </a:cubicBezTo>
                  <a:cubicBezTo>
                    <a:pt x="11" y="125"/>
                    <a:pt x="15" y="119"/>
                    <a:pt x="19" y="115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21" y="112"/>
                    <a:pt x="23" y="111"/>
                    <a:pt x="25" y="109"/>
                  </a:cubicBezTo>
                  <a:cubicBezTo>
                    <a:pt x="33" y="102"/>
                    <a:pt x="43" y="98"/>
                    <a:pt x="57" y="99"/>
                  </a:cubicBezTo>
                  <a:cubicBezTo>
                    <a:pt x="79" y="100"/>
                    <a:pt x="91" y="106"/>
                    <a:pt x="100" y="106"/>
                  </a:cubicBezTo>
                  <a:cubicBezTo>
                    <a:pt x="96" y="103"/>
                    <a:pt x="88" y="98"/>
                    <a:pt x="80" y="96"/>
                  </a:cubicBezTo>
                  <a:cubicBezTo>
                    <a:pt x="76" y="95"/>
                    <a:pt x="72" y="94"/>
                    <a:pt x="67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58" y="90"/>
                    <a:pt x="48" y="87"/>
                    <a:pt x="40" y="80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9" y="79"/>
                    <a:pt x="38" y="78"/>
                    <a:pt x="37" y="78"/>
                  </a:cubicBezTo>
                  <a:cubicBezTo>
                    <a:pt x="35" y="76"/>
                    <a:pt x="34" y="74"/>
                    <a:pt x="32" y="72"/>
                  </a:cubicBezTo>
                  <a:cubicBezTo>
                    <a:pt x="30" y="69"/>
                    <a:pt x="28" y="66"/>
                    <a:pt x="26" y="63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0" y="48"/>
                    <a:pt x="21" y="34"/>
                    <a:pt x="25" y="32"/>
                  </a:cubicBezTo>
                  <a:cubicBezTo>
                    <a:pt x="28" y="29"/>
                    <a:pt x="31" y="30"/>
                    <a:pt x="32" y="26"/>
                  </a:cubicBezTo>
                  <a:cubicBezTo>
                    <a:pt x="33" y="22"/>
                    <a:pt x="38" y="17"/>
                    <a:pt x="55" y="19"/>
                  </a:cubicBezTo>
                  <a:cubicBezTo>
                    <a:pt x="58" y="19"/>
                    <a:pt x="60" y="20"/>
                    <a:pt x="63" y="20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78" y="23"/>
                    <a:pt x="94" y="30"/>
                    <a:pt x="102" y="49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2" y="51"/>
                    <a:pt x="102" y="51"/>
                    <a:pt x="102" y="51"/>
                  </a:cubicBezTo>
                  <a:cubicBezTo>
                    <a:pt x="109" y="69"/>
                    <a:pt x="110" y="82"/>
                    <a:pt x="112" y="90"/>
                  </a:cubicBezTo>
                  <a:cubicBezTo>
                    <a:pt x="114" y="85"/>
                    <a:pt x="117" y="77"/>
                    <a:pt x="117" y="69"/>
                  </a:cubicBezTo>
                  <a:cubicBezTo>
                    <a:pt x="118" y="60"/>
                    <a:pt x="118" y="45"/>
                    <a:pt x="123" y="32"/>
                  </a:cubicBezTo>
                  <a:cubicBezTo>
                    <a:pt x="125" y="27"/>
                    <a:pt x="127" y="22"/>
                    <a:pt x="131" y="18"/>
                  </a:cubicBezTo>
                  <a:cubicBezTo>
                    <a:pt x="134" y="15"/>
                    <a:pt x="137" y="12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52" y="1"/>
                    <a:pt x="166" y="0"/>
                    <a:pt x="169" y="3"/>
                  </a:cubicBezTo>
                  <a:cubicBezTo>
                    <a:pt x="172" y="6"/>
                    <a:pt x="172" y="9"/>
                    <a:pt x="176" y="9"/>
                  </a:cubicBezTo>
                  <a:cubicBezTo>
                    <a:pt x="180" y="9"/>
                    <a:pt x="186" y="13"/>
                    <a:pt x="188" y="30"/>
                  </a:cubicBezTo>
                  <a:cubicBezTo>
                    <a:pt x="188" y="33"/>
                    <a:pt x="188" y="36"/>
                    <a:pt x="188" y="40"/>
                  </a:cubicBezTo>
                  <a:cubicBezTo>
                    <a:pt x="188" y="40"/>
                    <a:pt x="188" y="40"/>
                    <a:pt x="188" y="40"/>
                  </a:cubicBezTo>
                  <a:cubicBezTo>
                    <a:pt x="188" y="47"/>
                    <a:pt x="187" y="55"/>
                    <a:pt x="184" y="62"/>
                  </a:cubicBezTo>
                  <a:cubicBezTo>
                    <a:pt x="184" y="62"/>
                    <a:pt x="184" y="62"/>
                    <a:pt x="184" y="62"/>
                  </a:cubicBezTo>
                  <a:cubicBezTo>
                    <a:pt x="184" y="62"/>
                    <a:pt x="184" y="62"/>
                    <a:pt x="184" y="62"/>
                  </a:cubicBezTo>
                  <a:cubicBezTo>
                    <a:pt x="183" y="64"/>
                    <a:pt x="183" y="65"/>
                    <a:pt x="182" y="67"/>
                  </a:cubicBezTo>
                  <a:cubicBezTo>
                    <a:pt x="182" y="67"/>
                    <a:pt x="182" y="67"/>
                    <a:pt x="182" y="67"/>
                  </a:cubicBezTo>
                  <a:cubicBezTo>
                    <a:pt x="178" y="73"/>
                    <a:pt x="173" y="78"/>
                    <a:pt x="166" y="83"/>
                  </a:cubicBezTo>
                  <a:cubicBezTo>
                    <a:pt x="149" y="93"/>
                    <a:pt x="136" y="96"/>
                    <a:pt x="128" y="101"/>
                  </a:cubicBezTo>
                  <a:cubicBezTo>
                    <a:pt x="128" y="101"/>
                    <a:pt x="127" y="101"/>
                    <a:pt x="127" y="102"/>
                  </a:cubicBezTo>
                  <a:cubicBezTo>
                    <a:pt x="126" y="102"/>
                    <a:pt x="126" y="102"/>
                    <a:pt x="126" y="102"/>
                  </a:cubicBezTo>
                  <a:cubicBezTo>
                    <a:pt x="126" y="102"/>
                    <a:pt x="126" y="102"/>
                    <a:pt x="126" y="102"/>
                  </a:cubicBezTo>
                  <a:cubicBezTo>
                    <a:pt x="135" y="101"/>
                    <a:pt x="147" y="93"/>
                    <a:pt x="169" y="89"/>
                  </a:cubicBezTo>
                  <a:cubicBezTo>
                    <a:pt x="172" y="88"/>
                    <a:pt x="175" y="88"/>
                    <a:pt x="178" y="88"/>
                  </a:cubicBezTo>
                  <a:cubicBezTo>
                    <a:pt x="178" y="88"/>
                    <a:pt x="179" y="88"/>
                    <a:pt x="179" y="88"/>
                  </a:cubicBezTo>
                  <a:cubicBezTo>
                    <a:pt x="181" y="88"/>
                    <a:pt x="183" y="88"/>
                    <a:pt x="185" y="89"/>
                  </a:cubicBezTo>
                  <a:cubicBezTo>
                    <a:pt x="186" y="89"/>
                    <a:pt x="186" y="89"/>
                    <a:pt x="187" y="89"/>
                  </a:cubicBezTo>
                  <a:cubicBezTo>
                    <a:pt x="187" y="89"/>
                    <a:pt x="187" y="89"/>
                    <a:pt x="187" y="89"/>
                  </a:cubicBezTo>
                  <a:cubicBezTo>
                    <a:pt x="188" y="89"/>
                    <a:pt x="189" y="90"/>
                    <a:pt x="189" y="90"/>
                  </a:cubicBezTo>
                  <a:cubicBezTo>
                    <a:pt x="194" y="91"/>
                    <a:pt x="199" y="93"/>
                    <a:pt x="203" y="96"/>
                  </a:cubicBezTo>
                  <a:cubicBezTo>
                    <a:pt x="203" y="96"/>
                    <a:pt x="203" y="96"/>
                    <a:pt x="203" y="96"/>
                  </a:cubicBezTo>
                  <a:cubicBezTo>
                    <a:pt x="204" y="97"/>
                    <a:pt x="206" y="98"/>
                    <a:pt x="207" y="99"/>
                  </a:cubicBezTo>
                  <a:cubicBezTo>
                    <a:pt x="207" y="99"/>
                    <a:pt x="207" y="99"/>
                    <a:pt x="207" y="99"/>
                  </a:cubicBezTo>
                  <a:cubicBezTo>
                    <a:pt x="213" y="104"/>
                    <a:pt x="217" y="109"/>
                    <a:pt x="221" y="114"/>
                  </a:cubicBezTo>
                  <a:cubicBezTo>
                    <a:pt x="231" y="127"/>
                    <a:pt x="229" y="134"/>
                    <a:pt x="226" y="137"/>
                  </a:cubicBezTo>
                  <a:cubicBezTo>
                    <a:pt x="223" y="140"/>
                    <a:pt x="225" y="142"/>
                    <a:pt x="225" y="14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0" name="Rectangle 1117">
              <a:extLst>
                <a:ext uri="{FF2B5EF4-FFF2-40B4-BE49-F238E27FC236}">
                  <a16:creationId xmlns:a16="http://schemas.microsoft.com/office/drawing/2014/main" id="{88EFDE4A-F746-4A13-B1DD-3FBBB830457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592262" y="5240338"/>
              <a:ext cx="1588" cy="1588"/>
            </a:xfrm>
            <a:prstGeom prst="rect">
              <a:avLst/>
            </a:pr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1" name="Rectangle 1118">
              <a:extLst>
                <a:ext uri="{FF2B5EF4-FFF2-40B4-BE49-F238E27FC236}">
                  <a16:creationId xmlns:a16="http://schemas.microsoft.com/office/drawing/2014/main" id="{54737FEC-F3A3-478B-9610-143021693B7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592262" y="5240338"/>
              <a:ext cx="15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2" name="Freeform 1119">
              <a:extLst>
                <a:ext uri="{FF2B5EF4-FFF2-40B4-BE49-F238E27FC236}">
                  <a16:creationId xmlns:a16="http://schemas.microsoft.com/office/drawing/2014/main" id="{0F54CBA0-AE09-4EC1-9C78-046F4B563174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1504950" y="5314950"/>
              <a:ext cx="768350" cy="84138"/>
            </a:xfrm>
            <a:custGeom>
              <a:avLst/>
              <a:gdLst>
                <a:gd name="T0" fmla="*/ 148 w 166"/>
                <a:gd name="T1" fmla="*/ 11 h 18"/>
                <a:gd name="T2" fmla="*/ 148 w 166"/>
                <a:gd name="T3" fmla="*/ 11 h 18"/>
                <a:gd name="T4" fmla="*/ 150 w 166"/>
                <a:gd name="T5" fmla="*/ 11 h 18"/>
                <a:gd name="T6" fmla="*/ 150 w 166"/>
                <a:gd name="T7" fmla="*/ 11 h 18"/>
                <a:gd name="T8" fmla="*/ 152 w 166"/>
                <a:gd name="T9" fmla="*/ 12 h 18"/>
                <a:gd name="T10" fmla="*/ 166 w 166"/>
                <a:gd name="T11" fmla="*/ 18 h 18"/>
                <a:gd name="T12" fmla="*/ 166 w 166"/>
                <a:gd name="T13" fmla="*/ 18 h 18"/>
                <a:gd name="T14" fmla="*/ 166 w 166"/>
                <a:gd name="T15" fmla="*/ 18 h 18"/>
                <a:gd name="T16" fmla="*/ 166 w 166"/>
                <a:gd name="T17" fmla="*/ 18 h 18"/>
                <a:gd name="T18" fmla="*/ 152 w 166"/>
                <a:gd name="T19" fmla="*/ 12 h 18"/>
                <a:gd name="T20" fmla="*/ 150 w 166"/>
                <a:gd name="T21" fmla="*/ 11 h 18"/>
                <a:gd name="T22" fmla="*/ 150 w 166"/>
                <a:gd name="T23" fmla="*/ 11 h 18"/>
                <a:gd name="T24" fmla="*/ 148 w 166"/>
                <a:gd name="T25" fmla="*/ 11 h 18"/>
                <a:gd name="T26" fmla="*/ 148 w 166"/>
                <a:gd name="T27" fmla="*/ 11 h 18"/>
                <a:gd name="T28" fmla="*/ 0 w 166"/>
                <a:gd name="T29" fmla="*/ 0 h 18"/>
                <a:gd name="T30" fmla="*/ 3 w 166"/>
                <a:gd name="T31" fmla="*/ 2 h 18"/>
                <a:gd name="T32" fmla="*/ 0 w 166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6" h="18">
                  <a:moveTo>
                    <a:pt x="148" y="11"/>
                  </a:moveTo>
                  <a:cubicBezTo>
                    <a:pt x="148" y="11"/>
                    <a:pt x="148" y="11"/>
                    <a:pt x="148" y="11"/>
                  </a:cubicBezTo>
                  <a:cubicBezTo>
                    <a:pt x="149" y="11"/>
                    <a:pt x="149" y="11"/>
                    <a:pt x="150" y="11"/>
                  </a:cubicBezTo>
                  <a:cubicBezTo>
                    <a:pt x="150" y="11"/>
                    <a:pt x="150" y="11"/>
                    <a:pt x="150" y="11"/>
                  </a:cubicBezTo>
                  <a:cubicBezTo>
                    <a:pt x="151" y="11"/>
                    <a:pt x="152" y="12"/>
                    <a:pt x="152" y="12"/>
                  </a:cubicBezTo>
                  <a:cubicBezTo>
                    <a:pt x="157" y="13"/>
                    <a:pt x="162" y="15"/>
                    <a:pt x="166" y="18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62" y="15"/>
                    <a:pt x="157" y="13"/>
                    <a:pt x="152" y="12"/>
                  </a:cubicBezTo>
                  <a:cubicBezTo>
                    <a:pt x="152" y="12"/>
                    <a:pt x="151" y="11"/>
                    <a:pt x="150" y="11"/>
                  </a:cubicBezTo>
                  <a:cubicBezTo>
                    <a:pt x="150" y="11"/>
                    <a:pt x="150" y="11"/>
                    <a:pt x="150" y="11"/>
                  </a:cubicBezTo>
                  <a:cubicBezTo>
                    <a:pt x="149" y="11"/>
                    <a:pt x="149" y="11"/>
                    <a:pt x="148" y="11"/>
                  </a:cubicBezTo>
                  <a:cubicBezTo>
                    <a:pt x="148" y="11"/>
                    <a:pt x="148" y="11"/>
                    <a:pt x="148" y="11"/>
                  </a:cubicBezTo>
                  <a:moveTo>
                    <a:pt x="0" y="0"/>
                  </a:moveTo>
                  <a:cubicBezTo>
                    <a:pt x="1" y="0"/>
                    <a:pt x="2" y="1"/>
                    <a:pt x="3" y="2"/>
                  </a:cubicBezTo>
                  <a:cubicBezTo>
                    <a:pt x="2" y="1"/>
                    <a:pt x="1" y="0"/>
                    <a:pt x="0" y="0"/>
                  </a:cubicBezTo>
                </a:path>
              </a:pathLst>
            </a:custGeom>
            <a:solidFill>
              <a:srgbClr val="B78B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3" name="Freeform 1120">
              <a:extLst>
                <a:ext uri="{FF2B5EF4-FFF2-40B4-BE49-F238E27FC236}">
                  <a16:creationId xmlns:a16="http://schemas.microsoft.com/office/drawing/2014/main" id="{6583F4CD-2CED-425F-B737-810F638EE9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4949" y="5041900"/>
              <a:ext cx="823913" cy="889000"/>
            </a:xfrm>
            <a:custGeom>
              <a:avLst/>
              <a:gdLst>
                <a:gd name="T0" fmla="*/ 98 w 178"/>
                <a:gd name="T1" fmla="*/ 13 h 192"/>
                <a:gd name="T2" fmla="*/ 87 w 178"/>
                <a:gd name="T3" fmla="*/ 71 h 192"/>
                <a:gd name="T4" fmla="*/ 77 w 178"/>
                <a:gd name="T5" fmla="*/ 32 h 192"/>
                <a:gd name="T6" fmla="*/ 77 w 178"/>
                <a:gd name="T7" fmla="*/ 30 h 192"/>
                <a:gd name="T8" fmla="*/ 67 w 178"/>
                <a:gd name="T9" fmla="*/ 22 h 192"/>
                <a:gd name="T10" fmla="*/ 61 w 178"/>
                <a:gd name="T11" fmla="*/ 29 h 192"/>
                <a:gd name="T12" fmla="*/ 75 w 178"/>
                <a:gd name="T13" fmla="*/ 66 h 192"/>
                <a:gd name="T14" fmla="*/ 71 w 178"/>
                <a:gd name="T15" fmla="*/ 68 h 192"/>
                <a:gd name="T16" fmla="*/ 65 w 178"/>
                <a:gd name="T17" fmla="*/ 69 h 192"/>
                <a:gd name="T18" fmla="*/ 20 w 178"/>
                <a:gd name="T19" fmla="*/ 43 h 192"/>
                <a:gd name="T20" fmla="*/ 18 w 178"/>
                <a:gd name="T21" fmla="*/ 61 h 192"/>
                <a:gd name="T22" fmla="*/ 12 w 178"/>
                <a:gd name="T23" fmla="*/ 59 h 192"/>
                <a:gd name="T24" fmla="*/ 15 w 178"/>
                <a:gd name="T25" fmla="*/ 61 h 192"/>
                <a:gd name="T26" fmla="*/ 55 w 178"/>
                <a:gd name="T27" fmla="*/ 77 h 192"/>
                <a:gd name="T28" fmla="*/ 75 w 178"/>
                <a:gd name="T29" fmla="*/ 87 h 192"/>
                <a:gd name="T30" fmla="*/ 32 w 178"/>
                <a:gd name="T31" fmla="*/ 80 h 192"/>
                <a:gd name="T32" fmla="*/ 34 w 178"/>
                <a:gd name="T33" fmla="*/ 85 h 192"/>
                <a:gd name="T34" fmla="*/ 14 w 178"/>
                <a:gd name="T35" fmla="*/ 107 h 192"/>
                <a:gd name="T36" fmla="*/ 42 w 178"/>
                <a:gd name="T37" fmla="*/ 111 h 192"/>
                <a:gd name="T38" fmla="*/ 43 w 178"/>
                <a:gd name="T39" fmla="*/ 122 h 192"/>
                <a:gd name="T40" fmla="*/ 72 w 178"/>
                <a:gd name="T41" fmla="*/ 110 h 192"/>
                <a:gd name="T42" fmla="*/ 80 w 178"/>
                <a:gd name="T43" fmla="*/ 108 h 192"/>
                <a:gd name="T44" fmla="*/ 75 w 178"/>
                <a:gd name="T45" fmla="*/ 127 h 192"/>
                <a:gd name="T46" fmla="*/ 87 w 178"/>
                <a:gd name="T47" fmla="*/ 192 h 192"/>
                <a:gd name="T48" fmla="*/ 85 w 178"/>
                <a:gd name="T49" fmla="*/ 124 h 192"/>
                <a:gd name="T50" fmla="*/ 94 w 178"/>
                <a:gd name="T51" fmla="*/ 125 h 192"/>
                <a:gd name="T52" fmla="*/ 100 w 178"/>
                <a:gd name="T53" fmla="*/ 114 h 192"/>
                <a:gd name="T54" fmla="*/ 117 w 178"/>
                <a:gd name="T55" fmla="*/ 122 h 192"/>
                <a:gd name="T56" fmla="*/ 96 w 178"/>
                <a:gd name="T57" fmla="*/ 99 h 192"/>
                <a:gd name="T58" fmla="*/ 117 w 178"/>
                <a:gd name="T59" fmla="*/ 113 h 192"/>
                <a:gd name="T60" fmla="*/ 173 w 178"/>
                <a:gd name="T61" fmla="*/ 141 h 192"/>
                <a:gd name="T62" fmla="*/ 137 w 178"/>
                <a:gd name="T63" fmla="*/ 117 h 192"/>
                <a:gd name="T64" fmla="*/ 119 w 178"/>
                <a:gd name="T65" fmla="*/ 105 h 192"/>
                <a:gd name="T66" fmla="*/ 143 w 178"/>
                <a:gd name="T67" fmla="*/ 105 h 192"/>
                <a:gd name="T68" fmla="*/ 163 w 178"/>
                <a:gd name="T69" fmla="*/ 92 h 192"/>
                <a:gd name="T70" fmla="*/ 117 w 178"/>
                <a:gd name="T71" fmla="*/ 88 h 192"/>
                <a:gd name="T72" fmla="*/ 178 w 178"/>
                <a:gd name="T73" fmla="*/ 77 h 192"/>
                <a:gd name="T74" fmla="*/ 162 w 178"/>
                <a:gd name="T75" fmla="*/ 70 h 192"/>
                <a:gd name="T76" fmla="*/ 154 w 178"/>
                <a:gd name="T77" fmla="*/ 69 h 192"/>
                <a:gd name="T78" fmla="*/ 153 w 178"/>
                <a:gd name="T79" fmla="*/ 69 h 192"/>
                <a:gd name="T80" fmla="*/ 101 w 178"/>
                <a:gd name="T81" fmla="*/ 83 h 192"/>
                <a:gd name="T82" fmla="*/ 101 w 178"/>
                <a:gd name="T83" fmla="*/ 83 h 192"/>
                <a:gd name="T84" fmla="*/ 157 w 178"/>
                <a:gd name="T85" fmla="*/ 48 h 192"/>
                <a:gd name="T86" fmla="*/ 159 w 178"/>
                <a:gd name="T87" fmla="*/ 43 h 192"/>
                <a:gd name="T88" fmla="*/ 122 w 178"/>
                <a:gd name="T89" fmla="*/ 69 h 192"/>
                <a:gd name="T90" fmla="*/ 145 w 178"/>
                <a:gd name="T91" fmla="*/ 34 h 192"/>
                <a:gd name="T92" fmla="*/ 112 w 178"/>
                <a:gd name="T93" fmla="*/ 59 h 192"/>
                <a:gd name="T94" fmla="*/ 100 w 178"/>
                <a:gd name="T95" fmla="*/ 50 h 192"/>
                <a:gd name="T96" fmla="*/ 97 w 178"/>
                <a:gd name="T97" fmla="*/ 40 h 192"/>
                <a:gd name="T98" fmla="*/ 114 w 178"/>
                <a:gd name="T9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8" h="192">
                  <a:moveTo>
                    <a:pt x="114" y="0"/>
                  </a:moveTo>
                  <a:cubicBezTo>
                    <a:pt x="111" y="0"/>
                    <a:pt x="104" y="4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3" y="26"/>
                    <a:pt x="93" y="41"/>
                    <a:pt x="92" y="50"/>
                  </a:cubicBezTo>
                  <a:cubicBezTo>
                    <a:pt x="92" y="58"/>
                    <a:pt x="90" y="65"/>
                    <a:pt x="88" y="70"/>
                  </a:cubicBezTo>
                  <a:cubicBezTo>
                    <a:pt x="87" y="70"/>
                    <a:pt x="87" y="71"/>
                    <a:pt x="87" y="71"/>
                  </a:cubicBezTo>
                  <a:cubicBezTo>
                    <a:pt x="87" y="71"/>
                    <a:pt x="87" y="70"/>
                    <a:pt x="87" y="69"/>
                  </a:cubicBezTo>
                  <a:cubicBezTo>
                    <a:pt x="86" y="68"/>
                    <a:pt x="86" y="66"/>
                    <a:pt x="86" y="65"/>
                  </a:cubicBezTo>
                  <a:cubicBezTo>
                    <a:pt x="84" y="57"/>
                    <a:pt x="83" y="46"/>
                    <a:pt x="77" y="32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6" y="29"/>
                    <a:pt x="71" y="20"/>
                    <a:pt x="64" y="17"/>
                  </a:cubicBezTo>
                  <a:cubicBezTo>
                    <a:pt x="62" y="16"/>
                    <a:pt x="61" y="16"/>
                    <a:pt x="60" y="16"/>
                  </a:cubicBezTo>
                  <a:cubicBezTo>
                    <a:pt x="60" y="16"/>
                    <a:pt x="64" y="19"/>
                    <a:pt x="67" y="22"/>
                  </a:cubicBezTo>
                  <a:cubicBezTo>
                    <a:pt x="71" y="26"/>
                    <a:pt x="80" y="45"/>
                    <a:pt x="80" y="56"/>
                  </a:cubicBezTo>
                  <a:cubicBezTo>
                    <a:pt x="80" y="57"/>
                    <a:pt x="80" y="58"/>
                    <a:pt x="80" y="58"/>
                  </a:cubicBezTo>
                  <a:cubicBezTo>
                    <a:pt x="78" y="58"/>
                    <a:pt x="70" y="32"/>
                    <a:pt x="61" y="29"/>
                  </a:cubicBezTo>
                  <a:cubicBezTo>
                    <a:pt x="66" y="36"/>
                    <a:pt x="68" y="37"/>
                    <a:pt x="71" y="49"/>
                  </a:cubicBezTo>
                  <a:cubicBezTo>
                    <a:pt x="75" y="60"/>
                    <a:pt x="76" y="64"/>
                    <a:pt x="75" y="66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4" y="66"/>
                    <a:pt x="66" y="36"/>
                    <a:pt x="50" y="33"/>
                  </a:cubicBezTo>
                  <a:cubicBezTo>
                    <a:pt x="63" y="44"/>
                    <a:pt x="69" y="57"/>
                    <a:pt x="72" y="66"/>
                  </a:cubicBezTo>
                  <a:cubicBezTo>
                    <a:pt x="72" y="68"/>
                    <a:pt x="72" y="68"/>
                    <a:pt x="71" y="68"/>
                  </a:cubicBezTo>
                  <a:cubicBezTo>
                    <a:pt x="67" y="68"/>
                    <a:pt x="52" y="56"/>
                    <a:pt x="46" y="49"/>
                  </a:cubicBezTo>
                  <a:cubicBezTo>
                    <a:pt x="45" y="47"/>
                    <a:pt x="45" y="47"/>
                    <a:pt x="44" y="47"/>
                  </a:cubicBezTo>
                  <a:cubicBezTo>
                    <a:pt x="43" y="47"/>
                    <a:pt x="51" y="62"/>
                    <a:pt x="65" y="69"/>
                  </a:cubicBezTo>
                  <a:cubicBezTo>
                    <a:pt x="71" y="72"/>
                    <a:pt x="71" y="74"/>
                    <a:pt x="68" y="74"/>
                  </a:cubicBezTo>
                  <a:cubicBezTo>
                    <a:pt x="62" y="74"/>
                    <a:pt x="49" y="70"/>
                    <a:pt x="42" y="65"/>
                  </a:cubicBezTo>
                  <a:cubicBezTo>
                    <a:pt x="32" y="56"/>
                    <a:pt x="27" y="53"/>
                    <a:pt x="20" y="43"/>
                  </a:cubicBezTo>
                  <a:cubicBezTo>
                    <a:pt x="20" y="48"/>
                    <a:pt x="32" y="63"/>
                    <a:pt x="45" y="69"/>
                  </a:cubicBezTo>
                  <a:cubicBezTo>
                    <a:pt x="47" y="71"/>
                    <a:pt x="48" y="71"/>
                    <a:pt x="47" y="71"/>
                  </a:cubicBezTo>
                  <a:cubicBezTo>
                    <a:pt x="43" y="71"/>
                    <a:pt x="23" y="65"/>
                    <a:pt x="18" y="61"/>
                  </a:cubicBezTo>
                  <a:cubicBezTo>
                    <a:pt x="12" y="55"/>
                    <a:pt x="11" y="55"/>
                    <a:pt x="6" y="46"/>
                  </a:cubicBezTo>
                  <a:cubicBezTo>
                    <a:pt x="6" y="47"/>
                    <a:pt x="10" y="56"/>
                    <a:pt x="12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3" y="59"/>
                    <a:pt x="14" y="60"/>
                    <a:pt x="15" y="61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23" y="68"/>
                    <a:pt x="33" y="71"/>
                    <a:pt x="42" y="74"/>
                  </a:cubicBezTo>
                  <a:cubicBezTo>
                    <a:pt x="42" y="74"/>
                    <a:pt x="42" y="74"/>
                    <a:pt x="42" y="74"/>
                  </a:cubicBezTo>
                  <a:cubicBezTo>
                    <a:pt x="47" y="75"/>
                    <a:pt x="51" y="76"/>
                    <a:pt x="55" y="77"/>
                  </a:cubicBezTo>
                  <a:cubicBezTo>
                    <a:pt x="63" y="79"/>
                    <a:pt x="71" y="84"/>
                    <a:pt x="75" y="87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3" y="87"/>
                    <a:pt x="71" y="87"/>
                    <a:pt x="69" y="86"/>
                  </a:cubicBezTo>
                  <a:cubicBezTo>
                    <a:pt x="61" y="85"/>
                    <a:pt x="51" y="81"/>
                    <a:pt x="35" y="80"/>
                  </a:cubicBezTo>
                  <a:cubicBezTo>
                    <a:pt x="34" y="80"/>
                    <a:pt x="33" y="80"/>
                    <a:pt x="32" y="80"/>
                  </a:cubicBezTo>
                  <a:cubicBezTo>
                    <a:pt x="31" y="80"/>
                    <a:pt x="30" y="80"/>
                    <a:pt x="29" y="80"/>
                  </a:cubicBezTo>
                  <a:cubicBezTo>
                    <a:pt x="16" y="80"/>
                    <a:pt x="7" y="84"/>
                    <a:pt x="0" y="90"/>
                  </a:cubicBezTo>
                  <a:cubicBezTo>
                    <a:pt x="0" y="90"/>
                    <a:pt x="17" y="85"/>
                    <a:pt x="34" y="85"/>
                  </a:cubicBezTo>
                  <a:cubicBezTo>
                    <a:pt x="40" y="85"/>
                    <a:pt x="47" y="85"/>
                    <a:pt x="52" y="87"/>
                  </a:cubicBezTo>
                  <a:cubicBezTo>
                    <a:pt x="52" y="87"/>
                    <a:pt x="56" y="89"/>
                    <a:pt x="54" y="93"/>
                  </a:cubicBezTo>
                  <a:cubicBezTo>
                    <a:pt x="52" y="96"/>
                    <a:pt x="32" y="93"/>
                    <a:pt x="14" y="107"/>
                  </a:cubicBezTo>
                  <a:cubicBezTo>
                    <a:pt x="14" y="107"/>
                    <a:pt x="44" y="98"/>
                    <a:pt x="56" y="98"/>
                  </a:cubicBezTo>
                  <a:cubicBezTo>
                    <a:pt x="57" y="98"/>
                    <a:pt x="59" y="98"/>
                    <a:pt x="59" y="99"/>
                  </a:cubicBezTo>
                  <a:cubicBezTo>
                    <a:pt x="67" y="101"/>
                    <a:pt x="45" y="110"/>
                    <a:pt x="42" y="111"/>
                  </a:cubicBezTo>
                  <a:cubicBezTo>
                    <a:pt x="44" y="111"/>
                    <a:pt x="59" y="108"/>
                    <a:pt x="64" y="105"/>
                  </a:cubicBezTo>
                  <a:cubicBezTo>
                    <a:pt x="65" y="105"/>
                    <a:pt x="65" y="105"/>
                    <a:pt x="66" y="105"/>
                  </a:cubicBezTo>
                  <a:cubicBezTo>
                    <a:pt x="69" y="105"/>
                    <a:pt x="66" y="114"/>
                    <a:pt x="43" y="122"/>
                  </a:cubicBezTo>
                  <a:cubicBezTo>
                    <a:pt x="44" y="122"/>
                    <a:pt x="62" y="120"/>
                    <a:pt x="70" y="109"/>
                  </a:cubicBezTo>
                  <a:cubicBezTo>
                    <a:pt x="70" y="109"/>
                    <a:pt x="71" y="108"/>
                    <a:pt x="71" y="108"/>
                  </a:cubicBezTo>
                  <a:cubicBezTo>
                    <a:pt x="72" y="108"/>
                    <a:pt x="72" y="109"/>
                    <a:pt x="72" y="110"/>
                  </a:cubicBezTo>
                  <a:cubicBezTo>
                    <a:pt x="72" y="114"/>
                    <a:pt x="49" y="143"/>
                    <a:pt x="38" y="152"/>
                  </a:cubicBezTo>
                  <a:cubicBezTo>
                    <a:pt x="52" y="144"/>
                    <a:pt x="60" y="131"/>
                    <a:pt x="67" y="123"/>
                  </a:cubicBezTo>
                  <a:cubicBezTo>
                    <a:pt x="72" y="118"/>
                    <a:pt x="77" y="112"/>
                    <a:pt x="80" y="108"/>
                  </a:cubicBezTo>
                  <a:cubicBezTo>
                    <a:pt x="80" y="108"/>
                    <a:pt x="80" y="108"/>
                    <a:pt x="80" y="108"/>
                  </a:cubicBezTo>
                  <a:cubicBezTo>
                    <a:pt x="80" y="108"/>
                    <a:pt x="80" y="108"/>
                    <a:pt x="80" y="108"/>
                  </a:cubicBezTo>
                  <a:cubicBezTo>
                    <a:pt x="77" y="114"/>
                    <a:pt x="79" y="118"/>
                    <a:pt x="75" y="127"/>
                  </a:cubicBezTo>
                  <a:cubicBezTo>
                    <a:pt x="72" y="131"/>
                    <a:pt x="71" y="137"/>
                    <a:pt x="71" y="143"/>
                  </a:cubicBezTo>
                  <a:cubicBezTo>
                    <a:pt x="71" y="155"/>
                    <a:pt x="75" y="170"/>
                    <a:pt x="81" y="183"/>
                  </a:cubicBezTo>
                  <a:cubicBezTo>
                    <a:pt x="83" y="186"/>
                    <a:pt x="85" y="189"/>
                    <a:pt x="87" y="192"/>
                  </a:cubicBezTo>
                  <a:cubicBezTo>
                    <a:pt x="85" y="189"/>
                    <a:pt x="67" y="155"/>
                    <a:pt x="79" y="127"/>
                  </a:cubicBezTo>
                  <a:cubicBezTo>
                    <a:pt x="79" y="127"/>
                    <a:pt x="81" y="124"/>
                    <a:pt x="83" y="124"/>
                  </a:cubicBezTo>
                  <a:cubicBezTo>
                    <a:pt x="84" y="124"/>
                    <a:pt x="84" y="124"/>
                    <a:pt x="85" y="124"/>
                  </a:cubicBezTo>
                  <a:cubicBezTo>
                    <a:pt x="89" y="127"/>
                    <a:pt x="81" y="147"/>
                    <a:pt x="90" y="161"/>
                  </a:cubicBezTo>
                  <a:cubicBezTo>
                    <a:pt x="90" y="159"/>
                    <a:pt x="87" y="127"/>
                    <a:pt x="93" y="125"/>
                  </a:cubicBezTo>
                  <a:cubicBezTo>
                    <a:pt x="94" y="125"/>
                    <a:pt x="94" y="125"/>
                    <a:pt x="94" y="125"/>
                  </a:cubicBezTo>
                  <a:cubicBezTo>
                    <a:pt x="101" y="125"/>
                    <a:pt x="106" y="150"/>
                    <a:pt x="106" y="150"/>
                  </a:cubicBezTo>
                  <a:cubicBezTo>
                    <a:pt x="106" y="150"/>
                    <a:pt x="108" y="132"/>
                    <a:pt x="101" y="119"/>
                  </a:cubicBezTo>
                  <a:cubicBezTo>
                    <a:pt x="99" y="115"/>
                    <a:pt x="99" y="114"/>
                    <a:pt x="100" y="114"/>
                  </a:cubicBezTo>
                  <a:cubicBezTo>
                    <a:pt x="103" y="114"/>
                    <a:pt x="113" y="123"/>
                    <a:pt x="116" y="130"/>
                  </a:cubicBezTo>
                  <a:cubicBezTo>
                    <a:pt x="123" y="146"/>
                    <a:pt x="123" y="153"/>
                    <a:pt x="123" y="166"/>
                  </a:cubicBezTo>
                  <a:cubicBezTo>
                    <a:pt x="123" y="166"/>
                    <a:pt x="132" y="143"/>
                    <a:pt x="117" y="122"/>
                  </a:cubicBezTo>
                  <a:cubicBezTo>
                    <a:pt x="117" y="122"/>
                    <a:pt x="132" y="128"/>
                    <a:pt x="142" y="147"/>
                  </a:cubicBezTo>
                  <a:cubicBezTo>
                    <a:pt x="140" y="141"/>
                    <a:pt x="137" y="135"/>
                    <a:pt x="131" y="129"/>
                  </a:cubicBezTo>
                  <a:cubicBezTo>
                    <a:pt x="115" y="112"/>
                    <a:pt x="101" y="106"/>
                    <a:pt x="96" y="99"/>
                  </a:cubicBezTo>
                  <a:cubicBezTo>
                    <a:pt x="96" y="99"/>
                    <a:pt x="96" y="99"/>
                    <a:pt x="96" y="99"/>
                  </a:cubicBezTo>
                  <a:cubicBezTo>
                    <a:pt x="96" y="99"/>
                    <a:pt x="96" y="99"/>
                    <a:pt x="96" y="99"/>
                  </a:cubicBezTo>
                  <a:cubicBezTo>
                    <a:pt x="100" y="101"/>
                    <a:pt x="110" y="106"/>
                    <a:pt x="117" y="113"/>
                  </a:cubicBezTo>
                  <a:cubicBezTo>
                    <a:pt x="127" y="122"/>
                    <a:pt x="140" y="139"/>
                    <a:pt x="161" y="141"/>
                  </a:cubicBezTo>
                  <a:cubicBezTo>
                    <a:pt x="163" y="142"/>
                    <a:pt x="165" y="142"/>
                    <a:pt x="167" y="142"/>
                  </a:cubicBezTo>
                  <a:cubicBezTo>
                    <a:pt x="170" y="142"/>
                    <a:pt x="172" y="142"/>
                    <a:pt x="173" y="141"/>
                  </a:cubicBezTo>
                  <a:cubicBezTo>
                    <a:pt x="163" y="141"/>
                    <a:pt x="152" y="136"/>
                    <a:pt x="152" y="136"/>
                  </a:cubicBezTo>
                  <a:cubicBezTo>
                    <a:pt x="122" y="119"/>
                    <a:pt x="127" y="115"/>
                    <a:pt x="127" y="115"/>
                  </a:cubicBezTo>
                  <a:cubicBezTo>
                    <a:pt x="130" y="116"/>
                    <a:pt x="133" y="117"/>
                    <a:pt x="137" y="117"/>
                  </a:cubicBezTo>
                  <a:cubicBezTo>
                    <a:pt x="146" y="117"/>
                    <a:pt x="155" y="114"/>
                    <a:pt x="155" y="114"/>
                  </a:cubicBezTo>
                  <a:cubicBezTo>
                    <a:pt x="126" y="113"/>
                    <a:pt x="110" y="104"/>
                    <a:pt x="114" y="104"/>
                  </a:cubicBezTo>
                  <a:cubicBezTo>
                    <a:pt x="115" y="104"/>
                    <a:pt x="117" y="104"/>
                    <a:pt x="119" y="105"/>
                  </a:cubicBezTo>
                  <a:cubicBezTo>
                    <a:pt x="125" y="106"/>
                    <a:pt x="129" y="107"/>
                    <a:pt x="133" y="107"/>
                  </a:cubicBezTo>
                  <a:cubicBezTo>
                    <a:pt x="142" y="107"/>
                    <a:pt x="147" y="105"/>
                    <a:pt x="147" y="105"/>
                  </a:cubicBezTo>
                  <a:cubicBezTo>
                    <a:pt x="146" y="105"/>
                    <a:pt x="145" y="105"/>
                    <a:pt x="143" y="105"/>
                  </a:cubicBezTo>
                  <a:cubicBezTo>
                    <a:pt x="131" y="105"/>
                    <a:pt x="111" y="99"/>
                    <a:pt x="117" y="94"/>
                  </a:cubicBezTo>
                  <a:cubicBezTo>
                    <a:pt x="121" y="92"/>
                    <a:pt x="133" y="91"/>
                    <a:pt x="143" y="91"/>
                  </a:cubicBezTo>
                  <a:cubicBezTo>
                    <a:pt x="154" y="91"/>
                    <a:pt x="163" y="92"/>
                    <a:pt x="163" y="92"/>
                  </a:cubicBezTo>
                  <a:cubicBezTo>
                    <a:pt x="156" y="88"/>
                    <a:pt x="148" y="87"/>
                    <a:pt x="140" y="87"/>
                  </a:cubicBezTo>
                  <a:cubicBezTo>
                    <a:pt x="135" y="87"/>
                    <a:pt x="130" y="87"/>
                    <a:pt x="126" y="88"/>
                  </a:cubicBezTo>
                  <a:cubicBezTo>
                    <a:pt x="122" y="88"/>
                    <a:pt x="119" y="88"/>
                    <a:pt x="117" y="88"/>
                  </a:cubicBezTo>
                  <a:cubicBezTo>
                    <a:pt x="113" y="88"/>
                    <a:pt x="114" y="87"/>
                    <a:pt x="123" y="82"/>
                  </a:cubicBezTo>
                  <a:cubicBezTo>
                    <a:pt x="133" y="75"/>
                    <a:pt x="145" y="73"/>
                    <a:pt x="154" y="73"/>
                  </a:cubicBezTo>
                  <a:cubicBezTo>
                    <a:pt x="167" y="73"/>
                    <a:pt x="177" y="77"/>
                    <a:pt x="178" y="77"/>
                  </a:cubicBezTo>
                  <a:cubicBezTo>
                    <a:pt x="174" y="74"/>
                    <a:pt x="169" y="72"/>
                    <a:pt x="164" y="71"/>
                  </a:cubicBezTo>
                  <a:cubicBezTo>
                    <a:pt x="164" y="71"/>
                    <a:pt x="163" y="70"/>
                    <a:pt x="162" y="70"/>
                  </a:cubicBezTo>
                  <a:cubicBezTo>
                    <a:pt x="162" y="70"/>
                    <a:pt x="162" y="70"/>
                    <a:pt x="162" y="70"/>
                  </a:cubicBezTo>
                  <a:cubicBezTo>
                    <a:pt x="161" y="70"/>
                    <a:pt x="161" y="70"/>
                    <a:pt x="160" y="70"/>
                  </a:cubicBezTo>
                  <a:cubicBezTo>
                    <a:pt x="160" y="70"/>
                    <a:pt x="160" y="70"/>
                    <a:pt x="160" y="70"/>
                  </a:cubicBezTo>
                  <a:cubicBezTo>
                    <a:pt x="158" y="70"/>
                    <a:pt x="156" y="69"/>
                    <a:pt x="154" y="69"/>
                  </a:cubicBezTo>
                  <a:cubicBezTo>
                    <a:pt x="154" y="69"/>
                    <a:pt x="154" y="69"/>
                    <a:pt x="154" y="69"/>
                  </a:cubicBezTo>
                  <a:cubicBezTo>
                    <a:pt x="154" y="69"/>
                    <a:pt x="154" y="69"/>
                    <a:pt x="153" y="69"/>
                  </a:cubicBezTo>
                  <a:cubicBezTo>
                    <a:pt x="153" y="69"/>
                    <a:pt x="153" y="69"/>
                    <a:pt x="153" y="69"/>
                  </a:cubicBezTo>
                  <a:cubicBezTo>
                    <a:pt x="153" y="69"/>
                    <a:pt x="153" y="69"/>
                    <a:pt x="153" y="69"/>
                  </a:cubicBezTo>
                  <a:cubicBezTo>
                    <a:pt x="150" y="69"/>
                    <a:pt x="147" y="69"/>
                    <a:pt x="144" y="70"/>
                  </a:cubicBezTo>
                  <a:cubicBezTo>
                    <a:pt x="122" y="74"/>
                    <a:pt x="110" y="82"/>
                    <a:pt x="101" y="83"/>
                  </a:cubicBezTo>
                  <a:cubicBezTo>
                    <a:pt x="101" y="83"/>
                    <a:pt x="101" y="83"/>
                    <a:pt x="101" y="83"/>
                  </a:cubicBezTo>
                  <a:cubicBezTo>
                    <a:pt x="101" y="83"/>
                    <a:pt x="101" y="83"/>
                    <a:pt x="101" y="83"/>
                  </a:cubicBezTo>
                  <a:cubicBezTo>
                    <a:pt x="101" y="83"/>
                    <a:pt x="101" y="83"/>
                    <a:pt x="101" y="83"/>
                  </a:cubicBezTo>
                  <a:cubicBezTo>
                    <a:pt x="102" y="82"/>
                    <a:pt x="102" y="82"/>
                    <a:pt x="103" y="82"/>
                  </a:cubicBezTo>
                  <a:cubicBezTo>
                    <a:pt x="111" y="77"/>
                    <a:pt x="124" y="74"/>
                    <a:pt x="141" y="64"/>
                  </a:cubicBezTo>
                  <a:cubicBezTo>
                    <a:pt x="148" y="59"/>
                    <a:pt x="153" y="54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9" y="43"/>
                    <a:pt x="159" y="43"/>
                    <a:pt x="159" y="43"/>
                  </a:cubicBezTo>
                  <a:cubicBezTo>
                    <a:pt x="159" y="43"/>
                    <a:pt x="159" y="43"/>
                    <a:pt x="159" y="43"/>
                  </a:cubicBezTo>
                  <a:cubicBezTo>
                    <a:pt x="159" y="43"/>
                    <a:pt x="159" y="43"/>
                    <a:pt x="159" y="43"/>
                  </a:cubicBezTo>
                  <a:cubicBezTo>
                    <a:pt x="159" y="43"/>
                    <a:pt x="159" y="43"/>
                    <a:pt x="159" y="43"/>
                  </a:cubicBezTo>
                  <a:cubicBezTo>
                    <a:pt x="153" y="54"/>
                    <a:pt x="127" y="69"/>
                    <a:pt x="122" y="69"/>
                  </a:cubicBezTo>
                  <a:cubicBezTo>
                    <a:pt x="121" y="69"/>
                    <a:pt x="121" y="69"/>
                    <a:pt x="121" y="69"/>
                  </a:cubicBezTo>
                  <a:cubicBezTo>
                    <a:pt x="118" y="69"/>
                    <a:pt x="119" y="68"/>
                    <a:pt x="119" y="68"/>
                  </a:cubicBezTo>
                  <a:cubicBezTo>
                    <a:pt x="137" y="60"/>
                    <a:pt x="143" y="40"/>
                    <a:pt x="145" y="34"/>
                  </a:cubicBezTo>
                  <a:cubicBezTo>
                    <a:pt x="140" y="49"/>
                    <a:pt x="115" y="66"/>
                    <a:pt x="110" y="66"/>
                  </a:cubicBezTo>
                  <a:cubicBezTo>
                    <a:pt x="109" y="66"/>
                    <a:pt x="109" y="66"/>
                    <a:pt x="109" y="66"/>
                  </a:cubicBezTo>
                  <a:cubicBezTo>
                    <a:pt x="108" y="63"/>
                    <a:pt x="112" y="59"/>
                    <a:pt x="112" y="59"/>
                  </a:cubicBezTo>
                  <a:cubicBezTo>
                    <a:pt x="123" y="45"/>
                    <a:pt x="126" y="32"/>
                    <a:pt x="126" y="31"/>
                  </a:cubicBezTo>
                  <a:cubicBezTo>
                    <a:pt x="123" y="38"/>
                    <a:pt x="108" y="57"/>
                    <a:pt x="103" y="57"/>
                  </a:cubicBezTo>
                  <a:cubicBezTo>
                    <a:pt x="101" y="57"/>
                    <a:pt x="100" y="55"/>
                    <a:pt x="100" y="50"/>
                  </a:cubicBezTo>
                  <a:cubicBezTo>
                    <a:pt x="103" y="28"/>
                    <a:pt x="122" y="10"/>
                    <a:pt x="122" y="10"/>
                  </a:cubicBezTo>
                  <a:cubicBezTo>
                    <a:pt x="115" y="11"/>
                    <a:pt x="110" y="18"/>
                    <a:pt x="105" y="25"/>
                  </a:cubicBezTo>
                  <a:cubicBezTo>
                    <a:pt x="103" y="29"/>
                    <a:pt x="98" y="40"/>
                    <a:pt x="97" y="40"/>
                  </a:cubicBezTo>
                  <a:cubicBezTo>
                    <a:pt x="96" y="40"/>
                    <a:pt x="96" y="38"/>
                    <a:pt x="96" y="30"/>
                  </a:cubicBezTo>
                  <a:cubicBezTo>
                    <a:pt x="99" y="8"/>
                    <a:pt x="114" y="0"/>
                    <a:pt x="114" y="0"/>
                  </a:cubicBezTo>
                  <a:cubicBezTo>
                    <a:pt x="114" y="0"/>
                    <a:pt x="114" y="0"/>
                    <a:pt x="114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4" name="Freeform 1121">
              <a:extLst>
                <a:ext uri="{FF2B5EF4-FFF2-40B4-BE49-F238E27FC236}">
                  <a16:creationId xmlns:a16="http://schemas.microsoft.com/office/drawing/2014/main" id="{6D937BE8-0B70-4388-ACAB-4D61895455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00212" y="5189538"/>
              <a:ext cx="474663" cy="514350"/>
            </a:xfrm>
            <a:custGeom>
              <a:avLst/>
              <a:gdLst>
                <a:gd name="T0" fmla="*/ 61 w 103"/>
                <a:gd name="T1" fmla="*/ 53 h 111"/>
                <a:gd name="T2" fmla="*/ 94 w 103"/>
                <a:gd name="T3" fmla="*/ 52 h 111"/>
                <a:gd name="T4" fmla="*/ 94 w 103"/>
                <a:gd name="T5" fmla="*/ 51 h 111"/>
                <a:gd name="T6" fmla="*/ 58 w 103"/>
                <a:gd name="T7" fmla="*/ 53 h 111"/>
                <a:gd name="T8" fmla="*/ 91 w 103"/>
                <a:gd name="T9" fmla="*/ 25 h 111"/>
                <a:gd name="T10" fmla="*/ 58 w 103"/>
                <a:gd name="T11" fmla="*/ 50 h 111"/>
                <a:gd name="T12" fmla="*/ 57 w 103"/>
                <a:gd name="T13" fmla="*/ 3 h 111"/>
                <a:gd name="T14" fmla="*/ 55 w 103"/>
                <a:gd name="T15" fmla="*/ 3 h 111"/>
                <a:gd name="T16" fmla="*/ 56 w 103"/>
                <a:gd name="T17" fmla="*/ 5 h 111"/>
                <a:gd name="T18" fmla="*/ 54 w 103"/>
                <a:gd name="T19" fmla="*/ 30 h 111"/>
                <a:gd name="T20" fmla="*/ 52 w 103"/>
                <a:gd name="T21" fmla="*/ 30 h 111"/>
                <a:gd name="T22" fmla="*/ 54 w 103"/>
                <a:gd name="T23" fmla="*/ 32 h 111"/>
                <a:gd name="T24" fmla="*/ 55 w 103"/>
                <a:gd name="T25" fmla="*/ 51 h 111"/>
                <a:gd name="T26" fmla="*/ 34 w 103"/>
                <a:gd name="T27" fmla="*/ 16 h 111"/>
                <a:gd name="T28" fmla="*/ 32 w 103"/>
                <a:gd name="T29" fmla="*/ 16 h 111"/>
                <a:gd name="T30" fmla="*/ 34 w 103"/>
                <a:gd name="T31" fmla="*/ 17 h 111"/>
                <a:gd name="T32" fmla="*/ 54 w 103"/>
                <a:gd name="T33" fmla="*/ 51 h 111"/>
                <a:gd name="T34" fmla="*/ 36 w 103"/>
                <a:gd name="T35" fmla="*/ 28 h 111"/>
                <a:gd name="T36" fmla="*/ 33 w 103"/>
                <a:gd name="T37" fmla="*/ 27 h 111"/>
                <a:gd name="T38" fmla="*/ 36 w 103"/>
                <a:gd name="T39" fmla="*/ 29 h 111"/>
                <a:gd name="T40" fmla="*/ 53 w 103"/>
                <a:gd name="T41" fmla="*/ 52 h 111"/>
                <a:gd name="T42" fmla="*/ 7 w 103"/>
                <a:gd name="T43" fmla="*/ 36 h 111"/>
                <a:gd name="T44" fmla="*/ 7 w 103"/>
                <a:gd name="T45" fmla="*/ 37 h 111"/>
                <a:gd name="T46" fmla="*/ 22 w 103"/>
                <a:gd name="T47" fmla="*/ 48 h 111"/>
                <a:gd name="T48" fmla="*/ 19 w 103"/>
                <a:gd name="T49" fmla="*/ 49 h 111"/>
                <a:gd name="T50" fmla="*/ 51 w 103"/>
                <a:gd name="T51" fmla="*/ 54 h 111"/>
                <a:gd name="T52" fmla="*/ 9 w 103"/>
                <a:gd name="T53" fmla="*/ 72 h 111"/>
                <a:gd name="T54" fmla="*/ 10 w 103"/>
                <a:gd name="T55" fmla="*/ 73 h 111"/>
                <a:gd name="T56" fmla="*/ 20 w 103"/>
                <a:gd name="T57" fmla="*/ 79 h 111"/>
                <a:gd name="T58" fmla="*/ 19 w 103"/>
                <a:gd name="T59" fmla="*/ 84 h 111"/>
                <a:gd name="T60" fmla="*/ 53 w 103"/>
                <a:gd name="T61" fmla="*/ 57 h 111"/>
                <a:gd name="T62" fmla="*/ 32 w 103"/>
                <a:gd name="T63" fmla="*/ 78 h 111"/>
                <a:gd name="T64" fmla="*/ 35 w 103"/>
                <a:gd name="T65" fmla="*/ 76 h 111"/>
                <a:gd name="T66" fmla="*/ 33 w 103"/>
                <a:gd name="T67" fmla="*/ 85 h 111"/>
                <a:gd name="T68" fmla="*/ 33 w 103"/>
                <a:gd name="T69" fmla="*/ 87 h 111"/>
                <a:gd name="T70" fmla="*/ 55 w 103"/>
                <a:gd name="T71" fmla="*/ 61 h 111"/>
                <a:gd name="T72" fmla="*/ 45 w 103"/>
                <a:gd name="T73" fmla="*/ 92 h 111"/>
                <a:gd name="T74" fmla="*/ 43 w 103"/>
                <a:gd name="T75" fmla="*/ 97 h 111"/>
                <a:gd name="T76" fmla="*/ 46 w 103"/>
                <a:gd name="T77" fmla="*/ 93 h 111"/>
                <a:gd name="T78" fmla="*/ 56 w 103"/>
                <a:gd name="T79" fmla="*/ 62 h 111"/>
                <a:gd name="T80" fmla="*/ 50 w 103"/>
                <a:gd name="T81" fmla="*/ 104 h 111"/>
                <a:gd name="T82" fmla="*/ 51 w 103"/>
                <a:gd name="T83" fmla="*/ 105 h 111"/>
                <a:gd name="T84" fmla="*/ 58 w 103"/>
                <a:gd name="T85" fmla="*/ 64 h 111"/>
                <a:gd name="T86" fmla="*/ 63 w 103"/>
                <a:gd name="T87" fmla="*/ 97 h 111"/>
                <a:gd name="T88" fmla="*/ 63 w 103"/>
                <a:gd name="T89" fmla="*/ 103 h 111"/>
                <a:gd name="T90" fmla="*/ 65 w 103"/>
                <a:gd name="T91" fmla="*/ 98 h 111"/>
                <a:gd name="T92" fmla="*/ 86 w 103"/>
                <a:gd name="T93" fmla="*/ 84 h 111"/>
                <a:gd name="T94" fmla="*/ 91 w 103"/>
                <a:gd name="T95" fmla="*/ 85 h 111"/>
                <a:gd name="T96" fmla="*/ 67 w 103"/>
                <a:gd name="T97" fmla="*/ 70 h 111"/>
                <a:gd name="T98" fmla="*/ 85 w 103"/>
                <a:gd name="T99" fmla="*/ 76 h 111"/>
                <a:gd name="T100" fmla="*/ 88 w 103"/>
                <a:gd name="T101" fmla="*/ 77 h 111"/>
                <a:gd name="T102" fmla="*/ 89 w 103"/>
                <a:gd name="T103" fmla="*/ 76 h 111"/>
                <a:gd name="T104" fmla="*/ 61 w 103"/>
                <a:gd name="T105" fmla="*/ 59 h 111"/>
                <a:gd name="T106" fmla="*/ 90 w 103"/>
                <a:gd name="T107" fmla="*/ 70 h 111"/>
                <a:gd name="T108" fmla="*/ 94 w 103"/>
                <a:gd name="T109" fmla="*/ 69 h 111"/>
                <a:gd name="T110" fmla="*/ 60 w 103"/>
                <a:gd name="T111" fmla="*/ 56 h 111"/>
                <a:gd name="T112" fmla="*/ 80 w 103"/>
                <a:gd name="T113" fmla="*/ 63 h 111"/>
                <a:gd name="T114" fmla="*/ 78 w 103"/>
                <a:gd name="T115" fmla="*/ 60 h 111"/>
                <a:gd name="T116" fmla="*/ 91 w 103"/>
                <a:gd name="T117" fmla="*/ 57 h 111"/>
                <a:gd name="T118" fmla="*/ 101 w 103"/>
                <a:gd name="T119" fmla="*/ 62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3" h="111">
                  <a:moveTo>
                    <a:pt x="96" y="58"/>
                  </a:moveTo>
                  <a:cubicBezTo>
                    <a:pt x="85" y="51"/>
                    <a:pt x="69" y="52"/>
                    <a:pt x="61" y="53"/>
                  </a:cubicBezTo>
                  <a:cubicBezTo>
                    <a:pt x="63" y="52"/>
                    <a:pt x="67" y="50"/>
                    <a:pt x="73" y="49"/>
                  </a:cubicBezTo>
                  <a:cubicBezTo>
                    <a:pt x="81" y="48"/>
                    <a:pt x="90" y="51"/>
                    <a:pt x="94" y="52"/>
                  </a:cubicBezTo>
                  <a:cubicBezTo>
                    <a:pt x="94" y="53"/>
                    <a:pt x="97" y="56"/>
                    <a:pt x="98" y="53"/>
                  </a:cubicBezTo>
                  <a:cubicBezTo>
                    <a:pt x="100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76" y="45"/>
                    <a:pt x="64" y="50"/>
                    <a:pt x="58" y="53"/>
                  </a:cubicBezTo>
                  <a:cubicBezTo>
                    <a:pt x="68" y="36"/>
                    <a:pt x="79" y="30"/>
                    <a:pt x="84" y="28"/>
                  </a:cubicBezTo>
                  <a:cubicBezTo>
                    <a:pt x="84" y="28"/>
                    <a:pt x="93" y="29"/>
                    <a:pt x="91" y="25"/>
                  </a:cubicBezTo>
                  <a:cubicBezTo>
                    <a:pt x="89" y="21"/>
                    <a:pt x="86" y="25"/>
                    <a:pt x="86" y="25"/>
                  </a:cubicBezTo>
                  <a:cubicBezTo>
                    <a:pt x="72" y="29"/>
                    <a:pt x="62" y="44"/>
                    <a:pt x="58" y="50"/>
                  </a:cubicBezTo>
                  <a:cubicBezTo>
                    <a:pt x="64" y="29"/>
                    <a:pt x="59" y="9"/>
                    <a:pt x="57" y="3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8" y="2"/>
                    <a:pt x="57" y="1"/>
                    <a:pt x="56" y="0"/>
                  </a:cubicBezTo>
                  <a:cubicBezTo>
                    <a:pt x="56" y="0"/>
                    <a:pt x="55" y="1"/>
                    <a:pt x="55" y="3"/>
                  </a:cubicBezTo>
                  <a:cubicBezTo>
                    <a:pt x="55" y="4"/>
                    <a:pt x="55" y="5"/>
                    <a:pt x="56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62" y="22"/>
                    <a:pt x="59" y="42"/>
                    <a:pt x="57" y="50"/>
                  </a:cubicBezTo>
                  <a:cubicBezTo>
                    <a:pt x="57" y="40"/>
                    <a:pt x="55" y="32"/>
                    <a:pt x="54" y="30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3" y="29"/>
                    <a:pt x="53" y="29"/>
                    <a:pt x="52" y="30"/>
                  </a:cubicBezTo>
                  <a:cubicBezTo>
                    <a:pt x="52" y="31"/>
                    <a:pt x="52" y="32"/>
                    <a:pt x="53" y="32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6" y="39"/>
                    <a:pt x="56" y="47"/>
                    <a:pt x="55" y="51"/>
                  </a:cubicBezTo>
                  <a:cubicBezTo>
                    <a:pt x="52" y="41"/>
                    <a:pt x="46" y="29"/>
                    <a:pt x="42" y="23"/>
                  </a:cubicBezTo>
                  <a:cubicBezTo>
                    <a:pt x="38" y="19"/>
                    <a:pt x="36" y="17"/>
                    <a:pt x="34" y="16"/>
                  </a:cubicBezTo>
                  <a:cubicBezTo>
                    <a:pt x="34" y="15"/>
                    <a:pt x="34" y="15"/>
                    <a:pt x="34" y="14"/>
                  </a:cubicBezTo>
                  <a:cubicBezTo>
                    <a:pt x="33" y="14"/>
                    <a:pt x="32" y="15"/>
                    <a:pt x="32" y="16"/>
                  </a:cubicBezTo>
                  <a:cubicBezTo>
                    <a:pt x="32" y="17"/>
                    <a:pt x="32" y="18"/>
                    <a:pt x="33" y="18"/>
                  </a:cubicBezTo>
                  <a:cubicBezTo>
                    <a:pt x="33" y="18"/>
                    <a:pt x="34" y="18"/>
                    <a:pt x="34" y="17"/>
                  </a:cubicBezTo>
                  <a:cubicBezTo>
                    <a:pt x="35" y="18"/>
                    <a:pt x="37" y="20"/>
                    <a:pt x="37" y="20"/>
                  </a:cubicBezTo>
                  <a:cubicBezTo>
                    <a:pt x="47" y="30"/>
                    <a:pt x="52" y="45"/>
                    <a:pt x="54" y="51"/>
                  </a:cubicBezTo>
                  <a:cubicBezTo>
                    <a:pt x="51" y="46"/>
                    <a:pt x="43" y="32"/>
                    <a:pt x="36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6" y="28"/>
                    <a:pt x="35" y="27"/>
                    <a:pt x="35" y="27"/>
                  </a:cubicBezTo>
                  <a:cubicBezTo>
                    <a:pt x="34" y="26"/>
                    <a:pt x="33" y="26"/>
                    <a:pt x="33" y="27"/>
                  </a:cubicBezTo>
                  <a:cubicBezTo>
                    <a:pt x="33" y="27"/>
                    <a:pt x="33" y="28"/>
                    <a:pt x="34" y="29"/>
                  </a:cubicBezTo>
                  <a:cubicBezTo>
                    <a:pt x="35" y="29"/>
                    <a:pt x="35" y="29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9" y="32"/>
                    <a:pt x="47" y="39"/>
                    <a:pt x="53" y="52"/>
                  </a:cubicBezTo>
                  <a:cubicBezTo>
                    <a:pt x="35" y="39"/>
                    <a:pt x="13" y="36"/>
                    <a:pt x="7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6"/>
                    <a:pt x="4" y="34"/>
                    <a:pt x="2" y="36"/>
                  </a:cubicBezTo>
                  <a:cubicBezTo>
                    <a:pt x="0" y="38"/>
                    <a:pt x="4" y="39"/>
                    <a:pt x="7" y="37"/>
                  </a:cubicBezTo>
                  <a:cubicBezTo>
                    <a:pt x="25" y="37"/>
                    <a:pt x="42" y="47"/>
                    <a:pt x="50" y="52"/>
                  </a:cubicBezTo>
                  <a:cubicBezTo>
                    <a:pt x="43" y="49"/>
                    <a:pt x="32" y="45"/>
                    <a:pt x="22" y="48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2" y="48"/>
                    <a:pt x="19" y="47"/>
                    <a:pt x="19" y="49"/>
                  </a:cubicBezTo>
                  <a:cubicBezTo>
                    <a:pt x="20" y="51"/>
                    <a:pt x="23" y="49"/>
                    <a:pt x="23" y="49"/>
                  </a:cubicBezTo>
                  <a:cubicBezTo>
                    <a:pt x="27" y="49"/>
                    <a:pt x="37" y="47"/>
                    <a:pt x="51" y="54"/>
                  </a:cubicBezTo>
                  <a:cubicBezTo>
                    <a:pt x="43" y="54"/>
                    <a:pt x="24" y="56"/>
                    <a:pt x="9" y="72"/>
                  </a:cubicBezTo>
                  <a:cubicBezTo>
                    <a:pt x="9" y="72"/>
                    <a:pt x="9" y="72"/>
                    <a:pt x="9" y="72"/>
                  </a:cubicBezTo>
                  <a:cubicBezTo>
                    <a:pt x="9" y="72"/>
                    <a:pt x="5" y="74"/>
                    <a:pt x="6" y="76"/>
                  </a:cubicBezTo>
                  <a:cubicBezTo>
                    <a:pt x="8" y="78"/>
                    <a:pt x="10" y="73"/>
                    <a:pt x="10" y="73"/>
                  </a:cubicBezTo>
                  <a:cubicBezTo>
                    <a:pt x="15" y="69"/>
                    <a:pt x="29" y="55"/>
                    <a:pt x="52" y="55"/>
                  </a:cubicBezTo>
                  <a:cubicBezTo>
                    <a:pt x="45" y="57"/>
                    <a:pt x="28" y="62"/>
                    <a:pt x="20" y="79"/>
                  </a:cubicBezTo>
                  <a:cubicBezTo>
                    <a:pt x="20" y="79"/>
                    <a:pt x="20" y="79"/>
                    <a:pt x="20" y="79"/>
                  </a:cubicBezTo>
                  <a:cubicBezTo>
                    <a:pt x="20" y="79"/>
                    <a:pt x="16" y="82"/>
                    <a:pt x="19" y="84"/>
                  </a:cubicBezTo>
                  <a:cubicBezTo>
                    <a:pt x="22" y="85"/>
                    <a:pt x="22" y="80"/>
                    <a:pt x="22" y="80"/>
                  </a:cubicBezTo>
                  <a:cubicBezTo>
                    <a:pt x="25" y="74"/>
                    <a:pt x="30" y="61"/>
                    <a:pt x="53" y="57"/>
                  </a:cubicBezTo>
                  <a:cubicBezTo>
                    <a:pt x="51" y="60"/>
                    <a:pt x="44" y="68"/>
                    <a:pt x="35" y="75"/>
                  </a:cubicBezTo>
                  <a:cubicBezTo>
                    <a:pt x="35" y="75"/>
                    <a:pt x="30" y="75"/>
                    <a:pt x="32" y="78"/>
                  </a:cubicBezTo>
                  <a:cubicBezTo>
                    <a:pt x="33" y="80"/>
                    <a:pt x="35" y="76"/>
                    <a:pt x="35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40" y="72"/>
                    <a:pt x="50" y="63"/>
                    <a:pt x="54" y="57"/>
                  </a:cubicBezTo>
                  <a:cubicBezTo>
                    <a:pt x="54" y="62"/>
                    <a:pt x="49" y="79"/>
                    <a:pt x="33" y="85"/>
                  </a:cubicBezTo>
                  <a:cubicBezTo>
                    <a:pt x="32" y="85"/>
                    <a:pt x="28" y="84"/>
                    <a:pt x="28" y="88"/>
                  </a:cubicBezTo>
                  <a:cubicBezTo>
                    <a:pt x="28" y="92"/>
                    <a:pt x="33" y="87"/>
                    <a:pt x="33" y="87"/>
                  </a:cubicBezTo>
                  <a:cubicBezTo>
                    <a:pt x="37" y="85"/>
                    <a:pt x="44" y="81"/>
                    <a:pt x="48" y="75"/>
                  </a:cubicBezTo>
                  <a:cubicBezTo>
                    <a:pt x="51" y="70"/>
                    <a:pt x="53" y="65"/>
                    <a:pt x="55" y="61"/>
                  </a:cubicBezTo>
                  <a:cubicBezTo>
                    <a:pt x="54" y="67"/>
                    <a:pt x="52" y="79"/>
                    <a:pt x="45" y="91"/>
                  </a:cubicBezTo>
                  <a:cubicBezTo>
                    <a:pt x="45" y="91"/>
                    <a:pt x="45" y="91"/>
                    <a:pt x="45" y="92"/>
                  </a:cubicBezTo>
                  <a:cubicBezTo>
                    <a:pt x="45" y="92"/>
                    <a:pt x="45" y="92"/>
                    <a:pt x="45" y="92"/>
                  </a:cubicBezTo>
                  <a:cubicBezTo>
                    <a:pt x="45" y="92"/>
                    <a:pt x="40" y="95"/>
                    <a:pt x="43" y="97"/>
                  </a:cubicBezTo>
                  <a:cubicBezTo>
                    <a:pt x="45" y="99"/>
                    <a:pt x="46" y="93"/>
                    <a:pt x="46" y="93"/>
                  </a:cubicBezTo>
                  <a:cubicBezTo>
                    <a:pt x="46" y="93"/>
                    <a:pt x="46" y="93"/>
                    <a:pt x="46" y="93"/>
                  </a:cubicBezTo>
                  <a:cubicBezTo>
                    <a:pt x="48" y="90"/>
                    <a:pt x="50" y="85"/>
                    <a:pt x="52" y="81"/>
                  </a:cubicBezTo>
                  <a:cubicBezTo>
                    <a:pt x="54" y="75"/>
                    <a:pt x="56" y="67"/>
                    <a:pt x="56" y="62"/>
                  </a:cubicBezTo>
                  <a:cubicBezTo>
                    <a:pt x="58" y="72"/>
                    <a:pt x="59" y="91"/>
                    <a:pt x="50" y="104"/>
                  </a:cubicBezTo>
                  <a:cubicBezTo>
                    <a:pt x="50" y="104"/>
                    <a:pt x="50" y="104"/>
                    <a:pt x="50" y="104"/>
                  </a:cubicBezTo>
                  <a:cubicBezTo>
                    <a:pt x="50" y="104"/>
                    <a:pt x="45" y="106"/>
                    <a:pt x="46" y="108"/>
                  </a:cubicBezTo>
                  <a:cubicBezTo>
                    <a:pt x="48" y="111"/>
                    <a:pt x="51" y="105"/>
                    <a:pt x="51" y="105"/>
                  </a:cubicBezTo>
                  <a:cubicBezTo>
                    <a:pt x="51" y="105"/>
                    <a:pt x="51" y="105"/>
                    <a:pt x="51" y="105"/>
                  </a:cubicBezTo>
                  <a:cubicBezTo>
                    <a:pt x="55" y="101"/>
                    <a:pt x="61" y="88"/>
                    <a:pt x="58" y="64"/>
                  </a:cubicBezTo>
                  <a:cubicBezTo>
                    <a:pt x="61" y="70"/>
                    <a:pt x="65" y="83"/>
                    <a:pt x="63" y="96"/>
                  </a:cubicBezTo>
                  <a:cubicBezTo>
                    <a:pt x="63" y="96"/>
                    <a:pt x="63" y="97"/>
                    <a:pt x="63" y="97"/>
                  </a:cubicBezTo>
                  <a:cubicBezTo>
                    <a:pt x="63" y="97"/>
                    <a:pt x="63" y="97"/>
                    <a:pt x="63" y="97"/>
                  </a:cubicBezTo>
                  <a:cubicBezTo>
                    <a:pt x="63" y="97"/>
                    <a:pt x="60" y="102"/>
                    <a:pt x="63" y="103"/>
                  </a:cubicBezTo>
                  <a:cubicBezTo>
                    <a:pt x="67" y="104"/>
                    <a:pt x="65" y="98"/>
                    <a:pt x="65" y="98"/>
                  </a:cubicBezTo>
                  <a:cubicBezTo>
                    <a:pt x="65" y="98"/>
                    <a:pt x="65" y="98"/>
                    <a:pt x="65" y="98"/>
                  </a:cubicBezTo>
                  <a:cubicBezTo>
                    <a:pt x="66" y="92"/>
                    <a:pt x="65" y="77"/>
                    <a:pt x="60" y="65"/>
                  </a:cubicBezTo>
                  <a:cubicBezTo>
                    <a:pt x="64" y="71"/>
                    <a:pt x="72" y="80"/>
                    <a:pt x="86" y="84"/>
                  </a:cubicBezTo>
                  <a:cubicBezTo>
                    <a:pt x="86" y="84"/>
                    <a:pt x="86" y="84"/>
                    <a:pt x="86" y="84"/>
                  </a:cubicBezTo>
                  <a:cubicBezTo>
                    <a:pt x="86" y="84"/>
                    <a:pt x="92" y="87"/>
                    <a:pt x="91" y="85"/>
                  </a:cubicBezTo>
                  <a:cubicBezTo>
                    <a:pt x="91" y="83"/>
                    <a:pt x="86" y="83"/>
                    <a:pt x="86" y="83"/>
                  </a:cubicBezTo>
                  <a:cubicBezTo>
                    <a:pt x="82" y="82"/>
                    <a:pt x="73" y="78"/>
                    <a:pt x="67" y="70"/>
                  </a:cubicBezTo>
                  <a:cubicBezTo>
                    <a:pt x="60" y="64"/>
                    <a:pt x="58" y="59"/>
                    <a:pt x="58" y="57"/>
                  </a:cubicBezTo>
                  <a:cubicBezTo>
                    <a:pt x="60" y="60"/>
                    <a:pt x="70" y="71"/>
                    <a:pt x="85" y="76"/>
                  </a:cubicBezTo>
                  <a:cubicBezTo>
                    <a:pt x="85" y="76"/>
                    <a:pt x="86" y="77"/>
                    <a:pt x="88" y="77"/>
                  </a:cubicBezTo>
                  <a:cubicBezTo>
                    <a:pt x="88" y="77"/>
                    <a:pt x="88" y="77"/>
                    <a:pt x="88" y="77"/>
                  </a:cubicBezTo>
                  <a:cubicBezTo>
                    <a:pt x="88" y="77"/>
                    <a:pt x="93" y="79"/>
                    <a:pt x="92" y="77"/>
                  </a:cubicBezTo>
                  <a:cubicBezTo>
                    <a:pt x="92" y="76"/>
                    <a:pt x="89" y="76"/>
                    <a:pt x="89" y="76"/>
                  </a:cubicBezTo>
                  <a:cubicBezTo>
                    <a:pt x="86" y="76"/>
                    <a:pt x="81" y="74"/>
                    <a:pt x="77" y="71"/>
                  </a:cubicBezTo>
                  <a:cubicBezTo>
                    <a:pt x="69" y="66"/>
                    <a:pt x="64" y="62"/>
                    <a:pt x="61" y="59"/>
                  </a:cubicBezTo>
                  <a:cubicBezTo>
                    <a:pt x="71" y="66"/>
                    <a:pt x="85" y="70"/>
                    <a:pt x="88" y="70"/>
                  </a:cubicBezTo>
                  <a:cubicBezTo>
                    <a:pt x="89" y="70"/>
                    <a:pt x="89" y="70"/>
                    <a:pt x="90" y="70"/>
                  </a:cubicBezTo>
                  <a:cubicBezTo>
                    <a:pt x="90" y="70"/>
                    <a:pt x="90" y="70"/>
                    <a:pt x="90" y="70"/>
                  </a:cubicBezTo>
                  <a:cubicBezTo>
                    <a:pt x="90" y="70"/>
                    <a:pt x="95" y="71"/>
                    <a:pt x="94" y="69"/>
                  </a:cubicBezTo>
                  <a:cubicBezTo>
                    <a:pt x="93" y="67"/>
                    <a:pt x="90" y="69"/>
                    <a:pt x="90" y="69"/>
                  </a:cubicBezTo>
                  <a:cubicBezTo>
                    <a:pt x="80" y="69"/>
                    <a:pt x="64" y="59"/>
                    <a:pt x="60" y="56"/>
                  </a:cubicBezTo>
                  <a:cubicBezTo>
                    <a:pt x="68" y="56"/>
                    <a:pt x="75" y="59"/>
                    <a:pt x="77" y="61"/>
                  </a:cubicBezTo>
                  <a:cubicBezTo>
                    <a:pt x="77" y="61"/>
                    <a:pt x="78" y="64"/>
                    <a:pt x="80" y="63"/>
                  </a:cubicBezTo>
                  <a:cubicBezTo>
                    <a:pt x="83" y="62"/>
                    <a:pt x="78" y="60"/>
                    <a:pt x="78" y="60"/>
                  </a:cubicBezTo>
                  <a:cubicBezTo>
                    <a:pt x="78" y="60"/>
                    <a:pt x="78" y="60"/>
                    <a:pt x="78" y="60"/>
                  </a:cubicBezTo>
                  <a:cubicBezTo>
                    <a:pt x="73" y="56"/>
                    <a:pt x="66" y="55"/>
                    <a:pt x="61" y="55"/>
                  </a:cubicBezTo>
                  <a:cubicBezTo>
                    <a:pt x="68" y="54"/>
                    <a:pt x="82" y="53"/>
                    <a:pt x="91" y="57"/>
                  </a:cubicBezTo>
                  <a:cubicBezTo>
                    <a:pt x="93" y="58"/>
                    <a:pt x="94" y="58"/>
                    <a:pt x="95" y="59"/>
                  </a:cubicBezTo>
                  <a:cubicBezTo>
                    <a:pt x="95" y="59"/>
                    <a:pt x="99" y="65"/>
                    <a:pt x="101" y="62"/>
                  </a:cubicBezTo>
                  <a:cubicBezTo>
                    <a:pt x="103" y="59"/>
                    <a:pt x="96" y="58"/>
                    <a:pt x="96" y="58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5" name="Freeform 1122">
              <a:extLst>
                <a:ext uri="{FF2B5EF4-FFF2-40B4-BE49-F238E27FC236}">
                  <a16:creationId xmlns:a16="http://schemas.microsoft.com/office/drawing/2014/main" id="{60772B65-04E3-4683-8081-90CF1F2A8FD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84399" y="5092700"/>
              <a:ext cx="4763" cy="4763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6" name="Freeform 1123">
              <a:extLst>
                <a:ext uri="{FF2B5EF4-FFF2-40B4-BE49-F238E27FC236}">
                  <a16:creationId xmlns:a16="http://schemas.microsoft.com/office/drawing/2014/main" id="{EC529405-922B-4065-B6F5-CBD0ACF941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2649" y="5041900"/>
              <a:ext cx="188913" cy="203200"/>
            </a:xfrm>
            <a:custGeom>
              <a:avLst/>
              <a:gdLst>
                <a:gd name="T0" fmla="*/ 26 w 41"/>
                <a:gd name="T1" fmla="*/ 0 h 44"/>
                <a:gd name="T2" fmla="*/ 10 w 41"/>
                <a:gd name="T3" fmla="*/ 7 h 44"/>
                <a:gd name="T4" fmla="*/ 10 w 41"/>
                <a:gd name="T5" fmla="*/ 7 h 44"/>
                <a:gd name="T6" fmla="*/ 8 w 41"/>
                <a:gd name="T7" fmla="*/ 10 h 44"/>
                <a:gd name="T8" fmla="*/ 3 w 41"/>
                <a:gd name="T9" fmla="*/ 13 h 44"/>
                <a:gd name="T10" fmla="*/ 0 w 41"/>
                <a:gd name="T11" fmla="*/ 24 h 44"/>
                <a:gd name="T12" fmla="*/ 4 w 41"/>
                <a:gd name="T13" fmla="*/ 43 h 44"/>
                <a:gd name="T14" fmla="*/ 6 w 41"/>
                <a:gd name="T15" fmla="*/ 19 h 44"/>
                <a:gd name="T16" fmla="*/ 7 w 41"/>
                <a:gd name="T17" fmla="*/ 19 h 44"/>
                <a:gd name="T18" fmla="*/ 17 w 41"/>
                <a:gd name="T19" fmla="*/ 44 h 44"/>
                <a:gd name="T20" fmla="*/ 14 w 41"/>
                <a:gd name="T21" fmla="*/ 16 h 44"/>
                <a:gd name="T22" fmla="*/ 16 w 41"/>
                <a:gd name="T23" fmla="*/ 15 h 44"/>
                <a:gd name="T24" fmla="*/ 31 w 41"/>
                <a:gd name="T25" fmla="*/ 26 h 44"/>
                <a:gd name="T26" fmla="*/ 19 w 41"/>
                <a:gd name="T27" fmla="*/ 11 h 44"/>
                <a:gd name="T28" fmla="*/ 19 w 41"/>
                <a:gd name="T29" fmla="*/ 7 h 44"/>
                <a:gd name="T30" fmla="*/ 33 w 41"/>
                <a:gd name="T31" fmla="*/ 11 h 44"/>
                <a:gd name="T32" fmla="*/ 23 w 41"/>
                <a:gd name="T33" fmla="*/ 4 h 44"/>
                <a:gd name="T34" fmla="*/ 37 w 41"/>
                <a:gd name="T35" fmla="*/ 1 h 44"/>
                <a:gd name="T36" fmla="*/ 41 w 41"/>
                <a:gd name="T37" fmla="*/ 1 h 44"/>
                <a:gd name="T38" fmla="*/ 33 w 41"/>
                <a:gd name="T39" fmla="*/ 0 h 44"/>
                <a:gd name="T40" fmla="*/ 33 w 41"/>
                <a:gd name="T41" fmla="*/ 0 h 44"/>
                <a:gd name="T42" fmla="*/ 26 w 41"/>
                <a:gd name="T4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1" h="44">
                  <a:moveTo>
                    <a:pt x="26" y="0"/>
                  </a:moveTo>
                  <a:cubicBezTo>
                    <a:pt x="15" y="0"/>
                    <a:pt x="11" y="4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9"/>
                    <a:pt x="9" y="10"/>
                    <a:pt x="8" y="10"/>
                  </a:cubicBezTo>
                  <a:cubicBezTo>
                    <a:pt x="7" y="11"/>
                    <a:pt x="5" y="11"/>
                    <a:pt x="3" y="13"/>
                  </a:cubicBezTo>
                  <a:cubicBezTo>
                    <a:pt x="1" y="14"/>
                    <a:pt x="0" y="18"/>
                    <a:pt x="0" y="24"/>
                  </a:cubicBezTo>
                  <a:cubicBezTo>
                    <a:pt x="0" y="29"/>
                    <a:pt x="1" y="36"/>
                    <a:pt x="4" y="43"/>
                  </a:cubicBezTo>
                  <a:cubicBezTo>
                    <a:pt x="4" y="42"/>
                    <a:pt x="1" y="24"/>
                    <a:pt x="6" y="19"/>
                  </a:cubicBezTo>
                  <a:cubicBezTo>
                    <a:pt x="6" y="19"/>
                    <a:pt x="7" y="19"/>
                    <a:pt x="7" y="19"/>
                  </a:cubicBezTo>
                  <a:cubicBezTo>
                    <a:pt x="11" y="19"/>
                    <a:pt x="10" y="36"/>
                    <a:pt x="17" y="44"/>
                  </a:cubicBezTo>
                  <a:cubicBezTo>
                    <a:pt x="17" y="44"/>
                    <a:pt x="11" y="19"/>
                    <a:pt x="14" y="16"/>
                  </a:cubicBezTo>
                  <a:cubicBezTo>
                    <a:pt x="14" y="16"/>
                    <a:pt x="15" y="15"/>
                    <a:pt x="16" y="15"/>
                  </a:cubicBezTo>
                  <a:cubicBezTo>
                    <a:pt x="20" y="15"/>
                    <a:pt x="29" y="22"/>
                    <a:pt x="31" y="26"/>
                  </a:cubicBezTo>
                  <a:cubicBezTo>
                    <a:pt x="31" y="26"/>
                    <a:pt x="28" y="18"/>
                    <a:pt x="19" y="11"/>
                  </a:cubicBezTo>
                  <a:cubicBezTo>
                    <a:pt x="16" y="8"/>
                    <a:pt x="17" y="7"/>
                    <a:pt x="19" y="7"/>
                  </a:cubicBezTo>
                  <a:cubicBezTo>
                    <a:pt x="23" y="7"/>
                    <a:pt x="30" y="9"/>
                    <a:pt x="33" y="11"/>
                  </a:cubicBezTo>
                  <a:cubicBezTo>
                    <a:pt x="30" y="9"/>
                    <a:pt x="23" y="5"/>
                    <a:pt x="23" y="4"/>
                  </a:cubicBezTo>
                  <a:cubicBezTo>
                    <a:pt x="22" y="3"/>
                    <a:pt x="30" y="1"/>
                    <a:pt x="37" y="1"/>
                  </a:cubicBezTo>
                  <a:cubicBezTo>
                    <a:pt x="39" y="1"/>
                    <a:pt x="40" y="1"/>
                    <a:pt x="41" y="1"/>
                  </a:cubicBezTo>
                  <a:cubicBezTo>
                    <a:pt x="38" y="1"/>
                    <a:pt x="36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0"/>
                    <a:pt x="28" y="0"/>
                    <a:pt x="2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7" name="Freeform 1124">
              <a:extLst>
                <a:ext uri="{FF2B5EF4-FFF2-40B4-BE49-F238E27FC236}">
                  <a16:creationId xmlns:a16="http://schemas.microsoft.com/office/drawing/2014/main" id="{1CD251D3-101E-4685-84CA-4DA091996D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74800" y="4957763"/>
              <a:ext cx="222250" cy="180975"/>
            </a:xfrm>
            <a:custGeom>
              <a:avLst/>
              <a:gdLst>
                <a:gd name="T0" fmla="*/ 24 w 48"/>
                <a:gd name="T1" fmla="*/ 0 h 39"/>
                <a:gd name="T2" fmla="*/ 17 w 48"/>
                <a:gd name="T3" fmla="*/ 1 h 39"/>
                <a:gd name="T4" fmla="*/ 15 w 48"/>
                <a:gd name="T5" fmla="*/ 2 h 39"/>
                <a:gd name="T6" fmla="*/ 0 w 48"/>
                <a:gd name="T7" fmla="*/ 9 h 39"/>
                <a:gd name="T8" fmla="*/ 17 w 48"/>
                <a:gd name="T9" fmla="*/ 5 h 39"/>
                <a:gd name="T10" fmla="*/ 24 w 48"/>
                <a:gd name="T11" fmla="*/ 6 h 39"/>
                <a:gd name="T12" fmla="*/ 3 w 48"/>
                <a:gd name="T13" fmla="*/ 23 h 39"/>
                <a:gd name="T14" fmla="*/ 26 w 48"/>
                <a:gd name="T15" fmla="*/ 11 h 39"/>
                <a:gd name="T16" fmla="*/ 27 w 48"/>
                <a:gd name="T17" fmla="*/ 12 h 39"/>
                <a:gd name="T18" fmla="*/ 26 w 48"/>
                <a:gd name="T19" fmla="*/ 29 h 39"/>
                <a:gd name="T20" fmla="*/ 35 w 48"/>
                <a:gd name="T21" fmla="*/ 15 h 39"/>
                <a:gd name="T22" fmla="*/ 36 w 48"/>
                <a:gd name="T23" fmla="*/ 14 h 39"/>
                <a:gd name="T24" fmla="*/ 37 w 48"/>
                <a:gd name="T25" fmla="*/ 31 h 39"/>
                <a:gd name="T26" fmla="*/ 42 w 48"/>
                <a:gd name="T27" fmla="*/ 18 h 39"/>
                <a:gd name="T28" fmla="*/ 48 w 48"/>
                <a:gd name="T29" fmla="*/ 39 h 39"/>
                <a:gd name="T30" fmla="*/ 48 w 48"/>
                <a:gd name="T31" fmla="*/ 38 h 39"/>
                <a:gd name="T32" fmla="*/ 48 w 48"/>
                <a:gd name="T33" fmla="*/ 29 h 39"/>
                <a:gd name="T34" fmla="*/ 36 w 48"/>
                <a:gd name="T35" fmla="*/ 8 h 39"/>
                <a:gd name="T36" fmla="*/ 36 w 48"/>
                <a:gd name="T37" fmla="*/ 8 h 39"/>
                <a:gd name="T38" fmla="*/ 36 w 48"/>
                <a:gd name="T39" fmla="*/ 8 h 39"/>
                <a:gd name="T40" fmla="*/ 29 w 48"/>
                <a:gd name="T41" fmla="*/ 2 h 39"/>
                <a:gd name="T42" fmla="*/ 29 w 48"/>
                <a:gd name="T43" fmla="*/ 2 h 39"/>
                <a:gd name="T44" fmla="*/ 29 w 48"/>
                <a:gd name="T45" fmla="*/ 2 h 39"/>
                <a:gd name="T46" fmla="*/ 24 w 48"/>
                <a:gd name="T4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" h="39">
                  <a:moveTo>
                    <a:pt x="24" y="0"/>
                  </a:moveTo>
                  <a:cubicBezTo>
                    <a:pt x="22" y="0"/>
                    <a:pt x="19" y="1"/>
                    <a:pt x="17" y="1"/>
                  </a:cubicBezTo>
                  <a:cubicBezTo>
                    <a:pt x="16" y="1"/>
                    <a:pt x="16" y="2"/>
                    <a:pt x="15" y="2"/>
                  </a:cubicBezTo>
                  <a:cubicBezTo>
                    <a:pt x="10" y="3"/>
                    <a:pt x="5" y="5"/>
                    <a:pt x="0" y="9"/>
                  </a:cubicBezTo>
                  <a:cubicBezTo>
                    <a:pt x="1" y="8"/>
                    <a:pt x="10" y="5"/>
                    <a:pt x="17" y="5"/>
                  </a:cubicBezTo>
                  <a:cubicBezTo>
                    <a:pt x="20" y="5"/>
                    <a:pt x="22" y="5"/>
                    <a:pt x="24" y="6"/>
                  </a:cubicBezTo>
                  <a:cubicBezTo>
                    <a:pt x="24" y="6"/>
                    <a:pt x="14" y="10"/>
                    <a:pt x="3" y="23"/>
                  </a:cubicBezTo>
                  <a:cubicBezTo>
                    <a:pt x="4" y="22"/>
                    <a:pt x="19" y="11"/>
                    <a:pt x="26" y="11"/>
                  </a:cubicBezTo>
                  <a:cubicBezTo>
                    <a:pt x="26" y="11"/>
                    <a:pt x="27" y="12"/>
                    <a:pt x="27" y="12"/>
                  </a:cubicBezTo>
                  <a:cubicBezTo>
                    <a:pt x="32" y="14"/>
                    <a:pt x="26" y="29"/>
                    <a:pt x="26" y="29"/>
                  </a:cubicBezTo>
                  <a:cubicBezTo>
                    <a:pt x="26" y="29"/>
                    <a:pt x="34" y="21"/>
                    <a:pt x="35" y="15"/>
                  </a:cubicBezTo>
                  <a:cubicBezTo>
                    <a:pt x="35" y="14"/>
                    <a:pt x="35" y="14"/>
                    <a:pt x="36" y="14"/>
                  </a:cubicBezTo>
                  <a:cubicBezTo>
                    <a:pt x="37" y="14"/>
                    <a:pt x="39" y="23"/>
                    <a:pt x="37" y="31"/>
                  </a:cubicBezTo>
                  <a:cubicBezTo>
                    <a:pt x="37" y="31"/>
                    <a:pt x="42" y="23"/>
                    <a:pt x="42" y="18"/>
                  </a:cubicBezTo>
                  <a:cubicBezTo>
                    <a:pt x="42" y="18"/>
                    <a:pt x="48" y="29"/>
                    <a:pt x="48" y="39"/>
                  </a:cubicBezTo>
                  <a:cubicBezTo>
                    <a:pt x="48" y="39"/>
                    <a:pt x="48" y="38"/>
                    <a:pt x="48" y="38"/>
                  </a:cubicBezTo>
                  <a:cubicBezTo>
                    <a:pt x="48" y="35"/>
                    <a:pt x="48" y="32"/>
                    <a:pt x="48" y="29"/>
                  </a:cubicBezTo>
                  <a:cubicBezTo>
                    <a:pt x="46" y="12"/>
                    <a:pt x="40" y="8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2" y="8"/>
                    <a:pt x="32" y="5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1"/>
                    <a:pt x="26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8" name="Freeform 1125">
              <a:extLst>
                <a:ext uri="{FF2B5EF4-FFF2-40B4-BE49-F238E27FC236}">
                  <a16:creationId xmlns:a16="http://schemas.microsoft.com/office/drawing/2014/main" id="{4AC2D360-8786-4331-89B9-6CD9CD9A843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0649" y="5411788"/>
              <a:ext cx="157163" cy="282575"/>
            </a:xfrm>
            <a:custGeom>
              <a:avLst/>
              <a:gdLst>
                <a:gd name="T0" fmla="*/ 13 w 34"/>
                <a:gd name="T1" fmla="*/ 0 h 61"/>
                <a:gd name="T2" fmla="*/ 26 w 34"/>
                <a:gd name="T3" fmla="*/ 22 h 61"/>
                <a:gd name="T4" fmla="*/ 25 w 34"/>
                <a:gd name="T5" fmla="*/ 23 h 61"/>
                <a:gd name="T6" fmla="*/ 24 w 34"/>
                <a:gd name="T7" fmla="*/ 23 h 61"/>
                <a:gd name="T8" fmla="*/ 1 w 34"/>
                <a:gd name="T9" fmla="*/ 8 h 61"/>
                <a:gd name="T10" fmla="*/ 22 w 34"/>
                <a:gd name="T11" fmla="*/ 31 h 61"/>
                <a:gd name="T12" fmla="*/ 16 w 34"/>
                <a:gd name="T13" fmla="*/ 34 h 61"/>
                <a:gd name="T14" fmla="*/ 4 w 34"/>
                <a:gd name="T15" fmla="*/ 32 h 61"/>
                <a:gd name="T16" fmla="*/ 20 w 34"/>
                <a:gd name="T17" fmla="*/ 39 h 61"/>
                <a:gd name="T18" fmla="*/ 21 w 34"/>
                <a:gd name="T19" fmla="*/ 39 h 61"/>
                <a:gd name="T20" fmla="*/ 25 w 34"/>
                <a:gd name="T21" fmla="*/ 41 h 61"/>
                <a:gd name="T22" fmla="*/ 9 w 34"/>
                <a:gd name="T23" fmla="*/ 45 h 61"/>
                <a:gd name="T24" fmla="*/ 0 w 34"/>
                <a:gd name="T25" fmla="*/ 43 h 61"/>
                <a:gd name="T26" fmla="*/ 17 w 34"/>
                <a:gd name="T27" fmla="*/ 49 h 61"/>
                <a:gd name="T28" fmla="*/ 20 w 34"/>
                <a:gd name="T29" fmla="*/ 48 h 61"/>
                <a:gd name="T30" fmla="*/ 21 w 34"/>
                <a:gd name="T31" fmla="*/ 48 h 61"/>
                <a:gd name="T32" fmla="*/ 24 w 34"/>
                <a:gd name="T33" fmla="*/ 50 h 61"/>
                <a:gd name="T34" fmla="*/ 8 w 34"/>
                <a:gd name="T35" fmla="*/ 61 h 61"/>
                <a:gd name="T36" fmla="*/ 31 w 34"/>
                <a:gd name="T37" fmla="*/ 47 h 61"/>
                <a:gd name="T38" fmla="*/ 31 w 34"/>
                <a:gd name="T39" fmla="*/ 46 h 61"/>
                <a:gd name="T40" fmla="*/ 30 w 34"/>
                <a:gd name="T41" fmla="*/ 41 h 61"/>
                <a:gd name="T42" fmla="*/ 32 w 34"/>
                <a:gd name="T43" fmla="*/ 38 h 61"/>
                <a:gd name="T44" fmla="*/ 34 w 34"/>
                <a:gd name="T45" fmla="*/ 32 h 61"/>
                <a:gd name="T46" fmla="*/ 27 w 34"/>
                <a:gd name="T47" fmla="*/ 15 h 61"/>
                <a:gd name="T48" fmla="*/ 13 w 34"/>
                <a:gd name="T4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" h="61">
                  <a:moveTo>
                    <a:pt x="13" y="0"/>
                  </a:moveTo>
                  <a:cubicBezTo>
                    <a:pt x="14" y="1"/>
                    <a:pt x="24" y="13"/>
                    <a:pt x="26" y="22"/>
                  </a:cubicBezTo>
                  <a:cubicBezTo>
                    <a:pt x="26" y="22"/>
                    <a:pt x="26" y="23"/>
                    <a:pt x="25" y="23"/>
                  </a:cubicBezTo>
                  <a:cubicBezTo>
                    <a:pt x="25" y="23"/>
                    <a:pt x="24" y="23"/>
                    <a:pt x="24" y="23"/>
                  </a:cubicBezTo>
                  <a:cubicBezTo>
                    <a:pt x="20" y="19"/>
                    <a:pt x="12" y="11"/>
                    <a:pt x="1" y="8"/>
                  </a:cubicBezTo>
                  <a:cubicBezTo>
                    <a:pt x="1" y="8"/>
                    <a:pt x="23" y="25"/>
                    <a:pt x="22" y="31"/>
                  </a:cubicBezTo>
                  <a:cubicBezTo>
                    <a:pt x="22" y="33"/>
                    <a:pt x="19" y="34"/>
                    <a:pt x="16" y="34"/>
                  </a:cubicBezTo>
                  <a:cubicBezTo>
                    <a:pt x="11" y="34"/>
                    <a:pt x="4" y="32"/>
                    <a:pt x="4" y="32"/>
                  </a:cubicBezTo>
                  <a:cubicBezTo>
                    <a:pt x="4" y="32"/>
                    <a:pt x="14" y="39"/>
                    <a:pt x="20" y="39"/>
                  </a:cubicBezTo>
                  <a:cubicBezTo>
                    <a:pt x="20" y="39"/>
                    <a:pt x="21" y="39"/>
                    <a:pt x="21" y="39"/>
                  </a:cubicBezTo>
                  <a:cubicBezTo>
                    <a:pt x="21" y="39"/>
                    <a:pt x="26" y="39"/>
                    <a:pt x="25" y="41"/>
                  </a:cubicBezTo>
                  <a:cubicBezTo>
                    <a:pt x="24" y="43"/>
                    <a:pt x="16" y="45"/>
                    <a:pt x="9" y="45"/>
                  </a:cubicBezTo>
                  <a:cubicBezTo>
                    <a:pt x="6" y="45"/>
                    <a:pt x="3" y="44"/>
                    <a:pt x="0" y="43"/>
                  </a:cubicBezTo>
                  <a:cubicBezTo>
                    <a:pt x="1" y="44"/>
                    <a:pt x="10" y="49"/>
                    <a:pt x="17" y="49"/>
                  </a:cubicBezTo>
                  <a:cubicBezTo>
                    <a:pt x="18" y="49"/>
                    <a:pt x="19" y="49"/>
                    <a:pt x="20" y="48"/>
                  </a:cubicBezTo>
                  <a:cubicBezTo>
                    <a:pt x="20" y="48"/>
                    <a:pt x="21" y="48"/>
                    <a:pt x="21" y="48"/>
                  </a:cubicBezTo>
                  <a:cubicBezTo>
                    <a:pt x="22" y="48"/>
                    <a:pt x="24" y="49"/>
                    <a:pt x="24" y="50"/>
                  </a:cubicBezTo>
                  <a:cubicBezTo>
                    <a:pt x="25" y="51"/>
                    <a:pt x="14" y="59"/>
                    <a:pt x="8" y="61"/>
                  </a:cubicBezTo>
                  <a:cubicBezTo>
                    <a:pt x="21" y="58"/>
                    <a:pt x="31" y="51"/>
                    <a:pt x="31" y="47"/>
                  </a:cubicBezTo>
                  <a:cubicBezTo>
                    <a:pt x="31" y="47"/>
                    <a:pt x="31" y="47"/>
                    <a:pt x="31" y="46"/>
                  </a:cubicBezTo>
                  <a:cubicBezTo>
                    <a:pt x="31" y="44"/>
                    <a:pt x="30" y="42"/>
                    <a:pt x="30" y="41"/>
                  </a:cubicBezTo>
                  <a:cubicBezTo>
                    <a:pt x="30" y="40"/>
                    <a:pt x="31" y="39"/>
                    <a:pt x="32" y="38"/>
                  </a:cubicBezTo>
                  <a:cubicBezTo>
                    <a:pt x="33" y="37"/>
                    <a:pt x="34" y="35"/>
                    <a:pt x="34" y="32"/>
                  </a:cubicBezTo>
                  <a:cubicBezTo>
                    <a:pt x="34" y="28"/>
                    <a:pt x="32" y="22"/>
                    <a:pt x="27" y="15"/>
                  </a:cubicBezTo>
                  <a:cubicBezTo>
                    <a:pt x="23" y="10"/>
                    <a:pt x="19" y="5"/>
                    <a:pt x="13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9" name="Freeform 1126">
              <a:extLst>
                <a:ext uri="{FF2B5EF4-FFF2-40B4-BE49-F238E27FC236}">
                  <a16:creationId xmlns:a16="http://schemas.microsoft.com/office/drawing/2014/main" id="{AC015280-1605-4901-8FBB-7767E4144AB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76400" y="5838825"/>
              <a:ext cx="244475" cy="161925"/>
            </a:xfrm>
            <a:custGeom>
              <a:avLst/>
              <a:gdLst>
                <a:gd name="T0" fmla="*/ 18 w 53"/>
                <a:gd name="T1" fmla="*/ 0 h 35"/>
                <a:gd name="T2" fmla="*/ 23 w 53"/>
                <a:gd name="T3" fmla="*/ 20 h 35"/>
                <a:gd name="T4" fmla="*/ 21 w 53"/>
                <a:gd name="T5" fmla="*/ 28 h 35"/>
                <a:gd name="T6" fmla="*/ 0 w 53"/>
                <a:gd name="T7" fmla="*/ 6 h 35"/>
                <a:gd name="T8" fmla="*/ 16 w 53"/>
                <a:gd name="T9" fmla="*/ 30 h 35"/>
                <a:gd name="T10" fmla="*/ 0 w 53"/>
                <a:gd name="T11" fmla="*/ 21 h 35"/>
                <a:gd name="T12" fmla="*/ 24 w 53"/>
                <a:gd name="T13" fmla="*/ 35 h 35"/>
                <a:gd name="T14" fmla="*/ 26 w 53"/>
                <a:gd name="T15" fmla="*/ 35 h 35"/>
                <a:gd name="T16" fmla="*/ 33 w 53"/>
                <a:gd name="T17" fmla="*/ 30 h 35"/>
                <a:gd name="T18" fmla="*/ 34 w 53"/>
                <a:gd name="T19" fmla="*/ 31 h 35"/>
                <a:gd name="T20" fmla="*/ 36 w 53"/>
                <a:gd name="T21" fmla="*/ 31 h 35"/>
                <a:gd name="T22" fmla="*/ 51 w 53"/>
                <a:gd name="T23" fmla="*/ 13 h 35"/>
                <a:gd name="T24" fmla="*/ 53 w 53"/>
                <a:gd name="T25" fmla="*/ 5 h 35"/>
                <a:gd name="T26" fmla="*/ 43 w 53"/>
                <a:gd name="T27" fmla="*/ 22 h 35"/>
                <a:gd name="T28" fmla="*/ 45 w 53"/>
                <a:gd name="T29" fmla="*/ 2 h 35"/>
                <a:gd name="T30" fmla="*/ 36 w 53"/>
                <a:gd name="T31" fmla="*/ 23 h 35"/>
                <a:gd name="T32" fmla="*/ 35 w 53"/>
                <a:gd name="T33" fmla="*/ 23 h 35"/>
                <a:gd name="T34" fmla="*/ 31 w 53"/>
                <a:gd name="T35" fmla="*/ 3 h 35"/>
                <a:gd name="T36" fmla="*/ 29 w 53"/>
                <a:gd name="T37" fmla="*/ 23 h 35"/>
                <a:gd name="T38" fmla="*/ 29 w 53"/>
                <a:gd name="T39" fmla="*/ 23 h 35"/>
                <a:gd name="T40" fmla="*/ 18 w 53"/>
                <a:gd name="T4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" h="35">
                  <a:moveTo>
                    <a:pt x="18" y="0"/>
                  </a:moveTo>
                  <a:cubicBezTo>
                    <a:pt x="19" y="3"/>
                    <a:pt x="22" y="15"/>
                    <a:pt x="23" y="20"/>
                  </a:cubicBezTo>
                  <a:cubicBezTo>
                    <a:pt x="24" y="26"/>
                    <a:pt x="21" y="28"/>
                    <a:pt x="21" y="28"/>
                  </a:cubicBezTo>
                  <a:cubicBezTo>
                    <a:pt x="13" y="26"/>
                    <a:pt x="0" y="6"/>
                    <a:pt x="0" y="6"/>
                  </a:cubicBezTo>
                  <a:cubicBezTo>
                    <a:pt x="4" y="20"/>
                    <a:pt x="16" y="30"/>
                    <a:pt x="16" y="30"/>
                  </a:cubicBezTo>
                  <a:cubicBezTo>
                    <a:pt x="9" y="28"/>
                    <a:pt x="1" y="22"/>
                    <a:pt x="0" y="21"/>
                  </a:cubicBezTo>
                  <a:cubicBezTo>
                    <a:pt x="9" y="31"/>
                    <a:pt x="19" y="35"/>
                    <a:pt x="24" y="35"/>
                  </a:cubicBezTo>
                  <a:cubicBezTo>
                    <a:pt x="25" y="35"/>
                    <a:pt x="26" y="35"/>
                    <a:pt x="26" y="35"/>
                  </a:cubicBezTo>
                  <a:cubicBezTo>
                    <a:pt x="30" y="33"/>
                    <a:pt x="30" y="30"/>
                    <a:pt x="33" y="30"/>
                  </a:cubicBezTo>
                  <a:cubicBezTo>
                    <a:pt x="33" y="30"/>
                    <a:pt x="34" y="31"/>
                    <a:pt x="34" y="31"/>
                  </a:cubicBezTo>
                  <a:cubicBezTo>
                    <a:pt x="35" y="31"/>
                    <a:pt x="35" y="31"/>
                    <a:pt x="36" y="31"/>
                  </a:cubicBezTo>
                  <a:cubicBezTo>
                    <a:pt x="40" y="31"/>
                    <a:pt x="46" y="27"/>
                    <a:pt x="51" y="13"/>
                  </a:cubicBezTo>
                  <a:cubicBezTo>
                    <a:pt x="52" y="11"/>
                    <a:pt x="53" y="8"/>
                    <a:pt x="53" y="5"/>
                  </a:cubicBezTo>
                  <a:cubicBezTo>
                    <a:pt x="51" y="11"/>
                    <a:pt x="43" y="22"/>
                    <a:pt x="43" y="22"/>
                  </a:cubicBezTo>
                  <a:cubicBezTo>
                    <a:pt x="44" y="18"/>
                    <a:pt x="45" y="6"/>
                    <a:pt x="45" y="2"/>
                  </a:cubicBezTo>
                  <a:cubicBezTo>
                    <a:pt x="44" y="9"/>
                    <a:pt x="38" y="23"/>
                    <a:pt x="36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6"/>
                    <a:pt x="31" y="3"/>
                  </a:cubicBezTo>
                  <a:cubicBezTo>
                    <a:pt x="31" y="6"/>
                    <a:pt x="32" y="23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6" y="22"/>
                    <a:pt x="20" y="4"/>
                    <a:pt x="18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0" name="Freeform 1127">
              <a:extLst>
                <a:ext uri="{FF2B5EF4-FFF2-40B4-BE49-F238E27FC236}">
                  <a16:creationId xmlns:a16="http://schemas.microsoft.com/office/drawing/2014/main" id="{E0027C17-9D4D-4DD3-9B3F-8071526DE91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49487" y="5672138"/>
              <a:ext cx="14288" cy="4763"/>
            </a:xfrm>
            <a:custGeom>
              <a:avLst/>
              <a:gdLst>
                <a:gd name="T0" fmla="*/ 3 w 3"/>
                <a:gd name="T1" fmla="*/ 0 h 1"/>
                <a:gd name="T2" fmla="*/ 0 w 3"/>
                <a:gd name="T3" fmla="*/ 1 h 1"/>
                <a:gd name="T4" fmla="*/ 3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cubicBezTo>
                    <a:pt x="3" y="1"/>
                    <a:pt x="2" y="1"/>
                    <a:pt x="0" y="1"/>
                  </a:cubicBezTo>
                  <a:cubicBezTo>
                    <a:pt x="2" y="1"/>
                    <a:pt x="3" y="1"/>
                    <a:pt x="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1" name="Freeform 1128">
              <a:extLst>
                <a:ext uri="{FF2B5EF4-FFF2-40B4-BE49-F238E27FC236}">
                  <a16:creationId xmlns:a16="http://schemas.microsoft.com/office/drawing/2014/main" id="{ECFF2F13-5472-417C-A21A-EFD55543F07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44724" y="5486400"/>
              <a:ext cx="185738" cy="282575"/>
            </a:xfrm>
            <a:custGeom>
              <a:avLst/>
              <a:gdLst>
                <a:gd name="T0" fmla="*/ 16 w 40"/>
                <a:gd name="T1" fmla="*/ 0 h 61"/>
                <a:gd name="T2" fmla="*/ 5 w 40"/>
                <a:gd name="T3" fmla="*/ 14 h 61"/>
                <a:gd name="T4" fmla="*/ 1 w 40"/>
                <a:gd name="T5" fmla="*/ 23 h 61"/>
                <a:gd name="T6" fmla="*/ 0 w 40"/>
                <a:gd name="T7" fmla="*/ 27 h 61"/>
                <a:gd name="T8" fmla="*/ 0 w 40"/>
                <a:gd name="T9" fmla="*/ 31 h 61"/>
                <a:gd name="T10" fmla="*/ 3 w 40"/>
                <a:gd name="T11" fmla="*/ 38 h 61"/>
                <a:gd name="T12" fmla="*/ 5 w 40"/>
                <a:gd name="T13" fmla="*/ 42 h 61"/>
                <a:gd name="T14" fmla="*/ 5 w 40"/>
                <a:gd name="T15" fmla="*/ 45 h 61"/>
                <a:gd name="T16" fmla="*/ 5 w 40"/>
                <a:gd name="T17" fmla="*/ 47 h 61"/>
                <a:gd name="T18" fmla="*/ 40 w 40"/>
                <a:gd name="T19" fmla="*/ 61 h 61"/>
                <a:gd name="T20" fmla="*/ 40 w 40"/>
                <a:gd name="T21" fmla="*/ 61 h 61"/>
                <a:gd name="T22" fmla="*/ 19 w 40"/>
                <a:gd name="T23" fmla="*/ 51 h 61"/>
                <a:gd name="T24" fmla="*/ 35 w 40"/>
                <a:gd name="T25" fmla="*/ 42 h 61"/>
                <a:gd name="T26" fmla="*/ 20 w 40"/>
                <a:gd name="T27" fmla="*/ 44 h 61"/>
                <a:gd name="T28" fmla="*/ 17 w 40"/>
                <a:gd name="T29" fmla="*/ 43 h 61"/>
                <a:gd name="T30" fmla="*/ 36 w 40"/>
                <a:gd name="T31" fmla="*/ 29 h 61"/>
                <a:gd name="T32" fmla="*/ 15 w 40"/>
                <a:gd name="T33" fmla="*/ 36 h 61"/>
                <a:gd name="T34" fmla="*/ 14 w 40"/>
                <a:gd name="T35" fmla="*/ 36 h 61"/>
                <a:gd name="T36" fmla="*/ 28 w 40"/>
                <a:gd name="T37" fmla="*/ 14 h 61"/>
                <a:gd name="T38" fmla="*/ 10 w 40"/>
                <a:gd name="T39" fmla="*/ 27 h 61"/>
                <a:gd name="T40" fmla="*/ 7 w 40"/>
                <a:gd name="T41" fmla="*/ 26 h 61"/>
                <a:gd name="T42" fmla="*/ 16 w 40"/>
                <a:gd name="T4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61">
                  <a:moveTo>
                    <a:pt x="16" y="0"/>
                  </a:moveTo>
                  <a:cubicBezTo>
                    <a:pt x="12" y="4"/>
                    <a:pt x="8" y="10"/>
                    <a:pt x="5" y="14"/>
                  </a:cubicBezTo>
                  <a:cubicBezTo>
                    <a:pt x="3" y="18"/>
                    <a:pt x="2" y="21"/>
                    <a:pt x="1" y="23"/>
                  </a:cubicBezTo>
                  <a:cubicBezTo>
                    <a:pt x="1" y="25"/>
                    <a:pt x="0" y="26"/>
                    <a:pt x="0" y="27"/>
                  </a:cubicBezTo>
                  <a:cubicBezTo>
                    <a:pt x="0" y="28"/>
                    <a:pt x="0" y="29"/>
                    <a:pt x="0" y="31"/>
                  </a:cubicBezTo>
                  <a:cubicBezTo>
                    <a:pt x="0" y="35"/>
                    <a:pt x="1" y="37"/>
                    <a:pt x="3" y="38"/>
                  </a:cubicBezTo>
                  <a:cubicBezTo>
                    <a:pt x="5" y="39"/>
                    <a:pt x="5" y="40"/>
                    <a:pt x="5" y="42"/>
                  </a:cubicBezTo>
                  <a:cubicBezTo>
                    <a:pt x="5" y="43"/>
                    <a:pt x="5" y="44"/>
                    <a:pt x="5" y="45"/>
                  </a:cubicBezTo>
                  <a:cubicBezTo>
                    <a:pt x="5" y="45"/>
                    <a:pt x="5" y="46"/>
                    <a:pt x="5" y="47"/>
                  </a:cubicBezTo>
                  <a:cubicBezTo>
                    <a:pt x="6" y="51"/>
                    <a:pt x="22" y="61"/>
                    <a:pt x="40" y="61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33" y="60"/>
                    <a:pt x="24" y="56"/>
                    <a:pt x="19" y="51"/>
                  </a:cubicBezTo>
                  <a:cubicBezTo>
                    <a:pt x="16" y="48"/>
                    <a:pt x="28" y="44"/>
                    <a:pt x="35" y="42"/>
                  </a:cubicBezTo>
                  <a:cubicBezTo>
                    <a:pt x="31" y="43"/>
                    <a:pt x="24" y="44"/>
                    <a:pt x="20" y="44"/>
                  </a:cubicBezTo>
                  <a:cubicBezTo>
                    <a:pt x="18" y="44"/>
                    <a:pt x="17" y="44"/>
                    <a:pt x="17" y="43"/>
                  </a:cubicBezTo>
                  <a:cubicBezTo>
                    <a:pt x="16" y="40"/>
                    <a:pt x="35" y="30"/>
                    <a:pt x="36" y="29"/>
                  </a:cubicBezTo>
                  <a:cubicBezTo>
                    <a:pt x="35" y="30"/>
                    <a:pt x="20" y="36"/>
                    <a:pt x="15" y="36"/>
                  </a:cubicBezTo>
                  <a:cubicBezTo>
                    <a:pt x="15" y="36"/>
                    <a:pt x="14" y="36"/>
                    <a:pt x="14" y="36"/>
                  </a:cubicBezTo>
                  <a:cubicBezTo>
                    <a:pt x="11" y="34"/>
                    <a:pt x="25" y="18"/>
                    <a:pt x="28" y="14"/>
                  </a:cubicBezTo>
                  <a:cubicBezTo>
                    <a:pt x="26" y="17"/>
                    <a:pt x="16" y="27"/>
                    <a:pt x="10" y="27"/>
                  </a:cubicBezTo>
                  <a:cubicBezTo>
                    <a:pt x="9" y="27"/>
                    <a:pt x="8" y="27"/>
                    <a:pt x="7" y="26"/>
                  </a:cubicBezTo>
                  <a:cubicBezTo>
                    <a:pt x="3" y="20"/>
                    <a:pt x="15" y="1"/>
                    <a:pt x="1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2" name="Freeform 1129">
              <a:extLst>
                <a:ext uri="{FF2B5EF4-FFF2-40B4-BE49-F238E27FC236}">
                  <a16:creationId xmlns:a16="http://schemas.microsoft.com/office/drawing/2014/main" id="{931A0A9C-FE74-4B64-9047-32EDFD92963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87699" y="5360988"/>
              <a:ext cx="319088" cy="301625"/>
            </a:xfrm>
            <a:custGeom>
              <a:avLst/>
              <a:gdLst>
                <a:gd name="T0" fmla="*/ 66 w 69"/>
                <a:gd name="T1" fmla="*/ 51 h 65"/>
                <a:gd name="T2" fmla="*/ 49 w 69"/>
                <a:gd name="T3" fmla="*/ 64 h 65"/>
                <a:gd name="T4" fmla="*/ 6 w 69"/>
                <a:gd name="T5" fmla="*/ 40 h 65"/>
                <a:gd name="T6" fmla="*/ 6 w 69"/>
                <a:gd name="T7" fmla="*/ 40 h 65"/>
                <a:gd name="T8" fmla="*/ 1 w 69"/>
                <a:gd name="T9" fmla="*/ 14 h 65"/>
                <a:gd name="T10" fmla="*/ 2 w 69"/>
                <a:gd name="T11" fmla="*/ 4 h 65"/>
                <a:gd name="T12" fmla="*/ 6 w 69"/>
                <a:gd name="T13" fmla="*/ 7 h 65"/>
                <a:gd name="T14" fmla="*/ 10 w 69"/>
                <a:gd name="T15" fmla="*/ 9 h 65"/>
                <a:gd name="T16" fmla="*/ 9 w 69"/>
                <a:gd name="T17" fmla="*/ 3 h 65"/>
                <a:gd name="T18" fmla="*/ 17 w 69"/>
                <a:gd name="T19" fmla="*/ 2 h 65"/>
                <a:gd name="T20" fmla="*/ 39 w 69"/>
                <a:gd name="T21" fmla="*/ 9 h 65"/>
                <a:gd name="T22" fmla="*/ 39 w 69"/>
                <a:gd name="T23" fmla="*/ 9 h 65"/>
                <a:gd name="T24" fmla="*/ 66 w 69"/>
                <a:gd name="T25" fmla="*/ 5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65">
                  <a:moveTo>
                    <a:pt x="66" y="51"/>
                  </a:moveTo>
                  <a:cubicBezTo>
                    <a:pt x="63" y="65"/>
                    <a:pt x="49" y="64"/>
                    <a:pt x="49" y="64"/>
                  </a:cubicBezTo>
                  <a:cubicBezTo>
                    <a:pt x="24" y="65"/>
                    <a:pt x="12" y="53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0" y="27"/>
                    <a:pt x="1" y="14"/>
                    <a:pt x="1" y="14"/>
                  </a:cubicBezTo>
                  <a:cubicBezTo>
                    <a:pt x="1" y="14"/>
                    <a:pt x="0" y="5"/>
                    <a:pt x="2" y="4"/>
                  </a:cubicBezTo>
                  <a:cubicBezTo>
                    <a:pt x="3" y="4"/>
                    <a:pt x="5" y="6"/>
                    <a:pt x="6" y="7"/>
                  </a:cubicBezTo>
                  <a:cubicBezTo>
                    <a:pt x="8" y="8"/>
                    <a:pt x="9" y="9"/>
                    <a:pt x="10" y="9"/>
                  </a:cubicBezTo>
                  <a:cubicBezTo>
                    <a:pt x="11" y="9"/>
                    <a:pt x="9" y="7"/>
                    <a:pt x="9" y="3"/>
                  </a:cubicBezTo>
                  <a:cubicBezTo>
                    <a:pt x="8" y="0"/>
                    <a:pt x="17" y="2"/>
                    <a:pt x="17" y="2"/>
                  </a:cubicBezTo>
                  <a:cubicBezTo>
                    <a:pt x="25" y="4"/>
                    <a:pt x="33" y="6"/>
                    <a:pt x="39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65" y="20"/>
                    <a:pt x="69" y="40"/>
                    <a:pt x="66" y="5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" name="Freeform 1130">
              <a:extLst>
                <a:ext uri="{FF2B5EF4-FFF2-40B4-BE49-F238E27FC236}">
                  <a16:creationId xmlns:a16="http://schemas.microsoft.com/office/drawing/2014/main" id="{DFDBDFE0-EFF1-4CD4-B083-CE90871D3BF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97224" y="5402263"/>
              <a:ext cx="280988" cy="255588"/>
            </a:xfrm>
            <a:custGeom>
              <a:avLst/>
              <a:gdLst>
                <a:gd name="T0" fmla="*/ 33 w 61"/>
                <a:gd name="T1" fmla="*/ 0 h 55"/>
                <a:gd name="T2" fmla="*/ 53 w 61"/>
                <a:gd name="T3" fmla="*/ 24 h 55"/>
                <a:gd name="T4" fmla="*/ 35 w 61"/>
                <a:gd name="T5" fmla="*/ 13 h 55"/>
                <a:gd name="T6" fmla="*/ 35 w 61"/>
                <a:gd name="T7" fmla="*/ 13 h 55"/>
                <a:gd name="T8" fmla="*/ 51 w 61"/>
                <a:gd name="T9" fmla="*/ 37 h 55"/>
                <a:gd name="T10" fmla="*/ 48 w 61"/>
                <a:gd name="T11" fmla="*/ 36 h 55"/>
                <a:gd name="T12" fmla="*/ 32 w 61"/>
                <a:gd name="T13" fmla="*/ 28 h 55"/>
                <a:gd name="T14" fmla="*/ 40 w 61"/>
                <a:gd name="T15" fmla="*/ 42 h 55"/>
                <a:gd name="T16" fmla="*/ 39 w 61"/>
                <a:gd name="T17" fmla="*/ 42 h 55"/>
                <a:gd name="T18" fmla="*/ 17 w 61"/>
                <a:gd name="T19" fmla="*/ 31 h 55"/>
                <a:gd name="T20" fmla="*/ 31 w 61"/>
                <a:gd name="T21" fmla="*/ 50 h 55"/>
                <a:gd name="T22" fmla="*/ 30 w 61"/>
                <a:gd name="T23" fmla="*/ 50 h 55"/>
                <a:gd name="T24" fmla="*/ 0 w 61"/>
                <a:gd name="T25" fmla="*/ 31 h 55"/>
                <a:gd name="T26" fmla="*/ 40 w 61"/>
                <a:gd name="T27" fmla="*/ 55 h 55"/>
                <a:gd name="T28" fmla="*/ 43 w 61"/>
                <a:gd name="T29" fmla="*/ 55 h 55"/>
                <a:gd name="T30" fmla="*/ 43 w 61"/>
                <a:gd name="T31" fmla="*/ 55 h 55"/>
                <a:gd name="T32" fmla="*/ 60 w 61"/>
                <a:gd name="T33" fmla="*/ 42 h 55"/>
                <a:gd name="T34" fmla="*/ 61 w 61"/>
                <a:gd name="T35" fmla="*/ 36 h 55"/>
                <a:gd name="T36" fmla="*/ 33 w 61"/>
                <a:gd name="T3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" h="55">
                  <a:moveTo>
                    <a:pt x="33" y="0"/>
                  </a:moveTo>
                  <a:cubicBezTo>
                    <a:pt x="46" y="9"/>
                    <a:pt x="53" y="23"/>
                    <a:pt x="53" y="24"/>
                  </a:cubicBezTo>
                  <a:cubicBezTo>
                    <a:pt x="45" y="14"/>
                    <a:pt x="37" y="13"/>
                    <a:pt x="35" y="13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48" y="19"/>
                    <a:pt x="54" y="37"/>
                    <a:pt x="51" y="37"/>
                  </a:cubicBezTo>
                  <a:cubicBezTo>
                    <a:pt x="50" y="37"/>
                    <a:pt x="49" y="37"/>
                    <a:pt x="48" y="36"/>
                  </a:cubicBezTo>
                  <a:cubicBezTo>
                    <a:pt x="41" y="29"/>
                    <a:pt x="32" y="28"/>
                    <a:pt x="32" y="28"/>
                  </a:cubicBezTo>
                  <a:cubicBezTo>
                    <a:pt x="36" y="29"/>
                    <a:pt x="46" y="39"/>
                    <a:pt x="40" y="42"/>
                  </a:cubicBezTo>
                  <a:cubicBezTo>
                    <a:pt x="40" y="42"/>
                    <a:pt x="39" y="42"/>
                    <a:pt x="39" y="42"/>
                  </a:cubicBezTo>
                  <a:cubicBezTo>
                    <a:pt x="32" y="42"/>
                    <a:pt x="18" y="32"/>
                    <a:pt x="17" y="31"/>
                  </a:cubicBezTo>
                  <a:cubicBezTo>
                    <a:pt x="24" y="43"/>
                    <a:pt x="46" y="49"/>
                    <a:pt x="31" y="50"/>
                  </a:cubicBezTo>
                  <a:cubicBezTo>
                    <a:pt x="31" y="50"/>
                    <a:pt x="30" y="50"/>
                    <a:pt x="30" y="50"/>
                  </a:cubicBezTo>
                  <a:cubicBezTo>
                    <a:pt x="16" y="50"/>
                    <a:pt x="2" y="32"/>
                    <a:pt x="0" y="31"/>
                  </a:cubicBezTo>
                  <a:cubicBezTo>
                    <a:pt x="6" y="43"/>
                    <a:pt x="17" y="55"/>
                    <a:pt x="40" y="55"/>
                  </a:cubicBezTo>
                  <a:cubicBezTo>
                    <a:pt x="41" y="55"/>
                    <a:pt x="42" y="55"/>
                    <a:pt x="43" y="55"/>
                  </a:cubicBezTo>
                  <a:cubicBezTo>
                    <a:pt x="43" y="55"/>
                    <a:pt x="43" y="55"/>
                    <a:pt x="43" y="55"/>
                  </a:cubicBezTo>
                  <a:cubicBezTo>
                    <a:pt x="46" y="55"/>
                    <a:pt x="58" y="54"/>
                    <a:pt x="60" y="42"/>
                  </a:cubicBezTo>
                  <a:cubicBezTo>
                    <a:pt x="61" y="40"/>
                    <a:pt x="61" y="38"/>
                    <a:pt x="61" y="36"/>
                  </a:cubicBezTo>
                  <a:cubicBezTo>
                    <a:pt x="61" y="25"/>
                    <a:pt x="55" y="9"/>
                    <a:pt x="33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4" name="Freeform 1131">
              <a:extLst>
                <a:ext uri="{FF2B5EF4-FFF2-40B4-BE49-F238E27FC236}">
                  <a16:creationId xmlns:a16="http://schemas.microsoft.com/office/drawing/2014/main" id="{6BDF3B7A-F646-45A5-93F7-4C7529CBF3E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87699" y="5565775"/>
              <a:ext cx="106363" cy="101600"/>
            </a:xfrm>
            <a:custGeom>
              <a:avLst/>
              <a:gdLst>
                <a:gd name="T0" fmla="*/ 0 w 23"/>
                <a:gd name="T1" fmla="*/ 20 h 22"/>
                <a:gd name="T2" fmla="*/ 15 w 23"/>
                <a:gd name="T3" fmla="*/ 19 h 22"/>
                <a:gd name="T4" fmla="*/ 19 w 23"/>
                <a:gd name="T5" fmla="*/ 19 h 22"/>
                <a:gd name="T6" fmla="*/ 20 w 23"/>
                <a:gd name="T7" fmla="*/ 15 h 22"/>
                <a:gd name="T8" fmla="*/ 21 w 23"/>
                <a:gd name="T9" fmla="*/ 0 h 22"/>
                <a:gd name="T10" fmla="*/ 18 w 23"/>
                <a:gd name="T11" fmla="*/ 10 h 22"/>
                <a:gd name="T12" fmla="*/ 16 w 23"/>
                <a:gd name="T13" fmla="*/ 3 h 22"/>
                <a:gd name="T14" fmla="*/ 16 w 23"/>
                <a:gd name="T15" fmla="*/ 13 h 22"/>
                <a:gd name="T16" fmla="*/ 7 w 23"/>
                <a:gd name="T17" fmla="*/ 12 h 22"/>
                <a:gd name="T18" fmla="*/ 12 w 23"/>
                <a:gd name="T19" fmla="*/ 17 h 22"/>
                <a:gd name="T20" fmla="*/ 0 w 23"/>
                <a:gd name="T2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2">
                  <a:moveTo>
                    <a:pt x="0" y="20"/>
                  </a:moveTo>
                  <a:cubicBezTo>
                    <a:pt x="0" y="20"/>
                    <a:pt x="7" y="22"/>
                    <a:pt x="15" y="19"/>
                  </a:cubicBezTo>
                  <a:cubicBezTo>
                    <a:pt x="15" y="19"/>
                    <a:pt x="16" y="20"/>
                    <a:pt x="19" y="19"/>
                  </a:cubicBezTo>
                  <a:cubicBezTo>
                    <a:pt x="21" y="18"/>
                    <a:pt x="20" y="17"/>
                    <a:pt x="20" y="15"/>
                  </a:cubicBezTo>
                  <a:cubicBezTo>
                    <a:pt x="21" y="13"/>
                    <a:pt x="23" y="7"/>
                    <a:pt x="21" y="0"/>
                  </a:cubicBezTo>
                  <a:cubicBezTo>
                    <a:pt x="21" y="0"/>
                    <a:pt x="20" y="7"/>
                    <a:pt x="18" y="10"/>
                  </a:cubicBezTo>
                  <a:cubicBezTo>
                    <a:pt x="18" y="10"/>
                    <a:pt x="17" y="6"/>
                    <a:pt x="16" y="3"/>
                  </a:cubicBezTo>
                  <a:cubicBezTo>
                    <a:pt x="16" y="3"/>
                    <a:pt x="17" y="11"/>
                    <a:pt x="16" y="13"/>
                  </a:cubicBezTo>
                  <a:cubicBezTo>
                    <a:pt x="14" y="16"/>
                    <a:pt x="7" y="12"/>
                    <a:pt x="7" y="12"/>
                  </a:cubicBezTo>
                  <a:cubicBezTo>
                    <a:pt x="7" y="12"/>
                    <a:pt x="10" y="17"/>
                    <a:pt x="12" y="17"/>
                  </a:cubicBezTo>
                  <a:cubicBezTo>
                    <a:pt x="12" y="17"/>
                    <a:pt x="8" y="20"/>
                    <a:pt x="0" y="20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5" name="Freeform 1132">
              <a:extLst>
                <a:ext uri="{FF2B5EF4-FFF2-40B4-BE49-F238E27FC236}">
                  <a16:creationId xmlns:a16="http://schemas.microsoft.com/office/drawing/2014/main" id="{E7FE70A2-9DCB-4679-A4FB-C22B401175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55950" y="5638800"/>
              <a:ext cx="60325" cy="38100"/>
            </a:xfrm>
            <a:custGeom>
              <a:avLst/>
              <a:gdLst>
                <a:gd name="T0" fmla="*/ 0 w 13"/>
                <a:gd name="T1" fmla="*/ 4 h 8"/>
                <a:gd name="T2" fmla="*/ 7 w 13"/>
                <a:gd name="T3" fmla="*/ 8 h 8"/>
                <a:gd name="T4" fmla="*/ 13 w 13"/>
                <a:gd name="T5" fmla="*/ 7 h 8"/>
                <a:gd name="T6" fmla="*/ 3 w 13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8">
                  <a:moveTo>
                    <a:pt x="0" y="4"/>
                  </a:moveTo>
                  <a:cubicBezTo>
                    <a:pt x="0" y="4"/>
                    <a:pt x="2" y="3"/>
                    <a:pt x="7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6" y="4"/>
                    <a:pt x="3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6" name="Freeform 1133">
              <a:extLst>
                <a:ext uri="{FF2B5EF4-FFF2-40B4-BE49-F238E27FC236}">
                  <a16:creationId xmlns:a16="http://schemas.microsoft.com/office/drawing/2014/main" id="{C607DCCA-BAB6-4E12-8395-A0675BD737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24312" y="5148263"/>
              <a:ext cx="319088" cy="306388"/>
            </a:xfrm>
            <a:custGeom>
              <a:avLst/>
              <a:gdLst>
                <a:gd name="T0" fmla="*/ 66 w 69"/>
                <a:gd name="T1" fmla="*/ 52 h 66"/>
                <a:gd name="T2" fmla="*/ 49 w 69"/>
                <a:gd name="T3" fmla="*/ 65 h 66"/>
                <a:gd name="T4" fmla="*/ 6 w 69"/>
                <a:gd name="T5" fmla="*/ 41 h 66"/>
                <a:gd name="T6" fmla="*/ 6 w 69"/>
                <a:gd name="T7" fmla="*/ 41 h 66"/>
                <a:gd name="T8" fmla="*/ 1 w 69"/>
                <a:gd name="T9" fmla="*/ 14 h 66"/>
                <a:gd name="T10" fmla="*/ 2 w 69"/>
                <a:gd name="T11" fmla="*/ 5 h 66"/>
                <a:gd name="T12" fmla="*/ 6 w 69"/>
                <a:gd name="T13" fmla="*/ 8 h 66"/>
                <a:gd name="T14" fmla="*/ 10 w 69"/>
                <a:gd name="T15" fmla="*/ 10 h 66"/>
                <a:gd name="T16" fmla="*/ 9 w 69"/>
                <a:gd name="T17" fmla="*/ 4 h 66"/>
                <a:gd name="T18" fmla="*/ 17 w 69"/>
                <a:gd name="T19" fmla="*/ 3 h 66"/>
                <a:gd name="T20" fmla="*/ 39 w 69"/>
                <a:gd name="T21" fmla="*/ 9 h 66"/>
                <a:gd name="T22" fmla="*/ 39 w 69"/>
                <a:gd name="T23" fmla="*/ 9 h 66"/>
                <a:gd name="T24" fmla="*/ 66 w 69"/>
                <a:gd name="T25" fmla="*/ 5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66">
                  <a:moveTo>
                    <a:pt x="66" y="52"/>
                  </a:moveTo>
                  <a:cubicBezTo>
                    <a:pt x="63" y="66"/>
                    <a:pt x="49" y="65"/>
                    <a:pt x="49" y="65"/>
                  </a:cubicBezTo>
                  <a:cubicBezTo>
                    <a:pt x="24" y="66"/>
                    <a:pt x="12" y="53"/>
                    <a:pt x="6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0" y="28"/>
                    <a:pt x="1" y="14"/>
                    <a:pt x="1" y="14"/>
                  </a:cubicBezTo>
                  <a:cubicBezTo>
                    <a:pt x="1" y="14"/>
                    <a:pt x="0" y="5"/>
                    <a:pt x="2" y="5"/>
                  </a:cubicBezTo>
                  <a:cubicBezTo>
                    <a:pt x="3" y="5"/>
                    <a:pt x="5" y="6"/>
                    <a:pt x="6" y="8"/>
                  </a:cubicBezTo>
                  <a:cubicBezTo>
                    <a:pt x="8" y="9"/>
                    <a:pt x="9" y="10"/>
                    <a:pt x="10" y="10"/>
                  </a:cubicBezTo>
                  <a:cubicBezTo>
                    <a:pt x="11" y="10"/>
                    <a:pt x="10" y="8"/>
                    <a:pt x="9" y="4"/>
                  </a:cubicBezTo>
                  <a:cubicBezTo>
                    <a:pt x="8" y="0"/>
                    <a:pt x="17" y="3"/>
                    <a:pt x="17" y="3"/>
                  </a:cubicBezTo>
                  <a:cubicBezTo>
                    <a:pt x="25" y="4"/>
                    <a:pt x="33" y="7"/>
                    <a:pt x="39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65" y="21"/>
                    <a:pt x="69" y="40"/>
                    <a:pt x="66" y="52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7" name="Freeform 1134">
              <a:extLst>
                <a:ext uri="{FF2B5EF4-FFF2-40B4-BE49-F238E27FC236}">
                  <a16:creationId xmlns:a16="http://schemas.microsoft.com/office/drawing/2014/main" id="{0ADDA0A1-F6E6-4E9B-8CFB-186D4929D6A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33837" y="5189538"/>
              <a:ext cx="280988" cy="260350"/>
            </a:xfrm>
            <a:custGeom>
              <a:avLst/>
              <a:gdLst>
                <a:gd name="T0" fmla="*/ 33 w 61"/>
                <a:gd name="T1" fmla="*/ 0 h 56"/>
                <a:gd name="T2" fmla="*/ 53 w 61"/>
                <a:gd name="T3" fmla="*/ 25 h 56"/>
                <a:gd name="T4" fmla="*/ 35 w 61"/>
                <a:gd name="T5" fmla="*/ 14 h 56"/>
                <a:gd name="T6" fmla="*/ 35 w 61"/>
                <a:gd name="T7" fmla="*/ 14 h 56"/>
                <a:gd name="T8" fmla="*/ 51 w 61"/>
                <a:gd name="T9" fmla="*/ 38 h 56"/>
                <a:gd name="T10" fmla="*/ 48 w 61"/>
                <a:gd name="T11" fmla="*/ 37 h 56"/>
                <a:gd name="T12" fmla="*/ 32 w 61"/>
                <a:gd name="T13" fmla="*/ 28 h 56"/>
                <a:gd name="T14" fmla="*/ 40 w 61"/>
                <a:gd name="T15" fmla="*/ 43 h 56"/>
                <a:gd name="T16" fmla="*/ 39 w 61"/>
                <a:gd name="T17" fmla="*/ 43 h 56"/>
                <a:gd name="T18" fmla="*/ 17 w 61"/>
                <a:gd name="T19" fmla="*/ 32 h 56"/>
                <a:gd name="T20" fmla="*/ 31 w 61"/>
                <a:gd name="T21" fmla="*/ 50 h 56"/>
                <a:gd name="T22" fmla="*/ 30 w 61"/>
                <a:gd name="T23" fmla="*/ 50 h 56"/>
                <a:gd name="T24" fmla="*/ 0 w 61"/>
                <a:gd name="T25" fmla="*/ 32 h 56"/>
                <a:gd name="T26" fmla="*/ 40 w 61"/>
                <a:gd name="T27" fmla="*/ 56 h 56"/>
                <a:gd name="T28" fmla="*/ 43 w 61"/>
                <a:gd name="T29" fmla="*/ 56 h 56"/>
                <a:gd name="T30" fmla="*/ 43 w 61"/>
                <a:gd name="T31" fmla="*/ 56 h 56"/>
                <a:gd name="T32" fmla="*/ 60 w 61"/>
                <a:gd name="T33" fmla="*/ 43 h 56"/>
                <a:gd name="T34" fmla="*/ 61 w 61"/>
                <a:gd name="T35" fmla="*/ 37 h 56"/>
                <a:gd name="T36" fmla="*/ 33 w 61"/>
                <a:gd name="T3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" h="56">
                  <a:moveTo>
                    <a:pt x="33" y="0"/>
                  </a:moveTo>
                  <a:cubicBezTo>
                    <a:pt x="46" y="10"/>
                    <a:pt x="53" y="24"/>
                    <a:pt x="53" y="25"/>
                  </a:cubicBezTo>
                  <a:cubicBezTo>
                    <a:pt x="45" y="14"/>
                    <a:pt x="37" y="14"/>
                    <a:pt x="35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48" y="19"/>
                    <a:pt x="54" y="38"/>
                    <a:pt x="51" y="38"/>
                  </a:cubicBezTo>
                  <a:cubicBezTo>
                    <a:pt x="50" y="38"/>
                    <a:pt x="49" y="38"/>
                    <a:pt x="48" y="37"/>
                  </a:cubicBezTo>
                  <a:cubicBezTo>
                    <a:pt x="41" y="30"/>
                    <a:pt x="32" y="28"/>
                    <a:pt x="32" y="28"/>
                  </a:cubicBezTo>
                  <a:cubicBezTo>
                    <a:pt x="36" y="30"/>
                    <a:pt x="46" y="40"/>
                    <a:pt x="40" y="43"/>
                  </a:cubicBezTo>
                  <a:cubicBezTo>
                    <a:pt x="40" y="43"/>
                    <a:pt x="39" y="43"/>
                    <a:pt x="39" y="43"/>
                  </a:cubicBezTo>
                  <a:cubicBezTo>
                    <a:pt x="32" y="43"/>
                    <a:pt x="18" y="33"/>
                    <a:pt x="17" y="32"/>
                  </a:cubicBezTo>
                  <a:cubicBezTo>
                    <a:pt x="24" y="44"/>
                    <a:pt x="46" y="50"/>
                    <a:pt x="31" y="50"/>
                  </a:cubicBezTo>
                  <a:cubicBezTo>
                    <a:pt x="31" y="50"/>
                    <a:pt x="30" y="50"/>
                    <a:pt x="30" y="50"/>
                  </a:cubicBezTo>
                  <a:cubicBezTo>
                    <a:pt x="16" y="50"/>
                    <a:pt x="2" y="33"/>
                    <a:pt x="0" y="32"/>
                  </a:cubicBezTo>
                  <a:cubicBezTo>
                    <a:pt x="6" y="44"/>
                    <a:pt x="17" y="56"/>
                    <a:pt x="40" y="56"/>
                  </a:cubicBezTo>
                  <a:cubicBezTo>
                    <a:pt x="41" y="56"/>
                    <a:pt x="42" y="56"/>
                    <a:pt x="43" y="56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6" y="56"/>
                    <a:pt x="58" y="55"/>
                    <a:pt x="60" y="43"/>
                  </a:cubicBezTo>
                  <a:cubicBezTo>
                    <a:pt x="61" y="41"/>
                    <a:pt x="61" y="39"/>
                    <a:pt x="61" y="37"/>
                  </a:cubicBezTo>
                  <a:cubicBezTo>
                    <a:pt x="61" y="25"/>
                    <a:pt x="55" y="10"/>
                    <a:pt x="33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8" name="Freeform 1135">
              <a:extLst>
                <a:ext uri="{FF2B5EF4-FFF2-40B4-BE49-F238E27FC236}">
                  <a16:creationId xmlns:a16="http://schemas.microsoft.com/office/drawing/2014/main" id="{A127C334-5BD2-4292-B1F1-F2EA2EC853F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24312" y="5351463"/>
              <a:ext cx="106363" cy="107950"/>
            </a:xfrm>
            <a:custGeom>
              <a:avLst/>
              <a:gdLst>
                <a:gd name="T0" fmla="*/ 0 w 23"/>
                <a:gd name="T1" fmla="*/ 21 h 23"/>
                <a:gd name="T2" fmla="*/ 15 w 23"/>
                <a:gd name="T3" fmla="*/ 20 h 23"/>
                <a:gd name="T4" fmla="*/ 19 w 23"/>
                <a:gd name="T5" fmla="*/ 20 h 23"/>
                <a:gd name="T6" fmla="*/ 20 w 23"/>
                <a:gd name="T7" fmla="*/ 15 h 23"/>
                <a:gd name="T8" fmla="*/ 21 w 23"/>
                <a:gd name="T9" fmla="*/ 0 h 23"/>
                <a:gd name="T10" fmla="*/ 18 w 23"/>
                <a:gd name="T11" fmla="*/ 11 h 23"/>
                <a:gd name="T12" fmla="*/ 16 w 23"/>
                <a:gd name="T13" fmla="*/ 4 h 23"/>
                <a:gd name="T14" fmla="*/ 16 w 23"/>
                <a:gd name="T15" fmla="*/ 14 h 23"/>
                <a:gd name="T16" fmla="*/ 7 w 23"/>
                <a:gd name="T17" fmla="*/ 13 h 23"/>
                <a:gd name="T18" fmla="*/ 12 w 23"/>
                <a:gd name="T19" fmla="*/ 18 h 23"/>
                <a:gd name="T20" fmla="*/ 0 w 23"/>
                <a:gd name="T21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3">
                  <a:moveTo>
                    <a:pt x="0" y="21"/>
                  </a:moveTo>
                  <a:cubicBezTo>
                    <a:pt x="0" y="21"/>
                    <a:pt x="7" y="23"/>
                    <a:pt x="15" y="20"/>
                  </a:cubicBezTo>
                  <a:cubicBezTo>
                    <a:pt x="15" y="20"/>
                    <a:pt x="17" y="21"/>
                    <a:pt x="19" y="20"/>
                  </a:cubicBezTo>
                  <a:cubicBezTo>
                    <a:pt x="21" y="19"/>
                    <a:pt x="20" y="17"/>
                    <a:pt x="20" y="15"/>
                  </a:cubicBezTo>
                  <a:cubicBezTo>
                    <a:pt x="21" y="13"/>
                    <a:pt x="23" y="8"/>
                    <a:pt x="21" y="0"/>
                  </a:cubicBezTo>
                  <a:cubicBezTo>
                    <a:pt x="21" y="0"/>
                    <a:pt x="20" y="8"/>
                    <a:pt x="18" y="11"/>
                  </a:cubicBezTo>
                  <a:cubicBezTo>
                    <a:pt x="18" y="11"/>
                    <a:pt x="17" y="7"/>
                    <a:pt x="16" y="4"/>
                  </a:cubicBezTo>
                  <a:cubicBezTo>
                    <a:pt x="16" y="4"/>
                    <a:pt x="17" y="12"/>
                    <a:pt x="16" y="14"/>
                  </a:cubicBezTo>
                  <a:cubicBezTo>
                    <a:pt x="14" y="17"/>
                    <a:pt x="7" y="13"/>
                    <a:pt x="7" y="13"/>
                  </a:cubicBezTo>
                  <a:cubicBezTo>
                    <a:pt x="7" y="13"/>
                    <a:pt x="10" y="17"/>
                    <a:pt x="12" y="18"/>
                  </a:cubicBezTo>
                  <a:cubicBezTo>
                    <a:pt x="12" y="18"/>
                    <a:pt x="8" y="21"/>
                    <a:pt x="0" y="21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9" name="Freeform 1136">
              <a:extLst>
                <a:ext uri="{FF2B5EF4-FFF2-40B4-BE49-F238E27FC236}">
                  <a16:creationId xmlns:a16="http://schemas.microsoft.com/office/drawing/2014/main" id="{1390A1F8-B2FC-4A7D-B7AF-5EEF15A95AD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992562" y="5430838"/>
              <a:ext cx="58738" cy="31750"/>
            </a:xfrm>
            <a:custGeom>
              <a:avLst/>
              <a:gdLst>
                <a:gd name="T0" fmla="*/ 0 w 13"/>
                <a:gd name="T1" fmla="*/ 3 h 7"/>
                <a:gd name="T2" fmla="*/ 7 w 13"/>
                <a:gd name="T3" fmla="*/ 7 h 7"/>
                <a:gd name="T4" fmla="*/ 13 w 13"/>
                <a:gd name="T5" fmla="*/ 7 h 7"/>
                <a:gd name="T6" fmla="*/ 3 w 13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7">
                  <a:moveTo>
                    <a:pt x="0" y="3"/>
                  </a:moveTo>
                  <a:cubicBezTo>
                    <a:pt x="0" y="3"/>
                    <a:pt x="2" y="3"/>
                    <a:pt x="7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6" y="4"/>
                    <a:pt x="3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0" name="Freeform 1137">
              <a:extLst>
                <a:ext uri="{FF2B5EF4-FFF2-40B4-BE49-F238E27FC236}">
                  <a16:creationId xmlns:a16="http://schemas.microsoft.com/office/drawing/2014/main" id="{727F96A8-44C0-4E2C-9E24-0DCF4AFE11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00463" y="5235575"/>
              <a:ext cx="304800" cy="246063"/>
            </a:xfrm>
            <a:custGeom>
              <a:avLst/>
              <a:gdLst>
                <a:gd name="T0" fmla="*/ 1 w 66"/>
                <a:gd name="T1" fmla="*/ 34 h 53"/>
                <a:gd name="T2" fmla="*/ 13 w 66"/>
                <a:gd name="T3" fmla="*/ 48 h 53"/>
                <a:gd name="T4" fmla="*/ 54 w 66"/>
                <a:gd name="T5" fmla="*/ 35 h 53"/>
                <a:gd name="T6" fmla="*/ 54 w 66"/>
                <a:gd name="T7" fmla="*/ 35 h 53"/>
                <a:gd name="T8" fmla="*/ 63 w 66"/>
                <a:gd name="T9" fmla="*/ 14 h 53"/>
                <a:gd name="T10" fmla="*/ 64 w 66"/>
                <a:gd name="T11" fmla="*/ 6 h 53"/>
                <a:gd name="T12" fmla="*/ 60 w 66"/>
                <a:gd name="T13" fmla="*/ 7 h 53"/>
                <a:gd name="T14" fmla="*/ 57 w 66"/>
                <a:gd name="T15" fmla="*/ 8 h 53"/>
                <a:gd name="T16" fmla="*/ 58 w 66"/>
                <a:gd name="T17" fmla="*/ 3 h 53"/>
                <a:gd name="T18" fmla="*/ 52 w 66"/>
                <a:gd name="T19" fmla="*/ 1 h 53"/>
                <a:gd name="T20" fmla="*/ 32 w 66"/>
                <a:gd name="T21" fmla="*/ 2 h 53"/>
                <a:gd name="T22" fmla="*/ 32 w 66"/>
                <a:gd name="T23" fmla="*/ 2 h 53"/>
                <a:gd name="T24" fmla="*/ 1 w 66"/>
                <a:gd name="T25" fmla="*/ 3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53">
                  <a:moveTo>
                    <a:pt x="1" y="34"/>
                  </a:moveTo>
                  <a:cubicBezTo>
                    <a:pt x="0" y="46"/>
                    <a:pt x="13" y="48"/>
                    <a:pt x="13" y="48"/>
                  </a:cubicBezTo>
                  <a:cubicBezTo>
                    <a:pt x="34" y="53"/>
                    <a:pt x="46" y="45"/>
                    <a:pt x="54" y="35"/>
                  </a:cubicBezTo>
                  <a:cubicBezTo>
                    <a:pt x="54" y="35"/>
                    <a:pt x="54" y="35"/>
                    <a:pt x="54" y="35"/>
                  </a:cubicBezTo>
                  <a:cubicBezTo>
                    <a:pt x="61" y="25"/>
                    <a:pt x="63" y="14"/>
                    <a:pt x="63" y="14"/>
                  </a:cubicBezTo>
                  <a:cubicBezTo>
                    <a:pt x="63" y="14"/>
                    <a:pt x="66" y="6"/>
                    <a:pt x="64" y="6"/>
                  </a:cubicBezTo>
                  <a:cubicBezTo>
                    <a:pt x="63" y="5"/>
                    <a:pt x="61" y="6"/>
                    <a:pt x="60" y="7"/>
                  </a:cubicBezTo>
                  <a:cubicBezTo>
                    <a:pt x="58" y="8"/>
                    <a:pt x="57" y="8"/>
                    <a:pt x="57" y="8"/>
                  </a:cubicBezTo>
                  <a:cubicBezTo>
                    <a:pt x="55" y="8"/>
                    <a:pt x="57" y="6"/>
                    <a:pt x="58" y="3"/>
                  </a:cubicBezTo>
                  <a:cubicBezTo>
                    <a:pt x="59" y="0"/>
                    <a:pt x="52" y="1"/>
                    <a:pt x="52" y="1"/>
                  </a:cubicBezTo>
                  <a:cubicBezTo>
                    <a:pt x="44" y="1"/>
                    <a:pt x="37" y="1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7" y="8"/>
                    <a:pt x="1" y="23"/>
                    <a:pt x="1" y="34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1" name="Freeform 1138">
              <a:extLst>
                <a:ext uri="{FF2B5EF4-FFF2-40B4-BE49-F238E27FC236}">
                  <a16:creationId xmlns:a16="http://schemas.microsoft.com/office/drawing/2014/main" id="{0A0BECF1-EDE5-47A7-8DF1-AC493A6C9D0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56025" y="5245100"/>
              <a:ext cx="244475" cy="222250"/>
            </a:xfrm>
            <a:custGeom>
              <a:avLst/>
              <a:gdLst>
                <a:gd name="T0" fmla="*/ 31 w 53"/>
                <a:gd name="T1" fmla="*/ 0 h 48"/>
                <a:gd name="T2" fmla="*/ 0 w 53"/>
                <a:gd name="T3" fmla="*/ 32 h 48"/>
                <a:gd name="T4" fmla="*/ 0 w 53"/>
                <a:gd name="T5" fmla="*/ 32 h 48"/>
                <a:gd name="T6" fmla="*/ 12 w 53"/>
                <a:gd name="T7" fmla="*/ 46 h 48"/>
                <a:gd name="T8" fmla="*/ 25 w 53"/>
                <a:gd name="T9" fmla="*/ 48 h 48"/>
                <a:gd name="T10" fmla="*/ 53 w 53"/>
                <a:gd name="T11" fmla="*/ 33 h 48"/>
                <a:gd name="T12" fmla="*/ 27 w 53"/>
                <a:gd name="T13" fmla="*/ 44 h 48"/>
                <a:gd name="T14" fmla="*/ 23 w 53"/>
                <a:gd name="T15" fmla="*/ 44 h 48"/>
                <a:gd name="T16" fmla="*/ 38 w 53"/>
                <a:gd name="T17" fmla="*/ 30 h 48"/>
                <a:gd name="T18" fmla="*/ 20 w 53"/>
                <a:gd name="T19" fmla="*/ 36 h 48"/>
                <a:gd name="T20" fmla="*/ 17 w 53"/>
                <a:gd name="T21" fmla="*/ 35 h 48"/>
                <a:gd name="T22" fmla="*/ 26 w 53"/>
                <a:gd name="T23" fmla="*/ 25 h 48"/>
                <a:gd name="T24" fmla="*/ 26 w 53"/>
                <a:gd name="T25" fmla="*/ 25 h 48"/>
                <a:gd name="T26" fmla="*/ 11 w 53"/>
                <a:gd name="T27" fmla="*/ 29 h 48"/>
                <a:gd name="T28" fmla="*/ 9 w 53"/>
                <a:gd name="T29" fmla="*/ 29 h 48"/>
                <a:gd name="T30" fmla="*/ 26 w 53"/>
                <a:gd name="T31" fmla="*/ 12 h 48"/>
                <a:gd name="T32" fmla="*/ 24 w 53"/>
                <a:gd name="T33" fmla="*/ 11 h 48"/>
                <a:gd name="T34" fmla="*/ 9 w 53"/>
                <a:gd name="T35" fmla="*/ 17 h 48"/>
                <a:gd name="T36" fmla="*/ 31 w 53"/>
                <a:gd name="T3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48">
                  <a:moveTo>
                    <a:pt x="31" y="0"/>
                  </a:moveTo>
                  <a:cubicBezTo>
                    <a:pt x="6" y="6"/>
                    <a:pt x="0" y="21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44"/>
                    <a:pt x="12" y="46"/>
                    <a:pt x="12" y="46"/>
                  </a:cubicBezTo>
                  <a:cubicBezTo>
                    <a:pt x="17" y="47"/>
                    <a:pt x="21" y="48"/>
                    <a:pt x="25" y="48"/>
                  </a:cubicBezTo>
                  <a:cubicBezTo>
                    <a:pt x="38" y="48"/>
                    <a:pt x="47" y="41"/>
                    <a:pt x="53" y="33"/>
                  </a:cubicBezTo>
                  <a:cubicBezTo>
                    <a:pt x="52" y="34"/>
                    <a:pt x="39" y="44"/>
                    <a:pt x="27" y="44"/>
                  </a:cubicBezTo>
                  <a:cubicBezTo>
                    <a:pt x="26" y="44"/>
                    <a:pt x="25" y="44"/>
                    <a:pt x="23" y="44"/>
                  </a:cubicBezTo>
                  <a:cubicBezTo>
                    <a:pt x="11" y="40"/>
                    <a:pt x="30" y="39"/>
                    <a:pt x="38" y="30"/>
                  </a:cubicBezTo>
                  <a:cubicBezTo>
                    <a:pt x="38" y="31"/>
                    <a:pt x="26" y="36"/>
                    <a:pt x="20" y="36"/>
                  </a:cubicBezTo>
                  <a:cubicBezTo>
                    <a:pt x="18" y="36"/>
                    <a:pt x="17" y="36"/>
                    <a:pt x="17" y="35"/>
                  </a:cubicBezTo>
                  <a:cubicBezTo>
                    <a:pt x="13" y="32"/>
                    <a:pt x="23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3" y="25"/>
                    <a:pt x="17" y="25"/>
                    <a:pt x="11" y="29"/>
                  </a:cubicBezTo>
                  <a:cubicBezTo>
                    <a:pt x="10" y="29"/>
                    <a:pt x="9" y="29"/>
                    <a:pt x="9" y="29"/>
                  </a:cubicBezTo>
                  <a:cubicBezTo>
                    <a:pt x="5" y="29"/>
                    <a:pt x="14" y="14"/>
                    <a:pt x="26" y="12"/>
                  </a:cubicBezTo>
                  <a:cubicBezTo>
                    <a:pt x="26" y="12"/>
                    <a:pt x="25" y="11"/>
                    <a:pt x="24" y="11"/>
                  </a:cubicBezTo>
                  <a:cubicBezTo>
                    <a:pt x="21" y="11"/>
                    <a:pt x="15" y="12"/>
                    <a:pt x="9" y="17"/>
                  </a:cubicBezTo>
                  <a:cubicBezTo>
                    <a:pt x="9" y="17"/>
                    <a:pt x="18" y="6"/>
                    <a:pt x="31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2" name="Freeform 1139">
              <a:extLst>
                <a:ext uri="{FF2B5EF4-FFF2-40B4-BE49-F238E27FC236}">
                  <a16:creationId xmlns:a16="http://schemas.microsoft.com/office/drawing/2014/main" id="{6E8A0585-C261-481C-AF3D-D21AAA07CA5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937000" y="5360988"/>
              <a:ext cx="77788" cy="101600"/>
            </a:xfrm>
            <a:custGeom>
              <a:avLst/>
              <a:gdLst>
                <a:gd name="T0" fmla="*/ 17 w 17"/>
                <a:gd name="T1" fmla="*/ 21 h 22"/>
                <a:gd name="T2" fmla="*/ 5 w 17"/>
                <a:gd name="T3" fmla="*/ 18 h 22"/>
                <a:gd name="T4" fmla="*/ 2 w 17"/>
                <a:gd name="T5" fmla="*/ 17 h 22"/>
                <a:gd name="T6" fmla="*/ 1 w 17"/>
                <a:gd name="T7" fmla="*/ 13 h 22"/>
                <a:gd name="T8" fmla="*/ 3 w 17"/>
                <a:gd name="T9" fmla="*/ 0 h 22"/>
                <a:gd name="T10" fmla="*/ 4 w 17"/>
                <a:gd name="T11" fmla="*/ 10 h 22"/>
                <a:gd name="T12" fmla="*/ 7 w 17"/>
                <a:gd name="T13" fmla="*/ 4 h 22"/>
                <a:gd name="T14" fmla="*/ 5 w 17"/>
                <a:gd name="T15" fmla="*/ 13 h 22"/>
                <a:gd name="T16" fmla="*/ 13 w 17"/>
                <a:gd name="T17" fmla="*/ 14 h 22"/>
                <a:gd name="T18" fmla="*/ 8 w 17"/>
                <a:gd name="T19" fmla="*/ 17 h 22"/>
                <a:gd name="T20" fmla="*/ 17 w 17"/>
                <a:gd name="T2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2">
                  <a:moveTo>
                    <a:pt x="17" y="21"/>
                  </a:moveTo>
                  <a:cubicBezTo>
                    <a:pt x="17" y="21"/>
                    <a:pt x="11" y="22"/>
                    <a:pt x="5" y="18"/>
                  </a:cubicBezTo>
                  <a:cubicBezTo>
                    <a:pt x="5" y="18"/>
                    <a:pt x="3" y="19"/>
                    <a:pt x="2" y="17"/>
                  </a:cubicBezTo>
                  <a:cubicBezTo>
                    <a:pt x="0" y="16"/>
                    <a:pt x="1" y="15"/>
                    <a:pt x="1" y="13"/>
                  </a:cubicBezTo>
                  <a:cubicBezTo>
                    <a:pt x="1" y="11"/>
                    <a:pt x="0" y="6"/>
                    <a:pt x="3" y="0"/>
                  </a:cubicBezTo>
                  <a:cubicBezTo>
                    <a:pt x="3" y="0"/>
                    <a:pt x="3" y="7"/>
                    <a:pt x="4" y="10"/>
                  </a:cubicBezTo>
                  <a:cubicBezTo>
                    <a:pt x="4" y="10"/>
                    <a:pt x="5" y="6"/>
                    <a:pt x="7" y="4"/>
                  </a:cubicBezTo>
                  <a:cubicBezTo>
                    <a:pt x="7" y="4"/>
                    <a:pt x="5" y="11"/>
                    <a:pt x="5" y="13"/>
                  </a:cubicBezTo>
                  <a:cubicBezTo>
                    <a:pt x="7" y="16"/>
                    <a:pt x="13" y="14"/>
                    <a:pt x="13" y="14"/>
                  </a:cubicBezTo>
                  <a:cubicBezTo>
                    <a:pt x="13" y="14"/>
                    <a:pt x="10" y="17"/>
                    <a:pt x="8" y="17"/>
                  </a:cubicBezTo>
                  <a:cubicBezTo>
                    <a:pt x="8" y="17"/>
                    <a:pt x="10" y="20"/>
                    <a:pt x="17" y="21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3" name="Freeform 1140">
              <a:extLst>
                <a:ext uri="{FF2B5EF4-FFF2-40B4-BE49-F238E27FC236}">
                  <a16:creationId xmlns:a16="http://schemas.microsoft.com/office/drawing/2014/main" id="{D18780B5-9054-40DE-84F6-3911018761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00500" y="5426075"/>
              <a:ext cx="50800" cy="28575"/>
            </a:xfrm>
            <a:custGeom>
              <a:avLst/>
              <a:gdLst>
                <a:gd name="T0" fmla="*/ 11 w 11"/>
                <a:gd name="T1" fmla="*/ 4 h 6"/>
                <a:gd name="T2" fmla="*/ 4 w 11"/>
                <a:gd name="T3" fmla="*/ 6 h 6"/>
                <a:gd name="T4" fmla="*/ 0 w 11"/>
                <a:gd name="T5" fmla="*/ 4 h 6"/>
                <a:gd name="T6" fmla="*/ 9 w 11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6">
                  <a:moveTo>
                    <a:pt x="11" y="4"/>
                  </a:moveTo>
                  <a:cubicBezTo>
                    <a:pt x="11" y="4"/>
                    <a:pt x="10" y="4"/>
                    <a:pt x="4" y="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6" y="4"/>
                    <a:pt x="9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33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/>
            </a:gs>
            <a:gs pos="100000">
              <a:schemeClr val="accent4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41AF6E22-54F9-4B21-84F7-42549EACE767}"/>
              </a:ext>
            </a:extLst>
          </p:cNvPr>
          <p:cNvSpPr>
            <a:spLocks/>
          </p:cNvSpPr>
          <p:nvPr/>
        </p:nvSpPr>
        <p:spPr bwMode="auto">
          <a:xfrm>
            <a:off x="0" y="5797997"/>
            <a:ext cx="12192000" cy="1060003"/>
          </a:xfrm>
          <a:custGeom>
            <a:avLst/>
            <a:gdLst>
              <a:gd name="T0" fmla="*/ 2147 w 2148"/>
              <a:gd name="T1" fmla="*/ 0 h 441"/>
              <a:gd name="T2" fmla="*/ 2106 w 2148"/>
              <a:gd name="T3" fmla="*/ 17 h 441"/>
              <a:gd name="T4" fmla="*/ 2100 w 2148"/>
              <a:gd name="T5" fmla="*/ 17 h 441"/>
              <a:gd name="T6" fmla="*/ 2089 w 2148"/>
              <a:gd name="T7" fmla="*/ 16 h 441"/>
              <a:gd name="T8" fmla="*/ 2078 w 2148"/>
              <a:gd name="T9" fmla="*/ 15 h 441"/>
              <a:gd name="T10" fmla="*/ 2054 w 2148"/>
              <a:gd name="T11" fmla="*/ 20 h 441"/>
              <a:gd name="T12" fmla="*/ 2001 w 2148"/>
              <a:gd name="T13" fmla="*/ 88 h 441"/>
              <a:gd name="T14" fmla="*/ 1984 w 2148"/>
              <a:gd name="T15" fmla="*/ 90 h 441"/>
              <a:gd name="T16" fmla="*/ 1968 w 2148"/>
              <a:gd name="T17" fmla="*/ 88 h 441"/>
              <a:gd name="T18" fmla="*/ 1955 w 2148"/>
              <a:gd name="T19" fmla="*/ 87 h 441"/>
              <a:gd name="T20" fmla="*/ 1946 w 2148"/>
              <a:gd name="T21" fmla="*/ 88 h 441"/>
              <a:gd name="T22" fmla="*/ 1896 w 2148"/>
              <a:gd name="T23" fmla="*/ 131 h 441"/>
              <a:gd name="T24" fmla="*/ 1815 w 2148"/>
              <a:gd name="T25" fmla="*/ 171 h 441"/>
              <a:gd name="T26" fmla="*/ 1715 w 2148"/>
              <a:gd name="T27" fmla="*/ 201 h 441"/>
              <a:gd name="T28" fmla="*/ 1621 w 2148"/>
              <a:gd name="T29" fmla="*/ 197 h 441"/>
              <a:gd name="T30" fmla="*/ 1615 w 2148"/>
              <a:gd name="T31" fmla="*/ 197 h 441"/>
              <a:gd name="T32" fmla="*/ 1473 w 2148"/>
              <a:gd name="T33" fmla="*/ 233 h 441"/>
              <a:gd name="T34" fmla="*/ 1298 w 2148"/>
              <a:gd name="T35" fmla="*/ 269 h 441"/>
              <a:gd name="T36" fmla="*/ 1173 w 2148"/>
              <a:gd name="T37" fmla="*/ 248 h 441"/>
              <a:gd name="T38" fmla="*/ 983 w 2148"/>
              <a:gd name="T39" fmla="*/ 211 h 441"/>
              <a:gd name="T40" fmla="*/ 871 w 2148"/>
              <a:gd name="T41" fmla="*/ 230 h 441"/>
              <a:gd name="T42" fmla="*/ 859 w 2148"/>
              <a:gd name="T43" fmla="*/ 231 h 441"/>
              <a:gd name="T44" fmla="*/ 768 w 2148"/>
              <a:gd name="T45" fmla="*/ 196 h 441"/>
              <a:gd name="T46" fmla="*/ 732 w 2148"/>
              <a:gd name="T47" fmla="*/ 183 h 441"/>
              <a:gd name="T48" fmla="*/ 688 w 2148"/>
              <a:gd name="T49" fmla="*/ 191 h 441"/>
              <a:gd name="T50" fmla="*/ 642 w 2148"/>
              <a:gd name="T51" fmla="*/ 167 h 441"/>
              <a:gd name="T52" fmla="*/ 635 w 2148"/>
              <a:gd name="T53" fmla="*/ 166 h 441"/>
              <a:gd name="T54" fmla="*/ 604 w 2148"/>
              <a:gd name="T55" fmla="*/ 173 h 441"/>
              <a:gd name="T56" fmla="*/ 573 w 2148"/>
              <a:gd name="T57" fmla="*/ 179 h 441"/>
              <a:gd name="T58" fmla="*/ 570 w 2148"/>
              <a:gd name="T59" fmla="*/ 179 h 441"/>
              <a:gd name="T60" fmla="*/ 529 w 2148"/>
              <a:gd name="T61" fmla="*/ 143 h 441"/>
              <a:gd name="T62" fmla="*/ 523 w 2148"/>
              <a:gd name="T63" fmla="*/ 142 h 441"/>
              <a:gd name="T64" fmla="*/ 501 w 2148"/>
              <a:gd name="T65" fmla="*/ 149 h 441"/>
              <a:gd name="T66" fmla="*/ 464 w 2148"/>
              <a:gd name="T67" fmla="*/ 125 h 441"/>
              <a:gd name="T68" fmla="*/ 455 w 2148"/>
              <a:gd name="T69" fmla="*/ 123 h 441"/>
              <a:gd name="T70" fmla="*/ 425 w 2148"/>
              <a:gd name="T71" fmla="*/ 133 h 441"/>
              <a:gd name="T72" fmla="*/ 399 w 2148"/>
              <a:gd name="T73" fmla="*/ 143 h 441"/>
              <a:gd name="T74" fmla="*/ 399 w 2148"/>
              <a:gd name="T75" fmla="*/ 143 h 441"/>
              <a:gd name="T76" fmla="*/ 338 w 2148"/>
              <a:gd name="T77" fmla="*/ 129 h 441"/>
              <a:gd name="T78" fmla="*/ 319 w 2148"/>
              <a:gd name="T79" fmla="*/ 130 h 441"/>
              <a:gd name="T80" fmla="*/ 218 w 2148"/>
              <a:gd name="T81" fmla="*/ 195 h 441"/>
              <a:gd name="T82" fmla="*/ 212 w 2148"/>
              <a:gd name="T83" fmla="*/ 196 h 441"/>
              <a:gd name="T84" fmla="*/ 161 w 2148"/>
              <a:gd name="T85" fmla="*/ 174 h 441"/>
              <a:gd name="T86" fmla="*/ 153 w 2148"/>
              <a:gd name="T87" fmla="*/ 174 h 441"/>
              <a:gd name="T88" fmla="*/ 111 w 2148"/>
              <a:gd name="T89" fmla="*/ 187 h 441"/>
              <a:gd name="T90" fmla="*/ 60 w 2148"/>
              <a:gd name="T91" fmla="*/ 143 h 441"/>
              <a:gd name="T92" fmla="*/ 34 w 2148"/>
              <a:gd name="T93" fmla="*/ 136 h 441"/>
              <a:gd name="T94" fmla="*/ 0 w 2148"/>
              <a:gd name="T95" fmla="*/ 147 h 441"/>
              <a:gd name="T96" fmla="*/ 0 w 2148"/>
              <a:gd name="T97" fmla="*/ 441 h 441"/>
              <a:gd name="T98" fmla="*/ 2148 w 2148"/>
              <a:gd name="T99" fmla="*/ 441 h 441"/>
              <a:gd name="T100" fmla="*/ 2148 w 2148"/>
              <a:gd name="T101" fmla="*/ 0 h 441"/>
              <a:gd name="T102" fmla="*/ 2147 w 2148"/>
              <a:gd name="T103" fmla="*/ 0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148" h="441">
                <a:moveTo>
                  <a:pt x="2147" y="0"/>
                </a:moveTo>
                <a:cubicBezTo>
                  <a:pt x="2128" y="0"/>
                  <a:pt x="2125" y="14"/>
                  <a:pt x="2106" y="17"/>
                </a:cubicBezTo>
                <a:cubicBezTo>
                  <a:pt x="2104" y="17"/>
                  <a:pt x="2102" y="17"/>
                  <a:pt x="2100" y="17"/>
                </a:cubicBezTo>
                <a:cubicBezTo>
                  <a:pt x="2096" y="17"/>
                  <a:pt x="2092" y="17"/>
                  <a:pt x="2089" y="16"/>
                </a:cubicBezTo>
                <a:cubicBezTo>
                  <a:pt x="2085" y="16"/>
                  <a:pt x="2082" y="15"/>
                  <a:pt x="2078" y="15"/>
                </a:cubicBezTo>
                <a:cubicBezTo>
                  <a:pt x="2072" y="15"/>
                  <a:pt x="2065" y="16"/>
                  <a:pt x="2054" y="20"/>
                </a:cubicBezTo>
                <a:cubicBezTo>
                  <a:pt x="2027" y="31"/>
                  <a:pt x="2032" y="83"/>
                  <a:pt x="2001" y="88"/>
                </a:cubicBezTo>
                <a:cubicBezTo>
                  <a:pt x="1994" y="89"/>
                  <a:pt x="1989" y="90"/>
                  <a:pt x="1984" y="90"/>
                </a:cubicBezTo>
                <a:cubicBezTo>
                  <a:pt x="1977" y="90"/>
                  <a:pt x="1972" y="89"/>
                  <a:pt x="1968" y="88"/>
                </a:cubicBezTo>
                <a:cubicBezTo>
                  <a:pt x="1963" y="88"/>
                  <a:pt x="1959" y="87"/>
                  <a:pt x="1955" y="87"/>
                </a:cubicBezTo>
                <a:cubicBezTo>
                  <a:pt x="1952" y="87"/>
                  <a:pt x="1949" y="87"/>
                  <a:pt x="1946" y="88"/>
                </a:cubicBezTo>
                <a:cubicBezTo>
                  <a:pt x="1929" y="92"/>
                  <a:pt x="1920" y="130"/>
                  <a:pt x="1896" y="131"/>
                </a:cubicBezTo>
                <a:cubicBezTo>
                  <a:pt x="1871" y="132"/>
                  <a:pt x="1863" y="135"/>
                  <a:pt x="1815" y="171"/>
                </a:cubicBezTo>
                <a:cubicBezTo>
                  <a:pt x="1784" y="195"/>
                  <a:pt x="1760" y="201"/>
                  <a:pt x="1715" y="201"/>
                </a:cubicBezTo>
                <a:cubicBezTo>
                  <a:pt x="1691" y="201"/>
                  <a:pt x="1661" y="199"/>
                  <a:pt x="1621" y="197"/>
                </a:cubicBezTo>
                <a:cubicBezTo>
                  <a:pt x="1619" y="197"/>
                  <a:pt x="1617" y="197"/>
                  <a:pt x="1615" y="197"/>
                </a:cubicBezTo>
                <a:cubicBezTo>
                  <a:pt x="1570" y="197"/>
                  <a:pt x="1524" y="215"/>
                  <a:pt x="1473" y="233"/>
                </a:cubicBezTo>
                <a:cubicBezTo>
                  <a:pt x="1422" y="251"/>
                  <a:pt x="1365" y="269"/>
                  <a:pt x="1298" y="269"/>
                </a:cubicBezTo>
                <a:cubicBezTo>
                  <a:pt x="1260" y="269"/>
                  <a:pt x="1218" y="263"/>
                  <a:pt x="1173" y="248"/>
                </a:cubicBezTo>
                <a:cubicBezTo>
                  <a:pt x="1087" y="220"/>
                  <a:pt x="1027" y="211"/>
                  <a:pt x="983" y="211"/>
                </a:cubicBezTo>
                <a:cubicBezTo>
                  <a:pt x="921" y="211"/>
                  <a:pt x="893" y="229"/>
                  <a:pt x="871" y="230"/>
                </a:cubicBezTo>
                <a:cubicBezTo>
                  <a:pt x="867" y="231"/>
                  <a:pt x="863" y="231"/>
                  <a:pt x="859" y="231"/>
                </a:cubicBezTo>
                <a:cubicBezTo>
                  <a:pt x="825" y="231"/>
                  <a:pt x="796" y="219"/>
                  <a:pt x="768" y="196"/>
                </a:cubicBezTo>
                <a:cubicBezTo>
                  <a:pt x="756" y="186"/>
                  <a:pt x="743" y="183"/>
                  <a:pt x="732" y="183"/>
                </a:cubicBezTo>
                <a:cubicBezTo>
                  <a:pt x="712" y="183"/>
                  <a:pt x="695" y="191"/>
                  <a:pt x="688" y="191"/>
                </a:cubicBezTo>
                <a:cubicBezTo>
                  <a:pt x="677" y="191"/>
                  <a:pt x="664" y="171"/>
                  <a:pt x="642" y="167"/>
                </a:cubicBezTo>
                <a:cubicBezTo>
                  <a:pt x="640" y="166"/>
                  <a:pt x="638" y="166"/>
                  <a:pt x="635" y="166"/>
                </a:cubicBezTo>
                <a:cubicBezTo>
                  <a:pt x="626" y="166"/>
                  <a:pt x="615" y="169"/>
                  <a:pt x="604" y="173"/>
                </a:cubicBezTo>
                <a:cubicBezTo>
                  <a:pt x="593" y="176"/>
                  <a:pt x="582" y="179"/>
                  <a:pt x="573" y="179"/>
                </a:cubicBezTo>
                <a:cubicBezTo>
                  <a:pt x="572" y="179"/>
                  <a:pt x="571" y="179"/>
                  <a:pt x="570" y="179"/>
                </a:cubicBezTo>
                <a:cubicBezTo>
                  <a:pt x="550" y="177"/>
                  <a:pt x="541" y="147"/>
                  <a:pt x="529" y="143"/>
                </a:cubicBezTo>
                <a:cubicBezTo>
                  <a:pt x="527" y="143"/>
                  <a:pt x="525" y="142"/>
                  <a:pt x="523" y="142"/>
                </a:cubicBezTo>
                <a:cubicBezTo>
                  <a:pt x="514" y="142"/>
                  <a:pt x="508" y="149"/>
                  <a:pt x="501" y="149"/>
                </a:cubicBezTo>
                <a:cubicBezTo>
                  <a:pt x="492" y="149"/>
                  <a:pt x="486" y="133"/>
                  <a:pt x="464" y="125"/>
                </a:cubicBezTo>
                <a:cubicBezTo>
                  <a:pt x="461" y="124"/>
                  <a:pt x="458" y="123"/>
                  <a:pt x="455" y="123"/>
                </a:cubicBezTo>
                <a:cubicBezTo>
                  <a:pt x="445" y="123"/>
                  <a:pt x="434" y="128"/>
                  <a:pt x="425" y="133"/>
                </a:cubicBezTo>
                <a:cubicBezTo>
                  <a:pt x="415" y="138"/>
                  <a:pt x="406" y="143"/>
                  <a:pt x="399" y="143"/>
                </a:cubicBezTo>
                <a:cubicBezTo>
                  <a:pt x="399" y="143"/>
                  <a:pt x="399" y="143"/>
                  <a:pt x="399" y="143"/>
                </a:cubicBezTo>
                <a:cubicBezTo>
                  <a:pt x="385" y="143"/>
                  <a:pt x="372" y="129"/>
                  <a:pt x="338" y="129"/>
                </a:cubicBezTo>
                <a:cubicBezTo>
                  <a:pt x="332" y="129"/>
                  <a:pt x="326" y="129"/>
                  <a:pt x="319" y="130"/>
                </a:cubicBezTo>
                <a:cubicBezTo>
                  <a:pt x="272" y="136"/>
                  <a:pt x="243" y="191"/>
                  <a:pt x="218" y="195"/>
                </a:cubicBezTo>
                <a:cubicBezTo>
                  <a:pt x="216" y="195"/>
                  <a:pt x="214" y="196"/>
                  <a:pt x="212" y="196"/>
                </a:cubicBezTo>
                <a:cubicBezTo>
                  <a:pt x="191" y="196"/>
                  <a:pt x="186" y="178"/>
                  <a:pt x="161" y="174"/>
                </a:cubicBezTo>
                <a:cubicBezTo>
                  <a:pt x="158" y="174"/>
                  <a:pt x="155" y="174"/>
                  <a:pt x="153" y="174"/>
                </a:cubicBezTo>
                <a:cubicBezTo>
                  <a:pt x="133" y="174"/>
                  <a:pt x="130" y="187"/>
                  <a:pt x="111" y="187"/>
                </a:cubicBezTo>
                <a:cubicBezTo>
                  <a:pt x="91" y="187"/>
                  <a:pt x="90" y="161"/>
                  <a:pt x="60" y="143"/>
                </a:cubicBezTo>
                <a:cubicBezTo>
                  <a:pt x="51" y="138"/>
                  <a:pt x="42" y="136"/>
                  <a:pt x="34" y="136"/>
                </a:cubicBezTo>
                <a:cubicBezTo>
                  <a:pt x="15" y="136"/>
                  <a:pt x="0" y="147"/>
                  <a:pt x="0" y="147"/>
                </a:cubicBezTo>
                <a:cubicBezTo>
                  <a:pt x="0" y="441"/>
                  <a:pt x="0" y="441"/>
                  <a:pt x="0" y="441"/>
                </a:cubicBezTo>
                <a:cubicBezTo>
                  <a:pt x="2148" y="441"/>
                  <a:pt x="2148" y="441"/>
                  <a:pt x="2148" y="441"/>
                </a:cubicBezTo>
                <a:cubicBezTo>
                  <a:pt x="2148" y="0"/>
                  <a:pt x="2148" y="0"/>
                  <a:pt x="2148" y="0"/>
                </a:cubicBezTo>
                <a:cubicBezTo>
                  <a:pt x="2147" y="0"/>
                  <a:pt x="2147" y="0"/>
                  <a:pt x="2147" y="0"/>
                </a:cubicBezTo>
              </a:path>
            </a:pathLst>
          </a:custGeom>
          <a:solidFill>
            <a:srgbClr val="F9F9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00" name="Picture 399">
            <a:extLst>
              <a:ext uri="{FF2B5EF4-FFF2-40B4-BE49-F238E27FC236}">
                <a16:creationId xmlns:a16="http://schemas.microsoft.com/office/drawing/2014/main" id="{6999D93A-5B19-4882-9D9B-965619519C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06" b="24491"/>
          <a:stretch/>
        </p:blipFill>
        <p:spPr>
          <a:xfrm>
            <a:off x="-1" y="5597629"/>
            <a:ext cx="2042146" cy="1260371"/>
          </a:xfrm>
          <a:prstGeom prst="rect">
            <a:avLst/>
          </a:prstGeom>
        </p:spPr>
      </p:pic>
      <p:sp>
        <p:nvSpPr>
          <p:cNvPr id="9" name="AutoShape 3">
            <a:extLst>
              <a:ext uri="{FF2B5EF4-FFF2-40B4-BE49-F238E27FC236}">
                <a16:creationId xmlns:a16="http://schemas.microsoft.com/office/drawing/2014/main" id="{60CC8F62-3BDA-4863-A0DF-00616832BC27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0" y="658813"/>
            <a:ext cx="12192000" cy="619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F893C9A8-BAD6-4AB1-84E5-0711A7C68ED9}"/>
              </a:ext>
            </a:extLst>
          </p:cNvPr>
          <p:cNvSpPr>
            <a:spLocks/>
          </p:cNvSpPr>
          <p:nvPr/>
        </p:nvSpPr>
        <p:spPr bwMode="auto">
          <a:xfrm>
            <a:off x="10457010" y="897648"/>
            <a:ext cx="1744662" cy="677977"/>
          </a:xfrm>
          <a:custGeom>
            <a:avLst/>
            <a:gdLst>
              <a:gd name="T0" fmla="*/ 255 w 270"/>
              <a:gd name="T1" fmla="*/ 0 h 105"/>
              <a:gd name="T2" fmla="*/ 203 w 270"/>
              <a:gd name="T3" fmla="*/ 32 h 105"/>
              <a:gd name="T4" fmla="*/ 202 w 270"/>
              <a:gd name="T5" fmla="*/ 32 h 105"/>
              <a:gd name="T6" fmla="*/ 192 w 270"/>
              <a:gd name="T7" fmla="*/ 28 h 105"/>
              <a:gd name="T8" fmla="*/ 179 w 270"/>
              <a:gd name="T9" fmla="*/ 23 h 105"/>
              <a:gd name="T10" fmla="*/ 172 w 270"/>
              <a:gd name="T11" fmla="*/ 24 h 105"/>
              <a:gd name="T12" fmla="*/ 148 w 270"/>
              <a:gd name="T13" fmla="*/ 56 h 105"/>
              <a:gd name="T14" fmla="*/ 145 w 270"/>
              <a:gd name="T15" fmla="*/ 57 h 105"/>
              <a:gd name="T16" fmla="*/ 135 w 270"/>
              <a:gd name="T17" fmla="*/ 55 h 105"/>
              <a:gd name="T18" fmla="*/ 125 w 270"/>
              <a:gd name="T19" fmla="*/ 53 h 105"/>
              <a:gd name="T20" fmla="*/ 115 w 270"/>
              <a:gd name="T21" fmla="*/ 56 h 105"/>
              <a:gd name="T22" fmla="*/ 105 w 270"/>
              <a:gd name="T23" fmla="*/ 84 h 105"/>
              <a:gd name="T24" fmla="*/ 93 w 270"/>
              <a:gd name="T25" fmla="*/ 88 h 105"/>
              <a:gd name="T26" fmla="*/ 77 w 270"/>
              <a:gd name="T27" fmla="*/ 86 h 105"/>
              <a:gd name="T28" fmla="*/ 75 w 270"/>
              <a:gd name="T29" fmla="*/ 86 h 105"/>
              <a:gd name="T30" fmla="*/ 62 w 270"/>
              <a:gd name="T31" fmla="*/ 92 h 105"/>
              <a:gd name="T32" fmla="*/ 49 w 270"/>
              <a:gd name="T33" fmla="*/ 98 h 105"/>
              <a:gd name="T34" fmla="*/ 46 w 270"/>
              <a:gd name="T35" fmla="*/ 98 h 105"/>
              <a:gd name="T36" fmla="*/ 40 w 270"/>
              <a:gd name="T37" fmla="*/ 97 h 105"/>
              <a:gd name="T38" fmla="*/ 32 w 270"/>
              <a:gd name="T39" fmla="*/ 98 h 105"/>
              <a:gd name="T40" fmla="*/ 24 w 270"/>
              <a:gd name="T41" fmla="*/ 99 h 105"/>
              <a:gd name="T42" fmla="*/ 18 w 270"/>
              <a:gd name="T43" fmla="*/ 98 h 105"/>
              <a:gd name="T44" fmla="*/ 14 w 270"/>
              <a:gd name="T45" fmla="*/ 98 h 105"/>
              <a:gd name="T46" fmla="*/ 0 w 270"/>
              <a:gd name="T47" fmla="*/ 105 h 105"/>
              <a:gd name="T48" fmla="*/ 270 w 270"/>
              <a:gd name="T49" fmla="*/ 105 h 105"/>
              <a:gd name="T50" fmla="*/ 270 w 270"/>
              <a:gd name="T51" fmla="*/ 2 h 105"/>
              <a:gd name="T52" fmla="*/ 255 w 270"/>
              <a:gd name="T53" fmla="*/ 0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70" h="105">
                <a:moveTo>
                  <a:pt x="255" y="0"/>
                </a:moveTo>
                <a:cubicBezTo>
                  <a:pt x="218" y="0"/>
                  <a:pt x="219" y="30"/>
                  <a:pt x="203" y="32"/>
                </a:cubicBezTo>
                <a:cubicBezTo>
                  <a:pt x="203" y="32"/>
                  <a:pt x="202" y="32"/>
                  <a:pt x="202" y="32"/>
                </a:cubicBezTo>
                <a:cubicBezTo>
                  <a:pt x="198" y="32"/>
                  <a:pt x="195" y="30"/>
                  <a:pt x="192" y="28"/>
                </a:cubicBezTo>
                <a:cubicBezTo>
                  <a:pt x="189" y="25"/>
                  <a:pt x="185" y="23"/>
                  <a:pt x="179" y="23"/>
                </a:cubicBezTo>
                <a:cubicBezTo>
                  <a:pt x="177" y="23"/>
                  <a:pt x="175" y="23"/>
                  <a:pt x="172" y="24"/>
                </a:cubicBezTo>
                <a:cubicBezTo>
                  <a:pt x="155" y="28"/>
                  <a:pt x="158" y="53"/>
                  <a:pt x="148" y="56"/>
                </a:cubicBezTo>
                <a:cubicBezTo>
                  <a:pt x="147" y="56"/>
                  <a:pt x="146" y="57"/>
                  <a:pt x="145" y="57"/>
                </a:cubicBezTo>
                <a:cubicBezTo>
                  <a:pt x="142" y="57"/>
                  <a:pt x="138" y="56"/>
                  <a:pt x="135" y="55"/>
                </a:cubicBezTo>
                <a:cubicBezTo>
                  <a:pt x="132" y="54"/>
                  <a:pt x="128" y="53"/>
                  <a:pt x="125" y="53"/>
                </a:cubicBezTo>
                <a:cubicBezTo>
                  <a:pt x="122" y="53"/>
                  <a:pt x="118" y="54"/>
                  <a:pt x="115" y="56"/>
                </a:cubicBezTo>
                <a:cubicBezTo>
                  <a:pt x="103" y="64"/>
                  <a:pt x="114" y="77"/>
                  <a:pt x="105" y="84"/>
                </a:cubicBezTo>
                <a:cubicBezTo>
                  <a:pt x="101" y="87"/>
                  <a:pt x="97" y="88"/>
                  <a:pt x="93" y="88"/>
                </a:cubicBezTo>
                <a:cubicBezTo>
                  <a:pt x="88" y="88"/>
                  <a:pt x="83" y="87"/>
                  <a:pt x="77" y="86"/>
                </a:cubicBezTo>
                <a:cubicBezTo>
                  <a:pt x="76" y="86"/>
                  <a:pt x="75" y="86"/>
                  <a:pt x="75" y="86"/>
                </a:cubicBezTo>
                <a:cubicBezTo>
                  <a:pt x="70" y="86"/>
                  <a:pt x="66" y="89"/>
                  <a:pt x="62" y="92"/>
                </a:cubicBezTo>
                <a:cubicBezTo>
                  <a:pt x="57" y="95"/>
                  <a:pt x="53" y="98"/>
                  <a:pt x="49" y="98"/>
                </a:cubicBezTo>
                <a:cubicBezTo>
                  <a:pt x="48" y="98"/>
                  <a:pt x="47" y="98"/>
                  <a:pt x="46" y="98"/>
                </a:cubicBezTo>
                <a:cubicBezTo>
                  <a:pt x="44" y="97"/>
                  <a:pt x="42" y="97"/>
                  <a:pt x="40" y="97"/>
                </a:cubicBezTo>
                <a:cubicBezTo>
                  <a:pt x="37" y="97"/>
                  <a:pt x="35" y="97"/>
                  <a:pt x="32" y="98"/>
                </a:cubicBezTo>
                <a:cubicBezTo>
                  <a:pt x="30" y="98"/>
                  <a:pt x="27" y="99"/>
                  <a:pt x="24" y="99"/>
                </a:cubicBezTo>
                <a:cubicBezTo>
                  <a:pt x="22" y="99"/>
                  <a:pt x="20" y="99"/>
                  <a:pt x="18" y="98"/>
                </a:cubicBezTo>
                <a:cubicBezTo>
                  <a:pt x="17" y="98"/>
                  <a:pt x="15" y="98"/>
                  <a:pt x="14" y="98"/>
                </a:cubicBezTo>
                <a:cubicBezTo>
                  <a:pt x="5" y="98"/>
                  <a:pt x="0" y="105"/>
                  <a:pt x="0" y="105"/>
                </a:cubicBezTo>
                <a:cubicBezTo>
                  <a:pt x="0" y="105"/>
                  <a:pt x="268" y="105"/>
                  <a:pt x="270" y="105"/>
                </a:cubicBezTo>
                <a:cubicBezTo>
                  <a:pt x="270" y="2"/>
                  <a:pt x="270" y="2"/>
                  <a:pt x="270" y="2"/>
                </a:cubicBezTo>
                <a:cubicBezTo>
                  <a:pt x="264" y="1"/>
                  <a:pt x="259" y="0"/>
                  <a:pt x="255" y="0"/>
                </a:cubicBezTo>
              </a:path>
            </a:pathLst>
          </a:custGeom>
          <a:solidFill>
            <a:srgbClr val="F9F9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7">
            <a:extLst>
              <a:ext uri="{FF2B5EF4-FFF2-40B4-BE49-F238E27FC236}">
                <a16:creationId xmlns:a16="http://schemas.microsoft.com/office/drawing/2014/main" id="{6CEDDD69-820E-49FD-9A53-82BB86057679}"/>
              </a:ext>
            </a:extLst>
          </p:cNvPr>
          <p:cNvSpPr>
            <a:spLocks/>
          </p:cNvSpPr>
          <p:nvPr/>
        </p:nvSpPr>
        <p:spPr bwMode="auto">
          <a:xfrm flipH="1">
            <a:off x="-1" y="869970"/>
            <a:ext cx="1774483" cy="689566"/>
          </a:xfrm>
          <a:custGeom>
            <a:avLst/>
            <a:gdLst>
              <a:gd name="T0" fmla="*/ 255 w 270"/>
              <a:gd name="T1" fmla="*/ 0 h 105"/>
              <a:gd name="T2" fmla="*/ 203 w 270"/>
              <a:gd name="T3" fmla="*/ 32 h 105"/>
              <a:gd name="T4" fmla="*/ 202 w 270"/>
              <a:gd name="T5" fmla="*/ 32 h 105"/>
              <a:gd name="T6" fmla="*/ 192 w 270"/>
              <a:gd name="T7" fmla="*/ 28 h 105"/>
              <a:gd name="T8" fmla="*/ 179 w 270"/>
              <a:gd name="T9" fmla="*/ 23 h 105"/>
              <a:gd name="T10" fmla="*/ 172 w 270"/>
              <a:gd name="T11" fmla="*/ 24 h 105"/>
              <a:gd name="T12" fmla="*/ 148 w 270"/>
              <a:gd name="T13" fmla="*/ 56 h 105"/>
              <a:gd name="T14" fmla="*/ 145 w 270"/>
              <a:gd name="T15" fmla="*/ 57 h 105"/>
              <a:gd name="T16" fmla="*/ 135 w 270"/>
              <a:gd name="T17" fmla="*/ 55 h 105"/>
              <a:gd name="T18" fmla="*/ 125 w 270"/>
              <a:gd name="T19" fmla="*/ 53 h 105"/>
              <a:gd name="T20" fmla="*/ 115 w 270"/>
              <a:gd name="T21" fmla="*/ 56 h 105"/>
              <a:gd name="T22" fmla="*/ 105 w 270"/>
              <a:gd name="T23" fmla="*/ 84 h 105"/>
              <a:gd name="T24" fmla="*/ 93 w 270"/>
              <a:gd name="T25" fmla="*/ 88 h 105"/>
              <a:gd name="T26" fmla="*/ 77 w 270"/>
              <a:gd name="T27" fmla="*/ 86 h 105"/>
              <a:gd name="T28" fmla="*/ 75 w 270"/>
              <a:gd name="T29" fmla="*/ 86 h 105"/>
              <a:gd name="T30" fmla="*/ 62 w 270"/>
              <a:gd name="T31" fmla="*/ 92 h 105"/>
              <a:gd name="T32" fmla="*/ 49 w 270"/>
              <a:gd name="T33" fmla="*/ 98 h 105"/>
              <a:gd name="T34" fmla="*/ 46 w 270"/>
              <a:gd name="T35" fmla="*/ 98 h 105"/>
              <a:gd name="T36" fmla="*/ 40 w 270"/>
              <a:gd name="T37" fmla="*/ 97 h 105"/>
              <a:gd name="T38" fmla="*/ 32 w 270"/>
              <a:gd name="T39" fmla="*/ 98 h 105"/>
              <a:gd name="T40" fmla="*/ 24 w 270"/>
              <a:gd name="T41" fmla="*/ 99 h 105"/>
              <a:gd name="T42" fmla="*/ 18 w 270"/>
              <a:gd name="T43" fmla="*/ 98 h 105"/>
              <a:gd name="T44" fmla="*/ 14 w 270"/>
              <a:gd name="T45" fmla="*/ 98 h 105"/>
              <a:gd name="T46" fmla="*/ 0 w 270"/>
              <a:gd name="T47" fmla="*/ 105 h 105"/>
              <a:gd name="T48" fmla="*/ 270 w 270"/>
              <a:gd name="T49" fmla="*/ 105 h 105"/>
              <a:gd name="T50" fmla="*/ 270 w 270"/>
              <a:gd name="T51" fmla="*/ 2 h 105"/>
              <a:gd name="T52" fmla="*/ 255 w 270"/>
              <a:gd name="T53" fmla="*/ 0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70" h="105">
                <a:moveTo>
                  <a:pt x="255" y="0"/>
                </a:moveTo>
                <a:cubicBezTo>
                  <a:pt x="218" y="0"/>
                  <a:pt x="219" y="30"/>
                  <a:pt x="203" y="32"/>
                </a:cubicBezTo>
                <a:cubicBezTo>
                  <a:pt x="203" y="32"/>
                  <a:pt x="202" y="32"/>
                  <a:pt x="202" y="32"/>
                </a:cubicBezTo>
                <a:cubicBezTo>
                  <a:pt x="198" y="32"/>
                  <a:pt x="195" y="30"/>
                  <a:pt x="192" y="28"/>
                </a:cubicBezTo>
                <a:cubicBezTo>
                  <a:pt x="189" y="25"/>
                  <a:pt x="185" y="23"/>
                  <a:pt x="179" y="23"/>
                </a:cubicBezTo>
                <a:cubicBezTo>
                  <a:pt x="177" y="23"/>
                  <a:pt x="175" y="23"/>
                  <a:pt x="172" y="24"/>
                </a:cubicBezTo>
                <a:cubicBezTo>
                  <a:pt x="155" y="28"/>
                  <a:pt x="158" y="53"/>
                  <a:pt x="148" y="56"/>
                </a:cubicBezTo>
                <a:cubicBezTo>
                  <a:pt x="147" y="56"/>
                  <a:pt x="146" y="57"/>
                  <a:pt x="145" y="57"/>
                </a:cubicBezTo>
                <a:cubicBezTo>
                  <a:pt x="142" y="57"/>
                  <a:pt x="138" y="56"/>
                  <a:pt x="135" y="55"/>
                </a:cubicBezTo>
                <a:cubicBezTo>
                  <a:pt x="132" y="54"/>
                  <a:pt x="128" y="53"/>
                  <a:pt x="125" y="53"/>
                </a:cubicBezTo>
                <a:cubicBezTo>
                  <a:pt x="122" y="53"/>
                  <a:pt x="118" y="54"/>
                  <a:pt x="115" y="56"/>
                </a:cubicBezTo>
                <a:cubicBezTo>
                  <a:pt x="103" y="64"/>
                  <a:pt x="114" y="77"/>
                  <a:pt x="105" y="84"/>
                </a:cubicBezTo>
                <a:cubicBezTo>
                  <a:pt x="101" y="87"/>
                  <a:pt x="97" y="88"/>
                  <a:pt x="93" y="88"/>
                </a:cubicBezTo>
                <a:cubicBezTo>
                  <a:pt x="88" y="88"/>
                  <a:pt x="83" y="87"/>
                  <a:pt x="77" y="86"/>
                </a:cubicBezTo>
                <a:cubicBezTo>
                  <a:pt x="76" y="86"/>
                  <a:pt x="75" y="86"/>
                  <a:pt x="75" y="86"/>
                </a:cubicBezTo>
                <a:cubicBezTo>
                  <a:pt x="70" y="86"/>
                  <a:pt x="66" y="89"/>
                  <a:pt x="62" y="92"/>
                </a:cubicBezTo>
                <a:cubicBezTo>
                  <a:pt x="57" y="95"/>
                  <a:pt x="53" y="98"/>
                  <a:pt x="49" y="98"/>
                </a:cubicBezTo>
                <a:cubicBezTo>
                  <a:pt x="48" y="98"/>
                  <a:pt x="47" y="98"/>
                  <a:pt x="46" y="98"/>
                </a:cubicBezTo>
                <a:cubicBezTo>
                  <a:pt x="44" y="97"/>
                  <a:pt x="42" y="97"/>
                  <a:pt x="40" y="97"/>
                </a:cubicBezTo>
                <a:cubicBezTo>
                  <a:pt x="37" y="97"/>
                  <a:pt x="35" y="97"/>
                  <a:pt x="32" y="98"/>
                </a:cubicBezTo>
                <a:cubicBezTo>
                  <a:pt x="30" y="98"/>
                  <a:pt x="27" y="99"/>
                  <a:pt x="24" y="99"/>
                </a:cubicBezTo>
                <a:cubicBezTo>
                  <a:pt x="22" y="99"/>
                  <a:pt x="20" y="99"/>
                  <a:pt x="18" y="98"/>
                </a:cubicBezTo>
                <a:cubicBezTo>
                  <a:pt x="17" y="98"/>
                  <a:pt x="15" y="98"/>
                  <a:pt x="14" y="98"/>
                </a:cubicBezTo>
                <a:cubicBezTo>
                  <a:pt x="5" y="98"/>
                  <a:pt x="0" y="105"/>
                  <a:pt x="0" y="105"/>
                </a:cubicBezTo>
                <a:cubicBezTo>
                  <a:pt x="0" y="105"/>
                  <a:pt x="268" y="105"/>
                  <a:pt x="270" y="105"/>
                </a:cubicBezTo>
                <a:cubicBezTo>
                  <a:pt x="270" y="2"/>
                  <a:pt x="270" y="2"/>
                  <a:pt x="270" y="2"/>
                </a:cubicBezTo>
                <a:cubicBezTo>
                  <a:pt x="264" y="1"/>
                  <a:pt x="259" y="0"/>
                  <a:pt x="255" y="0"/>
                </a:cubicBezTo>
              </a:path>
            </a:pathLst>
          </a:custGeom>
          <a:solidFill>
            <a:srgbClr val="F9F9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" name="Google Shape;201;p5">
            <a:extLst>
              <a:ext uri="{FF2B5EF4-FFF2-40B4-BE49-F238E27FC236}">
                <a16:creationId xmlns:a16="http://schemas.microsoft.com/office/drawing/2014/main" id="{7B34506D-222D-456C-8575-D4B33CC9BB45}"/>
              </a:ext>
            </a:extLst>
          </p:cNvPr>
          <p:cNvSpPr/>
          <p:nvPr/>
        </p:nvSpPr>
        <p:spPr>
          <a:xfrm>
            <a:off x="474470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服</a:t>
            </a:r>
            <a:endParaRPr sz="6600" b="1" dirty="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201;p5">
            <a:extLst>
              <a:ext uri="{FF2B5EF4-FFF2-40B4-BE49-F238E27FC236}">
                <a16:creationId xmlns:a16="http://schemas.microsoft.com/office/drawing/2014/main" id="{FFDEAED2-425A-462E-A58C-BD471F18BA95}"/>
              </a:ext>
            </a:extLst>
          </p:cNvPr>
          <p:cNvSpPr/>
          <p:nvPr/>
        </p:nvSpPr>
        <p:spPr>
          <a:xfrm>
            <a:off x="1502431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品</a:t>
            </a:r>
            <a:endParaRPr sz="6600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201;p5">
            <a:extLst>
              <a:ext uri="{FF2B5EF4-FFF2-40B4-BE49-F238E27FC236}">
                <a16:creationId xmlns:a16="http://schemas.microsoft.com/office/drawing/2014/main" id="{7563C460-228F-494F-A25F-48A5761F431B}"/>
              </a:ext>
            </a:extLst>
          </p:cNvPr>
          <p:cNvSpPr/>
          <p:nvPr/>
        </p:nvSpPr>
        <p:spPr>
          <a:xfrm>
            <a:off x="6634527" y="218804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切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201;p5">
            <a:extLst>
              <a:ext uri="{FF2B5EF4-FFF2-40B4-BE49-F238E27FC236}">
                <a16:creationId xmlns:a16="http://schemas.microsoft.com/office/drawing/2014/main" id="{D46F6BF4-BCF9-4F85-866F-0F07AAAB101E}"/>
              </a:ext>
            </a:extLst>
          </p:cNvPr>
          <p:cNvSpPr/>
          <p:nvPr/>
        </p:nvSpPr>
        <p:spPr>
          <a:xfrm>
            <a:off x="5612487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送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201;p5">
            <a:extLst>
              <a:ext uri="{FF2B5EF4-FFF2-40B4-BE49-F238E27FC236}">
                <a16:creationId xmlns:a16="http://schemas.microsoft.com/office/drawing/2014/main" id="{E8ED9A27-83E8-40D2-B598-F6B8CA5B0706}"/>
              </a:ext>
            </a:extLst>
          </p:cNvPr>
          <p:cNvSpPr/>
          <p:nvPr/>
        </p:nvSpPr>
        <p:spPr>
          <a:xfrm>
            <a:off x="4584973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引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201;p5">
            <a:extLst>
              <a:ext uri="{FF2B5EF4-FFF2-40B4-BE49-F238E27FC236}">
                <a16:creationId xmlns:a16="http://schemas.microsoft.com/office/drawing/2014/main" id="{7AD68D71-406A-47BA-9F77-B24A55C9057D}"/>
              </a:ext>
            </a:extLst>
          </p:cNvPr>
          <p:cNvSpPr/>
          <p:nvPr/>
        </p:nvSpPr>
        <p:spPr>
          <a:xfrm>
            <a:off x="2529945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電</a:t>
            </a:r>
            <a:endParaRPr lang="ja-JP" altLang="en-US"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201;p5">
            <a:extLst>
              <a:ext uri="{FF2B5EF4-FFF2-40B4-BE49-F238E27FC236}">
                <a16:creationId xmlns:a16="http://schemas.microsoft.com/office/drawing/2014/main" id="{208C2554-060E-466A-83FF-5E82F62FA815}"/>
              </a:ext>
            </a:extLst>
          </p:cNvPr>
          <p:cNvSpPr/>
          <p:nvPr/>
        </p:nvSpPr>
        <p:spPr>
          <a:xfrm>
            <a:off x="3557459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別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201;p5">
            <a:extLst>
              <a:ext uri="{FF2B5EF4-FFF2-40B4-BE49-F238E27FC236}">
                <a16:creationId xmlns:a16="http://schemas.microsoft.com/office/drawing/2014/main" id="{6C1C66DB-4375-44B7-8F2C-4595BFE702CB}"/>
              </a:ext>
            </a:extLst>
          </p:cNvPr>
          <p:cNvSpPr/>
          <p:nvPr/>
        </p:nvSpPr>
        <p:spPr>
          <a:xfrm>
            <a:off x="7656567" y="213256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安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201;p5">
            <a:extLst>
              <a:ext uri="{FF2B5EF4-FFF2-40B4-BE49-F238E27FC236}">
                <a16:creationId xmlns:a16="http://schemas.microsoft.com/office/drawing/2014/main" id="{61A6EC1C-BD7E-4641-BE6A-8E92725F8080}"/>
              </a:ext>
            </a:extLst>
          </p:cNvPr>
          <p:cNvSpPr/>
          <p:nvPr/>
        </p:nvSpPr>
        <p:spPr>
          <a:xfrm>
            <a:off x="8679236" y="219684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開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201;p5">
            <a:extLst>
              <a:ext uri="{FF2B5EF4-FFF2-40B4-BE49-F238E27FC236}">
                <a16:creationId xmlns:a16="http://schemas.microsoft.com/office/drawing/2014/main" id="{D1D4FB9E-AE36-43A6-9643-2CBDCFB41C32}"/>
              </a:ext>
            </a:extLst>
          </p:cNvPr>
          <p:cNvSpPr/>
          <p:nvPr/>
        </p:nvSpPr>
        <p:spPr>
          <a:xfrm>
            <a:off x="9709699" y="211670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閉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201;p5">
            <a:extLst>
              <a:ext uri="{FF2B5EF4-FFF2-40B4-BE49-F238E27FC236}">
                <a16:creationId xmlns:a16="http://schemas.microsoft.com/office/drawing/2014/main" id="{30A3F3DC-7350-4F93-B945-494037255E7B}"/>
              </a:ext>
            </a:extLst>
          </p:cNvPr>
          <p:cNvSpPr/>
          <p:nvPr/>
        </p:nvSpPr>
        <p:spPr>
          <a:xfrm>
            <a:off x="10732691" y="219169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税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26B65D1-9DF5-4C5D-A2A7-CE9F4007B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" b="326"/>
          <a:stretch/>
        </p:blipFill>
        <p:spPr bwMode="auto">
          <a:xfrm>
            <a:off x="5234725" y="2177729"/>
            <a:ext cx="2840705" cy="89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6" name="Rectangle: Rounded Corners 395">
            <a:extLst>
              <a:ext uri="{FF2B5EF4-FFF2-40B4-BE49-F238E27FC236}">
                <a16:creationId xmlns:a16="http://schemas.microsoft.com/office/drawing/2014/main" id="{5D12143A-0745-49A1-9B5E-FD842708A891}"/>
              </a:ext>
            </a:extLst>
          </p:cNvPr>
          <p:cNvSpPr/>
          <p:nvPr/>
        </p:nvSpPr>
        <p:spPr>
          <a:xfrm>
            <a:off x="8597079" y="1825743"/>
            <a:ext cx="2854963" cy="1716024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A125CF11-C849-47DF-929F-5F2651036639}"/>
              </a:ext>
            </a:extLst>
          </p:cNvPr>
          <p:cNvSpPr txBox="1"/>
          <p:nvPr/>
        </p:nvSpPr>
        <p:spPr>
          <a:xfrm>
            <a:off x="8696109" y="1868440"/>
            <a:ext cx="266276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NtMotoyaKyotai" panose="02020300000000000000"/>
                <a:cs typeface="Arial" panose="020B0604020202020204" pitchFamily="34" charset="0"/>
              </a:rPr>
              <a:t>ON</a:t>
            </a:r>
          </a:p>
          <a:p>
            <a:pPr algn="ctr"/>
            <a:r>
              <a:rPr lang="ja-JP" altLang="en-US" sz="4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NtMotoyaKyotai" panose="02020300000000000000"/>
                <a:cs typeface="Arial" panose="020B0604020202020204" pitchFamily="34" charset="0"/>
              </a:rPr>
              <a:t>ふく</a:t>
            </a:r>
            <a:endParaRPr lang="en-US" sz="40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NtMotoyaKyotai" panose="02020300000000000000"/>
              <a:cs typeface="Arial" panose="020B0604020202020204" pitchFamily="34" charset="0"/>
            </a:endParaRPr>
          </a:p>
        </p:txBody>
      </p:sp>
      <p:pic>
        <p:nvPicPr>
          <p:cNvPr id="498" name="Picture 497">
            <a:extLst>
              <a:ext uri="{FF2B5EF4-FFF2-40B4-BE49-F238E27FC236}">
                <a16:creationId xmlns:a16="http://schemas.microsoft.com/office/drawing/2014/main" id="{A0F09320-BD2E-4C74-B05D-C655890496F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610" b="14587"/>
          <a:stretch/>
        </p:blipFill>
        <p:spPr>
          <a:xfrm>
            <a:off x="10295792" y="5275862"/>
            <a:ext cx="1904488" cy="1582137"/>
          </a:xfrm>
          <a:prstGeom prst="rect">
            <a:avLst/>
          </a:prstGeom>
        </p:spPr>
      </p:pic>
      <p:sp>
        <p:nvSpPr>
          <p:cNvPr id="31" name="Freeform 40">
            <a:extLst>
              <a:ext uri="{FF2B5EF4-FFF2-40B4-BE49-F238E27FC236}">
                <a16:creationId xmlns:a16="http://schemas.microsoft.com/office/drawing/2014/main" id="{17B56645-3ACB-4C68-A374-8042A807C39D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11381296" y="826644"/>
            <a:ext cx="787058" cy="1065570"/>
          </a:xfrm>
          <a:custGeom>
            <a:avLst/>
            <a:gdLst>
              <a:gd name="T0" fmla="*/ 154 w 205"/>
              <a:gd name="T1" fmla="*/ 161 h 254"/>
              <a:gd name="T2" fmla="*/ 170 w 205"/>
              <a:gd name="T3" fmla="*/ 150 h 254"/>
              <a:gd name="T4" fmla="*/ 178 w 205"/>
              <a:gd name="T5" fmla="*/ 145 h 254"/>
              <a:gd name="T6" fmla="*/ 180 w 205"/>
              <a:gd name="T7" fmla="*/ 133 h 254"/>
              <a:gd name="T8" fmla="*/ 181 w 205"/>
              <a:gd name="T9" fmla="*/ 121 h 254"/>
              <a:gd name="T10" fmla="*/ 197 w 205"/>
              <a:gd name="T11" fmla="*/ 123 h 254"/>
              <a:gd name="T12" fmla="*/ 201 w 205"/>
              <a:gd name="T13" fmla="*/ 118 h 254"/>
              <a:gd name="T14" fmla="*/ 203 w 205"/>
              <a:gd name="T15" fmla="*/ 114 h 254"/>
              <a:gd name="T16" fmla="*/ 204 w 205"/>
              <a:gd name="T17" fmla="*/ 104 h 254"/>
              <a:gd name="T18" fmla="*/ 185 w 205"/>
              <a:gd name="T19" fmla="*/ 93 h 254"/>
              <a:gd name="T20" fmla="*/ 180 w 205"/>
              <a:gd name="T21" fmla="*/ 97 h 254"/>
              <a:gd name="T22" fmla="*/ 173 w 205"/>
              <a:gd name="T23" fmla="*/ 106 h 254"/>
              <a:gd name="T24" fmla="*/ 164 w 205"/>
              <a:gd name="T25" fmla="*/ 86 h 254"/>
              <a:gd name="T26" fmla="*/ 124 w 205"/>
              <a:gd name="T27" fmla="*/ 59 h 254"/>
              <a:gd name="T28" fmla="*/ 121 w 205"/>
              <a:gd name="T29" fmla="*/ 36 h 254"/>
              <a:gd name="T30" fmla="*/ 124 w 205"/>
              <a:gd name="T31" fmla="*/ 6 h 254"/>
              <a:gd name="T32" fmla="*/ 103 w 205"/>
              <a:gd name="T33" fmla="*/ 12 h 254"/>
              <a:gd name="T34" fmla="*/ 107 w 205"/>
              <a:gd name="T35" fmla="*/ 44 h 254"/>
              <a:gd name="T36" fmla="*/ 95 w 205"/>
              <a:gd name="T37" fmla="*/ 31 h 254"/>
              <a:gd name="T38" fmla="*/ 35 w 205"/>
              <a:gd name="T39" fmla="*/ 7 h 254"/>
              <a:gd name="T40" fmla="*/ 8 w 205"/>
              <a:gd name="T41" fmla="*/ 10 h 254"/>
              <a:gd name="T42" fmla="*/ 23 w 205"/>
              <a:gd name="T43" fmla="*/ 19 h 254"/>
              <a:gd name="T44" fmla="*/ 61 w 205"/>
              <a:gd name="T45" fmla="*/ 17 h 254"/>
              <a:gd name="T46" fmla="*/ 103 w 205"/>
              <a:gd name="T47" fmla="*/ 61 h 254"/>
              <a:gd name="T48" fmla="*/ 130 w 205"/>
              <a:gd name="T49" fmla="*/ 84 h 254"/>
              <a:gd name="T50" fmla="*/ 158 w 205"/>
              <a:gd name="T51" fmla="*/ 101 h 254"/>
              <a:gd name="T52" fmla="*/ 126 w 205"/>
              <a:gd name="T53" fmla="*/ 94 h 254"/>
              <a:gd name="T54" fmla="*/ 96 w 205"/>
              <a:gd name="T55" fmla="*/ 70 h 254"/>
              <a:gd name="T56" fmla="*/ 79 w 205"/>
              <a:gd name="T57" fmla="*/ 67 h 254"/>
              <a:gd name="T58" fmla="*/ 79 w 205"/>
              <a:gd name="T59" fmla="*/ 76 h 254"/>
              <a:gd name="T60" fmla="*/ 90 w 205"/>
              <a:gd name="T61" fmla="*/ 76 h 254"/>
              <a:gd name="T62" fmla="*/ 117 w 205"/>
              <a:gd name="T63" fmla="*/ 101 h 254"/>
              <a:gd name="T64" fmla="*/ 87 w 205"/>
              <a:gd name="T65" fmla="*/ 103 h 254"/>
              <a:gd name="T66" fmla="*/ 63 w 205"/>
              <a:gd name="T67" fmla="*/ 101 h 254"/>
              <a:gd name="T68" fmla="*/ 61 w 205"/>
              <a:gd name="T69" fmla="*/ 116 h 254"/>
              <a:gd name="T70" fmla="*/ 97 w 205"/>
              <a:gd name="T71" fmla="*/ 119 h 254"/>
              <a:gd name="T72" fmla="*/ 128 w 205"/>
              <a:gd name="T73" fmla="*/ 122 h 254"/>
              <a:gd name="T74" fmla="*/ 95 w 205"/>
              <a:gd name="T75" fmla="*/ 130 h 254"/>
              <a:gd name="T76" fmla="*/ 100 w 205"/>
              <a:gd name="T77" fmla="*/ 141 h 254"/>
              <a:gd name="T78" fmla="*/ 115 w 205"/>
              <a:gd name="T79" fmla="*/ 136 h 254"/>
              <a:gd name="T80" fmla="*/ 131 w 205"/>
              <a:gd name="T81" fmla="*/ 126 h 254"/>
              <a:gd name="T82" fmla="*/ 120 w 205"/>
              <a:gd name="T83" fmla="*/ 152 h 254"/>
              <a:gd name="T84" fmla="*/ 77 w 205"/>
              <a:gd name="T85" fmla="*/ 188 h 254"/>
              <a:gd name="T86" fmla="*/ 60 w 205"/>
              <a:gd name="T87" fmla="*/ 191 h 254"/>
              <a:gd name="T88" fmla="*/ 59 w 205"/>
              <a:gd name="T89" fmla="*/ 197 h 254"/>
              <a:gd name="T90" fmla="*/ 34 w 205"/>
              <a:gd name="T91" fmla="*/ 222 h 254"/>
              <a:gd name="T92" fmla="*/ 11 w 205"/>
              <a:gd name="T93" fmla="*/ 235 h 254"/>
              <a:gd name="T94" fmla="*/ 14 w 205"/>
              <a:gd name="T95" fmla="*/ 252 h 254"/>
              <a:gd name="T96" fmla="*/ 65 w 205"/>
              <a:gd name="T97" fmla="*/ 216 h 254"/>
              <a:gd name="T98" fmla="*/ 72 w 205"/>
              <a:gd name="T99" fmla="*/ 220 h 254"/>
              <a:gd name="T100" fmla="*/ 96 w 205"/>
              <a:gd name="T101" fmla="*/ 198 h 254"/>
              <a:gd name="T102" fmla="*/ 113 w 205"/>
              <a:gd name="T103" fmla="*/ 200 h 254"/>
              <a:gd name="T104" fmla="*/ 165 w 205"/>
              <a:gd name="T105" fmla="*/ 198 h 254"/>
              <a:gd name="T106" fmla="*/ 197 w 205"/>
              <a:gd name="T107" fmla="*/ 186 h 254"/>
              <a:gd name="T108" fmla="*/ 201 w 205"/>
              <a:gd name="T109" fmla="*/ 172 h 254"/>
              <a:gd name="T110" fmla="*/ 200 w 205"/>
              <a:gd name="T111" fmla="*/ 114 h 254"/>
              <a:gd name="T112" fmla="*/ 197 w 205"/>
              <a:gd name="T113" fmla="*/ 110 h 254"/>
              <a:gd name="T114" fmla="*/ 140 w 205"/>
              <a:gd name="T115" fmla="*/ 84 h 254"/>
              <a:gd name="T116" fmla="*/ 114 w 205"/>
              <a:gd name="T117" fmla="*/ 67 h 254"/>
              <a:gd name="T118" fmla="*/ 160 w 205"/>
              <a:gd name="T119" fmla="*/ 93 h 254"/>
              <a:gd name="T120" fmla="*/ 140 w 205"/>
              <a:gd name="T121" fmla="*/ 8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05" h="254">
                <a:moveTo>
                  <a:pt x="187" y="164"/>
                </a:moveTo>
                <a:cubicBezTo>
                  <a:pt x="182" y="162"/>
                  <a:pt x="167" y="162"/>
                  <a:pt x="154" y="161"/>
                </a:cubicBezTo>
                <a:cubicBezTo>
                  <a:pt x="160" y="157"/>
                  <a:pt x="166" y="152"/>
                  <a:pt x="169" y="151"/>
                </a:cubicBezTo>
                <a:cubicBezTo>
                  <a:pt x="169" y="151"/>
                  <a:pt x="169" y="150"/>
                  <a:pt x="170" y="150"/>
                </a:cubicBezTo>
                <a:cubicBezTo>
                  <a:pt x="171" y="150"/>
                  <a:pt x="172" y="149"/>
                  <a:pt x="173" y="149"/>
                </a:cubicBezTo>
                <a:cubicBezTo>
                  <a:pt x="175" y="148"/>
                  <a:pt x="177" y="147"/>
                  <a:pt x="178" y="145"/>
                </a:cubicBezTo>
                <a:cubicBezTo>
                  <a:pt x="178" y="143"/>
                  <a:pt x="177" y="141"/>
                  <a:pt x="178" y="139"/>
                </a:cubicBezTo>
                <a:cubicBezTo>
                  <a:pt x="178" y="137"/>
                  <a:pt x="179" y="135"/>
                  <a:pt x="180" y="133"/>
                </a:cubicBezTo>
                <a:cubicBezTo>
                  <a:pt x="181" y="130"/>
                  <a:pt x="180" y="127"/>
                  <a:pt x="178" y="124"/>
                </a:cubicBezTo>
                <a:cubicBezTo>
                  <a:pt x="181" y="121"/>
                  <a:pt x="181" y="121"/>
                  <a:pt x="181" y="121"/>
                </a:cubicBezTo>
                <a:cubicBezTo>
                  <a:pt x="181" y="121"/>
                  <a:pt x="189" y="128"/>
                  <a:pt x="192" y="128"/>
                </a:cubicBezTo>
                <a:cubicBezTo>
                  <a:pt x="193" y="128"/>
                  <a:pt x="195" y="126"/>
                  <a:pt x="197" y="123"/>
                </a:cubicBezTo>
                <a:cubicBezTo>
                  <a:pt x="198" y="123"/>
                  <a:pt x="199" y="124"/>
                  <a:pt x="200" y="123"/>
                </a:cubicBezTo>
                <a:cubicBezTo>
                  <a:pt x="200" y="123"/>
                  <a:pt x="201" y="120"/>
                  <a:pt x="201" y="118"/>
                </a:cubicBezTo>
                <a:cubicBezTo>
                  <a:pt x="201" y="119"/>
                  <a:pt x="201" y="119"/>
                  <a:pt x="201" y="119"/>
                </a:cubicBezTo>
                <a:cubicBezTo>
                  <a:pt x="203" y="117"/>
                  <a:pt x="203" y="114"/>
                  <a:pt x="203" y="114"/>
                </a:cubicBezTo>
                <a:cubicBezTo>
                  <a:pt x="203" y="113"/>
                  <a:pt x="203" y="113"/>
                  <a:pt x="203" y="113"/>
                </a:cubicBezTo>
                <a:cubicBezTo>
                  <a:pt x="204" y="110"/>
                  <a:pt x="205" y="106"/>
                  <a:pt x="204" y="104"/>
                </a:cubicBezTo>
                <a:cubicBezTo>
                  <a:pt x="201" y="96"/>
                  <a:pt x="195" y="88"/>
                  <a:pt x="190" y="90"/>
                </a:cubicBezTo>
                <a:cubicBezTo>
                  <a:pt x="189" y="90"/>
                  <a:pt x="187" y="92"/>
                  <a:pt x="185" y="93"/>
                </a:cubicBezTo>
                <a:cubicBezTo>
                  <a:pt x="185" y="93"/>
                  <a:pt x="185" y="92"/>
                  <a:pt x="184" y="92"/>
                </a:cubicBezTo>
                <a:cubicBezTo>
                  <a:pt x="182" y="92"/>
                  <a:pt x="180" y="97"/>
                  <a:pt x="180" y="97"/>
                </a:cubicBezTo>
                <a:cubicBezTo>
                  <a:pt x="180" y="97"/>
                  <a:pt x="180" y="98"/>
                  <a:pt x="181" y="98"/>
                </a:cubicBezTo>
                <a:cubicBezTo>
                  <a:pt x="177" y="102"/>
                  <a:pt x="173" y="106"/>
                  <a:pt x="173" y="106"/>
                </a:cubicBezTo>
                <a:cubicBezTo>
                  <a:pt x="172" y="107"/>
                  <a:pt x="172" y="107"/>
                  <a:pt x="172" y="107"/>
                </a:cubicBezTo>
                <a:cubicBezTo>
                  <a:pt x="170" y="100"/>
                  <a:pt x="168" y="93"/>
                  <a:pt x="164" y="86"/>
                </a:cubicBezTo>
                <a:cubicBezTo>
                  <a:pt x="160" y="77"/>
                  <a:pt x="154" y="69"/>
                  <a:pt x="145" y="65"/>
                </a:cubicBezTo>
                <a:cubicBezTo>
                  <a:pt x="138" y="62"/>
                  <a:pt x="131" y="61"/>
                  <a:pt x="124" y="59"/>
                </a:cubicBezTo>
                <a:cubicBezTo>
                  <a:pt x="120" y="57"/>
                  <a:pt x="117" y="55"/>
                  <a:pt x="114" y="53"/>
                </a:cubicBezTo>
                <a:cubicBezTo>
                  <a:pt x="116" y="47"/>
                  <a:pt x="119" y="41"/>
                  <a:pt x="121" y="36"/>
                </a:cubicBezTo>
                <a:cubicBezTo>
                  <a:pt x="124" y="29"/>
                  <a:pt x="127" y="22"/>
                  <a:pt x="126" y="15"/>
                </a:cubicBezTo>
                <a:cubicBezTo>
                  <a:pt x="126" y="12"/>
                  <a:pt x="125" y="9"/>
                  <a:pt x="124" y="6"/>
                </a:cubicBezTo>
                <a:cubicBezTo>
                  <a:pt x="122" y="4"/>
                  <a:pt x="119" y="3"/>
                  <a:pt x="116" y="4"/>
                </a:cubicBezTo>
                <a:cubicBezTo>
                  <a:pt x="111" y="5"/>
                  <a:pt x="108" y="12"/>
                  <a:pt x="103" y="12"/>
                </a:cubicBezTo>
                <a:cubicBezTo>
                  <a:pt x="107" y="12"/>
                  <a:pt x="113" y="14"/>
                  <a:pt x="114" y="18"/>
                </a:cubicBezTo>
                <a:cubicBezTo>
                  <a:pt x="117" y="24"/>
                  <a:pt x="109" y="38"/>
                  <a:pt x="107" y="44"/>
                </a:cubicBezTo>
                <a:cubicBezTo>
                  <a:pt x="107" y="45"/>
                  <a:pt x="107" y="45"/>
                  <a:pt x="107" y="45"/>
                </a:cubicBezTo>
                <a:cubicBezTo>
                  <a:pt x="102" y="41"/>
                  <a:pt x="98" y="36"/>
                  <a:pt x="95" y="31"/>
                </a:cubicBezTo>
                <a:cubicBezTo>
                  <a:pt x="86" y="20"/>
                  <a:pt x="77" y="9"/>
                  <a:pt x="63" y="6"/>
                </a:cubicBezTo>
                <a:cubicBezTo>
                  <a:pt x="54" y="3"/>
                  <a:pt x="45" y="6"/>
                  <a:pt x="35" y="7"/>
                </a:cubicBezTo>
                <a:cubicBezTo>
                  <a:pt x="26" y="8"/>
                  <a:pt x="15" y="7"/>
                  <a:pt x="8" y="0"/>
                </a:cubicBezTo>
                <a:cubicBezTo>
                  <a:pt x="6" y="3"/>
                  <a:pt x="7" y="7"/>
                  <a:pt x="8" y="10"/>
                </a:cubicBezTo>
                <a:cubicBezTo>
                  <a:pt x="9" y="14"/>
                  <a:pt x="12" y="17"/>
                  <a:pt x="16" y="18"/>
                </a:cubicBezTo>
                <a:cubicBezTo>
                  <a:pt x="18" y="18"/>
                  <a:pt x="20" y="18"/>
                  <a:pt x="23" y="19"/>
                </a:cubicBezTo>
                <a:cubicBezTo>
                  <a:pt x="25" y="20"/>
                  <a:pt x="27" y="22"/>
                  <a:pt x="27" y="25"/>
                </a:cubicBezTo>
                <a:cubicBezTo>
                  <a:pt x="37" y="18"/>
                  <a:pt x="49" y="14"/>
                  <a:pt x="61" y="17"/>
                </a:cubicBezTo>
                <a:cubicBezTo>
                  <a:pt x="73" y="19"/>
                  <a:pt x="83" y="27"/>
                  <a:pt x="90" y="37"/>
                </a:cubicBezTo>
                <a:cubicBezTo>
                  <a:pt x="95" y="45"/>
                  <a:pt x="97" y="54"/>
                  <a:pt x="103" y="61"/>
                </a:cubicBezTo>
                <a:cubicBezTo>
                  <a:pt x="103" y="64"/>
                  <a:pt x="104" y="67"/>
                  <a:pt x="106" y="70"/>
                </a:cubicBezTo>
                <a:cubicBezTo>
                  <a:pt x="110" y="79"/>
                  <a:pt x="121" y="82"/>
                  <a:pt x="130" y="84"/>
                </a:cubicBezTo>
                <a:cubicBezTo>
                  <a:pt x="140" y="86"/>
                  <a:pt x="150" y="89"/>
                  <a:pt x="155" y="97"/>
                </a:cubicBezTo>
                <a:cubicBezTo>
                  <a:pt x="156" y="98"/>
                  <a:pt x="157" y="100"/>
                  <a:pt x="158" y="101"/>
                </a:cubicBezTo>
                <a:cubicBezTo>
                  <a:pt x="155" y="100"/>
                  <a:pt x="151" y="100"/>
                  <a:pt x="147" y="101"/>
                </a:cubicBezTo>
                <a:cubicBezTo>
                  <a:pt x="126" y="94"/>
                  <a:pt x="126" y="94"/>
                  <a:pt x="126" y="94"/>
                </a:cubicBezTo>
                <a:cubicBezTo>
                  <a:pt x="126" y="94"/>
                  <a:pt x="122" y="86"/>
                  <a:pt x="111" y="83"/>
                </a:cubicBezTo>
                <a:cubicBezTo>
                  <a:pt x="99" y="79"/>
                  <a:pt x="96" y="70"/>
                  <a:pt x="96" y="70"/>
                </a:cubicBezTo>
                <a:cubicBezTo>
                  <a:pt x="96" y="70"/>
                  <a:pt x="93" y="62"/>
                  <a:pt x="91" y="63"/>
                </a:cubicBezTo>
                <a:cubicBezTo>
                  <a:pt x="90" y="64"/>
                  <a:pt x="79" y="64"/>
                  <a:pt x="79" y="67"/>
                </a:cubicBezTo>
                <a:cubicBezTo>
                  <a:pt x="79" y="69"/>
                  <a:pt x="81" y="70"/>
                  <a:pt x="81" y="70"/>
                </a:cubicBezTo>
                <a:cubicBezTo>
                  <a:pt x="79" y="76"/>
                  <a:pt x="79" y="76"/>
                  <a:pt x="79" y="76"/>
                </a:cubicBezTo>
                <a:cubicBezTo>
                  <a:pt x="85" y="76"/>
                  <a:pt x="85" y="76"/>
                  <a:pt x="85" y="76"/>
                </a:cubicBezTo>
                <a:cubicBezTo>
                  <a:pt x="90" y="76"/>
                  <a:pt x="90" y="76"/>
                  <a:pt x="90" y="76"/>
                </a:cubicBezTo>
                <a:cubicBezTo>
                  <a:pt x="93" y="79"/>
                  <a:pt x="96" y="84"/>
                  <a:pt x="99" y="87"/>
                </a:cubicBezTo>
                <a:cubicBezTo>
                  <a:pt x="105" y="92"/>
                  <a:pt x="107" y="100"/>
                  <a:pt x="117" y="101"/>
                </a:cubicBezTo>
                <a:cubicBezTo>
                  <a:pt x="118" y="102"/>
                  <a:pt x="118" y="102"/>
                  <a:pt x="118" y="102"/>
                </a:cubicBezTo>
                <a:cubicBezTo>
                  <a:pt x="113" y="102"/>
                  <a:pt x="93" y="103"/>
                  <a:pt x="87" y="103"/>
                </a:cubicBezTo>
                <a:cubicBezTo>
                  <a:pt x="81" y="103"/>
                  <a:pt x="73" y="103"/>
                  <a:pt x="73" y="103"/>
                </a:cubicBezTo>
                <a:cubicBezTo>
                  <a:pt x="73" y="103"/>
                  <a:pt x="69" y="100"/>
                  <a:pt x="63" y="101"/>
                </a:cubicBezTo>
                <a:cubicBezTo>
                  <a:pt x="57" y="102"/>
                  <a:pt x="63" y="107"/>
                  <a:pt x="63" y="107"/>
                </a:cubicBezTo>
                <a:cubicBezTo>
                  <a:pt x="63" y="107"/>
                  <a:pt x="59" y="113"/>
                  <a:pt x="61" y="116"/>
                </a:cubicBezTo>
                <a:cubicBezTo>
                  <a:pt x="62" y="119"/>
                  <a:pt x="76" y="113"/>
                  <a:pt x="76" y="113"/>
                </a:cubicBezTo>
                <a:cubicBezTo>
                  <a:pt x="76" y="113"/>
                  <a:pt x="88" y="116"/>
                  <a:pt x="97" y="119"/>
                </a:cubicBezTo>
                <a:cubicBezTo>
                  <a:pt x="107" y="122"/>
                  <a:pt x="117" y="113"/>
                  <a:pt x="117" y="113"/>
                </a:cubicBezTo>
                <a:cubicBezTo>
                  <a:pt x="128" y="122"/>
                  <a:pt x="128" y="122"/>
                  <a:pt x="128" y="122"/>
                </a:cubicBezTo>
                <a:cubicBezTo>
                  <a:pt x="126" y="123"/>
                  <a:pt x="125" y="125"/>
                  <a:pt x="123" y="126"/>
                </a:cubicBezTo>
                <a:cubicBezTo>
                  <a:pt x="115" y="132"/>
                  <a:pt x="104" y="134"/>
                  <a:pt x="95" y="130"/>
                </a:cubicBezTo>
                <a:cubicBezTo>
                  <a:pt x="96" y="133"/>
                  <a:pt x="97" y="136"/>
                  <a:pt x="98" y="138"/>
                </a:cubicBezTo>
                <a:cubicBezTo>
                  <a:pt x="98" y="140"/>
                  <a:pt x="99" y="141"/>
                  <a:pt x="100" y="141"/>
                </a:cubicBezTo>
                <a:cubicBezTo>
                  <a:pt x="101" y="142"/>
                  <a:pt x="102" y="141"/>
                  <a:pt x="103" y="141"/>
                </a:cubicBezTo>
                <a:cubicBezTo>
                  <a:pt x="107" y="140"/>
                  <a:pt x="111" y="138"/>
                  <a:pt x="115" y="136"/>
                </a:cubicBezTo>
                <a:cubicBezTo>
                  <a:pt x="120" y="135"/>
                  <a:pt x="125" y="133"/>
                  <a:pt x="129" y="129"/>
                </a:cubicBezTo>
                <a:cubicBezTo>
                  <a:pt x="130" y="128"/>
                  <a:pt x="130" y="127"/>
                  <a:pt x="131" y="126"/>
                </a:cubicBezTo>
                <a:cubicBezTo>
                  <a:pt x="134" y="128"/>
                  <a:pt x="134" y="128"/>
                  <a:pt x="134" y="128"/>
                </a:cubicBezTo>
                <a:cubicBezTo>
                  <a:pt x="131" y="136"/>
                  <a:pt x="120" y="152"/>
                  <a:pt x="120" y="152"/>
                </a:cubicBezTo>
                <a:cubicBezTo>
                  <a:pt x="120" y="152"/>
                  <a:pt x="103" y="151"/>
                  <a:pt x="96" y="158"/>
                </a:cubicBezTo>
                <a:cubicBezTo>
                  <a:pt x="90" y="164"/>
                  <a:pt x="85" y="179"/>
                  <a:pt x="77" y="188"/>
                </a:cubicBezTo>
                <a:cubicBezTo>
                  <a:pt x="74" y="190"/>
                  <a:pt x="71" y="190"/>
                  <a:pt x="67" y="190"/>
                </a:cubicBezTo>
                <a:cubicBezTo>
                  <a:pt x="65" y="190"/>
                  <a:pt x="62" y="189"/>
                  <a:pt x="60" y="191"/>
                </a:cubicBezTo>
                <a:cubicBezTo>
                  <a:pt x="59" y="192"/>
                  <a:pt x="58" y="193"/>
                  <a:pt x="58" y="195"/>
                </a:cubicBezTo>
                <a:cubicBezTo>
                  <a:pt x="58" y="196"/>
                  <a:pt x="59" y="197"/>
                  <a:pt x="59" y="197"/>
                </a:cubicBezTo>
                <a:cubicBezTo>
                  <a:pt x="56" y="197"/>
                  <a:pt x="53" y="198"/>
                  <a:pt x="51" y="202"/>
                </a:cubicBezTo>
                <a:cubicBezTo>
                  <a:pt x="45" y="211"/>
                  <a:pt x="45" y="217"/>
                  <a:pt x="34" y="222"/>
                </a:cubicBezTo>
                <a:cubicBezTo>
                  <a:pt x="23" y="227"/>
                  <a:pt x="22" y="218"/>
                  <a:pt x="17" y="222"/>
                </a:cubicBezTo>
                <a:cubicBezTo>
                  <a:pt x="13" y="226"/>
                  <a:pt x="14" y="233"/>
                  <a:pt x="11" y="235"/>
                </a:cubicBezTo>
                <a:cubicBezTo>
                  <a:pt x="7" y="238"/>
                  <a:pt x="0" y="241"/>
                  <a:pt x="2" y="246"/>
                </a:cubicBezTo>
                <a:cubicBezTo>
                  <a:pt x="3" y="250"/>
                  <a:pt x="12" y="254"/>
                  <a:pt x="14" y="252"/>
                </a:cubicBezTo>
                <a:cubicBezTo>
                  <a:pt x="16" y="250"/>
                  <a:pt x="11" y="246"/>
                  <a:pt x="11" y="246"/>
                </a:cubicBezTo>
                <a:cubicBezTo>
                  <a:pt x="65" y="216"/>
                  <a:pt x="65" y="216"/>
                  <a:pt x="65" y="216"/>
                </a:cubicBezTo>
                <a:cubicBezTo>
                  <a:pt x="65" y="217"/>
                  <a:pt x="66" y="219"/>
                  <a:pt x="67" y="220"/>
                </a:cubicBezTo>
                <a:cubicBezTo>
                  <a:pt x="69" y="221"/>
                  <a:pt x="70" y="221"/>
                  <a:pt x="72" y="220"/>
                </a:cubicBezTo>
                <a:cubicBezTo>
                  <a:pt x="73" y="220"/>
                  <a:pt x="75" y="218"/>
                  <a:pt x="76" y="217"/>
                </a:cubicBezTo>
                <a:cubicBezTo>
                  <a:pt x="82" y="211"/>
                  <a:pt x="89" y="205"/>
                  <a:pt x="96" y="198"/>
                </a:cubicBezTo>
                <a:cubicBezTo>
                  <a:pt x="98" y="197"/>
                  <a:pt x="98" y="197"/>
                  <a:pt x="98" y="197"/>
                </a:cubicBezTo>
                <a:cubicBezTo>
                  <a:pt x="100" y="203"/>
                  <a:pt x="111" y="203"/>
                  <a:pt x="113" y="200"/>
                </a:cubicBezTo>
                <a:cubicBezTo>
                  <a:pt x="116" y="197"/>
                  <a:pt x="123" y="189"/>
                  <a:pt x="132" y="189"/>
                </a:cubicBezTo>
                <a:cubicBezTo>
                  <a:pt x="141" y="188"/>
                  <a:pt x="158" y="198"/>
                  <a:pt x="165" y="198"/>
                </a:cubicBezTo>
                <a:cubicBezTo>
                  <a:pt x="169" y="197"/>
                  <a:pt x="185" y="189"/>
                  <a:pt x="193" y="184"/>
                </a:cubicBezTo>
                <a:cubicBezTo>
                  <a:pt x="194" y="185"/>
                  <a:pt x="196" y="186"/>
                  <a:pt x="197" y="186"/>
                </a:cubicBezTo>
                <a:cubicBezTo>
                  <a:pt x="200" y="185"/>
                  <a:pt x="203" y="184"/>
                  <a:pt x="204" y="181"/>
                </a:cubicBezTo>
                <a:cubicBezTo>
                  <a:pt x="204" y="178"/>
                  <a:pt x="203" y="175"/>
                  <a:pt x="201" y="172"/>
                </a:cubicBezTo>
                <a:cubicBezTo>
                  <a:pt x="198" y="168"/>
                  <a:pt x="193" y="165"/>
                  <a:pt x="187" y="164"/>
                </a:cubicBezTo>
                <a:close/>
                <a:moveTo>
                  <a:pt x="200" y="114"/>
                </a:moveTo>
                <a:cubicBezTo>
                  <a:pt x="200" y="115"/>
                  <a:pt x="200" y="116"/>
                  <a:pt x="200" y="116"/>
                </a:cubicBezTo>
                <a:cubicBezTo>
                  <a:pt x="200" y="116"/>
                  <a:pt x="197" y="114"/>
                  <a:pt x="197" y="110"/>
                </a:cubicBezTo>
                <a:cubicBezTo>
                  <a:pt x="197" y="110"/>
                  <a:pt x="200" y="112"/>
                  <a:pt x="200" y="114"/>
                </a:cubicBezTo>
                <a:close/>
                <a:moveTo>
                  <a:pt x="140" y="84"/>
                </a:moveTo>
                <a:cubicBezTo>
                  <a:pt x="133" y="82"/>
                  <a:pt x="125" y="81"/>
                  <a:pt x="119" y="76"/>
                </a:cubicBezTo>
                <a:cubicBezTo>
                  <a:pt x="117" y="74"/>
                  <a:pt x="115" y="71"/>
                  <a:pt x="114" y="67"/>
                </a:cubicBezTo>
                <a:cubicBezTo>
                  <a:pt x="121" y="70"/>
                  <a:pt x="128" y="71"/>
                  <a:pt x="135" y="73"/>
                </a:cubicBezTo>
                <a:cubicBezTo>
                  <a:pt x="146" y="76"/>
                  <a:pt x="158" y="82"/>
                  <a:pt x="160" y="93"/>
                </a:cubicBezTo>
                <a:cubicBezTo>
                  <a:pt x="160" y="94"/>
                  <a:pt x="160" y="96"/>
                  <a:pt x="160" y="97"/>
                </a:cubicBezTo>
                <a:cubicBezTo>
                  <a:pt x="155" y="91"/>
                  <a:pt x="148" y="86"/>
                  <a:pt x="140" y="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0C8FB9-2F9D-48FA-8110-FB350205C8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077" y="1770090"/>
            <a:ext cx="3838264" cy="3838264"/>
          </a:xfrm>
          <a:prstGeom prst="rect">
            <a:avLst/>
          </a:prstGeom>
        </p:spPr>
      </p:pic>
      <p:sp>
        <p:nvSpPr>
          <p:cNvPr id="38" name="Google Shape;130;p2">
            <a:extLst>
              <a:ext uri="{FF2B5EF4-FFF2-40B4-BE49-F238E27FC236}">
                <a16:creationId xmlns:a16="http://schemas.microsoft.com/office/drawing/2014/main" id="{DEA07FD4-8BE2-4C95-8FAB-3951BA365420}"/>
              </a:ext>
            </a:extLst>
          </p:cNvPr>
          <p:cNvSpPr/>
          <p:nvPr/>
        </p:nvSpPr>
        <p:spPr>
          <a:xfrm>
            <a:off x="5208434" y="2177729"/>
            <a:ext cx="2901453" cy="942525"/>
          </a:xfrm>
          <a:prstGeom prst="frame">
            <a:avLst>
              <a:gd name="adj1" fmla="val 443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130;p2">
            <a:extLst>
              <a:ext uri="{FF2B5EF4-FFF2-40B4-BE49-F238E27FC236}">
                <a16:creationId xmlns:a16="http://schemas.microsoft.com/office/drawing/2014/main" id="{4E071DE6-B1BB-4CAD-B95D-0E1190302ADC}"/>
              </a:ext>
            </a:extLst>
          </p:cNvPr>
          <p:cNvSpPr/>
          <p:nvPr/>
        </p:nvSpPr>
        <p:spPr>
          <a:xfrm>
            <a:off x="470129" y="1566042"/>
            <a:ext cx="4228689" cy="4231955"/>
          </a:xfrm>
          <a:prstGeom prst="frame">
            <a:avLst>
              <a:gd name="adj1" fmla="val 443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1B88739-EB33-4B23-B4DC-F0D65AF0E963}"/>
              </a:ext>
            </a:extLst>
          </p:cNvPr>
          <p:cNvSpPr/>
          <p:nvPr/>
        </p:nvSpPr>
        <p:spPr>
          <a:xfrm>
            <a:off x="5220466" y="4087188"/>
            <a:ext cx="2854963" cy="1163514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26DD48-A6A2-4063-B9CD-587AA55C8530}"/>
              </a:ext>
            </a:extLst>
          </p:cNvPr>
          <p:cNvSpPr txBox="1"/>
          <p:nvPr/>
        </p:nvSpPr>
        <p:spPr>
          <a:xfrm>
            <a:off x="5241570" y="4127122"/>
            <a:ext cx="279854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NtMotoyaKyotai" panose="02020300000000000000"/>
                <a:cs typeface="Arial" panose="020B0604020202020204" pitchFamily="34" charset="0"/>
              </a:rPr>
              <a:t>HÁN VIỆT</a:t>
            </a:r>
          </a:p>
          <a:p>
            <a:pPr algn="ctr"/>
            <a:r>
              <a:rPr lang="en-US" sz="4000" dirty="0">
                <a:solidFill>
                  <a:srgbClr val="7030A0"/>
                </a:solidFill>
                <a:latin typeface="Arial" panose="020B0604020202020204" pitchFamily="34" charset="0"/>
                <a:ea typeface="NtMotoyaKyotai" panose="02020300000000000000"/>
                <a:cs typeface="Arial" panose="020B0604020202020204" pitchFamily="34" charset="0"/>
              </a:rPr>
              <a:t>PHỤC</a:t>
            </a:r>
          </a:p>
        </p:txBody>
      </p:sp>
      <p:sp>
        <p:nvSpPr>
          <p:cNvPr id="30" name="Freeform 40">
            <a:extLst>
              <a:ext uri="{FF2B5EF4-FFF2-40B4-BE49-F238E27FC236}">
                <a16:creationId xmlns:a16="http://schemas.microsoft.com/office/drawing/2014/main" id="{07F66DDB-9E8F-419B-BA82-84D6C144D253}"/>
              </a:ext>
            </a:extLst>
          </p:cNvPr>
          <p:cNvSpPr>
            <a:spLocks noEditPoints="1"/>
          </p:cNvSpPr>
          <p:nvPr/>
        </p:nvSpPr>
        <p:spPr bwMode="auto">
          <a:xfrm>
            <a:off x="-2845" y="861757"/>
            <a:ext cx="860337" cy="1065570"/>
          </a:xfrm>
          <a:custGeom>
            <a:avLst/>
            <a:gdLst>
              <a:gd name="T0" fmla="*/ 154 w 205"/>
              <a:gd name="T1" fmla="*/ 161 h 254"/>
              <a:gd name="T2" fmla="*/ 170 w 205"/>
              <a:gd name="T3" fmla="*/ 150 h 254"/>
              <a:gd name="T4" fmla="*/ 178 w 205"/>
              <a:gd name="T5" fmla="*/ 145 h 254"/>
              <a:gd name="T6" fmla="*/ 180 w 205"/>
              <a:gd name="T7" fmla="*/ 133 h 254"/>
              <a:gd name="T8" fmla="*/ 181 w 205"/>
              <a:gd name="T9" fmla="*/ 121 h 254"/>
              <a:gd name="T10" fmla="*/ 197 w 205"/>
              <a:gd name="T11" fmla="*/ 123 h 254"/>
              <a:gd name="T12" fmla="*/ 201 w 205"/>
              <a:gd name="T13" fmla="*/ 118 h 254"/>
              <a:gd name="T14" fmla="*/ 203 w 205"/>
              <a:gd name="T15" fmla="*/ 114 h 254"/>
              <a:gd name="T16" fmla="*/ 204 w 205"/>
              <a:gd name="T17" fmla="*/ 104 h 254"/>
              <a:gd name="T18" fmla="*/ 185 w 205"/>
              <a:gd name="T19" fmla="*/ 93 h 254"/>
              <a:gd name="T20" fmla="*/ 180 w 205"/>
              <a:gd name="T21" fmla="*/ 97 h 254"/>
              <a:gd name="T22" fmla="*/ 173 w 205"/>
              <a:gd name="T23" fmla="*/ 106 h 254"/>
              <a:gd name="T24" fmla="*/ 164 w 205"/>
              <a:gd name="T25" fmla="*/ 86 h 254"/>
              <a:gd name="T26" fmla="*/ 124 w 205"/>
              <a:gd name="T27" fmla="*/ 59 h 254"/>
              <a:gd name="T28" fmla="*/ 121 w 205"/>
              <a:gd name="T29" fmla="*/ 36 h 254"/>
              <a:gd name="T30" fmla="*/ 124 w 205"/>
              <a:gd name="T31" fmla="*/ 6 h 254"/>
              <a:gd name="T32" fmla="*/ 103 w 205"/>
              <a:gd name="T33" fmla="*/ 12 h 254"/>
              <a:gd name="T34" fmla="*/ 107 w 205"/>
              <a:gd name="T35" fmla="*/ 44 h 254"/>
              <a:gd name="T36" fmla="*/ 95 w 205"/>
              <a:gd name="T37" fmla="*/ 31 h 254"/>
              <a:gd name="T38" fmla="*/ 35 w 205"/>
              <a:gd name="T39" fmla="*/ 7 h 254"/>
              <a:gd name="T40" fmla="*/ 8 w 205"/>
              <a:gd name="T41" fmla="*/ 10 h 254"/>
              <a:gd name="T42" fmla="*/ 23 w 205"/>
              <a:gd name="T43" fmla="*/ 19 h 254"/>
              <a:gd name="T44" fmla="*/ 61 w 205"/>
              <a:gd name="T45" fmla="*/ 17 h 254"/>
              <a:gd name="T46" fmla="*/ 103 w 205"/>
              <a:gd name="T47" fmla="*/ 61 h 254"/>
              <a:gd name="T48" fmla="*/ 130 w 205"/>
              <a:gd name="T49" fmla="*/ 84 h 254"/>
              <a:gd name="T50" fmla="*/ 158 w 205"/>
              <a:gd name="T51" fmla="*/ 101 h 254"/>
              <a:gd name="T52" fmla="*/ 126 w 205"/>
              <a:gd name="T53" fmla="*/ 94 h 254"/>
              <a:gd name="T54" fmla="*/ 96 w 205"/>
              <a:gd name="T55" fmla="*/ 70 h 254"/>
              <a:gd name="T56" fmla="*/ 79 w 205"/>
              <a:gd name="T57" fmla="*/ 67 h 254"/>
              <a:gd name="T58" fmla="*/ 79 w 205"/>
              <a:gd name="T59" fmla="*/ 76 h 254"/>
              <a:gd name="T60" fmla="*/ 90 w 205"/>
              <a:gd name="T61" fmla="*/ 76 h 254"/>
              <a:gd name="T62" fmla="*/ 117 w 205"/>
              <a:gd name="T63" fmla="*/ 101 h 254"/>
              <a:gd name="T64" fmla="*/ 87 w 205"/>
              <a:gd name="T65" fmla="*/ 103 h 254"/>
              <a:gd name="T66" fmla="*/ 63 w 205"/>
              <a:gd name="T67" fmla="*/ 101 h 254"/>
              <a:gd name="T68" fmla="*/ 61 w 205"/>
              <a:gd name="T69" fmla="*/ 116 h 254"/>
              <a:gd name="T70" fmla="*/ 97 w 205"/>
              <a:gd name="T71" fmla="*/ 119 h 254"/>
              <a:gd name="T72" fmla="*/ 128 w 205"/>
              <a:gd name="T73" fmla="*/ 122 h 254"/>
              <a:gd name="T74" fmla="*/ 95 w 205"/>
              <a:gd name="T75" fmla="*/ 130 h 254"/>
              <a:gd name="T76" fmla="*/ 100 w 205"/>
              <a:gd name="T77" fmla="*/ 141 h 254"/>
              <a:gd name="T78" fmla="*/ 115 w 205"/>
              <a:gd name="T79" fmla="*/ 136 h 254"/>
              <a:gd name="T80" fmla="*/ 131 w 205"/>
              <a:gd name="T81" fmla="*/ 126 h 254"/>
              <a:gd name="T82" fmla="*/ 120 w 205"/>
              <a:gd name="T83" fmla="*/ 152 h 254"/>
              <a:gd name="T84" fmla="*/ 77 w 205"/>
              <a:gd name="T85" fmla="*/ 188 h 254"/>
              <a:gd name="T86" fmla="*/ 60 w 205"/>
              <a:gd name="T87" fmla="*/ 191 h 254"/>
              <a:gd name="T88" fmla="*/ 59 w 205"/>
              <a:gd name="T89" fmla="*/ 197 h 254"/>
              <a:gd name="T90" fmla="*/ 34 w 205"/>
              <a:gd name="T91" fmla="*/ 222 h 254"/>
              <a:gd name="T92" fmla="*/ 11 w 205"/>
              <a:gd name="T93" fmla="*/ 235 h 254"/>
              <a:gd name="T94" fmla="*/ 14 w 205"/>
              <a:gd name="T95" fmla="*/ 252 h 254"/>
              <a:gd name="T96" fmla="*/ 65 w 205"/>
              <a:gd name="T97" fmla="*/ 216 h 254"/>
              <a:gd name="T98" fmla="*/ 72 w 205"/>
              <a:gd name="T99" fmla="*/ 220 h 254"/>
              <a:gd name="T100" fmla="*/ 96 w 205"/>
              <a:gd name="T101" fmla="*/ 198 h 254"/>
              <a:gd name="T102" fmla="*/ 113 w 205"/>
              <a:gd name="T103" fmla="*/ 200 h 254"/>
              <a:gd name="T104" fmla="*/ 165 w 205"/>
              <a:gd name="T105" fmla="*/ 198 h 254"/>
              <a:gd name="T106" fmla="*/ 197 w 205"/>
              <a:gd name="T107" fmla="*/ 186 h 254"/>
              <a:gd name="T108" fmla="*/ 201 w 205"/>
              <a:gd name="T109" fmla="*/ 172 h 254"/>
              <a:gd name="T110" fmla="*/ 200 w 205"/>
              <a:gd name="T111" fmla="*/ 114 h 254"/>
              <a:gd name="T112" fmla="*/ 197 w 205"/>
              <a:gd name="T113" fmla="*/ 110 h 254"/>
              <a:gd name="T114" fmla="*/ 140 w 205"/>
              <a:gd name="T115" fmla="*/ 84 h 254"/>
              <a:gd name="T116" fmla="*/ 114 w 205"/>
              <a:gd name="T117" fmla="*/ 67 h 254"/>
              <a:gd name="T118" fmla="*/ 160 w 205"/>
              <a:gd name="T119" fmla="*/ 93 h 254"/>
              <a:gd name="T120" fmla="*/ 140 w 205"/>
              <a:gd name="T121" fmla="*/ 8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05" h="254">
                <a:moveTo>
                  <a:pt x="187" y="164"/>
                </a:moveTo>
                <a:cubicBezTo>
                  <a:pt x="182" y="162"/>
                  <a:pt x="167" y="162"/>
                  <a:pt x="154" y="161"/>
                </a:cubicBezTo>
                <a:cubicBezTo>
                  <a:pt x="160" y="157"/>
                  <a:pt x="166" y="152"/>
                  <a:pt x="169" y="151"/>
                </a:cubicBezTo>
                <a:cubicBezTo>
                  <a:pt x="169" y="151"/>
                  <a:pt x="169" y="150"/>
                  <a:pt x="170" y="150"/>
                </a:cubicBezTo>
                <a:cubicBezTo>
                  <a:pt x="171" y="150"/>
                  <a:pt x="172" y="149"/>
                  <a:pt x="173" y="149"/>
                </a:cubicBezTo>
                <a:cubicBezTo>
                  <a:pt x="175" y="148"/>
                  <a:pt x="177" y="147"/>
                  <a:pt x="178" y="145"/>
                </a:cubicBezTo>
                <a:cubicBezTo>
                  <a:pt x="178" y="143"/>
                  <a:pt x="177" y="141"/>
                  <a:pt x="178" y="139"/>
                </a:cubicBezTo>
                <a:cubicBezTo>
                  <a:pt x="178" y="137"/>
                  <a:pt x="179" y="135"/>
                  <a:pt x="180" y="133"/>
                </a:cubicBezTo>
                <a:cubicBezTo>
                  <a:pt x="181" y="130"/>
                  <a:pt x="180" y="127"/>
                  <a:pt x="178" y="124"/>
                </a:cubicBezTo>
                <a:cubicBezTo>
                  <a:pt x="181" y="121"/>
                  <a:pt x="181" y="121"/>
                  <a:pt x="181" y="121"/>
                </a:cubicBezTo>
                <a:cubicBezTo>
                  <a:pt x="181" y="121"/>
                  <a:pt x="189" y="128"/>
                  <a:pt x="192" y="128"/>
                </a:cubicBezTo>
                <a:cubicBezTo>
                  <a:pt x="193" y="128"/>
                  <a:pt x="195" y="126"/>
                  <a:pt x="197" y="123"/>
                </a:cubicBezTo>
                <a:cubicBezTo>
                  <a:pt x="198" y="123"/>
                  <a:pt x="199" y="124"/>
                  <a:pt x="200" y="123"/>
                </a:cubicBezTo>
                <a:cubicBezTo>
                  <a:pt x="200" y="123"/>
                  <a:pt x="201" y="120"/>
                  <a:pt x="201" y="118"/>
                </a:cubicBezTo>
                <a:cubicBezTo>
                  <a:pt x="201" y="119"/>
                  <a:pt x="201" y="119"/>
                  <a:pt x="201" y="119"/>
                </a:cubicBezTo>
                <a:cubicBezTo>
                  <a:pt x="203" y="117"/>
                  <a:pt x="203" y="114"/>
                  <a:pt x="203" y="114"/>
                </a:cubicBezTo>
                <a:cubicBezTo>
                  <a:pt x="203" y="113"/>
                  <a:pt x="203" y="113"/>
                  <a:pt x="203" y="113"/>
                </a:cubicBezTo>
                <a:cubicBezTo>
                  <a:pt x="204" y="110"/>
                  <a:pt x="205" y="106"/>
                  <a:pt x="204" y="104"/>
                </a:cubicBezTo>
                <a:cubicBezTo>
                  <a:pt x="201" y="96"/>
                  <a:pt x="195" y="88"/>
                  <a:pt x="190" y="90"/>
                </a:cubicBezTo>
                <a:cubicBezTo>
                  <a:pt x="189" y="90"/>
                  <a:pt x="187" y="92"/>
                  <a:pt x="185" y="93"/>
                </a:cubicBezTo>
                <a:cubicBezTo>
                  <a:pt x="185" y="93"/>
                  <a:pt x="185" y="92"/>
                  <a:pt x="184" y="92"/>
                </a:cubicBezTo>
                <a:cubicBezTo>
                  <a:pt x="182" y="92"/>
                  <a:pt x="180" y="97"/>
                  <a:pt x="180" y="97"/>
                </a:cubicBezTo>
                <a:cubicBezTo>
                  <a:pt x="180" y="97"/>
                  <a:pt x="180" y="98"/>
                  <a:pt x="181" y="98"/>
                </a:cubicBezTo>
                <a:cubicBezTo>
                  <a:pt x="177" y="102"/>
                  <a:pt x="173" y="106"/>
                  <a:pt x="173" y="106"/>
                </a:cubicBezTo>
                <a:cubicBezTo>
                  <a:pt x="172" y="107"/>
                  <a:pt x="172" y="107"/>
                  <a:pt x="172" y="107"/>
                </a:cubicBezTo>
                <a:cubicBezTo>
                  <a:pt x="170" y="100"/>
                  <a:pt x="168" y="93"/>
                  <a:pt x="164" y="86"/>
                </a:cubicBezTo>
                <a:cubicBezTo>
                  <a:pt x="160" y="77"/>
                  <a:pt x="154" y="69"/>
                  <a:pt x="145" y="65"/>
                </a:cubicBezTo>
                <a:cubicBezTo>
                  <a:pt x="138" y="62"/>
                  <a:pt x="131" y="61"/>
                  <a:pt x="124" y="59"/>
                </a:cubicBezTo>
                <a:cubicBezTo>
                  <a:pt x="120" y="57"/>
                  <a:pt x="117" y="55"/>
                  <a:pt x="114" y="53"/>
                </a:cubicBezTo>
                <a:cubicBezTo>
                  <a:pt x="116" y="47"/>
                  <a:pt x="119" y="41"/>
                  <a:pt x="121" y="36"/>
                </a:cubicBezTo>
                <a:cubicBezTo>
                  <a:pt x="124" y="29"/>
                  <a:pt x="127" y="22"/>
                  <a:pt x="126" y="15"/>
                </a:cubicBezTo>
                <a:cubicBezTo>
                  <a:pt x="126" y="12"/>
                  <a:pt x="125" y="9"/>
                  <a:pt x="124" y="6"/>
                </a:cubicBezTo>
                <a:cubicBezTo>
                  <a:pt x="122" y="4"/>
                  <a:pt x="119" y="3"/>
                  <a:pt x="116" y="4"/>
                </a:cubicBezTo>
                <a:cubicBezTo>
                  <a:pt x="111" y="5"/>
                  <a:pt x="108" y="12"/>
                  <a:pt x="103" y="12"/>
                </a:cubicBezTo>
                <a:cubicBezTo>
                  <a:pt x="107" y="12"/>
                  <a:pt x="113" y="14"/>
                  <a:pt x="114" y="18"/>
                </a:cubicBezTo>
                <a:cubicBezTo>
                  <a:pt x="117" y="24"/>
                  <a:pt x="109" y="38"/>
                  <a:pt x="107" y="44"/>
                </a:cubicBezTo>
                <a:cubicBezTo>
                  <a:pt x="107" y="45"/>
                  <a:pt x="107" y="45"/>
                  <a:pt x="107" y="45"/>
                </a:cubicBezTo>
                <a:cubicBezTo>
                  <a:pt x="102" y="41"/>
                  <a:pt x="98" y="36"/>
                  <a:pt x="95" y="31"/>
                </a:cubicBezTo>
                <a:cubicBezTo>
                  <a:pt x="86" y="20"/>
                  <a:pt x="77" y="9"/>
                  <a:pt x="63" y="6"/>
                </a:cubicBezTo>
                <a:cubicBezTo>
                  <a:pt x="54" y="3"/>
                  <a:pt x="45" y="6"/>
                  <a:pt x="35" y="7"/>
                </a:cubicBezTo>
                <a:cubicBezTo>
                  <a:pt x="26" y="8"/>
                  <a:pt x="15" y="7"/>
                  <a:pt x="8" y="0"/>
                </a:cubicBezTo>
                <a:cubicBezTo>
                  <a:pt x="6" y="3"/>
                  <a:pt x="7" y="7"/>
                  <a:pt x="8" y="10"/>
                </a:cubicBezTo>
                <a:cubicBezTo>
                  <a:pt x="9" y="14"/>
                  <a:pt x="12" y="17"/>
                  <a:pt x="16" y="18"/>
                </a:cubicBezTo>
                <a:cubicBezTo>
                  <a:pt x="18" y="18"/>
                  <a:pt x="20" y="18"/>
                  <a:pt x="23" y="19"/>
                </a:cubicBezTo>
                <a:cubicBezTo>
                  <a:pt x="25" y="20"/>
                  <a:pt x="27" y="22"/>
                  <a:pt x="27" y="25"/>
                </a:cubicBezTo>
                <a:cubicBezTo>
                  <a:pt x="37" y="18"/>
                  <a:pt x="49" y="14"/>
                  <a:pt x="61" y="17"/>
                </a:cubicBezTo>
                <a:cubicBezTo>
                  <a:pt x="73" y="19"/>
                  <a:pt x="83" y="27"/>
                  <a:pt x="90" y="37"/>
                </a:cubicBezTo>
                <a:cubicBezTo>
                  <a:pt x="95" y="45"/>
                  <a:pt x="97" y="54"/>
                  <a:pt x="103" y="61"/>
                </a:cubicBezTo>
                <a:cubicBezTo>
                  <a:pt x="103" y="64"/>
                  <a:pt x="104" y="67"/>
                  <a:pt x="106" y="70"/>
                </a:cubicBezTo>
                <a:cubicBezTo>
                  <a:pt x="110" y="79"/>
                  <a:pt x="121" y="82"/>
                  <a:pt x="130" y="84"/>
                </a:cubicBezTo>
                <a:cubicBezTo>
                  <a:pt x="140" y="86"/>
                  <a:pt x="150" y="89"/>
                  <a:pt x="155" y="97"/>
                </a:cubicBezTo>
                <a:cubicBezTo>
                  <a:pt x="156" y="98"/>
                  <a:pt x="157" y="100"/>
                  <a:pt x="158" y="101"/>
                </a:cubicBezTo>
                <a:cubicBezTo>
                  <a:pt x="155" y="100"/>
                  <a:pt x="151" y="100"/>
                  <a:pt x="147" y="101"/>
                </a:cubicBezTo>
                <a:cubicBezTo>
                  <a:pt x="126" y="94"/>
                  <a:pt x="126" y="94"/>
                  <a:pt x="126" y="94"/>
                </a:cubicBezTo>
                <a:cubicBezTo>
                  <a:pt x="126" y="94"/>
                  <a:pt x="122" y="86"/>
                  <a:pt x="111" y="83"/>
                </a:cubicBezTo>
                <a:cubicBezTo>
                  <a:pt x="99" y="79"/>
                  <a:pt x="96" y="70"/>
                  <a:pt x="96" y="70"/>
                </a:cubicBezTo>
                <a:cubicBezTo>
                  <a:pt x="96" y="70"/>
                  <a:pt x="93" y="62"/>
                  <a:pt x="91" y="63"/>
                </a:cubicBezTo>
                <a:cubicBezTo>
                  <a:pt x="90" y="64"/>
                  <a:pt x="79" y="64"/>
                  <a:pt x="79" y="67"/>
                </a:cubicBezTo>
                <a:cubicBezTo>
                  <a:pt x="79" y="69"/>
                  <a:pt x="81" y="70"/>
                  <a:pt x="81" y="70"/>
                </a:cubicBezTo>
                <a:cubicBezTo>
                  <a:pt x="79" y="76"/>
                  <a:pt x="79" y="76"/>
                  <a:pt x="79" y="76"/>
                </a:cubicBezTo>
                <a:cubicBezTo>
                  <a:pt x="85" y="76"/>
                  <a:pt x="85" y="76"/>
                  <a:pt x="85" y="76"/>
                </a:cubicBezTo>
                <a:cubicBezTo>
                  <a:pt x="90" y="76"/>
                  <a:pt x="90" y="76"/>
                  <a:pt x="90" y="76"/>
                </a:cubicBezTo>
                <a:cubicBezTo>
                  <a:pt x="93" y="79"/>
                  <a:pt x="96" y="84"/>
                  <a:pt x="99" y="87"/>
                </a:cubicBezTo>
                <a:cubicBezTo>
                  <a:pt x="105" y="92"/>
                  <a:pt x="107" y="100"/>
                  <a:pt x="117" y="101"/>
                </a:cubicBezTo>
                <a:cubicBezTo>
                  <a:pt x="118" y="102"/>
                  <a:pt x="118" y="102"/>
                  <a:pt x="118" y="102"/>
                </a:cubicBezTo>
                <a:cubicBezTo>
                  <a:pt x="113" y="102"/>
                  <a:pt x="93" y="103"/>
                  <a:pt x="87" y="103"/>
                </a:cubicBezTo>
                <a:cubicBezTo>
                  <a:pt x="81" y="103"/>
                  <a:pt x="73" y="103"/>
                  <a:pt x="73" y="103"/>
                </a:cubicBezTo>
                <a:cubicBezTo>
                  <a:pt x="73" y="103"/>
                  <a:pt x="69" y="100"/>
                  <a:pt x="63" y="101"/>
                </a:cubicBezTo>
                <a:cubicBezTo>
                  <a:pt x="57" y="102"/>
                  <a:pt x="63" y="107"/>
                  <a:pt x="63" y="107"/>
                </a:cubicBezTo>
                <a:cubicBezTo>
                  <a:pt x="63" y="107"/>
                  <a:pt x="59" y="113"/>
                  <a:pt x="61" y="116"/>
                </a:cubicBezTo>
                <a:cubicBezTo>
                  <a:pt x="62" y="119"/>
                  <a:pt x="76" y="113"/>
                  <a:pt x="76" y="113"/>
                </a:cubicBezTo>
                <a:cubicBezTo>
                  <a:pt x="76" y="113"/>
                  <a:pt x="88" y="116"/>
                  <a:pt x="97" y="119"/>
                </a:cubicBezTo>
                <a:cubicBezTo>
                  <a:pt x="107" y="122"/>
                  <a:pt x="117" y="113"/>
                  <a:pt x="117" y="113"/>
                </a:cubicBezTo>
                <a:cubicBezTo>
                  <a:pt x="128" y="122"/>
                  <a:pt x="128" y="122"/>
                  <a:pt x="128" y="122"/>
                </a:cubicBezTo>
                <a:cubicBezTo>
                  <a:pt x="126" y="123"/>
                  <a:pt x="125" y="125"/>
                  <a:pt x="123" y="126"/>
                </a:cubicBezTo>
                <a:cubicBezTo>
                  <a:pt x="115" y="132"/>
                  <a:pt x="104" y="134"/>
                  <a:pt x="95" y="130"/>
                </a:cubicBezTo>
                <a:cubicBezTo>
                  <a:pt x="96" y="133"/>
                  <a:pt x="97" y="136"/>
                  <a:pt x="98" y="138"/>
                </a:cubicBezTo>
                <a:cubicBezTo>
                  <a:pt x="98" y="140"/>
                  <a:pt x="99" y="141"/>
                  <a:pt x="100" y="141"/>
                </a:cubicBezTo>
                <a:cubicBezTo>
                  <a:pt x="101" y="142"/>
                  <a:pt x="102" y="141"/>
                  <a:pt x="103" y="141"/>
                </a:cubicBezTo>
                <a:cubicBezTo>
                  <a:pt x="107" y="140"/>
                  <a:pt x="111" y="138"/>
                  <a:pt x="115" y="136"/>
                </a:cubicBezTo>
                <a:cubicBezTo>
                  <a:pt x="120" y="135"/>
                  <a:pt x="125" y="133"/>
                  <a:pt x="129" y="129"/>
                </a:cubicBezTo>
                <a:cubicBezTo>
                  <a:pt x="130" y="128"/>
                  <a:pt x="130" y="127"/>
                  <a:pt x="131" y="126"/>
                </a:cubicBezTo>
                <a:cubicBezTo>
                  <a:pt x="134" y="128"/>
                  <a:pt x="134" y="128"/>
                  <a:pt x="134" y="128"/>
                </a:cubicBezTo>
                <a:cubicBezTo>
                  <a:pt x="131" y="136"/>
                  <a:pt x="120" y="152"/>
                  <a:pt x="120" y="152"/>
                </a:cubicBezTo>
                <a:cubicBezTo>
                  <a:pt x="120" y="152"/>
                  <a:pt x="103" y="151"/>
                  <a:pt x="96" y="158"/>
                </a:cubicBezTo>
                <a:cubicBezTo>
                  <a:pt x="90" y="164"/>
                  <a:pt x="85" y="179"/>
                  <a:pt x="77" y="188"/>
                </a:cubicBezTo>
                <a:cubicBezTo>
                  <a:pt x="74" y="190"/>
                  <a:pt x="71" y="190"/>
                  <a:pt x="67" y="190"/>
                </a:cubicBezTo>
                <a:cubicBezTo>
                  <a:pt x="65" y="190"/>
                  <a:pt x="62" y="189"/>
                  <a:pt x="60" y="191"/>
                </a:cubicBezTo>
                <a:cubicBezTo>
                  <a:pt x="59" y="192"/>
                  <a:pt x="58" y="193"/>
                  <a:pt x="58" y="195"/>
                </a:cubicBezTo>
                <a:cubicBezTo>
                  <a:pt x="58" y="196"/>
                  <a:pt x="59" y="197"/>
                  <a:pt x="59" y="197"/>
                </a:cubicBezTo>
                <a:cubicBezTo>
                  <a:pt x="56" y="197"/>
                  <a:pt x="53" y="198"/>
                  <a:pt x="51" y="202"/>
                </a:cubicBezTo>
                <a:cubicBezTo>
                  <a:pt x="45" y="211"/>
                  <a:pt x="45" y="217"/>
                  <a:pt x="34" y="222"/>
                </a:cubicBezTo>
                <a:cubicBezTo>
                  <a:pt x="23" y="227"/>
                  <a:pt x="22" y="218"/>
                  <a:pt x="17" y="222"/>
                </a:cubicBezTo>
                <a:cubicBezTo>
                  <a:pt x="13" y="226"/>
                  <a:pt x="14" y="233"/>
                  <a:pt x="11" y="235"/>
                </a:cubicBezTo>
                <a:cubicBezTo>
                  <a:pt x="7" y="238"/>
                  <a:pt x="0" y="241"/>
                  <a:pt x="2" y="246"/>
                </a:cubicBezTo>
                <a:cubicBezTo>
                  <a:pt x="3" y="250"/>
                  <a:pt x="12" y="254"/>
                  <a:pt x="14" y="252"/>
                </a:cubicBezTo>
                <a:cubicBezTo>
                  <a:pt x="16" y="250"/>
                  <a:pt x="11" y="246"/>
                  <a:pt x="11" y="246"/>
                </a:cubicBezTo>
                <a:cubicBezTo>
                  <a:pt x="65" y="216"/>
                  <a:pt x="65" y="216"/>
                  <a:pt x="65" y="216"/>
                </a:cubicBezTo>
                <a:cubicBezTo>
                  <a:pt x="65" y="217"/>
                  <a:pt x="66" y="219"/>
                  <a:pt x="67" y="220"/>
                </a:cubicBezTo>
                <a:cubicBezTo>
                  <a:pt x="69" y="221"/>
                  <a:pt x="70" y="221"/>
                  <a:pt x="72" y="220"/>
                </a:cubicBezTo>
                <a:cubicBezTo>
                  <a:pt x="73" y="220"/>
                  <a:pt x="75" y="218"/>
                  <a:pt x="76" y="217"/>
                </a:cubicBezTo>
                <a:cubicBezTo>
                  <a:pt x="82" y="211"/>
                  <a:pt x="89" y="205"/>
                  <a:pt x="96" y="198"/>
                </a:cubicBezTo>
                <a:cubicBezTo>
                  <a:pt x="98" y="197"/>
                  <a:pt x="98" y="197"/>
                  <a:pt x="98" y="197"/>
                </a:cubicBezTo>
                <a:cubicBezTo>
                  <a:pt x="100" y="203"/>
                  <a:pt x="111" y="203"/>
                  <a:pt x="113" y="200"/>
                </a:cubicBezTo>
                <a:cubicBezTo>
                  <a:pt x="116" y="197"/>
                  <a:pt x="123" y="189"/>
                  <a:pt x="132" y="189"/>
                </a:cubicBezTo>
                <a:cubicBezTo>
                  <a:pt x="141" y="188"/>
                  <a:pt x="158" y="198"/>
                  <a:pt x="165" y="198"/>
                </a:cubicBezTo>
                <a:cubicBezTo>
                  <a:pt x="169" y="197"/>
                  <a:pt x="185" y="189"/>
                  <a:pt x="193" y="184"/>
                </a:cubicBezTo>
                <a:cubicBezTo>
                  <a:pt x="194" y="185"/>
                  <a:pt x="196" y="186"/>
                  <a:pt x="197" y="186"/>
                </a:cubicBezTo>
                <a:cubicBezTo>
                  <a:pt x="200" y="185"/>
                  <a:pt x="203" y="184"/>
                  <a:pt x="204" y="181"/>
                </a:cubicBezTo>
                <a:cubicBezTo>
                  <a:pt x="204" y="178"/>
                  <a:pt x="203" y="175"/>
                  <a:pt x="201" y="172"/>
                </a:cubicBezTo>
                <a:cubicBezTo>
                  <a:pt x="198" y="168"/>
                  <a:pt x="193" y="165"/>
                  <a:pt x="187" y="164"/>
                </a:cubicBezTo>
                <a:close/>
                <a:moveTo>
                  <a:pt x="200" y="114"/>
                </a:moveTo>
                <a:cubicBezTo>
                  <a:pt x="200" y="115"/>
                  <a:pt x="200" y="116"/>
                  <a:pt x="200" y="116"/>
                </a:cubicBezTo>
                <a:cubicBezTo>
                  <a:pt x="200" y="116"/>
                  <a:pt x="197" y="114"/>
                  <a:pt x="197" y="110"/>
                </a:cubicBezTo>
                <a:cubicBezTo>
                  <a:pt x="197" y="110"/>
                  <a:pt x="200" y="112"/>
                  <a:pt x="200" y="114"/>
                </a:cubicBezTo>
                <a:close/>
                <a:moveTo>
                  <a:pt x="140" y="84"/>
                </a:moveTo>
                <a:cubicBezTo>
                  <a:pt x="133" y="82"/>
                  <a:pt x="125" y="81"/>
                  <a:pt x="119" y="76"/>
                </a:cubicBezTo>
                <a:cubicBezTo>
                  <a:pt x="117" y="74"/>
                  <a:pt x="115" y="71"/>
                  <a:pt x="114" y="67"/>
                </a:cubicBezTo>
                <a:cubicBezTo>
                  <a:pt x="121" y="70"/>
                  <a:pt x="128" y="71"/>
                  <a:pt x="135" y="73"/>
                </a:cubicBezTo>
                <a:cubicBezTo>
                  <a:pt x="146" y="76"/>
                  <a:pt x="158" y="82"/>
                  <a:pt x="160" y="93"/>
                </a:cubicBezTo>
                <a:cubicBezTo>
                  <a:pt x="160" y="94"/>
                  <a:pt x="160" y="96"/>
                  <a:pt x="160" y="97"/>
                </a:cubicBezTo>
                <a:cubicBezTo>
                  <a:pt x="155" y="91"/>
                  <a:pt x="148" y="86"/>
                  <a:pt x="140" y="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641111" y="5395941"/>
            <a:ext cx="793254" cy="1577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4097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" grpId="0" animBg="1"/>
      <p:bldP spid="399" grpId="0"/>
      <p:bldP spid="38" grpId="0" animBg="1"/>
      <p:bldP spid="391" grpId="0" animBg="1"/>
      <p:bldP spid="39" grpId="0" animBg="1"/>
      <p:bldP spid="40" grpId="0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/>
            </a:gs>
            <a:gs pos="100000">
              <a:schemeClr val="accent4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41AF6E22-54F9-4B21-84F7-42549EACE767}"/>
              </a:ext>
            </a:extLst>
          </p:cNvPr>
          <p:cNvSpPr>
            <a:spLocks/>
          </p:cNvSpPr>
          <p:nvPr/>
        </p:nvSpPr>
        <p:spPr bwMode="auto">
          <a:xfrm>
            <a:off x="0" y="5797997"/>
            <a:ext cx="12192000" cy="1060003"/>
          </a:xfrm>
          <a:custGeom>
            <a:avLst/>
            <a:gdLst>
              <a:gd name="T0" fmla="*/ 2147 w 2148"/>
              <a:gd name="T1" fmla="*/ 0 h 441"/>
              <a:gd name="T2" fmla="*/ 2106 w 2148"/>
              <a:gd name="T3" fmla="*/ 17 h 441"/>
              <a:gd name="T4" fmla="*/ 2100 w 2148"/>
              <a:gd name="T5" fmla="*/ 17 h 441"/>
              <a:gd name="T6" fmla="*/ 2089 w 2148"/>
              <a:gd name="T7" fmla="*/ 16 h 441"/>
              <a:gd name="T8" fmla="*/ 2078 w 2148"/>
              <a:gd name="T9" fmla="*/ 15 h 441"/>
              <a:gd name="T10" fmla="*/ 2054 w 2148"/>
              <a:gd name="T11" fmla="*/ 20 h 441"/>
              <a:gd name="T12" fmla="*/ 2001 w 2148"/>
              <a:gd name="T13" fmla="*/ 88 h 441"/>
              <a:gd name="T14" fmla="*/ 1984 w 2148"/>
              <a:gd name="T15" fmla="*/ 90 h 441"/>
              <a:gd name="T16" fmla="*/ 1968 w 2148"/>
              <a:gd name="T17" fmla="*/ 88 h 441"/>
              <a:gd name="T18" fmla="*/ 1955 w 2148"/>
              <a:gd name="T19" fmla="*/ 87 h 441"/>
              <a:gd name="T20" fmla="*/ 1946 w 2148"/>
              <a:gd name="T21" fmla="*/ 88 h 441"/>
              <a:gd name="T22" fmla="*/ 1896 w 2148"/>
              <a:gd name="T23" fmla="*/ 131 h 441"/>
              <a:gd name="T24" fmla="*/ 1815 w 2148"/>
              <a:gd name="T25" fmla="*/ 171 h 441"/>
              <a:gd name="T26" fmla="*/ 1715 w 2148"/>
              <a:gd name="T27" fmla="*/ 201 h 441"/>
              <a:gd name="T28" fmla="*/ 1621 w 2148"/>
              <a:gd name="T29" fmla="*/ 197 h 441"/>
              <a:gd name="T30" fmla="*/ 1615 w 2148"/>
              <a:gd name="T31" fmla="*/ 197 h 441"/>
              <a:gd name="T32" fmla="*/ 1473 w 2148"/>
              <a:gd name="T33" fmla="*/ 233 h 441"/>
              <a:gd name="T34" fmla="*/ 1298 w 2148"/>
              <a:gd name="T35" fmla="*/ 269 h 441"/>
              <a:gd name="T36" fmla="*/ 1173 w 2148"/>
              <a:gd name="T37" fmla="*/ 248 h 441"/>
              <a:gd name="T38" fmla="*/ 983 w 2148"/>
              <a:gd name="T39" fmla="*/ 211 h 441"/>
              <a:gd name="T40" fmla="*/ 871 w 2148"/>
              <a:gd name="T41" fmla="*/ 230 h 441"/>
              <a:gd name="T42" fmla="*/ 859 w 2148"/>
              <a:gd name="T43" fmla="*/ 231 h 441"/>
              <a:gd name="T44" fmla="*/ 768 w 2148"/>
              <a:gd name="T45" fmla="*/ 196 h 441"/>
              <a:gd name="T46" fmla="*/ 732 w 2148"/>
              <a:gd name="T47" fmla="*/ 183 h 441"/>
              <a:gd name="T48" fmla="*/ 688 w 2148"/>
              <a:gd name="T49" fmla="*/ 191 h 441"/>
              <a:gd name="T50" fmla="*/ 642 w 2148"/>
              <a:gd name="T51" fmla="*/ 167 h 441"/>
              <a:gd name="T52" fmla="*/ 635 w 2148"/>
              <a:gd name="T53" fmla="*/ 166 h 441"/>
              <a:gd name="T54" fmla="*/ 604 w 2148"/>
              <a:gd name="T55" fmla="*/ 173 h 441"/>
              <a:gd name="T56" fmla="*/ 573 w 2148"/>
              <a:gd name="T57" fmla="*/ 179 h 441"/>
              <a:gd name="T58" fmla="*/ 570 w 2148"/>
              <a:gd name="T59" fmla="*/ 179 h 441"/>
              <a:gd name="T60" fmla="*/ 529 w 2148"/>
              <a:gd name="T61" fmla="*/ 143 h 441"/>
              <a:gd name="T62" fmla="*/ 523 w 2148"/>
              <a:gd name="T63" fmla="*/ 142 h 441"/>
              <a:gd name="T64" fmla="*/ 501 w 2148"/>
              <a:gd name="T65" fmla="*/ 149 h 441"/>
              <a:gd name="T66" fmla="*/ 464 w 2148"/>
              <a:gd name="T67" fmla="*/ 125 h 441"/>
              <a:gd name="T68" fmla="*/ 455 w 2148"/>
              <a:gd name="T69" fmla="*/ 123 h 441"/>
              <a:gd name="T70" fmla="*/ 425 w 2148"/>
              <a:gd name="T71" fmla="*/ 133 h 441"/>
              <a:gd name="T72" fmla="*/ 399 w 2148"/>
              <a:gd name="T73" fmla="*/ 143 h 441"/>
              <a:gd name="T74" fmla="*/ 399 w 2148"/>
              <a:gd name="T75" fmla="*/ 143 h 441"/>
              <a:gd name="T76" fmla="*/ 338 w 2148"/>
              <a:gd name="T77" fmla="*/ 129 h 441"/>
              <a:gd name="T78" fmla="*/ 319 w 2148"/>
              <a:gd name="T79" fmla="*/ 130 h 441"/>
              <a:gd name="T80" fmla="*/ 218 w 2148"/>
              <a:gd name="T81" fmla="*/ 195 h 441"/>
              <a:gd name="T82" fmla="*/ 212 w 2148"/>
              <a:gd name="T83" fmla="*/ 196 h 441"/>
              <a:gd name="T84" fmla="*/ 161 w 2148"/>
              <a:gd name="T85" fmla="*/ 174 h 441"/>
              <a:gd name="T86" fmla="*/ 153 w 2148"/>
              <a:gd name="T87" fmla="*/ 174 h 441"/>
              <a:gd name="T88" fmla="*/ 111 w 2148"/>
              <a:gd name="T89" fmla="*/ 187 h 441"/>
              <a:gd name="T90" fmla="*/ 60 w 2148"/>
              <a:gd name="T91" fmla="*/ 143 h 441"/>
              <a:gd name="T92" fmla="*/ 34 w 2148"/>
              <a:gd name="T93" fmla="*/ 136 h 441"/>
              <a:gd name="T94" fmla="*/ 0 w 2148"/>
              <a:gd name="T95" fmla="*/ 147 h 441"/>
              <a:gd name="T96" fmla="*/ 0 w 2148"/>
              <a:gd name="T97" fmla="*/ 441 h 441"/>
              <a:gd name="T98" fmla="*/ 2148 w 2148"/>
              <a:gd name="T99" fmla="*/ 441 h 441"/>
              <a:gd name="T100" fmla="*/ 2148 w 2148"/>
              <a:gd name="T101" fmla="*/ 0 h 441"/>
              <a:gd name="T102" fmla="*/ 2147 w 2148"/>
              <a:gd name="T103" fmla="*/ 0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148" h="441">
                <a:moveTo>
                  <a:pt x="2147" y="0"/>
                </a:moveTo>
                <a:cubicBezTo>
                  <a:pt x="2128" y="0"/>
                  <a:pt x="2125" y="14"/>
                  <a:pt x="2106" y="17"/>
                </a:cubicBezTo>
                <a:cubicBezTo>
                  <a:pt x="2104" y="17"/>
                  <a:pt x="2102" y="17"/>
                  <a:pt x="2100" y="17"/>
                </a:cubicBezTo>
                <a:cubicBezTo>
                  <a:pt x="2096" y="17"/>
                  <a:pt x="2092" y="17"/>
                  <a:pt x="2089" y="16"/>
                </a:cubicBezTo>
                <a:cubicBezTo>
                  <a:pt x="2085" y="16"/>
                  <a:pt x="2082" y="15"/>
                  <a:pt x="2078" y="15"/>
                </a:cubicBezTo>
                <a:cubicBezTo>
                  <a:pt x="2072" y="15"/>
                  <a:pt x="2065" y="16"/>
                  <a:pt x="2054" y="20"/>
                </a:cubicBezTo>
                <a:cubicBezTo>
                  <a:pt x="2027" y="31"/>
                  <a:pt x="2032" y="83"/>
                  <a:pt x="2001" y="88"/>
                </a:cubicBezTo>
                <a:cubicBezTo>
                  <a:pt x="1994" y="89"/>
                  <a:pt x="1989" y="90"/>
                  <a:pt x="1984" y="90"/>
                </a:cubicBezTo>
                <a:cubicBezTo>
                  <a:pt x="1977" y="90"/>
                  <a:pt x="1972" y="89"/>
                  <a:pt x="1968" y="88"/>
                </a:cubicBezTo>
                <a:cubicBezTo>
                  <a:pt x="1963" y="88"/>
                  <a:pt x="1959" y="87"/>
                  <a:pt x="1955" y="87"/>
                </a:cubicBezTo>
                <a:cubicBezTo>
                  <a:pt x="1952" y="87"/>
                  <a:pt x="1949" y="87"/>
                  <a:pt x="1946" y="88"/>
                </a:cubicBezTo>
                <a:cubicBezTo>
                  <a:pt x="1929" y="92"/>
                  <a:pt x="1920" y="130"/>
                  <a:pt x="1896" y="131"/>
                </a:cubicBezTo>
                <a:cubicBezTo>
                  <a:pt x="1871" y="132"/>
                  <a:pt x="1863" y="135"/>
                  <a:pt x="1815" y="171"/>
                </a:cubicBezTo>
                <a:cubicBezTo>
                  <a:pt x="1784" y="195"/>
                  <a:pt x="1760" y="201"/>
                  <a:pt x="1715" y="201"/>
                </a:cubicBezTo>
                <a:cubicBezTo>
                  <a:pt x="1691" y="201"/>
                  <a:pt x="1661" y="199"/>
                  <a:pt x="1621" y="197"/>
                </a:cubicBezTo>
                <a:cubicBezTo>
                  <a:pt x="1619" y="197"/>
                  <a:pt x="1617" y="197"/>
                  <a:pt x="1615" y="197"/>
                </a:cubicBezTo>
                <a:cubicBezTo>
                  <a:pt x="1570" y="197"/>
                  <a:pt x="1524" y="215"/>
                  <a:pt x="1473" y="233"/>
                </a:cubicBezTo>
                <a:cubicBezTo>
                  <a:pt x="1422" y="251"/>
                  <a:pt x="1365" y="269"/>
                  <a:pt x="1298" y="269"/>
                </a:cubicBezTo>
                <a:cubicBezTo>
                  <a:pt x="1260" y="269"/>
                  <a:pt x="1218" y="263"/>
                  <a:pt x="1173" y="248"/>
                </a:cubicBezTo>
                <a:cubicBezTo>
                  <a:pt x="1087" y="220"/>
                  <a:pt x="1027" y="211"/>
                  <a:pt x="983" y="211"/>
                </a:cubicBezTo>
                <a:cubicBezTo>
                  <a:pt x="921" y="211"/>
                  <a:pt x="893" y="229"/>
                  <a:pt x="871" y="230"/>
                </a:cubicBezTo>
                <a:cubicBezTo>
                  <a:pt x="867" y="231"/>
                  <a:pt x="863" y="231"/>
                  <a:pt x="859" y="231"/>
                </a:cubicBezTo>
                <a:cubicBezTo>
                  <a:pt x="825" y="231"/>
                  <a:pt x="796" y="219"/>
                  <a:pt x="768" y="196"/>
                </a:cubicBezTo>
                <a:cubicBezTo>
                  <a:pt x="756" y="186"/>
                  <a:pt x="743" y="183"/>
                  <a:pt x="732" y="183"/>
                </a:cubicBezTo>
                <a:cubicBezTo>
                  <a:pt x="712" y="183"/>
                  <a:pt x="695" y="191"/>
                  <a:pt x="688" y="191"/>
                </a:cubicBezTo>
                <a:cubicBezTo>
                  <a:pt x="677" y="191"/>
                  <a:pt x="664" y="171"/>
                  <a:pt x="642" y="167"/>
                </a:cubicBezTo>
                <a:cubicBezTo>
                  <a:pt x="640" y="166"/>
                  <a:pt x="638" y="166"/>
                  <a:pt x="635" y="166"/>
                </a:cubicBezTo>
                <a:cubicBezTo>
                  <a:pt x="626" y="166"/>
                  <a:pt x="615" y="169"/>
                  <a:pt x="604" y="173"/>
                </a:cubicBezTo>
                <a:cubicBezTo>
                  <a:pt x="593" y="176"/>
                  <a:pt x="582" y="179"/>
                  <a:pt x="573" y="179"/>
                </a:cubicBezTo>
                <a:cubicBezTo>
                  <a:pt x="572" y="179"/>
                  <a:pt x="571" y="179"/>
                  <a:pt x="570" y="179"/>
                </a:cubicBezTo>
                <a:cubicBezTo>
                  <a:pt x="550" y="177"/>
                  <a:pt x="541" y="147"/>
                  <a:pt x="529" y="143"/>
                </a:cubicBezTo>
                <a:cubicBezTo>
                  <a:pt x="527" y="143"/>
                  <a:pt x="525" y="142"/>
                  <a:pt x="523" y="142"/>
                </a:cubicBezTo>
                <a:cubicBezTo>
                  <a:pt x="514" y="142"/>
                  <a:pt x="508" y="149"/>
                  <a:pt x="501" y="149"/>
                </a:cubicBezTo>
                <a:cubicBezTo>
                  <a:pt x="492" y="149"/>
                  <a:pt x="486" y="133"/>
                  <a:pt x="464" y="125"/>
                </a:cubicBezTo>
                <a:cubicBezTo>
                  <a:pt x="461" y="124"/>
                  <a:pt x="458" y="123"/>
                  <a:pt x="455" y="123"/>
                </a:cubicBezTo>
                <a:cubicBezTo>
                  <a:pt x="445" y="123"/>
                  <a:pt x="434" y="128"/>
                  <a:pt x="425" y="133"/>
                </a:cubicBezTo>
                <a:cubicBezTo>
                  <a:pt x="415" y="138"/>
                  <a:pt x="406" y="143"/>
                  <a:pt x="399" y="143"/>
                </a:cubicBezTo>
                <a:cubicBezTo>
                  <a:pt x="399" y="143"/>
                  <a:pt x="399" y="143"/>
                  <a:pt x="399" y="143"/>
                </a:cubicBezTo>
                <a:cubicBezTo>
                  <a:pt x="385" y="143"/>
                  <a:pt x="372" y="129"/>
                  <a:pt x="338" y="129"/>
                </a:cubicBezTo>
                <a:cubicBezTo>
                  <a:pt x="332" y="129"/>
                  <a:pt x="326" y="129"/>
                  <a:pt x="319" y="130"/>
                </a:cubicBezTo>
                <a:cubicBezTo>
                  <a:pt x="272" y="136"/>
                  <a:pt x="243" y="191"/>
                  <a:pt x="218" y="195"/>
                </a:cubicBezTo>
                <a:cubicBezTo>
                  <a:pt x="216" y="195"/>
                  <a:pt x="214" y="196"/>
                  <a:pt x="212" y="196"/>
                </a:cubicBezTo>
                <a:cubicBezTo>
                  <a:pt x="191" y="196"/>
                  <a:pt x="186" y="178"/>
                  <a:pt x="161" y="174"/>
                </a:cubicBezTo>
                <a:cubicBezTo>
                  <a:pt x="158" y="174"/>
                  <a:pt x="155" y="174"/>
                  <a:pt x="153" y="174"/>
                </a:cubicBezTo>
                <a:cubicBezTo>
                  <a:pt x="133" y="174"/>
                  <a:pt x="130" y="187"/>
                  <a:pt x="111" y="187"/>
                </a:cubicBezTo>
                <a:cubicBezTo>
                  <a:pt x="91" y="187"/>
                  <a:pt x="90" y="161"/>
                  <a:pt x="60" y="143"/>
                </a:cubicBezTo>
                <a:cubicBezTo>
                  <a:pt x="51" y="138"/>
                  <a:pt x="42" y="136"/>
                  <a:pt x="34" y="136"/>
                </a:cubicBezTo>
                <a:cubicBezTo>
                  <a:pt x="15" y="136"/>
                  <a:pt x="0" y="147"/>
                  <a:pt x="0" y="147"/>
                </a:cubicBezTo>
                <a:cubicBezTo>
                  <a:pt x="0" y="441"/>
                  <a:pt x="0" y="441"/>
                  <a:pt x="0" y="441"/>
                </a:cubicBezTo>
                <a:cubicBezTo>
                  <a:pt x="2148" y="441"/>
                  <a:pt x="2148" y="441"/>
                  <a:pt x="2148" y="441"/>
                </a:cubicBezTo>
                <a:cubicBezTo>
                  <a:pt x="2148" y="0"/>
                  <a:pt x="2148" y="0"/>
                  <a:pt x="2148" y="0"/>
                </a:cubicBezTo>
                <a:cubicBezTo>
                  <a:pt x="2147" y="0"/>
                  <a:pt x="2147" y="0"/>
                  <a:pt x="2147" y="0"/>
                </a:cubicBezTo>
              </a:path>
            </a:pathLst>
          </a:custGeom>
          <a:solidFill>
            <a:srgbClr val="F9F9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00" name="Picture 399">
            <a:extLst>
              <a:ext uri="{FF2B5EF4-FFF2-40B4-BE49-F238E27FC236}">
                <a16:creationId xmlns:a16="http://schemas.microsoft.com/office/drawing/2014/main" id="{6999D93A-5B19-4882-9D9B-965619519C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06" b="24491"/>
          <a:stretch/>
        </p:blipFill>
        <p:spPr>
          <a:xfrm>
            <a:off x="-1" y="5597629"/>
            <a:ext cx="2042146" cy="1260371"/>
          </a:xfrm>
          <a:prstGeom prst="rect">
            <a:avLst/>
          </a:prstGeom>
        </p:spPr>
      </p:pic>
      <p:sp>
        <p:nvSpPr>
          <p:cNvPr id="9" name="AutoShape 3">
            <a:extLst>
              <a:ext uri="{FF2B5EF4-FFF2-40B4-BE49-F238E27FC236}">
                <a16:creationId xmlns:a16="http://schemas.microsoft.com/office/drawing/2014/main" id="{60CC8F62-3BDA-4863-A0DF-00616832BC27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0" y="658813"/>
            <a:ext cx="12192000" cy="619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F893C9A8-BAD6-4AB1-84E5-0711A7C68ED9}"/>
              </a:ext>
            </a:extLst>
          </p:cNvPr>
          <p:cNvSpPr>
            <a:spLocks/>
          </p:cNvSpPr>
          <p:nvPr/>
        </p:nvSpPr>
        <p:spPr bwMode="auto">
          <a:xfrm>
            <a:off x="10457010" y="897648"/>
            <a:ext cx="1744662" cy="677977"/>
          </a:xfrm>
          <a:custGeom>
            <a:avLst/>
            <a:gdLst>
              <a:gd name="T0" fmla="*/ 255 w 270"/>
              <a:gd name="T1" fmla="*/ 0 h 105"/>
              <a:gd name="T2" fmla="*/ 203 w 270"/>
              <a:gd name="T3" fmla="*/ 32 h 105"/>
              <a:gd name="T4" fmla="*/ 202 w 270"/>
              <a:gd name="T5" fmla="*/ 32 h 105"/>
              <a:gd name="T6" fmla="*/ 192 w 270"/>
              <a:gd name="T7" fmla="*/ 28 h 105"/>
              <a:gd name="T8" fmla="*/ 179 w 270"/>
              <a:gd name="T9" fmla="*/ 23 h 105"/>
              <a:gd name="T10" fmla="*/ 172 w 270"/>
              <a:gd name="T11" fmla="*/ 24 h 105"/>
              <a:gd name="T12" fmla="*/ 148 w 270"/>
              <a:gd name="T13" fmla="*/ 56 h 105"/>
              <a:gd name="T14" fmla="*/ 145 w 270"/>
              <a:gd name="T15" fmla="*/ 57 h 105"/>
              <a:gd name="T16" fmla="*/ 135 w 270"/>
              <a:gd name="T17" fmla="*/ 55 h 105"/>
              <a:gd name="T18" fmla="*/ 125 w 270"/>
              <a:gd name="T19" fmla="*/ 53 h 105"/>
              <a:gd name="T20" fmla="*/ 115 w 270"/>
              <a:gd name="T21" fmla="*/ 56 h 105"/>
              <a:gd name="T22" fmla="*/ 105 w 270"/>
              <a:gd name="T23" fmla="*/ 84 h 105"/>
              <a:gd name="T24" fmla="*/ 93 w 270"/>
              <a:gd name="T25" fmla="*/ 88 h 105"/>
              <a:gd name="T26" fmla="*/ 77 w 270"/>
              <a:gd name="T27" fmla="*/ 86 h 105"/>
              <a:gd name="T28" fmla="*/ 75 w 270"/>
              <a:gd name="T29" fmla="*/ 86 h 105"/>
              <a:gd name="T30" fmla="*/ 62 w 270"/>
              <a:gd name="T31" fmla="*/ 92 h 105"/>
              <a:gd name="T32" fmla="*/ 49 w 270"/>
              <a:gd name="T33" fmla="*/ 98 h 105"/>
              <a:gd name="T34" fmla="*/ 46 w 270"/>
              <a:gd name="T35" fmla="*/ 98 h 105"/>
              <a:gd name="T36" fmla="*/ 40 w 270"/>
              <a:gd name="T37" fmla="*/ 97 h 105"/>
              <a:gd name="T38" fmla="*/ 32 w 270"/>
              <a:gd name="T39" fmla="*/ 98 h 105"/>
              <a:gd name="T40" fmla="*/ 24 w 270"/>
              <a:gd name="T41" fmla="*/ 99 h 105"/>
              <a:gd name="T42" fmla="*/ 18 w 270"/>
              <a:gd name="T43" fmla="*/ 98 h 105"/>
              <a:gd name="T44" fmla="*/ 14 w 270"/>
              <a:gd name="T45" fmla="*/ 98 h 105"/>
              <a:gd name="T46" fmla="*/ 0 w 270"/>
              <a:gd name="T47" fmla="*/ 105 h 105"/>
              <a:gd name="T48" fmla="*/ 270 w 270"/>
              <a:gd name="T49" fmla="*/ 105 h 105"/>
              <a:gd name="T50" fmla="*/ 270 w 270"/>
              <a:gd name="T51" fmla="*/ 2 h 105"/>
              <a:gd name="T52" fmla="*/ 255 w 270"/>
              <a:gd name="T53" fmla="*/ 0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70" h="105">
                <a:moveTo>
                  <a:pt x="255" y="0"/>
                </a:moveTo>
                <a:cubicBezTo>
                  <a:pt x="218" y="0"/>
                  <a:pt x="219" y="30"/>
                  <a:pt x="203" y="32"/>
                </a:cubicBezTo>
                <a:cubicBezTo>
                  <a:pt x="203" y="32"/>
                  <a:pt x="202" y="32"/>
                  <a:pt x="202" y="32"/>
                </a:cubicBezTo>
                <a:cubicBezTo>
                  <a:pt x="198" y="32"/>
                  <a:pt x="195" y="30"/>
                  <a:pt x="192" y="28"/>
                </a:cubicBezTo>
                <a:cubicBezTo>
                  <a:pt x="189" y="25"/>
                  <a:pt x="185" y="23"/>
                  <a:pt x="179" y="23"/>
                </a:cubicBezTo>
                <a:cubicBezTo>
                  <a:pt x="177" y="23"/>
                  <a:pt x="175" y="23"/>
                  <a:pt x="172" y="24"/>
                </a:cubicBezTo>
                <a:cubicBezTo>
                  <a:pt x="155" y="28"/>
                  <a:pt x="158" y="53"/>
                  <a:pt x="148" y="56"/>
                </a:cubicBezTo>
                <a:cubicBezTo>
                  <a:pt x="147" y="56"/>
                  <a:pt x="146" y="57"/>
                  <a:pt x="145" y="57"/>
                </a:cubicBezTo>
                <a:cubicBezTo>
                  <a:pt x="142" y="57"/>
                  <a:pt x="138" y="56"/>
                  <a:pt x="135" y="55"/>
                </a:cubicBezTo>
                <a:cubicBezTo>
                  <a:pt x="132" y="54"/>
                  <a:pt x="128" y="53"/>
                  <a:pt x="125" y="53"/>
                </a:cubicBezTo>
                <a:cubicBezTo>
                  <a:pt x="122" y="53"/>
                  <a:pt x="118" y="54"/>
                  <a:pt x="115" y="56"/>
                </a:cubicBezTo>
                <a:cubicBezTo>
                  <a:pt x="103" y="64"/>
                  <a:pt x="114" y="77"/>
                  <a:pt x="105" y="84"/>
                </a:cubicBezTo>
                <a:cubicBezTo>
                  <a:pt x="101" y="87"/>
                  <a:pt x="97" y="88"/>
                  <a:pt x="93" y="88"/>
                </a:cubicBezTo>
                <a:cubicBezTo>
                  <a:pt x="88" y="88"/>
                  <a:pt x="83" y="87"/>
                  <a:pt x="77" y="86"/>
                </a:cubicBezTo>
                <a:cubicBezTo>
                  <a:pt x="76" y="86"/>
                  <a:pt x="75" y="86"/>
                  <a:pt x="75" y="86"/>
                </a:cubicBezTo>
                <a:cubicBezTo>
                  <a:pt x="70" y="86"/>
                  <a:pt x="66" y="89"/>
                  <a:pt x="62" y="92"/>
                </a:cubicBezTo>
                <a:cubicBezTo>
                  <a:pt x="57" y="95"/>
                  <a:pt x="53" y="98"/>
                  <a:pt x="49" y="98"/>
                </a:cubicBezTo>
                <a:cubicBezTo>
                  <a:pt x="48" y="98"/>
                  <a:pt x="47" y="98"/>
                  <a:pt x="46" y="98"/>
                </a:cubicBezTo>
                <a:cubicBezTo>
                  <a:pt x="44" y="97"/>
                  <a:pt x="42" y="97"/>
                  <a:pt x="40" y="97"/>
                </a:cubicBezTo>
                <a:cubicBezTo>
                  <a:pt x="37" y="97"/>
                  <a:pt x="35" y="97"/>
                  <a:pt x="32" y="98"/>
                </a:cubicBezTo>
                <a:cubicBezTo>
                  <a:pt x="30" y="98"/>
                  <a:pt x="27" y="99"/>
                  <a:pt x="24" y="99"/>
                </a:cubicBezTo>
                <a:cubicBezTo>
                  <a:pt x="22" y="99"/>
                  <a:pt x="20" y="99"/>
                  <a:pt x="18" y="98"/>
                </a:cubicBezTo>
                <a:cubicBezTo>
                  <a:pt x="17" y="98"/>
                  <a:pt x="15" y="98"/>
                  <a:pt x="14" y="98"/>
                </a:cubicBezTo>
                <a:cubicBezTo>
                  <a:pt x="5" y="98"/>
                  <a:pt x="0" y="105"/>
                  <a:pt x="0" y="105"/>
                </a:cubicBezTo>
                <a:cubicBezTo>
                  <a:pt x="0" y="105"/>
                  <a:pt x="268" y="105"/>
                  <a:pt x="270" y="105"/>
                </a:cubicBezTo>
                <a:cubicBezTo>
                  <a:pt x="270" y="2"/>
                  <a:pt x="270" y="2"/>
                  <a:pt x="270" y="2"/>
                </a:cubicBezTo>
                <a:cubicBezTo>
                  <a:pt x="264" y="1"/>
                  <a:pt x="259" y="0"/>
                  <a:pt x="255" y="0"/>
                </a:cubicBezTo>
              </a:path>
            </a:pathLst>
          </a:custGeom>
          <a:solidFill>
            <a:srgbClr val="F9F9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7">
            <a:extLst>
              <a:ext uri="{FF2B5EF4-FFF2-40B4-BE49-F238E27FC236}">
                <a16:creationId xmlns:a16="http://schemas.microsoft.com/office/drawing/2014/main" id="{6CEDDD69-820E-49FD-9A53-82BB86057679}"/>
              </a:ext>
            </a:extLst>
          </p:cNvPr>
          <p:cNvSpPr>
            <a:spLocks/>
          </p:cNvSpPr>
          <p:nvPr/>
        </p:nvSpPr>
        <p:spPr bwMode="auto">
          <a:xfrm flipH="1">
            <a:off x="-1" y="869970"/>
            <a:ext cx="1774483" cy="689566"/>
          </a:xfrm>
          <a:custGeom>
            <a:avLst/>
            <a:gdLst>
              <a:gd name="T0" fmla="*/ 255 w 270"/>
              <a:gd name="T1" fmla="*/ 0 h 105"/>
              <a:gd name="T2" fmla="*/ 203 w 270"/>
              <a:gd name="T3" fmla="*/ 32 h 105"/>
              <a:gd name="T4" fmla="*/ 202 w 270"/>
              <a:gd name="T5" fmla="*/ 32 h 105"/>
              <a:gd name="T6" fmla="*/ 192 w 270"/>
              <a:gd name="T7" fmla="*/ 28 h 105"/>
              <a:gd name="T8" fmla="*/ 179 w 270"/>
              <a:gd name="T9" fmla="*/ 23 h 105"/>
              <a:gd name="T10" fmla="*/ 172 w 270"/>
              <a:gd name="T11" fmla="*/ 24 h 105"/>
              <a:gd name="T12" fmla="*/ 148 w 270"/>
              <a:gd name="T13" fmla="*/ 56 h 105"/>
              <a:gd name="T14" fmla="*/ 145 w 270"/>
              <a:gd name="T15" fmla="*/ 57 h 105"/>
              <a:gd name="T16" fmla="*/ 135 w 270"/>
              <a:gd name="T17" fmla="*/ 55 h 105"/>
              <a:gd name="T18" fmla="*/ 125 w 270"/>
              <a:gd name="T19" fmla="*/ 53 h 105"/>
              <a:gd name="T20" fmla="*/ 115 w 270"/>
              <a:gd name="T21" fmla="*/ 56 h 105"/>
              <a:gd name="T22" fmla="*/ 105 w 270"/>
              <a:gd name="T23" fmla="*/ 84 h 105"/>
              <a:gd name="T24" fmla="*/ 93 w 270"/>
              <a:gd name="T25" fmla="*/ 88 h 105"/>
              <a:gd name="T26" fmla="*/ 77 w 270"/>
              <a:gd name="T27" fmla="*/ 86 h 105"/>
              <a:gd name="T28" fmla="*/ 75 w 270"/>
              <a:gd name="T29" fmla="*/ 86 h 105"/>
              <a:gd name="T30" fmla="*/ 62 w 270"/>
              <a:gd name="T31" fmla="*/ 92 h 105"/>
              <a:gd name="T32" fmla="*/ 49 w 270"/>
              <a:gd name="T33" fmla="*/ 98 h 105"/>
              <a:gd name="T34" fmla="*/ 46 w 270"/>
              <a:gd name="T35" fmla="*/ 98 h 105"/>
              <a:gd name="T36" fmla="*/ 40 w 270"/>
              <a:gd name="T37" fmla="*/ 97 h 105"/>
              <a:gd name="T38" fmla="*/ 32 w 270"/>
              <a:gd name="T39" fmla="*/ 98 h 105"/>
              <a:gd name="T40" fmla="*/ 24 w 270"/>
              <a:gd name="T41" fmla="*/ 99 h 105"/>
              <a:gd name="T42" fmla="*/ 18 w 270"/>
              <a:gd name="T43" fmla="*/ 98 h 105"/>
              <a:gd name="T44" fmla="*/ 14 w 270"/>
              <a:gd name="T45" fmla="*/ 98 h 105"/>
              <a:gd name="T46" fmla="*/ 0 w 270"/>
              <a:gd name="T47" fmla="*/ 105 h 105"/>
              <a:gd name="T48" fmla="*/ 270 w 270"/>
              <a:gd name="T49" fmla="*/ 105 h 105"/>
              <a:gd name="T50" fmla="*/ 270 w 270"/>
              <a:gd name="T51" fmla="*/ 2 h 105"/>
              <a:gd name="T52" fmla="*/ 255 w 270"/>
              <a:gd name="T53" fmla="*/ 0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70" h="105">
                <a:moveTo>
                  <a:pt x="255" y="0"/>
                </a:moveTo>
                <a:cubicBezTo>
                  <a:pt x="218" y="0"/>
                  <a:pt x="219" y="30"/>
                  <a:pt x="203" y="32"/>
                </a:cubicBezTo>
                <a:cubicBezTo>
                  <a:pt x="203" y="32"/>
                  <a:pt x="202" y="32"/>
                  <a:pt x="202" y="32"/>
                </a:cubicBezTo>
                <a:cubicBezTo>
                  <a:pt x="198" y="32"/>
                  <a:pt x="195" y="30"/>
                  <a:pt x="192" y="28"/>
                </a:cubicBezTo>
                <a:cubicBezTo>
                  <a:pt x="189" y="25"/>
                  <a:pt x="185" y="23"/>
                  <a:pt x="179" y="23"/>
                </a:cubicBezTo>
                <a:cubicBezTo>
                  <a:pt x="177" y="23"/>
                  <a:pt x="175" y="23"/>
                  <a:pt x="172" y="24"/>
                </a:cubicBezTo>
                <a:cubicBezTo>
                  <a:pt x="155" y="28"/>
                  <a:pt x="158" y="53"/>
                  <a:pt x="148" y="56"/>
                </a:cubicBezTo>
                <a:cubicBezTo>
                  <a:pt x="147" y="56"/>
                  <a:pt x="146" y="57"/>
                  <a:pt x="145" y="57"/>
                </a:cubicBezTo>
                <a:cubicBezTo>
                  <a:pt x="142" y="57"/>
                  <a:pt x="138" y="56"/>
                  <a:pt x="135" y="55"/>
                </a:cubicBezTo>
                <a:cubicBezTo>
                  <a:pt x="132" y="54"/>
                  <a:pt x="128" y="53"/>
                  <a:pt x="125" y="53"/>
                </a:cubicBezTo>
                <a:cubicBezTo>
                  <a:pt x="122" y="53"/>
                  <a:pt x="118" y="54"/>
                  <a:pt x="115" y="56"/>
                </a:cubicBezTo>
                <a:cubicBezTo>
                  <a:pt x="103" y="64"/>
                  <a:pt x="114" y="77"/>
                  <a:pt x="105" y="84"/>
                </a:cubicBezTo>
                <a:cubicBezTo>
                  <a:pt x="101" y="87"/>
                  <a:pt x="97" y="88"/>
                  <a:pt x="93" y="88"/>
                </a:cubicBezTo>
                <a:cubicBezTo>
                  <a:pt x="88" y="88"/>
                  <a:pt x="83" y="87"/>
                  <a:pt x="77" y="86"/>
                </a:cubicBezTo>
                <a:cubicBezTo>
                  <a:pt x="76" y="86"/>
                  <a:pt x="75" y="86"/>
                  <a:pt x="75" y="86"/>
                </a:cubicBezTo>
                <a:cubicBezTo>
                  <a:pt x="70" y="86"/>
                  <a:pt x="66" y="89"/>
                  <a:pt x="62" y="92"/>
                </a:cubicBezTo>
                <a:cubicBezTo>
                  <a:pt x="57" y="95"/>
                  <a:pt x="53" y="98"/>
                  <a:pt x="49" y="98"/>
                </a:cubicBezTo>
                <a:cubicBezTo>
                  <a:pt x="48" y="98"/>
                  <a:pt x="47" y="98"/>
                  <a:pt x="46" y="98"/>
                </a:cubicBezTo>
                <a:cubicBezTo>
                  <a:pt x="44" y="97"/>
                  <a:pt x="42" y="97"/>
                  <a:pt x="40" y="97"/>
                </a:cubicBezTo>
                <a:cubicBezTo>
                  <a:pt x="37" y="97"/>
                  <a:pt x="35" y="97"/>
                  <a:pt x="32" y="98"/>
                </a:cubicBezTo>
                <a:cubicBezTo>
                  <a:pt x="30" y="98"/>
                  <a:pt x="27" y="99"/>
                  <a:pt x="24" y="99"/>
                </a:cubicBezTo>
                <a:cubicBezTo>
                  <a:pt x="22" y="99"/>
                  <a:pt x="20" y="99"/>
                  <a:pt x="18" y="98"/>
                </a:cubicBezTo>
                <a:cubicBezTo>
                  <a:pt x="17" y="98"/>
                  <a:pt x="15" y="98"/>
                  <a:pt x="14" y="98"/>
                </a:cubicBezTo>
                <a:cubicBezTo>
                  <a:pt x="5" y="98"/>
                  <a:pt x="0" y="105"/>
                  <a:pt x="0" y="105"/>
                </a:cubicBezTo>
                <a:cubicBezTo>
                  <a:pt x="0" y="105"/>
                  <a:pt x="268" y="105"/>
                  <a:pt x="270" y="105"/>
                </a:cubicBezTo>
                <a:cubicBezTo>
                  <a:pt x="270" y="2"/>
                  <a:pt x="270" y="2"/>
                  <a:pt x="270" y="2"/>
                </a:cubicBezTo>
                <a:cubicBezTo>
                  <a:pt x="264" y="1"/>
                  <a:pt x="259" y="0"/>
                  <a:pt x="255" y="0"/>
                </a:cubicBezTo>
              </a:path>
            </a:pathLst>
          </a:custGeom>
          <a:solidFill>
            <a:srgbClr val="F9F9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" name="Google Shape;201;p5">
            <a:extLst>
              <a:ext uri="{FF2B5EF4-FFF2-40B4-BE49-F238E27FC236}">
                <a16:creationId xmlns:a16="http://schemas.microsoft.com/office/drawing/2014/main" id="{7B34506D-222D-456C-8575-D4B33CC9BB45}"/>
              </a:ext>
            </a:extLst>
          </p:cNvPr>
          <p:cNvSpPr/>
          <p:nvPr/>
        </p:nvSpPr>
        <p:spPr>
          <a:xfrm>
            <a:off x="474470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服</a:t>
            </a:r>
            <a:endParaRPr sz="6600" b="1" dirty="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201;p5">
            <a:extLst>
              <a:ext uri="{FF2B5EF4-FFF2-40B4-BE49-F238E27FC236}">
                <a16:creationId xmlns:a16="http://schemas.microsoft.com/office/drawing/2014/main" id="{FFDEAED2-425A-462E-A58C-BD471F18BA95}"/>
              </a:ext>
            </a:extLst>
          </p:cNvPr>
          <p:cNvSpPr/>
          <p:nvPr/>
        </p:nvSpPr>
        <p:spPr>
          <a:xfrm>
            <a:off x="1502431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品</a:t>
            </a:r>
            <a:endParaRPr sz="6600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201;p5">
            <a:extLst>
              <a:ext uri="{FF2B5EF4-FFF2-40B4-BE49-F238E27FC236}">
                <a16:creationId xmlns:a16="http://schemas.microsoft.com/office/drawing/2014/main" id="{7563C460-228F-494F-A25F-48A5761F431B}"/>
              </a:ext>
            </a:extLst>
          </p:cNvPr>
          <p:cNvSpPr/>
          <p:nvPr/>
        </p:nvSpPr>
        <p:spPr>
          <a:xfrm>
            <a:off x="6634527" y="218804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切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201;p5">
            <a:extLst>
              <a:ext uri="{FF2B5EF4-FFF2-40B4-BE49-F238E27FC236}">
                <a16:creationId xmlns:a16="http://schemas.microsoft.com/office/drawing/2014/main" id="{D46F6BF4-BCF9-4F85-866F-0F07AAAB101E}"/>
              </a:ext>
            </a:extLst>
          </p:cNvPr>
          <p:cNvSpPr/>
          <p:nvPr/>
        </p:nvSpPr>
        <p:spPr>
          <a:xfrm>
            <a:off x="5612487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送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201;p5">
            <a:extLst>
              <a:ext uri="{FF2B5EF4-FFF2-40B4-BE49-F238E27FC236}">
                <a16:creationId xmlns:a16="http://schemas.microsoft.com/office/drawing/2014/main" id="{E8ED9A27-83E8-40D2-B598-F6B8CA5B0706}"/>
              </a:ext>
            </a:extLst>
          </p:cNvPr>
          <p:cNvSpPr/>
          <p:nvPr/>
        </p:nvSpPr>
        <p:spPr>
          <a:xfrm>
            <a:off x="4584973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引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201;p5">
            <a:extLst>
              <a:ext uri="{FF2B5EF4-FFF2-40B4-BE49-F238E27FC236}">
                <a16:creationId xmlns:a16="http://schemas.microsoft.com/office/drawing/2014/main" id="{7AD68D71-406A-47BA-9F77-B24A55C9057D}"/>
              </a:ext>
            </a:extLst>
          </p:cNvPr>
          <p:cNvSpPr/>
          <p:nvPr/>
        </p:nvSpPr>
        <p:spPr>
          <a:xfrm>
            <a:off x="2529945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電</a:t>
            </a:r>
            <a:endParaRPr lang="ja-JP" altLang="en-US"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201;p5">
            <a:extLst>
              <a:ext uri="{FF2B5EF4-FFF2-40B4-BE49-F238E27FC236}">
                <a16:creationId xmlns:a16="http://schemas.microsoft.com/office/drawing/2014/main" id="{208C2554-060E-466A-83FF-5E82F62FA815}"/>
              </a:ext>
            </a:extLst>
          </p:cNvPr>
          <p:cNvSpPr/>
          <p:nvPr/>
        </p:nvSpPr>
        <p:spPr>
          <a:xfrm>
            <a:off x="3557459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別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201;p5">
            <a:extLst>
              <a:ext uri="{FF2B5EF4-FFF2-40B4-BE49-F238E27FC236}">
                <a16:creationId xmlns:a16="http://schemas.microsoft.com/office/drawing/2014/main" id="{6C1C66DB-4375-44B7-8F2C-4595BFE702CB}"/>
              </a:ext>
            </a:extLst>
          </p:cNvPr>
          <p:cNvSpPr/>
          <p:nvPr/>
        </p:nvSpPr>
        <p:spPr>
          <a:xfrm>
            <a:off x="7656567" y="213256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安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201;p5">
            <a:extLst>
              <a:ext uri="{FF2B5EF4-FFF2-40B4-BE49-F238E27FC236}">
                <a16:creationId xmlns:a16="http://schemas.microsoft.com/office/drawing/2014/main" id="{61A6EC1C-BD7E-4641-BE6A-8E92725F8080}"/>
              </a:ext>
            </a:extLst>
          </p:cNvPr>
          <p:cNvSpPr/>
          <p:nvPr/>
        </p:nvSpPr>
        <p:spPr>
          <a:xfrm>
            <a:off x="8679236" y="219684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開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201;p5">
            <a:extLst>
              <a:ext uri="{FF2B5EF4-FFF2-40B4-BE49-F238E27FC236}">
                <a16:creationId xmlns:a16="http://schemas.microsoft.com/office/drawing/2014/main" id="{D1D4FB9E-AE36-43A6-9643-2CBDCFB41C32}"/>
              </a:ext>
            </a:extLst>
          </p:cNvPr>
          <p:cNvSpPr/>
          <p:nvPr/>
        </p:nvSpPr>
        <p:spPr>
          <a:xfrm>
            <a:off x="9709699" y="211670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閉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201;p5">
            <a:extLst>
              <a:ext uri="{FF2B5EF4-FFF2-40B4-BE49-F238E27FC236}">
                <a16:creationId xmlns:a16="http://schemas.microsoft.com/office/drawing/2014/main" id="{30A3F3DC-7350-4F93-B945-494037255E7B}"/>
              </a:ext>
            </a:extLst>
          </p:cNvPr>
          <p:cNvSpPr/>
          <p:nvPr/>
        </p:nvSpPr>
        <p:spPr>
          <a:xfrm>
            <a:off x="10732691" y="219169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税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8" name="Picture 497">
            <a:extLst>
              <a:ext uri="{FF2B5EF4-FFF2-40B4-BE49-F238E27FC236}">
                <a16:creationId xmlns:a16="http://schemas.microsoft.com/office/drawing/2014/main" id="{A0F09320-BD2E-4C74-B05D-C655890496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610" b="14587"/>
          <a:stretch/>
        </p:blipFill>
        <p:spPr>
          <a:xfrm>
            <a:off x="10295792" y="5275862"/>
            <a:ext cx="1904488" cy="1582137"/>
          </a:xfrm>
          <a:prstGeom prst="rect">
            <a:avLst/>
          </a:prstGeom>
        </p:spPr>
      </p:pic>
      <p:sp>
        <p:nvSpPr>
          <p:cNvPr id="31" name="Freeform 40">
            <a:extLst>
              <a:ext uri="{FF2B5EF4-FFF2-40B4-BE49-F238E27FC236}">
                <a16:creationId xmlns:a16="http://schemas.microsoft.com/office/drawing/2014/main" id="{17B56645-3ACB-4C68-A374-8042A807C39D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11381296" y="826644"/>
            <a:ext cx="787058" cy="1065570"/>
          </a:xfrm>
          <a:custGeom>
            <a:avLst/>
            <a:gdLst>
              <a:gd name="T0" fmla="*/ 154 w 205"/>
              <a:gd name="T1" fmla="*/ 161 h 254"/>
              <a:gd name="T2" fmla="*/ 170 w 205"/>
              <a:gd name="T3" fmla="*/ 150 h 254"/>
              <a:gd name="T4" fmla="*/ 178 w 205"/>
              <a:gd name="T5" fmla="*/ 145 h 254"/>
              <a:gd name="T6" fmla="*/ 180 w 205"/>
              <a:gd name="T7" fmla="*/ 133 h 254"/>
              <a:gd name="T8" fmla="*/ 181 w 205"/>
              <a:gd name="T9" fmla="*/ 121 h 254"/>
              <a:gd name="T10" fmla="*/ 197 w 205"/>
              <a:gd name="T11" fmla="*/ 123 h 254"/>
              <a:gd name="T12" fmla="*/ 201 w 205"/>
              <a:gd name="T13" fmla="*/ 118 h 254"/>
              <a:gd name="T14" fmla="*/ 203 w 205"/>
              <a:gd name="T15" fmla="*/ 114 h 254"/>
              <a:gd name="T16" fmla="*/ 204 w 205"/>
              <a:gd name="T17" fmla="*/ 104 h 254"/>
              <a:gd name="T18" fmla="*/ 185 w 205"/>
              <a:gd name="T19" fmla="*/ 93 h 254"/>
              <a:gd name="T20" fmla="*/ 180 w 205"/>
              <a:gd name="T21" fmla="*/ 97 h 254"/>
              <a:gd name="T22" fmla="*/ 173 w 205"/>
              <a:gd name="T23" fmla="*/ 106 h 254"/>
              <a:gd name="T24" fmla="*/ 164 w 205"/>
              <a:gd name="T25" fmla="*/ 86 h 254"/>
              <a:gd name="T26" fmla="*/ 124 w 205"/>
              <a:gd name="T27" fmla="*/ 59 h 254"/>
              <a:gd name="T28" fmla="*/ 121 w 205"/>
              <a:gd name="T29" fmla="*/ 36 h 254"/>
              <a:gd name="T30" fmla="*/ 124 w 205"/>
              <a:gd name="T31" fmla="*/ 6 h 254"/>
              <a:gd name="T32" fmla="*/ 103 w 205"/>
              <a:gd name="T33" fmla="*/ 12 h 254"/>
              <a:gd name="T34" fmla="*/ 107 w 205"/>
              <a:gd name="T35" fmla="*/ 44 h 254"/>
              <a:gd name="T36" fmla="*/ 95 w 205"/>
              <a:gd name="T37" fmla="*/ 31 h 254"/>
              <a:gd name="T38" fmla="*/ 35 w 205"/>
              <a:gd name="T39" fmla="*/ 7 h 254"/>
              <a:gd name="T40" fmla="*/ 8 w 205"/>
              <a:gd name="T41" fmla="*/ 10 h 254"/>
              <a:gd name="T42" fmla="*/ 23 w 205"/>
              <a:gd name="T43" fmla="*/ 19 h 254"/>
              <a:gd name="T44" fmla="*/ 61 w 205"/>
              <a:gd name="T45" fmla="*/ 17 h 254"/>
              <a:gd name="T46" fmla="*/ 103 w 205"/>
              <a:gd name="T47" fmla="*/ 61 h 254"/>
              <a:gd name="T48" fmla="*/ 130 w 205"/>
              <a:gd name="T49" fmla="*/ 84 h 254"/>
              <a:gd name="T50" fmla="*/ 158 w 205"/>
              <a:gd name="T51" fmla="*/ 101 h 254"/>
              <a:gd name="T52" fmla="*/ 126 w 205"/>
              <a:gd name="T53" fmla="*/ 94 h 254"/>
              <a:gd name="T54" fmla="*/ 96 w 205"/>
              <a:gd name="T55" fmla="*/ 70 h 254"/>
              <a:gd name="T56" fmla="*/ 79 w 205"/>
              <a:gd name="T57" fmla="*/ 67 h 254"/>
              <a:gd name="T58" fmla="*/ 79 w 205"/>
              <a:gd name="T59" fmla="*/ 76 h 254"/>
              <a:gd name="T60" fmla="*/ 90 w 205"/>
              <a:gd name="T61" fmla="*/ 76 h 254"/>
              <a:gd name="T62" fmla="*/ 117 w 205"/>
              <a:gd name="T63" fmla="*/ 101 h 254"/>
              <a:gd name="T64" fmla="*/ 87 w 205"/>
              <a:gd name="T65" fmla="*/ 103 h 254"/>
              <a:gd name="T66" fmla="*/ 63 w 205"/>
              <a:gd name="T67" fmla="*/ 101 h 254"/>
              <a:gd name="T68" fmla="*/ 61 w 205"/>
              <a:gd name="T69" fmla="*/ 116 h 254"/>
              <a:gd name="T70" fmla="*/ 97 w 205"/>
              <a:gd name="T71" fmla="*/ 119 h 254"/>
              <a:gd name="T72" fmla="*/ 128 w 205"/>
              <a:gd name="T73" fmla="*/ 122 h 254"/>
              <a:gd name="T74" fmla="*/ 95 w 205"/>
              <a:gd name="T75" fmla="*/ 130 h 254"/>
              <a:gd name="T76" fmla="*/ 100 w 205"/>
              <a:gd name="T77" fmla="*/ 141 h 254"/>
              <a:gd name="T78" fmla="*/ 115 w 205"/>
              <a:gd name="T79" fmla="*/ 136 h 254"/>
              <a:gd name="T80" fmla="*/ 131 w 205"/>
              <a:gd name="T81" fmla="*/ 126 h 254"/>
              <a:gd name="T82" fmla="*/ 120 w 205"/>
              <a:gd name="T83" fmla="*/ 152 h 254"/>
              <a:gd name="T84" fmla="*/ 77 w 205"/>
              <a:gd name="T85" fmla="*/ 188 h 254"/>
              <a:gd name="T86" fmla="*/ 60 w 205"/>
              <a:gd name="T87" fmla="*/ 191 h 254"/>
              <a:gd name="T88" fmla="*/ 59 w 205"/>
              <a:gd name="T89" fmla="*/ 197 h 254"/>
              <a:gd name="T90" fmla="*/ 34 w 205"/>
              <a:gd name="T91" fmla="*/ 222 h 254"/>
              <a:gd name="T92" fmla="*/ 11 w 205"/>
              <a:gd name="T93" fmla="*/ 235 h 254"/>
              <a:gd name="T94" fmla="*/ 14 w 205"/>
              <a:gd name="T95" fmla="*/ 252 h 254"/>
              <a:gd name="T96" fmla="*/ 65 w 205"/>
              <a:gd name="T97" fmla="*/ 216 h 254"/>
              <a:gd name="T98" fmla="*/ 72 w 205"/>
              <a:gd name="T99" fmla="*/ 220 h 254"/>
              <a:gd name="T100" fmla="*/ 96 w 205"/>
              <a:gd name="T101" fmla="*/ 198 h 254"/>
              <a:gd name="T102" fmla="*/ 113 w 205"/>
              <a:gd name="T103" fmla="*/ 200 h 254"/>
              <a:gd name="T104" fmla="*/ 165 w 205"/>
              <a:gd name="T105" fmla="*/ 198 h 254"/>
              <a:gd name="T106" fmla="*/ 197 w 205"/>
              <a:gd name="T107" fmla="*/ 186 h 254"/>
              <a:gd name="T108" fmla="*/ 201 w 205"/>
              <a:gd name="T109" fmla="*/ 172 h 254"/>
              <a:gd name="T110" fmla="*/ 200 w 205"/>
              <a:gd name="T111" fmla="*/ 114 h 254"/>
              <a:gd name="T112" fmla="*/ 197 w 205"/>
              <a:gd name="T113" fmla="*/ 110 h 254"/>
              <a:gd name="T114" fmla="*/ 140 w 205"/>
              <a:gd name="T115" fmla="*/ 84 h 254"/>
              <a:gd name="T116" fmla="*/ 114 w 205"/>
              <a:gd name="T117" fmla="*/ 67 h 254"/>
              <a:gd name="T118" fmla="*/ 160 w 205"/>
              <a:gd name="T119" fmla="*/ 93 h 254"/>
              <a:gd name="T120" fmla="*/ 140 w 205"/>
              <a:gd name="T121" fmla="*/ 8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05" h="254">
                <a:moveTo>
                  <a:pt x="187" y="164"/>
                </a:moveTo>
                <a:cubicBezTo>
                  <a:pt x="182" y="162"/>
                  <a:pt x="167" y="162"/>
                  <a:pt x="154" y="161"/>
                </a:cubicBezTo>
                <a:cubicBezTo>
                  <a:pt x="160" y="157"/>
                  <a:pt x="166" y="152"/>
                  <a:pt x="169" y="151"/>
                </a:cubicBezTo>
                <a:cubicBezTo>
                  <a:pt x="169" y="151"/>
                  <a:pt x="169" y="150"/>
                  <a:pt x="170" y="150"/>
                </a:cubicBezTo>
                <a:cubicBezTo>
                  <a:pt x="171" y="150"/>
                  <a:pt x="172" y="149"/>
                  <a:pt x="173" y="149"/>
                </a:cubicBezTo>
                <a:cubicBezTo>
                  <a:pt x="175" y="148"/>
                  <a:pt x="177" y="147"/>
                  <a:pt x="178" y="145"/>
                </a:cubicBezTo>
                <a:cubicBezTo>
                  <a:pt x="178" y="143"/>
                  <a:pt x="177" y="141"/>
                  <a:pt x="178" y="139"/>
                </a:cubicBezTo>
                <a:cubicBezTo>
                  <a:pt x="178" y="137"/>
                  <a:pt x="179" y="135"/>
                  <a:pt x="180" y="133"/>
                </a:cubicBezTo>
                <a:cubicBezTo>
                  <a:pt x="181" y="130"/>
                  <a:pt x="180" y="127"/>
                  <a:pt x="178" y="124"/>
                </a:cubicBezTo>
                <a:cubicBezTo>
                  <a:pt x="181" y="121"/>
                  <a:pt x="181" y="121"/>
                  <a:pt x="181" y="121"/>
                </a:cubicBezTo>
                <a:cubicBezTo>
                  <a:pt x="181" y="121"/>
                  <a:pt x="189" y="128"/>
                  <a:pt x="192" y="128"/>
                </a:cubicBezTo>
                <a:cubicBezTo>
                  <a:pt x="193" y="128"/>
                  <a:pt x="195" y="126"/>
                  <a:pt x="197" y="123"/>
                </a:cubicBezTo>
                <a:cubicBezTo>
                  <a:pt x="198" y="123"/>
                  <a:pt x="199" y="124"/>
                  <a:pt x="200" y="123"/>
                </a:cubicBezTo>
                <a:cubicBezTo>
                  <a:pt x="200" y="123"/>
                  <a:pt x="201" y="120"/>
                  <a:pt x="201" y="118"/>
                </a:cubicBezTo>
                <a:cubicBezTo>
                  <a:pt x="201" y="119"/>
                  <a:pt x="201" y="119"/>
                  <a:pt x="201" y="119"/>
                </a:cubicBezTo>
                <a:cubicBezTo>
                  <a:pt x="203" y="117"/>
                  <a:pt x="203" y="114"/>
                  <a:pt x="203" y="114"/>
                </a:cubicBezTo>
                <a:cubicBezTo>
                  <a:pt x="203" y="113"/>
                  <a:pt x="203" y="113"/>
                  <a:pt x="203" y="113"/>
                </a:cubicBezTo>
                <a:cubicBezTo>
                  <a:pt x="204" y="110"/>
                  <a:pt x="205" y="106"/>
                  <a:pt x="204" y="104"/>
                </a:cubicBezTo>
                <a:cubicBezTo>
                  <a:pt x="201" y="96"/>
                  <a:pt x="195" y="88"/>
                  <a:pt x="190" y="90"/>
                </a:cubicBezTo>
                <a:cubicBezTo>
                  <a:pt x="189" y="90"/>
                  <a:pt x="187" y="92"/>
                  <a:pt x="185" y="93"/>
                </a:cubicBezTo>
                <a:cubicBezTo>
                  <a:pt x="185" y="93"/>
                  <a:pt x="185" y="92"/>
                  <a:pt x="184" y="92"/>
                </a:cubicBezTo>
                <a:cubicBezTo>
                  <a:pt x="182" y="92"/>
                  <a:pt x="180" y="97"/>
                  <a:pt x="180" y="97"/>
                </a:cubicBezTo>
                <a:cubicBezTo>
                  <a:pt x="180" y="97"/>
                  <a:pt x="180" y="98"/>
                  <a:pt x="181" y="98"/>
                </a:cubicBezTo>
                <a:cubicBezTo>
                  <a:pt x="177" y="102"/>
                  <a:pt x="173" y="106"/>
                  <a:pt x="173" y="106"/>
                </a:cubicBezTo>
                <a:cubicBezTo>
                  <a:pt x="172" y="107"/>
                  <a:pt x="172" y="107"/>
                  <a:pt x="172" y="107"/>
                </a:cubicBezTo>
                <a:cubicBezTo>
                  <a:pt x="170" y="100"/>
                  <a:pt x="168" y="93"/>
                  <a:pt x="164" y="86"/>
                </a:cubicBezTo>
                <a:cubicBezTo>
                  <a:pt x="160" y="77"/>
                  <a:pt x="154" y="69"/>
                  <a:pt x="145" y="65"/>
                </a:cubicBezTo>
                <a:cubicBezTo>
                  <a:pt x="138" y="62"/>
                  <a:pt x="131" y="61"/>
                  <a:pt x="124" y="59"/>
                </a:cubicBezTo>
                <a:cubicBezTo>
                  <a:pt x="120" y="57"/>
                  <a:pt x="117" y="55"/>
                  <a:pt x="114" y="53"/>
                </a:cubicBezTo>
                <a:cubicBezTo>
                  <a:pt x="116" y="47"/>
                  <a:pt x="119" y="41"/>
                  <a:pt x="121" y="36"/>
                </a:cubicBezTo>
                <a:cubicBezTo>
                  <a:pt x="124" y="29"/>
                  <a:pt x="127" y="22"/>
                  <a:pt x="126" y="15"/>
                </a:cubicBezTo>
                <a:cubicBezTo>
                  <a:pt x="126" y="12"/>
                  <a:pt x="125" y="9"/>
                  <a:pt x="124" y="6"/>
                </a:cubicBezTo>
                <a:cubicBezTo>
                  <a:pt x="122" y="4"/>
                  <a:pt x="119" y="3"/>
                  <a:pt x="116" y="4"/>
                </a:cubicBezTo>
                <a:cubicBezTo>
                  <a:pt x="111" y="5"/>
                  <a:pt x="108" y="12"/>
                  <a:pt x="103" y="12"/>
                </a:cubicBezTo>
                <a:cubicBezTo>
                  <a:pt x="107" y="12"/>
                  <a:pt x="113" y="14"/>
                  <a:pt x="114" y="18"/>
                </a:cubicBezTo>
                <a:cubicBezTo>
                  <a:pt x="117" y="24"/>
                  <a:pt x="109" y="38"/>
                  <a:pt x="107" y="44"/>
                </a:cubicBezTo>
                <a:cubicBezTo>
                  <a:pt x="107" y="45"/>
                  <a:pt x="107" y="45"/>
                  <a:pt x="107" y="45"/>
                </a:cubicBezTo>
                <a:cubicBezTo>
                  <a:pt x="102" y="41"/>
                  <a:pt x="98" y="36"/>
                  <a:pt x="95" y="31"/>
                </a:cubicBezTo>
                <a:cubicBezTo>
                  <a:pt x="86" y="20"/>
                  <a:pt x="77" y="9"/>
                  <a:pt x="63" y="6"/>
                </a:cubicBezTo>
                <a:cubicBezTo>
                  <a:pt x="54" y="3"/>
                  <a:pt x="45" y="6"/>
                  <a:pt x="35" y="7"/>
                </a:cubicBezTo>
                <a:cubicBezTo>
                  <a:pt x="26" y="8"/>
                  <a:pt x="15" y="7"/>
                  <a:pt x="8" y="0"/>
                </a:cubicBezTo>
                <a:cubicBezTo>
                  <a:pt x="6" y="3"/>
                  <a:pt x="7" y="7"/>
                  <a:pt x="8" y="10"/>
                </a:cubicBezTo>
                <a:cubicBezTo>
                  <a:pt x="9" y="14"/>
                  <a:pt x="12" y="17"/>
                  <a:pt x="16" y="18"/>
                </a:cubicBezTo>
                <a:cubicBezTo>
                  <a:pt x="18" y="18"/>
                  <a:pt x="20" y="18"/>
                  <a:pt x="23" y="19"/>
                </a:cubicBezTo>
                <a:cubicBezTo>
                  <a:pt x="25" y="20"/>
                  <a:pt x="27" y="22"/>
                  <a:pt x="27" y="25"/>
                </a:cubicBezTo>
                <a:cubicBezTo>
                  <a:pt x="37" y="18"/>
                  <a:pt x="49" y="14"/>
                  <a:pt x="61" y="17"/>
                </a:cubicBezTo>
                <a:cubicBezTo>
                  <a:pt x="73" y="19"/>
                  <a:pt x="83" y="27"/>
                  <a:pt x="90" y="37"/>
                </a:cubicBezTo>
                <a:cubicBezTo>
                  <a:pt x="95" y="45"/>
                  <a:pt x="97" y="54"/>
                  <a:pt x="103" y="61"/>
                </a:cubicBezTo>
                <a:cubicBezTo>
                  <a:pt x="103" y="64"/>
                  <a:pt x="104" y="67"/>
                  <a:pt x="106" y="70"/>
                </a:cubicBezTo>
                <a:cubicBezTo>
                  <a:pt x="110" y="79"/>
                  <a:pt x="121" y="82"/>
                  <a:pt x="130" y="84"/>
                </a:cubicBezTo>
                <a:cubicBezTo>
                  <a:pt x="140" y="86"/>
                  <a:pt x="150" y="89"/>
                  <a:pt x="155" y="97"/>
                </a:cubicBezTo>
                <a:cubicBezTo>
                  <a:pt x="156" y="98"/>
                  <a:pt x="157" y="100"/>
                  <a:pt x="158" y="101"/>
                </a:cubicBezTo>
                <a:cubicBezTo>
                  <a:pt x="155" y="100"/>
                  <a:pt x="151" y="100"/>
                  <a:pt x="147" y="101"/>
                </a:cubicBezTo>
                <a:cubicBezTo>
                  <a:pt x="126" y="94"/>
                  <a:pt x="126" y="94"/>
                  <a:pt x="126" y="94"/>
                </a:cubicBezTo>
                <a:cubicBezTo>
                  <a:pt x="126" y="94"/>
                  <a:pt x="122" y="86"/>
                  <a:pt x="111" y="83"/>
                </a:cubicBezTo>
                <a:cubicBezTo>
                  <a:pt x="99" y="79"/>
                  <a:pt x="96" y="70"/>
                  <a:pt x="96" y="70"/>
                </a:cubicBezTo>
                <a:cubicBezTo>
                  <a:pt x="96" y="70"/>
                  <a:pt x="93" y="62"/>
                  <a:pt x="91" y="63"/>
                </a:cubicBezTo>
                <a:cubicBezTo>
                  <a:pt x="90" y="64"/>
                  <a:pt x="79" y="64"/>
                  <a:pt x="79" y="67"/>
                </a:cubicBezTo>
                <a:cubicBezTo>
                  <a:pt x="79" y="69"/>
                  <a:pt x="81" y="70"/>
                  <a:pt x="81" y="70"/>
                </a:cubicBezTo>
                <a:cubicBezTo>
                  <a:pt x="79" y="76"/>
                  <a:pt x="79" y="76"/>
                  <a:pt x="79" y="76"/>
                </a:cubicBezTo>
                <a:cubicBezTo>
                  <a:pt x="85" y="76"/>
                  <a:pt x="85" y="76"/>
                  <a:pt x="85" y="76"/>
                </a:cubicBezTo>
                <a:cubicBezTo>
                  <a:pt x="90" y="76"/>
                  <a:pt x="90" y="76"/>
                  <a:pt x="90" y="76"/>
                </a:cubicBezTo>
                <a:cubicBezTo>
                  <a:pt x="93" y="79"/>
                  <a:pt x="96" y="84"/>
                  <a:pt x="99" y="87"/>
                </a:cubicBezTo>
                <a:cubicBezTo>
                  <a:pt x="105" y="92"/>
                  <a:pt x="107" y="100"/>
                  <a:pt x="117" y="101"/>
                </a:cubicBezTo>
                <a:cubicBezTo>
                  <a:pt x="118" y="102"/>
                  <a:pt x="118" y="102"/>
                  <a:pt x="118" y="102"/>
                </a:cubicBezTo>
                <a:cubicBezTo>
                  <a:pt x="113" y="102"/>
                  <a:pt x="93" y="103"/>
                  <a:pt x="87" y="103"/>
                </a:cubicBezTo>
                <a:cubicBezTo>
                  <a:pt x="81" y="103"/>
                  <a:pt x="73" y="103"/>
                  <a:pt x="73" y="103"/>
                </a:cubicBezTo>
                <a:cubicBezTo>
                  <a:pt x="73" y="103"/>
                  <a:pt x="69" y="100"/>
                  <a:pt x="63" y="101"/>
                </a:cubicBezTo>
                <a:cubicBezTo>
                  <a:pt x="57" y="102"/>
                  <a:pt x="63" y="107"/>
                  <a:pt x="63" y="107"/>
                </a:cubicBezTo>
                <a:cubicBezTo>
                  <a:pt x="63" y="107"/>
                  <a:pt x="59" y="113"/>
                  <a:pt x="61" y="116"/>
                </a:cubicBezTo>
                <a:cubicBezTo>
                  <a:pt x="62" y="119"/>
                  <a:pt x="76" y="113"/>
                  <a:pt x="76" y="113"/>
                </a:cubicBezTo>
                <a:cubicBezTo>
                  <a:pt x="76" y="113"/>
                  <a:pt x="88" y="116"/>
                  <a:pt x="97" y="119"/>
                </a:cubicBezTo>
                <a:cubicBezTo>
                  <a:pt x="107" y="122"/>
                  <a:pt x="117" y="113"/>
                  <a:pt x="117" y="113"/>
                </a:cubicBezTo>
                <a:cubicBezTo>
                  <a:pt x="128" y="122"/>
                  <a:pt x="128" y="122"/>
                  <a:pt x="128" y="122"/>
                </a:cubicBezTo>
                <a:cubicBezTo>
                  <a:pt x="126" y="123"/>
                  <a:pt x="125" y="125"/>
                  <a:pt x="123" y="126"/>
                </a:cubicBezTo>
                <a:cubicBezTo>
                  <a:pt x="115" y="132"/>
                  <a:pt x="104" y="134"/>
                  <a:pt x="95" y="130"/>
                </a:cubicBezTo>
                <a:cubicBezTo>
                  <a:pt x="96" y="133"/>
                  <a:pt x="97" y="136"/>
                  <a:pt x="98" y="138"/>
                </a:cubicBezTo>
                <a:cubicBezTo>
                  <a:pt x="98" y="140"/>
                  <a:pt x="99" y="141"/>
                  <a:pt x="100" y="141"/>
                </a:cubicBezTo>
                <a:cubicBezTo>
                  <a:pt x="101" y="142"/>
                  <a:pt x="102" y="141"/>
                  <a:pt x="103" y="141"/>
                </a:cubicBezTo>
                <a:cubicBezTo>
                  <a:pt x="107" y="140"/>
                  <a:pt x="111" y="138"/>
                  <a:pt x="115" y="136"/>
                </a:cubicBezTo>
                <a:cubicBezTo>
                  <a:pt x="120" y="135"/>
                  <a:pt x="125" y="133"/>
                  <a:pt x="129" y="129"/>
                </a:cubicBezTo>
                <a:cubicBezTo>
                  <a:pt x="130" y="128"/>
                  <a:pt x="130" y="127"/>
                  <a:pt x="131" y="126"/>
                </a:cubicBezTo>
                <a:cubicBezTo>
                  <a:pt x="134" y="128"/>
                  <a:pt x="134" y="128"/>
                  <a:pt x="134" y="128"/>
                </a:cubicBezTo>
                <a:cubicBezTo>
                  <a:pt x="131" y="136"/>
                  <a:pt x="120" y="152"/>
                  <a:pt x="120" y="152"/>
                </a:cubicBezTo>
                <a:cubicBezTo>
                  <a:pt x="120" y="152"/>
                  <a:pt x="103" y="151"/>
                  <a:pt x="96" y="158"/>
                </a:cubicBezTo>
                <a:cubicBezTo>
                  <a:pt x="90" y="164"/>
                  <a:pt x="85" y="179"/>
                  <a:pt x="77" y="188"/>
                </a:cubicBezTo>
                <a:cubicBezTo>
                  <a:pt x="74" y="190"/>
                  <a:pt x="71" y="190"/>
                  <a:pt x="67" y="190"/>
                </a:cubicBezTo>
                <a:cubicBezTo>
                  <a:pt x="65" y="190"/>
                  <a:pt x="62" y="189"/>
                  <a:pt x="60" y="191"/>
                </a:cubicBezTo>
                <a:cubicBezTo>
                  <a:pt x="59" y="192"/>
                  <a:pt x="58" y="193"/>
                  <a:pt x="58" y="195"/>
                </a:cubicBezTo>
                <a:cubicBezTo>
                  <a:pt x="58" y="196"/>
                  <a:pt x="59" y="197"/>
                  <a:pt x="59" y="197"/>
                </a:cubicBezTo>
                <a:cubicBezTo>
                  <a:pt x="56" y="197"/>
                  <a:pt x="53" y="198"/>
                  <a:pt x="51" y="202"/>
                </a:cubicBezTo>
                <a:cubicBezTo>
                  <a:pt x="45" y="211"/>
                  <a:pt x="45" y="217"/>
                  <a:pt x="34" y="222"/>
                </a:cubicBezTo>
                <a:cubicBezTo>
                  <a:pt x="23" y="227"/>
                  <a:pt x="22" y="218"/>
                  <a:pt x="17" y="222"/>
                </a:cubicBezTo>
                <a:cubicBezTo>
                  <a:pt x="13" y="226"/>
                  <a:pt x="14" y="233"/>
                  <a:pt x="11" y="235"/>
                </a:cubicBezTo>
                <a:cubicBezTo>
                  <a:pt x="7" y="238"/>
                  <a:pt x="0" y="241"/>
                  <a:pt x="2" y="246"/>
                </a:cubicBezTo>
                <a:cubicBezTo>
                  <a:pt x="3" y="250"/>
                  <a:pt x="12" y="254"/>
                  <a:pt x="14" y="252"/>
                </a:cubicBezTo>
                <a:cubicBezTo>
                  <a:pt x="16" y="250"/>
                  <a:pt x="11" y="246"/>
                  <a:pt x="11" y="246"/>
                </a:cubicBezTo>
                <a:cubicBezTo>
                  <a:pt x="65" y="216"/>
                  <a:pt x="65" y="216"/>
                  <a:pt x="65" y="216"/>
                </a:cubicBezTo>
                <a:cubicBezTo>
                  <a:pt x="65" y="217"/>
                  <a:pt x="66" y="219"/>
                  <a:pt x="67" y="220"/>
                </a:cubicBezTo>
                <a:cubicBezTo>
                  <a:pt x="69" y="221"/>
                  <a:pt x="70" y="221"/>
                  <a:pt x="72" y="220"/>
                </a:cubicBezTo>
                <a:cubicBezTo>
                  <a:pt x="73" y="220"/>
                  <a:pt x="75" y="218"/>
                  <a:pt x="76" y="217"/>
                </a:cubicBezTo>
                <a:cubicBezTo>
                  <a:pt x="82" y="211"/>
                  <a:pt x="89" y="205"/>
                  <a:pt x="96" y="198"/>
                </a:cubicBezTo>
                <a:cubicBezTo>
                  <a:pt x="98" y="197"/>
                  <a:pt x="98" y="197"/>
                  <a:pt x="98" y="197"/>
                </a:cubicBezTo>
                <a:cubicBezTo>
                  <a:pt x="100" y="203"/>
                  <a:pt x="111" y="203"/>
                  <a:pt x="113" y="200"/>
                </a:cubicBezTo>
                <a:cubicBezTo>
                  <a:pt x="116" y="197"/>
                  <a:pt x="123" y="189"/>
                  <a:pt x="132" y="189"/>
                </a:cubicBezTo>
                <a:cubicBezTo>
                  <a:pt x="141" y="188"/>
                  <a:pt x="158" y="198"/>
                  <a:pt x="165" y="198"/>
                </a:cubicBezTo>
                <a:cubicBezTo>
                  <a:pt x="169" y="197"/>
                  <a:pt x="185" y="189"/>
                  <a:pt x="193" y="184"/>
                </a:cubicBezTo>
                <a:cubicBezTo>
                  <a:pt x="194" y="185"/>
                  <a:pt x="196" y="186"/>
                  <a:pt x="197" y="186"/>
                </a:cubicBezTo>
                <a:cubicBezTo>
                  <a:pt x="200" y="185"/>
                  <a:pt x="203" y="184"/>
                  <a:pt x="204" y="181"/>
                </a:cubicBezTo>
                <a:cubicBezTo>
                  <a:pt x="204" y="178"/>
                  <a:pt x="203" y="175"/>
                  <a:pt x="201" y="172"/>
                </a:cubicBezTo>
                <a:cubicBezTo>
                  <a:pt x="198" y="168"/>
                  <a:pt x="193" y="165"/>
                  <a:pt x="187" y="164"/>
                </a:cubicBezTo>
                <a:close/>
                <a:moveTo>
                  <a:pt x="200" y="114"/>
                </a:moveTo>
                <a:cubicBezTo>
                  <a:pt x="200" y="115"/>
                  <a:pt x="200" y="116"/>
                  <a:pt x="200" y="116"/>
                </a:cubicBezTo>
                <a:cubicBezTo>
                  <a:pt x="200" y="116"/>
                  <a:pt x="197" y="114"/>
                  <a:pt x="197" y="110"/>
                </a:cubicBezTo>
                <a:cubicBezTo>
                  <a:pt x="197" y="110"/>
                  <a:pt x="200" y="112"/>
                  <a:pt x="200" y="114"/>
                </a:cubicBezTo>
                <a:close/>
                <a:moveTo>
                  <a:pt x="140" y="84"/>
                </a:moveTo>
                <a:cubicBezTo>
                  <a:pt x="133" y="82"/>
                  <a:pt x="125" y="81"/>
                  <a:pt x="119" y="76"/>
                </a:cubicBezTo>
                <a:cubicBezTo>
                  <a:pt x="117" y="74"/>
                  <a:pt x="115" y="71"/>
                  <a:pt x="114" y="67"/>
                </a:cubicBezTo>
                <a:cubicBezTo>
                  <a:pt x="121" y="70"/>
                  <a:pt x="128" y="71"/>
                  <a:pt x="135" y="73"/>
                </a:cubicBezTo>
                <a:cubicBezTo>
                  <a:pt x="146" y="76"/>
                  <a:pt x="158" y="82"/>
                  <a:pt x="160" y="93"/>
                </a:cubicBezTo>
                <a:cubicBezTo>
                  <a:pt x="160" y="94"/>
                  <a:pt x="160" y="96"/>
                  <a:pt x="160" y="97"/>
                </a:cubicBezTo>
                <a:cubicBezTo>
                  <a:pt x="155" y="91"/>
                  <a:pt x="148" y="86"/>
                  <a:pt x="140" y="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0C8FB9-2F9D-48FA-8110-FB350205C8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077" y="1770090"/>
            <a:ext cx="3838264" cy="3838264"/>
          </a:xfrm>
          <a:prstGeom prst="rect">
            <a:avLst/>
          </a:prstGeom>
        </p:spPr>
      </p:pic>
      <p:sp>
        <p:nvSpPr>
          <p:cNvPr id="391" name="Google Shape;130;p2">
            <a:extLst>
              <a:ext uri="{FF2B5EF4-FFF2-40B4-BE49-F238E27FC236}">
                <a16:creationId xmlns:a16="http://schemas.microsoft.com/office/drawing/2014/main" id="{4E071DE6-B1BB-4CAD-B95D-0E1190302ADC}"/>
              </a:ext>
            </a:extLst>
          </p:cNvPr>
          <p:cNvSpPr/>
          <p:nvPr/>
        </p:nvSpPr>
        <p:spPr>
          <a:xfrm>
            <a:off x="470129" y="1566042"/>
            <a:ext cx="4228689" cy="4231955"/>
          </a:xfrm>
          <a:prstGeom prst="frame">
            <a:avLst>
              <a:gd name="adj1" fmla="val 443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Freeform 40">
            <a:extLst>
              <a:ext uri="{FF2B5EF4-FFF2-40B4-BE49-F238E27FC236}">
                <a16:creationId xmlns:a16="http://schemas.microsoft.com/office/drawing/2014/main" id="{07F66DDB-9E8F-419B-BA82-84D6C144D253}"/>
              </a:ext>
            </a:extLst>
          </p:cNvPr>
          <p:cNvSpPr>
            <a:spLocks noEditPoints="1"/>
          </p:cNvSpPr>
          <p:nvPr/>
        </p:nvSpPr>
        <p:spPr bwMode="auto">
          <a:xfrm>
            <a:off x="-2845" y="861757"/>
            <a:ext cx="860337" cy="1065570"/>
          </a:xfrm>
          <a:custGeom>
            <a:avLst/>
            <a:gdLst>
              <a:gd name="T0" fmla="*/ 154 w 205"/>
              <a:gd name="T1" fmla="*/ 161 h 254"/>
              <a:gd name="T2" fmla="*/ 170 w 205"/>
              <a:gd name="T3" fmla="*/ 150 h 254"/>
              <a:gd name="T4" fmla="*/ 178 w 205"/>
              <a:gd name="T5" fmla="*/ 145 h 254"/>
              <a:gd name="T6" fmla="*/ 180 w 205"/>
              <a:gd name="T7" fmla="*/ 133 h 254"/>
              <a:gd name="T8" fmla="*/ 181 w 205"/>
              <a:gd name="T9" fmla="*/ 121 h 254"/>
              <a:gd name="T10" fmla="*/ 197 w 205"/>
              <a:gd name="T11" fmla="*/ 123 h 254"/>
              <a:gd name="T12" fmla="*/ 201 w 205"/>
              <a:gd name="T13" fmla="*/ 118 h 254"/>
              <a:gd name="T14" fmla="*/ 203 w 205"/>
              <a:gd name="T15" fmla="*/ 114 h 254"/>
              <a:gd name="T16" fmla="*/ 204 w 205"/>
              <a:gd name="T17" fmla="*/ 104 h 254"/>
              <a:gd name="T18" fmla="*/ 185 w 205"/>
              <a:gd name="T19" fmla="*/ 93 h 254"/>
              <a:gd name="T20" fmla="*/ 180 w 205"/>
              <a:gd name="T21" fmla="*/ 97 h 254"/>
              <a:gd name="T22" fmla="*/ 173 w 205"/>
              <a:gd name="T23" fmla="*/ 106 h 254"/>
              <a:gd name="T24" fmla="*/ 164 w 205"/>
              <a:gd name="T25" fmla="*/ 86 h 254"/>
              <a:gd name="T26" fmla="*/ 124 w 205"/>
              <a:gd name="T27" fmla="*/ 59 h 254"/>
              <a:gd name="T28" fmla="*/ 121 w 205"/>
              <a:gd name="T29" fmla="*/ 36 h 254"/>
              <a:gd name="T30" fmla="*/ 124 w 205"/>
              <a:gd name="T31" fmla="*/ 6 h 254"/>
              <a:gd name="T32" fmla="*/ 103 w 205"/>
              <a:gd name="T33" fmla="*/ 12 h 254"/>
              <a:gd name="T34" fmla="*/ 107 w 205"/>
              <a:gd name="T35" fmla="*/ 44 h 254"/>
              <a:gd name="T36" fmla="*/ 95 w 205"/>
              <a:gd name="T37" fmla="*/ 31 h 254"/>
              <a:gd name="T38" fmla="*/ 35 w 205"/>
              <a:gd name="T39" fmla="*/ 7 h 254"/>
              <a:gd name="T40" fmla="*/ 8 w 205"/>
              <a:gd name="T41" fmla="*/ 10 h 254"/>
              <a:gd name="T42" fmla="*/ 23 w 205"/>
              <a:gd name="T43" fmla="*/ 19 h 254"/>
              <a:gd name="T44" fmla="*/ 61 w 205"/>
              <a:gd name="T45" fmla="*/ 17 h 254"/>
              <a:gd name="T46" fmla="*/ 103 w 205"/>
              <a:gd name="T47" fmla="*/ 61 h 254"/>
              <a:gd name="T48" fmla="*/ 130 w 205"/>
              <a:gd name="T49" fmla="*/ 84 h 254"/>
              <a:gd name="T50" fmla="*/ 158 w 205"/>
              <a:gd name="T51" fmla="*/ 101 h 254"/>
              <a:gd name="T52" fmla="*/ 126 w 205"/>
              <a:gd name="T53" fmla="*/ 94 h 254"/>
              <a:gd name="T54" fmla="*/ 96 w 205"/>
              <a:gd name="T55" fmla="*/ 70 h 254"/>
              <a:gd name="T56" fmla="*/ 79 w 205"/>
              <a:gd name="T57" fmla="*/ 67 h 254"/>
              <a:gd name="T58" fmla="*/ 79 w 205"/>
              <a:gd name="T59" fmla="*/ 76 h 254"/>
              <a:gd name="T60" fmla="*/ 90 w 205"/>
              <a:gd name="T61" fmla="*/ 76 h 254"/>
              <a:gd name="T62" fmla="*/ 117 w 205"/>
              <a:gd name="T63" fmla="*/ 101 h 254"/>
              <a:gd name="T64" fmla="*/ 87 w 205"/>
              <a:gd name="T65" fmla="*/ 103 h 254"/>
              <a:gd name="T66" fmla="*/ 63 w 205"/>
              <a:gd name="T67" fmla="*/ 101 h 254"/>
              <a:gd name="T68" fmla="*/ 61 w 205"/>
              <a:gd name="T69" fmla="*/ 116 h 254"/>
              <a:gd name="T70" fmla="*/ 97 w 205"/>
              <a:gd name="T71" fmla="*/ 119 h 254"/>
              <a:gd name="T72" fmla="*/ 128 w 205"/>
              <a:gd name="T73" fmla="*/ 122 h 254"/>
              <a:gd name="T74" fmla="*/ 95 w 205"/>
              <a:gd name="T75" fmla="*/ 130 h 254"/>
              <a:gd name="T76" fmla="*/ 100 w 205"/>
              <a:gd name="T77" fmla="*/ 141 h 254"/>
              <a:gd name="T78" fmla="*/ 115 w 205"/>
              <a:gd name="T79" fmla="*/ 136 h 254"/>
              <a:gd name="T80" fmla="*/ 131 w 205"/>
              <a:gd name="T81" fmla="*/ 126 h 254"/>
              <a:gd name="T82" fmla="*/ 120 w 205"/>
              <a:gd name="T83" fmla="*/ 152 h 254"/>
              <a:gd name="T84" fmla="*/ 77 w 205"/>
              <a:gd name="T85" fmla="*/ 188 h 254"/>
              <a:gd name="T86" fmla="*/ 60 w 205"/>
              <a:gd name="T87" fmla="*/ 191 h 254"/>
              <a:gd name="T88" fmla="*/ 59 w 205"/>
              <a:gd name="T89" fmla="*/ 197 h 254"/>
              <a:gd name="T90" fmla="*/ 34 w 205"/>
              <a:gd name="T91" fmla="*/ 222 h 254"/>
              <a:gd name="T92" fmla="*/ 11 w 205"/>
              <a:gd name="T93" fmla="*/ 235 h 254"/>
              <a:gd name="T94" fmla="*/ 14 w 205"/>
              <a:gd name="T95" fmla="*/ 252 h 254"/>
              <a:gd name="T96" fmla="*/ 65 w 205"/>
              <a:gd name="T97" fmla="*/ 216 h 254"/>
              <a:gd name="T98" fmla="*/ 72 w 205"/>
              <a:gd name="T99" fmla="*/ 220 h 254"/>
              <a:gd name="T100" fmla="*/ 96 w 205"/>
              <a:gd name="T101" fmla="*/ 198 h 254"/>
              <a:gd name="T102" fmla="*/ 113 w 205"/>
              <a:gd name="T103" fmla="*/ 200 h 254"/>
              <a:gd name="T104" fmla="*/ 165 w 205"/>
              <a:gd name="T105" fmla="*/ 198 h 254"/>
              <a:gd name="T106" fmla="*/ 197 w 205"/>
              <a:gd name="T107" fmla="*/ 186 h 254"/>
              <a:gd name="T108" fmla="*/ 201 w 205"/>
              <a:gd name="T109" fmla="*/ 172 h 254"/>
              <a:gd name="T110" fmla="*/ 200 w 205"/>
              <a:gd name="T111" fmla="*/ 114 h 254"/>
              <a:gd name="T112" fmla="*/ 197 w 205"/>
              <a:gd name="T113" fmla="*/ 110 h 254"/>
              <a:gd name="T114" fmla="*/ 140 w 205"/>
              <a:gd name="T115" fmla="*/ 84 h 254"/>
              <a:gd name="T116" fmla="*/ 114 w 205"/>
              <a:gd name="T117" fmla="*/ 67 h 254"/>
              <a:gd name="T118" fmla="*/ 160 w 205"/>
              <a:gd name="T119" fmla="*/ 93 h 254"/>
              <a:gd name="T120" fmla="*/ 140 w 205"/>
              <a:gd name="T121" fmla="*/ 8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05" h="254">
                <a:moveTo>
                  <a:pt x="187" y="164"/>
                </a:moveTo>
                <a:cubicBezTo>
                  <a:pt x="182" y="162"/>
                  <a:pt x="167" y="162"/>
                  <a:pt x="154" y="161"/>
                </a:cubicBezTo>
                <a:cubicBezTo>
                  <a:pt x="160" y="157"/>
                  <a:pt x="166" y="152"/>
                  <a:pt x="169" y="151"/>
                </a:cubicBezTo>
                <a:cubicBezTo>
                  <a:pt x="169" y="151"/>
                  <a:pt x="169" y="150"/>
                  <a:pt x="170" y="150"/>
                </a:cubicBezTo>
                <a:cubicBezTo>
                  <a:pt x="171" y="150"/>
                  <a:pt x="172" y="149"/>
                  <a:pt x="173" y="149"/>
                </a:cubicBezTo>
                <a:cubicBezTo>
                  <a:pt x="175" y="148"/>
                  <a:pt x="177" y="147"/>
                  <a:pt x="178" y="145"/>
                </a:cubicBezTo>
                <a:cubicBezTo>
                  <a:pt x="178" y="143"/>
                  <a:pt x="177" y="141"/>
                  <a:pt x="178" y="139"/>
                </a:cubicBezTo>
                <a:cubicBezTo>
                  <a:pt x="178" y="137"/>
                  <a:pt x="179" y="135"/>
                  <a:pt x="180" y="133"/>
                </a:cubicBezTo>
                <a:cubicBezTo>
                  <a:pt x="181" y="130"/>
                  <a:pt x="180" y="127"/>
                  <a:pt x="178" y="124"/>
                </a:cubicBezTo>
                <a:cubicBezTo>
                  <a:pt x="181" y="121"/>
                  <a:pt x="181" y="121"/>
                  <a:pt x="181" y="121"/>
                </a:cubicBezTo>
                <a:cubicBezTo>
                  <a:pt x="181" y="121"/>
                  <a:pt x="189" y="128"/>
                  <a:pt x="192" y="128"/>
                </a:cubicBezTo>
                <a:cubicBezTo>
                  <a:pt x="193" y="128"/>
                  <a:pt x="195" y="126"/>
                  <a:pt x="197" y="123"/>
                </a:cubicBezTo>
                <a:cubicBezTo>
                  <a:pt x="198" y="123"/>
                  <a:pt x="199" y="124"/>
                  <a:pt x="200" y="123"/>
                </a:cubicBezTo>
                <a:cubicBezTo>
                  <a:pt x="200" y="123"/>
                  <a:pt x="201" y="120"/>
                  <a:pt x="201" y="118"/>
                </a:cubicBezTo>
                <a:cubicBezTo>
                  <a:pt x="201" y="119"/>
                  <a:pt x="201" y="119"/>
                  <a:pt x="201" y="119"/>
                </a:cubicBezTo>
                <a:cubicBezTo>
                  <a:pt x="203" y="117"/>
                  <a:pt x="203" y="114"/>
                  <a:pt x="203" y="114"/>
                </a:cubicBezTo>
                <a:cubicBezTo>
                  <a:pt x="203" y="113"/>
                  <a:pt x="203" y="113"/>
                  <a:pt x="203" y="113"/>
                </a:cubicBezTo>
                <a:cubicBezTo>
                  <a:pt x="204" y="110"/>
                  <a:pt x="205" y="106"/>
                  <a:pt x="204" y="104"/>
                </a:cubicBezTo>
                <a:cubicBezTo>
                  <a:pt x="201" y="96"/>
                  <a:pt x="195" y="88"/>
                  <a:pt x="190" y="90"/>
                </a:cubicBezTo>
                <a:cubicBezTo>
                  <a:pt x="189" y="90"/>
                  <a:pt x="187" y="92"/>
                  <a:pt x="185" y="93"/>
                </a:cubicBezTo>
                <a:cubicBezTo>
                  <a:pt x="185" y="93"/>
                  <a:pt x="185" y="92"/>
                  <a:pt x="184" y="92"/>
                </a:cubicBezTo>
                <a:cubicBezTo>
                  <a:pt x="182" y="92"/>
                  <a:pt x="180" y="97"/>
                  <a:pt x="180" y="97"/>
                </a:cubicBezTo>
                <a:cubicBezTo>
                  <a:pt x="180" y="97"/>
                  <a:pt x="180" y="98"/>
                  <a:pt x="181" y="98"/>
                </a:cubicBezTo>
                <a:cubicBezTo>
                  <a:pt x="177" y="102"/>
                  <a:pt x="173" y="106"/>
                  <a:pt x="173" y="106"/>
                </a:cubicBezTo>
                <a:cubicBezTo>
                  <a:pt x="172" y="107"/>
                  <a:pt x="172" y="107"/>
                  <a:pt x="172" y="107"/>
                </a:cubicBezTo>
                <a:cubicBezTo>
                  <a:pt x="170" y="100"/>
                  <a:pt x="168" y="93"/>
                  <a:pt x="164" y="86"/>
                </a:cubicBezTo>
                <a:cubicBezTo>
                  <a:pt x="160" y="77"/>
                  <a:pt x="154" y="69"/>
                  <a:pt x="145" y="65"/>
                </a:cubicBezTo>
                <a:cubicBezTo>
                  <a:pt x="138" y="62"/>
                  <a:pt x="131" y="61"/>
                  <a:pt x="124" y="59"/>
                </a:cubicBezTo>
                <a:cubicBezTo>
                  <a:pt x="120" y="57"/>
                  <a:pt x="117" y="55"/>
                  <a:pt x="114" y="53"/>
                </a:cubicBezTo>
                <a:cubicBezTo>
                  <a:pt x="116" y="47"/>
                  <a:pt x="119" y="41"/>
                  <a:pt x="121" y="36"/>
                </a:cubicBezTo>
                <a:cubicBezTo>
                  <a:pt x="124" y="29"/>
                  <a:pt x="127" y="22"/>
                  <a:pt x="126" y="15"/>
                </a:cubicBezTo>
                <a:cubicBezTo>
                  <a:pt x="126" y="12"/>
                  <a:pt x="125" y="9"/>
                  <a:pt x="124" y="6"/>
                </a:cubicBezTo>
                <a:cubicBezTo>
                  <a:pt x="122" y="4"/>
                  <a:pt x="119" y="3"/>
                  <a:pt x="116" y="4"/>
                </a:cubicBezTo>
                <a:cubicBezTo>
                  <a:pt x="111" y="5"/>
                  <a:pt x="108" y="12"/>
                  <a:pt x="103" y="12"/>
                </a:cubicBezTo>
                <a:cubicBezTo>
                  <a:pt x="107" y="12"/>
                  <a:pt x="113" y="14"/>
                  <a:pt x="114" y="18"/>
                </a:cubicBezTo>
                <a:cubicBezTo>
                  <a:pt x="117" y="24"/>
                  <a:pt x="109" y="38"/>
                  <a:pt x="107" y="44"/>
                </a:cubicBezTo>
                <a:cubicBezTo>
                  <a:pt x="107" y="45"/>
                  <a:pt x="107" y="45"/>
                  <a:pt x="107" y="45"/>
                </a:cubicBezTo>
                <a:cubicBezTo>
                  <a:pt x="102" y="41"/>
                  <a:pt x="98" y="36"/>
                  <a:pt x="95" y="31"/>
                </a:cubicBezTo>
                <a:cubicBezTo>
                  <a:pt x="86" y="20"/>
                  <a:pt x="77" y="9"/>
                  <a:pt x="63" y="6"/>
                </a:cubicBezTo>
                <a:cubicBezTo>
                  <a:pt x="54" y="3"/>
                  <a:pt x="45" y="6"/>
                  <a:pt x="35" y="7"/>
                </a:cubicBezTo>
                <a:cubicBezTo>
                  <a:pt x="26" y="8"/>
                  <a:pt x="15" y="7"/>
                  <a:pt x="8" y="0"/>
                </a:cubicBezTo>
                <a:cubicBezTo>
                  <a:pt x="6" y="3"/>
                  <a:pt x="7" y="7"/>
                  <a:pt x="8" y="10"/>
                </a:cubicBezTo>
                <a:cubicBezTo>
                  <a:pt x="9" y="14"/>
                  <a:pt x="12" y="17"/>
                  <a:pt x="16" y="18"/>
                </a:cubicBezTo>
                <a:cubicBezTo>
                  <a:pt x="18" y="18"/>
                  <a:pt x="20" y="18"/>
                  <a:pt x="23" y="19"/>
                </a:cubicBezTo>
                <a:cubicBezTo>
                  <a:pt x="25" y="20"/>
                  <a:pt x="27" y="22"/>
                  <a:pt x="27" y="25"/>
                </a:cubicBezTo>
                <a:cubicBezTo>
                  <a:pt x="37" y="18"/>
                  <a:pt x="49" y="14"/>
                  <a:pt x="61" y="17"/>
                </a:cubicBezTo>
                <a:cubicBezTo>
                  <a:pt x="73" y="19"/>
                  <a:pt x="83" y="27"/>
                  <a:pt x="90" y="37"/>
                </a:cubicBezTo>
                <a:cubicBezTo>
                  <a:pt x="95" y="45"/>
                  <a:pt x="97" y="54"/>
                  <a:pt x="103" y="61"/>
                </a:cubicBezTo>
                <a:cubicBezTo>
                  <a:pt x="103" y="64"/>
                  <a:pt x="104" y="67"/>
                  <a:pt x="106" y="70"/>
                </a:cubicBezTo>
                <a:cubicBezTo>
                  <a:pt x="110" y="79"/>
                  <a:pt x="121" y="82"/>
                  <a:pt x="130" y="84"/>
                </a:cubicBezTo>
                <a:cubicBezTo>
                  <a:pt x="140" y="86"/>
                  <a:pt x="150" y="89"/>
                  <a:pt x="155" y="97"/>
                </a:cubicBezTo>
                <a:cubicBezTo>
                  <a:pt x="156" y="98"/>
                  <a:pt x="157" y="100"/>
                  <a:pt x="158" y="101"/>
                </a:cubicBezTo>
                <a:cubicBezTo>
                  <a:pt x="155" y="100"/>
                  <a:pt x="151" y="100"/>
                  <a:pt x="147" y="101"/>
                </a:cubicBezTo>
                <a:cubicBezTo>
                  <a:pt x="126" y="94"/>
                  <a:pt x="126" y="94"/>
                  <a:pt x="126" y="94"/>
                </a:cubicBezTo>
                <a:cubicBezTo>
                  <a:pt x="126" y="94"/>
                  <a:pt x="122" y="86"/>
                  <a:pt x="111" y="83"/>
                </a:cubicBezTo>
                <a:cubicBezTo>
                  <a:pt x="99" y="79"/>
                  <a:pt x="96" y="70"/>
                  <a:pt x="96" y="70"/>
                </a:cubicBezTo>
                <a:cubicBezTo>
                  <a:pt x="96" y="70"/>
                  <a:pt x="93" y="62"/>
                  <a:pt x="91" y="63"/>
                </a:cubicBezTo>
                <a:cubicBezTo>
                  <a:pt x="90" y="64"/>
                  <a:pt x="79" y="64"/>
                  <a:pt x="79" y="67"/>
                </a:cubicBezTo>
                <a:cubicBezTo>
                  <a:pt x="79" y="69"/>
                  <a:pt x="81" y="70"/>
                  <a:pt x="81" y="70"/>
                </a:cubicBezTo>
                <a:cubicBezTo>
                  <a:pt x="79" y="76"/>
                  <a:pt x="79" y="76"/>
                  <a:pt x="79" y="76"/>
                </a:cubicBezTo>
                <a:cubicBezTo>
                  <a:pt x="85" y="76"/>
                  <a:pt x="85" y="76"/>
                  <a:pt x="85" y="76"/>
                </a:cubicBezTo>
                <a:cubicBezTo>
                  <a:pt x="90" y="76"/>
                  <a:pt x="90" y="76"/>
                  <a:pt x="90" y="76"/>
                </a:cubicBezTo>
                <a:cubicBezTo>
                  <a:pt x="93" y="79"/>
                  <a:pt x="96" y="84"/>
                  <a:pt x="99" y="87"/>
                </a:cubicBezTo>
                <a:cubicBezTo>
                  <a:pt x="105" y="92"/>
                  <a:pt x="107" y="100"/>
                  <a:pt x="117" y="101"/>
                </a:cubicBezTo>
                <a:cubicBezTo>
                  <a:pt x="118" y="102"/>
                  <a:pt x="118" y="102"/>
                  <a:pt x="118" y="102"/>
                </a:cubicBezTo>
                <a:cubicBezTo>
                  <a:pt x="113" y="102"/>
                  <a:pt x="93" y="103"/>
                  <a:pt x="87" y="103"/>
                </a:cubicBezTo>
                <a:cubicBezTo>
                  <a:pt x="81" y="103"/>
                  <a:pt x="73" y="103"/>
                  <a:pt x="73" y="103"/>
                </a:cubicBezTo>
                <a:cubicBezTo>
                  <a:pt x="73" y="103"/>
                  <a:pt x="69" y="100"/>
                  <a:pt x="63" y="101"/>
                </a:cubicBezTo>
                <a:cubicBezTo>
                  <a:pt x="57" y="102"/>
                  <a:pt x="63" y="107"/>
                  <a:pt x="63" y="107"/>
                </a:cubicBezTo>
                <a:cubicBezTo>
                  <a:pt x="63" y="107"/>
                  <a:pt x="59" y="113"/>
                  <a:pt x="61" y="116"/>
                </a:cubicBezTo>
                <a:cubicBezTo>
                  <a:pt x="62" y="119"/>
                  <a:pt x="76" y="113"/>
                  <a:pt x="76" y="113"/>
                </a:cubicBezTo>
                <a:cubicBezTo>
                  <a:pt x="76" y="113"/>
                  <a:pt x="88" y="116"/>
                  <a:pt x="97" y="119"/>
                </a:cubicBezTo>
                <a:cubicBezTo>
                  <a:pt x="107" y="122"/>
                  <a:pt x="117" y="113"/>
                  <a:pt x="117" y="113"/>
                </a:cubicBezTo>
                <a:cubicBezTo>
                  <a:pt x="128" y="122"/>
                  <a:pt x="128" y="122"/>
                  <a:pt x="128" y="122"/>
                </a:cubicBezTo>
                <a:cubicBezTo>
                  <a:pt x="126" y="123"/>
                  <a:pt x="125" y="125"/>
                  <a:pt x="123" y="126"/>
                </a:cubicBezTo>
                <a:cubicBezTo>
                  <a:pt x="115" y="132"/>
                  <a:pt x="104" y="134"/>
                  <a:pt x="95" y="130"/>
                </a:cubicBezTo>
                <a:cubicBezTo>
                  <a:pt x="96" y="133"/>
                  <a:pt x="97" y="136"/>
                  <a:pt x="98" y="138"/>
                </a:cubicBezTo>
                <a:cubicBezTo>
                  <a:pt x="98" y="140"/>
                  <a:pt x="99" y="141"/>
                  <a:pt x="100" y="141"/>
                </a:cubicBezTo>
                <a:cubicBezTo>
                  <a:pt x="101" y="142"/>
                  <a:pt x="102" y="141"/>
                  <a:pt x="103" y="141"/>
                </a:cubicBezTo>
                <a:cubicBezTo>
                  <a:pt x="107" y="140"/>
                  <a:pt x="111" y="138"/>
                  <a:pt x="115" y="136"/>
                </a:cubicBezTo>
                <a:cubicBezTo>
                  <a:pt x="120" y="135"/>
                  <a:pt x="125" y="133"/>
                  <a:pt x="129" y="129"/>
                </a:cubicBezTo>
                <a:cubicBezTo>
                  <a:pt x="130" y="128"/>
                  <a:pt x="130" y="127"/>
                  <a:pt x="131" y="126"/>
                </a:cubicBezTo>
                <a:cubicBezTo>
                  <a:pt x="134" y="128"/>
                  <a:pt x="134" y="128"/>
                  <a:pt x="134" y="128"/>
                </a:cubicBezTo>
                <a:cubicBezTo>
                  <a:pt x="131" y="136"/>
                  <a:pt x="120" y="152"/>
                  <a:pt x="120" y="152"/>
                </a:cubicBezTo>
                <a:cubicBezTo>
                  <a:pt x="120" y="152"/>
                  <a:pt x="103" y="151"/>
                  <a:pt x="96" y="158"/>
                </a:cubicBezTo>
                <a:cubicBezTo>
                  <a:pt x="90" y="164"/>
                  <a:pt x="85" y="179"/>
                  <a:pt x="77" y="188"/>
                </a:cubicBezTo>
                <a:cubicBezTo>
                  <a:pt x="74" y="190"/>
                  <a:pt x="71" y="190"/>
                  <a:pt x="67" y="190"/>
                </a:cubicBezTo>
                <a:cubicBezTo>
                  <a:pt x="65" y="190"/>
                  <a:pt x="62" y="189"/>
                  <a:pt x="60" y="191"/>
                </a:cubicBezTo>
                <a:cubicBezTo>
                  <a:pt x="59" y="192"/>
                  <a:pt x="58" y="193"/>
                  <a:pt x="58" y="195"/>
                </a:cubicBezTo>
                <a:cubicBezTo>
                  <a:pt x="58" y="196"/>
                  <a:pt x="59" y="197"/>
                  <a:pt x="59" y="197"/>
                </a:cubicBezTo>
                <a:cubicBezTo>
                  <a:pt x="56" y="197"/>
                  <a:pt x="53" y="198"/>
                  <a:pt x="51" y="202"/>
                </a:cubicBezTo>
                <a:cubicBezTo>
                  <a:pt x="45" y="211"/>
                  <a:pt x="45" y="217"/>
                  <a:pt x="34" y="222"/>
                </a:cubicBezTo>
                <a:cubicBezTo>
                  <a:pt x="23" y="227"/>
                  <a:pt x="22" y="218"/>
                  <a:pt x="17" y="222"/>
                </a:cubicBezTo>
                <a:cubicBezTo>
                  <a:pt x="13" y="226"/>
                  <a:pt x="14" y="233"/>
                  <a:pt x="11" y="235"/>
                </a:cubicBezTo>
                <a:cubicBezTo>
                  <a:pt x="7" y="238"/>
                  <a:pt x="0" y="241"/>
                  <a:pt x="2" y="246"/>
                </a:cubicBezTo>
                <a:cubicBezTo>
                  <a:pt x="3" y="250"/>
                  <a:pt x="12" y="254"/>
                  <a:pt x="14" y="252"/>
                </a:cubicBezTo>
                <a:cubicBezTo>
                  <a:pt x="16" y="250"/>
                  <a:pt x="11" y="246"/>
                  <a:pt x="11" y="246"/>
                </a:cubicBezTo>
                <a:cubicBezTo>
                  <a:pt x="65" y="216"/>
                  <a:pt x="65" y="216"/>
                  <a:pt x="65" y="216"/>
                </a:cubicBezTo>
                <a:cubicBezTo>
                  <a:pt x="65" y="217"/>
                  <a:pt x="66" y="219"/>
                  <a:pt x="67" y="220"/>
                </a:cubicBezTo>
                <a:cubicBezTo>
                  <a:pt x="69" y="221"/>
                  <a:pt x="70" y="221"/>
                  <a:pt x="72" y="220"/>
                </a:cubicBezTo>
                <a:cubicBezTo>
                  <a:pt x="73" y="220"/>
                  <a:pt x="75" y="218"/>
                  <a:pt x="76" y="217"/>
                </a:cubicBezTo>
                <a:cubicBezTo>
                  <a:pt x="82" y="211"/>
                  <a:pt x="89" y="205"/>
                  <a:pt x="96" y="198"/>
                </a:cubicBezTo>
                <a:cubicBezTo>
                  <a:pt x="98" y="197"/>
                  <a:pt x="98" y="197"/>
                  <a:pt x="98" y="197"/>
                </a:cubicBezTo>
                <a:cubicBezTo>
                  <a:pt x="100" y="203"/>
                  <a:pt x="111" y="203"/>
                  <a:pt x="113" y="200"/>
                </a:cubicBezTo>
                <a:cubicBezTo>
                  <a:pt x="116" y="197"/>
                  <a:pt x="123" y="189"/>
                  <a:pt x="132" y="189"/>
                </a:cubicBezTo>
                <a:cubicBezTo>
                  <a:pt x="141" y="188"/>
                  <a:pt x="158" y="198"/>
                  <a:pt x="165" y="198"/>
                </a:cubicBezTo>
                <a:cubicBezTo>
                  <a:pt x="169" y="197"/>
                  <a:pt x="185" y="189"/>
                  <a:pt x="193" y="184"/>
                </a:cubicBezTo>
                <a:cubicBezTo>
                  <a:pt x="194" y="185"/>
                  <a:pt x="196" y="186"/>
                  <a:pt x="197" y="186"/>
                </a:cubicBezTo>
                <a:cubicBezTo>
                  <a:pt x="200" y="185"/>
                  <a:pt x="203" y="184"/>
                  <a:pt x="204" y="181"/>
                </a:cubicBezTo>
                <a:cubicBezTo>
                  <a:pt x="204" y="178"/>
                  <a:pt x="203" y="175"/>
                  <a:pt x="201" y="172"/>
                </a:cubicBezTo>
                <a:cubicBezTo>
                  <a:pt x="198" y="168"/>
                  <a:pt x="193" y="165"/>
                  <a:pt x="187" y="164"/>
                </a:cubicBezTo>
                <a:close/>
                <a:moveTo>
                  <a:pt x="200" y="114"/>
                </a:moveTo>
                <a:cubicBezTo>
                  <a:pt x="200" y="115"/>
                  <a:pt x="200" y="116"/>
                  <a:pt x="200" y="116"/>
                </a:cubicBezTo>
                <a:cubicBezTo>
                  <a:pt x="200" y="116"/>
                  <a:pt x="197" y="114"/>
                  <a:pt x="197" y="110"/>
                </a:cubicBezTo>
                <a:cubicBezTo>
                  <a:pt x="197" y="110"/>
                  <a:pt x="200" y="112"/>
                  <a:pt x="200" y="114"/>
                </a:cubicBezTo>
                <a:close/>
                <a:moveTo>
                  <a:pt x="140" y="84"/>
                </a:moveTo>
                <a:cubicBezTo>
                  <a:pt x="133" y="82"/>
                  <a:pt x="125" y="81"/>
                  <a:pt x="119" y="76"/>
                </a:cubicBezTo>
                <a:cubicBezTo>
                  <a:pt x="117" y="74"/>
                  <a:pt x="115" y="71"/>
                  <a:pt x="114" y="67"/>
                </a:cubicBezTo>
                <a:cubicBezTo>
                  <a:pt x="121" y="70"/>
                  <a:pt x="128" y="71"/>
                  <a:pt x="135" y="73"/>
                </a:cubicBezTo>
                <a:cubicBezTo>
                  <a:pt x="146" y="76"/>
                  <a:pt x="158" y="82"/>
                  <a:pt x="160" y="93"/>
                </a:cubicBezTo>
                <a:cubicBezTo>
                  <a:pt x="160" y="94"/>
                  <a:pt x="160" y="96"/>
                  <a:pt x="160" y="97"/>
                </a:cubicBezTo>
                <a:cubicBezTo>
                  <a:pt x="155" y="91"/>
                  <a:pt x="148" y="86"/>
                  <a:pt x="140" y="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: Rounded Corners 395">
            <a:extLst>
              <a:ext uri="{FF2B5EF4-FFF2-40B4-BE49-F238E27FC236}">
                <a16:creationId xmlns:a16="http://schemas.microsoft.com/office/drawing/2014/main" id="{5D12143A-0745-49A1-9B5E-FD842708A891}"/>
              </a:ext>
            </a:extLst>
          </p:cNvPr>
          <p:cNvSpPr/>
          <p:nvPr/>
        </p:nvSpPr>
        <p:spPr>
          <a:xfrm>
            <a:off x="5461879" y="1594302"/>
            <a:ext cx="5990163" cy="4190683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23104" y="1798805"/>
            <a:ext cx="535274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solidFill>
                  <a:srgbClr val="C00000"/>
                </a:solidFill>
              </a:rPr>
              <a:t>仕服   </a:t>
            </a:r>
            <a:r>
              <a:rPr lang="en-US" altLang="ja-JP" sz="2000" dirty="0">
                <a:solidFill>
                  <a:srgbClr val="C00000"/>
                </a:solidFill>
              </a:rPr>
              <a:t>(</a:t>
            </a:r>
            <a:r>
              <a:rPr lang="ja-JP" altLang="en-US" sz="2000" dirty="0">
                <a:solidFill>
                  <a:srgbClr val="C00000"/>
                </a:solidFill>
              </a:rPr>
              <a:t>しふく</a:t>
            </a:r>
            <a:r>
              <a:rPr lang="en-US" altLang="ja-JP" sz="2000" dirty="0">
                <a:solidFill>
                  <a:srgbClr val="C00000"/>
                </a:solidFill>
              </a:rPr>
              <a:t>)       : </a:t>
            </a:r>
            <a:r>
              <a:rPr lang="en-US" altLang="ja-JP" sz="2000" dirty="0" err="1">
                <a:solidFill>
                  <a:srgbClr val="C00000"/>
                </a:solidFill>
              </a:rPr>
              <a:t>Quần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áo</a:t>
            </a:r>
            <a:endParaRPr lang="en-US" altLang="ja-JP" sz="2000" dirty="0">
              <a:solidFill>
                <a:srgbClr val="C00000"/>
              </a:solidFill>
            </a:endParaRPr>
          </a:p>
          <a:p>
            <a:r>
              <a:rPr lang="ja-JP" altLang="en-US" sz="2000" dirty="0">
                <a:solidFill>
                  <a:srgbClr val="C00000"/>
                </a:solidFill>
              </a:rPr>
              <a:t>上服   </a:t>
            </a:r>
            <a:r>
              <a:rPr lang="en-US" altLang="ja-JP" sz="2000" dirty="0">
                <a:solidFill>
                  <a:srgbClr val="C00000"/>
                </a:solidFill>
              </a:rPr>
              <a:t>(</a:t>
            </a:r>
            <a:r>
              <a:rPr lang="ja-JP" altLang="en-US" sz="2000" dirty="0">
                <a:solidFill>
                  <a:srgbClr val="C00000"/>
                </a:solidFill>
              </a:rPr>
              <a:t>うわふく</a:t>
            </a:r>
            <a:r>
              <a:rPr lang="en-US" altLang="ja-JP" sz="2000" dirty="0">
                <a:solidFill>
                  <a:srgbClr val="C00000"/>
                </a:solidFill>
              </a:rPr>
              <a:t>)   : </a:t>
            </a:r>
            <a:r>
              <a:rPr lang="en-US" altLang="ja-JP" sz="2000" dirty="0" err="1">
                <a:solidFill>
                  <a:srgbClr val="C00000"/>
                </a:solidFill>
              </a:rPr>
              <a:t>Trang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phục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Thượng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Lưu</a:t>
            </a:r>
            <a:endParaRPr lang="en-US" altLang="ja-JP" sz="2000" dirty="0">
              <a:solidFill>
                <a:srgbClr val="C00000"/>
              </a:solidFill>
            </a:endParaRPr>
          </a:p>
          <a:p>
            <a:r>
              <a:rPr lang="ja-JP" altLang="en-US" sz="2000" dirty="0">
                <a:solidFill>
                  <a:srgbClr val="C00000"/>
                </a:solidFill>
              </a:rPr>
              <a:t>不服   </a:t>
            </a:r>
            <a:r>
              <a:rPr lang="en-US" altLang="ja-JP" sz="2000" dirty="0">
                <a:solidFill>
                  <a:srgbClr val="C00000"/>
                </a:solidFill>
              </a:rPr>
              <a:t>(</a:t>
            </a:r>
            <a:r>
              <a:rPr lang="ja-JP" altLang="en-US" sz="2000" dirty="0">
                <a:solidFill>
                  <a:srgbClr val="C00000"/>
                </a:solidFill>
              </a:rPr>
              <a:t>ふふく</a:t>
            </a:r>
            <a:r>
              <a:rPr lang="en-US" altLang="ja-JP" sz="2000" dirty="0">
                <a:solidFill>
                  <a:srgbClr val="C00000"/>
                </a:solidFill>
              </a:rPr>
              <a:t>)       : </a:t>
            </a:r>
            <a:r>
              <a:rPr lang="en-US" altLang="ja-JP" sz="2000" dirty="0" err="1">
                <a:solidFill>
                  <a:srgbClr val="C00000"/>
                </a:solidFill>
              </a:rPr>
              <a:t>Không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phục</a:t>
            </a:r>
            <a:r>
              <a:rPr lang="en-US" altLang="ja-JP" sz="2000" dirty="0">
                <a:solidFill>
                  <a:srgbClr val="C00000"/>
                </a:solidFill>
              </a:rPr>
              <a:t> (không </a:t>
            </a:r>
            <a:r>
              <a:rPr lang="en-US" altLang="ja-JP" sz="2000" dirty="0" err="1">
                <a:solidFill>
                  <a:srgbClr val="C00000"/>
                </a:solidFill>
              </a:rPr>
              <a:t>hài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lòng</a:t>
            </a:r>
            <a:r>
              <a:rPr lang="en-US" altLang="ja-JP" sz="2000" dirty="0">
                <a:solidFill>
                  <a:srgbClr val="C00000"/>
                </a:solidFill>
              </a:rPr>
              <a:t>)</a:t>
            </a:r>
          </a:p>
          <a:p>
            <a:r>
              <a:rPr lang="ja-JP" altLang="en-US" sz="2000" dirty="0">
                <a:solidFill>
                  <a:srgbClr val="C00000"/>
                </a:solidFill>
              </a:rPr>
              <a:t>僧服   </a:t>
            </a:r>
            <a:r>
              <a:rPr lang="en-US" altLang="ja-JP" sz="2000" dirty="0">
                <a:solidFill>
                  <a:srgbClr val="C00000"/>
                </a:solidFill>
              </a:rPr>
              <a:t>(</a:t>
            </a:r>
            <a:r>
              <a:rPr lang="ja-JP" altLang="en-US" sz="2000" dirty="0">
                <a:solidFill>
                  <a:srgbClr val="C00000"/>
                </a:solidFill>
              </a:rPr>
              <a:t>そうふく</a:t>
            </a:r>
            <a:r>
              <a:rPr lang="en-US" altLang="ja-JP" sz="2000" dirty="0">
                <a:solidFill>
                  <a:srgbClr val="C00000"/>
                </a:solidFill>
              </a:rPr>
              <a:t>)   : </a:t>
            </a:r>
            <a:r>
              <a:rPr lang="en-US" altLang="ja-JP" sz="2000" dirty="0" err="1">
                <a:solidFill>
                  <a:srgbClr val="C00000"/>
                </a:solidFill>
              </a:rPr>
              <a:t>Quần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áo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tu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sĩ</a:t>
            </a:r>
            <a:endParaRPr lang="en-US" altLang="ja-JP" sz="2000" dirty="0">
              <a:solidFill>
                <a:srgbClr val="C00000"/>
              </a:solidFill>
            </a:endParaRPr>
          </a:p>
          <a:p>
            <a:r>
              <a:rPr lang="ja-JP" altLang="en-US" sz="2000" dirty="0">
                <a:solidFill>
                  <a:srgbClr val="C00000"/>
                </a:solidFill>
              </a:rPr>
              <a:t>克服   </a:t>
            </a:r>
            <a:r>
              <a:rPr lang="en-US" altLang="ja-JP" sz="2000" dirty="0">
                <a:solidFill>
                  <a:srgbClr val="C00000"/>
                </a:solidFill>
              </a:rPr>
              <a:t>(</a:t>
            </a:r>
            <a:r>
              <a:rPr lang="ja-JP" altLang="en-US" sz="2000" dirty="0">
                <a:solidFill>
                  <a:srgbClr val="C00000"/>
                </a:solidFill>
              </a:rPr>
              <a:t>こくふく</a:t>
            </a:r>
            <a:r>
              <a:rPr lang="en-US" altLang="ja-JP" sz="2000" dirty="0">
                <a:solidFill>
                  <a:srgbClr val="C00000"/>
                </a:solidFill>
              </a:rPr>
              <a:t>)   : </a:t>
            </a:r>
            <a:r>
              <a:rPr lang="en-US" altLang="ja-JP" sz="2000" dirty="0" err="1">
                <a:solidFill>
                  <a:srgbClr val="C00000"/>
                </a:solidFill>
              </a:rPr>
              <a:t>Vượt</a:t>
            </a:r>
            <a:r>
              <a:rPr lang="en-US" altLang="ja-JP" sz="2000" dirty="0">
                <a:solidFill>
                  <a:srgbClr val="C00000"/>
                </a:solidFill>
              </a:rPr>
              <a:t> qua</a:t>
            </a:r>
          </a:p>
          <a:p>
            <a:r>
              <a:rPr lang="ja-JP" altLang="en-US" sz="2000" dirty="0">
                <a:solidFill>
                  <a:srgbClr val="C00000"/>
                </a:solidFill>
              </a:rPr>
              <a:t>洋服（ようふく）</a:t>
            </a:r>
            <a:r>
              <a:rPr lang="en-US" altLang="ja-JP" sz="2000" dirty="0">
                <a:solidFill>
                  <a:srgbClr val="C00000"/>
                </a:solidFill>
              </a:rPr>
              <a:t>: </a:t>
            </a:r>
            <a:r>
              <a:rPr lang="en-US" altLang="ja-JP" sz="2000" dirty="0" err="1">
                <a:solidFill>
                  <a:srgbClr val="C00000"/>
                </a:solidFill>
              </a:rPr>
              <a:t>Quần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áo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kiểu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phương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Tây</a:t>
            </a:r>
            <a:endParaRPr lang="en-US" altLang="ja-JP" sz="2000" dirty="0">
              <a:solidFill>
                <a:srgbClr val="C00000"/>
              </a:solidFill>
            </a:endParaRPr>
          </a:p>
          <a:p>
            <a:r>
              <a:rPr lang="ja-JP" altLang="en-US" sz="2000" dirty="0">
                <a:solidFill>
                  <a:srgbClr val="C00000"/>
                </a:solidFill>
              </a:rPr>
              <a:t>制服（せいふく</a:t>
            </a:r>
            <a:r>
              <a:rPr lang="en-US" altLang="ja-JP" sz="2000" dirty="0">
                <a:solidFill>
                  <a:srgbClr val="C00000"/>
                </a:solidFill>
              </a:rPr>
              <a:t>)   : </a:t>
            </a:r>
            <a:r>
              <a:rPr lang="en-US" altLang="ja-JP" sz="2000" dirty="0" err="1">
                <a:solidFill>
                  <a:srgbClr val="C00000"/>
                </a:solidFill>
              </a:rPr>
              <a:t>Đồng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phục</a:t>
            </a:r>
            <a:endParaRPr lang="en-US" altLang="ja-JP" sz="2000" dirty="0">
              <a:solidFill>
                <a:srgbClr val="C00000"/>
              </a:solidFill>
            </a:endParaRPr>
          </a:p>
          <a:p>
            <a:r>
              <a:rPr lang="ja-JP" altLang="en-US" sz="2000" dirty="0">
                <a:solidFill>
                  <a:srgbClr val="C00000"/>
                </a:solidFill>
              </a:rPr>
              <a:t>服従する </a:t>
            </a:r>
            <a:r>
              <a:rPr lang="en-US" altLang="ja-JP" sz="2000" dirty="0">
                <a:solidFill>
                  <a:srgbClr val="C00000"/>
                </a:solidFill>
              </a:rPr>
              <a:t>(  </a:t>
            </a:r>
            <a:r>
              <a:rPr lang="ja-JP" altLang="en-US" sz="2000" dirty="0">
                <a:solidFill>
                  <a:srgbClr val="C00000"/>
                </a:solidFill>
              </a:rPr>
              <a:t>ふくじゅうする </a:t>
            </a:r>
            <a:r>
              <a:rPr lang="en-US" altLang="ja-JP" sz="2000" dirty="0">
                <a:solidFill>
                  <a:srgbClr val="C00000"/>
                </a:solidFill>
              </a:rPr>
              <a:t>)  : </a:t>
            </a:r>
            <a:r>
              <a:rPr lang="en-US" altLang="ja-JP" sz="2000" dirty="0" err="1">
                <a:solidFill>
                  <a:srgbClr val="C00000"/>
                </a:solidFill>
              </a:rPr>
              <a:t>Phục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tùng</a:t>
            </a:r>
            <a:endParaRPr lang="en-US" altLang="ja-JP" sz="2000" dirty="0">
              <a:solidFill>
                <a:srgbClr val="C00000"/>
              </a:solidFill>
            </a:endParaRPr>
          </a:p>
          <a:p>
            <a:r>
              <a:rPr lang="ja-JP" altLang="en-US" sz="2000" b="0" i="0" u="none" strike="noStrike" dirty="0">
                <a:solidFill>
                  <a:srgbClr val="C00000"/>
                </a:solidFill>
                <a:effectLst/>
                <a:latin typeface="Helvetica Neue"/>
              </a:rPr>
              <a:t>服飾品 </a:t>
            </a:r>
            <a:r>
              <a:rPr lang="en-US" altLang="ja-JP" sz="2000" b="0" i="0" u="none" strike="noStrike" dirty="0">
                <a:solidFill>
                  <a:srgbClr val="C00000"/>
                </a:solidFill>
                <a:effectLst/>
                <a:latin typeface="Helvetica Neue"/>
              </a:rPr>
              <a:t>( </a:t>
            </a:r>
            <a:r>
              <a:rPr lang="ja-JP" altLang="en-US" sz="2000" b="0" i="0" u="none" strike="noStrike" dirty="0">
                <a:solidFill>
                  <a:srgbClr val="C00000"/>
                </a:solidFill>
                <a:effectLst/>
                <a:latin typeface="Helvetica Neue"/>
              </a:rPr>
              <a:t>ふくしょくひん </a:t>
            </a:r>
            <a:r>
              <a:rPr lang="en-US" altLang="ja-JP" sz="2000" b="0" i="0" u="none" strike="noStrike" dirty="0">
                <a:solidFill>
                  <a:srgbClr val="C00000"/>
                </a:solidFill>
                <a:effectLst/>
                <a:latin typeface="Helvetica Neue"/>
              </a:rPr>
              <a:t>) : </a:t>
            </a:r>
            <a:r>
              <a:rPr lang="en-US" altLang="ja-JP" sz="2000" b="0" i="0" u="none" strike="noStrike" dirty="0" err="1">
                <a:solidFill>
                  <a:srgbClr val="C00000"/>
                </a:solidFill>
                <a:effectLst/>
                <a:latin typeface="Helvetica Neue"/>
              </a:rPr>
              <a:t>Đồ</a:t>
            </a:r>
            <a:r>
              <a:rPr lang="en-US" altLang="ja-JP" sz="2000" b="0" i="0" u="none" strike="noStrike" dirty="0">
                <a:solidFill>
                  <a:srgbClr val="C00000"/>
                </a:solidFill>
                <a:effectLst/>
                <a:latin typeface="Helvetica Neue"/>
              </a:rPr>
              <a:t> </a:t>
            </a:r>
            <a:r>
              <a:rPr lang="en-US" altLang="ja-JP" sz="2000" b="0" i="0" u="none" strike="noStrike" dirty="0" err="1">
                <a:solidFill>
                  <a:srgbClr val="C00000"/>
                </a:solidFill>
                <a:effectLst/>
                <a:latin typeface="Helvetica Neue"/>
              </a:rPr>
              <a:t>trang</a:t>
            </a:r>
            <a:r>
              <a:rPr lang="en-US" altLang="ja-JP" sz="2000" b="0" i="0" u="none" strike="noStrike" dirty="0">
                <a:solidFill>
                  <a:srgbClr val="C00000"/>
                </a:solidFill>
                <a:effectLst/>
                <a:latin typeface="Helvetica Neue"/>
              </a:rPr>
              <a:t> </a:t>
            </a:r>
            <a:r>
              <a:rPr lang="en-US" altLang="ja-JP" sz="2000" b="0" i="0" u="none" strike="noStrike" dirty="0" err="1">
                <a:solidFill>
                  <a:srgbClr val="C00000"/>
                </a:solidFill>
                <a:effectLst/>
                <a:latin typeface="Helvetica Neue"/>
              </a:rPr>
              <a:t>sức</a:t>
            </a:r>
            <a:endParaRPr lang="en-US" altLang="ja-JP" sz="2000" b="0" i="0" u="none" strike="noStrike" dirty="0">
              <a:solidFill>
                <a:srgbClr val="C00000"/>
              </a:solidFill>
              <a:effectLst/>
              <a:latin typeface="Helvetica Neue"/>
            </a:endParaRPr>
          </a:p>
          <a:p>
            <a:r>
              <a:rPr lang="ja-JP" altLang="en-US" sz="2000" dirty="0">
                <a:solidFill>
                  <a:srgbClr val="C00000"/>
                </a:solidFill>
              </a:rPr>
              <a:t>服喪</a:t>
            </a:r>
            <a:r>
              <a:rPr lang="en-US" altLang="ja-JP" sz="2000" dirty="0">
                <a:solidFill>
                  <a:srgbClr val="C00000"/>
                </a:solidFill>
                <a:latin typeface="Helvetica Neue"/>
              </a:rPr>
              <a:t> ( </a:t>
            </a:r>
            <a:r>
              <a:rPr lang="ja-JP" altLang="en-US" sz="2000" dirty="0">
                <a:solidFill>
                  <a:srgbClr val="C00000"/>
                </a:solidFill>
                <a:latin typeface="Helvetica Neue"/>
              </a:rPr>
              <a:t>ふくも</a:t>
            </a:r>
            <a:r>
              <a:rPr lang="en-US" altLang="ja-JP" sz="2000" dirty="0">
                <a:solidFill>
                  <a:srgbClr val="C00000"/>
                </a:solidFill>
                <a:latin typeface="Helvetica Neue"/>
              </a:rPr>
              <a:t> )     : </a:t>
            </a:r>
            <a:r>
              <a:rPr lang="en-US" altLang="ja-JP" sz="2000" dirty="0" err="1">
                <a:solidFill>
                  <a:srgbClr val="C00000"/>
                </a:solidFill>
                <a:latin typeface="Helvetica Neue"/>
              </a:rPr>
              <a:t>Đớn</a:t>
            </a:r>
            <a:r>
              <a:rPr lang="en-US" altLang="ja-JP" sz="2000" dirty="0">
                <a:solidFill>
                  <a:srgbClr val="C00000"/>
                </a:solidFill>
                <a:latin typeface="Helvetica Neue"/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  <a:latin typeface="Helvetica Neue"/>
              </a:rPr>
              <a:t>đau</a:t>
            </a:r>
            <a:endParaRPr lang="en-US" altLang="ja-JP" sz="2000" dirty="0">
              <a:solidFill>
                <a:srgbClr val="C00000"/>
              </a:solidFill>
              <a:latin typeface="Helvetica Neue"/>
            </a:endParaRPr>
          </a:p>
          <a:p>
            <a:r>
              <a:rPr lang="ja-JP" altLang="en-US" sz="2000" dirty="0">
                <a:solidFill>
                  <a:srgbClr val="C00000"/>
                </a:solidFill>
              </a:rPr>
              <a:t>学生服</a:t>
            </a:r>
            <a:r>
              <a:rPr lang="en-US" altLang="ja-JP" sz="2000" dirty="0">
                <a:solidFill>
                  <a:srgbClr val="C00000"/>
                </a:solidFill>
                <a:latin typeface="Helvetica Neue"/>
              </a:rPr>
              <a:t> (</a:t>
            </a:r>
            <a:r>
              <a:rPr lang="ja-JP" altLang="en-US" sz="2000" dirty="0">
                <a:solidFill>
                  <a:srgbClr val="C00000"/>
                </a:solidFill>
                <a:latin typeface="Helvetica Neue"/>
              </a:rPr>
              <a:t>がくせいふく </a:t>
            </a:r>
            <a:r>
              <a:rPr lang="en-US" altLang="ja-JP" sz="2000" dirty="0">
                <a:solidFill>
                  <a:srgbClr val="C00000"/>
                </a:solidFill>
                <a:latin typeface="Helvetica Neue"/>
              </a:rPr>
              <a:t>)  : </a:t>
            </a:r>
            <a:r>
              <a:rPr lang="en-US" altLang="ja-JP" sz="2000" dirty="0" err="1">
                <a:solidFill>
                  <a:srgbClr val="C00000"/>
                </a:solidFill>
                <a:latin typeface="Helvetica Neue"/>
              </a:rPr>
              <a:t>Đồng</a:t>
            </a:r>
            <a:r>
              <a:rPr lang="en-US" altLang="ja-JP" sz="2000" dirty="0">
                <a:solidFill>
                  <a:srgbClr val="C00000"/>
                </a:solidFill>
                <a:latin typeface="Helvetica Neue"/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  <a:latin typeface="Helvetica Neue"/>
              </a:rPr>
              <a:t>phục</a:t>
            </a:r>
            <a:r>
              <a:rPr lang="en-US" altLang="ja-JP" sz="2000" dirty="0">
                <a:solidFill>
                  <a:srgbClr val="C00000"/>
                </a:solidFill>
                <a:latin typeface="Helvetica Neue"/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  <a:latin typeface="Helvetica Neue"/>
              </a:rPr>
              <a:t>học</a:t>
            </a:r>
            <a:r>
              <a:rPr lang="en-US" altLang="ja-JP" sz="2000" dirty="0">
                <a:solidFill>
                  <a:srgbClr val="C00000"/>
                </a:solidFill>
                <a:latin typeface="Helvetica Neue"/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  <a:latin typeface="Helvetica Neue"/>
              </a:rPr>
              <a:t>sinh</a:t>
            </a:r>
            <a:endParaRPr lang="en-US" altLang="ja-JP" sz="2000" dirty="0">
              <a:solidFill>
                <a:srgbClr val="C00000"/>
              </a:solidFill>
              <a:latin typeface="Helvetica Neue"/>
            </a:endParaRPr>
          </a:p>
          <a:p>
            <a:r>
              <a:rPr lang="ja-JP" altLang="en-US" sz="2000" dirty="0">
                <a:solidFill>
                  <a:srgbClr val="C00000"/>
                </a:solidFill>
              </a:rPr>
              <a:t>服薬 </a:t>
            </a:r>
            <a:r>
              <a:rPr lang="en-US" altLang="ja-JP" sz="2000" dirty="0">
                <a:solidFill>
                  <a:srgbClr val="C00000"/>
                </a:solidFill>
              </a:rPr>
              <a:t>(</a:t>
            </a:r>
            <a:r>
              <a:rPr lang="ja-JP" altLang="en-US" sz="2000" dirty="0">
                <a:solidFill>
                  <a:srgbClr val="C00000"/>
                </a:solidFill>
              </a:rPr>
              <a:t>ふくやく</a:t>
            </a:r>
            <a:r>
              <a:rPr lang="en-US" altLang="ja-JP" sz="2000" dirty="0">
                <a:solidFill>
                  <a:srgbClr val="C00000"/>
                </a:solidFill>
              </a:rPr>
              <a:t>)</a:t>
            </a:r>
            <a:r>
              <a:rPr lang="ja-JP" altLang="en-US" sz="2000" dirty="0">
                <a:solidFill>
                  <a:srgbClr val="C00000"/>
                </a:solidFill>
              </a:rPr>
              <a:t>     </a:t>
            </a:r>
            <a:r>
              <a:rPr lang="en-US" altLang="ja-JP" sz="2000" dirty="0">
                <a:solidFill>
                  <a:srgbClr val="C00000"/>
                </a:solidFill>
              </a:rPr>
              <a:t>:</a:t>
            </a:r>
            <a:r>
              <a:rPr lang="vi-VN" altLang="ja-JP" sz="2000" dirty="0">
                <a:solidFill>
                  <a:srgbClr val="C00000"/>
                </a:solidFill>
              </a:rPr>
              <a:t>P</a:t>
            </a:r>
            <a:r>
              <a:rPr lang="en-US" altLang="ja-JP" sz="2000" dirty="0" err="1">
                <a:solidFill>
                  <a:srgbClr val="C00000"/>
                </a:solidFill>
              </a:rPr>
              <a:t>hục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dược</a:t>
            </a:r>
            <a:r>
              <a:rPr lang="en-US" altLang="ja-JP" sz="2000" dirty="0">
                <a:solidFill>
                  <a:srgbClr val="C00000"/>
                </a:solidFill>
              </a:rPr>
              <a:t>, </a:t>
            </a:r>
            <a:r>
              <a:rPr lang="en-US" altLang="ja-JP" sz="2000" dirty="0" err="1">
                <a:solidFill>
                  <a:srgbClr val="C00000"/>
                </a:solidFill>
              </a:rPr>
              <a:t>thuốc</a:t>
            </a:r>
            <a:endParaRPr lang="en-US" altLang="ja-JP" sz="2000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41111" y="5395941"/>
            <a:ext cx="793254" cy="1577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67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" grpId="0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/>
            </a:gs>
            <a:gs pos="100000">
              <a:schemeClr val="accent4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41AF6E22-54F9-4B21-84F7-42549EACE767}"/>
              </a:ext>
            </a:extLst>
          </p:cNvPr>
          <p:cNvSpPr>
            <a:spLocks/>
          </p:cNvSpPr>
          <p:nvPr/>
        </p:nvSpPr>
        <p:spPr bwMode="auto">
          <a:xfrm>
            <a:off x="0" y="5797997"/>
            <a:ext cx="12192000" cy="1060003"/>
          </a:xfrm>
          <a:custGeom>
            <a:avLst/>
            <a:gdLst>
              <a:gd name="T0" fmla="*/ 2147 w 2148"/>
              <a:gd name="T1" fmla="*/ 0 h 441"/>
              <a:gd name="T2" fmla="*/ 2106 w 2148"/>
              <a:gd name="T3" fmla="*/ 17 h 441"/>
              <a:gd name="T4" fmla="*/ 2100 w 2148"/>
              <a:gd name="T5" fmla="*/ 17 h 441"/>
              <a:gd name="T6" fmla="*/ 2089 w 2148"/>
              <a:gd name="T7" fmla="*/ 16 h 441"/>
              <a:gd name="T8" fmla="*/ 2078 w 2148"/>
              <a:gd name="T9" fmla="*/ 15 h 441"/>
              <a:gd name="T10" fmla="*/ 2054 w 2148"/>
              <a:gd name="T11" fmla="*/ 20 h 441"/>
              <a:gd name="T12" fmla="*/ 2001 w 2148"/>
              <a:gd name="T13" fmla="*/ 88 h 441"/>
              <a:gd name="T14" fmla="*/ 1984 w 2148"/>
              <a:gd name="T15" fmla="*/ 90 h 441"/>
              <a:gd name="T16" fmla="*/ 1968 w 2148"/>
              <a:gd name="T17" fmla="*/ 88 h 441"/>
              <a:gd name="T18" fmla="*/ 1955 w 2148"/>
              <a:gd name="T19" fmla="*/ 87 h 441"/>
              <a:gd name="T20" fmla="*/ 1946 w 2148"/>
              <a:gd name="T21" fmla="*/ 88 h 441"/>
              <a:gd name="T22" fmla="*/ 1896 w 2148"/>
              <a:gd name="T23" fmla="*/ 131 h 441"/>
              <a:gd name="T24" fmla="*/ 1815 w 2148"/>
              <a:gd name="T25" fmla="*/ 171 h 441"/>
              <a:gd name="T26" fmla="*/ 1715 w 2148"/>
              <a:gd name="T27" fmla="*/ 201 h 441"/>
              <a:gd name="T28" fmla="*/ 1621 w 2148"/>
              <a:gd name="T29" fmla="*/ 197 h 441"/>
              <a:gd name="T30" fmla="*/ 1615 w 2148"/>
              <a:gd name="T31" fmla="*/ 197 h 441"/>
              <a:gd name="T32" fmla="*/ 1473 w 2148"/>
              <a:gd name="T33" fmla="*/ 233 h 441"/>
              <a:gd name="T34" fmla="*/ 1298 w 2148"/>
              <a:gd name="T35" fmla="*/ 269 h 441"/>
              <a:gd name="T36" fmla="*/ 1173 w 2148"/>
              <a:gd name="T37" fmla="*/ 248 h 441"/>
              <a:gd name="T38" fmla="*/ 983 w 2148"/>
              <a:gd name="T39" fmla="*/ 211 h 441"/>
              <a:gd name="T40" fmla="*/ 871 w 2148"/>
              <a:gd name="T41" fmla="*/ 230 h 441"/>
              <a:gd name="T42" fmla="*/ 859 w 2148"/>
              <a:gd name="T43" fmla="*/ 231 h 441"/>
              <a:gd name="T44" fmla="*/ 768 w 2148"/>
              <a:gd name="T45" fmla="*/ 196 h 441"/>
              <a:gd name="T46" fmla="*/ 732 w 2148"/>
              <a:gd name="T47" fmla="*/ 183 h 441"/>
              <a:gd name="T48" fmla="*/ 688 w 2148"/>
              <a:gd name="T49" fmla="*/ 191 h 441"/>
              <a:gd name="T50" fmla="*/ 642 w 2148"/>
              <a:gd name="T51" fmla="*/ 167 h 441"/>
              <a:gd name="T52" fmla="*/ 635 w 2148"/>
              <a:gd name="T53" fmla="*/ 166 h 441"/>
              <a:gd name="T54" fmla="*/ 604 w 2148"/>
              <a:gd name="T55" fmla="*/ 173 h 441"/>
              <a:gd name="T56" fmla="*/ 573 w 2148"/>
              <a:gd name="T57" fmla="*/ 179 h 441"/>
              <a:gd name="T58" fmla="*/ 570 w 2148"/>
              <a:gd name="T59" fmla="*/ 179 h 441"/>
              <a:gd name="T60" fmla="*/ 529 w 2148"/>
              <a:gd name="T61" fmla="*/ 143 h 441"/>
              <a:gd name="T62" fmla="*/ 523 w 2148"/>
              <a:gd name="T63" fmla="*/ 142 h 441"/>
              <a:gd name="T64" fmla="*/ 501 w 2148"/>
              <a:gd name="T65" fmla="*/ 149 h 441"/>
              <a:gd name="T66" fmla="*/ 464 w 2148"/>
              <a:gd name="T67" fmla="*/ 125 h 441"/>
              <a:gd name="T68" fmla="*/ 455 w 2148"/>
              <a:gd name="T69" fmla="*/ 123 h 441"/>
              <a:gd name="T70" fmla="*/ 425 w 2148"/>
              <a:gd name="T71" fmla="*/ 133 h 441"/>
              <a:gd name="T72" fmla="*/ 399 w 2148"/>
              <a:gd name="T73" fmla="*/ 143 h 441"/>
              <a:gd name="T74" fmla="*/ 399 w 2148"/>
              <a:gd name="T75" fmla="*/ 143 h 441"/>
              <a:gd name="T76" fmla="*/ 338 w 2148"/>
              <a:gd name="T77" fmla="*/ 129 h 441"/>
              <a:gd name="T78" fmla="*/ 319 w 2148"/>
              <a:gd name="T79" fmla="*/ 130 h 441"/>
              <a:gd name="T80" fmla="*/ 218 w 2148"/>
              <a:gd name="T81" fmla="*/ 195 h 441"/>
              <a:gd name="T82" fmla="*/ 212 w 2148"/>
              <a:gd name="T83" fmla="*/ 196 h 441"/>
              <a:gd name="T84" fmla="*/ 161 w 2148"/>
              <a:gd name="T85" fmla="*/ 174 h 441"/>
              <a:gd name="T86" fmla="*/ 153 w 2148"/>
              <a:gd name="T87" fmla="*/ 174 h 441"/>
              <a:gd name="T88" fmla="*/ 111 w 2148"/>
              <a:gd name="T89" fmla="*/ 187 h 441"/>
              <a:gd name="T90" fmla="*/ 60 w 2148"/>
              <a:gd name="T91" fmla="*/ 143 h 441"/>
              <a:gd name="T92" fmla="*/ 34 w 2148"/>
              <a:gd name="T93" fmla="*/ 136 h 441"/>
              <a:gd name="T94" fmla="*/ 0 w 2148"/>
              <a:gd name="T95" fmla="*/ 147 h 441"/>
              <a:gd name="T96" fmla="*/ 0 w 2148"/>
              <a:gd name="T97" fmla="*/ 441 h 441"/>
              <a:gd name="T98" fmla="*/ 2148 w 2148"/>
              <a:gd name="T99" fmla="*/ 441 h 441"/>
              <a:gd name="T100" fmla="*/ 2148 w 2148"/>
              <a:gd name="T101" fmla="*/ 0 h 441"/>
              <a:gd name="T102" fmla="*/ 2147 w 2148"/>
              <a:gd name="T103" fmla="*/ 0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148" h="441">
                <a:moveTo>
                  <a:pt x="2147" y="0"/>
                </a:moveTo>
                <a:cubicBezTo>
                  <a:pt x="2128" y="0"/>
                  <a:pt x="2125" y="14"/>
                  <a:pt x="2106" y="17"/>
                </a:cubicBezTo>
                <a:cubicBezTo>
                  <a:pt x="2104" y="17"/>
                  <a:pt x="2102" y="17"/>
                  <a:pt x="2100" y="17"/>
                </a:cubicBezTo>
                <a:cubicBezTo>
                  <a:pt x="2096" y="17"/>
                  <a:pt x="2092" y="17"/>
                  <a:pt x="2089" y="16"/>
                </a:cubicBezTo>
                <a:cubicBezTo>
                  <a:pt x="2085" y="16"/>
                  <a:pt x="2082" y="15"/>
                  <a:pt x="2078" y="15"/>
                </a:cubicBezTo>
                <a:cubicBezTo>
                  <a:pt x="2072" y="15"/>
                  <a:pt x="2065" y="16"/>
                  <a:pt x="2054" y="20"/>
                </a:cubicBezTo>
                <a:cubicBezTo>
                  <a:pt x="2027" y="31"/>
                  <a:pt x="2032" y="83"/>
                  <a:pt x="2001" y="88"/>
                </a:cubicBezTo>
                <a:cubicBezTo>
                  <a:pt x="1994" y="89"/>
                  <a:pt x="1989" y="90"/>
                  <a:pt x="1984" y="90"/>
                </a:cubicBezTo>
                <a:cubicBezTo>
                  <a:pt x="1977" y="90"/>
                  <a:pt x="1972" y="89"/>
                  <a:pt x="1968" y="88"/>
                </a:cubicBezTo>
                <a:cubicBezTo>
                  <a:pt x="1963" y="88"/>
                  <a:pt x="1959" y="87"/>
                  <a:pt x="1955" y="87"/>
                </a:cubicBezTo>
                <a:cubicBezTo>
                  <a:pt x="1952" y="87"/>
                  <a:pt x="1949" y="87"/>
                  <a:pt x="1946" y="88"/>
                </a:cubicBezTo>
                <a:cubicBezTo>
                  <a:pt x="1929" y="92"/>
                  <a:pt x="1920" y="130"/>
                  <a:pt x="1896" y="131"/>
                </a:cubicBezTo>
                <a:cubicBezTo>
                  <a:pt x="1871" y="132"/>
                  <a:pt x="1863" y="135"/>
                  <a:pt x="1815" y="171"/>
                </a:cubicBezTo>
                <a:cubicBezTo>
                  <a:pt x="1784" y="195"/>
                  <a:pt x="1760" y="201"/>
                  <a:pt x="1715" y="201"/>
                </a:cubicBezTo>
                <a:cubicBezTo>
                  <a:pt x="1691" y="201"/>
                  <a:pt x="1661" y="199"/>
                  <a:pt x="1621" y="197"/>
                </a:cubicBezTo>
                <a:cubicBezTo>
                  <a:pt x="1619" y="197"/>
                  <a:pt x="1617" y="197"/>
                  <a:pt x="1615" y="197"/>
                </a:cubicBezTo>
                <a:cubicBezTo>
                  <a:pt x="1570" y="197"/>
                  <a:pt x="1524" y="215"/>
                  <a:pt x="1473" y="233"/>
                </a:cubicBezTo>
                <a:cubicBezTo>
                  <a:pt x="1422" y="251"/>
                  <a:pt x="1365" y="269"/>
                  <a:pt x="1298" y="269"/>
                </a:cubicBezTo>
                <a:cubicBezTo>
                  <a:pt x="1260" y="269"/>
                  <a:pt x="1218" y="263"/>
                  <a:pt x="1173" y="248"/>
                </a:cubicBezTo>
                <a:cubicBezTo>
                  <a:pt x="1087" y="220"/>
                  <a:pt x="1027" y="211"/>
                  <a:pt x="983" y="211"/>
                </a:cubicBezTo>
                <a:cubicBezTo>
                  <a:pt x="921" y="211"/>
                  <a:pt x="893" y="229"/>
                  <a:pt x="871" y="230"/>
                </a:cubicBezTo>
                <a:cubicBezTo>
                  <a:pt x="867" y="231"/>
                  <a:pt x="863" y="231"/>
                  <a:pt x="859" y="231"/>
                </a:cubicBezTo>
                <a:cubicBezTo>
                  <a:pt x="825" y="231"/>
                  <a:pt x="796" y="219"/>
                  <a:pt x="768" y="196"/>
                </a:cubicBezTo>
                <a:cubicBezTo>
                  <a:pt x="756" y="186"/>
                  <a:pt x="743" y="183"/>
                  <a:pt x="732" y="183"/>
                </a:cubicBezTo>
                <a:cubicBezTo>
                  <a:pt x="712" y="183"/>
                  <a:pt x="695" y="191"/>
                  <a:pt x="688" y="191"/>
                </a:cubicBezTo>
                <a:cubicBezTo>
                  <a:pt x="677" y="191"/>
                  <a:pt x="664" y="171"/>
                  <a:pt x="642" y="167"/>
                </a:cubicBezTo>
                <a:cubicBezTo>
                  <a:pt x="640" y="166"/>
                  <a:pt x="638" y="166"/>
                  <a:pt x="635" y="166"/>
                </a:cubicBezTo>
                <a:cubicBezTo>
                  <a:pt x="626" y="166"/>
                  <a:pt x="615" y="169"/>
                  <a:pt x="604" y="173"/>
                </a:cubicBezTo>
                <a:cubicBezTo>
                  <a:pt x="593" y="176"/>
                  <a:pt x="582" y="179"/>
                  <a:pt x="573" y="179"/>
                </a:cubicBezTo>
                <a:cubicBezTo>
                  <a:pt x="572" y="179"/>
                  <a:pt x="571" y="179"/>
                  <a:pt x="570" y="179"/>
                </a:cubicBezTo>
                <a:cubicBezTo>
                  <a:pt x="550" y="177"/>
                  <a:pt x="541" y="147"/>
                  <a:pt x="529" y="143"/>
                </a:cubicBezTo>
                <a:cubicBezTo>
                  <a:pt x="527" y="143"/>
                  <a:pt x="525" y="142"/>
                  <a:pt x="523" y="142"/>
                </a:cubicBezTo>
                <a:cubicBezTo>
                  <a:pt x="514" y="142"/>
                  <a:pt x="508" y="149"/>
                  <a:pt x="501" y="149"/>
                </a:cubicBezTo>
                <a:cubicBezTo>
                  <a:pt x="492" y="149"/>
                  <a:pt x="486" y="133"/>
                  <a:pt x="464" y="125"/>
                </a:cubicBezTo>
                <a:cubicBezTo>
                  <a:pt x="461" y="124"/>
                  <a:pt x="458" y="123"/>
                  <a:pt x="455" y="123"/>
                </a:cubicBezTo>
                <a:cubicBezTo>
                  <a:pt x="445" y="123"/>
                  <a:pt x="434" y="128"/>
                  <a:pt x="425" y="133"/>
                </a:cubicBezTo>
                <a:cubicBezTo>
                  <a:pt x="415" y="138"/>
                  <a:pt x="406" y="143"/>
                  <a:pt x="399" y="143"/>
                </a:cubicBezTo>
                <a:cubicBezTo>
                  <a:pt x="399" y="143"/>
                  <a:pt x="399" y="143"/>
                  <a:pt x="399" y="143"/>
                </a:cubicBezTo>
                <a:cubicBezTo>
                  <a:pt x="385" y="143"/>
                  <a:pt x="372" y="129"/>
                  <a:pt x="338" y="129"/>
                </a:cubicBezTo>
                <a:cubicBezTo>
                  <a:pt x="332" y="129"/>
                  <a:pt x="326" y="129"/>
                  <a:pt x="319" y="130"/>
                </a:cubicBezTo>
                <a:cubicBezTo>
                  <a:pt x="272" y="136"/>
                  <a:pt x="243" y="191"/>
                  <a:pt x="218" y="195"/>
                </a:cubicBezTo>
                <a:cubicBezTo>
                  <a:pt x="216" y="195"/>
                  <a:pt x="214" y="196"/>
                  <a:pt x="212" y="196"/>
                </a:cubicBezTo>
                <a:cubicBezTo>
                  <a:pt x="191" y="196"/>
                  <a:pt x="186" y="178"/>
                  <a:pt x="161" y="174"/>
                </a:cubicBezTo>
                <a:cubicBezTo>
                  <a:pt x="158" y="174"/>
                  <a:pt x="155" y="174"/>
                  <a:pt x="153" y="174"/>
                </a:cubicBezTo>
                <a:cubicBezTo>
                  <a:pt x="133" y="174"/>
                  <a:pt x="130" y="187"/>
                  <a:pt x="111" y="187"/>
                </a:cubicBezTo>
                <a:cubicBezTo>
                  <a:pt x="91" y="187"/>
                  <a:pt x="90" y="161"/>
                  <a:pt x="60" y="143"/>
                </a:cubicBezTo>
                <a:cubicBezTo>
                  <a:pt x="51" y="138"/>
                  <a:pt x="42" y="136"/>
                  <a:pt x="34" y="136"/>
                </a:cubicBezTo>
                <a:cubicBezTo>
                  <a:pt x="15" y="136"/>
                  <a:pt x="0" y="147"/>
                  <a:pt x="0" y="147"/>
                </a:cubicBezTo>
                <a:cubicBezTo>
                  <a:pt x="0" y="441"/>
                  <a:pt x="0" y="441"/>
                  <a:pt x="0" y="441"/>
                </a:cubicBezTo>
                <a:cubicBezTo>
                  <a:pt x="2148" y="441"/>
                  <a:pt x="2148" y="441"/>
                  <a:pt x="2148" y="441"/>
                </a:cubicBezTo>
                <a:cubicBezTo>
                  <a:pt x="2148" y="0"/>
                  <a:pt x="2148" y="0"/>
                  <a:pt x="2148" y="0"/>
                </a:cubicBezTo>
                <a:cubicBezTo>
                  <a:pt x="2147" y="0"/>
                  <a:pt x="2147" y="0"/>
                  <a:pt x="2147" y="0"/>
                </a:cubicBezTo>
              </a:path>
            </a:pathLst>
          </a:custGeom>
          <a:solidFill>
            <a:srgbClr val="F9F9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00" name="Picture 399">
            <a:extLst>
              <a:ext uri="{FF2B5EF4-FFF2-40B4-BE49-F238E27FC236}">
                <a16:creationId xmlns:a16="http://schemas.microsoft.com/office/drawing/2014/main" id="{6999D93A-5B19-4882-9D9B-965619519C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06" b="24491"/>
          <a:stretch/>
        </p:blipFill>
        <p:spPr>
          <a:xfrm>
            <a:off x="-1" y="5597629"/>
            <a:ext cx="2042146" cy="1260371"/>
          </a:xfrm>
          <a:prstGeom prst="rect">
            <a:avLst/>
          </a:prstGeom>
        </p:spPr>
      </p:pic>
      <p:sp>
        <p:nvSpPr>
          <p:cNvPr id="9" name="AutoShape 3">
            <a:extLst>
              <a:ext uri="{FF2B5EF4-FFF2-40B4-BE49-F238E27FC236}">
                <a16:creationId xmlns:a16="http://schemas.microsoft.com/office/drawing/2014/main" id="{60CC8F62-3BDA-4863-A0DF-00616832BC27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0" y="658813"/>
            <a:ext cx="12192000" cy="619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F893C9A8-BAD6-4AB1-84E5-0711A7C68ED9}"/>
              </a:ext>
            </a:extLst>
          </p:cNvPr>
          <p:cNvSpPr>
            <a:spLocks/>
          </p:cNvSpPr>
          <p:nvPr/>
        </p:nvSpPr>
        <p:spPr bwMode="auto">
          <a:xfrm>
            <a:off x="10457010" y="897648"/>
            <a:ext cx="1744662" cy="677977"/>
          </a:xfrm>
          <a:custGeom>
            <a:avLst/>
            <a:gdLst>
              <a:gd name="T0" fmla="*/ 255 w 270"/>
              <a:gd name="T1" fmla="*/ 0 h 105"/>
              <a:gd name="T2" fmla="*/ 203 w 270"/>
              <a:gd name="T3" fmla="*/ 32 h 105"/>
              <a:gd name="T4" fmla="*/ 202 w 270"/>
              <a:gd name="T5" fmla="*/ 32 h 105"/>
              <a:gd name="T6" fmla="*/ 192 w 270"/>
              <a:gd name="T7" fmla="*/ 28 h 105"/>
              <a:gd name="T8" fmla="*/ 179 w 270"/>
              <a:gd name="T9" fmla="*/ 23 h 105"/>
              <a:gd name="T10" fmla="*/ 172 w 270"/>
              <a:gd name="T11" fmla="*/ 24 h 105"/>
              <a:gd name="T12" fmla="*/ 148 w 270"/>
              <a:gd name="T13" fmla="*/ 56 h 105"/>
              <a:gd name="T14" fmla="*/ 145 w 270"/>
              <a:gd name="T15" fmla="*/ 57 h 105"/>
              <a:gd name="T16" fmla="*/ 135 w 270"/>
              <a:gd name="T17" fmla="*/ 55 h 105"/>
              <a:gd name="T18" fmla="*/ 125 w 270"/>
              <a:gd name="T19" fmla="*/ 53 h 105"/>
              <a:gd name="T20" fmla="*/ 115 w 270"/>
              <a:gd name="T21" fmla="*/ 56 h 105"/>
              <a:gd name="T22" fmla="*/ 105 w 270"/>
              <a:gd name="T23" fmla="*/ 84 h 105"/>
              <a:gd name="T24" fmla="*/ 93 w 270"/>
              <a:gd name="T25" fmla="*/ 88 h 105"/>
              <a:gd name="T26" fmla="*/ 77 w 270"/>
              <a:gd name="T27" fmla="*/ 86 h 105"/>
              <a:gd name="T28" fmla="*/ 75 w 270"/>
              <a:gd name="T29" fmla="*/ 86 h 105"/>
              <a:gd name="T30" fmla="*/ 62 w 270"/>
              <a:gd name="T31" fmla="*/ 92 h 105"/>
              <a:gd name="T32" fmla="*/ 49 w 270"/>
              <a:gd name="T33" fmla="*/ 98 h 105"/>
              <a:gd name="T34" fmla="*/ 46 w 270"/>
              <a:gd name="T35" fmla="*/ 98 h 105"/>
              <a:gd name="T36" fmla="*/ 40 w 270"/>
              <a:gd name="T37" fmla="*/ 97 h 105"/>
              <a:gd name="T38" fmla="*/ 32 w 270"/>
              <a:gd name="T39" fmla="*/ 98 h 105"/>
              <a:gd name="T40" fmla="*/ 24 w 270"/>
              <a:gd name="T41" fmla="*/ 99 h 105"/>
              <a:gd name="T42" fmla="*/ 18 w 270"/>
              <a:gd name="T43" fmla="*/ 98 h 105"/>
              <a:gd name="T44" fmla="*/ 14 w 270"/>
              <a:gd name="T45" fmla="*/ 98 h 105"/>
              <a:gd name="T46" fmla="*/ 0 w 270"/>
              <a:gd name="T47" fmla="*/ 105 h 105"/>
              <a:gd name="T48" fmla="*/ 270 w 270"/>
              <a:gd name="T49" fmla="*/ 105 h 105"/>
              <a:gd name="T50" fmla="*/ 270 w 270"/>
              <a:gd name="T51" fmla="*/ 2 h 105"/>
              <a:gd name="T52" fmla="*/ 255 w 270"/>
              <a:gd name="T53" fmla="*/ 0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70" h="105">
                <a:moveTo>
                  <a:pt x="255" y="0"/>
                </a:moveTo>
                <a:cubicBezTo>
                  <a:pt x="218" y="0"/>
                  <a:pt x="219" y="30"/>
                  <a:pt x="203" y="32"/>
                </a:cubicBezTo>
                <a:cubicBezTo>
                  <a:pt x="203" y="32"/>
                  <a:pt x="202" y="32"/>
                  <a:pt x="202" y="32"/>
                </a:cubicBezTo>
                <a:cubicBezTo>
                  <a:pt x="198" y="32"/>
                  <a:pt x="195" y="30"/>
                  <a:pt x="192" y="28"/>
                </a:cubicBezTo>
                <a:cubicBezTo>
                  <a:pt x="189" y="25"/>
                  <a:pt x="185" y="23"/>
                  <a:pt x="179" y="23"/>
                </a:cubicBezTo>
                <a:cubicBezTo>
                  <a:pt x="177" y="23"/>
                  <a:pt x="175" y="23"/>
                  <a:pt x="172" y="24"/>
                </a:cubicBezTo>
                <a:cubicBezTo>
                  <a:pt x="155" y="28"/>
                  <a:pt x="158" y="53"/>
                  <a:pt x="148" y="56"/>
                </a:cubicBezTo>
                <a:cubicBezTo>
                  <a:pt x="147" y="56"/>
                  <a:pt x="146" y="57"/>
                  <a:pt x="145" y="57"/>
                </a:cubicBezTo>
                <a:cubicBezTo>
                  <a:pt x="142" y="57"/>
                  <a:pt x="138" y="56"/>
                  <a:pt x="135" y="55"/>
                </a:cubicBezTo>
                <a:cubicBezTo>
                  <a:pt x="132" y="54"/>
                  <a:pt x="128" y="53"/>
                  <a:pt x="125" y="53"/>
                </a:cubicBezTo>
                <a:cubicBezTo>
                  <a:pt x="122" y="53"/>
                  <a:pt x="118" y="54"/>
                  <a:pt x="115" y="56"/>
                </a:cubicBezTo>
                <a:cubicBezTo>
                  <a:pt x="103" y="64"/>
                  <a:pt x="114" y="77"/>
                  <a:pt x="105" y="84"/>
                </a:cubicBezTo>
                <a:cubicBezTo>
                  <a:pt x="101" y="87"/>
                  <a:pt x="97" y="88"/>
                  <a:pt x="93" y="88"/>
                </a:cubicBezTo>
                <a:cubicBezTo>
                  <a:pt x="88" y="88"/>
                  <a:pt x="83" y="87"/>
                  <a:pt x="77" y="86"/>
                </a:cubicBezTo>
                <a:cubicBezTo>
                  <a:pt x="76" y="86"/>
                  <a:pt x="75" y="86"/>
                  <a:pt x="75" y="86"/>
                </a:cubicBezTo>
                <a:cubicBezTo>
                  <a:pt x="70" y="86"/>
                  <a:pt x="66" y="89"/>
                  <a:pt x="62" y="92"/>
                </a:cubicBezTo>
                <a:cubicBezTo>
                  <a:pt x="57" y="95"/>
                  <a:pt x="53" y="98"/>
                  <a:pt x="49" y="98"/>
                </a:cubicBezTo>
                <a:cubicBezTo>
                  <a:pt x="48" y="98"/>
                  <a:pt x="47" y="98"/>
                  <a:pt x="46" y="98"/>
                </a:cubicBezTo>
                <a:cubicBezTo>
                  <a:pt x="44" y="97"/>
                  <a:pt x="42" y="97"/>
                  <a:pt x="40" y="97"/>
                </a:cubicBezTo>
                <a:cubicBezTo>
                  <a:pt x="37" y="97"/>
                  <a:pt x="35" y="97"/>
                  <a:pt x="32" y="98"/>
                </a:cubicBezTo>
                <a:cubicBezTo>
                  <a:pt x="30" y="98"/>
                  <a:pt x="27" y="99"/>
                  <a:pt x="24" y="99"/>
                </a:cubicBezTo>
                <a:cubicBezTo>
                  <a:pt x="22" y="99"/>
                  <a:pt x="20" y="99"/>
                  <a:pt x="18" y="98"/>
                </a:cubicBezTo>
                <a:cubicBezTo>
                  <a:pt x="17" y="98"/>
                  <a:pt x="15" y="98"/>
                  <a:pt x="14" y="98"/>
                </a:cubicBezTo>
                <a:cubicBezTo>
                  <a:pt x="5" y="98"/>
                  <a:pt x="0" y="105"/>
                  <a:pt x="0" y="105"/>
                </a:cubicBezTo>
                <a:cubicBezTo>
                  <a:pt x="0" y="105"/>
                  <a:pt x="268" y="105"/>
                  <a:pt x="270" y="105"/>
                </a:cubicBezTo>
                <a:cubicBezTo>
                  <a:pt x="270" y="2"/>
                  <a:pt x="270" y="2"/>
                  <a:pt x="270" y="2"/>
                </a:cubicBezTo>
                <a:cubicBezTo>
                  <a:pt x="264" y="1"/>
                  <a:pt x="259" y="0"/>
                  <a:pt x="255" y="0"/>
                </a:cubicBezTo>
              </a:path>
            </a:pathLst>
          </a:custGeom>
          <a:solidFill>
            <a:srgbClr val="F9F9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7">
            <a:extLst>
              <a:ext uri="{FF2B5EF4-FFF2-40B4-BE49-F238E27FC236}">
                <a16:creationId xmlns:a16="http://schemas.microsoft.com/office/drawing/2014/main" id="{6CEDDD69-820E-49FD-9A53-82BB86057679}"/>
              </a:ext>
            </a:extLst>
          </p:cNvPr>
          <p:cNvSpPr>
            <a:spLocks/>
          </p:cNvSpPr>
          <p:nvPr/>
        </p:nvSpPr>
        <p:spPr bwMode="auto">
          <a:xfrm flipH="1">
            <a:off x="-1" y="869970"/>
            <a:ext cx="1774483" cy="689566"/>
          </a:xfrm>
          <a:custGeom>
            <a:avLst/>
            <a:gdLst>
              <a:gd name="T0" fmla="*/ 255 w 270"/>
              <a:gd name="T1" fmla="*/ 0 h 105"/>
              <a:gd name="T2" fmla="*/ 203 w 270"/>
              <a:gd name="T3" fmla="*/ 32 h 105"/>
              <a:gd name="T4" fmla="*/ 202 w 270"/>
              <a:gd name="T5" fmla="*/ 32 h 105"/>
              <a:gd name="T6" fmla="*/ 192 w 270"/>
              <a:gd name="T7" fmla="*/ 28 h 105"/>
              <a:gd name="T8" fmla="*/ 179 w 270"/>
              <a:gd name="T9" fmla="*/ 23 h 105"/>
              <a:gd name="T10" fmla="*/ 172 w 270"/>
              <a:gd name="T11" fmla="*/ 24 h 105"/>
              <a:gd name="T12" fmla="*/ 148 w 270"/>
              <a:gd name="T13" fmla="*/ 56 h 105"/>
              <a:gd name="T14" fmla="*/ 145 w 270"/>
              <a:gd name="T15" fmla="*/ 57 h 105"/>
              <a:gd name="T16" fmla="*/ 135 w 270"/>
              <a:gd name="T17" fmla="*/ 55 h 105"/>
              <a:gd name="T18" fmla="*/ 125 w 270"/>
              <a:gd name="T19" fmla="*/ 53 h 105"/>
              <a:gd name="T20" fmla="*/ 115 w 270"/>
              <a:gd name="T21" fmla="*/ 56 h 105"/>
              <a:gd name="T22" fmla="*/ 105 w 270"/>
              <a:gd name="T23" fmla="*/ 84 h 105"/>
              <a:gd name="T24" fmla="*/ 93 w 270"/>
              <a:gd name="T25" fmla="*/ 88 h 105"/>
              <a:gd name="T26" fmla="*/ 77 w 270"/>
              <a:gd name="T27" fmla="*/ 86 h 105"/>
              <a:gd name="T28" fmla="*/ 75 w 270"/>
              <a:gd name="T29" fmla="*/ 86 h 105"/>
              <a:gd name="T30" fmla="*/ 62 w 270"/>
              <a:gd name="T31" fmla="*/ 92 h 105"/>
              <a:gd name="T32" fmla="*/ 49 w 270"/>
              <a:gd name="T33" fmla="*/ 98 h 105"/>
              <a:gd name="T34" fmla="*/ 46 w 270"/>
              <a:gd name="T35" fmla="*/ 98 h 105"/>
              <a:gd name="T36" fmla="*/ 40 w 270"/>
              <a:gd name="T37" fmla="*/ 97 h 105"/>
              <a:gd name="T38" fmla="*/ 32 w 270"/>
              <a:gd name="T39" fmla="*/ 98 h 105"/>
              <a:gd name="T40" fmla="*/ 24 w 270"/>
              <a:gd name="T41" fmla="*/ 99 h 105"/>
              <a:gd name="T42" fmla="*/ 18 w 270"/>
              <a:gd name="T43" fmla="*/ 98 h 105"/>
              <a:gd name="T44" fmla="*/ 14 w 270"/>
              <a:gd name="T45" fmla="*/ 98 h 105"/>
              <a:gd name="T46" fmla="*/ 0 w 270"/>
              <a:gd name="T47" fmla="*/ 105 h 105"/>
              <a:gd name="T48" fmla="*/ 270 w 270"/>
              <a:gd name="T49" fmla="*/ 105 h 105"/>
              <a:gd name="T50" fmla="*/ 270 w 270"/>
              <a:gd name="T51" fmla="*/ 2 h 105"/>
              <a:gd name="T52" fmla="*/ 255 w 270"/>
              <a:gd name="T53" fmla="*/ 0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70" h="105">
                <a:moveTo>
                  <a:pt x="255" y="0"/>
                </a:moveTo>
                <a:cubicBezTo>
                  <a:pt x="218" y="0"/>
                  <a:pt x="219" y="30"/>
                  <a:pt x="203" y="32"/>
                </a:cubicBezTo>
                <a:cubicBezTo>
                  <a:pt x="203" y="32"/>
                  <a:pt x="202" y="32"/>
                  <a:pt x="202" y="32"/>
                </a:cubicBezTo>
                <a:cubicBezTo>
                  <a:pt x="198" y="32"/>
                  <a:pt x="195" y="30"/>
                  <a:pt x="192" y="28"/>
                </a:cubicBezTo>
                <a:cubicBezTo>
                  <a:pt x="189" y="25"/>
                  <a:pt x="185" y="23"/>
                  <a:pt x="179" y="23"/>
                </a:cubicBezTo>
                <a:cubicBezTo>
                  <a:pt x="177" y="23"/>
                  <a:pt x="175" y="23"/>
                  <a:pt x="172" y="24"/>
                </a:cubicBezTo>
                <a:cubicBezTo>
                  <a:pt x="155" y="28"/>
                  <a:pt x="158" y="53"/>
                  <a:pt x="148" y="56"/>
                </a:cubicBezTo>
                <a:cubicBezTo>
                  <a:pt x="147" y="56"/>
                  <a:pt x="146" y="57"/>
                  <a:pt x="145" y="57"/>
                </a:cubicBezTo>
                <a:cubicBezTo>
                  <a:pt x="142" y="57"/>
                  <a:pt x="138" y="56"/>
                  <a:pt x="135" y="55"/>
                </a:cubicBezTo>
                <a:cubicBezTo>
                  <a:pt x="132" y="54"/>
                  <a:pt x="128" y="53"/>
                  <a:pt x="125" y="53"/>
                </a:cubicBezTo>
                <a:cubicBezTo>
                  <a:pt x="122" y="53"/>
                  <a:pt x="118" y="54"/>
                  <a:pt x="115" y="56"/>
                </a:cubicBezTo>
                <a:cubicBezTo>
                  <a:pt x="103" y="64"/>
                  <a:pt x="114" y="77"/>
                  <a:pt x="105" y="84"/>
                </a:cubicBezTo>
                <a:cubicBezTo>
                  <a:pt x="101" y="87"/>
                  <a:pt x="97" y="88"/>
                  <a:pt x="93" y="88"/>
                </a:cubicBezTo>
                <a:cubicBezTo>
                  <a:pt x="88" y="88"/>
                  <a:pt x="83" y="87"/>
                  <a:pt x="77" y="86"/>
                </a:cubicBezTo>
                <a:cubicBezTo>
                  <a:pt x="76" y="86"/>
                  <a:pt x="75" y="86"/>
                  <a:pt x="75" y="86"/>
                </a:cubicBezTo>
                <a:cubicBezTo>
                  <a:pt x="70" y="86"/>
                  <a:pt x="66" y="89"/>
                  <a:pt x="62" y="92"/>
                </a:cubicBezTo>
                <a:cubicBezTo>
                  <a:pt x="57" y="95"/>
                  <a:pt x="53" y="98"/>
                  <a:pt x="49" y="98"/>
                </a:cubicBezTo>
                <a:cubicBezTo>
                  <a:pt x="48" y="98"/>
                  <a:pt x="47" y="98"/>
                  <a:pt x="46" y="98"/>
                </a:cubicBezTo>
                <a:cubicBezTo>
                  <a:pt x="44" y="97"/>
                  <a:pt x="42" y="97"/>
                  <a:pt x="40" y="97"/>
                </a:cubicBezTo>
                <a:cubicBezTo>
                  <a:pt x="37" y="97"/>
                  <a:pt x="35" y="97"/>
                  <a:pt x="32" y="98"/>
                </a:cubicBezTo>
                <a:cubicBezTo>
                  <a:pt x="30" y="98"/>
                  <a:pt x="27" y="99"/>
                  <a:pt x="24" y="99"/>
                </a:cubicBezTo>
                <a:cubicBezTo>
                  <a:pt x="22" y="99"/>
                  <a:pt x="20" y="99"/>
                  <a:pt x="18" y="98"/>
                </a:cubicBezTo>
                <a:cubicBezTo>
                  <a:pt x="17" y="98"/>
                  <a:pt x="15" y="98"/>
                  <a:pt x="14" y="98"/>
                </a:cubicBezTo>
                <a:cubicBezTo>
                  <a:pt x="5" y="98"/>
                  <a:pt x="0" y="105"/>
                  <a:pt x="0" y="105"/>
                </a:cubicBezTo>
                <a:cubicBezTo>
                  <a:pt x="0" y="105"/>
                  <a:pt x="268" y="105"/>
                  <a:pt x="270" y="105"/>
                </a:cubicBezTo>
                <a:cubicBezTo>
                  <a:pt x="270" y="2"/>
                  <a:pt x="270" y="2"/>
                  <a:pt x="270" y="2"/>
                </a:cubicBezTo>
                <a:cubicBezTo>
                  <a:pt x="264" y="1"/>
                  <a:pt x="259" y="0"/>
                  <a:pt x="255" y="0"/>
                </a:cubicBezTo>
              </a:path>
            </a:pathLst>
          </a:custGeom>
          <a:solidFill>
            <a:srgbClr val="F9F9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" name="Google Shape;201;p5">
            <a:extLst>
              <a:ext uri="{FF2B5EF4-FFF2-40B4-BE49-F238E27FC236}">
                <a16:creationId xmlns:a16="http://schemas.microsoft.com/office/drawing/2014/main" id="{7B34506D-222D-456C-8575-D4B33CC9BB45}"/>
              </a:ext>
            </a:extLst>
          </p:cNvPr>
          <p:cNvSpPr/>
          <p:nvPr/>
        </p:nvSpPr>
        <p:spPr>
          <a:xfrm>
            <a:off x="474470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服</a:t>
            </a:r>
            <a:endParaRPr sz="6600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201;p5">
            <a:extLst>
              <a:ext uri="{FF2B5EF4-FFF2-40B4-BE49-F238E27FC236}">
                <a16:creationId xmlns:a16="http://schemas.microsoft.com/office/drawing/2014/main" id="{FFDEAED2-425A-462E-A58C-BD471F18BA95}"/>
              </a:ext>
            </a:extLst>
          </p:cNvPr>
          <p:cNvSpPr/>
          <p:nvPr/>
        </p:nvSpPr>
        <p:spPr>
          <a:xfrm>
            <a:off x="1502431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品</a:t>
            </a:r>
            <a:endParaRPr sz="6600" b="1" dirty="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201;p5">
            <a:extLst>
              <a:ext uri="{FF2B5EF4-FFF2-40B4-BE49-F238E27FC236}">
                <a16:creationId xmlns:a16="http://schemas.microsoft.com/office/drawing/2014/main" id="{7563C460-228F-494F-A25F-48A5761F431B}"/>
              </a:ext>
            </a:extLst>
          </p:cNvPr>
          <p:cNvSpPr/>
          <p:nvPr/>
        </p:nvSpPr>
        <p:spPr>
          <a:xfrm>
            <a:off x="6634527" y="218804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切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201;p5">
            <a:extLst>
              <a:ext uri="{FF2B5EF4-FFF2-40B4-BE49-F238E27FC236}">
                <a16:creationId xmlns:a16="http://schemas.microsoft.com/office/drawing/2014/main" id="{D46F6BF4-BCF9-4F85-866F-0F07AAAB101E}"/>
              </a:ext>
            </a:extLst>
          </p:cNvPr>
          <p:cNvSpPr/>
          <p:nvPr/>
        </p:nvSpPr>
        <p:spPr>
          <a:xfrm>
            <a:off x="5612487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送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201;p5">
            <a:extLst>
              <a:ext uri="{FF2B5EF4-FFF2-40B4-BE49-F238E27FC236}">
                <a16:creationId xmlns:a16="http://schemas.microsoft.com/office/drawing/2014/main" id="{E8ED9A27-83E8-40D2-B598-F6B8CA5B0706}"/>
              </a:ext>
            </a:extLst>
          </p:cNvPr>
          <p:cNvSpPr/>
          <p:nvPr/>
        </p:nvSpPr>
        <p:spPr>
          <a:xfrm>
            <a:off x="4584973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引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201;p5">
            <a:extLst>
              <a:ext uri="{FF2B5EF4-FFF2-40B4-BE49-F238E27FC236}">
                <a16:creationId xmlns:a16="http://schemas.microsoft.com/office/drawing/2014/main" id="{7AD68D71-406A-47BA-9F77-B24A55C9057D}"/>
              </a:ext>
            </a:extLst>
          </p:cNvPr>
          <p:cNvSpPr/>
          <p:nvPr/>
        </p:nvSpPr>
        <p:spPr>
          <a:xfrm>
            <a:off x="2529945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電</a:t>
            </a:r>
            <a:endParaRPr lang="ja-JP" altLang="en-US"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201;p5">
            <a:extLst>
              <a:ext uri="{FF2B5EF4-FFF2-40B4-BE49-F238E27FC236}">
                <a16:creationId xmlns:a16="http://schemas.microsoft.com/office/drawing/2014/main" id="{208C2554-060E-466A-83FF-5E82F62FA815}"/>
              </a:ext>
            </a:extLst>
          </p:cNvPr>
          <p:cNvSpPr/>
          <p:nvPr/>
        </p:nvSpPr>
        <p:spPr>
          <a:xfrm>
            <a:off x="3557459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別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201;p5">
            <a:extLst>
              <a:ext uri="{FF2B5EF4-FFF2-40B4-BE49-F238E27FC236}">
                <a16:creationId xmlns:a16="http://schemas.microsoft.com/office/drawing/2014/main" id="{6C1C66DB-4375-44B7-8F2C-4595BFE702CB}"/>
              </a:ext>
            </a:extLst>
          </p:cNvPr>
          <p:cNvSpPr/>
          <p:nvPr/>
        </p:nvSpPr>
        <p:spPr>
          <a:xfrm>
            <a:off x="7656567" y="213256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安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201;p5">
            <a:extLst>
              <a:ext uri="{FF2B5EF4-FFF2-40B4-BE49-F238E27FC236}">
                <a16:creationId xmlns:a16="http://schemas.microsoft.com/office/drawing/2014/main" id="{61A6EC1C-BD7E-4641-BE6A-8E92725F8080}"/>
              </a:ext>
            </a:extLst>
          </p:cNvPr>
          <p:cNvSpPr/>
          <p:nvPr/>
        </p:nvSpPr>
        <p:spPr>
          <a:xfrm>
            <a:off x="8679236" y="219684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開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201;p5">
            <a:extLst>
              <a:ext uri="{FF2B5EF4-FFF2-40B4-BE49-F238E27FC236}">
                <a16:creationId xmlns:a16="http://schemas.microsoft.com/office/drawing/2014/main" id="{D1D4FB9E-AE36-43A6-9643-2CBDCFB41C32}"/>
              </a:ext>
            </a:extLst>
          </p:cNvPr>
          <p:cNvSpPr/>
          <p:nvPr/>
        </p:nvSpPr>
        <p:spPr>
          <a:xfrm>
            <a:off x="9709699" y="211670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閉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201;p5">
            <a:extLst>
              <a:ext uri="{FF2B5EF4-FFF2-40B4-BE49-F238E27FC236}">
                <a16:creationId xmlns:a16="http://schemas.microsoft.com/office/drawing/2014/main" id="{30A3F3DC-7350-4F93-B945-494037255E7B}"/>
              </a:ext>
            </a:extLst>
          </p:cNvPr>
          <p:cNvSpPr/>
          <p:nvPr/>
        </p:nvSpPr>
        <p:spPr>
          <a:xfrm>
            <a:off x="10732691" y="219169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税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26B65D1-9DF5-4C5D-A2A7-CE9F4007B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10" b="10010"/>
          <a:stretch/>
        </p:blipFill>
        <p:spPr bwMode="auto">
          <a:xfrm>
            <a:off x="5234725" y="2177729"/>
            <a:ext cx="2840705" cy="89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4" name="Rectangle: Rounded Corners 393">
            <a:extLst>
              <a:ext uri="{FF2B5EF4-FFF2-40B4-BE49-F238E27FC236}">
                <a16:creationId xmlns:a16="http://schemas.microsoft.com/office/drawing/2014/main" id="{1B87B387-7B82-4B1F-9ED1-FA0B42CDB61C}"/>
              </a:ext>
            </a:extLst>
          </p:cNvPr>
          <p:cNvSpPr/>
          <p:nvPr/>
        </p:nvSpPr>
        <p:spPr>
          <a:xfrm>
            <a:off x="8610089" y="3831743"/>
            <a:ext cx="2854963" cy="1716024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Rectangle: Rounded Corners 395">
            <a:extLst>
              <a:ext uri="{FF2B5EF4-FFF2-40B4-BE49-F238E27FC236}">
                <a16:creationId xmlns:a16="http://schemas.microsoft.com/office/drawing/2014/main" id="{5D12143A-0745-49A1-9B5E-FD842708A891}"/>
              </a:ext>
            </a:extLst>
          </p:cNvPr>
          <p:cNvSpPr/>
          <p:nvPr/>
        </p:nvSpPr>
        <p:spPr>
          <a:xfrm>
            <a:off x="8597079" y="1825743"/>
            <a:ext cx="2854963" cy="1716024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DD3C12-A459-4B9B-B61A-BA83EA5270C4}"/>
              </a:ext>
            </a:extLst>
          </p:cNvPr>
          <p:cNvSpPr txBox="1"/>
          <p:nvPr/>
        </p:nvSpPr>
        <p:spPr>
          <a:xfrm>
            <a:off x="8718534" y="3887918"/>
            <a:ext cx="266276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accent2"/>
                </a:solidFill>
                <a:latin typeface="Arial" panose="020B0604020202020204" pitchFamily="34" charset="0"/>
                <a:ea typeface="NtMotoyaKyotai" panose="02020300000000000000"/>
                <a:cs typeface="Arial" panose="020B0604020202020204" pitchFamily="34" charset="0"/>
              </a:rPr>
              <a:t>KUN</a:t>
            </a:r>
            <a:endParaRPr lang="en-US" dirty="0">
              <a:solidFill>
                <a:schemeClr val="accent2"/>
              </a:solidFill>
              <a:latin typeface="Arial" panose="020B0604020202020204" pitchFamily="34" charset="0"/>
              <a:ea typeface="NtMotoyaKyotai" panose="02020300000000000000"/>
              <a:cs typeface="Arial" panose="020B0604020202020204" pitchFamily="34" charset="0"/>
            </a:endParaRPr>
          </a:p>
          <a:p>
            <a:pPr algn="ctr"/>
            <a:r>
              <a:rPr lang="ja-JP" altLang="en-US" sz="4000" dirty="0">
                <a:solidFill>
                  <a:srgbClr val="00B0F0"/>
                </a:solidFill>
                <a:latin typeface="Arial" panose="020B0604020202020204" pitchFamily="34" charset="0"/>
                <a:ea typeface="NtMotoyaKyotai" panose="02020300000000000000"/>
                <a:cs typeface="Arial" panose="020B0604020202020204" pitchFamily="34" charset="0"/>
              </a:rPr>
              <a:t>しな</a:t>
            </a:r>
            <a:endParaRPr lang="en-US" sz="4000" dirty="0">
              <a:solidFill>
                <a:srgbClr val="00B0F0"/>
              </a:solidFill>
              <a:latin typeface="Arial" panose="020B0604020202020204" pitchFamily="34" charset="0"/>
              <a:ea typeface="NtMotoyaKyotai" panose="02020300000000000000"/>
              <a:cs typeface="Arial" panose="020B0604020202020204" pitchFamily="34" charset="0"/>
            </a:endParaRP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A125CF11-C849-47DF-929F-5F2651036639}"/>
              </a:ext>
            </a:extLst>
          </p:cNvPr>
          <p:cNvSpPr txBox="1"/>
          <p:nvPr/>
        </p:nvSpPr>
        <p:spPr>
          <a:xfrm>
            <a:off x="8696109" y="1868440"/>
            <a:ext cx="266276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NtMotoyaKyotai" panose="02020300000000000000"/>
                <a:cs typeface="Arial" panose="020B0604020202020204" pitchFamily="34" charset="0"/>
              </a:rPr>
              <a:t>ON</a:t>
            </a:r>
          </a:p>
          <a:p>
            <a:pPr algn="ctr"/>
            <a:r>
              <a:rPr lang="ja-JP" altLang="en-US" sz="4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NtMotoyaKyotai" panose="02020300000000000000"/>
                <a:cs typeface="Arial" panose="020B0604020202020204" pitchFamily="34" charset="0"/>
              </a:rPr>
              <a:t>ひん</a:t>
            </a:r>
            <a:endParaRPr lang="en-US" sz="40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NtMotoyaKyotai" panose="02020300000000000000"/>
              <a:cs typeface="Arial" panose="020B0604020202020204" pitchFamily="34" charset="0"/>
            </a:endParaRPr>
          </a:p>
        </p:txBody>
      </p:sp>
      <p:pic>
        <p:nvPicPr>
          <p:cNvPr id="498" name="Picture 497">
            <a:extLst>
              <a:ext uri="{FF2B5EF4-FFF2-40B4-BE49-F238E27FC236}">
                <a16:creationId xmlns:a16="http://schemas.microsoft.com/office/drawing/2014/main" id="{A0F09320-BD2E-4C74-B05D-C655890496F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610" b="14587"/>
          <a:stretch/>
        </p:blipFill>
        <p:spPr>
          <a:xfrm>
            <a:off x="10295792" y="5275862"/>
            <a:ext cx="1904488" cy="1582137"/>
          </a:xfrm>
          <a:prstGeom prst="rect">
            <a:avLst/>
          </a:prstGeom>
        </p:spPr>
      </p:pic>
      <p:sp>
        <p:nvSpPr>
          <p:cNvPr id="31" name="Freeform 40">
            <a:extLst>
              <a:ext uri="{FF2B5EF4-FFF2-40B4-BE49-F238E27FC236}">
                <a16:creationId xmlns:a16="http://schemas.microsoft.com/office/drawing/2014/main" id="{17B56645-3ACB-4C68-A374-8042A807C39D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11381296" y="826644"/>
            <a:ext cx="787058" cy="1065570"/>
          </a:xfrm>
          <a:custGeom>
            <a:avLst/>
            <a:gdLst>
              <a:gd name="T0" fmla="*/ 154 w 205"/>
              <a:gd name="T1" fmla="*/ 161 h 254"/>
              <a:gd name="T2" fmla="*/ 170 w 205"/>
              <a:gd name="T3" fmla="*/ 150 h 254"/>
              <a:gd name="T4" fmla="*/ 178 w 205"/>
              <a:gd name="T5" fmla="*/ 145 h 254"/>
              <a:gd name="T6" fmla="*/ 180 w 205"/>
              <a:gd name="T7" fmla="*/ 133 h 254"/>
              <a:gd name="T8" fmla="*/ 181 w 205"/>
              <a:gd name="T9" fmla="*/ 121 h 254"/>
              <a:gd name="T10" fmla="*/ 197 w 205"/>
              <a:gd name="T11" fmla="*/ 123 h 254"/>
              <a:gd name="T12" fmla="*/ 201 w 205"/>
              <a:gd name="T13" fmla="*/ 118 h 254"/>
              <a:gd name="T14" fmla="*/ 203 w 205"/>
              <a:gd name="T15" fmla="*/ 114 h 254"/>
              <a:gd name="T16" fmla="*/ 204 w 205"/>
              <a:gd name="T17" fmla="*/ 104 h 254"/>
              <a:gd name="T18" fmla="*/ 185 w 205"/>
              <a:gd name="T19" fmla="*/ 93 h 254"/>
              <a:gd name="T20" fmla="*/ 180 w 205"/>
              <a:gd name="T21" fmla="*/ 97 h 254"/>
              <a:gd name="T22" fmla="*/ 173 w 205"/>
              <a:gd name="T23" fmla="*/ 106 h 254"/>
              <a:gd name="T24" fmla="*/ 164 w 205"/>
              <a:gd name="T25" fmla="*/ 86 h 254"/>
              <a:gd name="T26" fmla="*/ 124 w 205"/>
              <a:gd name="T27" fmla="*/ 59 h 254"/>
              <a:gd name="T28" fmla="*/ 121 w 205"/>
              <a:gd name="T29" fmla="*/ 36 h 254"/>
              <a:gd name="T30" fmla="*/ 124 w 205"/>
              <a:gd name="T31" fmla="*/ 6 h 254"/>
              <a:gd name="T32" fmla="*/ 103 w 205"/>
              <a:gd name="T33" fmla="*/ 12 h 254"/>
              <a:gd name="T34" fmla="*/ 107 w 205"/>
              <a:gd name="T35" fmla="*/ 44 h 254"/>
              <a:gd name="T36" fmla="*/ 95 w 205"/>
              <a:gd name="T37" fmla="*/ 31 h 254"/>
              <a:gd name="T38" fmla="*/ 35 w 205"/>
              <a:gd name="T39" fmla="*/ 7 h 254"/>
              <a:gd name="T40" fmla="*/ 8 w 205"/>
              <a:gd name="T41" fmla="*/ 10 h 254"/>
              <a:gd name="T42" fmla="*/ 23 w 205"/>
              <a:gd name="T43" fmla="*/ 19 h 254"/>
              <a:gd name="T44" fmla="*/ 61 w 205"/>
              <a:gd name="T45" fmla="*/ 17 h 254"/>
              <a:gd name="T46" fmla="*/ 103 w 205"/>
              <a:gd name="T47" fmla="*/ 61 h 254"/>
              <a:gd name="T48" fmla="*/ 130 w 205"/>
              <a:gd name="T49" fmla="*/ 84 h 254"/>
              <a:gd name="T50" fmla="*/ 158 w 205"/>
              <a:gd name="T51" fmla="*/ 101 h 254"/>
              <a:gd name="T52" fmla="*/ 126 w 205"/>
              <a:gd name="T53" fmla="*/ 94 h 254"/>
              <a:gd name="T54" fmla="*/ 96 w 205"/>
              <a:gd name="T55" fmla="*/ 70 h 254"/>
              <a:gd name="T56" fmla="*/ 79 w 205"/>
              <a:gd name="T57" fmla="*/ 67 h 254"/>
              <a:gd name="T58" fmla="*/ 79 w 205"/>
              <a:gd name="T59" fmla="*/ 76 h 254"/>
              <a:gd name="T60" fmla="*/ 90 w 205"/>
              <a:gd name="T61" fmla="*/ 76 h 254"/>
              <a:gd name="T62" fmla="*/ 117 w 205"/>
              <a:gd name="T63" fmla="*/ 101 h 254"/>
              <a:gd name="T64" fmla="*/ 87 w 205"/>
              <a:gd name="T65" fmla="*/ 103 h 254"/>
              <a:gd name="T66" fmla="*/ 63 w 205"/>
              <a:gd name="T67" fmla="*/ 101 h 254"/>
              <a:gd name="T68" fmla="*/ 61 w 205"/>
              <a:gd name="T69" fmla="*/ 116 h 254"/>
              <a:gd name="T70" fmla="*/ 97 w 205"/>
              <a:gd name="T71" fmla="*/ 119 h 254"/>
              <a:gd name="T72" fmla="*/ 128 w 205"/>
              <a:gd name="T73" fmla="*/ 122 h 254"/>
              <a:gd name="T74" fmla="*/ 95 w 205"/>
              <a:gd name="T75" fmla="*/ 130 h 254"/>
              <a:gd name="T76" fmla="*/ 100 w 205"/>
              <a:gd name="T77" fmla="*/ 141 h 254"/>
              <a:gd name="T78" fmla="*/ 115 w 205"/>
              <a:gd name="T79" fmla="*/ 136 h 254"/>
              <a:gd name="T80" fmla="*/ 131 w 205"/>
              <a:gd name="T81" fmla="*/ 126 h 254"/>
              <a:gd name="T82" fmla="*/ 120 w 205"/>
              <a:gd name="T83" fmla="*/ 152 h 254"/>
              <a:gd name="T84" fmla="*/ 77 w 205"/>
              <a:gd name="T85" fmla="*/ 188 h 254"/>
              <a:gd name="T86" fmla="*/ 60 w 205"/>
              <a:gd name="T87" fmla="*/ 191 h 254"/>
              <a:gd name="T88" fmla="*/ 59 w 205"/>
              <a:gd name="T89" fmla="*/ 197 h 254"/>
              <a:gd name="T90" fmla="*/ 34 w 205"/>
              <a:gd name="T91" fmla="*/ 222 h 254"/>
              <a:gd name="T92" fmla="*/ 11 w 205"/>
              <a:gd name="T93" fmla="*/ 235 h 254"/>
              <a:gd name="T94" fmla="*/ 14 w 205"/>
              <a:gd name="T95" fmla="*/ 252 h 254"/>
              <a:gd name="T96" fmla="*/ 65 w 205"/>
              <a:gd name="T97" fmla="*/ 216 h 254"/>
              <a:gd name="T98" fmla="*/ 72 w 205"/>
              <a:gd name="T99" fmla="*/ 220 h 254"/>
              <a:gd name="T100" fmla="*/ 96 w 205"/>
              <a:gd name="T101" fmla="*/ 198 h 254"/>
              <a:gd name="T102" fmla="*/ 113 w 205"/>
              <a:gd name="T103" fmla="*/ 200 h 254"/>
              <a:gd name="T104" fmla="*/ 165 w 205"/>
              <a:gd name="T105" fmla="*/ 198 h 254"/>
              <a:gd name="T106" fmla="*/ 197 w 205"/>
              <a:gd name="T107" fmla="*/ 186 h 254"/>
              <a:gd name="T108" fmla="*/ 201 w 205"/>
              <a:gd name="T109" fmla="*/ 172 h 254"/>
              <a:gd name="T110" fmla="*/ 200 w 205"/>
              <a:gd name="T111" fmla="*/ 114 h 254"/>
              <a:gd name="T112" fmla="*/ 197 w 205"/>
              <a:gd name="T113" fmla="*/ 110 h 254"/>
              <a:gd name="T114" fmla="*/ 140 w 205"/>
              <a:gd name="T115" fmla="*/ 84 h 254"/>
              <a:gd name="T116" fmla="*/ 114 w 205"/>
              <a:gd name="T117" fmla="*/ 67 h 254"/>
              <a:gd name="T118" fmla="*/ 160 w 205"/>
              <a:gd name="T119" fmla="*/ 93 h 254"/>
              <a:gd name="T120" fmla="*/ 140 w 205"/>
              <a:gd name="T121" fmla="*/ 8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05" h="254">
                <a:moveTo>
                  <a:pt x="187" y="164"/>
                </a:moveTo>
                <a:cubicBezTo>
                  <a:pt x="182" y="162"/>
                  <a:pt x="167" y="162"/>
                  <a:pt x="154" y="161"/>
                </a:cubicBezTo>
                <a:cubicBezTo>
                  <a:pt x="160" y="157"/>
                  <a:pt x="166" y="152"/>
                  <a:pt x="169" y="151"/>
                </a:cubicBezTo>
                <a:cubicBezTo>
                  <a:pt x="169" y="151"/>
                  <a:pt x="169" y="150"/>
                  <a:pt x="170" y="150"/>
                </a:cubicBezTo>
                <a:cubicBezTo>
                  <a:pt x="171" y="150"/>
                  <a:pt x="172" y="149"/>
                  <a:pt x="173" y="149"/>
                </a:cubicBezTo>
                <a:cubicBezTo>
                  <a:pt x="175" y="148"/>
                  <a:pt x="177" y="147"/>
                  <a:pt x="178" y="145"/>
                </a:cubicBezTo>
                <a:cubicBezTo>
                  <a:pt x="178" y="143"/>
                  <a:pt x="177" y="141"/>
                  <a:pt x="178" y="139"/>
                </a:cubicBezTo>
                <a:cubicBezTo>
                  <a:pt x="178" y="137"/>
                  <a:pt x="179" y="135"/>
                  <a:pt x="180" y="133"/>
                </a:cubicBezTo>
                <a:cubicBezTo>
                  <a:pt x="181" y="130"/>
                  <a:pt x="180" y="127"/>
                  <a:pt x="178" y="124"/>
                </a:cubicBezTo>
                <a:cubicBezTo>
                  <a:pt x="181" y="121"/>
                  <a:pt x="181" y="121"/>
                  <a:pt x="181" y="121"/>
                </a:cubicBezTo>
                <a:cubicBezTo>
                  <a:pt x="181" y="121"/>
                  <a:pt x="189" y="128"/>
                  <a:pt x="192" y="128"/>
                </a:cubicBezTo>
                <a:cubicBezTo>
                  <a:pt x="193" y="128"/>
                  <a:pt x="195" y="126"/>
                  <a:pt x="197" y="123"/>
                </a:cubicBezTo>
                <a:cubicBezTo>
                  <a:pt x="198" y="123"/>
                  <a:pt x="199" y="124"/>
                  <a:pt x="200" y="123"/>
                </a:cubicBezTo>
                <a:cubicBezTo>
                  <a:pt x="200" y="123"/>
                  <a:pt x="201" y="120"/>
                  <a:pt x="201" y="118"/>
                </a:cubicBezTo>
                <a:cubicBezTo>
                  <a:pt x="201" y="119"/>
                  <a:pt x="201" y="119"/>
                  <a:pt x="201" y="119"/>
                </a:cubicBezTo>
                <a:cubicBezTo>
                  <a:pt x="203" y="117"/>
                  <a:pt x="203" y="114"/>
                  <a:pt x="203" y="114"/>
                </a:cubicBezTo>
                <a:cubicBezTo>
                  <a:pt x="203" y="113"/>
                  <a:pt x="203" y="113"/>
                  <a:pt x="203" y="113"/>
                </a:cubicBezTo>
                <a:cubicBezTo>
                  <a:pt x="204" y="110"/>
                  <a:pt x="205" y="106"/>
                  <a:pt x="204" y="104"/>
                </a:cubicBezTo>
                <a:cubicBezTo>
                  <a:pt x="201" y="96"/>
                  <a:pt x="195" y="88"/>
                  <a:pt x="190" y="90"/>
                </a:cubicBezTo>
                <a:cubicBezTo>
                  <a:pt x="189" y="90"/>
                  <a:pt x="187" y="92"/>
                  <a:pt x="185" y="93"/>
                </a:cubicBezTo>
                <a:cubicBezTo>
                  <a:pt x="185" y="93"/>
                  <a:pt x="185" y="92"/>
                  <a:pt x="184" y="92"/>
                </a:cubicBezTo>
                <a:cubicBezTo>
                  <a:pt x="182" y="92"/>
                  <a:pt x="180" y="97"/>
                  <a:pt x="180" y="97"/>
                </a:cubicBezTo>
                <a:cubicBezTo>
                  <a:pt x="180" y="97"/>
                  <a:pt x="180" y="98"/>
                  <a:pt x="181" y="98"/>
                </a:cubicBezTo>
                <a:cubicBezTo>
                  <a:pt x="177" y="102"/>
                  <a:pt x="173" y="106"/>
                  <a:pt x="173" y="106"/>
                </a:cubicBezTo>
                <a:cubicBezTo>
                  <a:pt x="172" y="107"/>
                  <a:pt x="172" y="107"/>
                  <a:pt x="172" y="107"/>
                </a:cubicBezTo>
                <a:cubicBezTo>
                  <a:pt x="170" y="100"/>
                  <a:pt x="168" y="93"/>
                  <a:pt x="164" y="86"/>
                </a:cubicBezTo>
                <a:cubicBezTo>
                  <a:pt x="160" y="77"/>
                  <a:pt x="154" y="69"/>
                  <a:pt x="145" y="65"/>
                </a:cubicBezTo>
                <a:cubicBezTo>
                  <a:pt x="138" y="62"/>
                  <a:pt x="131" y="61"/>
                  <a:pt x="124" y="59"/>
                </a:cubicBezTo>
                <a:cubicBezTo>
                  <a:pt x="120" y="57"/>
                  <a:pt x="117" y="55"/>
                  <a:pt x="114" y="53"/>
                </a:cubicBezTo>
                <a:cubicBezTo>
                  <a:pt x="116" y="47"/>
                  <a:pt x="119" y="41"/>
                  <a:pt x="121" y="36"/>
                </a:cubicBezTo>
                <a:cubicBezTo>
                  <a:pt x="124" y="29"/>
                  <a:pt x="127" y="22"/>
                  <a:pt x="126" y="15"/>
                </a:cubicBezTo>
                <a:cubicBezTo>
                  <a:pt x="126" y="12"/>
                  <a:pt x="125" y="9"/>
                  <a:pt x="124" y="6"/>
                </a:cubicBezTo>
                <a:cubicBezTo>
                  <a:pt x="122" y="4"/>
                  <a:pt x="119" y="3"/>
                  <a:pt x="116" y="4"/>
                </a:cubicBezTo>
                <a:cubicBezTo>
                  <a:pt x="111" y="5"/>
                  <a:pt x="108" y="12"/>
                  <a:pt x="103" y="12"/>
                </a:cubicBezTo>
                <a:cubicBezTo>
                  <a:pt x="107" y="12"/>
                  <a:pt x="113" y="14"/>
                  <a:pt x="114" y="18"/>
                </a:cubicBezTo>
                <a:cubicBezTo>
                  <a:pt x="117" y="24"/>
                  <a:pt x="109" y="38"/>
                  <a:pt x="107" y="44"/>
                </a:cubicBezTo>
                <a:cubicBezTo>
                  <a:pt x="107" y="45"/>
                  <a:pt x="107" y="45"/>
                  <a:pt x="107" y="45"/>
                </a:cubicBezTo>
                <a:cubicBezTo>
                  <a:pt x="102" y="41"/>
                  <a:pt x="98" y="36"/>
                  <a:pt x="95" y="31"/>
                </a:cubicBezTo>
                <a:cubicBezTo>
                  <a:pt x="86" y="20"/>
                  <a:pt x="77" y="9"/>
                  <a:pt x="63" y="6"/>
                </a:cubicBezTo>
                <a:cubicBezTo>
                  <a:pt x="54" y="3"/>
                  <a:pt x="45" y="6"/>
                  <a:pt x="35" y="7"/>
                </a:cubicBezTo>
                <a:cubicBezTo>
                  <a:pt x="26" y="8"/>
                  <a:pt x="15" y="7"/>
                  <a:pt x="8" y="0"/>
                </a:cubicBezTo>
                <a:cubicBezTo>
                  <a:pt x="6" y="3"/>
                  <a:pt x="7" y="7"/>
                  <a:pt x="8" y="10"/>
                </a:cubicBezTo>
                <a:cubicBezTo>
                  <a:pt x="9" y="14"/>
                  <a:pt x="12" y="17"/>
                  <a:pt x="16" y="18"/>
                </a:cubicBezTo>
                <a:cubicBezTo>
                  <a:pt x="18" y="18"/>
                  <a:pt x="20" y="18"/>
                  <a:pt x="23" y="19"/>
                </a:cubicBezTo>
                <a:cubicBezTo>
                  <a:pt x="25" y="20"/>
                  <a:pt x="27" y="22"/>
                  <a:pt x="27" y="25"/>
                </a:cubicBezTo>
                <a:cubicBezTo>
                  <a:pt x="37" y="18"/>
                  <a:pt x="49" y="14"/>
                  <a:pt x="61" y="17"/>
                </a:cubicBezTo>
                <a:cubicBezTo>
                  <a:pt x="73" y="19"/>
                  <a:pt x="83" y="27"/>
                  <a:pt x="90" y="37"/>
                </a:cubicBezTo>
                <a:cubicBezTo>
                  <a:pt x="95" y="45"/>
                  <a:pt x="97" y="54"/>
                  <a:pt x="103" y="61"/>
                </a:cubicBezTo>
                <a:cubicBezTo>
                  <a:pt x="103" y="64"/>
                  <a:pt x="104" y="67"/>
                  <a:pt x="106" y="70"/>
                </a:cubicBezTo>
                <a:cubicBezTo>
                  <a:pt x="110" y="79"/>
                  <a:pt x="121" y="82"/>
                  <a:pt x="130" y="84"/>
                </a:cubicBezTo>
                <a:cubicBezTo>
                  <a:pt x="140" y="86"/>
                  <a:pt x="150" y="89"/>
                  <a:pt x="155" y="97"/>
                </a:cubicBezTo>
                <a:cubicBezTo>
                  <a:pt x="156" y="98"/>
                  <a:pt x="157" y="100"/>
                  <a:pt x="158" y="101"/>
                </a:cubicBezTo>
                <a:cubicBezTo>
                  <a:pt x="155" y="100"/>
                  <a:pt x="151" y="100"/>
                  <a:pt x="147" y="101"/>
                </a:cubicBezTo>
                <a:cubicBezTo>
                  <a:pt x="126" y="94"/>
                  <a:pt x="126" y="94"/>
                  <a:pt x="126" y="94"/>
                </a:cubicBezTo>
                <a:cubicBezTo>
                  <a:pt x="126" y="94"/>
                  <a:pt x="122" y="86"/>
                  <a:pt x="111" y="83"/>
                </a:cubicBezTo>
                <a:cubicBezTo>
                  <a:pt x="99" y="79"/>
                  <a:pt x="96" y="70"/>
                  <a:pt x="96" y="70"/>
                </a:cubicBezTo>
                <a:cubicBezTo>
                  <a:pt x="96" y="70"/>
                  <a:pt x="93" y="62"/>
                  <a:pt x="91" y="63"/>
                </a:cubicBezTo>
                <a:cubicBezTo>
                  <a:pt x="90" y="64"/>
                  <a:pt x="79" y="64"/>
                  <a:pt x="79" y="67"/>
                </a:cubicBezTo>
                <a:cubicBezTo>
                  <a:pt x="79" y="69"/>
                  <a:pt x="81" y="70"/>
                  <a:pt x="81" y="70"/>
                </a:cubicBezTo>
                <a:cubicBezTo>
                  <a:pt x="79" y="76"/>
                  <a:pt x="79" y="76"/>
                  <a:pt x="79" y="76"/>
                </a:cubicBezTo>
                <a:cubicBezTo>
                  <a:pt x="85" y="76"/>
                  <a:pt x="85" y="76"/>
                  <a:pt x="85" y="76"/>
                </a:cubicBezTo>
                <a:cubicBezTo>
                  <a:pt x="90" y="76"/>
                  <a:pt x="90" y="76"/>
                  <a:pt x="90" y="76"/>
                </a:cubicBezTo>
                <a:cubicBezTo>
                  <a:pt x="93" y="79"/>
                  <a:pt x="96" y="84"/>
                  <a:pt x="99" y="87"/>
                </a:cubicBezTo>
                <a:cubicBezTo>
                  <a:pt x="105" y="92"/>
                  <a:pt x="107" y="100"/>
                  <a:pt x="117" y="101"/>
                </a:cubicBezTo>
                <a:cubicBezTo>
                  <a:pt x="118" y="102"/>
                  <a:pt x="118" y="102"/>
                  <a:pt x="118" y="102"/>
                </a:cubicBezTo>
                <a:cubicBezTo>
                  <a:pt x="113" y="102"/>
                  <a:pt x="93" y="103"/>
                  <a:pt x="87" y="103"/>
                </a:cubicBezTo>
                <a:cubicBezTo>
                  <a:pt x="81" y="103"/>
                  <a:pt x="73" y="103"/>
                  <a:pt x="73" y="103"/>
                </a:cubicBezTo>
                <a:cubicBezTo>
                  <a:pt x="73" y="103"/>
                  <a:pt x="69" y="100"/>
                  <a:pt x="63" y="101"/>
                </a:cubicBezTo>
                <a:cubicBezTo>
                  <a:pt x="57" y="102"/>
                  <a:pt x="63" y="107"/>
                  <a:pt x="63" y="107"/>
                </a:cubicBezTo>
                <a:cubicBezTo>
                  <a:pt x="63" y="107"/>
                  <a:pt x="59" y="113"/>
                  <a:pt x="61" y="116"/>
                </a:cubicBezTo>
                <a:cubicBezTo>
                  <a:pt x="62" y="119"/>
                  <a:pt x="76" y="113"/>
                  <a:pt x="76" y="113"/>
                </a:cubicBezTo>
                <a:cubicBezTo>
                  <a:pt x="76" y="113"/>
                  <a:pt x="88" y="116"/>
                  <a:pt x="97" y="119"/>
                </a:cubicBezTo>
                <a:cubicBezTo>
                  <a:pt x="107" y="122"/>
                  <a:pt x="117" y="113"/>
                  <a:pt x="117" y="113"/>
                </a:cubicBezTo>
                <a:cubicBezTo>
                  <a:pt x="128" y="122"/>
                  <a:pt x="128" y="122"/>
                  <a:pt x="128" y="122"/>
                </a:cubicBezTo>
                <a:cubicBezTo>
                  <a:pt x="126" y="123"/>
                  <a:pt x="125" y="125"/>
                  <a:pt x="123" y="126"/>
                </a:cubicBezTo>
                <a:cubicBezTo>
                  <a:pt x="115" y="132"/>
                  <a:pt x="104" y="134"/>
                  <a:pt x="95" y="130"/>
                </a:cubicBezTo>
                <a:cubicBezTo>
                  <a:pt x="96" y="133"/>
                  <a:pt x="97" y="136"/>
                  <a:pt x="98" y="138"/>
                </a:cubicBezTo>
                <a:cubicBezTo>
                  <a:pt x="98" y="140"/>
                  <a:pt x="99" y="141"/>
                  <a:pt x="100" y="141"/>
                </a:cubicBezTo>
                <a:cubicBezTo>
                  <a:pt x="101" y="142"/>
                  <a:pt x="102" y="141"/>
                  <a:pt x="103" y="141"/>
                </a:cubicBezTo>
                <a:cubicBezTo>
                  <a:pt x="107" y="140"/>
                  <a:pt x="111" y="138"/>
                  <a:pt x="115" y="136"/>
                </a:cubicBezTo>
                <a:cubicBezTo>
                  <a:pt x="120" y="135"/>
                  <a:pt x="125" y="133"/>
                  <a:pt x="129" y="129"/>
                </a:cubicBezTo>
                <a:cubicBezTo>
                  <a:pt x="130" y="128"/>
                  <a:pt x="130" y="127"/>
                  <a:pt x="131" y="126"/>
                </a:cubicBezTo>
                <a:cubicBezTo>
                  <a:pt x="134" y="128"/>
                  <a:pt x="134" y="128"/>
                  <a:pt x="134" y="128"/>
                </a:cubicBezTo>
                <a:cubicBezTo>
                  <a:pt x="131" y="136"/>
                  <a:pt x="120" y="152"/>
                  <a:pt x="120" y="152"/>
                </a:cubicBezTo>
                <a:cubicBezTo>
                  <a:pt x="120" y="152"/>
                  <a:pt x="103" y="151"/>
                  <a:pt x="96" y="158"/>
                </a:cubicBezTo>
                <a:cubicBezTo>
                  <a:pt x="90" y="164"/>
                  <a:pt x="85" y="179"/>
                  <a:pt x="77" y="188"/>
                </a:cubicBezTo>
                <a:cubicBezTo>
                  <a:pt x="74" y="190"/>
                  <a:pt x="71" y="190"/>
                  <a:pt x="67" y="190"/>
                </a:cubicBezTo>
                <a:cubicBezTo>
                  <a:pt x="65" y="190"/>
                  <a:pt x="62" y="189"/>
                  <a:pt x="60" y="191"/>
                </a:cubicBezTo>
                <a:cubicBezTo>
                  <a:pt x="59" y="192"/>
                  <a:pt x="58" y="193"/>
                  <a:pt x="58" y="195"/>
                </a:cubicBezTo>
                <a:cubicBezTo>
                  <a:pt x="58" y="196"/>
                  <a:pt x="59" y="197"/>
                  <a:pt x="59" y="197"/>
                </a:cubicBezTo>
                <a:cubicBezTo>
                  <a:pt x="56" y="197"/>
                  <a:pt x="53" y="198"/>
                  <a:pt x="51" y="202"/>
                </a:cubicBezTo>
                <a:cubicBezTo>
                  <a:pt x="45" y="211"/>
                  <a:pt x="45" y="217"/>
                  <a:pt x="34" y="222"/>
                </a:cubicBezTo>
                <a:cubicBezTo>
                  <a:pt x="23" y="227"/>
                  <a:pt x="22" y="218"/>
                  <a:pt x="17" y="222"/>
                </a:cubicBezTo>
                <a:cubicBezTo>
                  <a:pt x="13" y="226"/>
                  <a:pt x="14" y="233"/>
                  <a:pt x="11" y="235"/>
                </a:cubicBezTo>
                <a:cubicBezTo>
                  <a:pt x="7" y="238"/>
                  <a:pt x="0" y="241"/>
                  <a:pt x="2" y="246"/>
                </a:cubicBezTo>
                <a:cubicBezTo>
                  <a:pt x="3" y="250"/>
                  <a:pt x="12" y="254"/>
                  <a:pt x="14" y="252"/>
                </a:cubicBezTo>
                <a:cubicBezTo>
                  <a:pt x="16" y="250"/>
                  <a:pt x="11" y="246"/>
                  <a:pt x="11" y="246"/>
                </a:cubicBezTo>
                <a:cubicBezTo>
                  <a:pt x="65" y="216"/>
                  <a:pt x="65" y="216"/>
                  <a:pt x="65" y="216"/>
                </a:cubicBezTo>
                <a:cubicBezTo>
                  <a:pt x="65" y="217"/>
                  <a:pt x="66" y="219"/>
                  <a:pt x="67" y="220"/>
                </a:cubicBezTo>
                <a:cubicBezTo>
                  <a:pt x="69" y="221"/>
                  <a:pt x="70" y="221"/>
                  <a:pt x="72" y="220"/>
                </a:cubicBezTo>
                <a:cubicBezTo>
                  <a:pt x="73" y="220"/>
                  <a:pt x="75" y="218"/>
                  <a:pt x="76" y="217"/>
                </a:cubicBezTo>
                <a:cubicBezTo>
                  <a:pt x="82" y="211"/>
                  <a:pt x="89" y="205"/>
                  <a:pt x="96" y="198"/>
                </a:cubicBezTo>
                <a:cubicBezTo>
                  <a:pt x="98" y="197"/>
                  <a:pt x="98" y="197"/>
                  <a:pt x="98" y="197"/>
                </a:cubicBezTo>
                <a:cubicBezTo>
                  <a:pt x="100" y="203"/>
                  <a:pt x="111" y="203"/>
                  <a:pt x="113" y="200"/>
                </a:cubicBezTo>
                <a:cubicBezTo>
                  <a:pt x="116" y="197"/>
                  <a:pt x="123" y="189"/>
                  <a:pt x="132" y="189"/>
                </a:cubicBezTo>
                <a:cubicBezTo>
                  <a:pt x="141" y="188"/>
                  <a:pt x="158" y="198"/>
                  <a:pt x="165" y="198"/>
                </a:cubicBezTo>
                <a:cubicBezTo>
                  <a:pt x="169" y="197"/>
                  <a:pt x="185" y="189"/>
                  <a:pt x="193" y="184"/>
                </a:cubicBezTo>
                <a:cubicBezTo>
                  <a:pt x="194" y="185"/>
                  <a:pt x="196" y="186"/>
                  <a:pt x="197" y="186"/>
                </a:cubicBezTo>
                <a:cubicBezTo>
                  <a:pt x="200" y="185"/>
                  <a:pt x="203" y="184"/>
                  <a:pt x="204" y="181"/>
                </a:cubicBezTo>
                <a:cubicBezTo>
                  <a:pt x="204" y="178"/>
                  <a:pt x="203" y="175"/>
                  <a:pt x="201" y="172"/>
                </a:cubicBezTo>
                <a:cubicBezTo>
                  <a:pt x="198" y="168"/>
                  <a:pt x="193" y="165"/>
                  <a:pt x="187" y="164"/>
                </a:cubicBezTo>
                <a:close/>
                <a:moveTo>
                  <a:pt x="200" y="114"/>
                </a:moveTo>
                <a:cubicBezTo>
                  <a:pt x="200" y="115"/>
                  <a:pt x="200" y="116"/>
                  <a:pt x="200" y="116"/>
                </a:cubicBezTo>
                <a:cubicBezTo>
                  <a:pt x="200" y="116"/>
                  <a:pt x="197" y="114"/>
                  <a:pt x="197" y="110"/>
                </a:cubicBezTo>
                <a:cubicBezTo>
                  <a:pt x="197" y="110"/>
                  <a:pt x="200" y="112"/>
                  <a:pt x="200" y="114"/>
                </a:cubicBezTo>
                <a:close/>
                <a:moveTo>
                  <a:pt x="140" y="84"/>
                </a:moveTo>
                <a:cubicBezTo>
                  <a:pt x="133" y="82"/>
                  <a:pt x="125" y="81"/>
                  <a:pt x="119" y="76"/>
                </a:cubicBezTo>
                <a:cubicBezTo>
                  <a:pt x="117" y="74"/>
                  <a:pt x="115" y="71"/>
                  <a:pt x="114" y="67"/>
                </a:cubicBezTo>
                <a:cubicBezTo>
                  <a:pt x="121" y="70"/>
                  <a:pt x="128" y="71"/>
                  <a:pt x="135" y="73"/>
                </a:cubicBezTo>
                <a:cubicBezTo>
                  <a:pt x="146" y="76"/>
                  <a:pt x="158" y="82"/>
                  <a:pt x="160" y="93"/>
                </a:cubicBezTo>
                <a:cubicBezTo>
                  <a:pt x="160" y="94"/>
                  <a:pt x="160" y="96"/>
                  <a:pt x="160" y="97"/>
                </a:cubicBezTo>
                <a:cubicBezTo>
                  <a:pt x="155" y="91"/>
                  <a:pt x="148" y="86"/>
                  <a:pt x="140" y="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0C8FB9-2F9D-48FA-8110-FB350205C8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77" y="1770090"/>
            <a:ext cx="3838264" cy="3838264"/>
          </a:xfrm>
          <a:prstGeom prst="rect">
            <a:avLst/>
          </a:prstGeom>
        </p:spPr>
      </p:pic>
      <p:sp>
        <p:nvSpPr>
          <p:cNvPr id="38" name="Google Shape;130;p2">
            <a:extLst>
              <a:ext uri="{FF2B5EF4-FFF2-40B4-BE49-F238E27FC236}">
                <a16:creationId xmlns:a16="http://schemas.microsoft.com/office/drawing/2014/main" id="{DEA07FD4-8BE2-4C95-8FAB-3951BA365420}"/>
              </a:ext>
            </a:extLst>
          </p:cNvPr>
          <p:cNvSpPr/>
          <p:nvPr/>
        </p:nvSpPr>
        <p:spPr>
          <a:xfrm>
            <a:off x="5208434" y="2177729"/>
            <a:ext cx="2901453" cy="942525"/>
          </a:xfrm>
          <a:prstGeom prst="frame">
            <a:avLst>
              <a:gd name="adj1" fmla="val 443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130;p2">
            <a:extLst>
              <a:ext uri="{FF2B5EF4-FFF2-40B4-BE49-F238E27FC236}">
                <a16:creationId xmlns:a16="http://schemas.microsoft.com/office/drawing/2014/main" id="{4E071DE6-B1BB-4CAD-B95D-0E1190302ADC}"/>
              </a:ext>
            </a:extLst>
          </p:cNvPr>
          <p:cNvSpPr/>
          <p:nvPr/>
        </p:nvSpPr>
        <p:spPr>
          <a:xfrm>
            <a:off x="470129" y="1566042"/>
            <a:ext cx="4228689" cy="4231955"/>
          </a:xfrm>
          <a:prstGeom prst="frame">
            <a:avLst>
              <a:gd name="adj1" fmla="val 443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1B88739-EB33-4B23-B4DC-F0D65AF0E963}"/>
              </a:ext>
            </a:extLst>
          </p:cNvPr>
          <p:cNvSpPr/>
          <p:nvPr/>
        </p:nvSpPr>
        <p:spPr>
          <a:xfrm>
            <a:off x="5220466" y="4087188"/>
            <a:ext cx="2854963" cy="1163514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26DD48-A6A2-4063-B9CD-587AA55C8530}"/>
              </a:ext>
            </a:extLst>
          </p:cNvPr>
          <p:cNvSpPr txBox="1"/>
          <p:nvPr/>
        </p:nvSpPr>
        <p:spPr>
          <a:xfrm>
            <a:off x="5241570" y="4127122"/>
            <a:ext cx="279854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NtMotoyaKyotai" panose="02020300000000000000"/>
                <a:cs typeface="Arial" panose="020B0604020202020204" pitchFamily="34" charset="0"/>
              </a:rPr>
              <a:t>HÁN VIỆT</a:t>
            </a:r>
          </a:p>
          <a:p>
            <a:pPr algn="ctr"/>
            <a:r>
              <a:rPr lang="en-US" sz="4000" dirty="0">
                <a:solidFill>
                  <a:srgbClr val="7030A0"/>
                </a:solidFill>
                <a:latin typeface="Arial" panose="020B0604020202020204" pitchFamily="34" charset="0"/>
                <a:ea typeface="NtMotoyaKyotai" panose="02020300000000000000"/>
                <a:cs typeface="Arial" panose="020B0604020202020204" pitchFamily="34" charset="0"/>
              </a:rPr>
              <a:t>PHẨM</a:t>
            </a:r>
          </a:p>
        </p:txBody>
      </p:sp>
      <p:sp>
        <p:nvSpPr>
          <p:cNvPr id="30" name="Freeform 40">
            <a:extLst>
              <a:ext uri="{FF2B5EF4-FFF2-40B4-BE49-F238E27FC236}">
                <a16:creationId xmlns:a16="http://schemas.microsoft.com/office/drawing/2014/main" id="{07F66DDB-9E8F-419B-BA82-84D6C144D253}"/>
              </a:ext>
            </a:extLst>
          </p:cNvPr>
          <p:cNvSpPr>
            <a:spLocks noEditPoints="1"/>
          </p:cNvSpPr>
          <p:nvPr/>
        </p:nvSpPr>
        <p:spPr bwMode="auto">
          <a:xfrm>
            <a:off x="-2845" y="861757"/>
            <a:ext cx="860337" cy="1065570"/>
          </a:xfrm>
          <a:custGeom>
            <a:avLst/>
            <a:gdLst>
              <a:gd name="T0" fmla="*/ 154 w 205"/>
              <a:gd name="T1" fmla="*/ 161 h 254"/>
              <a:gd name="T2" fmla="*/ 170 w 205"/>
              <a:gd name="T3" fmla="*/ 150 h 254"/>
              <a:gd name="T4" fmla="*/ 178 w 205"/>
              <a:gd name="T5" fmla="*/ 145 h 254"/>
              <a:gd name="T6" fmla="*/ 180 w 205"/>
              <a:gd name="T7" fmla="*/ 133 h 254"/>
              <a:gd name="T8" fmla="*/ 181 w 205"/>
              <a:gd name="T9" fmla="*/ 121 h 254"/>
              <a:gd name="T10" fmla="*/ 197 w 205"/>
              <a:gd name="T11" fmla="*/ 123 h 254"/>
              <a:gd name="T12" fmla="*/ 201 w 205"/>
              <a:gd name="T13" fmla="*/ 118 h 254"/>
              <a:gd name="T14" fmla="*/ 203 w 205"/>
              <a:gd name="T15" fmla="*/ 114 h 254"/>
              <a:gd name="T16" fmla="*/ 204 w 205"/>
              <a:gd name="T17" fmla="*/ 104 h 254"/>
              <a:gd name="T18" fmla="*/ 185 w 205"/>
              <a:gd name="T19" fmla="*/ 93 h 254"/>
              <a:gd name="T20" fmla="*/ 180 w 205"/>
              <a:gd name="T21" fmla="*/ 97 h 254"/>
              <a:gd name="T22" fmla="*/ 173 w 205"/>
              <a:gd name="T23" fmla="*/ 106 h 254"/>
              <a:gd name="T24" fmla="*/ 164 w 205"/>
              <a:gd name="T25" fmla="*/ 86 h 254"/>
              <a:gd name="T26" fmla="*/ 124 w 205"/>
              <a:gd name="T27" fmla="*/ 59 h 254"/>
              <a:gd name="T28" fmla="*/ 121 w 205"/>
              <a:gd name="T29" fmla="*/ 36 h 254"/>
              <a:gd name="T30" fmla="*/ 124 w 205"/>
              <a:gd name="T31" fmla="*/ 6 h 254"/>
              <a:gd name="T32" fmla="*/ 103 w 205"/>
              <a:gd name="T33" fmla="*/ 12 h 254"/>
              <a:gd name="T34" fmla="*/ 107 w 205"/>
              <a:gd name="T35" fmla="*/ 44 h 254"/>
              <a:gd name="T36" fmla="*/ 95 w 205"/>
              <a:gd name="T37" fmla="*/ 31 h 254"/>
              <a:gd name="T38" fmla="*/ 35 w 205"/>
              <a:gd name="T39" fmla="*/ 7 h 254"/>
              <a:gd name="T40" fmla="*/ 8 w 205"/>
              <a:gd name="T41" fmla="*/ 10 h 254"/>
              <a:gd name="T42" fmla="*/ 23 w 205"/>
              <a:gd name="T43" fmla="*/ 19 h 254"/>
              <a:gd name="T44" fmla="*/ 61 w 205"/>
              <a:gd name="T45" fmla="*/ 17 h 254"/>
              <a:gd name="T46" fmla="*/ 103 w 205"/>
              <a:gd name="T47" fmla="*/ 61 h 254"/>
              <a:gd name="T48" fmla="*/ 130 w 205"/>
              <a:gd name="T49" fmla="*/ 84 h 254"/>
              <a:gd name="T50" fmla="*/ 158 w 205"/>
              <a:gd name="T51" fmla="*/ 101 h 254"/>
              <a:gd name="T52" fmla="*/ 126 w 205"/>
              <a:gd name="T53" fmla="*/ 94 h 254"/>
              <a:gd name="T54" fmla="*/ 96 w 205"/>
              <a:gd name="T55" fmla="*/ 70 h 254"/>
              <a:gd name="T56" fmla="*/ 79 w 205"/>
              <a:gd name="T57" fmla="*/ 67 h 254"/>
              <a:gd name="T58" fmla="*/ 79 w 205"/>
              <a:gd name="T59" fmla="*/ 76 h 254"/>
              <a:gd name="T60" fmla="*/ 90 w 205"/>
              <a:gd name="T61" fmla="*/ 76 h 254"/>
              <a:gd name="T62" fmla="*/ 117 w 205"/>
              <a:gd name="T63" fmla="*/ 101 h 254"/>
              <a:gd name="T64" fmla="*/ 87 w 205"/>
              <a:gd name="T65" fmla="*/ 103 h 254"/>
              <a:gd name="T66" fmla="*/ 63 w 205"/>
              <a:gd name="T67" fmla="*/ 101 h 254"/>
              <a:gd name="T68" fmla="*/ 61 w 205"/>
              <a:gd name="T69" fmla="*/ 116 h 254"/>
              <a:gd name="T70" fmla="*/ 97 w 205"/>
              <a:gd name="T71" fmla="*/ 119 h 254"/>
              <a:gd name="T72" fmla="*/ 128 w 205"/>
              <a:gd name="T73" fmla="*/ 122 h 254"/>
              <a:gd name="T74" fmla="*/ 95 w 205"/>
              <a:gd name="T75" fmla="*/ 130 h 254"/>
              <a:gd name="T76" fmla="*/ 100 w 205"/>
              <a:gd name="T77" fmla="*/ 141 h 254"/>
              <a:gd name="T78" fmla="*/ 115 w 205"/>
              <a:gd name="T79" fmla="*/ 136 h 254"/>
              <a:gd name="T80" fmla="*/ 131 w 205"/>
              <a:gd name="T81" fmla="*/ 126 h 254"/>
              <a:gd name="T82" fmla="*/ 120 w 205"/>
              <a:gd name="T83" fmla="*/ 152 h 254"/>
              <a:gd name="T84" fmla="*/ 77 w 205"/>
              <a:gd name="T85" fmla="*/ 188 h 254"/>
              <a:gd name="T86" fmla="*/ 60 w 205"/>
              <a:gd name="T87" fmla="*/ 191 h 254"/>
              <a:gd name="T88" fmla="*/ 59 w 205"/>
              <a:gd name="T89" fmla="*/ 197 h 254"/>
              <a:gd name="T90" fmla="*/ 34 w 205"/>
              <a:gd name="T91" fmla="*/ 222 h 254"/>
              <a:gd name="T92" fmla="*/ 11 w 205"/>
              <a:gd name="T93" fmla="*/ 235 h 254"/>
              <a:gd name="T94" fmla="*/ 14 w 205"/>
              <a:gd name="T95" fmla="*/ 252 h 254"/>
              <a:gd name="T96" fmla="*/ 65 w 205"/>
              <a:gd name="T97" fmla="*/ 216 h 254"/>
              <a:gd name="T98" fmla="*/ 72 w 205"/>
              <a:gd name="T99" fmla="*/ 220 h 254"/>
              <a:gd name="T100" fmla="*/ 96 w 205"/>
              <a:gd name="T101" fmla="*/ 198 h 254"/>
              <a:gd name="T102" fmla="*/ 113 w 205"/>
              <a:gd name="T103" fmla="*/ 200 h 254"/>
              <a:gd name="T104" fmla="*/ 165 w 205"/>
              <a:gd name="T105" fmla="*/ 198 h 254"/>
              <a:gd name="T106" fmla="*/ 197 w 205"/>
              <a:gd name="T107" fmla="*/ 186 h 254"/>
              <a:gd name="T108" fmla="*/ 201 w 205"/>
              <a:gd name="T109" fmla="*/ 172 h 254"/>
              <a:gd name="T110" fmla="*/ 200 w 205"/>
              <a:gd name="T111" fmla="*/ 114 h 254"/>
              <a:gd name="T112" fmla="*/ 197 w 205"/>
              <a:gd name="T113" fmla="*/ 110 h 254"/>
              <a:gd name="T114" fmla="*/ 140 w 205"/>
              <a:gd name="T115" fmla="*/ 84 h 254"/>
              <a:gd name="T116" fmla="*/ 114 w 205"/>
              <a:gd name="T117" fmla="*/ 67 h 254"/>
              <a:gd name="T118" fmla="*/ 160 w 205"/>
              <a:gd name="T119" fmla="*/ 93 h 254"/>
              <a:gd name="T120" fmla="*/ 140 w 205"/>
              <a:gd name="T121" fmla="*/ 8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05" h="254">
                <a:moveTo>
                  <a:pt x="187" y="164"/>
                </a:moveTo>
                <a:cubicBezTo>
                  <a:pt x="182" y="162"/>
                  <a:pt x="167" y="162"/>
                  <a:pt x="154" y="161"/>
                </a:cubicBezTo>
                <a:cubicBezTo>
                  <a:pt x="160" y="157"/>
                  <a:pt x="166" y="152"/>
                  <a:pt x="169" y="151"/>
                </a:cubicBezTo>
                <a:cubicBezTo>
                  <a:pt x="169" y="151"/>
                  <a:pt x="169" y="150"/>
                  <a:pt x="170" y="150"/>
                </a:cubicBezTo>
                <a:cubicBezTo>
                  <a:pt x="171" y="150"/>
                  <a:pt x="172" y="149"/>
                  <a:pt x="173" y="149"/>
                </a:cubicBezTo>
                <a:cubicBezTo>
                  <a:pt x="175" y="148"/>
                  <a:pt x="177" y="147"/>
                  <a:pt x="178" y="145"/>
                </a:cubicBezTo>
                <a:cubicBezTo>
                  <a:pt x="178" y="143"/>
                  <a:pt x="177" y="141"/>
                  <a:pt x="178" y="139"/>
                </a:cubicBezTo>
                <a:cubicBezTo>
                  <a:pt x="178" y="137"/>
                  <a:pt x="179" y="135"/>
                  <a:pt x="180" y="133"/>
                </a:cubicBezTo>
                <a:cubicBezTo>
                  <a:pt x="181" y="130"/>
                  <a:pt x="180" y="127"/>
                  <a:pt x="178" y="124"/>
                </a:cubicBezTo>
                <a:cubicBezTo>
                  <a:pt x="181" y="121"/>
                  <a:pt x="181" y="121"/>
                  <a:pt x="181" y="121"/>
                </a:cubicBezTo>
                <a:cubicBezTo>
                  <a:pt x="181" y="121"/>
                  <a:pt x="189" y="128"/>
                  <a:pt x="192" y="128"/>
                </a:cubicBezTo>
                <a:cubicBezTo>
                  <a:pt x="193" y="128"/>
                  <a:pt x="195" y="126"/>
                  <a:pt x="197" y="123"/>
                </a:cubicBezTo>
                <a:cubicBezTo>
                  <a:pt x="198" y="123"/>
                  <a:pt x="199" y="124"/>
                  <a:pt x="200" y="123"/>
                </a:cubicBezTo>
                <a:cubicBezTo>
                  <a:pt x="200" y="123"/>
                  <a:pt x="201" y="120"/>
                  <a:pt x="201" y="118"/>
                </a:cubicBezTo>
                <a:cubicBezTo>
                  <a:pt x="201" y="119"/>
                  <a:pt x="201" y="119"/>
                  <a:pt x="201" y="119"/>
                </a:cubicBezTo>
                <a:cubicBezTo>
                  <a:pt x="203" y="117"/>
                  <a:pt x="203" y="114"/>
                  <a:pt x="203" y="114"/>
                </a:cubicBezTo>
                <a:cubicBezTo>
                  <a:pt x="203" y="113"/>
                  <a:pt x="203" y="113"/>
                  <a:pt x="203" y="113"/>
                </a:cubicBezTo>
                <a:cubicBezTo>
                  <a:pt x="204" y="110"/>
                  <a:pt x="205" y="106"/>
                  <a:pt x="204" y="104"/>
                </a:cubicBezTo>
                <a:cubicBezTo>
                  <a:pt x="201" y="96"/>
                  <a:pt x="195" y="88"/>
                  <a:pt x="190" y="90"/>
                </a:cubicBezTo>
                <a:cubicBezTo>
                  <a:pt x="189" y="90"/>
                  <a:pt x="187" y="92"/>
                  <a:pt x="185" y="93"/>
                </a:cubicBezTo>
                <a:cubicBezTo>
                  <a:pt x="185" y="93"/>
                  <a:pt x="185" y="92"/>
                  <a:pt x="184" y="92"/>
                </a:cubicBezTo>
                <a:cubicBezTo>
                  <a:pt x="182" y="92"/>
                  <a:pt x="180" y="97"/>
                  <a:pt x="180" y="97"/>
                </a:cubicBezTo>
                <a:cubicBezTo>
                  <a:pt x="180" y="97"/>
                  <a:pt x="180" y="98"/>
                  <a:pt x="181" y="98"/>
                </a:cubicBezTo>
                <a:cubicBezTo>
                  <a:pt x="177" y="102"/>
                  <a:pt x="173" y="106"/>
                  <a:pt x="173" y="106"/>
                </a:cubicBezTo>
                <a:cubicBezTo>
                  <a:pt x="172" y="107"/>
                  <a:pt x="172" y="107"/>
                  <a:pt x="172" y="107"/>
                </a:cubicBezTo>
                <a:cubicBezTo>
                  <a:pt x="170" y="100"/>
                  <a:pt x="168" y="93"/>
                  <a:pt x="164" y="86"/>
                </a:cubicBezTo>
                <a:cubicBezTo>
                  <a:pt x="160" y="77"/>
                  <a:pt x="154" y="69"/>
                  <a:pt x="145" y="65"/>
                </a:cubicBezTo>
                <a:cubicBezTo>
                  <a:pt x="138" y="62"/>
                  <a:pt x="131" y="61"/>
                  <a:pt x="124" y="59"/>
                </a:cubicBezTo>
                <a:cubicBezTo>
                  <a:pt x="120" y="57"/>
                  <a:pt x="117" y="55"/>
                  <a:pt x="114" y="53"/>
                </a:cubicBezTo>
                <a:cubicBezTo>
                  <a:pt x="116" y="47"/>
                  <a:pt x="119" y="41"/>
                  <a:pt x="121" y="36"/>
                </a:cubicBezTo>
                <a:cubicBezTo>
                  <a:pt x="124" y="29"/>
                  <a:pt x="127" y="22"/>
                  <a:pt x="126" y="15"/>
                </a:cubicBezTo>
                <a:cubicBezTo>
                  <a:pt x="126" y="12"/>
                  <a:pt x="125" y="9"/>
                  <a:pt x="124" y="6"/>
                </a:cubicBezTo>
                <a:cubicBezTo>
                  <a:pt x="122" y="4"/>
                  <a:pt x="119" y="3"/>
                  <a:pt x="116" y="4"/>
                </a:cubicBezTo>
                <a:cubicBezTo>
                  <a:pt x="111" y="5"/>
                  <a:pt x="108" y="12"/>
                  <a:pt x="103" y="12"/>
                </a:cubicBezTo>
                <a:cubicBezTo>
                  <a:pt x="107" y="12"/>
                  <a:pt x="113" y="14"/>
                  <a:pt x="114" y="18"/>
                </a:cubicBezTo>
                <a:cubicBezTo>
                  <a:pt x="117" y="24"/>
                  <a:pt x="109" y="38"/>
                  <a:pt x="107" y="44"/>
                </a:cubicBezTo>
                <a:cubicBezTo>
                  <a:pt x="107" y="45"/>
                  <a:pt x="107" y="45"/>
                  <a:pt x="107" y="45"/>
                </a:cubicBezTo>
                <a:cubicBezTo>
                  <a:pt x="102" y="41"/>
                  <a:pt x="98" y="36"/>
                  <a:pt x="95" y="31"/>
                </a:cubicBezTo>
                <a:cubicBezTo>
                  <a:pt x="86" y="20"/>
                  <a:pt x="77" y="9"/>
                  <a:pt x="63" y="6"/>
                </a:cubicBezTo>
                <a:cubicBezTo>
                  <a:pt x="54" y="3"/>
                  <a:pt x="45" y="6"/>
                  <a:pt x="35" y="7"/>
                </a:cubicBezTo>
                <a:cubicBezTo>
                  <a:pt x="26" y="8"/>
                  <a:pt x="15" y="7"/>
                  <a:pt x="8" y="0"/>
                </a:cubicBezTo>
                <a:cubicBezTo>
                  <a:pt x="6" y="3"/>
                  <a:pt x="7" y="7"/>
                  <a:pt x="8" y="10"/>
                </a:cubicBezTo>
                <a:cubicBezTo>
                  <a:pt x="9" y="14"/>
                  <a:pt x="12" y="17"/>
                  <a:pt x="16" y="18"/>
                </a:cubicBezTo>
                <a:cubicBezTo>
                  <a:pt x="18" y="18"/>
                  <a:pt x="20" y="18"/>
                  <a:pt x="23" y="19"/>
                </a:cubicBezTo>
                <a:cubicBezTo>
                  <a:pt x="25" y="20"/>
                  <a:pt x="27" y="22"/>
                  <a:pt x="27" y="25"/>
                </a:cubicBezTo>
                <a:cubicBezTo>
                  <a:pt x="37" y="18"/>
                  <a:pt x="49" y="14"/>
                  <a:pt x="61" y="17"/>
                </a:cubicBezTo>
                <a:cubicBezTo>
                  <a:pt x="73" y="19"/>
                  <a:pt x="83" y="27"/>
                  <a:pt x="90" y="37"/>
                </a:cubicBezTo>
                <a:cubicBezTo>
                  <a:pt x="95" y="45"/>
                  <a:pt x="97" y="54"/>
                  <a:pt x="103" y="61"/>
                </a:cubicBezTo>
                <a:cubicBezTo>
                  <a:pt x="103" y="64"/>
                  <a:pt x="104" y="67"/>
                  <a:pt x="106" y="70"/>
                </a:cubicBezTo>
                <a:cubicBezTo>
                  <a:pt x="110" y="79"/>
                  <a:pt x="121" y="82"/>
                  <a:pt x="130" y="84"/>
                </a:cubicBezTo>
                <a:cubicBezTo>
                  <a:pt x="140" y="86"/>
                  <a:pt x="150" y="89"/>
                  <a:pt x="155" y="97"/>
                </a:cubicBezTo>
                <a:cubicBezTo>
                  <a:pt x="156" y="98"/>
                  <a:pt x="157" y="100"/>
                  <a:pt x="158" y="101"/>
                </a:cubicBezTo>
                <a:cubicBezTo>
                  <a:pt x="155" y="100"/>
                  <a:pt x="151" y="100"/>
                  <a:pt x="147" y="101"/>
                </a:cubicBezTo>
                <a:cubicBezTo>
                  <a:pt x="126" y="94"/>
                  <a:pt x="126" y="94"/>
                  <a:pt x="126" y="94"/>
                </a:cubicBezTo>
                <a:cubicBezTo>
                  <a:pt x="126" y="94"/>
                  <a:pt x="122" y="86"/>
                  <a:pt x="111" y="83"/>
                </a:cubicBezTo>
                <a:cubicBezTo>
                  <a:pt x="99" y="79"/>
                  <a:pt x="96" y="70"/>
                  <a:pt x="96" y="70"/>
                </a:cubicBezTo>
                <a:cubicBezTo>
                  <a:pt x="96" y="70"/>
                  <a:pt x="93" y="62"/>
                  <a:pt x="91" y="63"/>
                </a:cubicBezTo>
                <a:cubicBezTo>
                  <a:pt x="90" y="64"/>
                  <a:pt x="79" y="64"/>
                  <a:pt x="79" y="67"/>
                </a:cubicBezTo>
                <a:cubicBezTo>
                  <a:pt x="79" y="69"/>
                  <a:pt x="81" y="70"/>
                  <a:pt x="81" y="70"/>
                </a:cubicBezTo>
                <a:cubicBezTo>
                  <a:pt x="79" y="76"/>
                  <a:pt x="79" y="76"/>
                  <a:pt x="79" y="76"/>
                </a:cubicBezTo>
                <a:cubicBezTo>
                  <a:pt x="85" y="76"/>
                  <a:pt x="85" y="76"/>
                  <a:pt x="85" y="76"/>
                </a:cubicBezTo>
                <a:cubicBezTo>
                  <a:pt x="90" y="76"/>
                  <a:pt x="90" y="76"/>
                  <a:pt x="90" y="76"/>
                </a:cubicBezTo>
                <a:cubicBezTo>
                  <a:pt x="93" y="79"/>
                  <a:pt x="96" y="84"/>
                  <a:pt x="99" y="87"/>
                </a:cubicBezTo>
                <a:cubicBezTo>
                  <a:pt x="105" y="92"/>
                  <a:pt x="107" y="100"/>
                  <a:pt x="117" y="101"/>
                </a:cubicBezTo>
                <a:cubicBezTo>
                  <a:pt x="118" y="102"/>
                  <a:pt x="118" y="102"/>
                  <a:pt x="118" y="102"/>
                </a:cubicBezTo>
                <a:cubicBezTo>
                  <a:pt x="113" y="102"/>
                  <a:pt x="93" y="103"/>
                  <a:pt x="87" y="103"/>
                </a:cubicBezTo>
                <a:cubicBezTo>
                  <a:pt x="81" y="103"/>
                  <a:pt x="73" y="103"/>
                  <a:pt x="73" y="103"/>
                </a:cubicBezTo>
                <a:cubicBezTo>
                  <a:pt x="73" y="103"/>
                  <a:pt x="69" y="100"/>
                  <a:pt x="63" y="101"/>
                </a:cubicBezTo>
                <a:cubicBezTo>
                  <a:pt x="57" y="102"/>
                  <a:pt x="63" y="107"/>
                  <a:pt x="63" y="107"/>
                </a:cubicBezTo>
                <a:cubicBezTo>
                  <a:pt x="63" y="107"/>
                  <a:pt x="59" y="113"/>
                  <a:pt x="61" y="116"/>
                </a:cubicBezTo>
                <a:cubicBezTo>
                  <a:pt x="62" y="119"/>
                  <a:pt x="76" y="113"/>
                  <a:pt x="76" y="113"/>
                </a:cubicBezTo>
                <a:cubicBezTo>
                  <a:pt x="76" y="113"/>
                  <a:pt x="88" y="116"/>
                  <a:pt x="97" y="119"/>
                </a:cubicBezTo>
                <a:cubicBezTo>
                  <a:pt x="107" y="122"/>
                  <a:pt x="117" y="113"/>
                  <a:pt x="117" y="113"/>
                </a:cubicBezTo>
                <a:cubicBezTo>
                  <a:pt x="128" y="122"/>
                  <a:pt x="128" y="122"/>
                  <a:pt x="128" y="122"/>
                </a:cubicBezTo>
                <a:cubicBezTo>
                  <a:pt x="126" y="123"/>
                  <a:pt x="125" y="125"/>
                  <a:pt x="123" y="126"/>
                </a:cubicBezTo>
                <a:cubicBezTo>
                  <a:pt x="115" y="132"/>
                  <a:pt x="104" y="134"/>
                  <a:pt x="95" y="130"/>
                </a:cubicBezTo>
                <a:cubicBezTo>
                  <a:pt x="96" y="133"/>
                  <a:pt x="97" y="136"/>
                  <a:pt x="98" y="138"/>
                </a:cubicBezTo>
                <a:cubicBezTo>
                  <a:pt x="98" y="140"/>
                  <a:pt x="99" y="141"/>
                  <a:pt x="100" y="141"/>
                </a:cubicBezTo>
                <a:cubicBezTo>
                  <a:pt x="101" y="142"/>
                  <a:pt x="102" y="141"/>
                  <a:pt x="103" y="141"/>
                </a:cubicBezTo>
                <a:cubicBezTo>
                  <a:pt x="107" y="140"/>
                  <a:pt x="111" y="138"/>
                  <a:pt x="115" y="136"/>
                </a:cubicBezTo>
                <a:cubicBezTo>
                  <a:pt x="120" y="135"/>
                  <a:pt x="125" y="133"/>
                  <a:pt x="129" y="129"/>
                </a:cubicBezTo>
                <a:cubicBezTo>
                  <a:pt x="130" y="128"/>
                  <a:pt x="130" y="127"/>
                  <a:pt x="131" y="126"/>
                </a:cubicBezTo>
                <a:cubicBezTo>
                  <a:pt x="134" y="128"/>
                  <a:pt x="134" y="128"/>
                  <a:pt x="134" y="128"/>
                </a:cubicBezTo>
                <a:cubicBezTo>
                  <a:pt x="131" y="136"/>
                  <a:pt x="120" y="152"/>
                  <a:pt x="120" y="152"/>
                </a:cubicBezTo>
                <a:cubicBezTo>
                  <a:pt x="120" y="152"/>
                  <a:pt x="103" y="151"/>
                  <a:pt x="96" y="158"/>
                </a:cubicBezTo>
                <a:cubicBezTo>
                  <a:pt x="90" y="164"/>
                  <a:pt x="85" y="179"/>
                  <a:pt x="77" y="188"/>
                </a:cubicBezTo>
                <a:cubicBezTo>
                  <a:pt x="74" y="190"/>
                  <a:pt x="71" y="190"/>
                  <a:pt x="67" y="190"/>
                </a:cubicBezTo>
                <a:cubicBezTo>
                  <a:pt x="65" y="190"/>
                  <a:pt x="62" y="189"/>
                  <a:pt x="60" y="191"/>
                </a:cubicBezTo>
                <a:cubicBezTo>
                  <a:pt x="59" y="192"/>
                  <a:pt x="58" y="193"/>
                  <a:pt x="58" y="195"/>
                </a:cubicBezTo>
                <a:cubicBezTo>
                  <a:pt x="58" y="196"/>
                  <a:pt x="59" y="197"/>
                  <a:pt x="59" y="197"/>
                </a:cubicBezTo>
                <a:cubicBezTo>
                  <a:pt x="56" y="197"/>
                  <a:pt x="53" y="198"/>
                  <a:pt x="51" y="202"/>
                </a:cubicBezTo>
                <a:cubicBezTo>
                  <a:pt x="45" y="211"/>
                  <a:pt x="45" y="217"/>
                  <a:pt x="34" y="222"/>
                </a:cubicBezTo>
                <a:cubicBezTo>
                  <a:pt x="23" y="227"/>
                  <a:pt x="22" y="218"/>
                  <a:pt x="17" y="222"/>
                </a:cubicBezTo>
                <a:cubicBezTo>
                  <a:pt x="13" y="226"/>
                  <a:pt x="14" y="233"/>
                  <a:pt x="11" y="235"/>
                </a:cubicBezTo>
                <a:cubicBezTo>
                  <a:pt x="7" y="238"/>
                  <a:pt x="0" y="241"/>
                  <a:pt x="2" y="246"/>
                </a:cubicBezTo>
                <a:cubicBezTo>
                  <a:pt x="3" y="250"/>
                  <a:pt x="12" y="254"/>
                  <a:pt x="14" y="252"/>
                </a:cubicBezTo>
                <a:cubicBezTo>
                  <a:pt x="16" y="250"/>
                  <a:pt x="11" y="246"/>
                  <a:pt x="11" y="246"/>
                </a:cubicBezTo>
                <a:cubicBezTo>
                  <a:pt x="65" y="216"/>
                  <a:pt x="65" y="216"/>
                  <a:pt x="65" y="216"/>
                </a:cubicBezTo>
                <a:cubicBezTo>
                  <a:pt x="65" y="217"/>
                  <a:pt x="66" y="219"/>
                  <a:pt x="67" y="220"/>
                </a:cubicBezTo>
                <a:cubicBezTo>
                  <a:pt x="69" y="221"/>
                  <a:pt x="70" y="221"/>
                  <a:pt x="72" y="220"/>
                </a:cubicBezTo>
                <a:cubicBezTo>
                  <a:pt x="73" y="220"/>
                  <a:pt x="75" y="218"/>
                  <a:pt x="76" y="217"/>
                </a:cubicBezTo>
                <a:cubicBezTo>
                  <a:pt x="82" y="211"/>
                  <a:pt x="89" y="205"/>
                  <a:pt x="96" y="198"/>
                </a:cubicBezTo>
                <a:cubicBezTo>
                  <a:pt x="98" y="197"/>
                  <a:pt x="98" y="197"/>
                  <a:pt x="98" y="197"/>
                </a:cubicBezTo>
                <a:cubicBezTo>
                  <a:pt x="100" y="203"/>
                  <a:pt x="111" y="203"/>
                  <a:pt x="113" y="200"/>
                </a:cubicBezTo>
                <a:cubicBezTo>
                  <a:pt x="116" y="197"/>
                  <a:pt x="123" y="189"/>
                  <a:pt x="132" y="189"/>
                </a:cubicBezTo>
                <a:cubicBezTo>
                  <a:pt x="141" y="188"/>
                  <a:pt x="158" y="198"/>
                  <a:pt x="165" y="198"/>
                </a:cubicBezTo>
                <a:cubicBezTo>
                  <a:pt x="169" y="197"/>
                  <a:pt x="185" y="189"/>
                  <a:pt x="193" y="184"/>
                </a:cubicBezTo>
                <a:cubicBezTo>
                  <a:pt x="194" y="185"/>
                  <a:pt x="196" y="186"/>
                  <a:pt x="197" y="186"/>
                </a:cubicBezTo>
                <a:cubicBezTo>
                  <a:pt x="200" y="185"/>
                  <a:pt x="203" y="184"/>
                  <a:pt x="204" y="181"/>
                </a:cubicBezTo>
                <a:cubicBezTo>
                  <a:pt x="204" y="178"/>
                  <a:pt x="203" y="175"/>
                  <a:pt x="201" y="172"/>
                </a:cubicBezTo>
                <a:cubicBezTo>
                  <a:pt x="198" y="168"/>
                  <a:pt x="193" y="165"/>
                  <a:pt x="187" y="164"/>
                </a:cubicBezTo>
                <a:close/>
                <a:moveTo>
                  <a:pt x="200" y="114"/>
                </a:moveTo>
                <a:cubicBezTo>
                  <a:pt x="200" y="115"/>
                  <a:pt x="200" y="116"/>
                  <a:pt x="200" y="116"/>
                </a:cubicBezTo>
                <a:cubicBezTo>
                  <a:pt x="200" y="116"/>
                  <a:pt x="197" y="114"/>
                  <a:pt x="197" y="110"/>
                </a:cubicBezTo>
                <a:cubicBezTo>
                  <a:pt x="197" y="110"/>
                  <a:pt x="200" y="112"/>
                  <a:pt x="200" y="114"/>
                </a:cubicBezTo>
                <a:close/>
                <a:moveTo>
                  <a:pt x="140" y="84"/>
                </a:moveTo>
                <a:cubicBezTo>
                  <a:pt x="133" y="82"/>
                  <a:pt x="125" y="81"/>
                  <a:pt x="119" y="76"/>
                </a:cubicBezTo>
                <a:cubicBezTo>
                  <a:pt x="117" y="74"/>
                  <a:pt x="115" y="71"/>
                  <a:pt x="114" y="67"/>
                </a:cubicBezTo>
                <a:cubicBezTo>
                  <a:pt x="121" y="70"/>
                  <a:pt x="128" y="71"/>
                  <a:pt x="135" y="73"/>
                </a:cubicBezTo>
                <a:cubicBezTo>
                  <a:pt x="146" y="76"/>
                  <a:pt x="158" y="82"/>
                  <a:pt x="160" y="93"/>
                </a:cubicBezTo>
                <a:cubicBezTo>
                  <a:pt x="160" y="94"/>
                  <a:pt x="160" y="96"/>
                  <a:pt x="160" y="97"/>
                </a:cubicBezTo>
                <a:cubicBezTo>
                  <a:pt x="155" y="91"/>
                  <a:pt x="148" y="86"/>
                  <a:pt x="140" y="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641111" y="5395941"/>
            <a:ext cx="793254" cy="1577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111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" grpId="0" animBg="1"/>
      <p:bldP spid="396" grpId="0" animBg="1"/>
      <p:bldP spid="4" grpId="0"/>
      <p:bldP spid="399" grpId="0"/>
      <p:bldP spid="38" grpId="0" animBg="1"/>
      <p:bldP spid="391" grpId="0" animBg="1"/>
      <p:bldP spid="39" grpId="0" animBg="1"/>
      <p:bldP spid="40" grpId="0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/>
            </a:gs>
            <a:gs pos="100000">
              <a:schemeClr val="accent4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41AF6E22-54F9-4B21-84F7-42549EACE767}"/>
              </a:ext>
            </a:extLst>
          </p:cNvPr>
          <p:cNvSpPr>
            <a:spLocks/>
          </p:cNvSpPr>
          <p:nvPr/>
        </p:nvSpPr>
        <p:spPr bwMode="auto">
          <a:xfrm>
            <a:off x="0" y="5797997"/>
            <a:ext cx="12192000" cy="1060003"/>
          </a:xfrm>
          <a:custGeom>
            <a:avLst/>
            <a:gdLst>
              <a:gd name="T0" fmla="*/ 2147 w 2148"/>
              <a:gd name="T1" fmla="*/ 0 h 441"/>
              <a:gd name="T2" fmla="*/ 2106 w 2148"/>
              <a:gd name="T3" fmla="*/ 17 h 441"/>
              <a:gd name="T4" fmla="*/ 2100 w 2148"/>
              <a:gd name="T5" fmla="*/ 17 h 441"/>
              <a:gd name="T6" fmla="*/ 2089 w 2148"/>
              <a:gd name="T7" fmla="*/ 16 h 441"/>
              <a:gd name="T8" fmla="*/ 2078 w 2148"/>
              <a:gd name="T9" fmla="*/ 15 h 441"/>
              <a:gd name="T10" fmla="*/ 2054 w 2148"/>
              <a:gd name="T11" fmla="*/ 20 h 441"/>
              <a:gd name="T12" fmla="*/ 2001 w 2148"/>
              <a:gd name="T13" fmla="*/ 88 h 441"/>
              <a:gd name="T14" fmla="*/ 1984 w 2148"/>
              <a:gd name="T15" fmla="*/ 90 h 441"/>
              <a:gd name="T16" fmla="*/ 1968 w 2148"/>
              <a:gd name="T17" fmla="*/ 88 h 441"/>
              <a:gd name="T18" fmla="*/ 1955 w 2148"/>
              <a:gd name="T19" fmla="*/ 87 h 441"/>
              <a:gd name="T20" fmla="*/ 1946 w 2148"/>
              <a:gd name="T21" fmla="*/ 88 h 441"/>
              <a:gd name="T22" fmla="*/ 1896 w 2148"/>
              <a:gd name="T23" fmla="*/ 131 h 441"/>
              <a:gd name="T24" fmla="*/ 1815 w 2148"/>
              <a:gd name="T25" fmla="*/ 171 h 441"/>
              <a:gd name="T26" fmla="*/ 1715 w 2148"/>
              <a:gd name="T27" fmla="*/ 201 h 441"/>
              <a:gd name="T28" fmla="*/ 1621 w 2148"/>
              <a:gd name="T29" fmla="*/ 197 h 441"/>
              <a:gd name="T30" fmla="*/ 1615 w 2148"/>
              <a:gd name="T31" fmla="*/ 197 h 441"/>
              <a:gd name="T32" fmla="*/ 1473 w 2148"/>
              <a:gd name="T33" fmla="*/ 233 h 441"/>
              <a:gd name="T34" fmla="*/ 1298 w 2148"/>
              <a:gd name="T35" fmla="*/ 269 h 441"/>
              <a:gd name="T36" fmla="*/ 1173 w 2148"/>
              <a:gd name="T37" fmla="*/ 248 h 441"/>
              <a:gd name="T38" fmla="*/ 983 w 2148"/>
              <a:gd name="T39" fmla="*/ 211 h 441"/>
              <a:gd name="T40" fmla="*/ 871 w 2148"/>
              <a:gd name="T41" fmla="*/ 230 h 441"/>
              <a:gd name="T42" fmla="*/ 859 w 2148"/>
              <a:gd name="T43" fmla="*/ 231 h 441"/>
              <a:gd name="T44" fmla="*/ 768 w 2148"/>
              <a:gd name="T45" fmla="*/ 196 h 441"/>
              <a:gd name="T46" fmla="*/ 732 w 2148"/>
              <a:gd name="T47" fmla="*/ 183 h 441"/>
              <a:gd name="T48" fmla="*/ 688 w 2148"/>
              <a:gd name="T49" fmla="*/ 191 h 441"/>
              <a:gd name="T50" fmla="*/ 642 w 2148"/>
              <a:gd name="T51" fmla="*/ 167 h 441"/>
              <a:gd name="T52" fmla="*/ 635 w 2148"/>
              <a:gd name="T53" fmla="*/ 166 h 441"/>
              <a:gd name="T54" fmla="*/ 604 w 2148"/>
              <a:gd name="T55" fmla="*/ 173 h 441"/>
              <a:gd name="T56" fmla="*/ 573 w 2148"/>
              <a:gd name="T57" fmla="*/ 179 h 441"/>
              <a:gd name="T58" fmla="*/ 570 w 2148"/>
              <a:gd name="T59" fmla="*/ 179 h 441"/>
              <a:gd name="T60" fmla="*/ 529 w 2148"/>
              <a:gd name="T61" fmla="*/ 143 h 441"/>
              <a:gd name="T62" fmla="*/ 523 w 2148"/>
              <a:gd name="T63" fmla="*/ 142 h 441"/>
              <a:gd name="T64" fmla="*/ 501 w 2148"/>
              <a:gd name="T65" fmla="*/ 149 h 441"/>
              <a:gd name="T66" fmla="*/ 464 w 2148"/>
              <a:gd name="T67" fmla="*/ 125 h 441"/>
              <a:gd name="T68" fmla="*/ 455 w 2148"/>
              <a:gd name="T69" fmla="*/ 123 h 441"/>
              <a:gd name="T70" fmla="*/ 425 w 2148"/>
              <a:gd name="T71" fmla="*/ 133 h 441"/>
              <a:gd name="T72" fmla="*/ 399 w 2148"/>
              <a:gd name="T73" fmla="*/ 143 h 441"/>
              <a:gd name="T74" fmla="*/ 399 w 2148"/>
              <a:gd name="T75" fmla="*/ 143 h 441"/>
              <a:gd name="T76" fmla="*/ 338 w 2148"/>
              <a:gd name="T77" fmla="*/ 129 h 441"/>
              <a:gd name="T78" fmla="*/ 319 w 2148"/>
              <a:gd name="T79" fmla="*/ 130 h 441"/>
              <a:gd name="T80" fmla="*/ 218 w 2148"/>
              <a:gd name="T81" fmla="*/ 195 h 441"/>
              <a:gd name="T82" fmla="*/ 212 w 2148"/>
              <a:gd name="T83" fmla="*/ 196 h 441"/>
              <a:gd name="T84" fmla="*/ 161 w 2148"/>
              <a:gd name="T85" fmla="*/ 174 h 441"/>
              <a:gd name="T86" fmla="*/ 153 w 2148"/>
              <a:gd name="T87" fmla="*/ 174 h 441"/>
              <a:gd name="T88" fmla="*/ 111 w 2148"/>
              <a:gd name="T89" fmla="*/ 187 h 441"/>
              <a:gd name="T90" fmla="*/ 60 w 2148"/>
              <a:gd name="T91" fmla="*/ 143 h 441"/>
              <a:gd name="T92" fmla="*/ 34 w 2148"/>
              <a:gd name="T93" fmla="*/ 136 h 441"/>
              <a:gd name="T94" fmla="*/ 0 w 2148"/>
              <a:gd name="T95" fmla="*/ 147 h 441"/>
              <a:gd name="T96" fmla="*/ 0 w 2148"/>
              <a:gd name="T97" fmla="*/ 441 h 441"/>
              <a:gd name="T98" fmla="*/ 2148 w 2148"/>
              <a:gd name="T99" fmla="*/ 441 h 441"/>
              <a:gd name="T100" fmla="*/ 2148 w 2148"/>
              <a:gd name="T101" fmla="*/ 0 h 441"/>
              <a:gd name="T102" fmla="*/ 2147 w 2148"/>
              <a:gd name="T103" fmla="*/ 0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148" h="441">
                <a:moveTo>
                  <a:pt x="2147" y="0"/>
                </a:moveTo>
                <a:cubicBezTo>
                  <a:pt x="2128" y="0"/>
                  <a:pt x="2125" y="14"/>
                  <a:pt x="2106" y="17"/>
                </a:cubicBezTo>
                <a:cubicBezTo>
                  <a:pt x="2104" y="17"/>
                  <a:pt x="2102" y="17"/>
                  <a:pt x="2100" y="17"/>
                </a:cubicBezTo>
                <a:cubicBezTo>
                  <a:pt x="2096" y="17"/>
                  <a:pt x="2092" y="17"/>
                  <a:pt x="2089" y="16"/>
                </a:cubicBezTo>
                <a:cubicBezTo>
                  <a:pt x="2085" y="16"/>
                  <a:pt x="2082" y="15"/>
                  <a:pt x="2078" y="15"/>
                </a:cubicBezTo>
                <a:cubicBezTo>
                  <a:pt x="2072" y="15"/>
                  <a:pt x="2065" y="16"/>
                  <a:pt x="2054" y="20"/>
                </a:cubicBezTo>
                <a:cubicBezTo>
                  <a:pt x="2027" y="31"/>
                  <a:pt x="2032" y="83"/>
                  <a:pt x="2001" y="88"/>
                </a:cubicBezTo>
                <a:cubicBezTo>
                  <a:pt x="1994" y="89"/>
                  <a:pt x="1989" y="90"/>
                  <a:pt x="1984" y="90"/>
                </a:cubicBezTo>
                <a:cubicBezTo>
                  <a:pt x="1977" y="90"/>
                  <a:pt x="1972" y="89"/>
                  <a:pt x="1968" y="88"/>
                </a:cubicBezTo>
                <a:cubicBezTo>
                  <a:pt x="1963" y="88"/>
                  <a:pt x="1959" y="87"/>
                  <a:pt x="1955" y="87"/>
                </a:cubicBezTo>
                <a:cubicBezTo>
                  <a:pt x="1952" y="87"/>
                  <a:pt x="1949" y="87"/>
                  <a:pt x="1946" y="88"/>
                </a:cubicBezTo>
                <a:cubicBezTo>
                  <a:pt x="1929" y="92"/>
                  <a:pt x="1920" y="130"/>
                  <a:pt x="1896" y="131"/>
                </a:cubicBezTo>
                <a:cubicBezTo>
                  <a:pt x="1871" y="132"/>
                  <a:pt x="1863" y="135"/>
                  <a:pt x="1815" y="171"/>
                </a:cubicBezTo>
                <a:cubicBezTo>
                  <a:pt x="1784" y="195"/>
                  <a:pt x="1760" y="201"/>
                  <a:pt x="1715" y="201"/>
                </a:cubicBezTo>
                <a:cubicBezTo>
                  <a:pt x="1691" y="201"/>
                  <a:pt x="1661" y="199"/>
                  <a:pt x="1621" y="197"/>
                </a:cubicBezTo>
                <a:cubicBezTo>
                  <a:pt x="1619" y="197"/>
                  <a:pt x="1617" y="197"/>
                  <a:pt x="1615" y="197"/>
                </a:cubicBezTo>
                <a:cubicBezTo>
                  <a:pt x="1570" y="197"/>
                  <a:pt x="1524" y="215"/>
                  <a:pt x="1473" y="233"/>
                </a:cubicBezTo>
                <a:cubicBezTo>
                  <a:pt x="1422" y="251"/>
                  <a:pt x="1365" y="269"/>
                  <a:pt x="1298" y="269"/>
                </a:cubicBezTo>
                <a:cubicBezTo>
                  <a:pt x="1260" y="269"/>
                  <a:pt x="1218" y="263"/>
                  <a:pt x="1173" y="248"/>
                </a:cubicBezTo>
                <a:cubicBezTo>
                  <a:pt x="1087" y="220"/>
                  <a:pt x="1027" y="211"/>
                  <a:pt x="983" y="211"/>
                </a:cubicBezTo>
                <a:cubicBezTo>
                  <a:pt x="921" y="211"/>
                  <a:pt x="893" y="229"/>
                  <a:pt x="871" y="230"/>
                </a:cubicBezTo>
                <a:cubicBezTo>
                  <a:pt x="867" y="231"/>
                  <a:pt x="863" y="231"/>
                  <a:pt x="859" y="231"/>
                </a:cubicBezTo>
                <a:cubicBezTo>
                  <a:pt x="825" y="231"/>
                  <a:pt x="796" y="219"/>
                  <a:pt x="768" y="196"/>
                </a:cubicBezTo>
                <a:cubicBezTo>
                  <a:pt x="756" y="186"/>
                  <a:pt x="743" y="183"/>
                  <a:pt x="732" y="183"/>
                </a:cubicBezTo>
                <a:cubicBezTo>
                  <a:pt x="712" y="183"/>
                  <a:pt x="695" y="191"/>
                  <a:pt x="688" y="191"/>
                </a:cubicBezTo>
                <a:cubicBezTo>
                  <a:pt x="677" y="191"/>
                  <a:pt x="664" y="171"/>
                  <a:pt x="642" y="167"/>
                </a:cubicBezTo>
                <a:cubicBezTo>
                  <a:pt x="640" y="166"/>
                  <a:pt x="638" y="166"/>
                  <a:pt x="635" y="166"/>
                </a:cubicBezTo>
                <a:cubicBezTo>
                  <a:pt x="626" y="166"/>
                  <a:pt x="615" y="169"/>
                  <a:pt x="604" y="173"/>
                </a:cubicBezTo>
                <a:cubicBezTo>
                  <a:pt x="593" y="176"/>
                  <a:pt x="582" y="179"/>
                  <a:pt x="573" y="179"/>
                </a:cubicBezTo>
                <a:cubicBezTo>
                  <a:pt x="572" y="179"/>
                  <a:pt x="571" y="179"/>
                  <a:pt x="570" y="179"/>
                </a:cubicBezTo>
                <a:cubicBezTo>
                  <a:pt x="550" y="177"/>
                  <a:pt x="541" y="147"/>
                  <a:pt x="529" y="143"/>
                </a:cubicBezTo>
                <a:cubicBezTo>
                  <a:pt x="527" y="143"/>
                  <a:pt x="525" y="142"/>
                  <a:pt x="523" y="142"/>
                </a:cubicBezTo>
                <a:cubicBezTo>
                  <a:pt x="514" y="142"/>
                  <a:pt x="508" y="149"/>
                  <a:pt x="501" y="149"/>
                </a:cubicBezTo>
                <a:cubicBezTo>
                  <a:pt x="492" y="149"/>
                  <a:pt x="486" y="133"/>
                  <a:pt x="464" y="125"/>
                </a:cubicBezTo>
                <a:cubicBezTo>
                  <a:pt x="461" y="124"/>
                  <a:pt x="458" y="123"/>
                  <a:pt x="455" y="123"/>
                </a:cubicBezTo>
                <a:cubicBezTo>
                  <a:pt x="445" y="123"/>
                  <a:pt x="434" y="128"/>
                  <a:pt x="425" y="133"/>
                </a:cubicBezTo>
                <a:cubicBezTo>
                  <a:pt x="415" y="138"/>
                  <a:pt x="406" y="143"/>
                  <a:pt x="399" y="143"/>
                </a:cubicBezTo>
                <a:cubicBezTo>
                  <a:pt x="399" y="143"/>
                  <a:pt x="399" y="143"/>
                  <a:pt x="399" y="143"/>
                </a:cubicBezTo>
                <a:cubicBezTo>
                  <a:pt x="385" y="143"/>
                  <a:pt x="372" y="129"/>
                  <a:pt x="338" y="129"/>
                </a:cubicBezTo>
                <a:cubicBezTo>
                  <a:pt x="332" y="129"/>
                  <a:pt x="326" y="129"/>
                  <a:pt x="319" y="130"/>
                </a:cubicBezTo>
                <a:cubicBezTo>
                  <a:pt x="272" y="136"/>
                  <a:pt x="243" y="191"/>
                  <a:pt x="218" y="195"/>
                </a:cubicBezTo>
                <a:cubicBezTo>
                  <a:pt x="216" y="195"/>
                  <a:pt x="214" y="196"/>
                  <a:pt x="212" y="196"/>
                </a:cubicBezTo>
                <a:cubicBezTo>
                  <a:pt x="191" y="196"/>
                  <a:pt x="186" y="178"/>
                  <a:pt x="161" y="174"/>
                </a:cubicBezTo>
                <a:cubicBezTo>
                  <a:pt x="158" y="174"/>
                  <a:pt x="155" y="174"/>
                  <a:pt x="153" y="174"/>
                </a:cubicBezTo>
                <a:cubicBezTo>
                  <a:pt x="133" y="174"/>
                  <a:pt x="130" y="187"/>
                  <a:pt x="111" y="187"/>
                </a:cubicBezTo>
                <a:cubicBezTo>
                  <a:pt x="91" y="187"/>
                  <a:pt x="90" y="161"/>
                  <a:pt x="60" y="143"/>
                </a:cubicBezTo>
                <a:cubicBezTo>
                  <a:pt x="51" y="138"/>
                  <a:pt x="42" y="136"/>
                  <a:pt x="34" y="136"/>
                </a:cubicBezTo>
                <a:cubicBezTo>
                  <a:pt x="15" y="136"/>
                  <a:pt x="0" y="147"/>
                  <a:pt x="0" y="147"/>
                </a:cubicBezTo>
                <a:cubicBezTo>
                  <a:pt x="0" y="441"/>
                  <a:pt x="0" y="441"/>
                  <a:pt x="0" y="441"/>
                </a:cubicBezTo>
                <a:cubicBezTo>
                  <a:pt x="2148" y="441"/>
                  <a:pt x="2148" y="441"/>
                  <a:pt x="2148" y="441"/>
                </a:cubicBezTo>
                <a:cubicBezTo>
                  <a:pt x="2148" y="0"/>
                  <a:pt x="2148" y="0"/>
                  <a:pt x="2148" y="0"/>
                </a:cubicBezTo>
                <a:cubicBezTo>
                  <a:pt x="2147" y="0"/>
                  <a:pt x="2147" y="0"/>
                  <a:pt x="2147" y="0"/>
                </a:cubicBezTo>
              </a:path>
            </a:pathLst>
          </a:custGeom>
          <a:solidFill>
            <a:srgbClr val="F9F9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00" name="Picture 399">
            <a:extLst>
              <a:ext uri="{FF2B5EF4-FFF2-40B4-BE49-F238E27FC236}">
                <a16:creationId xmlns:a16="http://schemas.microsoft.com/office/drawing/2014/main" id="{6999D93A-5B19-4882-9D9B-965619519C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06" b="24491"/>
          <a:stretch/>
        </p:blipFill>
        <p:spPr>
          <a:xfrm>
            <a:off x="-1" y="5597629"/>
            <a:ext cx="2042146" cy="1260371"/>
          </a:xfrm>
          <a:prstGeom prst="rect">
            <a:avLst/>
          </a:prstGeom>
        </p:spPr>
      </p:pic>
      <p:sp>
        <p:nvSpPr>
          <p:cNvPr id="9" name="AutoShape 3">
            <a:extLst>
              <a:ext uri="{FF2B5EF4-FFF2-40B4-BE49-F238E27FC236}">
                <a16:creationId xmlns:a16="http://schemas.microsoft.com/office/drawing/2014/main" id="{60CC8F62-3BDA-4863-A0DF-00616832BC27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0" y="658813"/>
            <a:ext cx="12192000" cy="619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F893C9A8-BAD6-4AB1-84E5-0711A7C68ED9}"/>
              </a:ext>
            </a:extLst>
          </p:cNvPr>
          <p:cNvSpPr>
            <a:spLocks/>
          </p:cNvSpPr>
          <p:nvPr/>
        </p:nvSpPr>
        <p:spPr bwMode="auto">
          <a:xfrm>
            <a:off x="10457010" y="897648"/>
            <a:ext cx="1744662" cy="677977"/>
          </a:xfrm>
          <a:custGeom>
            <a:avLst/>
            <a:gdLst>
              <a:gd name="T0" fmla="*/ 255 w 270"/>
              <a:gd name="T1" fmla="*/ 0 h 105"/>
              <a:gd name="T2" fmla="*/ 203 w 270"/>
              <a:gd name="T3" fmla="*/ 32 h 105"/>
              <a:gd name="T4" fmla="*/ 202 w 270"/>
              <a:gd name="T5" fmla="*/ 32 h 105"/>
              <a:gd name="T6" fmla="*/ 192 w 270"/>
              <a:gd name="T7" fmla="*/ 28 h 105"/>
              <a:gd name="T8" fmla="*/ 179 w 270"/>
              <a:gd name="T9" fmla="*/ 23 h 105"/>
              <a:gd name="T10" fmla="*/ 172 w 270"/>
              <a:gd name="T11" fmla="*/ 24 h 105"/>
              <a:gd name="T12" fmla="*/ 148 w 270"/>
              <a:gd name="T13" fmla="*/ 56 h 105"/>
              <a:gd name="T14" fmla="*/ 145 w 270"/>
              <a:gd name="T15" fmla="*/ 57 h 105"/>
              <a:gd name="T16" fmla="*/ 135 w 270"/>
              <a:gd name="T17" fmla="*/ 55 h 105"/>
              <a:gd name="T18" fmla="*/ 125 w 270"/>
              <a:gd name="T19" fmla="*/ 53 h 105"/>
              <a:gd name="T20" fmla="*/ 115 w 270"/>
              <a:gd name="T21" fmla="*/ 56 h 105"/>
              <a:gd name="T22" fmla="*/ 105 w 270"/>
              <a:gd name="T23" fmla="*/ 84 h 105"/>
              <a:gd name="T24" fmla="*/ 93 w 270"/>
              <a:gd name="T25" fmla="*/ 88 h 105"/>
              <a:gd name="T26" fmla="*/ 77 w 270"/>
              <a:gd name="T27" fmla="*/ 86 h 105"/>
              <a:gd name="T28" fmla="*/ 75 w 270"/>
              <a:gd name="T29" fmla="*/ 86 h 105"/>
              <a:gd name="T30" fmla="*/ 62 w 270"/>
              <a:gd name="T31" fmla="*/ 92 h 105"/>
              <a:gd name="T32" fmla="*/ 49 w 270"/>
              <a:gd name="T33" fmla="*/ 98 h 105"/>
              <a:gd name="T34" fmla="*/ 46 w 270"/>
              <a:gd name="T35" fmla="*/ 98 h 105"/>
              <a:gd name="T36" fmla="*/ 40 w 270"/>
              <a:gd name="T37" fmla="*/ 97 h 105"/>
              <a:gd name="T38" fmla="*/ 32 w 270"/>
              <a:gd name="T39" fmla="*/ 98 h 105"/>
              <a:gd name="T40" fmla="*/ 24 w 270"/>
              <a:gd name="T41" fmla="*/ 99 h 105"/>
              <a:gd name="T42" fmla="*/ 18 w 270"/>
              <a:gd name="T43" fmla="*/ 98 h 105"/>
              <a:gd name="T44" fmla="*/ 14 w 270"/>
              <a:gd name="T45" fmla="*/ 98 h 105"/>
              <a:gd name="T46" fmla="*/ 0 w 270"/>
              <a:gd name="T47" fmla="*/ 105 h 105"/>
              <a:gd name="T48" fmla="*/ 270 w 270"/>
              <a:gd name="T49" fmla="*/ 105 h 105"/>
              <a:gd name="T50" fmla="*/ 270 w 270"/>
              <a:gd name="T51" fmla="*/ 2 h 105"/>
              <a:gd name="T52" fmla="*/ 255 w 270"/>
              <a:gd name="T53" fmla="*/ 0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70" h="105">
                <a:moveTo>
                  <a:pt x="255" y="0"/>
                </a:moveTo>
                <a:cubicBezTo>
                  <a:pt x="218" y="0"/>
                  <a:pt x="219" y="30"/>
                  <a:pt x="203" y="32"/>
                </a:cubicBezTo>
                <a:cubicBezTo>
                  <a:pt x="203" y="32"/>
                  <a:pt x="202" y="32"/>
                  <a:pt x="202" y="32"/>
                </a:cubicBezTo>
                <a:cubicBezTo>
                  <a:pt x="198" y="32"/>
                  <a:pt x="195" y="30"/>
                  <a:pt x="192" y="28"/>
                </a:cubicBezTo>
                <a:cubicBezTo>
                  <a:pt x="189" y="25"/>
                  <a:pt x="185" y="23"/>
                  <a:pt x="179" y="23"/>
                </a:cubicBezTo>
                <a:cubicBezTo>
                  <a:pt x="177" y="23"/>
                  <a:pt x="175" y="23"/>
                  <a:pt x="172" y="24"/>
                </a:cubicBezTo>
                <a:cubicBezTo>
                  <a:pt x="155" y="28"/>
                  <a:pt x="158" y="53"/>
                  <a:pt x="148" y="56"/>
                </a:cubicBezTo>
                <a:cubicBezTo>
                  <a:pt x="147" y="56"/>
                  <a:pt x="146" y="57"/>
                  <a:pt x="145" y="57"/>
                </a:cubicBezTo>
                <a:cubicBezTo>
                  <a:pt x="142" y="57"/>
                  <a:pt x="138" y="56"/>
                  <a:pt x="135" y="55"/>
                </a:cubicBezTo>
                <a:cubicBezTo>
                  <a:pt x="132" y="54"/>
                  <a:pt x="128" y="53"/>
                  <a:pt x="125" y="53"/>
                </a:cubicBezTo>
                <a:cubicBezTo>
                  <a:pt x="122" y="53"/>
                  <a:pt x="118" y="54"/>
                  <a:pt x="115" y="56"/>
                </a:cubicBezTo>
                <a:cubicBezTo>
                  <a:pt x="103" y="64"/>
                  <a:pt x="114" y="77"/>
                  <a:pt x="105" y="84"/>
                </a:cubicBezTo>
                <a:cubicBezTo>
                  <a:pt x="101" y="87"/>
                  <a:pt x="97" y="88"/>
                  <a:pt x="93" y="88"/>
                </a:cubicBezTo>
                <a:cubicBezTo>
                  <a:pt x="88" y="88"/>
                  <a:pt x="83" y="87"/>
                  <a:pt x="77" y="86"/>
                </a:cubicBezTo>
                <a:cubicBezTo>
                  <a:pt x="76" y="86"/>
                  <a:pt x="75" y="86"/>
                  <a:pt x="75" y="86"/>
                </a:cubicBezTo>
                <a:cubicBezTo>
                  <a:pt x="70" y="86"/>
                  <a:pt x="66" y="89"/>
                  <a:pt x="62" y="92"/>
                </a:cubicBezTo>
                <a:cubicBezTo>
                  <a:pt x="57" y="95"/>
                  <a:pt x="53" y="98"/>
                  <a:pt x="49" y="98"/>
                </a:cubicBezTo>
                <a:cubicBezTo>
                  <a:pt x="48" y="98"/>
                  <a:pt x="47" y="98"/>
                  <a:pt x="46" y="98"/>
                </a:cubicBezTo>
                <a:cubicBezTo>
                  <a:pt x="44" y="97"/>
                  <a:pt x="42" y="97"/>
                  <a:pt x="40" y="97"/>
                </a:cubicBezTo>
                <a:cubicBezTo>
                  <a:pt x="37" y="97"/>
                  <a:pt x="35" y="97"/>
                  <a:pt x="32" y="98"/>
                </a:cubicBezTo>
                <a:cubicBezTo>
                  <a:pt x="30" y="98"/>
                  <a:pt x="27" y="99"/>
                  <a:pt x="24" y="99"/>
                </a:cubicBezTo>
                <a:cubicBezTo>
                  <a:pt x="22" y="99"/>
                  <a:pt x="20" y="99"/>
                  <a:pt x="18" y="98"/>
                </a:cubicBezTo>
                <a:cubicBezTo>
                  <a:pt x="17" y="98"/>
                  <a:pt x="15" y="98"/>
                  <a:pt x="14" y="98"/>
                </a:cubicBezTo>
                <a:cubicBezTo>
                  <a:pt x="5" y="98"/>
                  <a:pt x="0" y="105"/>
                  <a:pt x="0" y="105"/>
                </a:cubicBezTo>
                <a:cubicBezTo>
                  <a:pt x="0" y="105"/>
                  <a:pt x="268" y="105"/>
                  <a:pt x="270" y="105"/>
                </a:cubicBezTo>
                <a:cubicBezTo>
                  <a:pt x="270" y="2"/>
                  <a:pt x="270" y="2"/>
                  <a:pt x="270" y="2"/>
                </a:cubicBezTo>
                <a:cubicBezTo>
                  <a:pt x="264" y="1"/>
                  <a:pt x="259" y="0"/>
                  <a:pt x="255" y="0"/>
                </a:cubicBezTo>
              </a:path>
            </a:pathLst>
          </a:custGeom>
          <a:solidFill>
            <a:srgbClr val="F9F9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7">
            <a:extLst>
              <a:ext uri="{FF2B5EF4-FFF2-40B4-BE49-F238E27FC236}">
                <a16:creationId xmlns:a16="http://schemas.microsoft.com/office/drawing/2014/main" id="{6CEDDD69-820E-49FD-9A53-82BB86057679}"/>
              </a:ext>
            </a:extLst>
          </p:cNvPr>
          <p:cNvSpPr>
            <a:spLocks/>
          </p:cNvSpPr>
          <p:nvPr/>
        </p:nvSpPr>
        <p:spPr bwMode="auto">
          <a:xfrm flipH="1">
            <a:off x="-1" y="869970"/>
            <a:ext cx="1774483" cy="689566"/>
          </a:xfrm>
          <a:custGeom>
            <a:avLst/>
            <a:gdLst>
              <a:gd name="T0" fmla="*/ 255 w 270"/>
              <a:gd name="T1" fmla="*/ 0 h 105"/>
              <a:gd name="T2" fmla="*/ 203 w 270"/>
              <a:gd name="T3" fmla="*/ 32 h 105"/>
              <a:gd name="T4" fmla="*/ 202 w 270"/>
              <a:gd name="T5" fmla="*/ 32 h 105"/>
              <a:gd name="T6" fmla="*/ 192 w 270"/>
              <a:gd name="T7" fmla="*/ 28 h 105"/>
              <a:gd name="T8" fmla="*/ 179 w 270"/>
              <a:gd name="T9" fmla="*/ 23 h 105"/>
              <a:gd name="T10" fmla="*/ 172 w 270"/>
              <a:gd name="T11" fmla="*/ 24 h 105"/>
              <a:gd name="T12" fmla="*/ 148 w 270"/>
              <a:gd name="T13" fmla="*/ 56 h 105"/>
              <a:gd name="T14" fmla="*/ 145 w 270"/>
              <a:gd name="T15" fmla="*/ 57 h 105"/>
              <a:gd name="T16" fmla="*/ 135 w 270"/>
              <a:gd name="T17" fmla="*/ 55 h 105"/>
              <a:gd name="T18" fmla="*/ 125 w 270"/>
              <a:gd name="T19" fmla="*/ 53 h 105"/>
              <a:gd name="T20" fmla="*/ 115 w 270"/>
              <a:gd name="T21" fmla="*/ 56 h 105"/>
              <a:gd name="T22" fmla="*/ 105 w 270"/>
              <a:gd name="T23" fmla="*/ 84 h 105"/>
              <a:gd name="T24" fmla="*/ 93 w 270"/>
              <a:gd name="T25" fmla="*/ 88 h 105"/>
              <a:gd name="T26" fmla="*/ 77 w 270"/>
              <a:gd name="T27" fmla="*/ 86 h 105"/>
              <a:gd name="T28" fmla="*/ 75 w 270"/>
              <a:gd name="T29" fmla="*/ 86 h 105"/>
              <a:gd name="T30" fmla="*/ 62 w 270"/>
              <a:gd name="T31" fmla="*/ 92 h 105"/>
              <a:gd name="T32" fmla="*/ 49 w 270"/>
              <a:gd name="T33" fmla="*/ 98 h 105"/>
              <a:gd name="T34" fmla="*/ 46 w 270"/>
              <a:gd name="T35" fmla="*/ 98 h 105"/>
              <a:gd name="T36" fmla="*/ 40 w 270"/>
              <a:gd name="T37" fmla="*/ 97 h 105"/>
              <a:gd name="T38" fmla="*/ 32 w 270"/>
              <a:gd name="T39" fmla="*/ 98 h 105"/>
              <a:gd name="T40" fmla="*/ 24 w 270"/>
              <a:gd name="T41" fmla="*/ 99 h 105"/>
              <a:gd name="T42" fmla="*/ 18 w 270"/>
              <a:gd name="T43" fmla="*/ 98 h 105"/>
              <a:gd name="T44" fmla="*/ 14 w 270"/>
              <a:gd name="T45" fmla="*/ 98 h 105"/>
              <a:gd name="T46" fmla="*/ 0 w 270"/>
              <a:gd name="T47" fmla="*/ 105 h 105"/>
              <a:gd name="T48" fmla="*/ 270 w 270"/>
              <a:gd name="T49" fmla="*/ 105 h 105"/>
              <a:gd name="T50" fmla="*/ 270 w 270"/>
              <a:gd name="T51" fmla="*/ 2 h 105"/>
              <a:gd name="T52" fmla="*/ 255 w 270"/>
              <a:gd name="T53" fmla="*/ 0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70" h="105">
                <a:moveTo>
                  <a:pt x="255" y="0"/>
                </a:moveTo>
                <a:cubicBezTo>
                  <a:pt x="218" y="0"/>
                  <a:pt x="219" y="30"/>
                  <a:pt x="203" y="32"/>
                </a:cubicBezTo>
                <a:cubicBezTo>
                  <a:pt x="203" y="32"/>
                  <a:pt x="202" y="32"/>
                  <a:pt x="202" y="32"/>
                </a:cubicBezTo>
                <a:cubicBezTo>
                  <a:pt x="198" y="32"/>
                  <a:pt x="195" y="30"/>
                  <a:pt x="192" y="28"/>
                </a:cubicBezTo>
                <a:cubicBezTo>
                  <a:pt x="189" y="25"/>
                  <a:pt x="185" y="23"/>
                  <a:pt x="179" y="23"/>
                </a:cubicBezTo>
                <a:cubicBezTo>
                  <a:pt x="177" y="23"/>
                  <a:pt x="175" y="23"/>
                  <a:pt x="172" y="24"/>
                </a:cubicBezTo>
                <a:cubicBezTo>
                  <a:pt x="155" y="28"/>
                  <a:pt x="158" y="53"/>
                  <a:pt x="148" y="56"/>
                </a:cubicBezTo>
                <a:cubicBezTo>
                  <a:pt x="147" y="56"/>
                  <a:pt x="146" y="57"/>
                  <a:pt x="145" y="57"/>
                </a:cubicBezTo>
                <a:cubicBezTo>
                  <a:pt x="142" y="57"/>
                  <a:pt x="138" y="56"/>
                  <a:pt x="135" y="55"/>
                </a:cubicBezTo>
                <a:cubicBezTo>
                  <a:pt x="132" y="54"/>
                  <a:pt x="128" y="53"/>
                  <a:pt x="125" y="53"/>
                </a:cubicBezTo>
                <a:cubicBezTo>
                  <a:pt x="122" y="53"/>
                  <a:pt x="118" y="54"/>
                  <a:pt x="115" y="56"/>
                </a:cubicBezTo>
                <a:cubicBezTo>
                  <a:pt x="103" y="64"/>
                  <a:pt x="114" y="77"/>
                  <a:pt x="105" y="84"/>
                </a:cubicBezTo>
                <a:cubicBezTo>
                  <a:pt x="101" y="87"/>
                  <a:pt x="97" y="88"/>
                  <a:pt x="93" y="88"/>
                </a:cubicBezTo>
                <a:cubicBezTo>
                  <a:pt x="88" y="88"/>
                  <a:pt x="83" y="87"/>
                  <a:pt x="77" y="86"/>
                </a:cubicBezTo>
                <a:cubicBezTo>
                  <a:pt x="76" y="86"/>
                  <a:pt x="75" y="86"/>
                  <a:pt x="75" y="86"/>
                </a:cubicBezTo>
                <a:cubicBezTo>
                  <a:pt x="70" y="86"/>
                  <a:pt x="66" y="89"/>
                  <a:pt x="62" y="92"/>
                </a:cubicBezTo>
                <a:cubicBezTo>
                  <a:pt x="57" y="95"/>
                  <a:pt x="53" y="98"/>
                  <a:pt x="49" y="98"/>
                </a:cubicBezTo>
                <a:cubicBezTo>
                  <a:pt x="48" y="98"/>
                  <a:pt x="47" y="98"/>
                  <a:pt x="46" y="98"/>
                </a:cubicBezTo>
                <a:cubicBezTo>
                  <a:pt x="44" y="97"/>
                  <a:pt x="42" y="97"/>
                  <a:pt x="40" y="97"/>
                </a:cubicBezTo>
                <a:cubicBezTo>
                  <a:pt x="37" y="97"/>
                  <a:pt x="35" y="97"/>
                  <a:pt x="32" y="98"/>
                </a:cubicBezTo>
                <a:cubicBezTo>
                  <a:pt x="30" y="98"/>
                  <a:pt x="27" y="99"/>
                  <a:pt x="24" y="99"/>
                </a:cubicBezTo>
                <a:cubicBezTo>
                  <a:pt x="22" y="99"/>
                  <a:pt x="20" y="99"/>
                  <a:pt x="18" y="98"/>
                </a:cubicBezTo>
                <a:cubicBezTo>
                  <a:pt x="17" y="98"/>
                  <a:pt x="15" y="98"/>
                  <a:pt x="14" y="98"/>
                </a:cubicBezTo>
                <a:cubicBezTo>
                  <a:pt x="5" y="98"/>
                  <a:pt x="0" y="105"/>
                  <a:pt x="0" y="105"/>
                </a:cubicBezTo>
                <a:cubicBezTo>
                  <a:pt x="0" y="105"/>
                  <a:pt x="268" y="105"/>
                  <a:pt x="270" y="105"/>
                </a:cubicBezTo>
                <a:cubicBezTo>
                  <a:pt x="270" y="2"/>
                  <a:pt x="270" y="2"/>
                  <a:pt x="270" y="2"/>
                </a:cubicBezTo>
                <a:cubicBezTo>
                  <a:pt x="264" y="1"/>
                  <a:pt x="259" y="0"/>
                  <a:pt x="255" y="0"/>
                </a:cubicBezTo>
              </a:path>
            </a:pathLst>
          </a:custGeom>
          <a:solidFill>
            <a:srgbClr val="F9F9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" name="Google Shape;201;p5">
            <a:extLst>
              <a:ext uri="{FF2B5EF4-FFF2-40B4-BE49-F238E27FC236}">
                <a16:creationId xmlns:a16="http://schemas.microsoft.com/office/drawing/2014/main" id="{7B34506D-222D-456C-8575-D4B33CC9BB45}"/>
              </a:ext>
            </a:extLst>
          </p:cNvPr>
          <p:cNvSpPr/>
          <p:nvPr/>
        </p:nvSpPr>
        <p:spPr>
          <a:xfrm>
            <a:off x="474470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服</a:t>
            </a:r>
            <a:endParaRPr sz="6600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201;p5">
            <a:extLst>
              <a:ext uri="{FF2B5EF4-FFF2-40B4-BE49-F238E27FC236}">
                <a16:creationId xmlns:a16="http://schemas.microsoft.com/office/drawing/2014/main" id="{FFDEAED2-425A-462E-A58C-BD471F18BA95}"/>
              </a:ext>
            </a:extLst>
          </p:cNvPr>
          <p:cNvSpPr/>
          <p:nvPr/>
        </p:nvSpPr>
        <p:spPr>
          <a:xfrm>
            <a:off x="1502431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品</a:t>
            </a:r>
            <a:endParaRPr sz="6600" b="1" dirty="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201;p5">
            <a:extLst>
              <a:ext uri="{FF2B5EF4-FFF2-40B4-BE49-F238E27FC236}">
                <a16:creationId xmlns:a16="http://schemas.microsoft.com/office/drawing/2014/main" id="{7563C460-228F-494F-A25F-48A5761F431B}"/>
              </a:ext>
            </a:extLst>
          </p:cNvPr>
          <p:cNvSpPr/>
          <p:nvPr/>
        </p:nvSpPr>
        <p:spPr>
          <a:xfrm>
            <a:off x="6634527" y="218804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切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201;p5">
            <a:extLst>
              <a:ext uri="{FF2B5EF4-FFF2-40B4-BE49-F238E27FC236}">
                <a16:creationId xmlns:a16="http://schemas.microsoft.com/office/drawing/2014/main" id="{D46F6BF4-BCF9-4F85-866F-0F07AAAB101E}"/>
              </a:ext>
            </a:extLst>
          </p:cNvPr>
          <p:cNvSpPr/>
          <p:nvPr/>
        </p:nvSpPr>
        <p:spPr>
          <a:xfrm>
            <a:off x="5612487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送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201;p5">
            <a:extLst>
              <a:ext uri="{FF2B5EF4-FFF2-40B4-BE49-F238E27FC236}">
                <a16:creationId xmlns:a16="http://schemas.microsoft.com/office/drawing/2014/main" id="{E8ED9A27-83E8-40D2-B598-F6B8CA5B0706}"/>
              </a:ext>
            </a:extLst>
          </p:cNvPr>
          <p:cNvSpPr/>
          <p:nvPr/>
        </p:nvSpPr>
        <p:spPr>
          <a:xfrm>
            <a:off x="4584973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引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201;p5">
            <a:extLst>
              <a:ext uri="{FF2B5EF4-FFF2-40B4-BE49-F238E27FC236}">
                <a16:creationId xmlns:a16="http://schemas.microsoft.com/office/drawing/2014/main" id="{7AD68D71-406A-47BA-9F77-B24A55C9057D}"/>
              </a:ext>
            </a:extLst>
          </p:cNvPr>
          <p:cNvSpPr/>
          <p:nvPr/>
        </p:nvSpPr>
        <p:spPr>
          <a:xfrm>
            <a:off x="2529945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電</a:t>
            </a:r>
            <a:endParaRPr lang="ja-JP" altLang="en-US"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201;p5">
            <a:extLst>
              <a:ext uri="{FF2B5EF4-FFF2-40B4-BE49-F238E27FC236}">
                <a16:creationId xmlns:a16="http://schemas.microsoft.com/office/drawing/2014/main" id="{208C2554-060E-466A-83FF-5E82F62FA815}"/>
              </a:ext>
            </a:extLst>
          </p:cNvPr>
          <p:cNvSpPr/>
          <p:nvPr/>
        </p:nvSpPr>
        <p:spPr>
          <a:xfrm>
            <a:off x="3557459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別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201;p5">
            <a:extLst>
              <a:ext uri="{FF2B5EF4-FFF2-40B4-BE49-F238E27FC236}">
                <a16:creationId xmlns:a16="http://schemas.microsoft.com/office/drawing/2014/main" id="{6C1C66DB-4375-44B7-8F2C-4595BFE702CB}"/>
              </a:ext>
            </a:extLst>
          </p:cNvPr>
          <p:cNvSpPr/>
          <p:nvPr/>
        </p:nvSpPr>
        <p:spPr>
          <a:xfrm>
            <a:off x="7656567" y="213256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安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201;p5">
            <a:extLst>
              <a:ext uri="{FF2B5EF4-FFF2-40B4-BE49-F238E27FC236}">
                <a16:creationId xmlns:a16="http://schemas.microsoft.com/office/drawing/2014/main" id="{61A6EC1C-BD7E-4641-BE6A-8E92725F8080}"/>
              </a:ext>
            </a:extLst>
          </p:cNvPr>
          <p:cNvSpPr/>
          <p:nvPr/>
        </p:nvSpPr>
        <p:spPr>
          <a:xfrm>
            <a:off x="8679236" y="219684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開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201;p5">
            <a:extLst>
              <a:ext uri="{FF2B5EF4-FFF2-40B4-BE49-F238E27FC236}">
                <a16:creationId xmlns:a16="http://schemas.microsoft.com/office/drawing/2014/main" id="{D1D4FB9E-AE36-43A6-9643-2CBDCFB41C32}"/>
              </a:ext>
            </a:extLst>
          </p:cNvPr>
          <p:cNvSpPr/>
          <p:nvPr/>
        </p:nvSpPr>
        <p:spPr>
          <a:xfrm>
            <a:off x="9709699" y="211670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閉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201;p5">
            <a:extLst>
              <a:ext uri="{FF2B5EF4-FFF2-40B4-BE49-F238E27FC236}">
                <a16:creationId xmlns:a16="http://schemas.microsoft.com/office/drawing/2014/main" id="{30A3F3DC-7350-4F93-B945-494037255E7B}"/>
              </a:ext>
            </a:extLst>
          </p:cNvPr>
          <p:cNvSpPr/>
          <p:nvPr/>
        </p:nvSpPr>
        <p:spPr>
          <a:xfrm>
            <a:off x="10732691" y="219169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税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8" name="Picture 497">
            <a:extLst>
              <a:ext uri="{FF2B5EF4-FFF2-40B4-BE49-F238E27FC236}">
                <a16:creationId xmlns:a16="http://schemas.microsoft.com/office/drawing/2014/main" id="{A0F09320-BD2E-4C74-B05D-C655890496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610" b="14587"/>
          <a:stretch/>
        </p:blipFill>
        <p:spPr>
          <a:xfrm>
            <a:off x="10295792" y="5275862"/>
            <a:ext cx="1904488" cy="1582137"/>
          </a:xfrm>
          <a:prstGeom prst="rect">
            <a:avLst/>
          </a:prstGeom>
        </p:spPr>
      </p:pic>
      <p:sp>
        <p:nvSpPr>
          <p:cNvPr id="31" name="Freeform 40">
            <a:extLst>
              <a:ext uri="{FF2B5EF4-FFF2-40B4-BE49-F238E27FC236}">
                <a16:creationId xmlns:a16="http://schemas.microsoft.com/office/drawing/2014/main" id="{17B56645-3ACB-4C68-A374-8042A807C39D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11381296" y="826644"/>
            <a:ext cx="787058" cy="1065570"/>
          </a:xfrm>
          <a:custGeom>
            <a:avLst/>
            <a:gdLst>
              <a:gd name="T0" fmla="*/ 154 w 205"/>
              <a:gd name="T1" fmla="*/ 161 h 254"/>
              <a:gd name="T2" fmla="*/ 170 w 205"/>
              <a:gd name="T3" fmla="*/ 150 h 254"/>
              <a:gd name="T4" fmla="*/ 178 w 205"/>
              <a:gd name="T5" fmla="*/ 145 h 254"/>
              <a:gd name="T6" fmla="*/ 180 w 205"/>
              <a:gd name="T7" fmla="*/ 133 h 254"/>
              <a:gd name="T8" fmla="*/ 181 w 205"/>
              <a:gd name="T9" fmla="*/ 121 h 254"/>
              <a:gd name="T10" fmla="*/ 197 w 205"/>
              <a:gd name="T11" fmla="*/ 123 h 254"/>
              <a:gd name="T12" fmla="*/ 201 w 205"/>
              <a:gd name="T13" fmla="*/ 118 h 254"/>
              <a:gd name="T14" fmla="*/ 203 w 205"/>
              <a:gd name="T15" fmla="*/ 114 h 254"/>
              <a:gd name="T16" fmla="*/ 204 w 205"/>
              <a:gd name="T17" fmla="*/ 104 h 254"/>
              <a:gd name="T18" fmla="*/ 185 w 205"/>
              <a:gd name="T19" fmla="*/ 93 h 254"/>
              <a:gd name="T20" fmla="*/ 180 w 205"/>
              <a:gd name="T21" fmla="*/ 97 h 254"/>
              <a:gd name="T22" fmla="*/ 173 w 205"/>
              <a:gd name="T23" fmla="*/ 106 h 254"/>
              <a:gd name="T24" fmla="*/ 164 w 205"/>
              <a:gd name="T25" fmla="*/ 86 h 254"/>
              <a:gd name="T26" fmla="*/ 124 w 205"/>
              <a:gd name="T27" fmla="*/ 59 h 254"/>
              <a:gd name="T28" fmla="*/ 121 w 205"/>
              <a:gd name="T29" fmla="*/ 36 h 254"/>
              <a:gd name="T30" fmla="*/ 124 w 205"/>
              <a:gd name="T31" fmla="*/ 6 h 254"/>
              <a:gd name="T32" fmla="*/ 103 w 205"/>
              <a:gd name="T33" fmla="*/ 12 h 254"/>
              <a:gd name="T34" fmla="*/ 107 w 205"/>
              <a:gd name="T35" fmla="*/ 44 h 254"/>
              <a:gd name="T36" fmla="*/ 95 w 205"/>
              <a:gd name="T37" fmla="*/ 31 h 254"/>
              <a:gd name="T38" fmla="*/ 35 w 205"/>
              <a:gd name="T39" fmla="*/ 7 h 254"/>
              <a:gd name="T40" fmla="*/ 8 w 205"/>
              <a:gd name="T41" fmla="*/ 10 h 254"/>
              <a:gd name="T42" fmla="*/ 23 w 205"/>
              <a:gd name="T43" fmla="*/ 19 h 254"/>
              <a:gd name="T44" fmla="*/ 61 w 205"/>
              <a:gd name="T45" fmla="*/ 17 h 254"/>
              <a:gd name="T46" fmla="*/ 103 w 205"/>
              <a:gd name="T47" fmla="*/ 61 h 254"/>
              <a:gd name="T48" fmla="*/ 130 w 205"/>
              <a:gd name="T49" fmla="*/ 84 h 254"/>
              <a:gd name="T50" fmla="*/ 158 w 205"/>
              <a:gd name="T51" fmla="*/ 101 h 254"/>
              <a:gd name="T52" fmla="*/ 126 w 205"/>
              <a:gd name="T53" fmla="*/ 94 h 254"/>
              <a:gd name="T54" fmla="*/ 96 w 205"/>
              <a:gd name="T55" fmla="*/ 70 h 254"/>
              <a:gd name="T56" fmla="*/ 79 w 205"/>
              <a:gd name="T57" fmla="*/ 67 h 254"/>
              <a:gd name="T58" fmla="*/ 79 w 205"/>
              <a:gd name="T59" fmla="*/ 76 h 254"/>
              <a:gd name="T60" fmla="*/ 90 w 205"/>
              <a:gd name="T61" fmla="*/ 76 h 254"/>
              <a:gd name="T62" fmla="*/ 117 w 205"/>
              <a:gd name="T63" fmla="*/ 101 h 254"/>
              <a:gd name="T64" fmla="*/ 87 w 205"/>
              <a:gd name="T65" fmla="*/ 103 h 254"/>
              <a:gd name="T66" fmla="*/ 63 w 205"/>
              <a:gd name="T67" fmla="*/ 101 h 254"/>
              <a:gd name="T68" fmla="*/ 61 w 205"/>
              <a:gd name="T69" fmla="*/ 116 h 254"/>
              <a:gd name="T70" fmla="*/ 97 w 205"/>
              <a:gd name="T71" fmla="*/ 119 h 254"/>
              <a:gd name="T72" fmla="*/ 128 w 205"/>
              <a:gd name="T73" fmla="*/ 122 h 254"/>
              <a:gd name="T74" fmla="*/ 95 w 205"/>
              <a:gd name="T75" fmla="*/ 130 h 254"/>
              <a:gd name="T76" fmla="*/ 100 w 205"/>
              <a:gd name="T77" fmla="*/ 141 h 254"/>
              <a:gd name="T78" fmla="*/ 115 w 205"/>
              <a:gd name="T79" fmla="*/ 136 h 254"/>
              <a:gd name="T80" fmla="*/ 131 w 205"/>
              <a:gd name="T81" fmla="*/ 126 h 254"/>
              <a:gd name="T82" fmla="*/ 120 w 205"/>
              <a:gd name="T83" fmla="*/ 152 h 254"/>
              <a:gd name="T84" fmla="*/ 77 w 205"/>
              <a:gd name="T85" fmla="*/ 188 h 254"/>
              <a:gd name="T86" fmla="*/ 60 w 205"/>
              <a:gd name="T87" fmla="*/ 191 h 254"/>
              <a:gd name="T88" fmla="*/ 59 w 205"/>
              <a:gd name="T89" fmla="*/ 197 h 254"/>
              <a:gd name="T90" fmla="*/ 34 w 205"/>
              <a:gd name="T91" fmla="*/ 222 h 254"/>
              <a:gd name="T92" fmla="*/ 11 w 205"/>
              <a:gd name="T93" fmla="*/ 235 h 254"/>
              <a:gd name="T94" fmla="*/ 14 w 205"/>
              <a:gd name="T95" fmla="*/ 252 h 254"/>
              <a:gd name="T96" fmla="*/ 65 w 205"/>
              <a:gd name="T97" fmla="*/ 216 h 254"/>
              <a:gd name="T98" fmla="*/ 72 w 205"/>
              <a:gd name="T99" fmla="*/ 220 h 254"/>
              <a:gd name="T100" fmla="*/ 96 w 205"/>
              <a:gd name="T101" fmla="*/ 198 h 254"/>
              <a:gd name="T102" fmla="*/ 113 w 205"/>
              <a:gd name="T103" fmla="*/ 200 h 254"/>
              <a:gd name="T104" fmla="*/ 165 w 205"/>
              <a:gd name="T105" fmla="*/ 198 h 254"/>
              <a:gd name="T106" fmla="*/ 197 w 205"/>
              <a:gd name="T107" fmla="*/ 186 h 254"/>
              <a:gd name="T108" fmla="*/ 201 w 205"/>
              <a:gd name="T109" fmla="*/ 172 h 254"/>
              <a:gd name="T110" fmla="*/ 200 w 205"/>
              <a:gd name="T111" fmla="*/ 114 h 254"/>
              <a:gd name="T112" fmla="*/ 197 w 205"/>
              <a:gd name="T113" fmla="*/ 110 h 254"/>
              <a:gd name="T114" fmla="*/ 140 w 205"/>
              <a:gd name="T115" fmla="*/ 84 h 254"/>
              <a:gd name="T116" fmla="*/ 114 w 205"/>
              <a:gd name="T117" fmla="*/ 67 h 254"/>
              <a:gd name="T118" fmla="*/ 160 w 205"/>
              <a:gd name="T119" fmla="*/ 93 h 254"/>
              <a:gd name="T120" fmla="*/ 140 w 205"/>
              <a:gd name="T121" fmla="*/ 8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05" h="254">
                <a:moveTo>
                  <a:pt x="187" y="164"/>
                </a:moveTo>
                <a:cubicBezTo>
                  <a:pt x="182" y="162"/>
                  <a:pt x="167" y="162"/>
                  <a:pt x="154" y="161"/>
                </a:cubicBezTo>
                <a:cubicBezTo>
                  <a:pt x="160" y="157"/>
                  <a:pt x="166" y="152"/>
                  <a:pt x="169" y="151"/>
                </a:cubicBezTo>
                <a:cubicBezTo>
                  <a:pt x="169" y="151"/>
                  <a:pt x="169" y="150"/>
                  <a:pt x="170" y="150"/>
                </a:cubicBezTo>
                <a:cubicBezTo>
                  <a:pt x="171" y="150"/>
                  <a:pt x="172" y="149"/>
                  <a:pt x="173" y="149"/>
                </a:cubicBezTo>
                <a:cubicBezTo>
                  <a:pt x="175" y="148"/>
                  <a:pt x="177" y="147"/>
                  <a:pt x="178" y="145"/>
                </a:cubicBezTo>
                <a:cubicBezTo>
                  <a:pt x="178" y="143"/>
                  <a:pt x="177" y="141"/>
                  <a:pt x="178" y="139"/>
                </a:cubicBezTo>
                <a:cubicBezTo>
                  <a:pt x="178" y="137"/>
                  <a:pt x="179" y="135"/>
                  <a:pt x="180" y="133"/>
                </a:cubicBezTo>
                <a:cubicBezTo>
                  <a:pt x="181" y="130"/>
                  <a:pt x="180" y="127"/>
                  <a:pt x="178" y="124"/>
                </a:cubicBezTo>
                <a:cubicBezTo>
                  <a:pt x="181" y="121"/>
                  <a:pt x="181" y="121"/>
                  <a:pt x="181" y="121"/>
                </a:cubicBezTo>
                <a:cubicBezTo>
                  <a:pt x="181" y="121"/>
                  <a:pt x="189" y="128"/>
                  <a:pt x="192" y="128"/>
                </a:cubicBezTo>
                <a:cubicBezTo>
                  <a:pt x="193" y="128"/>
                  <a:pt x="195" y="126"/>
                  <a:pt x="197" y="123"/>
                </a:cubicBezTo>
                <a:cubicBezTo>
                  <a:pt x="198" y="123"/>
                  <a:pt x="199" y="124"/>
                  <a:pt x="200" y="123"/>
                </a:cubicBezTo>
                <a:cubicBezTo>
                  <a:pt x="200" y="123"/>
                  <a:pt x="201" y="120"/>
                  <a:pt x="201" y="118"/>
                </a:cubicBezTo>
                <a:cubicBezTo>
                  <a:pt x="201" y="119"/>
                  <a:pt x="201" y="119"/>
                  <a:pt x="201" y="119"/>
                </a:cubicBezTo>
                <a:cubicBezTo>
                  <a:pt x="203" y="117"/>
                  <a:pt x="203" y="114"/>
                  <a:pt x="203" y="114"/>
                </a:cubicBezTo>
                <a:cubicBezTo>
                  <a:pt x="203" y="113"/>
                  <a:pt x="203" y="113"/>
                  <a:pt x="203" y="113"/>
                </a:cubicBezTo>
                <a:cubicBezTo>
                  <a:pt x="204" y="110"/>
                  <a:pt x="205" y="106"/>
                  <a:pt x="204" y="104"/>
                </a:cubicBezTo>
                <a:cubicBezTo>
                  <a:pt x="201" y="96"/>
                  <a:pt x="195" y="88"/>
                  <a:pt x="190" y="90"/>
                </a:cubicBezTo>
                <a:cubicBezTo>
                  <a:pt x="189" y="90"/>
                  <a:pt x="187" y="92"/>
                  <a:pt x="185" y="93"/>
                </a:cubicBezTo>
                <a:cubicBezTo>
                  <a:pt x="185" y="93"/>
                  <a:pt x="185" y="92"/>
                  <a:pt x="184" y="92"/>
                </a:cubicBezTo>
                <a:cubicBezTo>
                  <a:pt x="182" y="92"/>
                  <a:pt x="180" y="97"/>
                  <a:pt x="180" y="97"/>
                </a:cubicBezTo>
                <a:cubicBezTo>
                  <a:pt x="180" y="97"/>
                  <a:pt x="180" y="98"/>
                  <a:pt x="181" y="98"/>
                </a:cubicBezTo>
                <a:cubicBezTo>
                  <a:pt x="177" y="102"/>
                  <a:pt x="173" y="106"/>
                  <a:pt x="173" y="106"/>
                </a:cubicBezTo>
                <a:cubicBezTo>
                  <a:pt x="172" y="107"/>
                  <a:pt x="172" y="107"/>
                  <a:pt x="172" y="107"/>
                </a:cubicBezTo>
                <a:cubicBezTo>
                  <a:pt x="170" y="100"/>
                  <a:pt x="168" y="93"/>
                  <a:pt x="164" y="86"/>
                </a:cubicBezTo>
                <a:cubicBezTo>
                  <a:pt x="160" y="77"/>
                  <a:pt x="154" y="69"/>
                  <a:pt x="145" y="65"/>
                </a:cubicBezTo>
                <a:cubicBezTo>
                  <a:pt x="138" y="62"/>
                  <a:pt x="131" y="61"/>
                  <a:pt x="124" y="59"/>
                </a:cubicBezTo>
                <a:cubicBezTo>
                  <a:pt x="120" y="57"/>
                  <a:pt x="117" y="55"/>
                  <a:pt x="114" y="53"/>
                </a:cubicBezTo>
                <a:cubicBezTo>
                  <a:pt x="116" y="47"/>
                  <a:pt x="119" y="41"/>
                  <a:pt x="121" y="36"/>
                </a:cubicBezTo>
                <a:cubicBezTo>
                  <a:pt x="124" y="29"/>
                  <a:pt x="127" y="22"/>
                  <a:pt x="126" y="15"/>
                </a:cubicBezTo>
                <a:cubicBezTo>
                  <a:pt x="126" y="12"/>
                  <a:pt x="125" y="9"/>
                  <a:pt x="124" y="6"/>
                </a:cubicBezTo>
                <a:cubicBezTo>
                  <a:pt x="122" y="4"/>
                  <a:pt x="119" y="3"/>
                  <a:pt x="116" y="4"/>
                </a:cubicBezTo>
                <a:cubicBezTo>
                  <a:pt x="111" y="5"/>
                  <a:pt x="108" y="12"/>
                  <a:pt x="103" y="12"/>
                </a:cubicBezTo>
                <a:cubicBezTo>
                  <a:pt x="107" y="12"/>
                  <a:pt x="113" y="14"/>
                  <a:pt x="114" y="18"/>
                </a:cubicBezTo>
                <a:cubicBezTo>
                  <a:pt x="117" y="24"/>
                  <a:pt x="109" y="38"/>
                  <a:pt x="107" y="44"/>
                </a:cubicBezTo>
                <a:cubicBezTo>
                  <a:pt x="107" y="45"/>
                  <a:pt x="107" y="45"/>
                  <a:pt x="107" y="45"/>
                </a:cubicBezTo>
                <a:cubicBezTo>
                  <a:pt x="102" y="41"/>
                  <a:pt x="98" y="36"/>
                  <a:pt x="95" y="31"/>
                </a:cubicBezTo>
                <a:cubicBezTo>
                  <a:pt x="86" y="20"/>
                  <a:pt x="77" y="9"/>
                  <a:pt x="63" y="6"/>
                </a:cubicBezTo>
                <a:cubicBezTo>
                  <a:pt x="54" y="3"/>
                  <a:pt x="45" y="6"/>
                  <a:pt x="35" y="7"/>
                </a:cubicBezTo>
                <a:cubicBezTo>
                  <a:pt x="26" y="8"/>
                  <a:pt x="15" y="7"/>
                  <a:pt x="8" y="0"/>
                </a:cubicBezTo>
                <a:cubicBezTo>
                  <a:pt x="6" y="3"/>
                  <a:pt x="7" y="7"/>
                  <a:pt x="8" y="10"/>
                </a:cubicBezTo>
                <a:cubicBezTo>
                  <a:pt x="9" y="14"/>
                  <a:pt x="12" y="17"/>
                  <a:pt x="16" y="18"/>
                </a:cubicBezTo>
                <a:cubicBezTo>
                  <a:pt x="18" y="18"/>
                  <a:pt x="20" y="18"/>
                  <a:pt x="23" y="19"/>
                </a:cubicBezTo>
                <a:cubicBezTo>
                  <a:pt x="25" y="20"/>
                  <a:pt x="27" y="22"/>
                  <a:pt x="27" y="25"/>
                </a:cubicBezTo>
                <a:cubicBezTo>
                  <a:pt x="37" y="18"/>
                  <a:pt x="49" y="14"/>
                  <a:pt x="61" y="17"/>
                </a:cubicBezTo>
                <a:cubicBezTo>
                  <a:pt x="73" y="19"/>
                  <a:pt x="83" y="27"/>
                  <a:pt x="90" y="37"/>
                </a:cubicBezTo>
                <a:cubicBezTo>
                  <a:pt x="95" y="45"/>
                  <a:pt x="97" y="54"/>
                  <a:pt x="103" y="61"/>
                </a:cubicBezTo>
                <a:cubicBezTo>
                  <a:pt x="103" y="64"/>
                  <a:pt x="104" y="67"/>
                  <a:pt x="106" y="70"/>
                </a:cubicBezTo>
                <a:cubicBezTo>
                  <a:pt x="110" y="79"/>
                  <a:pt x="121" y="82"/>
                  <a:pt x="130" y="84"/>
                </a:cubicBezTo>
                <a:cubicBezTo>
                  <a:pt x="140" y="86"/>
                  <a:pt x="150" y="89"/>
                  <a:pt x="155" y="97"/>
                </a:cubicBezTo>
                <a:cubicBezTo>
                  <a:pt x="156" y="98"/>
                  <a:pt x="157" y="100"/>
                  <a:pt x="158" y="101"/>
                </a:cubicBezTo>
                <a:cubicBezTo>
                  <a:pt x="155" y="100"/>
                  <a:pt x="151" y="100"/>
                  <a:pt x="147" y="101"/>
                </a:cubicBezTo>
                <a:cubicBezTo>
                  <a:pt x="126" y="94"/>
                  <a:pt x="126" y="94"/>
                  <a:pt x="126" y="94"/>
                </a:cubicBezTo>
                <a:cubicBezTo>
                  <a:pt x="126" y="94"/>
                  <a:pt x="122" y="86"/>
                  <a:pt x="111" y="83"/>
                </a:cubicBezTo>
                <a:cubicBezTo>
                  <a:pt x="99" y="79"/>
                  <a:pt x="96" y="70"/>
                  <a:pt x="96" y="70"/>
                </a:cubicBezTo>
                <a:cubicBezTo>
                  <a:pt x="96" y="70"/>
                  <a:pt x="93" y="62"/>
                  <a:pt x="91" y="63"/>
                </a:cubicBezTo>
                <a:cubicBezTo>
                  <a:pt x="90" y="64"/>
                  <a:pt x="79" y="64"/>
                  <a:pt x="79" y="67"/>
                </a:cubicBezTo>
                <a:cubicBezTo>
                  <a:pt x="79" y="69"/>
                  <a:pt x="81" y="70"/>
                  <a:pt x="81" y="70"/>
                </a:cubicBezTo>
                <a:cubicBezTo>
                  <a:pt x="79" y="76"/>
                  <a:pt x="79" y="76"/>
                  <a:pt x="79" y="76"/>
                </a:cubicBezTo>
                <a:cubicBezTo>
                  <a:pt x="85" y="76"/>
                  <a:pt x="85" y="76"/>
                  <a:pt x="85" y="76"/>
                </a:cubicBezTo>
                <a:cubicBezTo>
                  <a:pt x="90" y="76"/>
                  <a:pt x="90" y="76"/>
                  <a:pt x="90" y="76"/>
                </a:cubicBezTo>
                <a:cubicBezTo>
                  <a:pt x="93" y="79"/>
                  <a:pt x="96" y="84"/>
                  <a:pt x="99" y="87"/>
                </a:cubicBezTo>
                <a:cubicBezTo>
                  <a:pt x="105" y="92"/>
                  <a:pt x="107" y="100"/>
                  <a:pt x="117" y="101"/>
                </a:cubicBezTo>
                <a:cubicBezTo>
                  <a:pt x="118" y="102"/>
                  <a:pt x="118" y="102"/>
                  <a:pt x="118" y="102"/>
                </a:cubicBezTo>
                <a:cubicBezTo>
                  <a:pt x="113" y="102"/>
                  <a:pt x="93" y="103"/>
                  <a:pt x="87" y="103"/>
                </a:cubicBezTo>
                <a:cubicBezTo>
                  <a:pt x="81" y="103"/>
                  <a:pt x="73" y="103"/>
                  <a:pt x="73" y="103"/>
                </a:cubicBezTo>
                <a:cubicBezTo>
                  <a:pt x="73" y="103"/>
                  <a:pt x="69" y="100"/>
                  <a:pt x="63" y="101"/>
                </a:cubicBezTo>
                <a:cubicBezTo>
                  <a:pt x="57" y="102"/>
                  <a:pt x="63" y="107"/>
                  <a:pt x="63" y="107"/>
                </a:cubicBezTo>
                <a:cubicBezTo>
                  <a:pt x="63" y="107"/>
                  <a:pt x="59" y="113"/>
                  <a:pt x="61" y="116"/>
                </a:cubicBezTo>
                <a:cubicBezTo>
                  <a:pt x="62" y="119"/>
                  <a:pt x="76" y="113"/>
                  <a:pt x="76" y="113"/>
                </a:cubicBezTo>
                <a:cubicBezTo>
                  <a:pt x="76" y="113"/>
                  <a:pt x="88" y="116"/>
                  <a:pt x="97" y="119"/>
                </a:cubicBezTo>
                <a:cubicBezTo>
                  <a:pt x="107" y="122"/>
                  <a:pt x="117" y="113"/>
                  <a:pt x="117" y="113"/>
                </a:cubicBezTo>
                <a:cubicBezTo>
                  <a:pt x="128" y="122"/>
                  <a:pt x="128" y="122"/>
                  <a:pt x="128" y="122"/>
                </a:cubicBezTo>
                <a:cubicBezTo>
                  <a:pt x="126" y="123"/>
                  <a:pt x="125" y="125"/>
                  <a:pt x="123" y="126"/>
                </a:cubicBezTo>
                <a:cubicBezTo>
                  <a:pt x="115" y="132"/>
                  <a:pt x="104" y="134"/>
                  <a:pt x="95" y="130"/>
                </a:cubicBezTo>
                <a:cubicBezTo>
                  <a:pt x="96" y="133"/>
                  <a:pt x="97" y="136"/>
                  <a:pt x="98" y="138"/>
                </a:cubicBezTo>
                <a:cubicBezTo>
                  <a:pt x="98" y="140"/>
                  <a:pt x="99" y="141"/>
                  <a:pt x="100" y="141"/>
                </a:cubicBezTo>
                <a:cubicBezTo>
                  <a:pt x="101" y="142"/>
                  <a:pt x="102" y="141"/>
                  <a:pt x="103" y="141"/>
                </a:cubicBezTo>
                <a:cubicBezTo>
                  <a:pt x="107" y="140"/>
                  <a:pt x="111" y="138"/>
                  <a:pt x="115" y="136"/>
                </a:cubicBezTo>
                <a:cubicBezTo>
                  <a:pt x="120" y="135"/>
                  <a:pt x="125" y="133"/>
                  <a:pt x="129" y="129"/>
                </a:cubicBezTo>
                <a:cubicBezTo>
                  <a:pt x="130" y="128"/>
                  <a:pt x="130" y="127"/>
                  <a:pt x="131" y="126"/>
                </a:cubicBezTo>
                <a:cubicBezTo>
                  <a:pt x="134" y="128"/>
                  <a:pt x="134" y="128"/>
                  <a:pt x="134" y="128"/>
                </a:cubicBezTo>
                <a:cubicBezTo>
                  <a:pt x="131" y="136"/>
                  <a:pt x="120" y="152"/>
                  <a:pt x="120" y="152"/>
                </a:cubicBezTo>
                <a:cubicBezTo>
                  <a:pt x="120" y="152"/>
                  <a:pt x="103" y="151"/>
                  <a:pt x="96" y="158"/>
                </a:cubicBezTo>
                <a:cubicBezTo>
                  <a:pt x="90" y="164"/>
                  <a:pt x="85" y="179"/>
                  <a:pt x="77" y="188"/>
                </a:cubicBezTo>
                <a:cubicBezTo>
                  <a:pt x="74" y="190"/>
                  <a:pt x="71" y="190"/>
                  <a:pt x="67" y="190"/>
                </a:cubicBezTo>
                <a:cubicBezTo>
                  <a:pt x="65" y="190"/>
                  <a:pt x="62" y="189"/>
                  <a:pt x="60" y="191"/>
                </a:cubicBezTo>
                <a:cubicBezTo>
                  <a:pt x="59" y="192"/>
                  <a:pt x="58" y="193"/>
                  <a:pt x="58" y="195"/>
                </a:cubicBezTo>
                <a:cubicBezTo>
                  <a:pt x="58" y="196"/>
                  <a:pt x="59" y="197"/>
                  <a:pt x="59" y="197"/>
                </a:cubicBezTo>
                <a:cubicBezTo>
                  <a:pt x="56" y="197"/>
                  <a:pt x="53" y="198"/>
                  <a:pt x="51" y="202"/>
                </a:cubicBezTo>
                <a:cubicBezTo>
                  <a:pt x="45" y="211"/>
                  <a:pt x="45" y="217"/>
                  <a:pt x="34" y="222"/>
                </a:cubicBezTo>
                <a:cubicBezTo>
                  <a:pt x="23" y="227"/>
                  <a:pt x="22" y="218"/>
                  <a:pt x="17" y="222"/>
                </a:cubicBezTo>
                <a:cubicBezTo>
                  <a:pt x="13" y="226"/>
                  <a:pt x="14" y="233"/>
                  <a:pt x="11" y="235"/>
                </a:cubicBezTo>
                <a:cubicBezTo>
                  <a:pt x="7" y="238"/>
                  <a:pt x="0" y="241"/>
                  <a:pt x="2" y="246"/>
                </a:cubicBezTo>
                <a:cubicBezTo>
                  <a:pt x="3" y="250"/>
                  <a:pt x="12" y="254"/>
                  <a:pt x="14" y="252"/>
                </a:cubicBezTo>
                <a:cubicBezTo>
                  <a:pt x="16" y="250"/>
                  <a:pt x="11" y="246"/>
                  <a:pt x="11" y="246"/>
                </a:cubicBezTo>
                <a:cubicBezTo>
                  <a:pt x="65" y="216"/>
                  <a:pt x="65" y="216"/>
                  <a:pt x="65" y="216"/>
                </a:cubicBezTo>
                <a:cubicBezTo>
                  <a:pt x="65" y="217"/>
                  <a:pt x="66" y="219"/>
                  <a:pt x="67" y="220"/>
                </a:cubicBezTo>
                <a:cubicBezTo>
                  <a:pt x="69" y="221"/>
                  <a:pt x="70" y="221"/>
                  <a:pt x="72" y="220"/>
                </a:cubicBezTo>
                <a:cubicBezTo>
                  <a:pt x="73" y="220"/>
                  <a:pt x="75" y="218"/>
                  <a:pt x="76" y="217"/>
                </a:cubicBezTo>
                <a:cubicBezTo>
                  <a:pt x="82" y="211"/>
                  <a:pt x="89" y="205"/>
                  <a:pt x="96" y="198"/>
                </a:cubicBezTo>
                <a:cubicBezTo>
                  <a:pt x="98" y="197"/>
                  <a:pt x="98" y="197"/>
                  <a:pt x="98" y="197"/>
                </a:cubicBezTo>
                <a:cubicBezTo>
                  <a:pt x="100" y="203"/>
                  <a:pt x="111" y="203"/>
                  <a:pt x="113" y="200"/>
                </a:cubicBezTo>
                <a:cubicBezTo>
                  <a:pt x="116" y="197"/>
                  <a:pt x="123" y="189"/>
                  <a:pt x="132" y="189"/>
                </a:cubicBezTo>
                <a:cubicBezTo>
                  <a:pt x="141" y="188"/>
                  <a:pt x="158" y="198"/>
                  <a:pt x="165" y="198"/>
                </a:cubicBezTo>
                <a:cubicBezTo>
                  <a:pt x="169" y="197"/>
                  <a:pt x="185" y="189"/>
                  <a:pt x="193" y="184"/>
                </a:cubicBezTo>
                <a:cubicBezTo>
                  <a:pt x="194" y="185"/>
                  <a:pt x="196" y="186"/>
                  <a:pt x="197" y="186"/>
                </a:cubicBezTo>
                <a:cubicBezTo>
                  <a:pt x="200" y="185"/>
                  <a:pt x="203" y="184"/>
                  <a:pt x="204" y="181"/>
                </a:cubicBezTo>
                <a:cubicBezTo>
                  <a:pt x="204" y="178"/>
                  <a:pt x="203" y="175"/>
                  <a:pt x="201" y="172"/>
                </a:cubicBezTo>
                <a:cubicBezTo>
                  <a:pt x="198" y="168"/>
                  <a:pt x="193" y="165"/>
                  <a:pt x="187" y="164"/>
                </a:cubicBezTo>
                <a:close/>
                <a:moveTo>
                  <a:pt x="200" y="114"/>
                </a:moveTo>
                <a:cubicBezTo>
                  <a:pt x="200" y="115"/>
                  <a:pt x="200" y="116"/>
                  <a:pt x="200" y="116"/>
                </a:cubicBezTo>
                <a:cubicBezTo>
                  <a:pt x="200" y="116"/>
                  <a:pt x="197" y="114"/>
                  <a:pt x="197" y="110"/>
                </a:cubicBezTo>
                <a:cubicBezTo>
                  <a:pt x="197" y="110"/>
                  <a:pt x="200" y="112"/>
                  <a:pt x="200" y="114"/>
                </a:cubicBezTo>
                <a:close/>
                <a:moveTo>
                  <a:pt x="140" y="84"/>
                </a:moveTo>
                <a:cubicBezTo>
                  <a:pt x="133" y="82"/>
                  <a:pt x="125" y="81"/>
                  <a:pt x="119" y="76"/>
                </a:cubicBezTo>
                <a:cubicBezTo>
                  <a:pt x="117" y="74"/>
                  <a:pt x="115" y="71"/>
                  <a:pt x="114" y="67"/>
                </a:cubicBezTo>
                <a:cubicBezTo>
                  <a:pt x="121" y="70"/>
                  <a:pt x="128" y="71"/>
                  <a:pt x="135" y="73"/>
                </a:cubicBezTo>
                <a:cubicBezTo>
                  <a:pt x="146" y="76"/>
                  <a:pt x="158" y="82"/>
                  <a:pt x="160" y="93"/>
                </a:cubicBezTo>
                <a:cubicBezTo>
                  <a:pt x="160" y="94"/>
                  <a:pt x="160" y="96"/>
                  <a:pt x="160" y="97"/>
                </a:cubicBezTo>
                <a:cubicBezTo>
                  <a:pt x="155" y="91"/>
                  <a:pt x="148" y="86"/>
                  <a:pt x="140" y="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0C8FB9-2F9D-48FA-8110-FB350205C8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77" y="1770090"/>
            <a:ext cx="3838264" cy="3838264"/>
          </a:xfrm>
          <a:prstGeom prst="rect">
            <a:avLst/>
          </a:prstGeom>
        </p:spPr>
      </p:pic>
      <p:sp>
        <p:nvSpPr>
          <p:cNvPr id="391" name="Google Shape;130;p2">
            <a:extLst>
              <a:ext uri="{FF2B5EF4-FFF2-40B4-BE49-F238E27FC236}">
                <a16:creationId xmlns:a16="http://schemas.microsoft.com/office/drawing/2014/main" id="{4E071DE6-B1BB-4CAD-B95D-0E1190302ADC}"/>
              </a:ext>
            </a:extLst>
          </p:cNvPr>
          <p:cNvSpPr/>
          <p:nvPr/>
        </p:nvSpPr>
        <p:spPr>
          <a:xfrm>
            <a:off x="470129" y="1566042"/>
            <a:ext cx="4228689" cy="4231955"/>
          </a:xfrm>
          <a:prstGeom prst="frame">
            <a:avLst>
              <a:gd name="adj1" fmla="val 443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Freeform 40">
            <a:extLst>
              <a:ext uri="{FF2B5EF4-FFF2-40B4-BE49-F238E27FC236}">
                <a16:creationId xmlns:a16="http://schemas.microsoft.com/office/drawing/2014/main" id="{07F66DDB-9E8F-419B-BA82-84D6C144D253}"/>
              </a:ext>
            </a:extLst>
          </p:cNvPr>
          <p:cNvSpPr>
            <a:spLocks noEditPoints="1"/>
          </p:cNvSpPr>
          <p:nvPr/>
        </p:nvSpPr>
        <p:spPr bwMode="auto">
          <a:xfrm>
            <a:off x="-2845" y="861757"/>
            <a:ext cx="860337" cy="1065570"/>
          </a:xfrm>
          <a:custGeom>
            <a:avLst/>
            <a:gdLst>
              <a:gd name="T0" fmla="*/ 154 w 205"/>
              <a:gd name="T1" fmla="*/ 161 h 254"/>
              <a:gd name="T2" fmla="*/ 170 w 205"/>
              <a:gd name="T3" fmla="*/ 150 h 254"/>
              <a:gd name="T4" fmla="*/ 178 w 205"/>
              <a:gd name="T5" fmla="*/ 145 h 254"/>
              <a:gd name="T6" fmla="*/ 180 w 205"/>
              <a:gd name="T7" fmla="*/ 133 h 254"/>
              <a:gd name="T8" fmla="*/ 181 w 205"/>
              <a:gd name="T9" fmla="*/ 121 h 254"/>
              <a:gd name="T10" fmla="*/ 197 w 205"/>
              <a:gd name="T11" fmla="*/ 123 h 254"/>
              <a:gd name="T12" fmla="*/ 201 w 205"/>
              <a:gd name="T13" fmla="*/ 118 h 254"/>
              <a:gd name="T14" fmla="*/ 203 w 205"/>
              <a:gd name="T15" fmla="*/ 114 h 254"/>
              <a:gd name="T16" fmla="*/ 204 w 205"/>
              <a:gd name="T17" fmla="*/ 104 h 254"/>
              <a:gd name="T18" fmla="*/ 185 w 205"/>
              <a:gd name="T19" fmla="*/ 93 h 254"/>
              <a:gd name="T20" fmla="*/ 180 w 205"/>
              <a:gd name="T21" fmla="*/ 97 h 254"/>
              <a:gd name="T22" fmla="*/ 173 w 205"/>
              <a:gd name="T23" fmla="*/ 106 h 254"/>
              <a:gd name="T24" fmla="*/ 164 w 205"/>
              <a:gd name="T25" fmla="*/ 86 h 254"/>
              <a:gd name="T26" fmla="*/ 124 w 205"/>
              <a:gd name="T27" fmla="*/ 59 h 254"/>
              <a:gd name="T28" fmla="*/ 121 w 205"/>
              <a:gd name="T29" fmla="*/ 36 h 254"/>
              <a:gd name="T30" fmla="*/ 124 w 205"/>
              <a:gd name="T31" fmla="*/ 6 h 254"/>
              <a:gd name="T32" fmla="*/ 103 w 205"/>
              <a:gd name="T33" fmla="*/ 12 h 254"/>
              <a:gd name="T34" fmla="*/ 107 w 205"/>
              <a:gd name="T35" fmla="*/ 44 h 254"/>
              <a:gd name="T36" fmla="*/ 95 w 205"/>
              <a:gd name="T37" fmla="*/ 31 h 254"/>
              <a:gd name="T38" fmla="*/ 35 w 205"/>
              <a:gd name="T39" fmla="*/ 7 h 254"/>
              <a:gd name="T40" fmla="*/ 8 w 205"/>
              <a:gd name="T41" fmla="*/ 10 h 254"/>
              <a:gd name="T42" fmla="*/ 23 w 205"/>
              <a:gd name="T43" fmla="*/ 19 h 254"/>
              <a:gd name="T44" fmla="*/ 61 w 205"/>
              <a:gd name="T45" fmla="*/ 17 h 254"/>
              <a:gd name="T46" fmla="*/ 103 w 205"/>
              <a:gd name="T47" fmla="*/ 61 h 254"/>
              <a:gd name="T48" fmla="*/ 130 w 205"/>
              <a:gd name="T49" fmla="*/ 84 h 254"/>
              <a:gd name="T50" fmla="*/ 158 w 205"/>
              <a:gd name="T51" fmla="*/ 101 h 254"/>
              <a:gd name="T52" fmla="*/ 126 w 205"/>
              <a:gd name="T53" fmla="*/ 94 h 254"/>
              <a:gd name="T54" fmla="*/ 96 w 205"/>
              <a:gd name="T55" fmla="*/ 70 h 254"/>
              <a:gd name="T56" fmla="*/ 79 w 205"/>
              <a:gd name="T57" fmla="*/ 67 h 254"/>
              <a:gd name="T58" fmla="*/ 79 w 205"/>
              <a:gd name="T59" fmla="*/ 76 h 254"/>
              <a:gd name="T60" fmla="*/ 90 w 205"/>
              <a:gd name="T61" fmla="*/ 76 h 254"/>
              <a:gd name="T62" fmla="*/ 117 w 205"/>
              <a:gd name="T63" fmla="*/ 101 h 254"/>
              <a:gd name="T64" fmla="*/ 87 w 205"/>
              <a:gd name="T65" fmla="*/ 103 h 254"/>
              <a:gd name="T66" fmla="*/ 63 w 205"/>
              <a:gd name="T67" fmla="*/ 101 h 254"/>
              <a:gd name="T68" fmla="*/ 61 w 205"/>
              <a:gd name="T69" fmla="*/ 116 h 254"/>
              <a:gd name="T70" fmla="*/ 97 w 205"/>
              <a:gd name="T71" fmla="*/ 119 h 254"/>
              <a:gd name="T72" fmla="*/ 128 w 205"/>
              <a:gd name="T73" fmla="*/ 122 h 254"/>
              <a:gd name="T74" fmla="*/ 95 w 205"/>
              <a:gd name="T75" fmla="*/ 130 h 254"/>
              <a:gd name="T76" fmla="*/ 100 w 205"/>
              <a:gd name="T77" fmla="*/ 141 h 254"/>
              <a:gd name="T78" fmla="*/ 115 w 205"/>
              <a:gd name="T79" fmla="*/ 136 h 254"/>
              <a:gd name="T80" fmla="*/ 131 w 205"/>
              <a:gd name="T81" fmla="*/ 126 h 254"/>
              <a:gd name="T82" fmla="*/ 120 w 205"/>
              <a:gd name="T83" fmla="*/ 152 h 254"/>
              <a:gd name="T84" fmla="*/ 77 w 205"/>
              <a:gd name="T85" fmla="*/ 188 h 254"/>
              <a:gd name="T86" fmla="*/ 60 w 205"/>
              <a:gd name="T87" fmla="*/ 191 h 254"/>
              <a:gd name="T88" fmla="*/ 59 w 205"/>
              <a:gd name="T89" fmla="*/ 197 h 254"/>
              <a:gd name="T90" fmla="*/ 34 w 205"/>
              <a:gd name="T91" fmla="*/ 222 h 254"/>
              <a:gd name="T92" fmla="*/ 11 w 205"/>
              <a:gd name="T93" fmla="*/ 235 h 254"/>
              <a:gd name="T94" fmla="*/ 14 w 205"/>
              <a:gd name="T95" fmla="*/ 252 h 254"/>
              <a:gd name="T96" fmla="*/ 65 w 205"/>
              <a:gd name="T97" fmla="*/ 216 h 254"/>
              <a:gd name="T98" fmla="*/ 72 w 205"/>
              <a:gd name="T99" fmla="*/ 220 h 254"/>
              <a:gd name="T100" fmla="*/ 96 w 205"/>
              <a:gd name="T101" fmla="*/ 198 h 254"/>
              <a:gd name="T102" fmla="*/ 113 w 205"/>
              <a:gd name="T103" fmla="*/ 200 h 254"/>
              <a:gd name="T104" fmla="*/ 165 w 205"/>
              <a:gd name="T105" fmla="*/ 198 h 254"/>
              <a:gd name="T106" fmla="*/ 197 w 205"/>
              <a:gd name="T107" fmla="*/ 186 h 254"/>
              <a:gd name="T108" fmla="*/ 201 w 205"/>
              <a:gd name="T109" fmla="*/ 172 h 254"/>
              <a:gd name="T110" fmla="*/ 200 w 205"/>
              <a:gd name="T111" fmla="*/ 114 h 254"/>
              <a:gd name="T112" fmla="*/ 197 w 205"/>
              <a:gd name="T113" fmla="*/ 110 h 254"/>
              <a:gd name="T114" fmla="*/ 140 w 205"/>
              <a:gd name="T115" fmla="*/ 84 h 254"/>
              <a:gd name="T116" fmla="*/ 114 w 205"/>
              <a:gd name="T117" fmla="*/ 67 h 254"/>
              <a:gd name="T118" fmla="*/ 160 w 205"/>
              <a:gd name="T119" fmla="*/ 93 h 254"/>
              <a:gd name="T120" fmla="*/ 140 w 205"/>
              <a:gd name="T121" fmla="*/ 8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05" h="254">
                <a:moveTo>
                  <a:pt x="187" y="164"/>
                </a:moveTo>
                <a:cubicBezTo>
                  <a:pt x="182" y="162"/>
                  <a:pt x="167" y="162"/>
                  <a:pt x="154" y="161"/>
                </a:cubicBezTo>
                <a:cubicBezTo>
                  <a:pt x="160" y="157"/>
                  <a:pt x="166" y="152"/>
                  <a:pt x="169" y="151"/>
                </a:cubicBezTo>
                <a:cubicBezTo>
                  <a:pt x="169" y="151"/>
                  <a:pt x="169" y="150"/>
                  <a:pt x="170" y="150"/>
                </a:cubicBezTo>
                <a:cubicBezTo>
                  <a:pt x="171" y="150"/>
                  <a:pt x="172" y="149"/>
                  <a:pt x="173" y="149"/>
                </a:cubicBezTo>
                <a:cubicBezTo>
                  <a:pt x="175" y="148"/>
                  <a:pt x="177" y="147"/>
                  <a:pt x="178" y="145"/>
                </a:cubicBezTo>
                <a:cubicBezTo>
                  <a:pt x="178" y="143"/>
                  <a:pt x="177" y="141"/>
                  <a:pt x="178" y="139"/>
                </a:cubicBezTo>
                <a:cubicBezTo>
                  <a:pt x="178" y="137"/>
                  <a:pt x="179" y="135"/>
                  <a:pt x="180" y="133"/>
                </a:cubicBezTo>
                <a:cubicBezTo>
                  <a:pt x="181" y="130"/>
                  <a:pt x="180" y="127"/>
                  <a:pt x="178" y="124"/>
                </a:cubicBezTo>
                <a:cubicBezTo>
                  <a:pt x="181" y="121"/>
                  <a:pt x="181" y="121"/>
                  <a:pt x="181" y="121"/>
                </a:cubicBezTo>
                <a:cubicBezTo>
                  <a:pt x="181" y="121"/>
                  <a:pt x="189" y="128"/>
                  <a:pt x="192" y="128"/>
                </a:cubicBezTo>
                <a:cubicBezTo>
                  <a:pt x="193" y="128"/>
                  <a:pt x="195" y="126"/>
                  <a:pt x="197" y="123"/>
                </a:cubicBezTo>
                <a:cubicBezTo>
                  <a:pt x="198" y="123"/>
                  <a:pt x="199" y="124"/>
                  <a:pt x="200" y="123"/>
                </a:cubicBezTo>
                <a:cubicBezTo>
                  <a:pt x="200" y="123"/>
                  <a:pt x="201" y="120"/>
                  <a:pt x="201" y="118"/>
                </a:cubicBezTo>
                <a:cubicBezTo>
                  <a:pt x="201" y="119"/>
                  <a:pt x="201" y="119"/>
                  <a:pt x="201" y="119"/>
                </a:cubicBezTo>
                <a:cubicBezTo>
                  <a:pt x="203" y="117"/>
                  <a:pt x="203" y="114"/>
                  <a:pt x="203" y="114"/>
                </a:cubicBezTo>
                <a:cubicBezTo>
                  <a:pt x="203" y="113"/>
                  <a:pt x="203" y="113"/>
                  <a:pt x="203" y="113"/>
                </a:cubicBezTo>
                <a:cubicBezTo>
                  <a:pt x="204" y="110"/>
                  <a:pt x="205" y="106"/>
                  <a:pt x="204" y="104"/>
                </a:cubicBezTo>
                <a:cubicBezTo>
                  <a:pt x="201" y="96"/>
                  <a:pt x="195" y="88"/>
                  <a:pt x="190" y="90"/>
                </a:cubicBezTo>
                <a:cubicBezTo>
                  <a:pt x="189" y="90"/>
                  <a:pt x="187" y="92"/>
                  <a:pt x="185" y="93"/>
                </a:cubicBezTo>
                <a:cubicBezTo>
                  <a:pt x="185" y="93"/>
                  <a:pt x="185" y="92"/>
                  <a:pt x="184" y="92"/>
                </a:cubicBezTo>
                <a:cubicBezTo>
                  <a:pt x="182" y="92"/>
                  <a:pt x="180" y="97"/>
                  <a:pt x="180" y="97"/>
                </a:cubicBezTo>
                <a:cubicBezTo>
                  <a:pt x="180" y="97"/>
                  <a:pt x="180" y="98"/>
                  <a:pt x="181" y="98"/>
                </a:cubicBezTo>
                <a:cubicBezTo>
                  <a:pt x="177" y="102"/>
                  <a:pt x="173" y="106"/>
                  <a:pt x="173" y="106"/>
                </a:cubicBezTo>
                <a:cubicBezTo>
                  <a:pt x="172" y="107"/>
                  <a:pt x="172" y="107"/>
                  <a:pt x="172" y="107"/>
                </a:cubicBezTo>
                <a:cubicBezTo>
                  <a:pt x="170" y="100"/>
                  <a:pt x="168" y="93"/>
                  <a:pt x="164" y="86"/>
                </a:cubicBezTo>
                <a:cubicBezTo>
                  <a:pt x="160" y="77"/>
                  <a:pt x="154" y="69"/>
                  <a:pt x="145" y="65"/>
                </a:cubicBezTo>
                <a:cubicBezTo>
                  <a:pt x="138" y="62"/>
                  <a:pt x="131" y="61"/>
                  <a:pt x="124" y="59"/>
                </a:cubicBezTo>
                <a:cubicBezTo>
                  <a:pt x="120" y="57"/>
                  <a:pt x="117" y="55"/>
                  <a:pt x="114" y="53"/>
                </a:cubicBezTo>
                <a:cubicBezTo>
                  <a:pt x="116" y="47"/>
                  <a:pt x="119" y="41"/>
                  <a:pt x="121" y="36"/>
                </a:cubicBezTo>
                <a:cubicBezTo>
                  <a:pt x="124" y="29"/>
                  <a:pt x="127" y="22"/>
                  <a:pt x="126" y="15"/>
                </a:cubicBezTo>
                <a:cubicBezTo>
                  <a:pt x="126" y="12"/>
                  <a:pt x="125" y="9"/>
                  <a:pt x="124" y="6"/>
                </a:cubicBezTo>
                <a:cubicBezTo>
                  <a:pt x="122" y="4"/>
                  <a:pt x="119" y="3"/>
                  <a:pt x="116" y="4"/>
                </a:cubicBezTo>
                <a:cubicBezTo>
                  <a:pt x="111" y="5"/>
                  <a:pt x="108" y="12"/>
                  <a:pt x="103" y="12"/>
                </a:cubicBezTo>
                <a:cubicBezTo>
                  <a:pt x="107" y="12"/>
                  <a:pt x="113" y="14"/>
                  <a:pt x="114" y="18"/>
                </a:cubicBezTo>
                <a:cubicBezTo>
                  <a:pt x="117" y="24"/>
                  <a:pt x="109" y="38"/>
                  <a:pt x="107" y="44"/>
                </a:cubicBezTo>
                <a:cubicBezTo>
                  <a:pt x="107" y="45"/>
                  <a:pt x="107" y="45"/>
                  <a:pt x="107" y="45"/>
                </a:cubicBezTo>
                <a:cubicBezTo>
                  <a:pt x="102" y="41"/>
                  <a:pt x="98" y="36"/>
                  <a:pt x="95" y="31"/>
                </a:cubicBezTo>
                <a:cubicBezTo>
                  <a:pt x="86" y="20"/>
                  <a:pt x="77" y="9"/>
                  <a:pt x="63" y="6"/>
                </a:cubicBezTo>
                <a:cubicBezTo>
                  <a:pt x="54" y="3"/>
                  <a:pt x="45" y="6"/>
                  <a:pt x="35" y="7"/>
                </a:cubicBezTo>
                <a:cubicBezTo>
                  <a:pt x="26" y="8"/>
                  <a:pt x="15" y="7"/>
                  <a:pt x="8" y="0"/>
                </a:cubicBezTo>
                <a:cubicBezTo>
                  <a:pt x="6" y="3"/>
                  <a:pt x="7" y="7"/>
                  <a:pt x="8" y="10"/>
                </a:cubicBezTo>
                <a:cubicBezTo>
                  <a:pt x="9" y="14"/>
                  <a:pt x="12" y="17"/>
                  <a:pt x="16" y="18"/>
                </a:cubicBezTo>
                <a:cubicBezTo>
                  <a:pt x="18" y="18"/>
                  <a:pt x="20" y="18"/>
                  <a:pt x="23" y="19"/>
                </a:cubicBezTo>
                <a:cubicBezTo>
                  <a:pt x="25" y="20"/>
                  <a:pt x="27" y="22"/>
                  <a:pt x="27" y="25"/>
                </a:cubicBezTo>
                <a:cubicBezTo>
                  <a:pt x="37" y="18"/>
                  <a:pt x="49" y="14"/>
                  <a:pt x="61" y="17"/>
                </a:cubicBezTo>
                <a:cubicBezTo>
                  <a:pt x="73" y="19"/>
                  <a:pt x="83" y="27"/>
                  <a:pt x="90" y="37"/>
                </a:cubicBezTo>
                <a:cubicBezTo>
                  <a:pt x="95" y="45"/>
                  <a:pt x="97" y="54"/>
                  <a:pt x="103" y="61"/>
                </a:cubicBezTo>
                <a:cubicBezTo>
                  <a:pt x="103" y="64"/>
                  <a:pt x="104" y="67"/>
                  <a:pt x="106" y="70"/>
                </a:cubicBezTo>
                <a:cubicBezTo>
                  <a:pt x="110" y="79"/>
                  <a:pt x="121" y="82"/>
                  <a:pt x="130" y="84"/>
                </a:cubicBezTo>
                <a:cubicBezTo>
                  <a:pt x="140" y="86"/>
                  <a:pt x="150" y="89"/>
                  <a:pt x="155" y="97"/>
                </a:cubicBezTo>
                <a:cubicBezTo>
                  <a:pt x="156" y="98"/>
                  <a:pt x="157" y="100"/>
                  <a:pt x="158" y="101"/>
                </a:cubicBezTo>
                <a:cubicBezTo>
                  <a:pt x="155" y="100"/>
                  <a:pt x="151" y="100"/>
                  <a:pt x="147" y="101"/>
                </a:cubicBezTo>
                <a:cubicBezTo>
                  <a:pt x="126" y="94"/>
                  <a:pt x="126" y="94"/>
                  <a:pt x="126" y="94"/>
                </a:cubicBezTo>
                <a:cubicBezTo>
                  <a:pt x="126" y="94"/>
                  <a:pt x="122" y="86"/>
                  <a:pt x="111" y="83"/>
                </a:cubicBezTo>
                <a:cubicBezTo>
                  <a:pt x="99" y="79"/>
                  <a:pt x="96" y="70"/>
                  <a:pt x="96" y="70"/>
                </a:cubicBezTo>
                <a:cubicBezTo>
                  <a:pt x="96" y="70"/>
                  <a:pt x="93" y="62"/>
                  <a:pt x="91" y="63"/>
                </a:cubicBezTo>
                <a:cubicBezTo>
                  <a:pt x="90" y="64"/>
                  <a:pt x="79" y="64"/>
                  <a:pt x="79" y="67"/>
                </a:cubicBezTo>
                <a:cubicBezTo>
                  <a:pt x="79" y="69"/>
                  <a:pt x="81" y="70"/>
                  <a:pt x="81" y="70"/>
                </a:cubicBezTo>
                <a:cubicBezTo>
                  <a:pt x="79" y="76"/>
                  <a:pt x="79" y="76"/>
                  <a:pt x="79" y="76"/>
                </a:cubicBezTo>
                <a:cubicBezTo>
                  <a:pt x="85" y="76"/>
                  <a:pt x="85" y="76"/>
                  <a:pt x="85" y="76"/>
                </a:cubicBezTo>
                <a:cubicBezTo>
                  <a:pt x="90" y="76"/>
                  <a:pt x="90" y="76"/>
                  <a:pt x="90" y="76"/>
                </a:cubicBezTo>
                <a:cubicBezTo>
                  <a:pt x="93" y="79"/>
                  <a:pt x="96" y="84"/>
                  <a:pt x="99" y="87"/>
                </a:cubicBezTo>
                <a:cubicBezTo>
                  <a:pt x="105" y="92"/>
                  <a:pt x="107" y="100"/>
                  <a:pt x="117" y="101"/>
                </a:cubicBezTo>
                <a:cubicBezTo>
                  <a:pt x="118" y="102"/>
                  <a:pt x="118" y="102"/>
                  <a:pt x="118" y="102"/>
                </a:cubicBezTo>
                <a:cubicBezTo>
                  <a:pt x="113" y="102"/>
                  <a:pt x="93" y="103"/>
                  <a:pt x="87" y="103"/>
                </a:cubicBezTo>
                <a:cubicBezTo>
                  <a:pt x="81" y="103"/>
                  <a:pt x="73" y="103"/>
                  <a:pt x="73" y="103"/>
                </a:cubicBezTo>
                <a:cubicBezTo>
                  <a:pt x="73" y="103"/>
                  <a:pt x="69" y="100"/>
                  <a:pt x="63" y="101"/>
                </a:cubicBezTo>
                <a:cubicBezTo>
                  <a:pt x="57" y="102"/>
                  <a:pt x="63" y="107"/>
                  <a:pt x="63" y="107"/>
                </a:cubicBezTo>
                <a:cubicBezTo>
                  <a:pt x="63" y="107"/>
                  <a:pt x="59" y="113"/>
                  <a:pt x="61" y="116"/>
                </a:cubicBezTo>
                <a:cubicBezTo>
                  <a:pt x="62" y="119"/>
                  <a:pt x="76" y="113"/>
                  <a:pt x="76" y="113"/>
                </a:cubicBezTo>
                <a:cubicBezTo>
                  <a:pt x="76" y="113"/>
                  <a:pt x="88" y="116"/>
                  <a:pt x="97" y="119"/>
                </a:cubicBezTo>
                <a:cubicBezTo>
                  <a:pt x="107" y="122"/>
                  <a:pt x="117" y="113"/>
                  <a:pt x="117" y="113"/>
                </a:cubicBezTo>
                <a:cubicBezTo>
                  <a:pt x="128" y="122"/>
                  <a:pt x="128" y="122"/>
                  <a:pt x="128" y="122"/>
                </a:cubicBezTo>
                <a:cubicBezTo>
                  <a:pt x="126" y="123"/>
                  <a:pt x="125" y="125"/>
                  <a:pt x="123" y="126"/>
                </a:cubicBezTo>
                <a:cubicBezTo>
                  <a:pt x="115" y="132"/>
                  <a:pt x="104" y="134"/>
                  <a:pt x="95" y="130"/>
                </a:cubicBezTo>
                <a:cubicBezTo>
                  <a:pt x="96" y="133"/>
                  <a:pt x="97" y="136"/>
                  <a:pt x="98" y="138"/>
                </a:cubicBezTo>
                <a:cubicBezTo>
                  <a:pt x="98" y="140"/>
                  <a:pt x="99" y="141"/>
                  <a:pt x="100" y="141"/>
                </a:cubicBezTo>
                <a:cubicBezTo>
                  <a:pt x="101" y="142"/>
                  <a:pt x="102" y="141"/>
                  <a:pt x="103" y="141"/>
                </a:cubicBezTo>
                <a:cubicBezTo>
                  <a:pt x="107" y="140"/>
                  <a:pt x="111" y="138"/>
                  <a:pt x="115" y="136"/>
                </a:cubicBezTo>
                <a:cubicBezTo>
                  <a:pt x="120" y="135"/>
                  <a:pt x="125" y="133"/>
                  <a:pt x="129" y="129"/>
                </a:cubicBezTo>
                <a:cubicBezTo>
                  <a:pt x="130" y="128"/>
                  <a:pt x="130" y="127"/>
                  <a:pt x="131" y="126"/>
                </a:cubicBezTo>
                <a:cubicBezTo>
                  <a:pt x="134" y="128"/>
                  <a:pt x="134" y="128"/>
                  <a:pt x="134" y="128"/>
                </a:cubicBezTo>
                <a:cubicBezTo>
                  <a:pt x="131" y="136"/>
                  <a:pt x="120" y="152"/>
                  <a:pt x="120" y="152"/>
                </a:cubicBezTo>
                <a:cubicBezTo>
                  <a:pt x="120" y="152"/>
                  <a:pt x="103" y="151"/>
                  <a:pt x="96" y="158"/>
                </a:cubicBezTo>
                <a:cubicBezTo>
                  <a:pt x="90" y="164"/>
                  <a:pt x="85" y="179"/>
                  <a:pt x="77" y="188"/>
                </a:cubicBezTo>
                <a:cubicBezTo>
                  <a:pt x="74" y="190"/>
                  <a:pt x="71" y="190"/>
                  <a:pt x="67" y="190"/>
                </a:cubicBezTo>
                <a:cubicBezTo>
                  <a:pt x="65" y="190"/>
                  <a:pt x="62" y="189"/>
                  <a:pt x="60" y="191"/>
                </a:cubicBezTo>
                <a:cubicBezTo>
                  <a:pt x="59" y="192"/>
                  <a:pt x="58" y="193"/>
                  <a:pt x="58" y="195"/>
                </a:cubicBezTo>
                <a:cubicBezTo>
                  <a:pt x="58" y="196"/>
                  <a:pt x="59" y="197"/>
                  <a:pt x="59" y="197"/>
                </a:cubicBezTo>
                <a:cubicBezTo>
                  <a:pt x="56" y="197"/>
                  <a:pt x="53" y="198"/>
                  <a:pt x="51" y="202"/>
                </a:cubicBezTo>
                <a:cubicBezTo>
                  <a:pt x="45" y="211"/>
                  <a:pt x="45" y="217"/>
                  <a:pt x="34" y="222"/>
                </a:cubicBezTo>
                <a:cubicBezTo>
                  <a:pt x="23" y="227"/>
                  <a:pt x="22" y="218"/>
                  <a:pt x="17" y="222"/>
                </a:cubicBezTo>
                <a:cubicBezTo>
                  <a:pt x="13" y="226"/>
                  <a:pt x="14" y="233"/>
                  <a:pt x="11" y="235"/>
                </a:cubicBezTo>
                <a:cubicBezTo>
                  <a:pt x="7" y="238"/>
                  <a:pt x="0" y="241"/>
                  <a:pt x="2" y="246"/>
                </a:cubicBezTo>
                <a:cubicBezTo>
                  <a:pt x="3" y="250"/>
                  <a:pt x="12" y="254"/>
                  <a:pt x="14" y="252"/>
                </a:cubicBezTo>
                <a:cubicBezTo>
                  <a:pt x="16" y="250"/>
                  <a:pt x="11" y="246"/>
                  <a:pt x="11" y="246"/>
                </a:cubicBezTo>
                <a:cubicBezTo>
                  <a:pt x="65" y="216"/>
                  <a:pt x="65" y="216"/>
                  <a:pt x="65" y="216"/>
                </a:cubicBezTo>
                <a:cubicBezTo>
                  <a:pt x="65" y="217"/>
                  <a:pt x="66" y="219"/>
                  <a:pt x="67" y="220"/>
                </a:cubicBezTo>
                <a:cubicBezTo>
                  <a:pt x="69" y="221"/>
                  <a:pt x="70" y="221"/>
                  <a:pt x="72" y="220"/>
                </a:cubicBezTo>
                <a:cubicBezTo>
                  <a:pt x="73" y="220"/>
                  <a:pt x="75" y="218"/>
                  <a:pt x="76" y="217"/>
                </a:cubicBezTo>
                <a:cubicBezTo>
                  <a:pt x="82" y="211"/>
                  <a:pt x="89" y="205"/>
                  <a:pt x="96" y="198"/>
                </a:cubicBezTo>
                <a:cubicBezTo>
                  <a:pt x="98" y="197"/>
                  <a:pt x="98" y="197"/>
                  <a:pt x="98" y="197"/>
                </a:cubicBezTo>
                <a:cubicBezTo>
                  <a:pt x="100" y="203"/>
                  <a:pt x="111" y="203"/>
                  <a:pt x="113" y="200"/>
                </a:cubicBezTo>
                <a:cubicBezTo>
                  <a:pt x="116" y="197"/>
                  <a:pt x="123" y="189"/>
                  <a:pt x="132" y="189"/>
                </a:cubicBezTo>
                <a:cubicBezTo>
                  <a:pt x="141" y="188"/>
                  <a:pt x="158" y="198"/>
                  <a:pt x="165" y="198"/>
                </a:cubicBezTo>
                <a:cubicBezTo>
                  <a:pt x="169" y="197"/>
                  <a:pt x="185" y="189"/>
                  <a:pt x="193" y="184"/>
                </a:cubicBezTo>
                <a:cubicBezTo>
                  <a:pt x="194" y="185"/>
                  <a:pt x="196" y="186"/>
                  <a:pt x="197" y="186"/>
                </a:cubicBezTo>
                <a:cubicBezTo>
                  <a:pt x="200" y="185"/>
                  <a:pt x="203" y="184"/>
                  <a:pt x="204" y="181"/>
                </a:cubicBezTo>
                <a:cubicBezTo>
                  <a:pt x="204" y="178"/>
                  <a:pt x="203" y="175"/>
                  <a:pt x="201" y="172"/>
                </a:cubicBezTo>
                <a:cubicBezTo>
                  <a:pt x="198" y="168"/>
                  <a:pt x="193" y="165"/>
                  <a:pt x="187" y="164"/>
                </a:cubicBezTo>
                <a:close/>
                <a:moveTo>
                  <a:pt x="200" y="114"/>
                </a:moveTo>
                <a:cubicBezTo>
                  <a:pt x="200" y="115"/>
                  <a:pt x="200" y="116"/>
                  <a:pt x="200" y="116"/>
                </a:cubicBezTo>
                <a:cubicBezTo>
                  <a:pt x="200" y="116"/>
                  <a:pt x="197" y="114"/>
                  <a:pt x="197" y="110"/>
                </a:cubicBezTo>
                <a:cubicBezTo>
                  <a:pt x="197" y="110"/>
                  <a:pt x="200" y="112"/>
                  <a:pt x="200" y="114"/>
                </a:cubicBezTo>
                <a:close/>
                <a:moveTo>
                  <a:pt x="140" y="84"/>
                </a:moveTo>
                <a:cubicBezTo>
                  <a:pt x="133" y="82"/>
                  <a:pt x="125" y="81"/>
                  <a:pt x="119" y="76"/>
                </a:cubicBezTo>
                <a:cubicBezTo>
                  <a:pt x="117" y="74"/>
                  <a:pt x="115" y="71"/>
                  <a:pt x="114" y="67"/>
                </a:cubicBezTo>
                <a:cubicBezTo>
                  <a:pt x="121" y="70"/>
                  <a:pt x="128" y="71"/>
                  <a:pt x="135" y="73"/>
                </a:cubicBezTo>
                <a:cubicBezTo>
                  <a:pt x="146" y="76"/>
                  <a:pt x="158" y="82"/>
                  <a:pt x="160" y="93"/>
                </a:cubicBezTo>
                <a:cubicBezTo>
                  <a:pt x="160" y="94"/>
                  <a:pt x="160" y="96"/>
                  <a:pt x="160" y="97"/>
                </a:cubicBezTo>
                <a:cubicBezTo>
                  <a:pt x="155" y="91"/>
                  <a:pt x="148" y="86"/>
                  <a:pt x="140" y="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: Rounded Corners 395">
            <a:extLst>
              <a:ext uri="{FF2B5EF4-FFF2-40B4-BE49-F238E27FC236}">
                <a16:creationId xmlns:a16="http://schemas.microsoft.com/office/drawing/2014/main" id="{5D12143A-0745-49A1-9B5E-FD842708A891}"/>
              </a:ext>
            </a:extLst>
          </p:cNvPr>
          <p:cNvSpPr/>
          <p:nvPr/>
        </p:nvSpPr>
        <p:spPr>
          <a:xfrm>
            <a:off x="5461879" y="1594302"/>
            <a:ext cx="5990163" cy="4190683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39677" y="2021763"/>
            <a:ext cx="543456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C00000"/>
                </a:solidFill>
              </a:rPr>
              <a:t>作品    （さくひん）           </a:t>
            </a:r>
            <a:r>
              <a:rPr lang="en-US" altLang="ja-JP" dirty="0">
                <a:solidFill>
                  <a:srgbClr val="C00000"/>
                </a:solidFill>
              </a:rPr>
              <a:t>: </a:t>
            </a:r>
            <a:r>
              <a:rPr lang="en-US" altLang="ja-JP" dirty="0" err="1">
                <a:solidFill>
                  <a:srgbClr val="C00000"/>
                </a:solidFill>
              </a:rPr>
              <a:t>Tác</a:t>
            </a:r>
            <a:r>
              <a:rPr lang="en-US" altLang="ja-JP" dirty="0">
                <a:solidFill>
                  <a:srgbClr val="C00000"/>
                </a:solidFill>
              </a:rPr>
              <a:t> </a:t>
            </a:r>
            <a:r>
              <a:rPr lang="en-US" altLang="ja-JP" dirty="0" err="1">
                <a:solidFill>
                  <a:srgbClr val="C00000"/>
                </a:solidFill>
              </a:rPr>
              <a:t>phẩm</a:t>
            </a:r>
            <a:endParaRPr lang="en-US" altLang="ja-JP" dirty="0">
              <a:solidFill>
                <a:srgbClr val="C00000"/>
              </a:solidFill>
            </a:endParaRPr>
          </a:p>
          <a:p>
            <a:r>
              <a:rPr lang="ja-JP" altLang="en-US" dirty="0">
                <a:solidFill>
                  <a:srgbClr val="C00000"/>
                </a:solidFill>
              </a:rPr>
              <a:t>品物    （しなもの）           </a:t>
            </a:r>
            <a:r>
              <a:rPr lang="en-US" altLang="ja-JP" dirty="0">
                <a:solidFill>
                  <a:srgbClr val="C00000"/>
                </a:solidFill>
              </a:rPr>
              <a:t>: </a:t>
            </a:r>
            <a:r>
              <a:rPr lang="en-US" altLang="ja-JP" dirty="0" err="1">
                <a:solidFill>
                  <a:srgbClr val="C00000"/>
                </a:solidFill>
              </a:rPr>
              <a:t>Hàng</a:t>
            </a:r>
            <a:r>
              <a:rPr lang="en-US" altLang="ja-JP" dirty="0">
                <a:solidFill>
                  <a:srgbClr val="C00000"/>
                </a:solidFill>
              </a:rPr>
              <a:t> </a:t>
            </a:r>
            <a:r>
              <a:rPr lang="en-US" altLang="ja-JP" dirty="0" err="1">
                <a:solidFill>
                  <a:srgbClr val="C00000"/>
                </a:solidFill>
              </a:rPr>
              <a:t>Hóa</a:t>
            </a:r>
            <a:endParaRPr lang="en-US" altLang="ja-JP" dirty="0">
              <a:solidFill>
                <a:srgbClr val="C00000"/>
              </a:solidFill>
            </a:endParaRPr>
          </a:p>
          <a:p>
            <a:r>
              <a:rPr lang="ja-JP" altLang="en-US" dirty="0">
                <a:solidFill>
                  <a:srgbClr val="C00000"/>
                </a:solidFill>
              </a:rPr>
              <a:t>食品    （しょくひん）       </a:t>
            </a:r>
            <a:r>
              <a:rPr lang="en-US" altLang="ja-JP" dirty="0">
                <a:solidFill>
                  <a:srgbClr val="C00000"/>
                </a:solidFill>
              </a:rPr>
              <a:t>: </a:t>
            </a:r>
            <a:r>
              <a:rPr lang="en-US" altLang="ja-JP" dirty="0" err="1">
                <a:solidFill>
                  <a:srgbClr val="C00000"/>
                </a:solidFill>
              </a:rPr>
              <a:t>Thực</a:t>
            </a:r>
            <a:r>
              <a:rPr lang="en-US" altLang="ja-JP" dirty="0">
                <a:solidFill>
                  <a:srgbClr val="C00000"/>
                </a:solidFill>
              </a:rPr>
              <a:t> </a:t>
            </a:r>
            <a:r>
              <a:rPr lang="en-US" altLang="ja-JP" dirty="0" err="1">
                <a:solidFill>
                  <a:srgbClr val="C00000"/>
                </a:solidFill>
              </a:rPr>
              <a:t>Phẩm</a:t>
            </a:r>
            <a:endParaRPr lang="en-US" altLang="ja-JP" dirty="0">
              <a:solidFill>
                <a:srgbClr val="C00000"/>
              </a:solidFill>
            </a:endParaRPr>
          </a:p>
          <a:p>
            <a:r>
              <a:rPr lang="ja-JP" altLang="en-US" dirty="0">
                <a:solidFill>
                  <a:srgbClr val="C00000"/>
                </a:solidFill>
              </a:rPr>
              <a:t>人品    （じんぴん）           </a:t>
            </a:r>
            <a:r>
              <a:rPr lang="en-US" altLang="ja-JP" dirty="0">
                <a:solidFill>
                  <a:srgbClr val="C00000"/>
                </a:solidFill>
              </a:rPr>
              <a:t>: </a:t>
            </a:r>
            <a:r>
              <a:rPr lang="en-US" altLang="ja-JP" dirty="0" err="1">
                <a:solidFill>
                  <a:srgbClr val="C00000"/>
                </a:solidFill>
              </a:rPr>
              <a:t>Nhân</a:t>
            </a:r>
            <a:r>
              <a:rPr lang="en-US" altLang="ja-JP" dirty="0">
                <a:solidFill>
                  <a:srgbClr val="C00000"/>
                </a:solidFill>
              </a:rPr>
              <a:t> </a:t>
            </a:r>
            <a:r>
              <a:rPr lang="en-US" altLang="ja-JP" dirty="0" err="1">
                <a:solidFill>
                  <a:srgbClr val="C00000"/>
                </a:solidFill>
              </a:rPr>
              <a:t>phẩm</a:t>
            </a:r>
            <a:endParaRPr lang="en-US" altLang="ja-JP" dirty="0">
              <a:solidFill>
                <a:srgbClr val="C00000"/>
              </a:solidFill>
            </a:endParaRPr>
          </a:p>
          <a:p>
            <a:r>
              <a:rPr lang="ja-JP" altLang="en-US" dirty="0">
                <a:solidFill>
                  <a:srgbClr val="C00000"/>
                </a:solidFill>
              </a:rPr>
              <a:t>日用品（にちようひん）  </a:t>
            </a:r>
            <a:r>
              <a:rPr lang="en-US" altLang="ja-JP" dirty="0">
                <a:solidFill>
                  <a:srgbClr val="C00000"/>
                </a:solidFill>
              </a:rPr>
              <a:t>: </a:t>
            </a:r>
            <a:r>
              <a:rPr lang="en-US" altLang="ja-JP" dirty="0" err="1">
                <a:solidFill>
                  <a:srgbClr val="C00000"/>
                </a:solidFill>
              </a:rPr>
              <a:t>Nhu</a:t>
            </a:r>
            <a:r>
              <a:rPr lang="en-US" altLang="ja-JP" dirty="0">
                <a:solidFill>
                  <a:srgbClr val="C00000"/>
                </a:solidFill>
              </a:rPr>
              <a:t> </a:t>
            </a:r>
            <a:r>
              <a:rPr lang="en-US" altLang="ja-JP" dirty="0" err="1">
                <a:solidFill>
                  <a:srgbClr val="C00000"/>
                </a:solidFill>
              </a:rPr>
              <a:t>yếu</a:t>
            </a:r>
            <a:r>
              <a:rPr lang="en-US" altLang="ja-JP" dirty="0">
                <a:solidFill>
                  <a:srgbClr val="C00000"/>
                </a:solidFill>
              </a:rPr>
              <a:t> </a:t>
            </a:r>
            <a:r>
              <a:rPr lang="en-US" altLang="ja-JP" dirty="0" err="1">
                <a:solidFill>
                  <a:srgbClr val="C00000"/>
                </a:solidFill>
              </a:rPr>
              <a:t>phẩm</a:t>
            </a:r>
            <a:r>
              <a:rPr lang="en-US" altLang="ja-JP" dirty="0">
                <a:solidFill>
                  <a:srgbClr val="C00000"/>
                </a:solidFill>
              </a:rPr>
              <a:t> </a:t>
            </a:r>
            <a:r>
              <a:rPr lang="en-US" altLang="ja-JP" dirty="0" err="1">
                <a:solidFill>
                  <a:srgbClr val="C00000"/>
                </a:solidFill>
              </a:rPr>
              <a:t>hàng</a:t>
            </a:r>
            <a:r>
              <a:rPr lang="en-US" altLang="ja-JP" dirty="0">
                <a:solidFill>
                  <a:srgbClr val="C00000"/>
                </a:solidFill>
              </a:rPr>
              <a:t> </a:t>
            </a:r>
            <a:r>
              <a:rPr lang="en-US" altLang="ja-JP" dirty="0" err="1">
                <a:solidFill>
                  <a:srgbClr val="C00000"/>
                </a:solidFill>
              </a:rPr>
              <a:t>ngày</a:t>
            </a:r>
            <a:endParaRPr lang="en-US" altLang="ja-JP" dirty="0">
              <a:solidFill>
                <a:srgbClr val="C00000"/>
              </a:solidFill>
            </a:endParaRPr>
          </a:p>
          <a:p>
            <a:r>
              <a:rPr lang="ja-JP" altLang="en-US" dirty="0">
                <a:solidFill>
                  <a:srgbClr val="C00000"/>
                </a:solidFill>
              </a:rPr>
              <a:t>品質     （ひんしつ）          </a:t>
            </a:r>
            <a:r>
              <a:rPr lang="en-US" altLang="ja-JP" dirty="0">
                <a:solidFill>
                  <a:srgbClr val="C00000"/>
                </a:solidFill>
              </a:rPr>
              <a:t>: </a:t>
            </a:r>
            <a:r>
              <a:rPr lang="en-US" altLang="ja-JP" dirty="0" err="1">
                <a:solidFill>
                  <a:srgbClr val="C00000"/>
                </a:solidFill>
              </a:rPr>
              <a:t>Chất</a:t>
            </a:r>
            <a:r>
              <a:rPr lang="en-US" altLang="ja-JP" dirty="0">
                <a:solidFill>
                  <a:srgbClr val="C00000"/>
                </a:solidFill>
              </a:rPr>
              <a:t> </a:t>
            </a:r>
            <a:r>
              <a:rPr lang="en-US" altLang="ja-JP" dirty="0" err="1">
                <a:solidFill>
                  <a:srgbClr val="C00000"/>
                </a:solidFill>
              </a:rPr>
              <a:t>lượng</a:t>
            </a:r>
            <a:endParaRPr lang="en-US" altLang="ja-JP" dirty="0">
              <a:solidFill>
                <a:srgbClr val="C00000"/>
              </a:solidFill>
            </a:endParaRPr>
          </a:p>
          <a:p>
            <a:r>
              <a:rPr lang="ja-JP" altLang="en-US" dirty="0">
                <a:solidFill>
                  <a:srgbClr val="C00000"/>
                </a:solidFill>
              </a:rPr>
              <a:t>品文句名簿</a:t>
            </a:r>
            <a:r>
              <a:rPr lang="en-US" altLang="ja-JP" dirty="0">
                <a:solidFill>
                  <a:srgbClr val="C00000"/>
                </a:solidFill>
              </a:rPr>
              <a:t> ( </a:t>
            </a:r>
            <a:r>
              <a:rPr lang="ja-JP" altLang="en-US" dirty="0">
                <a:solidFill>
                  <a:srgbClr val="C00000"/>
                </a:solidFill>
              </a:rPr>
              <a:t>しなもんくめいぼ</a:t>
            </a:r>
            <a:r>
              <a:rPr lang="en-US" altLang="ja-JP" dirty="0">
                <a:solidFill>
                  <a:srgbClr val="C00000"/>
                </a:solidFill>
              </a:rPr>
              <a:t> ) : </a:t>
            </a:r>
            <a:r>
              <a:rPr lang="en-US" altLang="ja-JP" dirty="0" err="1">
                <a:solidFill>
                  <a:srgbClr val="C00000"/>
                </a:solidFill>
              </a:rPr>
              <a:t>Danh</a:t>
            </a:r>
            <a:r>
              <a:rPr lang="en-US" altLang="ja-JP" dirty="0">
                <a:solidFill>
                  <a:srgbClr val="C00000"/>
                </a:solidFill>
              </a:rPr>
              <a:t> </a:t>
            </a:r>
            <a:r>
              <a:rPr lang="en-US" altLang="ja-JP" dirty="0" err="1">
                <a:solidFill>
                  <a:srgbClr val="C00000"/>
                </a:solidFill>
              </a:rPr>
              <a:t>sách</a:t>
            </a:r>
            <a:endParaRPr lang="en-US" altLang="ja-JP" dirty="0">
              <a:solidFill>
                <a:srgbClr val="C00000"/>
              </a:solidFill>
            </a:endParaRPr>
          </a:p>
          <a:p>
            <a:r>
              <a:rPr lang="ja-JP" altLang="en-US" dirty="0">
                <a:solidFill>
                  <a:srgbClr val="C00000"/>
                </a:solidFill>
              </a:rPr>
              <a:t>物品</a:t>
            </a:r>
            <a:r>
              <a:rPr lang="en-US" altLang="ja-JP" dirty="0">
                <a:solidFill>
                  <a:srgbClr val="C00000"/>
                </a:solidFill>
              </a:rPr>
              <a:t>        (</a:t>
            </a:r>
            <a:r>
              <a:rPr lang="ja-JP" altLang="en-US" dirty="0">
                <a:solidFill>
                  <a:srgbClr val="C00000"/>
                </a:solidFill>
              </a:rPr>
              <a:t>ぶっぴん</a:t>
            </a:r>
            <a:r>
              <a:rPr lang="en-US" altLang="ja-JP" dirty="0">
                <a:solidFill>
                  <a:srgbClr val="C00000"/>
                </a:solidFill>
              </a:rPr>
              <a:t>)             : </a:t>
            </a:r>
            <a:r>
              <a:rPr lang="en-US" altLang="ja-JP" dirty="0" err="1">
                <a:solidFill>
                  <a:srgbClr val="C00000"/>
                </a:solidFill>
              </a:rPr>
              <a:t>Vật</a:t>
            </a:r>
            <a:r>
              <a:rPr lang="en-US" altLang="ja-JP" dirty="0">
                <a:solidFill>
                  <a:srgbClr val="C00000"/>
                </a:solidFill>
              </a:rPr>
              <a:t> </a:t>
            </a:r>
            <a:r>
              <a:rPr lang="en-US" altLang="ja-JP" dirty="0" err="1">
                <a:solidFill>
                  <a:srgbClr val="C00000"/>
                </a:solidFill>
              </a:rPr>
              <a:t>phẩm</a:t>
            </a:r>
            <a:r>
              <a:rPr lang="en-US" altLang="ja-JP" dirty="0">
                <a:solidFill>
                  <a:srgbClr val="C00000"/>
                </a:solidFill>
              </a:rPr>
              <a:t>, </a:t>
            </a:r>
            <a:r>
              <a:rPr lang="en-US" altLang="ja-JP" dirty="0" err="1">
                <a:solidFill>
                  <a:srgbClr val="C00000"/>
                </a:solidFill>
              </a:rPr>
              <a:t>vật</a:t>
            </a:r>
            <a:r>
              <a:rPr lang="en-US" altLang="ja-JP" dirty="0">
                <a:solidFill>
                  <a:srgbClr val="C00000"/>
                </a:solidFill>
              </a:rPr>
              <a:t> </a:t>
            </a:r>
            <a:r>
              <a:rPr lang="en-US" altLang="ja-JP" dirty="0" err="1">
                <a:solidFill>
                  <a:srgbClr val="C00000"/>
                </a:solidFill>
              </a:rPr>
              <a:t>dụng</a:t>
            </a:r>
            <a:endParaRPr lang="en-US" altLang="ja-JP" dirty="0">
              <a:solidFill>
                <a:srgbClr val="C00000"/>
              </a:solidFill>
            </a:endParaRPr>
          </a:p>
          <a:p>
            <a:r>
              <a:rPr lang="ja-JP" altLang="en-US" dirty="0">
                <a:solidFill>
                  <a:srgbClr val="C00000"/>
                </a:solidFill>
              </a:rPr>
              <a:t>賞品</a:t>
            </a:r>
            <a:r>
              <a:rPr lang="en-US" altLang="ja-JP" dirty="0">
                <a:solidFill>
                  <a:srgbClr val="C00000"/>
                </a:solidFill>
              </a:rPr>
              <a:t>        (</a:t>
            </a:r>
            <a:r>
              <a:rPr lang="ja-JP" altLang="en-US" dirty="0">
                <a:solidFill>
                  <a:srgbClr val="C00000"/>
                </a:solidFill>
              </a:rPr>
              <a:t>しょうひん</a:t>
            </a:r>
            <a:r>
              <a:rPr lang="en-US" altLang="ja-JP" dirty="0">
                <a:solidFill>
                  <a:srgbClr val="C00000"/>
                </a:solidFill>
              </a:rPr>
              <a:t>)         : </a:t>
            </a:r>
            <a:r>
              <a:rPr lang="en-US" altLang="ja-JP" dirty="0" err="1">
                <a:solidFill>
                  <a:srgbClr val="C00000"/>
                </a:solidFill>
              </a:rPr>
              <a:t>Phần</a:t>
            </a:r>
            <a:r>
              <a:rPr lang="en-US" altLang="ja-JP" dirty="0">
                <a:solidFill>
                  <a:srgbClr val="C00000"/>
                </a:solidFill>
              </a:rPr>
              <a:t> </a:t>
            </a:r>
            <a:r>
              <a:rPr lang="en-US" altLang="ja-JP" dirty="0" err="1">
                <a:solidFill>
                  <a:srgbClr val="C00000"/>
                </a:solidFill>
              </a:rPr>
              <a:t>thưởng</a:t>
            </a:r>
            <a:endParaRPr lang="en-US" altLang="ja-JP" dirty="0">
              <a:solidFill>
                <a:srgbClr val="C00000"/>
              </a:solidFill>
            </a:endParaRPr>
          </a:p>
          <a:p>
            <a:r>
              <a:rPr lang="ja-JP" altLang="en-US" dirty="0">
                <a:solidFill>
                  <a:srgbClr val="C00000"/>
                </a:solidFill>
              </a:rPr>
              <a:t>品名　（ひんめい）　　  </a:t>
            </a:r>
            <a:r>
              <a:rPr lang="en-US" altLang="ja-JP" dirty="0">
                <a:solidFill>
                  <a:srgbClr val="C00000"/>
                </a:solidFill>
              </a:rPr>
              <a:t>: </a:t>
            </a:r>
            <a:r>
              <a:rPr lang="en-US" altLang="ja-JP" dirty="0" err="1">
                <a:solidFill>
                  <a:srgbClr val="C00000"/>
                </a:solidFill>
              </a:rPr>
              <a:t>Tên</a:t>
            </a:r>
            <a:r>
              <a:rPr lang="en-US" altLang="ja-JP" dirty="0">
                <a:solidFill>
                  <a:srgbClr val="C00000"/>
                </a:solidFill>
              </a:rPr>
              <a:t> </a:t>
            </a:r>
            <a:r>
              <a:rPr lang="en-US" altLang="ja-JP" dirty="0" err="1">
                <a:solidFill>
                  <a:srgbClr val="C00000"/>
                </a:solidFill>
              </a:rPr>
              <a:t>vật</a:t>
            </a:r>
            <a:r>
              <a:rPr lang="en-US" altLang="ja-JP" dirty="0">
                <a:solidFill>
                  <a:srgbClr val="C00000"/>
                </a:solidFill>
              </a:rPr>
              <a:t> </a:t>
            </a:r>
            <a:r>
              <a:rPr lang="en-US" altLang="ja-JP" dirty="0" err="1">
                <a:solidFill>
                  <a:srgbClr val="C00000"/>
                </a:solidFill>
              </a:rPr>
              <a:t>phẩm</a:t>
            </a:r>
            <a:r>
              <a:rPr lang="en-US" altLang="ja-JP" dirty="0">
                <a:solidFill>
                  <a:srgbClr val="C00000"/>
                </a:solidFill>
              </a:rPr>
              <a:t>, </a:t>
            </a:r>
            <a:r>
              <a:rPr lang="en-US" altLang="ja-JP" dirty="0" err="1">
                <a:solidFill>
                  <a:srgbClr val="C00000"/>
                </a:solidFill>
              </a:rPr>
              <a:t>tên</a:t>
            </a:r>
            <a:r>
              <a:rPr lang="en-US" altLang="ja-JP" dirty="0">
                <a:solidFill>
                  <a:srgbClr val="C00000"/>
                </a:solidFill>
              </a:rPr>
              <a:t> </a:t>
            </a:r>
            <a:r>
              <a:rPr lang="en-US" altLang="ja-JP" dirty="0" err="1">
                <a:solidFill>
                  <a:srgbClr val="C00000"/>
                </a:solidFill>
              </a:rPr>
              <a:t>hàng</a:t>
            </a:r>
            <a:endParaRPr lang="en-US" altLang="ja-JP" dirty="0">
              <a:solidFill>
                <a:srgbClr val="C00000"/>
              </a:solidFill>
            </a:endParaRPr>
          </a:p>
          <a:p>
            <a:r>
              <a:rPr lang="ja-JP" altLang="en-US" dirty="0">
                <a:solidFill>
                  <a:srgbClr val="C00000"/>
                </a:solidFill>
              </a:rPr>
              <a:t>品保　（ひんぽ）　　</a:t>
            </a:r>
            <a:r>
              <a:rPr lang="en-US" altLang="ja-JP" dirty="0">
                <a:solidFill>
                  <a:srgbClr val="C00000"/>
                </a:solidFill>
              </a:rPr>
              <a:t>      : </a:t>
            </a:r>
            <a:r>
              <a:rPr lang="en-US" altLang="ja-JP" dirty="0" err="1">
                <a:solidFill>
                  <a:srgbClr val="C00000"/>
                </a:solidFill>
              </a:rPr>
              <a:t>Đảm</a:t>
            </a:r>
            <a:r>
              <a:rPr lang="en-US" altLang="ja-JP" dirty="0">
                <a:solidFill>
                  <a:srgbClr val="C00000"/>
                </a:solidFill>
              </a:rPr>
              <a:t> </a:t>
            </a:r>
            <a:r>
              <a:rPr lang="en-US" altLang="ja-JP" dirty="0" err="1">
                <a:solidFill>
                  <a:srgbClr val="C00000"/>
                </a:solidFill>
              </a:rPr>
              <a:t>bảo</a:t>
            </a:r>
            <a:r>
              <a:rPr lang="en-US" altLang="ja-JP" dirty="0">
                <a:solidFill>
                  <a:srgbClr val="C00000"/>
                </a:solidFill>
              </a:rPr>
              <a:t> </a:t>
            </a:r>
            <a:r>
              <a:rPr lang="en-US" altLang="ja-JP" dirty="0" err="1">
                <a:solidFill>
                  <a:srgbClr val="C00000"/>
                </a:solidFill>
              </a:rPr>
              <a:t>chất</a:t>
            </a:r>
            <a:r>
              <a:rPr lang="en-US" altLang="ja-JP" dirty="0">
                <a:solidFill>
                  <a:srgbClr val="C00000"/>
                </a:solidFill>
              </a:rPr>
              <a:t> </a:t>
            </a:r>
            <a:r>
              <a:rPr lang="en-US" altLang="ja-JP" dirty="0" err="1">
                <a:solidFill>
                  <a:srgbClr val="C00000"/>
                </a:solidFill>
              </a:rPr>
              <a:t>lượng</a:t>
            </a:r>
            <a:r>
              <a:rPr lang="en-US" altLang="ja-JP" dirty="0">
                <a:solidFill>
                  <a:srgbClr val="C00000"/>
                </a:solidFill>
              </a:rPr>
              <a:t> (QA)</a:t>
            </a:r>
          </a:p>
          <a:p>
            <a:r>
              <a:rPr lang="ja-JP" altLang="en-US" dirty="0">
                <a:solidFill>
                  <a:srgbClr val="C00000"/>
                </a:solidFill>
              </a:rPr>
              <a:t>下品　（げひん）               </a:t>
            </a:r>
            <a:r>
              <a:rPr lang="en-US" altLang="ja-JP" dirty="0">
                <a:solidFill>
                  <a:srgbClr val="C00000"/>
                </a:solidFill>
              </a:rPr>
              <a:t>: </a:t>
            </a:r>
            <a:r>
              <a:rPr lang="vi-VN" altLang="ja-JP" dirty="0">
                <a:solidFill>
                  <a:srgbClr val="C00000"/>
                </a:solidFill>
              </a:rPr>
              <a:t>S</a:t>
            </a:r>
            <a:r>
              <a:rPr lang="en-US" altLang="ja-JP" dirty="0" err="1">
                <a:solidFill>
                  <a:srgbClr val="C00000"/>
                </a:solidFill>
              </a:rPr>
              <a:t>ản</a:t>
            </a:r>
            <a:r>
              <a:rPr lang="en-US" altLang="ja-JP" dirty="0">
                <a:solidFill>
                  <a:srgbClr val="C00000"/>
                </a:solidFill>
              </a:rPr>
              <a:t> </a:t>
            </a:r>
            <a:r>
              <a:rPr lang="en-US" altLang="ja-JP" dirty="0" err="1">
                <a:solidFill>
                  <a:srgbClr val="C00000"/>
                </a:solidFill>
              </a:rPr>
              <a:t>phẩm</a:t>
            </a:r>
            <a:r>
              <a:rPr lang="en-US" altLang="ja-JP" dirty="0">
                <a:solidFill>
                  <a:srgbClr val="C00000"/>
                </a:solidFill>
              </a:rPr>
              <a:t> </a:t>
            </a:r>
            <a:r>
              <a:rPr lang="en-US" altLang="ja-JP" dirty="0" err="1">
                <a:solidFill>
                  <a:srgbClr val="C00000"/>
                </a:solidFill>
              </a:rPr>
              <a:t>kém</a:t>
            </a:r>
            <a:r>
              <a:rPr lang="en-US" altLang="ja-JP" dirty="0">
                <a:solidFill>
                  <a:srgbClr val="C00000"/>
                </a:solidFill>
              </a:rPr>
              <a:t> </a:t>
            </a:r>
            <a:r>
              <a:rPr lang="en-US" altLang="ja-JP" dirty="0" err="1">
                <a:solidFill>
                  <a:srgbClr val="C00000"/>
                </a:solidFill>
              </a:rPr>
              <a:t>chất</a:t>
            </a:r>
            <a:r>
              <a:rPr lang="en-US" altLang="ja-JP" dirty="0">
                <a:solidFill>
                  <a:srgbClr val="C00000"/>
                </a:solidFill>
              </a:rPr>
              <a:t> </a:t>
            </a:r>
            <a:r>
              <a:rPr lang="en-US" altLang="ja-JP" dirty="0" err="1">
                <a:solidFill>
                  <a:srgbClr val="C00000"/>
                </a:solidFill>
              </a:rPr>
              <a:t>lượng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41111" y="5395941"/>
            <a:ext cx="793254" cy="1577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28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/>
            </a:gs>
            <a:gs pos="100000">
              <a:schemeClr val="accent4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41AF6E22-54F9-4B21-84F7-42549EACE767}"/>
              </a:ext>
            </a:extLst>
          </p:cNvPr>
          <p:cNvSpPr>
            <a:spLocks/>
          </p:cNvSpPr>
          <p:nvPr/>
        </p:nvSpPr>
        <p:spPr bwMode="auto">
          <a:xfrm>
            <a:off x="0" y="5797997"/>
            <a:ext cx="12192000" cy="1060003"/>
          </a:xfrm>
          <a:custGeom>
            <a:avLst/>
            <a:gdLst>
              <a:gd name="T0" fmla="*/ 2147 w 2148"/>
              <a:gd name="T1" fmla="*/ 0 h 441"/>
              <a:gd name="T2" fmla="*/ 2106 w 2148"/>
              <a:gd name="T3" fmla="*/ 17 h 441"/>
              <a:gd name="T4" fmla="*/ 2100 w 2148"/>
              <a:gd name="T5" fmla="*/ 17 h 441"/>
              <a:gd name="T6" fmla="*/ 2089 w 2148"/>
              <a:gd name="T7" fmla="*/ 16 h 441"/>
              <a:gd name="T8" fmla="*/ 2078 w 2148"/>
              <a:gd name="T9" fmla="*/ 15 h 441"/>
              <a:gd name="T10" fmla="*/ 2054 w 2148"/>
              <a:gd name="T11" fmla="*/ 20 h 441"/>
              <a:gd name="T12" fmla="*/ 2001 w 2148"/>
              <a:gd name="T13" fmla="*/ 88 h 441"/>
              <a:gd name="T14" fmla="*/ 1984 w 2148"/>
              <a:gd name="T15" fmla="*/ 90 h 441"/>
              <a:gd name="T16" fmla="*/ 1968 w 2148"/>
              <a:gd name="T17" fmla="*/ 88 h 441"/>
              <a:gd name="T18" fmla="*/ 1955 w 2148"/>
              <a:gd name="T19" fmla="*/ 87 h 441"/>
              <a:gd name="T20" fmla="*/ 1946 w 2148"/>
              <a:gd name="T21" fmla="*/ 88 h 441"/>
              <a:gd name="T22" fmla="*/ 1896 w 2148"/>
              <a:gd name="T23" fmla="*/ 131 h 441"/>
              <a:gd name="T24" fmla="*/ 1815 w 2148"/>
              <a:gd name="T25" fmla="*/ 171 h 441"/>
              <a:gd name="T26" fmla="*/ 1715 w 2148"/>
              <a:gd name="T27" fmla="*/ 201 h 441"/>
              <a:gd name="T28" fmla="*/ 1621 w 2148"/>
              <a:gd name="T29" fmla="*/ 197 h 441"/>
              <a:gd name="T30" fmla="*/ 1615 w 2148"/>
              <a:gd name="T31" fmla="*/ 197 h 441"/>
              <a:gd name="T32" fmla="*/ 1473 w 2148"/>
              <a:gd name="T33" fmla="*/ 233 h 441"/>
              <a:gd name="T34" fmla="*/ 1298 w 2148"/>
              <a:gd name="T35" fmla="*/ 269 h 441"/>
              <a:gd name="T36" fmla="*/ 1173 w 2148"/>
              <a:gd name="T37" fmla="*/ 248 h 441"/>
              <a:gd name="T38" fmla="*/ 983 w 2148"/>
              <a:gd name="T39" fmla="*/ 211 h 441"/>
              <a:gd name="T40" fmla="*/ 871 w 2148"/>
              <a:gd name="T41" fmla="*/ 230 h 441"/>
              <a:gd name="T42" fmla="*/ 859 w 2148"/>
              <a:gd name="T43" fmla="*/ 231 h 441"/>
              <a:gd name="T44" fmla="*/ 768 w 2148"/>
              <a:gd name="T45" fmla="*/ 196 h 441"/>
              <a:gd name="T46" fmla="*/ 732 w 2148"/>
              <a:gd name="T47" fmla="*/ 183 h 441"/>
              <a:gd name="T48" fmla="*/ 688 w 2148"/>
              <a:gd name="T49" fmla="*/ 191 h 441"/>
              <a:gd name="T50" fmla="*/ 642 w 2148"/>
              <a:gd name="T51" fmla="*/ 167 h 441"/>
              <a:gd name="T52" fmla="*/ 635 w 2148"/>
              <a:gd name="T53" fmla="*/ 166 h 441"/>
              <a:gd name="T54" fmla="*/ 604 w 2148"/>
              <a:gd name="T55" fmla="*/ 173 h 441"/>
              <a:gd name="T56" fmla="*/ 573 w 2148"/>
              <a:gd name="T57" fmla="*/ 179 h 441"/>
              <a:gd name="T58" fmla="*/ 570 w 2148"/>
              <a:gd name="T59" fmla="*/ 179 h 441"/>
              <a:gd name="T60" fmla="*/ 529 w 2148"/>
              <a:gd name="T61" fmla="*/ 143 h 441"/>
              <a:gd name="T62" fmla="*/ 523 w 2148"/>
              <a:gd name="T63" fmla="*/ 142 h 441"/>
              <a:gd name="T64" fmla="*/ 501 w 2148"/>
              <a:gd name="T65" fmla="*/ 149 h 441"/>
              <a:gd name="T66" fmla="*/ 464 w 2148"/>
              <a:gd name="T67" fmla="*/ 125 h 441"/>
              <a:gd name="T68" fmla="*/ 455 w 2148"/>
              <a:gd name="T69" fmla="*/ 123 h 441"/>
              <a:gd name="T70" fmla="*/ 425 w 2148"/>
              <a:gd name="T71" fmla="*/ 133 h 441"/>
              <a:gd name="T72" fmla="*/ 399 w 2148"/>
              <a:gd name="T73" fmla="*/ 143 h 441"/>
              <a:gd name="T74" fmla="*/ 399 w 2148"/>
              <a:gd name="T75" fmla="*/ 143 h 441"/>
              <a:gd name="T76" fmla="*/ 338 w 2148"/>
              <a:gd name="T77" fmla="*/ 129 h 441"/>
              <a:gd name="T78" fmla="*/ 319 w 2148"/>
              <a:gd name="T79" fmla="*/ 130 h 441"/>
              <a:gd name="T80" fmla="*/ 218 w 2148"/>
              <a:gd name="T81" fmla="*/ 195 h 441"/>
              <a:gd name="T82" fmla="*/ 212 w 2148"/>
              <a:gd name="T83" fmla="*/ 196 h 441"/>
              <a:gd name="T84" fmla="*/ 161 w 2148"/>
              <a:gd name="T85" fmla="*/ 174 h 441"/>
              <a:gd name="T86" fmla="*/ 153 w 2148"/>
              <a:gd name="T87" fmla="*/ 174 h 441"/>
              <a:gd name="T88" fmla="*/ 111 w 2148"/>
              <a:gd name="T89" fmla="*/ 187 h 441"/>
              <a:gd name="T90" fmla="*/ 60 w 2148"/>
              <a:gd name="T91" fmla="*/ 143 h 441"/>
              <a:gd name="T92" fmla="*/ 34 w 2148"/>
              <a:gd name="T93" fmla="*/ 136 h 441"/>
              <a:gd name="T94" fmla="*/ 0 w 2148"/>
              <a:gd name="T95" fmla="*/ 147 h 441"/>
              <a:gd name="T96" fmla="*/ 0 w 2148"/>
              <a:gd name="T97" fmla="*/ 441 h 441"/>
              <a:gd name="T98" fmla="*/ 2148 w 2148"/>
              <a:gd name="T99" fmla="*/ 441 h 441"/>
              <a:gd name="T100" fmla="*/ 2148 w 2148"/>
              <a:gd name="T101" fmla="*/ 0 h 441"/>
              <a:gd name="T102" fmla="*/ 2147 w 2148"/>
              <a:gd name="T103" fmla="*/ 0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148" h="441">
                <a:moveTo>
                  <a:pt x="2147" y="0"/>
                </a:moveTo>
                <a:cubicBezTo>
                  <a:pt x="2128" y="0"/>
                  <a:pt x="2125" y="14"/>
                  <a:pt x="2106" y="17"/>
                </a:cubicBezTo>
                <a:cubicBezTo>
                  <a:pt x="2104" y="17"/>
                  <a:pt x="2102" y="17"/>
                  <a:pt x="2100" y="17"/>
                </a:cubicBezTo>
                <a:cubicBezTo>
                  <a:pt x="2096" y="17"/>
                  <a:pt x="2092" y="17"/>
                  <a:pt x="2089" y="16"/>
                </a:cubicBezTo>
                <a:cubicBezTo>
                  <a:pt x="2085" y="16"/>
                  <a:pt x="2082" y="15"/>
                  <a:pt x="2078" y="15"/>
                </a:cubicBezTo>
                <a:cubicBezTo>
                  <a:pt x="2072" y="15"/>
                  <a:pt x="2065" y="16"/>
                  <a:pt x="2054" y="20"/>
                </a:cubicBezTo>
                <a:cubicBezTo>
                  <a:pt x="2027" y="31"/>
                  <a:pt x="2032" y="83"/>
                  <a:pt x="2001" y="88"/>
                </a:cubicBezTo>
                <a:cubicBezTo>
                  <a:pt x="1994" y="89"/>
                  <a:pt x="1989" y="90"/>
                  <a:pt x="1984" y="90"/>
                </a:cubicBezTo>
                <a:cubicBezTo>
                  <a:pt x="1977" y="90"/>
                  <a:pt x="1972" y="89"/>
                  <a:pt x="1968" y="88"/>
                </a:cubicBezTo>
                <a:cubicBezTo>
                  <a:pt x="1963" y="88"/>
                  <a:pt x="1959" y="87"/>
                  <a:pt x="1955" y="87"/>
                </a:cubicBezTo>
                <a:cubicBezTo>
                  <a:pt x="1952" y="87"/>
                  <a:pt x="1949" y="87"/>
                  <a:pt x="1946" y="88"/>
                </a:cubicBezTo>
                <a:cubicBezTo>
                  <a:pt x="1929" y="92"/>
                  <a:pt x="1920" y="130"/>
                  <a:pt x="1896" y="131"/>
                </a:cubicBezTo>
                <a:cubicBezTo>
                  <a:pt x="1871" y="132"/>
                  <a:pt x="1863" y="135"/>
                  <a:pt x="1815" y="171"/>
                </a:cubicBezTo>
                <a:cubicBezTo>
                  <a:pt x="1784" y="195"/>
                  <a:pt x="1760" y="201"/>
                  <a:pt x="1715" y="201"/>
                </a:cubicBezTo>
                <a:cubicBezTo>
                  <a:pt x="1691" y="201"/>
                  <a:pt x="1661" y="199"/>
                  <a:pt x="1621" y="197"/>
                </a:cubicBezTo>
                <a:cubicBezTo>
                  <a:pt x="1619" y="197"/>
                  <a:pt x="1617" y="197"/>
                  <a:pt x="1615" y="197"/>
                </a:cubicBezTo>
                <a:cubicBezTo>
                  <a:pt x="1570" y="197"/>
                  <a:pt x="1524" y="215"/>
                  <a:pt x="1473" y="233"/>
                </a:cubicBezTo>
                <a:cubicBezTo>
                  <a:pt x="1422" y="251"/>
                  <a:pt x="1365" y="269"/>
                  <a:pt x="1298" y="269"/>
                </a:cubicBezTo>
                <a:cubicBezTo>
                  <a:pt x="1260" y="269"/>
                  <a:pt x="1218" y="263"/>
                  <a:pt x="1173" y="248"/>
                </a:cubicBezTo>
                <a:cubicBezTo>
                  <a:pt x="1087" y="220"/>
                  <a:pt x="1027" y="211"/>
                  <a:pt x="983" y="211"/>
                </a:cubicBezTo>
                <a:cubicBezTo>
                  <a:pt x="921" y="211"/>
                  <a:pt x="893" y="229"/>
                  <a:pt x="871" y="230"/>
                </a:cubicBezTo>
                <a:cubicBezTo>
                  <a:pt x="867" y="231"/>
                  <a:pt x="863" y="231"/>
                  <a:pt x="859" y="231"/>
                </a:cubicBezTo>
                <a:cubicBezTo>
                  <a:pt x="825" y="231"/>
                  <a:pt x="796" y="219"/>
                  <a:pt x="768" y="196"/>
                </a:cubicBezTo>
                <a:cubicBezTo>
                  <a:pt x="756" y="186"/>
                  <a:pt x="743" y="183"/>
                  <a:pt x="732" y="183"/>
                </a:cubicBezTo>
                <a:cubicBezTo>
                  <a:pt x="712" y="183"/>
                  <a:pt x="695" y="191"/>
                  <a:pt x="688" y="191"/>
                </a:cubicBezTo>
                <a:cubicBezTo>
                  <a:pt x="677" y="191"/>
                  <a:pt x="664" y="171"/>
                  <a:pt x="642" y="167"/>
                </a:cubicBezTo>
                <a:cubicBezTo>
                  <a:pt x="640" y="166"/>
                  <a:pt x="638" y="166"/>
                  <a:pt x="635" y="166"/>
                </a:cubicBezTo>
                <a:cubicBezTo>
                  <a:pt x="626" y="166"/>
                  <a:pt x="615" y="169"/>
                  <a:pt x="604" y="173"/>
                </a:cubicBezTo>
                <a:cubicBezTo>
                  <a:pt x="593" y="176"/>
                  <a:pt x="582" y="179"/>
                  <a:pt x="573" y="179"/>
                </a:cubicBezTo>
                <a:cubicBezTo>
                  <a:pt x="572" y="179"/>
                  <a:pt x="571" y="179"/>
                  <a:pt x="570" y="179"/>
                </a:cubicBezTo>
                <a:cubicBezTo>
                  <a:pt x="550" y="177"/>
                  <a:pt x="541" y="147"/>
                  <a:pt x="529" y="143"/>
                </a:cubicBezTo>
                <a:cubicBezTo>
                  <a:pt x="527" y="143"/>
                  <a:pt x="525" y="142"/>
                  <a:pt x="523" y="142"/>
                </a:cubicBezTo>
                <a:cubicBezTo>
                  <a:pt x="514" y="142"/>
                  <a:pt x="508" y="149"/>
                  <a:pt x="501" y="149"/>
                </a:cubicBezTo>
                <a:cubicBezTo>
                  <a:pt x="492" y="149"/>
                  <a:pt x="486" y="133"/>
                  <a:pt x="464" y="125"/>
                </a:cubicBezTo>
                <a:cubicBezTo>
                  <a:pt x="461" y="124"/>
                  <a:pt x="458" y="123"/>
                  <a:pt x="455" y="123"/>
                </a:cubicBezTo>
                <a:cubicBezTo>
                  <a:pt x="445" y="123"/>
                  <a:pt x="434" y="128"/>
                  <a:pt x="425" y="133"/>
                </a:cubicBezTo>
                <a:cubicBezTo>
                  <a:pt x="415" y="138"/>
                  <a:pt x="406" y="143"/>
                  <a:pt x="399" y="143"/>
                </a:cubicBezTo>
                <a:cubicBezTo>
                  <a:pt x="399" y="143"/>
                  <a:pt x="399" y="143"/>
                  <a:pt x="399" y="143"/>
                </a:cubicBezTo>
                <a:cubicBezTo>
                  <a:pt x="385" y="143"/>
                  <a:pt x="372" y="129"/>
                  <a:pt x="338" y="129"/>
                </a:cubicBezTo>
                <a:cubicBezTo>
                  <a:pt x="332" y="129"/>
                  <a:pt x="326" y="129"/>
                  <a:pt x="319" y="130"/>
                </a:cubicBezTo>
                <a:cubicBezTo>
                  <a:pt x="272" y="136"/>
                  <a:pt x="243" y="191"/>
                  <a:pt x="218" y="195"/>
                </a:cubicBezTo>
                <a:cubicBezTo>
                  <a:pt x="216" y="195"/>
                  <a:pt x="214" y="196"/>
                  <a:pt x="212" y="196"/>
                </a:cubicBezTo>
                <a:cubicBezTo>
                  <a:pt x="191" y="196"/>
                  <a:pt x="186" y="178"/>
                  <a:pt x="161" y="174"/>
                </a:cubicBezTo>
                <a:cubicBezTo>
                  <a:pt x="158" y="174"/>
                  <a:pt x="155" y="174"/>
                  <a:pt x="153" y="174"/>
                </a:cubicBezTo>
                <a:cubicBezTo>
                  <a:pt x="133" y="174"/>
                  <a:pt x="130" y="187"/>
                  <a:pt x="111" y="187"/>
                </a:cubicBezTo>
                <a:cubicBezTo>
                  <a:pt x="91" y="187"/>
                  <a:pt x="90" y="161"/>
                  <a:pt x="60" y="143"/>
                </a:cubicBezTo>
                <a:cubicBezTo>
                  <a:pt x="51" y="138"/>
                  <a:pt x="42" y="136"/>
                  <a:pt x="34" y="136"/>
                </a:cubicBezTo>
                <a:cubicBezTo>
                  <a:pt x="15" y="136"/>
                  <a:pt x="0" y="147"/>
                  <a:pt x="0" y="147"/>
                </a:cubicBezTo>
                <a:cubicBezTo>
                  <a:pt x="0" y="441"/>
                  <a:pt x="0" y="441"/>
                  <a:pt x="0" y="441"/>
                </a:cubicBezTo>
                <a:cubicBezTo>
                  <a:pt x="2148" y="441"/>
                  <a:pt x="2148" y="441"/>
                  <a:pt x="2148" y="441"/>
                </a:cubicBezTo>
                <a:cubicBezTo>
                  <a:pt x="2148" y="0"/>
                  <a:pt x="2148" y="0"/>
                  <a:pt x="2148" y="0"/>
                </a:cubicBezTo>
                <a:cubicBezTo>
                  <a:pt x="2147" y="0"/>
                  <a:pt x="2147" y="0"/>
                  <a:pt x="2147" y="0"/>
                </a:cubicBezTo>
              </a:path>
            </a:pathLst>
          </a:custGeom>
          <a:solidFill>
            <a:srgbClr val="F9F9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00" name="Picture 399">
            <a:extLst>
              <a:ext uri="{FF2B5EF4-FFF2-40B4-BE49-F238E27FC236}">
                <a16:creationId xmlns:a16="http://schemas.microsoft.com/office/drawing/2014/main" id="{6999D93A-5B19-4882-9D9B-965619519C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06" b="24491"/>
          <a:stretch/>
        </p:blipFill>
        <p:spPr>
          <a:xfrm>
            <a:off x="-1" y="5597629"/>
            <a:ext cx="2042146" cy="1260371"/>
          </a:xfrm>
          <a:prstGeom prst="rect">
            <a:avLst/>
          </a:prstGeom>
        </p:spPr>
      </p:pic>
      <p:sp>
        <p:nvSpPr>
          <p:cNvPr id="9" name="AutoShape 3">
            <a:extLst>
              <a:ext uri="{FF2B5EF4-FFF2-40B4-BE49-F238E27FC236}">
                <a16:creationId xmlns:a16="http://schemas.microsoft.com/office/drawing/2014/main" id="{60CC8F62-3BDA-4863-A0DF-00616832BC27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0" y="658813"/>
            <a:ext cx="12192000" cy="619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F893C9A8-BAD6-4AB1-84E5-0711A7C68ED9}"/>
              </a:ext>
            </a:extLst>
          </p:cNvPr>
          <p:cNvSpPr>
            <a:spLocks/>
          </p:cNvSpPr>
          <p:nvPr/>
        </p:nvSpPr>
        <p:spPr bwMode="auto">
          <a:xfrm>
            <a:off x="10457010" y="897648"/>
            <a:ext cx="1744662" cy="677977"/>
          </a:xfrm>
          <a:custGeom>
            <a:avLst/>
            <a:gdLst>
              <a:gd name="T0" fmla="*/ 255 w 270"/>
              <a:gd name="T1" fmla="*/ 0 h 105"/>
              <a:gd name="T2" fmla="*/ 203 w 270"/>
              <a:gd name="T3" fmla="*/ 32 h 105"/>
              <a:gd name="T4" fmla="*/ 202 w 270"/>
              <a:gd name="T5" fmla="*/ 32 h 105"/>
              <a:gd name="T6" fmla="*/ 192 w 270"/>
              <a:gd name="T7" fmla="*/ 28 h 105"/>
              <a:gd name="T8" fmla="*/ 179 w 270"/>
              <a:gd name="T9" fmla="*/ 23 h 105"/>
              <a:gd name="T10" fmla="*/ 172 w 270"/>
              <a:gd name="T11" fmla="*/ 24 h 105"/>
              <a:gd name="T12" fmla="*/ 148 w 270"/>
              <a:gd name="T13" fmla="*/ 56 h 105"/>
              <a:gd name="T14" fmla="*/ 145 w 270"/>
              <a:gd name="T15" fmla="*/ 57 h 105"/>
              <a:gd name="T16" fmla="*/ 135 w 270"/>
              <a:gd name="T17" fmla="*/ 55 h 105"/>
              <a:gd name="T18" fmla="*/ 125 w 270"/>
              <a:gd name="T19" fmla="*/ 53 h 105"/>
              <a:gd name="T20" fmla="*/ 115 w 270"/>
              <a:gd name="T21" fmla="*/ 56 h 105"/>
              <a:gd name="T22" fmla="*/ 105 w 270"/>
              <a:gd name="T23" fmla="*/ 84 h 105"/>
              <a:gd name="T24" fmla="*/ 93 w 270"/>
              <a:gd name="T25" fmla="*/ 88 h 105"/>
              <a:gd name="T26" fmla="*/ 77 w 270"/>
              <a:gd name="T27" fmla="*/ 86 h 105"/>
              <a:gd name="T28" fmla="*/ 75 w 270"/>
              <a:gd name="T29" fmla="*/ 86 h 105"/>
              <a:gd name="T30" fmla="*/ 62 w 270"/>
              <a:gd name="T31" fmla="*/ 92 h 105"/>
              <a:gd name="T32" fmla="*/ 49 w 270"/>
              <a:gd name="T33" fmla="*/ 98 h 105"/>
              <a:gd name="T34" fmla="*/ 46 w 270"/>
              <a:gd name="T35" fmla="*/ 98 h 105"/>
              <a:gd name="T36" fmla="*/ 40 w 270"/>
              <a:gd name="T37" fmla="*/ 97 h 105"/>
              <a:gd name="T38" fmla="*/ 32 w 270"/>
              <a:gd name="T39" fmla="*/ 98 h 105"/>
              <a:gd name="T40" fmla="*/ 24 w 270"/>
              <a:gd name="T41" fmla="*/ 99 h 105"/>
              <a:gd name="T42" fmla="*/ 18 w 270"/>
              <a:gd name="T43" fmla="*/ 98 h 105"/>
              <a:gd name="T44" fmla="*/ 14 w 270"/>
              <a:gd name="T45" fmla="*/ 98 h 105"/>
              <a:gd name="T46" fmla="*/ 0 w 270"/>
              <a:gd name="T47" fmla="*/ 105 h 105"/>
              <a:gd name="T48" fmla="*/ 270 w 270"/>
              <a:gd name="T49" fmla="*/ 105 h 105"/>
              <a:gd name="T50" fmla="*/ 270 w 270"/>
              <a:gd name="T51" fmla="*/ 2 h 105"/>
              <a:gd name="T52" fmla="*/ 255 w 270"/>
              <a:gd name="T53" fmla="*/ 0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70" h="105">
                <a:moveTo>
                  <a:pt x="255" y="0"/>
                </a:moveTo>
                <a:cubicBezTo>
                  <a:pt x="218" y="0"/>
                  <a:pt x="219" y="30"/>
                  <a:pt x="203" y="32"/>
                </a:cubicBezTo>
                <a:cubicBezTo>
                  <a:pt x="203" y="32"/>
                  <a:pt x="202" y="32"/>
                  <a:pt x="202" y="32"/>
                </a:cubicBezTo>
                <a:cubicBezTo>
                  <a:pt x="198" y="32"/>
                  <a:pt x="195" y="30"/>
                  <a:pt x="192" y="28"/>
                </a:cubicBezTo>
                <a:cubicBezTo>
                  <a:pt x="189" y="25"/>
                  <a:pt x="185" y="23"/>
                  <a:pt x="179" y="23"/>
                </a:cubicBezTo>
                <a:cubicBezTo>
                  <a:pt x="177" y="23"/>
                  <a:pt x="175" y="23"/>
                  <a:pt x="172" y="24"/>
                </a:cubicBezTo>
                <a:cubicBezTo>
                  <a:pt x="155" y="28"/>
                  <a:pt x="158" y="53"/>
                  <a:pt x="148" y="56"/>
                </a:cubicBezTo>
                <a:cubicBezTo>
                  <a:pt x="147" y="56"/>
                  <a:pt x="146" y="57"/>
                  <a:pt x="145" y="57"/>
                </a:cubicBezTo>
                <a:cubicBezTo>
                  <a:pt x="142" y="57"/>
                  <a:pt x="138" y="56"/>
                  <a:pt x="135" y="55"/>
                </a:cubicBezTo>
                <a:cubicBezTo>
                  <a:pt x="132" y="54"/>
                  <a:pt x="128" y="53"/>
                  <a:pt x="125" y="53"/>
                </a:cubicBezTo>
                <a:cubicBezTo>
                  <a:pt x="122" y="53"/>
                  <a:pt x="118" y="54"/>
                  <a:pt x="115" y="56"/>
                </a:cubicBezTo>
                <a:cubicBezTo>
                  <a:pt x="103" y="64"/>
                  <a:pt x="114" y="77"/>
                  <a:pt x="105" y="84"/>
                </a:cubicBezTo>
                <a:cubicBezTo>
                  <a:pt x="101" y="87"/>
                  <a:pt x="97" y="88"/>
                  <a:pt x="93" y="88"/>
                </a:cubicBezTo>
                <a:cubicBezTo>
                  <a:pt x="88" y="88"/>
                  <a:pt x="83" y="87"/>
                  <a:pt x="77" y="86"/>
                </a:cubicBezTo>
                <a:cubicBezTo>
                  <a:pt x="76" y="86"/>
                  <a:pt x="75" y="86"/>
                  <a:pt x="75" y="86"/>
                </a:cubicBezTo>
                <a:cubicBezTo>
                  <a:pt x="70" y="86"/>
                  <a:pt x="66" y="89"/>
                  <a:pt x="62" y="92"/>
                </a:cubicBezTo>
                <a:cubicBezTo>
                  <a:pt x="57" y="95"/>
                  <a:pt x="53" y="98"/>
                  <a:pt x="49" y="98"/>
                </a:cubicBezTo>
                <a:cubicBezTo>
                  <a:pt x="48" y="98"/>
                  <a:pt x="47" y="98"/>
                  <a:pt x="46" y="98"/>
                </a:cubicBezTo>
                <a:cubicBezTo>
                  <a:pt x="44" y="97"/>
                  <a:pt x="42" y="97"/>
                  <a:pt x="40" y="97"/>
                </a:cubicBezTo>
                <a:cubicBezTo>
                  <a:pt x="37" y="97"/>
                  <a:pt x="35" y="97"/>
                  <a:pt x="32" y="98"/>
                </a:cubicBezTo>
                <a:cubicBezTo>
                  <a:pt x="30" y="98"/>
                  <a:pt x="27" y="99"/>
                  <a:pt x="24" y="99"/>
                </a:cubicBezTo>
                <a:cubicBezTo>
                  <a:pt x="22" y="99"/>
                  <a:pt x="20" y="99"/>
                  <a:pt x="18" y="98"/>
                </a:cubicBezTo>
                <a:cubicBezTo>
                  <a:pt x="17" y="98"/>
                  <a:pt x="15" y="98"/>
                  <a:pt x="14" y="98"/>
                </a:cubicBezTo>
                <a:cubicBezTo>
                  <a:pt x="5" y="98"/>
                  <a:pt x="0" y="105"/>
                  <a:pt x="0" y="105"/>
                </a:cubicBezTo>
                <a:cubicBezTo>
                  <a:pt x="0" y="105"/>
                  <a:pt x="268" y="105"/>
                  <a:pt x="270" y="105"/>
                </a:cubicBezTo>
                <a:cubicBezTo>
                  <a:pt x="270" y="2"/>
                  <a:pt x="270" y="2"/>
                  <a:pt x="270" y="2"/>
                </a:cubicBezTo>
                <a:cubicBezTo>
                  <a:pt x="264" y="1"/>
                  <a:pt x="259" y="0"/>
                  <a:pt x="255" y="0"/>
                </a:cubicBezTo>
              </a:path>
            </a:pathLst>
          </a:custGeom>
          <a:solidFill>
            <a:srgbClr val="F9F9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7">
            <a:extLst>
              <a:ext uri="{FF2B5EF4-FFF2-40B4-BE49-F238E27FC236}">
                <a16:creationId xmlns:a16="http://schemas.microsoft.com/office/drawing/2014/main" id="{6CEDDD69-820E-49FD-9A53-82BB86057679}"/>
              </a:ext>
            </a:extLst>
          </p:cNvPr>
          <p:cNvSpPr>
            <a:spLocks/>
          </p:cNvSpPr>
          <p:nvPr/>
        </p:nvSpPr>
        <p:spPr bwMode="auto">
          <a:xfrm flipH="1">
            <a:off x="-1" y="869970"/>
            <a:ext cx="1774483" cy="689566"/>
          </a:xfrm>
          <a:custGeom>
            <a:avLst/>
            <a:gdLst>
              <a:gd name="T0" fmla="*/ 255 w 270"/>
              <a:gd name="T1" fmla="*/ 0 h 105"/>
              <a:gd name="T2" fmla="*/ 203 w 270"/>
              <a:gd name="T3" fmla="*/ 32 h 105"/>
              <a:gd name="T4" fmla="*/ 202 w 270"/>
              <a:gd name="T5" fmla="*/ 32 h 105"/>
              <a:gd name="T6" fmla="*/ 192 w 270"/>
              <a:gd name="T7" fmla="*/ 28 h 105"/>
              <a:gd name="T8" fmla="*/ 179 w 270"/>
              <a:gd name="T9" fmla="*/ 23 h 105"/>
              <a:gd name="T10" fmla="*/ 172 w 270"/>
              <a:gd name="T11" fmla="*/ 24 h 105"/>
              <a:gd name="T12" fmla="*/ 148 w 270"/>
              <a:gd name="T13" fmla="*/ 56 h 105"/>
              <a:gd name="T14" fmla="*/ 145 w 270"/>
              <a:gd name="T15" fmla="*/ 57 h 105"/>
              <a:gd name="T16" fmla="*/ 135 w 270"/>
              <a:gd name="T17" fmla="*/ 55 h 105"/>
              <a:gd name="T18" fmla="*/ 125 w 270"/>
              <a:gd name="T19" fmla="*/ 53 h 105"/>
              <a:gd name="T20" fmla="*/ 115 w 270"/>
              <a:gd name="T21" fmla="*/ 56 h 105"/>
              <a:gd name="T22" fmla="*/ 105 w 270"/>
              <a:gd name="T23" fmla="*/ 84 h 105"/>
              <a:gd name="T24" fmla="*/ 93 w 270"/>
              <a:gd name="T25" fmla="*/ 88 h 105"/>
              <a:gd name="T26" fmla="*/ 77 w 270"/>
              <a:gd name="T27" fmla="*/ 86 h 105"/>
              <a:gd name="T28" fmla="*/ 75 w 270"/>
              <a:gd name="T29" fmla="*/ 86 h 105"/>
              <a:gd name="T30" fmla="*/ 62 w 270"/>
              <a:gd name="T31" fmla="*/ 92 h 105"/>
              <a:gd name="T32" fmla="*/ 49 w 270"/>
              <a:gd name="T33" fmla="*/ 98 h 105"/>
              <a:gd name="T34" fmla="*/ 46 w 270"/>
              <a:gd name="T35" fmla="*/ 98 h 105"/>
              <a:gd name="T36" fmla="*/ 40 w 270"/>
              <a:gd name="T37" fmla="*/ 97 h 105"/>
              <a:gd name="T38" fmla="*/ 32 w 270"/>
              <a:gd name="T39" fmla="*/ 98 h 105"/>
              <a:gd name="T40" fmla="*/ 24 w 270"/>
              <a:gd name="T41" fmla="*/ 99 h 105"/>
              <a:gd name="T42" fmla="*/ 18 w 270"/>
              <a:gd name="T43" fmla="*/ 98 h 105"/>
              <a:gd name="T44" fmla="*/ 14 w 270"/>
              <a:gd name="T45" fmla="*/ 98 h 105"/>
              <a:gd name="T46" fmla="*/ 0 w 270"/>
              <a:gd name="T47" fmla="*/ 105 h 105"/>
              <a:gd name="T48" fmla="*/ 270 w 270"/>
              <a:gd name="T49" fmla="*/ 105 h 105"/>
              <a:gd name="T50" fmla="*/ 270 w 270"/>
              <a:gd name="T51" fmla="*/ 2 h 105"/>
              <a:gd name="T52" fmla="*/ 255 w 270"/>
              <a:gd name="T53" fmla="*/ 0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70" h="105">
                <a:moveTo>
                  <a:pt x="255" y="0"/>
                </a:moveTo>
                <a:cubicBezTo>
                  <a:pt x="218" y="0"/>
                  <a:pt x="219" y="30"/>
                  <a:pt x="203" y="32"/>
                </a:cubicBezTo>
                <a:cubicBezTo>
                  <a:pt x="203" y="32"/>
                  <a:pt x="202" y="32"/>
                  <a:pt x="202" y="32"/>
                </a:cubicBezTo>
                <a:cubicBezTo>
                  <a:pt x="198" y="32"/>
                  <a:pt x="195" y="30"/>
                  <a:pt x="192" y="28"/>
                </a:cubicBezTo>
                <a:cubicBezTo>
                  <a:pt x="189" y="25"/>
                  <a:pt x="185" y="23"/>
                  <a:pt x="179" y="23"/>
                </a:cubicBezTo>
                <a:cubicBezTo>
                  <a:pt x="177" y="23"/>
                  <a:pt x="175" y="23"/>
                  <a:pt x="172" y="24"/>
                </a:cubicBezTo>
                <a:cubicBezTo>
                  <a:pt x="155" y="28"/>
                  <a:pt x="158" y="53"/>
                  <a:pt x="148" y="56"/>
                </a:cubicBezTo>
                <a:cubicBezTo>
                  <a:pt x="147" y="56"/>
                  <a:pt x="146" y="57"/>
                  <a:pt x="145" y="57"/>
                </a:cubicBezTo>
                <a:cubicBezTo>
                  <a:pt x="142" y="57"/>
                  <a:pt x="138" y="56"/>
                  <a:pt x="135" y="55"/>
                </a:cubicBezTo>
                <a:cubicBezTo>
                  <a:pt x="132" y="54"/>
                  <a:pt x="128" y="53"/>
                  <a:pt x="125" y="53"/>
                </a:cubicBezTo>
                <a:cubicBezTo>
                  <a:pt x="122" y="53"/>
                  <a:pt x="118" y="54"/>
                  <a:pt x="115" y="56"/>
                </a:cubicBezTo>
                <a:cubicBezTo>
                  <a:pt x="103" y="64"/>
                  <a:pt x="114" y="77"/>
                  <a:pt x="105" y="84"/>
                </a:cubicBezTo>
                <a:cubicBezTo>
                  <a:pt x="101" y="87"/>
                  <a:pt x="97" y="88"/>
                  <a:pt x="93" y="88"/>
                </a:cubicBezTo>
                <a:cubicBezTo>
                  <a:pt x="88" y="88"/>
                  <a:pt x="83" y="87"/>
                  <a:pt x="77" y="86"/>
                </a:cubicBezTo>
                <a:cubicBezTo>
                  <a:pt x="76" y="86"/>
                  <a:pt x="75" y="86"/>
                  <a:pt x="75" y="86"/>
                </a:cubicBezTo>
                <a:cubicBezTo>
                  <a:pt x="70" y="86"/>
                  <a:pt x="66" y="89"/>
                  <a:pt x="62" y="92"/>
                </a:cubicBezTo>
                <a:cubicBezTo>
                  <a:pt x="57" y="95"/>
                  <a:pt x="53" y="98"/>
                  <a:pt x="49" y="98"/>
                </a:cubicBezTo>
                <a:cubicBezTo>
                  <a:pt x="48" y="98"/>
                  <a:pt x="47" y="98"/>
                  <a:pt x="46" y="98"/>
                </a:cubicBezTo>
                <a:cubicBezTo>
                  <a:pt x="44" y="97"/>
                  <a:pt x="42" y="97"/>
                  <a:pt x="40" y="97"/>
                </a:cubicBezTo>
                <a:cubicBezTo>
                  <a:pt x="37" y="97"/>
                  <a:pt x="35" y="97"/>
                  <a:pt x="32" y="98"/>
                </a:cubicBezTo>
                <a:cubicBezTo>
                  <a:pt x="30" y="98"/>
                  <a:pt x="27" y="99"/>
                  <a:pt x="24" y="99"/>
                </a:cubicBezTo>
                <a:cubicBezTo>
                  <a:pt x="22" y="99"/>
                  <a:pt x="20" y="99"/>
                  <a:pt x="18" y="98"/>
                </a:cubicBezTo>
                <a:cubicBezTo>
                  <a:pt x="17" y="98"/>
                  <a:pt x="15" y="98"/>
                  <a:pt x="14" y="98"/>
                </a:cubicBezTo>
                <a:cubicBezTo>
                  <a:pt x="5" y="98"/>
                  <a:pt x="0" y="105"/>
                  <a:pt x="0" y="105"/>
                </a:cubicBezTo>
                <a:cubicBezTo>
                  <a:pt x="0" y="105"/>
                  <a:pt x="268" y="105"/>
                  <a:pt x="270" y="105"/>
                </a:cubicBezTo>
                <a:cubicBezTo>
                  <a:pt x="270" y="2"/>
                  <a:pt x="270" y="2"/>
                  <a:pt x="270" y="2"/>
                </a:cubicBezTo>
                <a:cubicBezTo>
                  <a:pt x="264" y="1"/>
                  <a:pt x="259" y="0"/>
                  <a:pt x="255" y="0"/>
                </a:cubicBezTo>
              </a:path>
            </a:pathLst>
          </a:custGeom>
          <a:solidFill>
            <a:srgbClr val="F9F9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" name="Google Shape;201;p5">
            <a:extLst>
              <a:ext uri="{FF2B5EF4-FFF2-40B4-BE49-F238E27FC236}">
                <a16:creationId xmlns:a16="http://schemas.microsoft.com/office/drawing/2014/main" id="{7B34506D-222D-456C-8575-D4B33CC9BB45}"/>
              </a:ext>
            </a:extLst>
          </p:cNvPr>
          <p:cNvSpPr/>
          <p:nvPr/>
        </p:nvSpPr>
        <p:spPr>
          <a:xfrm>
            <a:off x="474470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服</a:t>
            </a:r>
            <a:endParaRPr sz="6600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201;p5">
            <a:extLst>
              <a:ext uri="{FF2B5EF4-FFF2-40B4-BE49-F238E27FC236}">
                <a16:creationId xmlns:a16="http://schemas.microsoft.com/office/drawing/2014/main" id="{FFDEAED2-425A-462E-A58C-BD471F18BA95}"/>
              </a:ext>
            </a:extLst>
          </p:cNvPr>
          <p:cNvSpPr/>
          <p:nvPr/>
        </p:nvSpPr>
        <p:spPr>
          <a:xfrm>
            <a:off x="1502431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品</a:t>
            </a:r>
            <a:endParaRPr sz="6600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201;p5">
            <a:extLst>
              <a:ext uri="{FF2B5EF4-FFF2-40B4-BE49-F238E27FC236}">
                <a16:creationId xmlns:a16="http://schemas.microsoft.com/office/drawing/2014/main" id="{7563C460-228F-494F-A25F-48A5761F431B}"/>
              </a:ext>
            </a:extLst>
          </p:cNvPr>
          <p:cNvSpPr/>
          <p:nvPr/>
        </p:nvSpPr>
        <p:spPr>
          <a:xfrm>
            <a:off x="6634527" y="218804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切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201;p5">
            <a:extLst>
              <a:ext uri="{FF2B5EF4-FFF2-40B4-BE49-F238E27FC236}">
                <a16:creationId xmlns:a16="http://schemas.microsoft.com/office/drawing/2014/main" id="{D46F6BF4-BCF9-4F85-866F-0F07AAAB101E}"/>
              </a:ext>
            </a:extLst>
          </p:cNvPr>
          <p:cNvSpPr/>
          <p:nvPr/>
        </p:nvSpPr>
        <p:spPr>
          <a:xfrm>
            <a:off x="5612487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送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201;p5">
            <a:extLst>
              <a:ext uri="{FF2B5EF4-FFF2-40B4-BE49-F238E27FC236}">
                <a16:creationId xmlns:a16="http://schemas.microsoft.com/office/drawing/2014/main" id="{E8ED9A27-83E8-40D2-B598-F6B8CA5B0706}"/>
              </a:ext>
            </a:extLst>
          </p:cNvPr>
          <p:cNvSpPr/>
          <p:nvPr/>
        </p:nvSpPr>
        <p:spPr>
          <a:xfrm>
            <a:off x="4584973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引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201;p5">
            <a:extLst>
              <a:ext uri="{FF2B5EF4-FFF2-40B4-BE49-F238E27FC236}">
                <a16:creationId xmlns:a16="http://schemas.microsoft.com/office/drawing/2014/main" id="{7AD68D71-406A-47BA-9F77-B24A55C9057D}"/>
              </a:ext>
            </a:extLst>
          </p:cNvPr>
          <p:cNvSpPr/>
          <p:nvPr/>
        </p:nvSpPr>
        <p:spPr>
          <a:xfrm>
            <a:off x="2529945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電</a:t>
            </a:r>
            <a:endParaRPr lang="ja-JP" altLang="en-US" sz="6600" b="1" dirty="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201;p5">
            <a:extLst>
              <a:ext uri="{FF2B5EF4-FFF2-40B4-BE49-F238E27FC236}">
                <a16:creationId xmlns:a16="http://schemas.microsoft.com/office/drawing/2014/main" id="{208C2554-060E-466A-83FF-5E82F62FA815}"/>
              </a:ext>
            </a:extLst>
          </p:cNvPr>
          <p:cNvSpPr/>
          <p:nvPr/>
        </p:nvSpPr>
        <p:spPr>
          <a:xfrm>
            <a:off x="3557459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別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201;p5">
            <a:extLst>
              <a:ext uri="{FF2B5EF4-FFF2-40B4-BE49-F238E27FC236}">
                <a16:creationId xmlns:a16="http://schemas.microsoft.com/office/drawing/2014/main" id="{6C1C66DB-4375-44B7-8F2C-4595BFE702CB}"/>
              </a:ext>
            </a:extLst>
          </p:cNvPr>
          <p:cNvSpPr/>
          <p:nvPr/>
        </p:nvSpPr>
        <p:spPr>
          <a:xfrm>
            <a:off x="7656567" y="213256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安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201;p5">
            <a:extLst>
              <a:ext uri="{FF2B5EF4-FFF2-40B4-BE49-F238E27FC236}">
                <a16:creationId xmlns:a16="http://schemas.microsoft.com/office/drawing/2014/main" id="{61A6EC1C-BD7E-4641-BE6A-8E92725F8080}"/>
              </a:ext>
            </a:extLst>
          </p:cNvPr>
          <p:cNvSpPr/>
          <p:nvPr/>
        </p:nvSpPr>
        <p:spPr>
          <a:xfrm>
            <a:off x="8679236" y="219684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開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201;p5">
            <a:extLst>
              <a:ext uri="{FF2B5EF4-FFF2-40B4-BE49-F238E27FC236}">
                <a16:creationId xmlns:a16="http://schemas.microsoft.com/office/drawing/2014/main" id="{D1D4FB9E-AE36-43A6-9643-2CBDCFB41C32}"/>
              </a:ext>
            </a:extLst>
          </p:cNvPr>
          <p:cNvSpPr/>
          <p:nvPr/>
        </p:nvSpPr>
        <p:spPr>
          <a:xfrm>
            <a:off x="9709699" y="211670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閉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201;p5">
            <a:extLst>
              <a:ext uri="{FF2B5EF4-FFF2-40B4-BE49-F238E27FC236}">
                <a16:creationId xmlns:a16="http://schemas.microsoft.com/office/drawing/2014/main" id="{30A3F3DC-7350-4F93-B945-494037255E7B}"/>
              </a:ext>
            </a:extLst>
          </p:cNvPr>
          <p:cNvSpPr/>
          <p:nvPr/>
        </p:nvSpPr>
        <p:spPr>
          <a:xfrm>
            <a:off x="10732691" y="219169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税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26B65D1-9DF5-4C5D-A2A7-CE9F4007B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" r="157"/>
          <a:stretch/>
        </p:blipFill>
        <p:spPr bwMode="auto">
          <a:xfrm>
            <a:off x="5234725" y="2177729"/>
            <a:ext cx="2840705" cy="89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6" name="Rectangle: Rounded Corners 395">
            <a:extLst>
              <a:ext uri="{FF2B5EF4-FFF2-40B4-BE49-F238E27FC236}">
                <a16:creationId xmlns:a16="http://schemas.microsoft.com/office/drawing/2014/main" id="{5D12143A-0745-49A1-9B5E-FD842708A891}"/>
              </a:ext>
            </a:extLst>
          </p:cNvPr>
          <p:cNvSpPr/>
          <p:nvPr/>
        </p:nvSpPr>
        <p:spPr>
          <a:xfrm>
            <a:off x="8597079" y="1825743"/>
            <a:ext cx="2854963" cy="1716024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A125CF11-C849-47DF-929F-5F2651036639}"/>
              </a:ext>
            </a:extLst>
          </p:cNvPr>
          <p:cNvSpPr txBox="1"/>
          <p:nvPr/>
        </p:nvSpPr>
        <p:spPr>
          <a:xfrm>
            <a:off x="8696109" y="1868440"/>
            <a:ext cx="266276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NtMotoyaKyotai" panose="02020300000000000000"/>
                <a:cs typeface="Arial" panose="020B0604020202020204" pitchFamily="34" charset="0"/>
              </a:rPr>
              <a:t>ON</a:t>
            </a:r>
          </a:p>
          <a:p>
            <a:pPr algn="ctr"/>
            <a:r>
              <a:rPr lang="ja-JP" altLang="en-US" sz="4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NtMotoyaKyotai" panose="02020300000000000000"/>
                <a:cs typeface="Arial" panose="020B0604020202020204" pitchFamily="34" charset="0"/>
              </a:rPr>
              <a:t>でん</a:t>
            </a:r>
            <a:endParaRPr lang="en-US" sz="40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NtMotoyaKyotai" panose="02020300000000000000"/>
              <a:cs typeface="Arial" panose="020B0604020202020204" pitchFamily="34" charset="0"/>
            </a:endParaRPr>
          </a:p>
        </p:txBody>
      </p:sp>
      <p:pic>
        <p:nvPicPr>
          <p:cNvPr id="498" name="Picture 497">
            <a:extLst>
              <a:ext uri="{FF2B5EF4-FFF2-40B4-BE49-F238E27FC236}">
                <a16:creationId xmlns:a16="http://schemas.microsoft.com/office/drawing/2014/main" id="{A0F09320-BD2E-4C74-B05D-C655890496F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610" b="14587"/>
          <a:stretch/>
        </p:blipFill>
        <p:spPr>
          <a:xfrm>
            <a:off x="10295792" y="5275862"/>
            <a:ext cx="1904488" cy="1582137"/>
          </a:xfrm>
          <a:prstGeom prst="rect">
            <a:avLst/>
          </a:prstGeom>
        </p:spPr>
      </p:pic>
      <p:sp>
        <p:nvSpPr>
          <p:cNvPr id="31" name="Freeform 40">
            <a:extLst>
              <a:ext uri="{FF2B5EF4-FFF2-40B4-BE49-F238E27FC236}">
                <a16:creationId xmlns:a16="http://schemas.microsoft.com/office/drawing/2014/main" id="{17B56645-3ACB-4C68-A374-8042A807C39D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11381296" y="826644"/>
            <a:ext cx="787058" cy="1065570"/>
          </a:xfrm>
          <a:custGeom>
            <a:avLst/>
            <a:gdLst>
              <a:gd name="T0" fmla="*/ 154 w 205"/>
              <a:gd name="T1" fmla="*/ 161 h 254"/>
              <a:gd name="T2" fmla="*/ 170 w 205"/>
              <a:gd name="T3" fmla="*/ 150 h 254"/>
              <a:gd name="T4" fmla="*/ 178 w 205"/>
              <a:gd name="T5" fmla="*/ 145 h 254"/>
              <a:gd name="T6" fmla="*/ 180 w 205"/>
              <a:gd name="T7" fmla="*/ 133 h 254"/>
              <a:gd name="T8" fmla="*/ 181 w 205"/>
              <a:gd name="T9" fmla="*/ 121 h 254"/>
              <a:gd name="T10" fmla="*/ 197 w 205"/>
              <a:gd name="T11" fmla="*/ 123 h 254"/>
              <a:gd name="T12" fmla="*/ 201 w 205"/>
              <a:gd name="T13" fmla="*/ 118 h 254"/>
              <a:gd name="T14" fmla="*/ 203 w 205"/>
              <a:gd name="T15" fmla="*/ 114 h 254"/>
              <a:gd name="T16" fmla="*/ 204 w 205"/>
              <a:gd name="T17" fmla="*/ 104 h 254"/>
              <a:gd name="T18" fmla="*/ 185 w 205"/>
              <a:gd name="T19" fmla="*/ 93 h 254"/>
              <a:gd name="T20" fmla="*/ 180 w 205"/>
              <a:gd name="T21" fmla="*/ 97 h 254"/>
              <a:gd name="T22" fmla="*/ 173 w 205"/>
              <a:gd name="T23" fmla="*/ 106 h 254"/>
              <a:gd name="T24" fmla="*/ 164 w 205"/>
              <a:gd name="T25" fmla="*/ 86 h 254"/>
              <a:gd name="T26" fmla="*/ 124 w 205"/>
              <a:gd name="T27" fmla="*/ 59 h 254"/>
              <a:gd name="T28" fmla="*/ 121 w 205"/>
              <a:gd name="T29" fmla="*/ 36 h 254"/>
              <a:gd name="T30" fmla="*/ 124 w 205"/>
              <a:gd name="T31" fmla="*/ 6 h 254"/>
              <a:gd name="T32" fmla="*/ 103 w 205"/>
              <a:gd name="T33" fmla="*/ 12 h 254"/>
              <a:gd name="T34" fmla="*/ 107 w 205"/>
              <a:gd name="T35" fmla="*/ 44 h 254"/>
              <a:gd name="T36" fmla="*/ 95 w 205"/>
              <a:gd name="T37" fmla="*/ 31 h 254"/>
              <a:gd name="T38" fmla="*/ 35 w 205"/>
              <a:gd name="T39" fmla="*/ 7 h 254"/>
              <a:gd name="T40" fmla="*/ 8 w 205"/>
              <a:gd name="T41" fmla="*/ 10 h 254"/>
              <a:gd name="T42" fmla="*/ 23 w 205"/>
              <a:gd name="T43" fmla="*/ 19 h 254"/>
              <a:gd name="T44" fmla="*/ 61 w 205"/>
              <a:gd name="T45" fmla="*/ 17 h 254"/>
              <a:gd name="T46" fmla="*/ 103 w 205"/>
              <a:gd name="T47" fmla="*/ 61 h 254"/>
              <a:gd name="T48" fmla="*/ 130 w 205"/>
              <a:gd name="T49" fmla="*/ 84 h 254"/>
              <a:gd name="T50" fmla="*/ 158 w 205"/>
              <a:gd name="T51" fmla="*/ 101 h 254"/>
              <a:gd name="T52" fmla="*/ 126 w 205"/>
              <a:gd name="T53" fmla="*/ 94 h 254"/>
              <a:gd name="T54" fmla="*/ 96 w 205"/>
              <a:gd name="T55" fmla="*/ 70 h 254"/>
              <a:gd name="T56" fmla="*/ 79 w 205"/>
              <a:gd name="T57" fmla="*/ 67 h 254"/>
              <a:gd name="T58" fmla="*/ 79 w 205"/>
              <a:gd name="T59" fmla="*/ 76 h 254"/>
              <a:gd name="T60" fmla="*/ 90 w 205"/>
              <a:gd name="T61" fmla="*/ 76 h 254"/>
              <a:gd name="T62" fmla="*/ 117 w 205"/>
              <a:gd name="T63" fmla="*/ 101 h 254"/>
              <a:gd name="T64" fmla="*/ 87 w 205"/>
              <a:gd name="T65" fmla="*/ 103 h 254"/>
              <a:gd name="T66" fmla="*/ 63 w 205"/>
              <a:gd name="T67" fmla="*/ 101 h 254"/>
              <a:gd name="T68" fmla="*/ 61 w 205"/>
              <a:gd name="T69" fmla="*/ 116 h 254"/>
              <a:gd name="T70" fmla="*/ 97 w 205"/>
              <a:gd name="T71" fmla="*/ 119 h 254"/>
              <a:gd name="T72" fmla="*/ 128 w 205"/>
              <a:gd name="T73" fmla="*/ 122 h 254"/>
              <a:gd name="T74" fmla="*/ 95 w 205"/>
              <a:gd name="T75" fmla="*/ 130 h 254"/>
              <a:gd name="T76" fmla="*/ 100 w 205"/>
              <a:gd name="T77" fmla="*/ 141 h 254"/>
              <a:gd name="T78" fmla="*/ 115 w 205"/>
              <a:gd name="T79" fmla="*/ 136 h 254"/>
              <a:gd name="T80" fmla="*/ 131 w 205"/>
              <a:gd name="T81" fmla="*/ 126 h 254"/>
              <a:gd name="T82" fmla="*/ 120 w 205"/>
              <a:gd name="T83" fmla="*/ 152 h 254"/>
              <a:gd name="T84" fmla="*/ 77 w 205"/>
              <a:gd name="T85" fmla="*/ 188 h 254"/>
              <a:gd name="T86" fmla="*/ 60 w 205"/>
              <a:gd name="T87" fmla="*/ 191 h 254"/>
              <a:gd name="T88" fmla="*/ 59 w 205"/>
              <a:gd name="T89" fmla="*/ 197 h 254"/>
              <a:gd name="T90" fmla="*/ 34 w 205"/>
              <a:gd name="T91" fmla="*/ 222 h 254"/>
              <a:gd name="T92" fmla="*/ 11 w 205"/>
              <a:gd name="T93" fmla="*/ 235 h 254"/>
              <a:gd name="T94" fmla="*/ 14 w 205"/>
              <a:gd name="T95" fmla="*/ 252 h 254"/>
              <a:gd name="T96" fmla="*/ 65 w 205"/>
              <a:gd name="T97" fmla="*/ 216 h 254"/>
              <a:gd name="T98" fmla="*/ 72 w 205"/>
              <a:gd name="T99" fmla="*/ 220 h 254"/>
              <a:gd name="T100" fmla="*/ 96 w 205"/>
              <a:gd name="T101" fmla="*/ 198 h 254"/>
              <a:gd name="T102" fmla="*/ 113 w 205"/>
              <a:gd name="T103" fmla="*/ 200 h 254"/>
              <a:gd name="T104" fmla="*/ 165 w 205"/>
              <a:gd name="T105" fmla="*/ 198 h 254"/>
              <a:gd name="T106" fmla="*/ 197 w 205"/>
              <a:gd name="T107" fmla="*/ 186 h 254"/>
              <a:gd name="T108" fmla="*/ 201 w 205"/>
              <a:gd name="T109" fmla="*/ 172 h 254"/>
              <a:gd name="T110" fmla="*/ 200 w 205"/>
              <a:gd name="T111" fmla="*/ 114 h 254"/>
              <a:gd name="T112" fmla="*/ 197 w 205"/>
              <a:gd name="T113" fmla="*/ 110 h 254"/>
              <a:gd name="T114" fmla="*/ 140 w 205"/>
              <a:gd name="T115" fmla="*/ 84 h 254"/>
              <a:gd name="T116" fmla="*/ 114 w 205"/>
              <a:gd name="T117" fmla="*/ 67 h 254"/>
              <a:gd name="T118" fmla="*/ 160 w 205"/>
              <a:gd name="T119" fmla="*/ 93 h 254"/>
              <a:gd name="T120" fmla="*/ 140 w 205"/>
              <a:gd name="T121" fmla="*/ 8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05" h="254">
                <a:moveTo>
                  <a:pt x="187" y="164"/>
                </a:moveTo>
                <a:cubicBezTo>
                  <a:pt x="182" y="162"/>
                  <a:pt x="167" y="162"/>
                  <a:pt x="154" y="161"/>
                </a:cubicBezTo>
                <a:cubicBezTo>
                  <a:pt x="160" y="157"/>
                  <a:pt x="166" y="152"/>
                  <a:pt x="169" y="151"/>
                </a:cubicBezTo>
                <a:cubicBezTo>
                  <a:pt x="169" y="151"/>
                  <a:pt x="169" y="150"/>
                  <a:pt x="170" y="150"/>
                </a:cubicBezTo>
                <a:cubicBezTo>
                  <a:pt x="171" y="150"/>
                  <a:pt x="172" y="149"/>
                  <a:pt x="173" y="149"/>
                </a:cubicBezTo>
                <a:cubicBezTo>
                  <a:pt x="175" y="148"/>
                  <a:pt x="177" y="147"/>
                  <a:pt x="178" y="145"/>
                </a:cubicBezTo>
                <a:cubicBezTo>
                  <a:pt x="178" y="143"/>
                  <a:pt x="177" y="141"/>
                  <a:pt x="178" y="139"/>
                </a:cubicBezTo>
                <a:cubicBezTo>
                  <a:pt x="178" y="137"/>
                  <a:pt x="179" y="135"/>
                  <a:pt x="180" y="133"/>
                </a:cubicBezTo>
                <a:cubicBezTo>
                  <a:pt x="181" y="130"/>
                  <a:pt x="180" y="127"/>
                  <a:pt x="178" y="124"/>
                </a:cubicBezTo>
                <a:cubicBezTo>
                  <a:pt x="181" y="121"/>
                  <a:pt x="181" y="121"/>
                  <a:pt x="181" y="121"/>
                </a:cubicBezTo>
                <a:cubicBezTo>
                  <a:pt x="181" y="121"/>
                  <a:pt x="189" y="128"/>
                  <a:pt x="192" y="128"/>
                </a:cubicBezTo>
                <a:cubicBezTo>
                  <a:pt x="193" y="128"/>
                  <a:pt x="195" y="126"/>
                  <a:pt x="197" y="123"/>
                </a:cubicBezTo>
                <a:cubicBezTo>
                  <a:pt x="198" y="123"/>
                  <a:pt x="199" y="124"/>
                  <a:pt x="200" y="123"/>
                </a:cubicBezTo>
                <a:cubicBezTo>
                  <a:pt x="200" y="123"/>
                  <a:pt x="201" y="120"/>
                  <a:pt x="201" y="118"/>
                </a:cubicBezTo>
                <a:cubicBezTo>
                  <a:pt x="201" y="119"/>
                  <a:pt x="201" y="119"/>
                  <a:pt x="201" y="119"/>
                </a:cubicBezTo>
                <a:cubicBezTo>
                  <a:pt x="203" y="117"/>
                  <a:pt x="203" y="114"/>
                  <a:pt x="203" y="114"/>
                </a:cubicBezTo>
                <a:cubicBezTo>
                  <a:pt x="203" y="113"/>
                  <a:pt x="203" y="113"/>
                  <a:pt x="203" y="113"/>
                </a:cubicBezTo>
                <a:cubicBezTo>
                  <a:pt x="204" y="110"/>
                  <a:pt x="205" y="106"/>
                  <a:pt x="204" y="104"/>
                </a:cubicBezTo>
                <a:cubicBezTo>
                  <a:pt x="201" y="96"/>
                  <a:pt x="195" y="88"/>
                  <a:pt x="190" y="90"/>
                </a:cubicBezTo>
                <a:cubicBezTo>
                  <a:pt x="189" y="90"/>
                  <a:pt x="187" y="92"/>
                  <a:pt x="185" y="93"/>
                </a:cubicBezTo>
                <a:cubicBezTo>
                  <a:pt x="185" y="93"/>
                  <a:pt x="185" y="92"/>
                  <a:pt x="184" y="92"/>
                </a:cubicBezTo>
                <a:cubicBezTo>
                  <a:pt x="182" y="92"/>
                  <a:pt x="180" y="97"/>
                  <a:pt x="180" y="97"/>
                </a:cubicBezTo>
                <a:cubicBezTo>
                  <a:pt x="180" y="97"/>
                  <a:pt x="180" y="98"/>
                  <a:pt x="181" y="98"/>
                </a:cubicBezTo>
                <a:cubicBezTo>
                  <a:pt x="177" y="102"/>
                  <a:pt x="173" y="106"/>
                  <a:pt x="173" y="106"/>
                </a:cubicBezTo>
                <a:cubicBezTo>
                  <a:pt x="172" y="107"/>
                  <a:pt x="172" y="107"/>
                  <a:pt x="172" y="107"/>
                </a:cubicBezTo>
                <a:cubicBezTo>
                  <a:pt x="170" y="100"/>
                  <a:pt x="168" y="93"/>
                  <a:pt x="164" y="86"/>
                </a:cubicBezTo>
                <a:cubicBezTo>
                  <a:pt x="160" y="77"/>
                  <a:pt x="154" y="69"/>
                  <a:pt x="145" y="65"/>
                </a:cubicBezTo>
                <a:cubicBezTo>
                  <a:pt x="138" y="62"/>
                  <a:pt x="131" y="61"/>
                  <a:pt x="124" y="59"/>
                </a:cubicBezTo>
                <a:cubicBezTo>
                  <a:pt x="120" y="57"/>
                  <a:pt x="117" y="55"/>
                  <a:pt x="114" y="53"/>
                </a:cubicBezTo>
                <a:cubicBezTo>
                  <a:pt x="116" y="47"/>
                  <a:pt x="119" y="41"/>
                  <a:pt x="121" y="36"/>
                </a:cubicBezTo>
                <a:cubicBezTo>
                  <a:pt x="124" y="29"/>
                  <a:pt x="127" y="22"/>
                  <a:pt x="126" y="15"/>
                </a:cubicBezTo>
                <a:cubicBezTo>
                  <a:pt x="126" y="12"/>
                  <a:pt x="125" y="9"/>
                  <a:pt x="124" y="6"/>
                </a:cubicBezTo>
                <a:cubicBezTo>
                  <a:pt x="122" y="4"/>
                  <a:pt x="119" y="3"/>
                  <a:pt x="116" y="4"/>
                </a:cubicBezTo>
                <a:cubicBezTo>
                  <a:pt x="111" y="5"/>
                  <a:pt x="108" y="12"/>
                  <a:pt x="103" y="12"/>
                </a:cubicBezTo>
                <a:cubicBezTo>
                  <a:pt x="107" y="12"/>
                  <a:pt x="113" y="14"/>
                  <a:pt x="114" y="18"/>
                </a:cubicBezTo>
                <a:cubicBezTo>
                  <a:pt x="117" y="24"/>
                  <a:pt x="109" y="38"/>
                  <a:pt x="107" y="44"/>
                </a:cubicBezTo>
                <a:cubicBezTo>
                  <a:pt x="107" y="45"/>
                  <a:pt x="107" y="45"/>
                  <a:pt x="107" y="45"/>
                </a:cubicBezTo>
                <a:cubicBezTo>
                  <a:pt x="102" y="41"/>
                  <a:pt x="98" y="36"/>
                  <a:pt x="95" y="31"/>
                </a:cubicBezTo>
                <a:cubicBezTo>
                  <a:pt x="86" y="20"/>
                  <a:pt x="77" y="9"/>
                  <a:pt x="63" y="6"/>
                </a:cubicBezTo>
                <a:cubicBezTo>
                  <a:pt x="54" y="3"/>
                  <a:pt x="45" y="6"/>
                  <a:pt x="35" y="7"/>
                </a:cubicBezTo>
                <a:cubicBezTo>
                  <a:pt x="26" y="8"/>
                  <a:pt x="15" y="7"/>
                  <a:pt x="8" y="0"/>
                </a:cubicBezTo>
                <a:cubicBezTo>
                  <a:pt x="6" y="3"/>
                  <a:pt x="7" y="7"/>
                  <a:pt x="8" y="10"/>
                </a:cubicBezTo>
                <a:cubicBezTo>
                  <a:pt x="9" y="14"/>
                  <a:pt x="12" y="17"/>
                  <a:pt x="16" y="18"/>
                </a:cubicBezTo>
                <a:cubicBezTo>
                  <a:pt x="18" y="18"/>
                  <a:pt x="20" y="18"/>
                  <a:pt x="23" y="19"/>
                </a:cubicBezTo>
                <a:cubicBezTo>
                  <a:pt x="25" y="20"/>
                  <a:pt x="27" y="22"/>
                  <a:pt x="27" y="25"/>
                </a:cubicBezTo>
                <a:cubicBezTo>
                  <a:pt x="37" y="18"/>
                  <a:pt x="49" y="14"/>
                  <a:pt x="61" y="17"/>
                </a:cubicBezTo>
                <a:cubicBezTo>
                  <a:pt x="73" y="19"/>
                  <a:pt x="83" y="27"/>
                  <a:pt x="90" y="37"/>
                </a:cubicBezTo>
                <a:cubicBezTo>
                  <a:pt x="95" y="45"/>
                  <a:pt x="97" y="54"/>
                  <a:pt x="103" y="61"/>
                </a:cubicBezTo>
                <a:cubicBezTo>
                  <a:pt x="103" y="64"/>
                  <a:pt x="104" y="67"/>
                  <a:pt x="106" y="70"/>
                </a:cubicBezTo>
                <a:cubicBezTo>
                  <a:pt x="110" y="79"/>
                  <a:pt x="121" y="82"/>
                  <a:pt x="130" y="84"/>
                </a:cubicBezTo>
                <a:cubicBezTo>
                  <a:pt x="140" y="86"/>
                  <a:pt x="150" y="89"/>
                  <a:pt x="155" y="97"/>
                </a:cubicBezTo>
                <a:cubicBezTo>
                  <a:pt x="156" y="98"/>
                  <a:pt x="157" y="100"/>
                  <a:pt x="158" y="101"/>
                </a:cubicBezTo>
                <a:cubicBezTo>
                  <a:pt x="155" y="100"/>
                  <a:pt x="151" y="100"/>
                  <a:pt x="147" y="101"/>
                </a:cubicBezTo>
                <a:cubicBezTo>
                  <a:pt x="126" y="94"/>
                  <a:pt x="126" y="94"/>
                  <a:pt x="126" y="94"/>
                </a:cubicBezTo>
                <a:cubicBezTo>
                  <a:pt x="126" y="94"/>
                  <a:pt x="122" y="86"/>
                  <a:pt x="111" y="83"/>
                </a:cubicBezTo>
                <a:cubicBezTo>
                  <a:pt x="99" y="79"/>
                  <a:pt x="96" y="70"/>
                  <a:pt x="96" y="70"/>
                </a:cubicBezTo>
                <a:cubicBezTo>
                  <a:pt x="96" y="70"/>
                  <a:pt x="93" y="62"/>
                  <a:pt x="91" y="63"/>
                </a:cubicBezTo>
                <a:cubicBezTo>
                  <a:pt x="90" y="64"/>
                  <a:pt x="79" y="64"/>
                  <a:pt x="79" y="67"/>
                </a:cubicBezTo>
                <a:cubicBezTo>
                  <a:pt x="79" y="69"/>
                  <a:pt x="81" y="70"/>
                  <a:pt x="81" y="70"/>
                </a:cubicBezTo>
                <a:cubicBezTo>
                  <a:pt x="79" y="76"/>
                  <a:pt x="79" y="76"/>
                  <a:pt x="79" y="76"/>
                </a:cubicBezTo>
                <a:cubicBezTo>
                  <a:pt x="85" y="76"/>
                  <a:pt x="85" y="76"/>
                  <a:pt x="85" y="76"/>
                </a:cubicBezTo>
                <a:cubicBezTo>
                  <a:pt x="90" y="76"/>
                  <a:pt x="90" y="76"/>
                  <a:pt x="90" y="76"/>
                </a:cubicBezTo>
                <a:cubicBezTo>
                  <a:pt x="93" y="79"/>
                  <a:pt x="96" y="84"/>
                  <a:pt x="99" y="87"/>
                </a:cubicBezTo>
                <a:cubicBezTo>
                  <a:pt x="105" y="92"/>
                  <a:pt x="107" y="100"/>
                  <a:pt x="117" y="101"/>
                </a:cubicBezTo>
                <a:cubicBezTo>
                  <a:pt x="118" y="102"/>
                  <a:pt x="118" y="102"/>
                  <a:pt x="118" y="102"/>
                </a:cubicBezTo>
                <a:cubicBezTo>
                  <a:pt x="113" y="102"/>
                  <a:pt x="93" y="103"/>
                  <a:pt x="87" y="103"/>
                </a:cubicBezTo>
                <a:cubicBezTo>
                  <a:pt x="81" y="103"/>
                  <a:pt x="73" y="103"/>
                  <a:pt x="73" y="103"/>
                </a:cubicBezTo>
                <a:cubicBezTo>
                  <a:pt x="73" y="103"/>
                  <a:pt x="69" y="100"/>
                  <a:pt x="63" y="101"/>
                </a:cubicBezTo>
                <a:cubicBezTo>
                  <a:pt x="57" y="102"/>
                  <a:pt x="63" y="107"/>
                  <a:pt x="63" y="107"/>
                </a:cubicBezTo>
                <a:cubicBezTo>
                  <a:pt x="63" y="107"/>
                  <a:pt x="59" y="113"/>
                  <a:pt x="61" y="116"/>
                </a:cubicBezTo>
                <a:cubicBezTo>
                  <a:pt x="62" y="119"/>
                  <a:pt x="76" y="113"/>
                  <a:pt x="76" y="113"/>
                </a:cubicBezTo>
                <a:cubicBezTo>
                  <a:pt x="76" y="113"/>
                  <a:pt x="88" y="116"/>
                  <a:pt x="97" y="119"/>
                </a:cubicBezTo>
                <a:cubicBezTo>
                  <a:pt x="107" y="122"/>
                  <a:pt x="117" y="113"/>
                  <a:pt x="117" y="113"/>
                </a:cubicBezTo>
                <a:cubicBezTo>
                  <a:pt x="128" y="122"/>
                  <a:pt x="128" y="122"/>
                  <a:pt x="128" y="122"/>
                </a:cubicBezTo>
                <a:cubicBezTo>
                  <a:pt x="126" y="123"/>
                  <a:pt x="125" y="125"/>
                  <a:pt x="123" y="126"/>
                </a:cubicBezTo>
                <a:cubicBezTo>
                  <a:pt x="115" y="132"/>
                  <a:pt x="104" y="134"/>
                  <a:pt x="95" y="130"/>
                </a:cubicBezTo>
                <a:cubicBezTo>
                  <a:pt x="96" y="133"/>
                  <a:pt x="97" y="136"/>
                  <a:pt x="98" y="138"/>
                </a:cubicBezTo>
                <a:cubicBezTo>
                  <a:pt x="98" y="140"/>
                  <a:pt x="99" y="141"/>
                  <a:pt x="100" y="141"/>
                </a:cubicBezTo>
                <a:cubicBezTo>
                  <a:pt x="101" y="142"/>
                  <a:pt x="102" y="141"/>
                  <a:pt x="103" y="141"/>
                </a:cubicBezTo>
                <a:cubicBezTo>
                  <a:pt x="107" y="140"/>
                  <a:pt x="111" y="138"/>
                  <a:pt x="115" y="136"/>
                </a:cubicBezTo>
                <a:cubicBezTo>
                  <a:pt x="120" y="135"/>
                  <a:pt x="125" y="133"/>
                  <a:pt x="129" y="129"/>
                </a:cubicBezTo>
                <a:cubicBezTo>
                  <a:pt x="130" y="128"/>
                  <a:pt x="130" y="127"/>
                  <a:pt x="131" y="126"/>
                </a:cubicBezTo>
                <a:cubicBezTo>
                  <a:pt x="134" y="128"/>
                  <a:pt x="134" y="128"/>
                  <a:pt x="134" y="128"/>
                </a:cubicBezTo>
                <a:cubicBezTo>
                  <a:pt x="131" y="136"/>
                  <a:pt x="120" y="152"/>
                  <a:pt x="120" y="152"/>
                </a:cubicBezTo>
                <a:cubicBezTo>
                  <a:pt x="120" y="152"/>
                  <a:pt x="103" y="151"/>
                  <a:pt x="96" y="158"/>
                </a:cubicBezTo>
                <a:cubicBezTo>
                  <a:pt x="90" y="164"/>
                  <a:pt x="85" y="179"/>
                  <a:pt x="77" y="188"/>
                </a:cubicBezTo>
                <a:cubicBezTo>
                  <a:pt x="74" y="190"/>
                  <a:pt x="71" y="190"/>
                  <a:pt x="67" y="190"/>
                </a:cubicBezTo>
                <a:cubicBezTo>
                  <a:pt x="65" y="190"/>
                  <a:pt x="62" y="189"/>
                  <a:pt x="60" y="191"/>
                </a:cubicBezTo>
                <a:cubicBezTo>
                  <a:pt x="59" y="192"/>
                  <a:pt x="58" y="193"/>
                  <a:pt x="58" y="195"/>
                </a:cubicBezTo>
                <a:cubicBezTo>
                  <a:pt x="58" y="196"/>
                  <a:pt x="59" y="197"/>
                  <a:pt x="59" y="197"/>
                </a:cubicBezTo>
                <a:cubicBezTo>
                  <a:pt x="56" y="197"/>
                  <a:pt x="53" y="198"/>
                  <a:pt x="51" y="202"/>
                </a:cubicBezTo>
                <a:cubicBezTo>
                  <a:pt x="45" y="211"/>
                  <a:pt x="45" y="217"/>
                  <a:pt x="34" y="222"/>
                </a:cubicBezTo>
                <a:cubicBezTo>
                  <a:pt x="23" y="227"/>
                  <a:pt x="22" y="218"/>
                  <a:pt x="17" y="222"/>
                </a:cubicBezTo>
                <a:cubicBezTo>
                  <a:pt x="13" y="226"/>
                  <a:pt x="14" y="233"/>
                  <a:pt x="11" y="235"/>
                </a:cubicBezTo>
                <a:cubicBezTo>
                  <a:pt x="7" y="238"/>
                  <a:pt x="0" y="241"/>
                  <a:pt x="2" y="246"/>
                </a:cubicBezTo>
                <a:cubicBezTo>
                  <a:pt x="3" y="250"/>
                  <a:pt x="12" y="254"/>
                  <a:pt x="14" y="252"/>
                </a:cubicBezTo>
                <a:cubicBezTo>
                  <a:pt x="16" y="250"/>
                  <a:pt x="11" y="246"/>
                  <a:pt x="11" y="246"/>
                </a:cubicBezTo>
                <a:cubicBezTo>
                  <a:pt x="65" y="216"/>
                  <a:pt x="65" y="216"/>
                  <a:pt x="65" y="216"/>
                </a:cubicBezTo>
                <a:cubicBezTo>
                  <a:pt x="65" y="217"/>
                  <a:pt x="66" y="219"/>
                  <a:pt x="67" y="220"/>
                </a:cubicBezTo>
                <a:cubicBezTo>
                  <a:pt x="69" y="221"/>
                  <a:pt x="70" y="221"/>
                  <a:pt x="72" y="220"/>
                </a:cubicBezTo>
                <a:cubicBezTo>
                  <a:pt x="73" y="220"/>
                  <a:pt x="75" y="218"/>
                  <a:pt x="76" y="217"/>
                </a:cubicBezTo>
                <a:cubicBezTo>
                  <a:pt x="82" y="211"/>
                  <a:pt x="89" y="205"/>
                  <a:pt x="96" y="198"/>
                </a:cubicBezTo>
                <a:cubicBezTo>
                  <a:pt x="98" y="197"/>
                  <a:pt x="98" y="197"/>
                  <a:pt x="98" y="197"/>
                </a:cubicBezTo>
                <a:cubicBezTo>
                  <a:pt x="100" y="203"/>
                  <a:pt x="111" y="203"/>
                  <a:pt x="113" y="200"/>
                </a:cubicBezTo>
                <a:cubicBezTo>
                  <a:pt x="116" y="197"/>
                  <a:pt x="123" y="189"/>
                  <a:pt x="132" y="189"/>
                </a:cubicBezTo>
                <a:cubicBezTo>
                  <a:pt x="141" y="188"/>
                  <a:pt x="158" y="198"/>
                  <a:pt x="165" y="198"/>
                </a:cubicBezTo>
                <a:cubicBezTo>
                  <a:pt x="169" y="197"/>
                  <a:pt x="185" y="189"/>
                  <a:pt x="193" y="184"/>
                </a:cubicBezTo>
                <a:cubicBezTo>
                  <a:pt x="194" y="185"/>
                  <a:pt x="196" y="186"/>
                  <a:pt x="197" y="186"/>
                </a:cubicBezTo>
                <a:cubicBezTo>
                  <a:pt x="200" y="185"/>
                  <a:pt x="203" y="184"/>
                  <a:pt x="204" y="181"/>
                </a:cubicBezTo>
                <a:cubicBezTo>
                  <a:pt x="204" y="178"/>
                  <a:pt x="203" y="175"/>
                  <a:pt x="201" y="172"/>
                </a:cubicBezTo>
                <a:cubicBezTo>
                  <a:pt x="198" y="168"/>
                  <a:pt x="193" y="165"/>
                  <a:pt x="187" y="164"/>
                </a:cubicBezTo>
                <a:close/>
                <a:moveTo>
                  <a:pt x="200" y="114"/>
                </a:moveTo>
                <a:cubicBezTo>
                  <a:pt x="200" y="115"/>
                  <a:pt x="200" y="116"/>
                  <a:pt x="200" y="116"/>
                </a:cubicBezTo>
                <a:cubicBezTo>
                  <a:pt x="200" y="116"/>
                  <a:pt x="197" y="114"/>
                  <a:pt x="197" y="110"/>
                </a:cubicBezTo>
                <a:cubicBezTo>
                  <a:pt x="197" y="110"/>
                  <a:pt x="200" y="112"/>
                  <a:pt x="200" y="114"/>
                </a:cubicBezTo>
                <a:close/>
                <a:moveTo>
                  <a:pt x="140" y="84"/>
                </a:moveTo>
                <a:cubicBezTo>
                  <a:pt x="133" y="82"/>
                  <a:pt x="125" y="81"/>
                  <a:pt x="119" y="76"/>
                </a:cubicBezTo>
                <a:cubicBezTo>
                  <a:pt x="117" y="74"/>
                  <a:pt x="115" y="71"/>
                  <a:pt x="114" y="67"/>
                </a:cubicBezTo>
                <a:cubicBezTo>
                  <a:pt x="121" y="70"/>
                  <a:pt x="128" y="71"/>
                  <a:pt x="135" y="73"/>
                </a:cubicBezTo>
                <a:cubicBezTo>
                  <a:pt x="146" y="76"/>
                  <a:pt x="158" y="82"/>
                  <a:pt x="160" y="93"/>
                </a:cubicBezTo>
                <a:cubicBezTo>
                  <a:pt x="160" y="94"/>
                  <a:pt x="160" y="96"/>
                  <a:pt x="160" y="97"/>
                </a:cubicBezTo>
                <a:cubicBezTo>
                  <a:pt x="155" y="91"/>
                  <a:pt x="148" y="86"/>
                  <a:pt x="140" y="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0C8FB9-2F9D-48FA-8110-FB350205C8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077" y="1770090"/>
            <a:ext cx="3838264" cy="3838264"/>
          </a:xfrm>
          <a:prstGeom prst="rect">
            <a:avLst/>
          </a:prstGeom>
        </p:spPr>
      </p:pic>
      <p:sp>
        <p:nvSpPr>
          <p:cNvPr id="38" name="Google Shape;130;p2">
            <a:extLst>
              <a:ext uri="{FF2B5EF4-FFF2-40B4-BE49-F238E27FC236}">
                <a16:creationId xmlns:a16="http://schemas.microsoft.com/office/drawing/2014/main" id="{DEA07FD4-8BE2-4C95-8FAB-3951BA365420}"/>
              </a:ext>
            </a:extLst>
          </p:cNvPr>
          <p:cNvSpPr/>
          <p:nvPr/>
        </p:nvSpPr>
        <p:spPr>
          <a:xfrm>
            <a:off x="5208434" y="2177729"/>
            <a:ext cx="2901453" cy="942525"/>
          </a:xfrm>
          <a:prstGeom prst="frame">
            <a:avLst>
              <a:gd name="adj1" fmla="val 443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130;p2">
            <a:extLst>
              <a:ext uri="{FF2B5EF4-FFF2-40B4-BE49-F238E27FC236}">
                <a16:creationId xmlns:a16="http://schemas.microsoft.com/office/drawing/2014/main" id="{4E071DE6-B1BB-4CAD-B95D-0E1190302ADC}"/>
              </a:ext>
            </a:extLst>
          </p:cNvPr>
          <p:cNvSpPr/>
          <p:nvPr/>
        </p:nvSpPr>
        <p:spPr>
          <a:xfrm>
            <a:off x="470129" y="1566042"/>
            <a:ext cx="4228689" cy="4231955"/>
          </a:xfrm>
          <a:prstGeom prst="frame">
            <a:avLst>
              <a:gd name="adj1" fmla="val 443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1B88739-EB33-4B23-B4DC-F0D65AF0E963}"/>
              </a:ext>
            </a:extLst>
          </p:cNvPr>
          <p:cNvSpPr/>
          <p:nvPr/>
        </p:nvSpPr>
        <p:spPr>
          <a:xfrm>
            <a:off x="5220466" y="4087188"/>
            <a:ext cx="2854963" cy="1163514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26DD48-A6A2-4063-B9CD-587AA55C8530}"/>
              </a:ext>
            </a:extLst>
          </p:cNvPr>
          <p:cNvSpPr txBox="1"/>
          <p:nvPr/>
        </p:nvSpPr>
        <p:spPr>
          <a:xfrm>
            <a:off x="5241570" y="4127122"/>
            <a:ext cx="279854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NtMotoyaKyotai" panose="02020300000000000000"/>
                <a:cs typeface="Arial" panose="020B0604020202020204" pitchFamily="34" charset="0"/>
              </a:rPr>
              <a:t>HÁN VIỆT</a:t>
            </a:r>
          </a:p>
          <a:p>
            <a:pPr algn="ctr"/>
            <a:r>
              <a:rPr lang="en-US" sz="4000" dirty="0">
                <a:solidFill>
                  <a:srgbClr val="7030A0"/>
                </a:solidFill>
                <a:latin typeface="Arial" panose="020B0604020202020204" pitchFamily="34" charset="0"/>
                <a:ea typeface="NtMotoyaKyotai" panose="02020300000000000000"/>
                <a:cs typeface="Arial" panose="020B0604020202020204" pitchFamily="34" charset="0"/>
              </a:rPr>
              <a:t>ĐIỆN</a:t>
            </a:r>
          </a:p>
        </p:txBody>
      </p:sp>
      <p:sp>
        <p:nvSpPr>
          <p:cNvPr id="30" name="Freeform 40">
            <a:extLst>
              <a:ext uri="{FF2B5EF4-FFF2-40B4-BE49-F238E27FC236}">
                <a16:creationId xmlns:a16="http://schemas.microsoft.com/office/drawing/2014/main" id="{07F66DDB-9E8F-419B-BA82-84D6C144D253}"/>
              </a:ext>
            </a:extLst>
          </p:cNvPr>
          <p:cNvSpPr>
            <a:spLocks noEditPoints="1"/>
          </p:cNvSpPr>
          <p:nvPr/>
        </p:nvSpPr>
        <p:spPr bwMode="auto">
          <a:xfrm>
            <a:off x="-2845" y="861757"/>
            <a:ext cx="860337" cy="1065570"/>
          </a:xfrm>
          <a:custGeom>
            <a:avLst/>
            <a:gdLst>
              <a:gd name="T0" fmla="*/ 154 w 205"/>
              <a:gd name="T1" fmla="*/ 161 h 254"/>
              <a:gd name="T2" fmla="*/ 170 w 205"/>
              <a:gd name="T3" fmla="*/ 150 h 254"/>
              <a:gd name="T4" fmla="*/ 178 w 205"/>
              <a:gd name="T5" fmla="*/ 145 h 254"/>
              <a:gd name="T6" fmla="*/ 180 w 205"/>
              <a:gd name="T7" fmla="*/ 133 h 254"/>
              <a:gd name="T8" fmla="*/ 181 w 205"/>
              <a:gd name="T9" fmla="*/ 121 h 254"/>
              <a:gd name="T10" fmla="*/ 197 w 205"/>
              <a:gd name="T11" fmla="*/ 123 h 254"/>
              <a:gd name="T12" fmla="*/ 201 w 205"/>
              <a:gd name="T13" fmla="*/ 118 h 254"/>
              <a:gd name="T14" fmla="*/ 203 w 205"/>
              <a:gd name="T15" fmla="*/ 114 h 254"/>
              <a:gd name="T16" fmla="*/ 204 w 205"/>
              <a:gd name="T17" fmla="*/ 104 h 254"/>
              <a:gd name="T18" fmla="*/ 185 w 205"/>
              <a:gd name="T19" fmla="*/ 93 h 254"/>
              <a:gd name="T20" fmla="*/ 180 w 205"/>
              <a:gd name="T21" fmla="*/ 97 h 254"/>
              <a:gd name="T22" fmla="*/ 173 w 205"/>
              <a:gd name="T23" fmla="*/ 106 h 254"/>
              <a:gd name="T24" fmla="*/ 164 w 205"/>
              <a:gd name="T25" fmla="*/ 86 h 254"/>
              <a:gd name="T26" fmla="*/ 124 w 205"/>
              <a:gd name="T27" fmla="*/ 59 h 254"/>
              <a:gd name="T28" fmla="*/ 121 w 205"/>
              <a:gd name="T29" fmla="*/ 36 h 254"/>
              <a:gd name="T30" fmla="*/ 124 w 205"/>
              <a:gd name="T31" fmla="*/ 6 h 254"/>
              <a:gd name="T32" fmla="*/ 103 w 205"/>
              <a:gd name="T33" fmla="*/ 12 h 254"/>
              <a:gd name="T34" fmla="*/ 107 w 205"/>
              <a:gd name="T35" fmla="*/ 44 h 254"/>
              <a:gd name="T36" fmla="*/ 95 w 205"/>
              <a:gd name="T37" fmla="*/ 31 h 254"/>
              <a:gd name="T38" fmla="*/ 35 w 205"/>
              <a:gd name="T39" fmla="*/ 7 h 254"/>
              <a:gd name="T40" fmla="*/ 8 w 205"/>
              <a:gd name="T41" fmla="*/ 10 h 254"/>
              <a:gd name="T42" fmla="*/ 23 w 205"/>
              <a:gd name="T43" fmla="*/ 19 h 254"/>
              <a:gd name="T44" fmla="*/ 61 w 205"/>
              <a:gd name="T45" fmla="*/ 17 h 254"/>
              <a:gd name="T46" fmla="*/ 103 w 205"/>
              <a:gd name="T47" fmla="*/ 61 h 254"/>
              <a:gd name="T48" fmla="*/ 130 w 205"/>
              <a:gd name="T49" fmla="*/ 84 h 254"/>
              <a:gd name="T50" fmla="*/ 158 w 205"/>
              <a:gd name="T51" fmla="*/ 101 h 254"/>
              <a:gd name="T52" fmla="*/ 126 w 205"/>
              <a:gd name="T53" fmla="*/ 94 h 254"/>
              <a:gd name="T54" fmla="*/ 96 w 205"/>
              <a:gd name="T55" fmla="*/ 70 h 254"/>
              <a:gd name="T56" fmla="*/ 79 w 205"/>
              <a:gd name="T57" fmla="*/ 67 h 254"/>
              <a:gd name="T58" fmla="*/ 79 w 205"/>
              <a:gd name="T59" fmla="*/ 76 h 254"/>
              <a:gd name="T60" fmla="*/ 90 w 205"/>
              <a:gd name="T61" fmla="*/ 76 h 254"/>
              <a:gd name="T62" fmla="*/ 117 w 205"/>
              <a:gd name="T63" fmla="*/ 101 h 254"/>
              <a:gd name="T64" fmla="*/ 87 w 205"/>
              <a:gd name="T65" fmla="*/ 103 h 254"/>
              <a:gd name="T66" fmla="*/ 63 w 205"/>
              <a:gd name="T67" fmla="*/ 101 h 254"/>
              <a:gd name="T68" fmla="*/ 61 w 205"/>
              <a:gd name="T69" fmla="*/ 116 h 254"/>
              <a:gd name="T70" fmla="*/ 97 w 205"/>
              <a:gd name="T71" fmla="*/ 119 h 254"/>
              <a:gd name="T72" fmla="*/ 128 w 205"/>
              <a:gd name="T73" fmla="*/ 122 h 254"/>
              <a:gd name="T74" fmla="*/ 95 w 205"/>
              <a:gd name="T75" fmla="*/ 130 h 254"/>
              <a:gd name="T76" fmla="*/ 100 w 205"/>
              <a:gd name="T77" fmla="*/ 141 h 254"/>
              <a:gd name="T78" fmla="*/ 115 w 205"/>
              <a:gd name="T79" fmla="*/ 136 h 254"/>
              <a:gd name="T80" fmla="*/ 131 w 205"/>
              <a:gd name="T81" fmla="*/ 126 h 254"/>
              <a:gd name="T82" fmla="*/ 120 w 205"/>
              <a:gd name="T83" fmla="*/ 152 h 254"/>
              <a:gd name="T84" fmla="*/ 77 w 205"/>
              <a:gd name="T85" fmla="*/ 188 h 254"/>
              <a:gd name="T86" fmla="*/ 60 w 205"/>
              <a:gd name="T87" fmla="*/ 191 h 254"/>
              <a:gd name="T88" fmla="*/ 59 w 205"/>
              <a:gd name="T89" fmla="*/ 197 h 254"/>
              <a:gd name="T90" fmla="*/ 34 w 205"/>
              <a:gd name="T91" fmla="*/ 222 h 254"/>
              <a:gd name="T92" fmla="*/ 11 w 205"/>
              <a:gd name="T93" fmla="*/ 235 h 254"/>
              <a:gd name="T94" fmla="*/ 14 w 205"/>
              <a:gd name="T95" fmla="*/ 252 h 254"/>
              <a:gd name="T96" fmla="*/ 65 w 205"/>
              <a:gd name="T97" fmla="*/ 216 h 254"/>
              <a:gd name="T98" fmla="*/ 72 w 205"/>
              <a:gd name="T99" fmla="*/ 220 h 254"/>
              <a:gd name="T100" fmla="*/ 96 w 205"/>
              <a:gd name="T101" fmla="*/ 198 h 254"/>
              <a:gd name="T102" fmla="*/ 113 w 205"/>
              <a:gd name="T103" fmla="*/ 200 h 254"/>
              <a:gd name="T104" fmla="*/ 165 w 205"/>
              <a:gd name="T105" fmla="*/ 198 h 254"/>
              <a:gd name="T106" fmla="*/ 197 w 205"/>
              <a:gd name="T107" fmla="*/ 186 h 254"/>
              <a:gd name="T108" fmla="*/ 201 w 205"/>
              <a:gd name="T109" fmla="*/ 172 h 254"/>
              <a:gd name="T110" fmla="*/ 200 w 205"/>
              <a:gd name="T111" fmla="*/ 114 h 254"/>
              <a:gd name="T112" fmla="*/ 197 w 205"/>
              <a:gd name="T113" fmla="*/ 110 h 254"/>
              <a:gd name="T114" fmla="*/ 140 w 205"/>
              <a:gd name="T115" fmla="*/ 84 h 254"/>
              <a:gd name="T116" fmla="*/ 114 w 205"/>
              <a:gd name="T117" fmla="*/ 67 h 254"/>
              <a:gd name="T118" fmla="*/ 160 w 205"/>
              <a:gd name="T119" fmla="*/ 93 h 254"/>
              <a:gd name="T120" fmla="*/ 140 w 205"/>
              <a:gd name="T121" fmla="*/ 8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05" h="254">
                <a:moveTo>
                  <a:pt x="187" y="164"/>
                </a:moveTo>
                <a:cubicBezTo>
                  <a:pt x="182" y="162"/>
                  <a:pt x="167" y="162"/>
                  <a:pt x="154" y="161"/>
                </a:cubicBezTo>
                <a:cubicBezTo>
                  <a:pt x="160" y="157"/>
                  <a:pt x="166" y="152"/>
                  <a:pt x="169" y="151"/>
                </a:cubicBezTo>
                <a:cubicBezTo>
                  <a:pt x="169" y="151"/>
                  <a:pt x="169" y="150"/>
                  <a:pt x="170" y="150"/>
                </a:cubicBezTo>
                <a:cubicBezTo>
                  <a:pt x="171" y="150"/>
                  <a:pt x="172" y="149"/>
                  <a:pt x="173" y="149"/>
                </a:cubicBezTo>
                <a:cubicBezTo>
                  <a:pt x="175" y="148"/>
                  <a:pt x="177" y="147"/>
                  <a:pt x="178" y="145"/>
                </a:cubicBezTo>
                <a:cubicBezTo>
                  <a:pt x="178" y="143"/>
                  <a:pt x="177" y="141"/>
                  <a:pt x="178" y="139"/>
                </a:cubicBezTo>
                <a:cubicBezTo>
                  <a:pt x="178" y="137"/>
                  <a:pt x="179" y="135"/>
                  <a:pt x="180" y="133"/>
                </a:cubicBezTo>
                <a:cubicBezTo>
                  <a:pt x="181" y="130"/>
                  <a:pt x="180" y="127"/>
                  <a:pt x="178" y="124"/>
                </a:cubicBezTo>
                <a:cubicBezTo>
                  <a:pt x="181" y="121"/>
                  <a:pt x="181" y="121"/>
                  <a:pt x="181" y="121"/>
                </a:cubicBezTo>
                <a:cubicBezTo>
                  <a:pt x="181" y="121"/>
                  <a:pt x="189" y="128"/>
                  <a:pt x="192" y="128"/>
                </a:cubicBezTo>
                <a:cubicBezTo>
                  <a:pt x="193" y="128"/>
                  <a:pt x="195" y="126"/>
                  <a:pt x="197" y="123"/>
                </a:cubicBezTo>
                <a:cubicBezTo>
                  <a:pt x="198" y="123"/>
                  <a:pt x="199" y="124"/>
                  <a:pt x="200" y="123"/>
                </a:cubicBezTo>
                <a:cubicBezTo>
                  <a:pt x="200" y="123"/>
                  <a:pt x="201" y="120"/>
                  <a:pt x="201" y="118"/>
                </a:cubicBezTo>
                <a:cubicBezTo>
                  <a:pt x="201" y="119"/>
                  <a:pt x="201" y="119"/>
                  <a:pt x="201" y="119"/>
                </a:cubicBezTo>
                <a:cubicBezTo>
                  <a:pt x="203" y="117"/>
                  <a:pt x="203" y="114"/>
                  <a:pt x="203" y="114"/>
                </a:cubicBezTo>
                <a:cubicBezTo>
                  <a:pt x="203" y="113"/>
                  <a:pt x="203" y="113"/>
                  <a:pt x="203" y="113"/>
                </a:cubicBezTo>
                <a:cubicBezTo>
                  <a:pt x="204" y="110"/>
                  <a:pt x="205" y="106"/>
                  <a:pt x="204" y="104"/>
                </a:cubicBezTo>
                <a:cubicBezTo>
                  <a:pt x="201" y="96"/>
                  <a:pt x="195" y="88"/>
                  <a:pt x="190" y="90"/>
                </a:cubicBezTo>
                <a:cubicBezTo>
                  <a:pt x="189" y="90"/>
                  <a:pt x="187" y="92"/>
                  <a:pt x="185" y="93"/>
                </a:cubicBezTo>
                <a:cubicBezTo>
                  <a:pt x="185" y="93"/>
                  <a:pt x="185" y="92"/>
                  <a:pt x="184" y="92"/>
                </a:cubicBezTo>
                <a:cubicBezTo>
                  <a:pt x="182" y="92"/>
                  <a:pt x="180" y="97"/>
                  <a:pt x="180" y="97"/>
                </a:cubicBezTo>
                <a:cubicBezTo>
                  <a:pt x="180" y="97"/>
                  <a:pt x="180" y="98"/>
                  <a:pt x="181" y="98"/>
                </a:cubicBezTo>
                <a:cubicBezTo>
                  <a:pt x="177" y="102"/>
                  <a:pt x="173" y="106"/>
                  <a:pt x="173" y="106"/>
                </a:cubicBezTo>
                <a:cubicBezTo>
                  <a:pt x="172" y="107"/>
                  <a:pt x="172" y="107"/>
                  <a:pt x="172" y="107"/>
                </a:cubicBezTo>
                <a:cubicBezTo>
                  <a:pt x="170" y="100"/>
                  <a:pt x="168" y="93"/>
                  <a:pt x="164" y="86"/>
                </a:cubicBezTo>
                <a:cubicBezTo>
                  <a:pt x="160" y="77"/>
                  <a:pt x="154" y="69"/>
                  <a:pt x="145" y="65"/>
                </a:cubicBezTo>
                <a:cubicBezTo>
                  <a:pt x="138" y="62"/>
                  <a:pt x="131" y="61"/>
                  <a:pt x="124" y="59"/>
                </a:cubicBezTo>
                <a:cubicBezTo>
                  <a:pt x="120" y="57"/>
                  <a:pt x="117" y="55"/>
                  <a:pt x="114" y="53"/>
                </a:cubicBezTo>
                <a:cubicBezTo>
                  <a:pt x="116" y="47"/>
                  <a:pt x="119" y="41"/>
                  <a:pt x="121" y="36"/>
                </a:cubicBezTo>
                <a:cubicBezTo>
                  <a:pt x="124" y="29"/>
                  <a:pt x="127" y="22"/>
                  <a:pt x="126" y="15"/>
                </a:cubicBezTo>
                <a:cubicBezTo>
                  <a:pt x="126" y="12"/>
                  <a:pt x="125" y="9"/>
                  <a:pt x="124" y="6"/>
                </a:cubicBezTo>
                <a:cubicBezTo>
                  <a:pt x="122" y="4"/>
                  <a:pt x="119" y="3"/>
                  <a:pt x="116" y="4"/>
                </a:cubicBezTo>
                <a:cubicBezTo>
                  <a:pt x="111" y="5"/>
                  <a:pt x="108" y="12"/>
                  <a:pt x="103" y="12"/>
                </a:cubicBezTo>
                <a:cubicBezTo>
                  <a:pt x="107" y="12"/>
                  <a:pt x="113" y="14"/>
                  <a:pt x="114" y="18"/>
                </a:cubicBezTo>
                <a:cubicBezTo>
                  <a:pt x="117" y="24"/>
                  <a:pt x="109" y="38"/>
                  <a:pt x="107" y="44"/>
                </a:cubicBezTo>
                <a:cubicBezTo>
                  <a:pt x="107" y="45"/>
                  <a:pt x="107" y="45"/>
                  <a:pt x="107" y="45"/>
                </a:cubicBezTo>
                <a:cubicBezTo>
                  <a:pt x="102" y="41"/>
                  <a:pt x="98" y="36"/>
                  <a:pt x="95" y="31"/>
                </a:cubicBezTo>
                <a:cubicBezTo>
                  <a:pt x="86" y="20"/>
                  <a:pt x="77" y="9"/>
                  <a:pt x="63" y="6"/>
                </a:cubicBezTo>
                <a:cubicBezTo>
                  <a:pt x="54" y="3"/>
                  <a:pt x="45" y="6"/>
                  <a:pt x="35" y="7"/>
                </a:cubicBezTo>
                <a:cubicBezTo>
                  <a:pt x="26" y="8"/>
                  <a:pt x="15" y="7"/>
                  <a:pt x="8" y="0"/>
                </a:cubicBezTo>
                <a:cubicBezTo>
                  <a:pt x="6" y="3"/>
                  <a:pt x="7" y="7"/>
                  <a:pt x="8" y="10"/>
                </a:cubicBezTo>
                <a:cubicBezTo>
                  <a:pt x="9" y="14"/>
                  <a:pt x="12" y="17"/>
                  <a:pt x="16" y="18"/>
                </a:cubicBezTo>
                <a:cubicBezTo>
                  <a:pt x="18" y="18"/>
                  <a:pt x="20" y="18"/>
                  <a:pt x="23" y="19"/>
                </a:cubicBezTo>
                <a:cubicBezTo>
                  <a:pt x="25" y="20"/>
                  <a:pt x="27" y="22"/>
                  <a:pt x="27" y="25"/>
                </a:cubicBezTo>
                <a:cubicBezTo>
                  <a:pt x="37" y="18"/>
                  <a:pt x="49" y="14"/>
                  <a:pt x="61" y="17"/>
                </a:cubicBezTo>
                <a:cubicBezTo>
                  <a:pt x="73" y="19"/>
                  <a:pt x="83" y="27"/>
                  <a:pt x="90" y="37"/>
                </a:cubicBezTo>
                <a:cubicBezTo>
                  <a:pt x="95" y="45"/>
                  <a:pt x="97" y="54"/>
                  <a:pt x="103" y="61"/>
                </a:cubicBezTo>
                <a:cubicBezTo>
                  <a:pt x="103" y="64"/>
                  <a:pt x="104" y="67"/>
                  <a:pt x="106" y="70"/>
                </a:cubicBezTo>
                <a:cubicBezTo>
                  <a:pt x="110" y="79"/>
                  <a:pt x="121" y="82"/>
                  <a:pt x="130" y="84"/>
                </a:cubicBezTo>
                <a:cubicBezTo>
                  <a:pt x="140" y="86"/>
                  <a:pt x="150" y="89"/>
                  <a:pt x="155" y="97"/>
                </a:cubicBezTo>
                <a:cubicBezTo>
                  <a:pt x="156" y="98"/>
                  <a:pt x="157" y="100"/>
                  <a:pt x="158" y="101"/>
                </a:cubicBezTo>
                <a:cubicBezTo>
                  <a:pt x="155" y="100"/>
                  <a:pt x="151" y="100"/>
                  <a:pt x="147" y="101"/>
                </a:cubicBezTo>
                <a:cubicBezTo>
                  <a:pt x="126" y="94"/>
                  <a:pt x="126" y="94"/>
                  <a:pt x="126" y="94"/>
                </a:cubicBezTo>
                <a:cubicBezTo>
                  <a:pt x="126" y="94"/>
                  <a:pt x="122" y="86"/>
                  <a:pt x="111" y="83"/>
                </a:cubicBezTo>
                <a:cubicBezTo>
                  <a:pt x="99" y="79"/>
                  <a:pt x="96" y="70"/>
                  <a:pt x="96" y="70"/>
                </a:cubicBezTo>
                <a:cubicBezTo>
                  <a:pt x="96" y="70"/>
                  <a:pt x="93" y="62"/>
                  <a:pt x="91" y="63"/>
                </a:cubicBezTo>
                <a:cubicBezTo>
                  <a:pt x="90" y="64"/>
                  <a:pt x="79" y="64"/>
                  <a:pt x="79" y="67"/>
                </a:cubicBezTo>
                <a:cubicBezTo>
                  <a:pt x="79" y="69"/>
                  <a:pt x="81" y="70"/>
                  <a:pt x="81" y="70"/>
                </a:cubicBezTo>
                <a:cubicBezTo>
                  <a:pt x="79" y="76"/>
                  <a:pt x="79" y="76"/>
                  <a:pt x="79" y="76"/>
                </a:cubicBezTo>
                <a:cubicBezTo>
                  <a:pt x="85" y="76"/>
                  <a:pt x="85" y="76"/>
                  <a:pt x="85" y="76"/>
                </a:cubicBezTo>
                <a:cubicBezTo>
                  <a:pt x="90" y="76"/>
                  <a:pt x="90" y="76"/>
                  <a:pt x="90" y="76"/>
                </a:cubicBezTo>
                <a:cubicBezTo>
                  <a:pt x="93" y="79"/>
                  <a:pt x="96" y="84"/>
                  <a:pt x="99" y="87"/>
                </a:cubicBezTo>
                <a:cubicBezTo>
                  <a:pt x="105" y="92"/>
                  <a:pt x="107" y="100"/>
                  <a:pt x="117" y="101"/>
                </a:cubicBezTo>
                <a:cubicBezTo>
                  <a:pt x="118" y="102"/>
                  <a:pt x="118" y="102"/>
                  <a:pt x="118" y="102"/>
                </a:cubicBezTo>
                <a:cubicBezTo>
                  <a:pt x="113" y="102"/>
                  <a:pt x="93" y="103"/>
                  <a:pt x="87" y="103"/>
                </a:cubicBezTo>
                <a:cubicBezTo>
                  <a:pt x="81" y="103"/>
                  <a:pt x="73" y="103"/>
                  <a:pt x="73" y="103"/>
                </a:cubicBezTo>
                <a:cubicBezTo>
                  <a:pt x="73" y="103"/>
                  <a:pt x="69" y="100"/>
                  <a:pt x="63" y="101"/>
                </a:cubicBezTo>
                <a:cubicBezTo>
                  <a:pt x="57" y="102"/>
                  <a:pt x="63" y="107"/>
                  <a:pt x="63" y="107"/>
                </a:cubicBezTo>
                <a:cubicBezTo>
                  <a:pt x="63" y="107"/>
                  <a:pt x="59" y="113"/>
                  <a:pt x="61" y="116"/>
                </a:cubicBezTo>
                <a:cubicBezTo>
                  <a:pt x="62" y="119"/>
                  <a:pt x="76" y="113"/>
                  <a:pt x="76" y="113"/>
                </a:cubicBezTo>
                <a:cubicBezTo>
                  <a:pt x="76" y="113"/>
                  <a:pt x="88" y="116"/>
                  <a:pt x="97" y="119"/>
                </a:cubicBezTo>
                <a:cubicBezTo>
                  <a:pt x="107" y="122"/>
                  <a:pt x="117" y="113"/>
                  <a:pt x="117" y="113"/>
                </a:cubicBezTo>
                <a:cubicBezTo>
                  <a:pt x="128" y="122"/>
                  <a:pt x="128" y="122"/>
                  <a:pt x="128" y="122"/>
                </a:cubicBezTo>
                <a:cubicBezTo>
                  <a:pt x="126" y="123"/>
                  <a:pt x="125" y="125"/>
                  <a:pt x="123" y="126"/>
                </a:cubicBezTo>
                <a:cubicBezTo>
                  <a:pt x="115" y="132"/>
                  <a:pt x="104" y="134"/>
                  <a:pt x="95" y="130"/>
                </a:cubicBezTo>
                <a:cubicBezTo>
                  <a:pt x="96" y="133"/>
                  <a:pt x="97" y="136"/>
                  <a:pt x="98" y="138"/>
                </a:cubicBezTo>
                <a:cubicBezTo>
                  <a:pt x="98" y="140"/>
                  <a:pt x="99" y="141"/>
                  <a:pt x="100" y="141"/>
                </a:cubicBezTo>
                <a:cubicBezTo>
                  <a:pt x="101" y="142"/>
                  <a:pt x="102" y="141"/>
                  <a:pt x="103" y="141"/>
                </a:cubicBezTo>
                <a:cubicBezTo>
                  <a:pt x="107" y="140"/>
                  <a:pt x="111" y="138"/>
                  <a:pt x="115" y="136"/>
                </a:cubicBezTo>
                <a:cubicBezTo>
                  <a:pt x="120" y="135"/>
                  <a:pt x="125" y="133"/>
                  <a:pt x="129" y="129"/>
                </a:cubicBezTo>
                <a:cubicBezTo>
                  <a:pt x="130" y="128"/>
                  <a:pt x="130" y="127"/>
                  <a:pt x="131" y="126"/>
                </a:cubicBezTo>
                <a:cubicBezTo>
                  <a:pt x="134" y="128"/>
                  <a:pt x="134" y="128"/>
                  <a:pt x="134" y="128"/>
                </a:cubicBezTo>
                <a:cubicBezTo>
                  <a:pt x="131" y="136"/>
                  <a:pt x="120" y="152"/>
                  <a:pt x="120" y="152"/>
                </a:cubicBezTo>
                <a:cubicBezTo>
                  <a:pt x="120" y="152"/>
                  <a:pt x="103" y="151"/>
                  <a:pt x="96" y="158"/>
                </a:cubicBezTo>
                <a:cubicBezTo>
                  <a:pt x="90" y="164"/>
                  <a:pt x="85" y="179"/>
                  <a:pt x="77" y="188"/>
                </a:cubicBezTo>
                <a:cubicBezTo>
                  <a:pt x="74" y="190"/>
                  <a:pt x="71" y="190"/>
                  <a:pt x="67" y="190"/>
                </a:cubicBezTo>
                <a:cubicBezTo>
                  <a:pt x="65" y="190"/>
                  <a:pt x="62" y="189"/>
                  <a:pt x="60" y="191"/>
                </a:cubicBezTo>
                <a:cubicBezTo>
                  <a:pt x="59" y="192"/>
                  <a:pt x="58" y="193"/>
                  <a:pt x="58" y="195"/>
                </a:cubicBezTo>
                <a:cubicBezTo>
                  <a:pt x="58" y="196"/>
                  <a:pt x="59" y="197"/>
                  <a:pt x="59" y="197"/>
                </a:cubicBezTo>
                <a:cubicBezTo>
                  <a:pt x="56" y="197"/>
                  <a:pt x="53" y="198"/>
                  <a:pt x="51" y="202"/>
                </a:cubicBezTo>
                <a:cubicBezTo>
                  <a:pt x="45" y="211"/>
                  <a:pt x="45" y="217"/>
                  <a:pt x="34" y="222"/>
                </a:cubicBezTo>
                <a:cubicBezTo>
                  <a:pt x="23" y="227"/>
                  <a:pt x="22" y="218"/>
                  <a:pt x="17" y="222"/>
                </a:cubicBezTo>
                <a:cubicBezTo>
                  <a:pt x="13" y="226"/>
                  <a:pt x="14" y="233"/>
                  <a:pt x="11" y="235"/>
                </a:cubicBezTo>
                <a:cubicBezTo>
                  <a:pt x="7" y="238"/>
                  <a:pt x="0" y="241"/>
                  <a:pt x="2" y="246"/>
                </a:cubicBezTo>
                <a:cubicBezTo>
                  <a:pt x="3" y="250"/>
                  <a:pt x="12" y="254"/>
                  <a:pt x="14" y="252"/>
                </a:cubicBezTo>
                <a:cubicBezTo>
                  <a:pt x="16" y="250"/>
                  <a:pt x="11" y="246"/>
                  <a:pt x="11" y="246"/>
                </a:cubicBezTo>
                <a:cubicBezTo>
                  <a:pt x="65" y="216"/>
                  <a:pt x="65" y="216"/>
                  <a:pt x="65" y="216"/>
                </a:cubicBezTo>
                <a:cubicBezTo>
                  <a:pt x="65" y="217"/>
                  <a:pt x="66" y="219"/>
                  <a:pt x="67" y="220"/>
                </a:cubicBezTo>
                <a:cubicBezTo>
                  <a:pt x="69" y="221"/>
                  <a:pt x="70" y="221"/>
                  <a:pt x="72" y="220"/>
                </a:cubicBezTo>
                <a:cubicBezTo>
                  <a:pt x="73" y="220"/>
                  <a:pt x="75" y="218"/>
                  <a:pt x="76" y="217"/>
                </a:cubicBezTo>
                <a:cubicBezTo>
                  <a:pt x="82" y="211"/>
                  <a:pt x="89" y="205"/>
                  <a:pt x="96" y="198"/>
                </a:cubicBezTo>
                <a:cubicBezTo>
                  <a:pt x="98" y="197"/>
                  <a:pt x="98" y="197"/>
                  <a:pt x="98" y="197"/>
                </a:cubicBezTo>
                <a:cubicBezTo>
                  <a:pt x="100" y="203"/>
                  <a:pt x="111" y="203"/>
                  <a:pt x="113" y="200"/>
                </a:cubicBezTo>
                <a:cubicBezTo>
                  <a:pt x="116" y="197"/>
                  <a:pt x="123" y="189"/>
                  <a:pt x="132" y="189"/>
                </a:cubicBezTo>
                <a:cubicBezTo>
                  <a:pt x="141" y="188"/>
                  <a:pt x="158" y="198"/>
                  <a:pt x="165" y="198"/>
                </a:cubicBezTo>
                <a:cubicBezTo>
                  <a:pt x="169" y="197"/>
                  <a:pt x="185" y="189"/>
                  <a:pt x="193" y="184"/>
                </a:cubicBezTo>
                <a:cubicBezTo>
                  <a:pt x="194" y="185"/>
                  <a:pt x="196" y="186"/>
                  <a:pt x="197" y="186"/>
                </a:cubicBezTo>
                <a:cubicBezTo>
                  <a:pt x="200" y="185"/>
                  <a:pt x="203" y="184"/>
                  <a:pt x="204" y="181"/>
                </a:cubicBezTo>
                <a:cubicBezTo>
                  <a:pt x="204" y="178"/>
                  <a:pt x="203" y="175"/>
                  <a:pt x="201" y="172"/>
                </a:cubicBezTo>
                <a:cubicBezTo>
                  <a:pt x="198" y="168"/>
                  <a:pt x="193" y="165"/>
                  <a:pt x="187" y="164"/>
                </a:cubicBezTo>
                <a:close/>
                <a:moveTo>
                  <a:pt x="200" y="114"/>
                </a:moveTo>
                <a:cubicBezTo>
                  <a:pt x="200" y="115"/>
                  <a:pt x="200" y="116"/>
                  <a:pt x="200" y="116"/>
                </a:cubicBezTo>
                <a:cubicBezTo>
                  <a:pt x="200" y="116"/>
                  <a:pt x="197" y="114"/>
                  <a:pt x="197" y="110"/>
                </a:cubicBezTo>
                <a:cubicBezTo>
                  <a:pt x="197" y="110"/>
                  <a:pt x="200" y="112"/>
                  <a:pt x="200" y="114"/>
                </a:cubicBezTo>
                <a:close/>
                <a:moveTo>
                  <a:pt x="140" y="84"/>
                </a:moveTo>
                <a:cubicBezTo>
                  <a:pt x="133" y="82"/>
                  <a:pt x="125" y="81"/>
                  <a:pt x="119" y="76"/>
                </a:cubicBezTo>
                <a:cubicBezTo>
                  <a:pt x="117" y="74"/>
                  <a:pt x="115" y="71"/>
                  <a:pt x="114" y="67"/>
                </a:cubicBezTo>
                <a:cubicBezTo>
                  <a:pt x="121" y="70"/>
                  <a:pt x="128" y="71"/>
                  <a:pt x="135" y="73"/>
                </a:cubicBezTo>
                <a:cubicBezTo>
                  <a:pt x="146" y="76"/>
                  <a:pt x="158" y="82"/>
                  <a:pt x="160" y="93"/>
                </a:cubicBezTo>
                <a:cubicBezTo>
                  <a:pt x="160" y="94"/>
                  <a:pt x="160" y="96"/>
                  <a:pt x="160" y="97"/>
                </a:cubicBezTo>
                <a:cubicBezTo>
                  <a:pt x="155" y="91"/>
                  <a:pt x="148" y="86"/>
                  <a:pt x="140" y="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641111" y="5395941"/>
            <a:ext cx="793254" cy="1577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31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" grpId="0" animBg="1"/>
      <p:bldP spid="399" grpId="0"/>
      <p:bldP spid="38" grpId="0" animBg="1"/>
      <p:bldP spid="391" grpId="0" animBg="1"/>
      <p:bldP spid="39" grpId="0" animBg="1"/>
      <p:bldP spid="40" grpId="0"/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/>
            </a:gs>
            <a:gs pos="100000">
              <a:schemeClr val="accent4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41AF6E22-54F9-4B21-84F7-42549EACE767}"/>
              </a:ext>
            </a:extLst>
          </p:cNvPr>
          <p:cNvSpPr>
            <a:spLocks/>
          </p:cNvSpPr>
          <p:nvPr/>
        </p:nvSpPr>
        <p:spPr bwMode="auto">
          <a:xfrm>
            <a:off x="0" y="5797997"/>
            <a:ext cx="12192000" cy="1060003"/>
          </a:xfrm>
          <a:custGeom>
            <a:avLst/>
            <a:gdLst>
              <a:gd name="T0" fmla="*/ 2147 w 2148"/>
              <a:gd name="T1" fmla="*/ 0 h 441"/>
              <a:gd name="T2" fmla="*/ 2106 w 2148"/>
              <a:gd name="T3" fmla="*/ 17 h 441"/>
              <a:gd name="T4" fmla="*/ 2100 w 2148"/>
              <a:gd name="T5" fmla="*/ 17 h 441"/>
              <a:gd name="T6" fmla="*/ 2089 w 2148"/>
              <a:gd name="T7" fmla="*/ 16 h 441"/>
              <a:gd name="T8" fmla="*/ 2078 w 2148"/>
              <a:gd name="T9" fmla="*/ 15 h 441"/>
              <a:gd name="T10" fmla="*/ 2054 w 2148"/>
              <a:gd name="T11" fmla="*/ 20 h 441"/>
              <a:gd name="T12" fmla="*/ 2001 w 2148"/>
              <a:gd name="T13" fmla="*/ 88 h 441"/>
              <a:gd name="T14" fmla="*/ 1984 w 2148"/>
              <a:gd name="T15" fmla="*/ 90 h 441"/>
              <a:gd name="T16" fmla="*/ 1968 w 2148"/>
              <a:gd name="T17" fmla="*/ 88 h 441"/>
              <a:gd name="T18" fmla="*/ 1955 w 2148"/>
              <a:gd name="T19" fmla="*/ 87 h 441"/>
              <a:gd name="T20" fmla="*/ 1946 w 2148"/>
              <a:gd name="T21" fmla="*/ 88 h 441"/>
              <a:gd name="T22" fmla="*/ 1896 w 2148"/>
              <a:gd name="T23" fmla="*/ 131 h 441"/>
              <a:gd name="T24" fmla="*/ 1815 w 2148"/>
              <a:gd name="T25" fmla="*/ 171 h 441"/>
              <a:gd name="T26" fmla="*/ 1715 w 2148"/>
              <a:gd name="T27" fmla="*/ 201 h 441"/>
              <a:gd name="T28" fmla="*/ 1621 w 2148"/>
              <a:gd name="T29" fmla="*/ 197 h 441"/>
              <a:gd name="T30" fmla="*/ 1615 w 2148"/>
              <a:gd name="T31" fmla="*/ 197 h 441"/>
              <a:gd name="T32" fmla="*/ 1473 w 2148"/>
              <a:gd name="T33" fmla="*/ 233 h 441"/>
              <a:gd name="T34" fmla="*/ 1298 w 2148"/>
              <a:gd name="T35" fmla="*/ 269 h 441"/>
              <a:gd name="T36" fmla="*/ 1173 w 2148"/>
              <a:gd name="T37" fmla="*/ 248 h 441"/>
              <a:gd name="T38" fmla="*/ 983 w 2148"/>
              <a:gd name="T39" fmla="*/ 211 h 441"/>
              <a:gd name="T40" fmla="*/ 871 w 2148"/>
              <a:gd name="T41" fmla="*/ 230 h 441"/>
              <a:gd name="T42" fmla="*/ 859 w 2148"/>
              <a:gd name="T43" fmla="*/ 231 h 441"/>
              <a:gd name="T44" fmla="*/ 768 w 2148"/>
              <a:gd name="T45" fmla="*/ 196 h 441"/>
              <a:gd name="T46" fmla="*/ 732 w 2148"/>
              <a:gd name="T47" fmla="*/ 183 h 441"/>
              <a:gd name="T48" fmla="*/ 688 w 2148"/>
              <a:gd name="T49" fmla="*/ 191 h 441"/>
              <a:gd name="T50" fmla="*/ 642 w 2148"/>
              <a:gd name="T51" fmla="*/ 167 h 441"/>
              <a:gd name="T52" fmla="*/ 635 w 2148"/>
              <a:gd name="T53" fmla="*/ 166 h 441"/>
              <a:gd name="T54" fmla="*/ 604 w 2148"/>
              <a:gd name="T55" fmla="*/ 173 h 441"/>
              <a:gd name="T56" fmla="*/ 573 w 2148"/>
              <a:gd name="T57" fmla="*/ 179 h 441"/>
              <a:gd name="T58" fmla="*/ 570 w 2148"/>
              <a:gd name="T59" fmla="*/ 179 h 441"/>
              <a:gd name="T60" fmla="*/ 529 w 2148"/>
              <a:gd name="T61" fmla="*/ 143 h 441"/>
              <a:gd name="T62" fmla="*/ 523 w 2148"/>
              <a:gd name="T63" fmla="*/ 142 h 441"/>
              <a:gd name="T64" fmla="*/ 501 w 2148"/>
              <a:gd name="T65" fmla="*/ 149 h 441"/>
              <a:gd name="T66" fmla="*/ 464 w 2148"/>
              <a:gd name="T67" fmla="*/ 125 h 441"/>
              <a:gd name="T68" fmla="*/ 455 w 2148"/>
              <a:gd name="T69" fmla="*/ 123 h 441"/>
              <a:gd name="T70" fmla="*/ 425 w 2148"/>
              <a:gd name="T71" fmla="*/ 133 h 441"/>
              <a:gd name="T72" fmla="*/ 399 w 2148"/>
              <a:gd name="T73" fmla="*/ 143 h 441"/>
              <a:gd name="T74" fmla="*/ 399 w 2148"/>
              <a:gd name="T75" fmla="*/ 143 h 441"/>
              <a:gd name="T76" fmla="*/ 338 w 2148"/>
              <a:gd name="T77" fmla="*/ 129 h 441"/>
              <a:gd name="T78" fmla="*/ 319 w 2148"/>
              <a:gd name="T79" fmla="*/ 130 h 441"/>
              <a:gd name="T80" fmla="*/ 218 w 2148"/>
              <a:gd name="T81" fmla="*/ 195 h 441"/>
              <a:gd name="T82" fmla="*/ 212 w 2148"/>
              <a:gd name="T83" fmla="*/ 196 h 441"/>
              <a:gd name="T84" fmla="*/ 161 w 2148"/>
              <a:gd name="T85" fmla="*/ 174 h 441"/>
              <a:gd name="T86" fmla="*/ 153 w 2148"/>
              <a:gd name="T87" fmla="*/ 174 h 441"/>
              <a:gd name="T88" fmla="*/ 111 w 2148"/>
              <a:gd name="T89" fmla="*/ 187 h 441"/>
              <a:gd name="T90" fmla="*/ 60 w 2148"/>
              <a:gd name="T91" fmla="*/ 143 h 441"/>
              <a:gd name="T92" fmla="*/ 34 w 2148"/>
              <a:gd name="T93" fmla="*/ 136 h 441"/>
              <a:gd name="T94" fmla="*/ 0 w 2148"/>
              <a:gd name="T95" fmla="*/ 147 h 441"/>
              <a:gd name="T96" fmla="*/ 0 w 2148"/>
              <a:gd name="T97" fmla="*/ 441 h 441"/>
              <a:gd name="T98" fmla="*/ 2148 w 2148"/>
              <a:gd name="T99" fmla="*/ 441 h 441"/>
              <a:gd name="T100" fmla="*/ 2148 w 2148"/>
              <a:gd name="T101" fmla="*/ 0 h 441"/>
              <a:gd name="T102" fmla="*/ 2147 w 2148"/>
              <a:gd name="T103" fmla="*/ 0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148" h="441">
                <a:moveTo>
                  <a:pt x="2147" y="0"/>
                </a:moveTo>
                <a:cubicBezTo>
                  <a:pt x="2128" y="0"/>
                  <a:pt x="2125" y="14"/>
                  <a:pt x="2106" y="17"/>
                </a:cubicBezTo>
                <a:cubicBezTo>
                  <a:pt x="2104" y="17"/>
                  <a:pt x="2102" y="17"/>
                  <a:pt x="2100" y="17"/>
                </a:cubicBezTo>
                <a:cubicBezTo>
                  <a:pt x="2096" y="17"/>
                  <a:pt x="2092" y="17"/>
                  <a:pt x="2089" y="16"/>
                </a:cubicBezTo>
                <a:cubicBezTo>
                  <a:pt x="2085" y="16"/>
                  <a:pt x="2082" y="15"/>
                  <a:pt x="2078" y="15"/>
                </a:cubicBezTo>
                <a:cubicBezTo>
                  <a:pt x="2072" y="15"/>
                  <a:pt x="2065" y="16"/>
                  <a:pt x="2054" y="20"/>
                </a:cubicBezTo>
                <a:cubicBezTo>
                  <a:pt x="2027" y="31"/>
                  <a:pt x="2032" y="83"/>
                  <a:pt x="2001" y="88"/>
                </a:cubicBezTo>
                <a:cubicBezTo>
                  <a:pt x="1994" y="89"/>
                  <a:pt x="1989" y="90"/>
                  <a:pt x="1984" y="90"/>
                </a:cubicBezTo>
                <a:cubicBezTo>
                  <a:pt x="1977" y="90"/>
                  <a:pt x="1972" y="89"/>
                  <a:pt x="1968" y="88"/>
                </a:cubicBezTo>
                <a:cubicBezTo>
                  <a:pt x="1963" y="88"/>
                  <a:pt x="1959" y="87"/>
                  <a:pt x="1955" y="87"/>
                </a:cubicBezTo>
                <a:cubicBezTo>
                  <a:pt x="1952" y="87"/>
                  <a:pt x="1949" y="87"/>
                  <a:pt x="1946" y="88"/>
                </a:cubicBezTo>
                <a:cubicBezTo>
                  <a:pt x="1929" y="92"/>
                  <a:pt x="1920" y="130"/>
                  <a:pt x="1896" y="131"/>
                </a:cubicBezTo>
                <a:cubicBezTo>
                  <a:pt x="1871" y="132"/>
                  <a:pt x="1863" y="135"/>
                  <a:pt x="1815" y="171"/>
                </a:cubicBezTo>
                <a:cubicBezTo>
                  <a:pt x="1784" y="195"/>
                  <a:pt x="1760" y="201"/>
                  <a:pt x="1715" y="201"/>
                </a:cubicBezTo>
                <a:cubicBezTo>
                  <a:pt x="1691" y="201"/>
                  <a:pt x="1661" y="199"/>
                  <a:pt x="1621" y="197"/>
                </a:cubicBezTo>
                <a:cubicBezTo>
                  <a:pt x="1619" y="197"/>
                  <a:pt x="1617" y="197"/>
                  <a:pt x="1615" y="197"/>
                </a:cubicBezTo>
                <a:cubicBezTo>
                  <a:pt x="1570" y="197"/>
                  <a:pt x="1524" y="215"/>
                  <a:pt x="1473" y="233"/>
                </a:cubicBezTo>
                <a:cubicBezTo>
                  <a:pt x="1422" y="251"/>
                  <a:pt x="1365" y="269"/>
                  <a:pt x="1298" y="269"/>
                </a:cubicBezTo>
                <a:cubicBezTo>
                  <a:pt x="1260" y="269"/>
                  <a:pt x="1218" y="263"/>
                  <a:pt x="1173" y="248"/>
                </a:cubicBezTo>
                <a:cubicBezTo>
                  <a:pt x="1087" y="220"/>
                  <a:pt x="1027" y="211"/>
                  <a:pt x="983" y="211"/>
                </a:cubicBezTo>
                <a:cubicBezTo>
                  <a:pt x="921" y="211"/>
                  <a:pt x="893" y="229"/>
                  <a:pt x="871" y="230"/>
                </a:cubicBezTo>
                <a:cubicBezTo>
                  <a:pt x="867" y="231"/>
                  <a:pt x="863" y="231"/>
                  <a:pt x="859" y="231"/>
                </a:cubicBezTo>
                <a:cubicBezTo>
                  <a:pt x="825" y="231"/>
                  <a:pt x="796" y="219"/>
                  <a:pt x="768" y="196"/>
                </a:cubicBezTo>
                <a:cubicBezTo>
                  <a:pt x="756" y="186"/>
                  <a:pt x="743" y="183"/>
                  <a:pt x="732" y="183"/>
                </a:cubicBezTo>
                <a:cubicBezTo>
                  <a:pt x="712" y="183"/>
                  <a:pt x="695" y="191"/>
                  <a:pt x="688" y="191"/>
                </a:cubicBezTo>
                <a:cubicBezTo>
                  <a:pt x="677" y="191"/>
                  <a:pt x="664" y="171"/>
                  <a:pt x="642" y="167"/>
                </a:cubicBezTo>
                <a:cubicBezTo>
                  <a:pt x="640" y="166"/>
                  <a:pt x="638" y="166"/>
                  <a:pt x="635" y="166"/>
                </a:cubicBezTo>
                <a:cubicBezTo>
                  <a:pt x="626" y="166"/>
                  <a:pt x="615" y="169"/>
                  <a:pt x="604" y="173"/>
                </a:cubicBezTo>
                <a:cubicBezTo>
                  <a:pt x="593" y="176"/>
                  <a:pt x="582" y="179"/>
                  <a:pt x="573" y="179"/>
                </a:cubicBezTo>
                <a:cubicBezTo>
                  <a:pt x="572" y="179"/>
                  <a:pt x="571" y="179"/>
                  <a:pt x="570" y="179"/>
                </a:cubicBezTo>
                <a:cubicBezTo>
                  <a:pt x="550" y="177"/>
                  <a:pt x="541" y="147"/>
                  <a:pt x="529" y="143"/>
                </a:cubicBezTo>
                <a:cubicBezTo>
                  <a:pt x="527" y="143"/>
                  <a:pt x="525" y="142"/>
                  <a:pt x="523" y="142"/>
                </a:cubicBezTo>
                <a:cubicBezTo>
                  <a:pt x="514" y="142"/>
                  <a:pt x="508" y="149"/>
                  <a:pt x="501" y="149"/>
                </a:cubicBezTo>
                <a:cubicBezTo>
                  <a:pt x="492" y="149"/>
                  <a:pt x="486" y="133"/>
                  <a:pt x="464" y="125"/>
                </a:cubicBezTo>
                <a:cubicBezTo>
                  <a:pt x="461" y="124"/>
                  <a:pt x="458" y="123"/>
                  <a:pt x="455" y="123"/>
                </a:cubicBezTo>
                <a:cubicBezTo>
                  <a:pt x="445" y="123"/>
                  <a:pt x="434" y="128"/>
                  <a:pt x="425" y="133"/>
                </a:cubicBezTo>
                <a:cubicBezTo>
                  <a:pt x="415" y="138"/>
                  <a:pt x="406" y="143"/>
                  <a:pt x="399" y="143"/>
                </a:cubicBezTo>
                <a:cubicBezTo>
                  <a:pt x="399" y="143"/>
                  <a:pt x="399" y="143"/>
                  <a:pt x="399" y="143"/>
                </a:cubicBezTo>
                <a:cubicBezTo>
                  <a:pt x="385" y="143"/>
                  <a:pt x="372" y="129"/>
                  <a:pt x="338" y="129"/>
                </a:cubicBezTo>
                <a:cubicBezTo>
                  <a:pt x="332" y="129"/>
                  <a:pt x="326" y="129"/>
                  <a:pt x="319" y="130"/>
                </a:cubicBezTo>
                <a:cubicBezTo>
                  <a:pt x="272" y="136"/>
                  <a:pt x="243" y="191"/>
                  <a:pt x="218" y="195"/>
                </a:cubicBezTo>
                <a:cubicBezTo>
                  <a:pt x="216" y="195"/>
                  <a:pt x="214" y="196"/>
                  <a:pt x="212" y="196"/>
                </a:cubicBezTo>
                <a:cubicBezTo>
                  <a:pt x="191" y="196"/>
                  <a:pt x="186" y="178"/>
                  <a:pt x="161" y="174"/>
                </a:cubicBezTo>
                <a:cubicBezTo>
                  <a:pt x="158" y="174"/>
                  <a:pt x="155" y="174"/>
                  <a:pt x="153" y="174"/>
                </a:cubicBezTo>
                <a:cubicBezTo>
                  <a:pt x="133" y="174"/>
                  <a:pt x="130" y="187"/>
                  <a:pt x="111" y="187"/>
                </a:cubicBezTo>
                <a:cubicBezTo>
                  <a:pt x="91" y="187"/>
                  <a:pt x="90" y="161"/>
                  <a:pt x="60" y="143"/>
                </a:cubicBezTo>
                <a:cubicBezTo>
                  <a:pt x="51" y="138"/>
                  <a:pt x="42" y="136"/>
                  <a:pt x="34" y="136"/>
                </a:cubicBezTo>
                <a:cubicBezTo>
                  <a:pt x="15" y="136"/>
                  <a:pt x="0" y="147"/>
                  <a:pt x="0" y="147"/>
                </a:cubicBezTo>
                <a:cubicBezTo>
                  <a:pt x="0" y="441"/>
                  <a:pt x="0" y="441"/>
                  <a:pt x="0" y="441"/>
                </a:cubicBezTo>
                <a:cubicBezTo>
                  <a:pt x="2148" y="441"/>
                  <a:pt x="2148" y="441"/>
                  <a:pt x="2148" y="441"/>
                </a:cubicBezTo>
                <a:cubicBezTo>
                  <a:pt x="2148" y="0"/>
                  <a:pt x="2148" y="0"/>
                  <a:pt x="2148" y="0"/>
                </a:cubicBezTo>
                <a:cubicBezTo>
                  <a:pt x="2147" y="0"/>
                  <a:pt x="2147" y="0"/>
                  <a:pt x="2147" y="0"/>
                </a:cubicBezTo>
              </a:path>
            </a:pathLst>
          </a:custGeom>
          <a:solidFill>
            <a:srgbClr val="F9F9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00" name="Picture 399">
            <a:extLst>
              <a:ext uri="{FF2B5EF4-FFF2-40B4-BE49-F238E27FC236}">
                <a16:creationId xmlns:a16="http://schemas.microsoft.com/office/drawing/2014/main" id="{6999D93A-5B19-4882-9D9B-965619519C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06" b="24491"/>
          <a:stretch/>
        </p:blipFill>
        <p:spPr>
          <a:xfrm>
            <a:off x="-1" y="5597629"/>
            <a:ext cx="2042146" cy="1260371"/>
          </a:xfrm>
          <a:prstGeom prst="rect">
            <a:avLst/>
          </a:prstGeom>
        </p:spPr>
      </p:pic>
      <p:sp>
        <p:nvSpPr>
          <p:cNvPr id="9" name="AutoShape 3">
            <a:extLst>
              <a:ext uri="{FF2B5EF4-FFF2-40B4-BE49-F238E27FC236}">
                <a16:creationId xmlns:a16="http://schemas.microsoft.com/office/drawing/2014/main" id="{60CC8F62-3BDA-4863-A0DF-00616832BC27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0" y="658813"/>
            <a:ext cx="12192000" cy="619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F893C9A8-BAD6-4AB1-84E5-0711A7C68ED9}"/>
              </a:ext>
            </a:extLst>
          </p:cNvPr>
          <p:cNvSpPr>
            <a:spLocks/>
          </p:cNvSpPr>
          <p:nvPr/>
        </p:nvSpPr>
        <p:spPr bwMode="auto">
          <a:xfrm>
            <a:off x="10457010" y="897648"/>
            <a:ext cx="1744662" cy="677977"/>
          </a:xfrm>
          <a:custGeom>
            <a:avLst/>
            <a:gdLst>
              <a:gd name="T0" fmla="*/ 255 w 270"/>
              <a:gd name="T1" fmla="*/ 0 h 105"/>
              <a:gd name="T2" fmla="*/ 203 w 270"/>
              <a:gd name="T3" fmla="*/ 32 h 105"/>
              <a:gd name="T4" fmla="*/ 202 w 270"/>
              <a:gd name="T5" fmla="*/ 32 h 105"/>
              <a:gd name="T6" fmla="*/ 192 w 270"/>
              <a:gd name="T7" fmla="*/ 28 h 105"/>
              <a:gd name="T8" fmla="*/ 179 w 270"/>
              <a:gd name="T9" fmla="*/ 23 h 105"/>
              <a:gd name="T10" fmla="*/ 172 w 270"/>
              <a:gd name="T11" fmla="*/ 24 h 105"/>
              <a:gd name="T12" fmla="*/ 148 w 270"/>
              <a:gd name="T13" fmla="*/ 56 h 105"/>
              <a:gd name="T14" fmla="*/ 145 w 270"/>
              <a:gd name="T15" fmla="*/ 57 h 105"/>
              <a:gd name="T16" fmla="*/ 135 w 270"/>
              <a:gd name="T17" fmla="*/ 55 h 105"/>
              <a:gd name="T18" fmla="*/ 125 w 270"/>
              <a:gd name="T19" fmla="*/ 53 h 105"/>
              <a:gd name="T20" fmla="*/ 115 w 270"/>
              <a:gd name="T21" fmla="*/ 56 h 105"/>
              <a:gd name="T22" fmla="*/ 105 w 270"/>
              <a:gd name="T23" fmla="*/ 84 h 105"/>
              <a:gd name="T24" fmla="*/ 93 w 270"/>
              <a:gd name="T25" fmla="*/ 88 h 105"/>
              <a:gd name="T26" fmla="*/ 77 w 270"/>
              <a:gd name="T27" fmla="*/ 86 h 105"/>
              <a:gd name="T28" fmla="*/ 75 w 270"/>
              <a:gd name="T29" fmla="*/ 86 h 105"/>
              <a:gd name="T30" fmla="*/ 62 w 270"/>
              <a:gd name="T31" fmla="*/ 92 h 105"/>
              <a:gd name="T32" fmla="*/ 49 w 270"/>
              <a:gd name="T33" fmla="*/ 98 h 105"/>
              <a:gd name="T34" fmla="*/ 46 w 270"/>
              <a:gd name="T35" fmla="*/ 98 h 105"/>
              <a:gd name="T36" fmla="*/ 40 w 270"/>
              <a:gd name="T37" fmla="*/ 97 h 105"/>
              <a:gd name="T38" fmla="*/ 32 w 270"/>
              <a:gd name="T39" fmla="*/ 98 h 105"/>
              <a:gd name="T40" fmla="*/ 24 w 270"/>
              <a:gd name="T41" fmla="*/ 99 h 105"/>
              <a:gd name="T42" fmla="*/ 18 w 270"/>
              <a:gd name="T43" fmla="*/ 98 h 105"/>
              <a:gd name="T44" fmla="*/ 14 w 270"/>
              <a:gd name="T45" fmla="*/ 98 h 105"/>
              <a:gd name="T46" fmla="*/ 0 w 270"/>
              <a:gd name="T47" fmla="*/ 105 h 105"/>
              <a:gd name="T48" fmla="*/ 270 w 270"/>
              <a:gd name="T49" fmla="*/ 105 h 105"/>
              <a:gd name="T50" fmla="*/ 270 w 270"/>
              <a:gd name="T51" fmla="*/ 2 h 105"/>
              <a:gd name="T52" fmla="*/ 255 w 270"/>
              <a:gd name="T53" fmla="*/ 0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70" h="105">
                <a:moveTo>
                  <a:pt x="255" y="0"/>
                </a:moveTo>
                <a:cubicBezTo>
                  <a:pt x="218" y="0"/>
                  <a:pt x="219" y="30"/>
                  <a:pt x="203" y="32"/>
                </a:cubicBezTo>
                <a:cubicBezTo>
                  <a:pt x="203" y="32"/>
                  <a:pt x="202" y="32"/>
                  <a:pt x="202" y="32"/>
                </a:cubicBezTo>
                <a:cubicBezTo>
                  <a:pt x="198" y="32"/>
                  <a:pt x="195" y="30"/>
                  <a:pt x="192" y="28"/>
                </a:cubicBezTo>
                <a:cubicBezTo>
                  <a:pt x="189" y="25"/>
                  <a:pt x="185" y="23"/>
                  <a:pt x="179" y="23"/>
                </a:cubicBezTo>
                <a:cubicBezTo>
                  <a:pt x="177" y="23"/>
                  <a:pt x="175" y="23"/>
                  <a:pt x="172" y="24"/>
                </a:cubicBezTo>
                <a:cubicBezTo>
                  <a:pt x="155" y="28"/>
                  <a:pt x="158" y="53"/>
                  <a:pt x="148" y="56"/>
                </a:cubicBezTo>
                <a:cubicBezTo>
                  <a:pt x="147" y="56"/>
                  <a:pt x="146" y="57"/>
                  <a:pt x="145" y="57"/>
                </a:cubicBezTo>
                <a:cubicBezTo>
                  <a:pt x="142" y="57"/>
                  <a:pt x="138" y="56"/>
                  <a:pt x="135" y="55"/>
                </a:cubicBezTo>
                <a:cubicBezTo>
                  <a:pt x="132" y="54"/>
                  <a:pt x="128" y="53"/>
                  <a:pt x="125" y="53"/>
                </a:cubicBezTo>
                <a:cubicBezTo>
                  <a:pt x="122" y="53"/>
                  <a:pt x="118" y="54"/>
                  <a:pt x="115" y="56"/>
                </a:cubicBezTo>
                <a:cubicBezTo>
                  <a:pt x="103" y="64"/>
                  <a:pt x="114" y="77"/>
                  <a:pt x="105" y="84"/>
                </a:cubicBezTo>
                <a:cubicBezTo>
                  <a:pt x="101" y="87"/>
                  <a:pt x="97" y="88"/>
                  <a:pt x="93" y="88"/>
                </a:cubicBezTo>
                <a:cubicBezTo>
                  <a:pt x="88" y="88"/>
                  <a:pt x="83" y="87"/>
                  <a:pt x="77" y="86"/>
                </a:cubicBezTo>
                <a:cubicBezTo>
                  <a:pt x="76" y="86"/>
                  <a:pt x="75" y="86"/>
                  <a:pt x="75" y="86"/>
                </a:cubicBezTo>
                <a:cubicBezTo>
                  <a:pt x="70" y="86"/>
                  <a:pt x="66" y="89"/>
                  <a:pt x="62" y="92"/>
                </a:cubicBezTo>
                <a:cubicBezTo>
                  <a:pt x="57" y="95"/>
                  <a:pt x="53" y="98"/>
                  <a:pt x="49" y="98"/>
                </a:cubicBezTo>
                <a:cubicBezTo>
                  <a:pt x="48" y="98"/>
                  <a:pt x="47" y="98"/>
                  <a:pt x="46" y="98"/>
                </a:cubicBezTo>
                <a:cubicBezTo>
                  <a:pt x="44" y="97"/>
                  <a:pt x="42" y="97"/>
                  <a:pt x="40" y="97"/>
                </a:cubicBezTo>
                <a:cubicBezTo>
                  <a:pt x="37" y="97"/>
                  <a:pt x="35" y="97"/>
                  <a:pt x="32" y="98"/>
                </a:cubicBezTo>
                <a:cubicBezTo>
                  <a:pt x="30" y="98"/>
                  <a:pt x="27" y="99"/>
                  <a:pt x="24" y="99"/>
                </a:cubicBezTo>
                <a:cubicBezTo>
                  <a:pt x="22" y="99"/>
                  <a:pt x="20" y="99"/>
                  <a:pt x="18" y="98"/>
                </a:cubicBezTo>
                <a:cubicBezTo>
                  <a:pt x="17" y="98"/>
                  <a:pt x="15" y="98"/>
                  <a:pt x="14" y="98"/>
                </a:cubicBezTo>
                <a:cubicBezTo>
                  <a:pt x="5" y="98"/>
                  <a:pt x="0" y="105"/>
                  <a:pt x="0" y="105"/>
                </a:cubicBezTo>
                <a:cubicBezTo>
                  <a:pt x="0" y="105"/>
                  <a:pt x="268" y="105"/>
                  <a:pt x="270" y="105"/>
                </a:cubicBezTo>
                <a:cubicBezTo>
                  <a:pt x="270" y="2"/>
                  <a:pt x="270" y="2"/>
                  <a:pt x="270" y="2"/>
                </a:cubicBezTo>
                <a:cubicBezTo>
                  <a:pt x="264" y="1"/>
                  <a:pt x="259" y="0"/>
                  <a:pt x="255" y="0"/>
                </a:cubicBezTo>
              </a:path>
            </a:pathLst>
          </a:custGeom>
          <a:solidFill>
            <a:srgbClr val="F9F9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7">
            <a:extLst>
              <a:ext uri="{FF2B5EF4-FFF2-40B4-BE49-F238E27FC236}">
                <a16:creationId xmlns:a16="http://schemas.microsoft.com/office/drawing/2014/main" id="{6CEDDD69-820E-49FD-9A53-82BB86057679}"/>
              </a:ext>
            </a:extLst>
          </p:cNvPr>
          <p:cNvSpPr>
            <a:spLocks/>
          </p:cNvSpPr>
          <p:nvPr/>
        </p:nvSpPr>
        <p:spPr bwMode="auto">
          <a:xfrm flipH="1">
            <a:off x="-1" y="869970"/>
            <a:ext cx="1774483" cy="689566"/>
          </a:xfrm>
          <a:custGeom>
            <a:avLst/>
            <a:gdLst>
              <a:gd name="T0" fmla="*/ 255 w 270"/>
              <a:gd name="T1" fmla="*/ 0 h 105"/>
              <a:gd name="T2" fmla="*/ 203 w 270"/>
              <a:gd name="T3" fmla="*/ 32 h 105"/>
              <a:gd name="T4" fmla="*/ 202 w 270"/>
              <a:gd name="T5" fmla="*/ 32 h 105"/>
              <a:gd name="T6" fmla="*/ 192 w 270"/>
              <a:gd name="T7" fmla="*/ 28 h 105"/>
              <a:gd name="T8" fmla="*/ 179 w 270"/>
              <a:gd name="T9" fmla="*/ 23 h 105"/>
              <a:gd name="T10" fmla="*/ 172 w 270"/>
              <a:gd name="T11" fmla="*/ 24 h 105"/>
              <a:gd name="T12" fmla="*/ 148 w 270"/>
              <a:gd name="T13" fmla="*/ 56 h 105"/>
              <a:gd name="T14" fmla="*/ 145 w 270"/>
              <a:gd name="T15" fmla="*/ 57 h 105"/>
              <a:gd name="T16" fmla="*/ 135 w 270"/>
              <a:gd name="T17" fmla="*/ 55 h 105"/>
              <a:gd name="T18" fmla="*/ 125 w 270"/>
              <a:gd name="T19" fmla="*/ 53 h 105"/>
              <a:gd name="T20" fmla="*/ 115 w 270"/>
              <a:gd name="T21" fmla="*/ 56 h 105"/>
              <a:gd name="T22" fmla="*/ 105 w 270"/>
              <a:gd name="T23" fmla="*/ 84 h 105"/>
              <a:gd name="T24" fmla="*/ 93 w 270"/>
              <a:gd name="T25" fmla="*/ 88 h 105"/>
              <a:gd name="T26" fmla="*/ 77 w 270"/>
              <a:gd name="T27" fmla="*/ 86 h 105"/>
              <a:gd name="T28" fmla="*/ 75 w 270"/>
              <a:gd name="T29" fmla="*/ 86 h 105"/>
              <a:gd name="T30" fmla="*/ 62 w 270"/>
              <a:gd name="T31" fmla="*/ 92 h 105"/>
              <a:gd name="T32" fmla="*/ 49 w 270"/>
              <a:gd name="T33" fmla="*/ 98 h 105"/>
              <a:gd name="T34" fmla="*/ 46 w 270"/>
              <a:gd name="T35" fmla="*/ 98 h 105"/>
              <a:gd name="T36" fmla="*/ 40 w 270"/>
              <a:gd name="T37" fmla="*/ 97 h 105"/>
              <a:gd name="T38" fmla="*/ 32 w 270"/>
              <a:gd name="T39" fmla="*/ 98 h 105"/>
              <a:gd name="T40" fmla="*/ 24 w 270"/>
              <a:gd name="T41" fmla="*/ 99 h 105"/>
              <a:gd name="T42" fmla="*/ 18 w 270"/>
              <a:gd name="T43" fmla="*/ 98 h 105"/>
              <a:gd name="T44" fmla="*/ 14 w 270"/>
              <a:gd name="T45" fmla="*/ 98 h 105"/>
              <a:gd name="T46" fmla="*/ 0 w 270"/>
              <a:gd name="T47" fmla="*/ 105 h 105"/>
              <a:gd name="T48" fmla="*/ 270 w 270"/>
              <a:gd name="T49" fmla="*/ 105 h 105"/>
              <a:gd name="T50" fmla="*/ 270 w 270"/>
              <a:gd name="T51" fmla="*/ 2 h 105"/>
              <a:gd name="T52" fmla="*/ 255 w 270"/>
              <a:gd name="T53" fmla="*/ 0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70" h="105">
                <a:moveTo>
                  <a:pt x="255" y="0"/>
                </a:moveTo>
                <a:cubicBezTo>
                  <a:pt x="218" y="0"/>
                  <a:pt x="219" y="30"/>
                  <a:pt x="203" y="32"/>
                </a:cubicBezTo>
                <a:cubicBezTo>
                  <a:pt x="203" y="32"/>
                  <a:pt x="202" y="32"/>
                  <a:pt x="202" y="32"/>
                </a:cubicBezTo>
                <a:cubicBezTo>
                  <a:pt x="198" y="32"/>
                  <a:pt x="195" y="30"/>
                  <a:pt x="192" y="28"/>
                </a:cubicBezTo>
                <a:cubicBezTo>
                  <a:pt x="189" y="25"/>
                  <a:pt x="185" y="23"/>
                  <a:pt x="179" y="23"/>
                </a:cubicBezTo>
                <a:cubicBezTo>
                  <a:pt x="177" y="23"/>
                  <a:pt x="175" y="23"/>
                  <a:pt x="172" y="24"/>
                </a:cubicBezTo>
                <a:cubicBezTo>
                  <a:pt x="155" y="28"/>
                  <a:pt x="158" y="53"/>
                  <a:pt x="148" y="56"/>
                </a:cubicBezTo>
                <a:cubicBezTo>
                  <a:pt x="147" y="56"/>
                  <a:pt x="146" y="57"/>
                  <a:pt x="145" y="57"/>
                </a:cubicBezTo>
                <a:cubicBezTo>
                  <a:pt x="142" y="57"/>
                  <a:pt x="138" y="56"/>
                  <a:pt x="135" y="55"/>
                </a:cubicBezTo>
                <a:cubicBezTo>
                  <a:pt x="132" y="54"/>
                  <a:pt x="128" y="53"/>
                  <a:pt x="125" y="53"/>
                </a:cubicBezTo>
                <a:cubicBezTo>
                  <a:pt x="122" y="53"/>
                  <a:pt x="118" y="54"/>
                  <a:pt x="115" y="56"/>
                </a:cubicBezTo>
                <a:cubicBezTo>
                  <a:pt x="103" y="64"/>
                  <a:pt x="114" y="77"/>
                  <a:pt x="105" y="84"/>
                </a:cubicBezTo>
                <a:cubicBezTo>
                  <a:pt x="101" y="87"/>
                  <a:pt x="97" y="88"/>
                  <a:pt x="93" y="88"/>
                </a:cubicBezTo>
                <a:cubicBezTo>
                  <a:pt x="88" y="88"/>
                  <a:pt x="83" y="87"/>
                  <a:pt x="77" y="86"/>
                </a:cubicBezTo>
                <a:cubicBezTo>
                  <a:pt x="76" y="86"/>
                  <a:pt x="75" y="86"/>
                  <a:pt x="75" y="86"/>
                </a:cubicBezTo>
                <a:cubicBezTo>
                  <a:pt x="70" y="86"/>
                  <a:pt x="66" y="89"/>
                  <a:pt x="62" y="92"/>
                </a:cubicBezTo>
                <a:cubicBezTo>
                  <a:pt x="57" y="95"/>
                  <a:pt x="53" y="98"/>
                  <a:pt x="49" y="98"/>
                </a:cubicBezTo>
                <a:cubicBezTo>
                  <a:pt x="48" y="98"/>
                  <a:pt x="47" y="98"/>
                  <a:pt x="46" y="98"/>
                </a:cubicBezTo>
                <a:cubicBezTo>
                  <a:pt x="44" y="97"/>
                  <a:pt x="42" y="97"/>
                  <a:pt x="40" y="97"/>
                </a:cubicBezTo>
                <a:cubicBezTo>
                  <a:pt x="37" y="97"/>
                  <a:pt x="35" y="97"/>
                  <a:pt x="32" y="98"/>
                </a:cubicBezTo>
                <a:cubicBezTo>
                  <a:pt x="30" y="98"/>
                  <a:pt x="27" y="99"/>
                  <a:pt x="24" y="99"/>
                </a:cubicBezTo>
                <a:cubicBezTo>
                  <a:pt x="22" y="99"/>
                  <a:pt x="20" y="99"/>
                  <a:pt x="18" y="98"/>
                </a:cubicBezTo>
                <a:cubicBezTo>
                  <a:pt x="17" y="98"/>
                  <a:pt x="15" y="98"/>
                  <a:pt x="14" y="98"/>
                </a:cubicBezTo>
                <a:cubicBezTo>
                  <a:pt x="5" y="98"/>
                  <a:pt x="0" y="105"/>
                  <a:pt x="0" y="105"/>
                </a:cubicBezTo>
                <a:cubicBezTo>
                  <a:pt x="0" y="105"/>
                  <a:pt x="268" y="105"/>
                  <a:pt x="270" y="105"/>
                </a:cubicBezTo>
                <a:cubicBezTo>
                  <a:pt x="270" y="2"/>
                  <a:pt x="270" y="2"/>
                  <a:pt x="270" y="2"/>
                </a:cubicBezTo>
                <a:cubicBezTo>
                  <a:pt x="264" y="1"/>
                  <a:pt x="259" y="0"/>
                  <a:pt x="255" y="0"/>
                </a:cubicBezTo>
              </a:path>
            </a:pathLst>
          </a:custGeom>
          <a:solidFill>
            <a:srgbClr val="F9F9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" name="Google Shape;201;p5">
            <a:extLst>
              <a:ext uri="{FF2B5EF4-FFF2-40B4-BE49-F238E27FC236}">
                <a16:creationId xmlns:a16="http://schemas.microsoft.com/office/drawing/2014/main" id="{7B34506D-222D-456C-8575-D4B33CC9BB45}"/>
              </a:ext>
            </a:extLst>
          </p:cNvPr>
          <p:cNvSpPr/>
          <p:nvPr/>
        </p:nvSpPr>
        <p:spPr>
          <a:xfrm>
            <a:off x="474470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服</a:t>
            </a:r>
            <a:endParaRPr sz="6600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201;p5">
            <a:extLst>
              <a:ext uri="{FF2B5EF4-FFF2-40B4-BE49-F238E27FC236}">
                <a16:creationId xmlns:a16="http://schemas.microsoft.com/office/drawing/2014/main" id="{FFDEAED2-425A-462E-A58C-BD471F18BA95}"/>
              </a:ext>
            </a:extLst>
          </p:cNvPr>
          <p:cNvSpPr/>
          <p:nvPr/>
        </p:nvSpPr>
        <p:spPr>
          <a:xfrm>
            <a:off x="1502431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品</a:t>
            </a:r>
            <a:endParaRPr sz="6600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201;p5">
            <a:extLst>
              <a:ext uri="{FF2B5EF4-FFF2-40B4-BE49-F238E27FC236}">
                <a16:creationId xmlns:a16="http://schemas.microsoft.com/office/drawing/2014/main" id="{7563C460-228F-494F-A25F-48A5761F431B}"/>
              </a:ext>
            </a:extLst>
          </p:cNvPr>
          <p:cNvSpPr/>
          <p:nvPr/>
        </p:nvSpPr>
        <p:spPr>
          <a:xfrm>
            <a:off x="6634527" y="218804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切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201;p5">
            <a:extLst>
              <a:ext uri="{FF2B5EF4-FFF2-40B4-BE49-F238E27FC236}">
                <a16:creationId xmlns:a16="http://schemas.microsoft.com/office/drawing/2014/main" id="{D46F6BF4-BCF9-4F85-866F-0F07AAAB101E}"/>
              </a:ext>
            </a:extLst>
          </p:cNvPr>
          <p:cNvSpPr/>
          <p:nvPr/>
        </p:nvSpPr>
        <p:spPr>
          <a:xfrm>
            <a:off x="5612487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送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201;p5">
            <a:extLst>
              <a:ext uri="{FF2B5EF4-FFF2-40B4-BE49-F238E27FC236}">
                <a16:creationId xmlns:a16="http://schemas.microsoft.com/office/drawing/2014/main" id="{E8ED9A27-83E8-40D2-B598-F6B8CA5B0706}"/>
              </a:ext>
            </a:extLst>
          </p:cNvPr>
          <p:cNvSpPr/>
          <p:nvPr/>
        </p:nvSpPr>
        <p:spPr>
          <a:xfrm>
            <a:off x="4584973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引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201;p5">
            <a:extLst>
              <a:ext uri="{FF2B5EF4-FFF2-40B4-BE49-F238E27FC236}">
                <a16:creationId xmlns:a16="http://schemas.microsoft.com/office/drawing/2014/main" id="{7AD68D71-406A-47BA-9F77-B24A55C9057D}"/>
              </a:ext>
            </a:extLst>
          </p:cNvPr>
          <p:cNvSpPr/>
          <p:nvPr/>
        </p:nvSpPr>
        <p:spPr>
          <a:xfrm>
            <a:off x="2529945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電</a:t>
            </a:r>
            <a:endParaRPr lang="ja-JP" altLang="en-US" sz="6600" b="1" dirty="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201;p5">
            <a:extLst>
              <a:ext uri="{FF2B5EF4-FFF2-40B4-BE49-F238E27FC236}">
                <a16:creationId xmlns:a16="http://schemas.microsoft.com/office/drawing/2014/main" id="{208C2554-060E-466A-83FF-5E82F62FA815}"/>
              </a:ext>
            </a:extLst>
          </p:cNvPr>
          <p:cNvSpPr/>
          <p:nvPr/>
        </p:nvSpPr>
        <p:spPr>
          <a:xfrm>
            <a:off x="3557459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別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201;p5">
            <a:extLst>
              <a:ext uri="{FF2B5EF4-FFF2-40B4-BE49-F238E27FC236}">
                <a16:creationId xmlns:a16="http://schemas.microsoft.com/office/drawing/2014/main" id="{6C1C66DB-4375-44B7-8F2C-4595BFE702CB}"/>
              </a:ext>
            </a:extLst>
          </p:cNvPr>
          <p:cNvSpPr/>
          <p:nvPr/>
        </p:nvSpPr>
        <p:spPr>
          <a:xfrm>
            <a:off x="7656567" y="213256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安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201;p5">
            <a:extLst>
              <a:ext uri="{FF2B5EF4-FFF2-40B4-BE49-F238E27FC236}">
                <a16:creationId xmlns:a16="http://schemas.microsoft.com/office/drawing/2014/main" id="{61A6EC1C-BD7E-4641-BE6A-8E92725F8080}"/>
              </a:ext>
            </a:extLst>
          </p:cNvPr>
          <p:cNvSpPr/>
          <p:nvPr/>
        </p:nvSpPr>
        <p:spPr>
          <a:xfrm>
            <a:off x="8679236" y="219684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開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201;p5">
            <a:extLst>
              <a:ext uri="{FF2B5EF4-FFF2-40B4-BE49-F238E27FC236}">
                <a16:creationId xmlns:a16="http://schemas.microsoft.com/office/drawing/2014/main" id="{D1D4FB9E-AE36-43A6-9643-2CBDCFB41C32}"/>
              </a:ext>
            </a:extLst>
          </p:cNvPr>
          <p:cNvSpPr/>
          <p:nvPr/>
        </p:nvSpPr>
        <p:spPr>
          <a:xfrm>
            <a:off x="9709699" y="211670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閉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201;p5">
            <a:extLst>
              <a:ext uri="{FF2B5EF4-FFF2-40B4-BE49-F238E27FC236}">
                <a16:creationId xmlns:a16="http://schemas.microsoft.com/office/drawing/2014/main" id="{30A3F3DC-7350-4F93-B945-494037255E7B}"/>
              </a:ext>
            </a:extLst>
          </p:cNvPr>
          <p:cNvSpPr/>
          <p:nvPr/>
        </p:nvSpPr>
        <p:spPr>
          <a:xfrm>
            <a:off x="10732691" y="219169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税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8" name="Picture 497">
            <a:extLst>
              <a:ext uri="{FF2B5EF4-FFF2-40B4-BE49-F238E27FC236}">
                <a16:creationId xmlns:a16="http://schemas.microsoft.com/office/drawing/2014/main" id="{A0F09320-BD2E-4C74-B05D-C655890496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610" b="14587"/>
          <a:stretch/>
        </p:blipFill>
        <p:spPr>
          <a:xfrm>
            <a:off x="10295792" y="5275862"/>
            <a:ext cx="1904488" cy="1582137"/>
          </a:xfrm>
          <a:prstGeom prst="rect">
            <a:avLst/>
          </a:prstGeom>
        </p:spPr>
      </p:pic>
      <p:sp>
        <p:nvSpPr>
          <p:cNvPr id="31" name="Freeform 40">
            <a:extLst>
              <a:ext uri="{FF2B5EF4-FFF2-40B4-BE49-F238E27FC236}">
                <a16:creationId xmlns:a16="http://schemas.microsoft.com/office/drawing/2014/main" id="{17B56645-3ACB-4C68-A374-8042A807C39D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11381296" y="826644"/>
            <a:ext cx="787058" cy="1065570"/>
          </a:xfrm>
          <a:custGeom>
            <a:avLst/>
            <a:gdLst>
              <a:gd name="T0" fmla="*/ 154 w 205"/>
              <a:gd name="T1" fmla="*/ 161 h 254"/>
              <a:gd name="T2" fmla="*/ 170 w 205"/>
              <a:gd name="T3" fmla="*/ 150 h 254"/>
              <a:gd name="T4" fmla="*/ 178 w 205"/>
              <a:gd name="T5" fmla="*/ 145 h 254"/>
              <a:gd name="T6" fmla="*/ 180 w 205"/>
              <a:gd name="T7" fmla="*/ 133 h 254"/>
              <a:gd name="T8" fmla="*/ 181 w 205"/>
              <a:gd name="T9" fmla="*/ 121 h 254"/>
              <a:gd name="T10" fmla="*/ 197 w 205"/>
              <a:gd name="T11" fmla="*/ 123 h 254"/>
              <a:gd name="T12" fmla="*/ 201 w 205"/>
              <a:gd name="T13" fmla="*/ 118 h 254"/>
              <a:gd name="T14" fmla="*/ 203 w 205"/>
              <a:gd name="T15" fmla="*/ 114 h 254"/>
              <a:gd name="T16" fmla="*/ 204 w 205"/>
              <a:gd name="T17" fmla="*/ 104 h 254"/>
              <a:gd name="T18" fmla="*/ 185 w 205"/>
              <a:gd name="T19" fmla="*/ 93 h 254"/>
              <a:gd name="T20" fmla="*/ 180 w 205"/>
              <a:gd name="T21" fmla="*/ 97 h 254"/>
              <a:gd name="T22" fmla="*/ 173 w 205"/>
              <a:gd name="T23" fmla="*/ 106 h 254"/>
              <a:gd name="T24" fmla="*/ 164 w 205"/>
              <a:gd name="T25" fmla="*/ 86 h 254"/>
              <a:gd name="T26" fmla="*/ 124 w 205"/>
              <a:gd name="T27" fmla="*/ 59 h 254"/>
              <a:gd name="T28" fmla="*/ 121 w 205"/>
              <a:gd name="T29" fmla="*/ 36 h 254"/>
              <a:gd name="T30" fmla="*/ 124 w 205"/>
              <a:gd name="T31" fmla="*/ 6 h 254"/>
              <a:gd name="T32" fmla="*/ 103 w 205"/>
              <a:gd name="T33" fmla="*/ 12 h 254"/>
              <a:gd name="T34" fmla="*/ 107 w 205"/>
              <a:gd name="T35" fmla="*/ 44 h 254"/>
              <a:gd name="T36" fmla="*/ 95 w 205"/>
              <a:gd name="T37" fmla="*/ 31 h 254"/>
              <a:gd name="T38" fmla="*/ 35 w 205"/>
              <a:gd name="T39" fmla="*/ 7 h 254"/>
              <a:gd name="T40" fmla="*/ 8 w 205"/>
              <a:gd name="T41" fmla="*/ 10 h 254"/>
              <a:gd name="T42" fmla="*/ 23 w 205"/>
              <a:gd name="T43" fmla="*/ 19 h 254"/>
              <a:gd name="T44" fmla="*/ 61 w 205"/>
              <a:gd name="T45" fmla="*/ 17 h 254"/>
              <a:gd name="T46" fmla="*/ 103 w 205"/>
              <a:gd name="T47" fmla="*/ 61 h 254"/>
              <a:gd name="T48" fmla="*/ 130 w 205"/>
              <a:gd name="T49" fmla="*/ 84 h 254"/>
              <a:gd name="T50" fmla="*/ 158 w 205"/>
              <a:gd name="T51" fmla="*/ 101 h 254"/>
              <a:gd name="T52" fmla="*/ 126 w 205"/>
              <a:gd name="T53" fmla="*/ 94 h 254"/>
              <a:gd name="T54" fmla="*/ 96 w 205"/>
              <a:gd name="T55" fmla="*/ 70 h 254"/>
              <a:gd name="T56" fmla="*/ 79 w 205"/>
              <a:gd name="T57" fmla="*/ 67 h 254"/>
              <a:gd name="T58" fmla="*/ 79 w 205"/>
              <a:gd name="T59" fmla="*/ 76 h 254"/>
              <a:gd name="T60" fmla="*/ 90 w 205"/>
              <a:gd name="T61" fmla="*/ 76 h 254"/>
              <a:gd name="T62" fmla="*/ 117 w 205"/>
              <a:gd name="T63" fmla="*/ 101 h 254"/>
              <a:gd name="T64" fmla="*/ 87 w 205"/>
              <a:gd name="T65" fmla="*/ 103 h 254"/>
              <a:gd name="T66" fmla="*/ 63 w 205"/>
              <a:gd name="T67" fmla="*/ 101 h 254"/>
              <a:gd name="T68" fmla="*/ 61 w 205"/>
              <a:gd name="T69" fmla="*/ 116 h 254"/>
              <a:gd name="T70" fmla="*/ 97 w 205"/>
              <a:gd name="T71" fmla="*/ 119 h 254"/>
              <a:gd name="T72" fmla="*/ 128 w 205"/>
              <a:gd name="T73" fmla="*/ 122 h 254"/>
              <a:gd name="T74" fmla="*/ 95 w 205"/>
              <a:gd name="T75" fmla="*/ 130 h 254"/>
              <a:gd name="T76" fmla="*/ 100 w 205"/>
              <a:gd name="T77" fmla="*/ 141 h 254"/>
              <a:gd name="T78" fmla="*/ 115 w 205"/>
              <a:gd name="T79" fmla="*/ 136 h 254"/>
              <a:gd name="T80" fmla="*/ 131 w 205"/>
              <a:gd name="T81" fmla="*/ 126 h 254"/>
              <a:gd name="T82" fmla="*/ 120 w 205"/>
              <a:gd name="T83" fmla="*/ 152 h 254"/>
              <a:gd name="T84" fmla="*/ 77 w 205"/>
              <a:gd name="T85" fmla="*/ 188 h 254"/>
              <a:gd name="T86" fmla="*/ 60 w 205"/>
              <a:gd name="T87" fmla="*/ 191 h 254"/>
              <a:gd name="T88" fmla="*/ 59 w 205"/>
              <a:gd name="T89" fmla="*/ 197 h 254"/>
              <a:gd name="T90" fmla="*/ 34 w 205"/>
              <a:gd name="T91" fmla="*/ 222 h 254"/>
              <a:gd name="T92" fmla="*/ 11 w 205"/>
              <a:gd name="T93" fmla="*/ 235 h 254"/>
              <a:gd name="T94" fmla="*/ 14 w 205"/>
              <a:gd name="T95" fmla="*/ 252 h 254"/>
              <a:gd name="T96" fmla="*/ 65 w 205"/>
              <a:gd name="T97" fmla="*/ 216 h 254"/>
              <a:gd name="T98" fmla="*/ 72 w 205"/>
              <a:gd name="T99" fmla="*/ 220 h 254"/>
              <a:gd name="T100" fmla="*/ 96 w 205"/>
              <a:gd name="T101" fmla="*/ 198 h 254"/>
              <a:gd name="T102" fmla="*/ 113 w 205"/>
              <a:gd name="T103" fmla="*/ 200 h 254"/>
              <a:gd name="T104" fmla="*/ 165 w 205"/>
              <a:gd name="T105" fmla="*/ 198 h 254"/>
              <a:gd name="T106" fmla="*/ 197 w 205"/>
              <a:gd name="T107" fmla="*/ 186 h 254"/>
              <a:gd name="T108" fmla="*/ 201 w 205"/>
              <a:gd name="T109" fmla="*/ 172 h 254"/>
              <a:gd name="T110" fmla="*/ 200 w 205"/>
              <a:gd name="T111" fmla="*/ 114 h 254"/>
              <a:gd name="T112" fmla="*/ 197 w 205"/>
              <a:gd name="T113" fmla="*/ 110 h 254"/>
              <a:gd name="T114" fmla="*/ 140 w 205"/>
              <a:gd name="T115" fmla="*/ 84 h 254"/>
              <a:gd name="T116" fmla="*/ 114 w 205"/>
              <a:gd name="T117" fmla="*/ 67 h 254"/>
              <a:gd name="T118" fmla="*/ 160 w 205"/>
              <a:gd name="T119" fmla="*/ 93 h 254"/>
              <a:gd name="T120" fmla="*/ 140 w 205"/>
              <a:gd name="T121" fmla="*/ 8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05" h="254">
                <a:moveTo>
                  <a:pt x="187" y="164"/>
                </a:moveTo>
                <a:cubicBezTo>
                  <a:pt x="182" y="162"/>
                  <a:pt x="167" y="162"/>
                  <a:pt x="154" y="161"/>
                </a:cubicBezTo>
                <a:cubicBezTo>
                  <a:pt x="160" y="157"/>
                  <a:pt x="166" y="152"/>
                  <a:pt x="169" y="151"/>
                </a:cubicBezTo>
                <a:cubicBezTo>
                  <a:pt x="169" y="151"/>
                  <a:pt x="169" y="150"/>
                  <a:pt x="170" y="150"/>
                </a:cubicBezTo>
                <a:cubicBezTo>
                  <a:pt x="171" y="150"/>
                  <a:pt x="172" y="149"/>
                  <a:pt x="173" y="149"/>
                </a:cubicBezTo>
                <a:cubicBezTo>
                  <a:pt x="175" y="148"/>
                  <a:pt x="177" y="147"/>
                  <a:pt x="178" y="145"/>
                </a:cubicBezTo>
                <a:cubicBezTo>
                  <a:pt x="178" y="143"/>
                  <a:pt x="177" y="141"/>
                  <a:pt x="178" y="139"/>
                </a:cubicBezTo>
                <a:cubicBezTo>
                  <a:pt x="178" y="137"/>
                  <a:pt x="179" y="135"/>
                  <a:pt x="180" y="133"/>
                </a:cubicBezTo>
                <a:cubicBezTo>
                  <a:pt x="181" y="130"/>
                  <a:pt x="180" y="127"/>
                  <a:pt x="178" y="124"/>
                </a:cubicBezTo>
                <a:cubicBezTo>
                  <a:pt x="181" y="121"/>
                  <a:pt x="181" y="121"/>
                  <a:pt x="181" y="121"/>
                </a:cubicBezTo>
                <a:cubicBezTo>
                  <a:pt x="181" y="121"/>
                  <a:pt x="189" y="128"/>
                  <a:pt x="192" y="128"/>
                </a:cubicBezTo>
                <a:cubicBezTo>
                  <a:pt x="193" y="128"/>
                  <a:pt x="195" y="126"/>
                  <a:pt x="197" y="123"/>
                </a:cubicBezTo>
                <a:cubicBezTo>
                  <a:pt x="198" y="123"/>
                  <a:pt x="199" y="124"/>
                  <a:pt x="200" y="123"/>
                </a:cubicBezTo>
                <a:cubicBezTo>
                  <a:pt x="200" y="123"/>
                  <a:pt x="201" y="120"/>
                  <a:pt x="201" y="118"/>
                </a:cubicBezTo>
                <a:cubicBezTo>
                  <a:pt x="201" y="119"/>
                  <a:pt x="201" y="119"/>
                  <a:pt x="201" y="119"/>
                </a:cubicBezTo>
                <a:cubicBezTo>
                  <a:pt x="203" y="117"/>
                  <a:pt x="203" y="114"/>
                  <a:pt x="203" y="114"/>
                </a:cubicBezTo>
                <a:cubicBezTo>
                  <a:pt x="203" y="113"/>
                  <a:pt x="203" y="113"/>
                  <a:pt x="203" y="113"/>
                </a:cubicBezTo>
                <a:cubicBezTo>
                  <a:pt x="204" y="110"/>
                  <a:pt x="205" y="106"/>
                  <a:pt x="204" y="104"/>
                </a:cubicBezTo>
                <a:cubicBezTo>
                  <a:pt x="201" y="96"/>
                  <a:pt x="195" y="88"/>
                  <a:pt x="190" y="90"/>
                </a:cubicBezTo>
                <a:cubicBezTo>
                  <a:pt x="189" y="90"/>
                  <a:pt x="187" y="92"/>
                  <a:pt x="185" y="93"/>
                </a:cubicBezTo>
                <a:cubicBezTo>
                  <a:pt x="185" y="93"/>
                  <a:pt x="185" y="92"/>
                  <a:pt x="184" y="92"/>
                </a:cubicBezTo>
                <a:cubicBezTo>
                  <a:pt x="182" y="92"/>
                  <a:pt x="180" y="97"/>
                  <a:pt x="180" y="97"/>
                </a:cubicBezTo>
                <a:cubicBezTo>
                  <a:pt x="180" y="97"/>
                  <a:pt x="180" y="98"/>
                  <a:pt x="181" y="98"/>
                </a:cubicBezTo>
                <a:cubicBezTo>
                  <a:pt x="177" y="102"/>
                  <a:pt x="173" y="106"/>
                  <a:pt x="173" y="106"/>
                </a:cubicBezTo>
                <a:cubicBezTo>
                  <a:pt x="172" y="107"/>
                  <a:pt x="172" y="107"/>
                  <a:pt x="172" y="107"/>
                </a:cubicBezTo>
                <a:cubicBezTo>
                  <a:pt x="170" y="100"/>
                  <a:pt x="168" y="93"/>
                  <a:pt x="164" y="86"/>
                </a:cubicBezTo>
                <a:cubicBezTo>
                  <a:pt x="160" y="77"/>
                  <a:pt x="154" y="69"/>
                  <a:pt x="145" y="65"/>
                </a:cubicBezTo>
                <a:cubicBezTo>
                  <a:pt x="138" y="62"/>
                  <a:pt x="131" y="61"/>
                  <a:pt x="124" y="59"/>
                </a:cubicBezTo>
                <a:cubicBezTo>
                  <a:pt x="120" y="57"/>
                  <a:pt x="117" y="55"/>
                  <a:pt x="114" y="53"/>
                </a:cubicBezTo>
                <a:cubicBezTo>
                  <a:pt x="116" y="47"/>
                  <a:pt x="119" y="41"/>
                  <a:pt x="121" y="36"/>
                </a:cubicBezTo>
                <a:cubicBezTo>
                  <a:pt x="124" y="29"/>
                  <a:pt x="127" y="22"/>
                  <a:pt x="126" y="15"/>
                </a:cubicBezTo>
                <a:cubicBezTo>
                  <a:pt x="126" y="12"/>
                  <a:pt x="125" y="9"/>
                  <a:pt x="124" y="6"/>
                </a:cubicBezTo>
                <a:cubicBezTo>
                  <a:pt x="122" y="4"/>
                  <a:pt x="119" y="3"/>
                  <a:pt x="116" y="4"/>
                </a:cubicBezTo>
                <a:cubicBezTo>
                  <a:pt x="111" y="5"/>
                  <a:pt x="108" y="12"/>
                  <a:pt x="103" y="12"/>
                </a:cubicBezTo>
                <a:cubicBezTo>
                  <a:pt x="107" y="12"/>
                  <a:pt x="113" y="14"/>
                  <a:pt x="114" y="18"/>
                </a:cubicBezTo>
                <a:cubicBezTo>
                  <a:pt x="117" y="24"/>
                  <a:pt x="109" y="38"/>
                  <a:pt x="107" y="44"/>
                </a:cubicBezTo>
                <a:cubicBezTo>
                  <a:pt x="107" y="45"/>
                  <a:pt x="107" y="45"/>
                  <a:pt x="107" y="45"/>
                </a:cubicBezTo>
                <a:cubicBezTo>
                  <a:pt x="102" y="41"/>
                  <a:pt x="98" y="36"/>
                  <a:pt x="95" y="31"/>
                </a:cubicBezTo>
                <a:cubicBezTo>
                  <a:pt x="86" y="20"/>
                  <a:pt x="77" y="9"/>
                  <a:pt x="63" y="6"/>
                </a:cubicBezTo>
                <a:cubicBezTo>
                  <a:pt x="54" y="3"/>
                  <a:pt x="45" y="6"/>
                  <a:pt x="35" y="7"/>
                </a:cubicBezTo>
                <a:cubicBezTo>
                  <a:pt x="26" y="8"/>
                  <a:pt x="15" y="7"/>
                  <a:pt x="8" y="0"/>
                </a:cubicBezTo>
                <a:cubicBezTo>
                  <a:pt x="6" y="3"/>
                  <a:pt x="7" y="7"/>
                  <a:pt x="8" y="10"/>
                </a:cubicBezTo>
                <a:cubicBezTo>
                  <a:pt x="9" y="14"/>
                  <a:pt x="12" y="17"/>
                  <a:pt x="16" y="18"/>
                </a:cubicBezTo>
                <a:cubicBezTo>
                  <a:pt x="18" y="18"/>
                  <a:pt x="20" y="18"/>
                  <a:pt x="23" y="19"/>
                </a:cubicBezTo>
                <a:cubicBezTo>
                  <a:pt x="25" y="20"/>
                  <a:pt x="27" y="22"/>
                  <a:pt x="27" y="25"/>
                </a:cubicBezTo>
                <a:cubicBezTo>
                  <a:pt x="37" y="18"/>
                  <a:pt x="49" y="14"/>
                  <a:pt x="61" y="17"/>
                </a:cubicBezTo>
                <a:cubicBezTo>
                  <a:pt x="73" y="19"/>
                  <a:pt x="83" y="27"/>
                  <a:pt x="90" y="37"/>
                </a:cubicBezTo>
                <a:cubicBezTo>
                  <a:pt x="95" y="45"/>
                  <a:pt x="97" y="54"/>
                  <a:pt x="103" y="61"/>
                </a:cubicBezTo>
                <a:cubicBezTo>
                  <a:pt x="103" y="64"/>
                  <a:pt x="104" y="67"/>
                  <a:pt x="106" y="70"/>
                </a:cubicBezTo>
                <a:cubicBezTo>
                  <a:pt x="110" y="79"/>
                  <a:pt x="121" y="82"/>
                  <a:pt x="130" y="84"/>
                </a:cubicBezTo>
                <a:cubicBezTo>
                  <a:pt x="140" y="86"/>
                  <a:pt x="150" y="89"/>
                  <a:pt x="155" y="97"/>
                </a:cubicBezTo>
                <a:cubicBezTo>
                  <a:pt x="156" y="98"/>
                  <a:pt x="157" y="100"/>
                  <a:pt x="158" y="101"/>
                </a:cubicBezTo>
                <a:cubicBezTo>
                  <a:pt x="155" y="100"/>
                  <a:pt x="151" y="100"/>
                  <a:pt x="147" y="101"/>
                </a:cubicBezTo>
                <a:cubicBezTo>
                  <a:pt x="126" y="94"/>
                  <a:pt x="126" y="94"/>
                  <a:pt x="126" y="94"/>
                </a:cubicBezTo>
                <a:cubicBezTo>
                  <a:pt x="126" y="94"/>
                  <a:pt x="122" y="86"/>
                  <a:pt x="111" y="83"/>
                </a:cubicBezTo>
                <a:cubicBezTo>
                  <a:pt x="99" y="79"/>
                  <a:pt x="96" y="70"/>
                  <a:pt x="96" y="70"/>
                </a:cubicBezTo>
                <a:cubicBezTo>
                  <a:pt x="96" y="70"/>
                  <a:pt x="93" y="62"/>
                  <a:pt x="91" y="63"/>
                </a:cubicBezTo>
                <a:cubicBezTo>
                  <a:pt x="90" y="64"/>
                  <a:pt x="79" y="64"/>
                  <a:pt x="79" y="67"/>
                </a:cubicBezTo>
                <a:cubicBezTo>
                  <a:pt x="79" y="69"/>
                  <a:pt x="81" y="70"/>
                  <a:pt x="81" y="70"/>
                </a:cubicBezTo>
                <a:cubicBezTo>
                  <a:pt x="79" y="76"/>
                  <a:pt x="79" y="76"/>
                  <a:pt x="79" y="76"/>
                </a:cubicBezTo>
                <a:cubicBezTo>
                  <a:pt x="85" y="76"/>
                  <a:pt x="85" y="76"/>
                  <a:pt x="85" y="76"/>
                </a:cubicBezTo>
                <a:cubicBezTo>
                  <a:pt x="90" y="76"/>
                  <a:pt x="90" y="76"/>
                  <a:pt x="90" y="76"/>
                </a:cubicBezTo>
                <a:cubicBezTo>
                  <a:pt x="93" y="79"/>
                  <a:pt x="96" y="84"/>
                  <a:pt x="99" y="87"/>
                </a:cubicBezTo>
                <a:cubicBezTo>
                  <a:pt x="105" y="92"/>
                  <a:pt x="107" y="100"/>
                  <a:pt x="117" y="101"/>
                </a:cubicBezTo>
                <a:cubicBezTo>
                  <a:pt x="118" y="102"/>
                  <a:pt x="118" y="102"/>
                  <a:pt x="118" y="102"/>
                </a:cubicBezTo>
                <a:cubicBezTo>
                  <a:pt x="113" y="102"/>
                  <a:pt x="93" y="103"/>
                  <a:pt x="87" y="103"/>
                </a:cubicBezTo>
                <a:cubicBezTo>
                  <a:pt x="81" y="103"/>
                  <a:pt x="73" y="103"/>
                  <a:pt x="73" y="103"/>
                </a:cubicBezTo>
                <a:cubicBezTo>
                  <a:pt x="73" y="103"/>
                  <a:pt x="69" y="100"/>
                  <a:pt x="63" y="101"/>
                </a:cubicBezTo>
                <a:cubicBezTo>
                  <a:pt x="57" y="102"/>
                  <a:pt x="63" y="107"/>
                  <a:pt x="63" y="107"/>
                </a:cubicBezTo>
                <a:cubicBezTo>
                  <a:pt x="63" y="107"/>
                  <a:pt x="59" y="113"/>
                  <a:pt x="61" y="116"/>
                </a:cubicBezTo>
                <a:cubicBezTo>
                  <a:pt x="62" y="119"/>
                  <a:pt x="76" y="113"/>
                  <a:pt x="76" y="113"/>
                </a:cubicBezTo>
                <a:cubicBezTo>
                  <a:pt x="76" y="113"/>
                  <a:pt x="88" y="116"/>
                  <a:pt x="97" y="119"/>
                </a:cubicBezTo>
                <a:cubicBezTo>
                  <a:pt x="107" y="122"/>
                  <a:pt x="117" y="113"/>
                  <a:pt x="117" y="113"/>
                </a:cubicBezTo>
                <a:cubicBezTo>
                  <a:pt x="128" y="122"/>
                  <a:pt x="128" y="122"/>
                  <a:pt x="128" y="122"/>
                </a:cubicBezTo>
                <a:cubicBezTo>
                  <a:pt x="126" y="123"/>
                  <a:pt x="125" y="125"/>
                  <a:pt x="123" y="126"/>
                </a:cubicBezTo>
                <a:cubicBezTo>
                  <a:pt x="115" y="132"/>
                  <a:pt x="104" y="134"/>
                  <a:pt x="95" y="130"/>
                </a:cubicBezTo>
                <a:cubicBezTo>
                  <a:pt x="96" y="133"/>
                  <a:pt x="97" y="136"/>
                  <a:pt x="98" y="138"/>
                </a:cubicBezTo>
                <a:cubicBezTo>
                  <a:pt x="98" y="140"/>
                  <a:pt x="99" y="141"/>
                  <a:pt x="100" y="141"/>
                </a:cubicBezTo>
                <a:cubicBezTo>
                  <a:pt x="101" y="142"/>
                  <a:pt x="102" y="141"/>
                  <a:pt x="103" y="141"/>
                </a:cubicBezTo>
                <a:cubicBezTo>
                  <a:pt x="107" y="140"/>
                  <a:pt x="111" y="138"/>
                  <a:pt x="115" y="136"/>
                </a:cubicBezTo>
                <a:cubicBezTo>
                  <a:pt x="120" y="135"/>
                  <a:pt x="125" y="133"/>
                  <a:pt x="129" y="129"/>
                </a:cubicBezTo>
                <a:cubicBezTo>
                  <a:pt x="130" y="128"/>
                  <a:pt x="130" y="127"/>
                  <a:pt x="131" y="126"/>
                </a:cubicBezTo>
                <a:cubicBezTo>
                  <a:pt x="134" y="128"/>
                  <a:pt x="134" y="128"/>
                  <a:pt x="134" y="128"/>
                </a:cubicBezTo>
                <a:cubicBezTo>
                  <a:pt x="131" y="136"/>
                  <a:pt x="120" y="152"/>
                  <a:pt x="120" y="152"/>
                </a:cubicBezTo>
                <a:cubicBezTo>
                  <a:pt x="120" y="152"/>
                  <a:pt x="103" y="151"/>
                  <a:pt x="96" y="158"/>
                </a:cubicBezTo>
                <a:cubicBezTo>
                  <a:pt x="90" y="164"/>
                  <a:pt x="85" y="179"/>
                  <a:pt x="77" y="188"/>
                </a:cubicBezTo>
                <a:cubicBezTo>
                  <a:pt x="74" y="190"/>
                  <a:pt x="71" y="190"/>
                  <a:pt x="67" y="190"/>
                </a:cubicBezTo>
                <a:cubicBezTo>
                  <a:pt x="65" y="190"/>
                  <a:pt x="62" y="189"/>
                  <a:pt x="60" y="191"/>
                </a:cubicBezTo>
                <a:cubicBezTo>
                  <a:pt x="59" y="192"/>
                  <a:pt x="58" y="193"/>
                  <a:pt x="58" y="195"/>
                </a:cubicBezTo>
                <a:cubicBezTo>
                  <a:pt x="58" y="196"/>
                  <a:pt x="59" y="197"/>
                  <a:pt x="59" y="197"/>
                </a:cubicBezTo>
                <a:cubicBezTo>
                  <a:pt x="56" y="197"/>
                  <a:pt x="53" y="198"/>
                  <a:pt x="51" y="202"/>
                </a:cubicBezTo>
                <a:cubicBezTo>
                  <a:pt x="45" y="211"/>
                  <a:pt x="45" y="217"/>
                  <a:pt x="34" y="222"/>
                </a:cubicBezTo>
                <a:cubicBezTo>
                  <a:pt x="23" y="227"/>
                  <a:pt x="22" y="218"/>
                  <a:pt x="17" y="222"/>
                </a:cubicBezTo>
                <a:cubicBezTo>
                  <a:pt x="13" y="226"/>
                  <a:pt x="14" y="233"/>
                  <a:pt x="11" y="235"/>
                </a:cubicBezTo>
                <a:cubicBezTo>
                  <a:pt x="7" y="238"/>
                  <a:pt x="0" y="241"/>
                  <a:pt x="2" y="246"/>
                </a:cubicBezTo>
                <a:cubicBezTo>
                  <a:pt x="3" y="250"/>
                  <a:pt x="12" y="254"/>
                  <a:pt x="14" y="252"/>
                </a:cubicBezTo>
                <a:cubicBezTo>
                  <a:pt x="16" y="250"/>
                  <a:pt x="11" y="246"/>
                  <a:pt x="11" y="246"/>
                </a:cubicBezTo>
                <a:cubicBezTo>
                  <a:pt x="65" y="216"/>
                  <a:pt x="65" y="216"/>
                  <a:pt x="65" y="216"/>
                </a:cubicBezTo>
                <a:cubicBezTo>
                  <a:pt x="65" y="217"/>
                  <a:pt x="66" y="219"/>
                  <a:pt x="67" y="220"/>
                </a:cubicBezTo>
                <a:cubicBezTo>
                  <a:pt x="69" y="221"/>
                  <a:pt x="70" y="221"/>
                  <a:pt x="72" y="220"/>
                </a:cubicBezTo>
                <a:cubicBezTo>
                  <a:pt x="73" y="220"/>
                  <a:pt x="75" y="218"/>
                  <a:pt x="76" y="217"/>
                </a:cubicBezTo>
                <a:cubicBezTo>
                  <a:pt x="82" y="211"/>
                  <a:pt x="89" y="205"/>
                  <a:pt x="96" y="198"/>
                </a:cubicBezTo>
                <a:cubicBezTo>
                  <a:pt x="98" y="197"/>
                  <a:pt x="98" y="197"/>
                  <a:pt x="98" y="197"/>
                </a:cubicBezTo>
                <a:cubicBezTo>
                  <a:pt x="100" y="203"/>
                  <a:pt x="111" y="203"/>
                  <a:pt x="113" y="200"/>
                </a:cubicBezTo>
                <a:cubicBezTo>
                  <a:pt x="116" y="197"/>
                  <a:pt x="123" y="189"/>
                  <a:pt x="132" y="189"/>
                </a:cubicBezTo>
                <a:cubicBezTo>
                  <a:pt x="141" y="188"/>
                  <a:pt x="158" y="198"/>
                  <a:pt x="165" y="198"/>
                </a:cubicBezTo>
                <a:cubicBezTo>
                  <a:pt x="169" y="197"/>
                  <a:pt x="185" y="189"/>
                  <a:pt x="193" y="184"/>
                </a:cubicBezTo>
                <a:cubicBezTo>
                  <a:pt x="194" y="185"/>
                  <a:pt x="196" y="186"/>
                  <a:pt x="197" y="186"/>
                </a:cubicBezTo>
                <a:cubicBezTo>
                  <a:pt x="200" y="185"/>
                  <a:pt x="203" y="184"/>
                  <a:pt x="204" y="181"/>
                </a:cubicBezTo>
                <a:cubicBezTo>
                  <a:pt x="204" y="178"/>
                  <a:pt x="203" y="175"/>
                  <a:pt x="201" y="172"/>
                </a:cubicBezTo>
                <a:cubicBezTo>
                  <a:pt x="198" y="168"/>
                  <a:pt x="193" y="165"/>
                  <a:pt x="187" y="164"/>
                </a:cubicBezTo>
                <a:close/>
                <a:moveTo>
                  <a:pt x="200" y="114"/>
                </a:moveTo>
                <a:cubicBezTo>
                  <a:pt x="200" y="115"/>
                  <a:pt x="200" y="116"/>
                  <a:pt x="200" y="116"/>
                </a:cubicBezTo>
                <a:cubicBezTo>
                  <a:pt x="200" y="116"/>
                  <a:pt x="197" y="114"/>
                  <a:pt x="197" y="110"/>
                </a:cubicBezTo>
                <a:cubicBezTo>
                  <a:pt x="197" y="110"/>
                  <a:pt x="200" y="112"/>
                  <a:pt x="200" y="114"/>
                </a:cubicBezTo>
                <a:close/>
                <a:moveTo>
                  <a:pt x="140" y="84"/>
                </a:moveTo>
                <a:cubicBezTo>
                  <a:pt x="133" y="82"/>
                  <a:pt x="125" y="81"/>
                  <a:pt x="119" y="76"/>
                </a:cubicBezTo>
                <a:cubicBezTo>
                  <a:pt x="117" y="74"/>
                  <a:pt x="115" y="71"/>
                  <a:pt x="114" y="67"/>
                </a:cubicBezTo>
                <a:cubicBezTo>
                  <a:pt x="121" y="70"/>
                  <a:pt x="128" y="71"/>
                  <a:pt x="135" y="73"/>
                </a:cubicBezTo>
                <a:cubicBezTo>
                  <a:pt x="146" y="76"/>
                  <a:pt x="158" y="82"/>
                  <a:pt x="160" y="93"/>
                </a:cubicBezTo>
                <a:cubicBezTo>
                  <a:pt x="160" y="94"/>
                  <a:pt x="160" y="96"/>
                  <a:pt x="160" y="97"/>
                </a:cubicBezTo>
                <a:cubicBezTo>
                  <a:pt x="155" y="91"/>
                  <a:pt x="148" y="86"/>
                  <a:pt x="140" y="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0C8FB9-2F9D-48FA-8110-FB350205C8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077" y="1770090"/>
            <a:ext cx="3838264" cy="3838264"/>
          </a:xfrm>
          <a:prstGeom prst="rect">
            <a:avLst/>
          </a:prstGeom>
        </p:spPr>
      </p:pic>
      <p:sp>
        <p:nvSpPr>
          <p:cNvPr id="391" name="Google Shape;130;p2">
            <a:extLst>
              <a:ext uri="{FF2B5EF4-FFF2-40B4-BE49-F238E27FC236}">
                <a16:creationId xmlns:a16="http://schemas.microsoft.com/office/drawing/2014/main" id="{4E071DE6-B1BB-4CAD-B95D-0E1190302ADC}"/>
              </a:ext>
            </a:extLst>
          </p:cNvPr>
          <p:cNvSpPr/>
          <p:nvPr/>
        </p:nvSpPr>
        <p:spPr>
          <a:xfrm>
            <a:off x="470129" y="1566042"/>
            <a:ext cx="4228689" cy="4231955"/>
          </a:xfrm>
          <a:prstGeom prst="frame">
            <a:avLst>
              <a:gd name="adj1" fmla="val 443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Freeform 40">
            <a:extLst>
              <a:ext uri="{FF2B5EF4-FFF2-40B4-BE49-F238E27FC236}">
                <a16:creationId xmlns:a16="http://schemas.microsoft.com/office/drawing/2014/main" id="{07F66DDB-9E8F-419B-BA82-84D6C144D253}"/>
              </a:ext>
            </a:extLst>
          </p:cNvPr>
          <p:cNvSpPr>
            <a:spLocks noEditPoints="1"/>
          </p:cNvSpPr>
          <p:nvPr/>
        </p:nvSpPr>
        <p:spPr bwMode="auto">
          <a:xfrm>
            <a:off x="-2845" y="861757"/>
            <a:ext cx="860337" cy="1065570"/>
          </a:xfrm>
          <a:custGeom>
            <a:avLst/>
            <a:gdLst>
              <a:gd name="T0" fmla="*/ 154 w 205"/>
              <a:gd name="T1" fmla="*/ 161 h 254"/>
              <a:gd name="T2" fmla="*/ 170 w 205"/>
              <a:gd name="T3" fmla="*/ 150 h 254"/>
              <a:gd name="T4" fmla="*/ 178 w 205"/>
              <a:gd name="T5" fmla="*/ 145 h 254"/>
              <a:gd name="T6" fmla="*/ 180 w 205"/>
              <a:gd name="T7" fmla="*/ 133 h 254"/>
              <a:gd name="T8" fmla="*/ 181 w 205"/>
              <a:gd name="T9" fmla="*/ 121 h 254"/>
              <a:gd name="T10" fmla="*/ 197 w 205"/>
              <a:gd name="T11" fmla="*/ 123 h 254"/>
              <a:gd name="T12" fmla="*/ 201 w 205"/>
              <a:gd name="T13" fmla="*/ 118 h 254"/>
              <a:gd name="T14" fmla="*/ 203 w 205"/>
              <a:gd name="T15" fmla="*/ 114 h 254"/>
              <a:gd name="T16" fmla="*/ 204 w 205"/>
              <a:gd name="T17" fmla="*/ 104 h 254"/>
              <a:gd name="T18" fmla="*/ 185 w 205"/>
              <a:gd name="T19" fmla="*/ 93 h 254"/>
              <a:gd name="T20" fmla="*/ 180 w 205"/>
              <a:gd name="T21" fmla="*/ 97 h 254"/>
              <a:gd name="T22" fmla="*/ 173 w 205"/>
              <a:gd name="T23" fmla="*/ 106 h 254"/>
              <a:gd name="T24" fmla="*/ 164 w 205"/>
              <a:gd name="T25" fmla="*/ 86 h 254"/>
              <a:gd name="T26" fmla="*/ 124 w 205"/>
              <a:gd name="T27" fmla="*/ 59 h 254"/>
              <a:gd name="T28" fmla="*/ 121 w 205"/>
              <a:gd name="T29" fmla="*/ 36 h 254"/>
              <a:gd name="T30" fmla="*/ 124 w 205"/>
              <a:gd name="T31" fmla="*/ 6 h 254"/>
              <a:gd name="T32" fmla="*/ 103 w 205"/>
              <a:gd name="T33" fmla="*/ 12 h 254"/>
              <a:gd name="T34" fmla="*/ 107 w 205"/>
              <a:gd name="T35" fmla="*/ 44 h 254"/>
              <a:gd name="T36" fmla="*/ 95 w 205"/>
              <a:gd name="T37" fmla="*/ 31 h 254"/>
              <a:gd name="T38" fmla="*/ 35 w 205"/>
              <a:gd name="T39" fmla="*/ 7 h 254"/>
              <a:gd name="T40" fmla="*/ 8 w 205"/>
              <a:gd name="T41" fmla="*/ 10 h 254"/>
              <a:gd name="T42" fmla="*/ 23 w 205"/>
              <a:gd name="T43" fmla="*/ 19 h 254"/>
              <a:gd name="T44" fmla="*/ 61 w 205"/>
              <a:gd name="T45" fmla="*/ 17 h 254"/>
              <a:gd name="T46" fmla="*/ 103 w 205"/>
              <a:gd name="T47" fmla="*/ 61 h 254"/>
              <a:gd name="T48" fmla="*/ 130 w 205"/>
              <a:gd name="T49" fmla="*/ 84 h 254"/>
              <a:gd name="T50" fmla="*/ 158 w 205"/>
              <a:gd name="T51" fmla="*/ 101 h 254"/>
              <a:gd name="T52" fmla="*/ 126 w 205"/>
              <a:gd name="T53" fmla="*/ 94 h 254"/>
              <a:gd name="T54" fmla="*/ 96 w 205"/>
              <a:gd name="T55" fmla="*/ 70 h 254"/>
              <a:gd name="T56" fmla="*/ 79 w 205"/>
              <a:gd name="T57" fmla="*/ 67 h 254"/>
              <a:gd name="T58" fmla="*/ 79 w 205"/>
              <a:gd name="T59" fmla="*/ 76 h 254"/>
              <a:gd name="T60" fmla="*/ 90 w 205"/>
              <a:gd name="T61" fmla="*/ 76 h 254"/>
              <a:gd name="T62" fmla="*/ 117 w 205"/>
              <a:gd name="T63" fmla="*/ 101 h 254"/>
              <a:gd name="T64" fmla="*/ 87 w 205"/>
              <a:gd name="T65" fmla="*/ 103 h 254"/>
              <a:gd name="T66" fmla="*/ 63 w 205"/>
              <a:gd name="T67" fmla="*/ 101 h 254"/>
              <a:gd name="T68" fmla="*/ 61 w 205"/>
              <a:gd name="T69" fmla="*/ 116 h 254"/>
              <a:gd name="T70" fmla="*/ 97 w 205"/>
              <a:gd name="T71" fmla="*/ 119 h 254"/>
              <a:gd name="T72" fmla="*/ 128 w 205"/>
              <a:gd name="T73" fmla="*/ 122 h 254"/>
              <a:gd name="T74" fmla="*/ 95 w 205"/>
              <a:gd name="T75" fmla="*/ 130 h 254"/>
              <a:gd name="T76" fmla="*/ 100 w 205"/>
              <a:gd name="T77" fmla="*/ 141 h 254"/>
              <a:gd name="T78" fmla="*/ 115 w 205"/>
              <a:gd name="T79" fmla="*/ 136 h 254"/>
              <a:gd name="T80" fmla="*/ 131 w 205"/>
              <a:gd name="T81" fmla="*/ 126 h 254"/>
              <a:gd name="T82" fmla="*/ 120 w 205"/>
              <a:gd name="T83" fmla="*/ 152 h 254"/>
              <a:gd name="T84" fmla="*/ 77 w 205"/>
              <a:gd name="T85" fmla="*/ 188 h 254"/>
              <a:gd name="T86" fmla="*/ 60 w 205"/>
              <a:gd name="T87" fmla="*/ 191 h 254"/>
              <a:gd name="T88" fmla="*/ 59 w 205"/>
              <a:gd name="T89" fmla="*/ 197 h 254"/>
              <a:gd name="T90" fmla="*/ 34 w 205"/>
              <a:gd name="T91" fmla="*/ 222 h 254"/>
              <a:gd name="T92" fmla="*/ 11 w 205"/>
              <a:gd name="T93" fmla="*/ 235 h 254"/>
              <a:gd name="T94" fmla="*/ 14 w 205"/>
              <a:gd name="T95" fmla="*/ 252 h 254"/>
              <a:gd name="T96" fmla="*/ 65 w 205"/>
              <a:gd name="T97" fmla="*/ 216 h 254"/>
              <a:gd name="T98" fmla="*/ 72 w 205"/>
              <a:gd name="T99" fmla="*/ 220 h 254"/>
              <a:gd name="T100" fmla="*/ 96 w 205"/>
              <a:gd name="T101" fmla="*/ 198 h 254"/>
              <a:gd name="T102" fmla="*/ 113 w 205"/>
              <a:gd name="T103" fmla="*/ 200 h 254"/>
              <a:gd name="T104" fmla="*/ 165 w 205"/>
              <a:gd name="T105" fmla="*/ 198 h 254"/>
              <a:gd name="T106" fmla="*/ 197 w 205"/>
              <a:gd name="T107" fmla="*/ 186 h 254"/>
              <a:gd name="T108" fmla="*/ 201 w 205"/>
              <a:gd name="T109" fmla="*/ 172 h 254"/>
              <a:gd name="T110" fmla="*/ 200 w 205"/>
              <a:gd name="T111" fmla="*/ 114 h 254"/>
              <a:gd name="T112" fmla="*/ 197 w 205"/>
              <a:gd name="T113" fmla="*/ 110 h 254"/>
              <a:gd name="T114" fmla="*/ 140 w 205"/>
              <a:gd name="T115" fmla="*/ 84 h 254"/>
              <a:gd name="T116" fmla="*/ 114 w 205"/>
              <a:gd name="T117" fmla="*/ 67 h 254"/>
              <a:gd name="T118" fmla="*/ 160 w 205"/>
              <a:gd name="T119" fmla="*/ 93 h 254"/>
              <a:gd name="T120" fmla="*/ 140 w 205"/>
              <a:gd name="T121" fmla="*/ 8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05" h="254">
                <a:moveTo>
                  <a:pt x="187" y="164"/>
                </a:moveTo>
                <a:cubicBezTo>
                  <a:pt x="182" y="162"/>
                  <a:pt x="167" y="162"/>
                  <a:pt x="154" y="161"/>
                </a:cubicBezTo>
                <a:cubicBezTo>
                  <a:pt x="160" y="157"/>
                  <a:pt x="166" y="152"/>
                  <a:pt x="169" y="151"/>
                </a:cubicBezTo>
                <a:cubicBezTo>
                  <a:pt x="169" y="151"/>
                  <a:pt x="169" y="150"/>
                  <a:pt x="170" y="150"/>
                </a:cubicBezTo>
                <a:cubicBezTo>
                  <a:pt x="171" y="150"/>
                  <a:pt x="172" y="149"/>
                  <a:pt x="173" y="149"/>
                </a:cubicBezTo>
                <a:cubicBezTo>
                  <a:pt x="175" y="148"/>
                  <a:pt x="177" y="147"/>
                  <a:pt x="178" y="145"/>
                </a:cubicBezTo>
                <a:cubicBezTo>
                  <a:pt x="178" y="143"/>
                  <a:pt x="177" y="141"/>
                  <a:pt x="178" y="139"/>
                </a:cubicBezTo>
                <a:cubicBezTo>
                  <a:pt x="178" y="137"/>
                  <a:pt x="179" y="135"/>
                  <a:pt x="180" y="133"/>
                </a:cubicBezTo>
                <a:cubicBezTo>
                  <a:pt x="181" y="130"/>
                  <a:pt x="180" y="127"/>
                  <a:pt x="178" y="124"/>
                </a:cubicBezTo>
                <a:cubicBezTo>
                  <a:pt x="181" y="121"/>
                  <a:pt x="181" y="121"/>
                  <a:pt x="181" y="121"/>
                </a:cubicBezTo>
                <a:cubicBezTo>
                  <a:pt x="181" y="121"/>
                  <a:pt x="189" y="128"/>
                  <a:pt x="192" y="128"/>
                </a:cubicBezTo>
                <a:cubicBezTo>
                  <a:pt x="193" y="128"/>
                  <a:pt x="195" y="126"/>
                  <a:pt x="197" y="123"/>
                </a:cubicBezTo>
                <a:cubicBezTo>
                  <a:pt x="198" y="123"/>
                  <a:pt x="199" y="124"/>
                  <a:pt x="200" y="123"/>
                </a:cubicBezTo>
                <a:cubicBezTo>
                  <a:pt x="200" y="123"/>
                  <a:pt x="201" y="120"/>
                  <a:pt x="201" y="118"/>
                </a:cubicBezTo>
                <a:cubicBezTo>
                  <a:pt x="201" y="119"/>
                  <a:pt x="201" y="119"/>
                  <a:pt x="201" y="119"/>
                </a:cubicBezTo>
                <a:cubicBezTo>
                  <a:pt x="203" y="117"/>
                  <a:pt x="203" y="114"/>
                  <a:pt x="203" y="114"/>
                </a:cubicBezTo>
                <a:cubicBezTo>
                  <a:pt x="203" y="113"/>
                  <a:pt x="203" y="113"/>
                  <a:pt x="203" y="113"/>
                </a:cubicBezTo>
                <a:cubicBezTo>
                  <a:pt x="204" y="110"/>
                  <a:pt x="205" y="106"/>
                  <a:pt x="204" y="104"/>
                </a:cubicBezTo>
                <a:cubicBezTo>
                  <a:pt x="201" y="96"/>
                  <a:pt x="195" y="88"/>
                  <a:pt x="190" y="90"/>
                </a:cubicBezTo>
                <a:cubicBezTo>
                  <a:pt x="189" y="90"/>
                  <a:pt x="187" y="92"/>
                  <a:pt x="185" y="93"/>
                </a:cubicBezTo>
                <a:cubicBezTo>
                  <a:pt x="185" y="93"/>
                  <a:pt x="185" y="92"/>
                  <a:pt x="184" y="92"/>
                </a:cubicBezTo>
                <a:cubicBezTo>
                  <a:pt x="182" y="92"/>
                  <a:pt x="180" y="97"/>
                  <a:pt x="180" y="97"/>
                </a:cubicBezTo>
                <a:cubicBezTo>
                  <a:pt x="180" y="97"/>
                  <a:pt x="180" y="98"/>
                  <a:pt x="181" y="98"/>
                </a:cubicBezTo>
                <a:cubicBezTo>
                  <a:pt x="177" y="102"/>
                  <a:pt x="173" y="106"/>
                  <a:pt x="173" y="106"/>
                </a:cubicBezTo>
                <a:cubicBezTo>
                  <a:pt x="172" y="107"/>
                  <a:pt x="172" y="107"/>
                  <a:pt x="172" y="107"/>
                </a:cubicBezTo>
                <a:cubicBezTo>
                  <a:pt x="170" y="100"/>
                  <a:pt x="168" y="93"/>
                  <a:pt x="164" y="86"/>
                </a:cubicBezTo>
                <a:cubicBezTo>
                  <a:pt x="160" y="77"/>
                  <a:pt x="154" y="69"/>
                  <a:pt x="145" y="65"/>
                </a:cubicBezTo>
                <a:cubicBezTo>
                  <a:pt x="138" y="62"/>
                  <a:pt x="131" y="61"/>
                  <a:pt x="124" y="59"/>
                </a:cubicBezTo>
                <a:cubicBezTo>
                  <a:pt x="120" y="57"/>
                  <a:pt x="117" y="55"/>
                  <a:pt x="114" y="53"/>
                </a:cubicBezTo>
                <a:cubicBezTo>
                  <a:pt x="116" y="47"/>
                  <a:pt x="119" y="41"/>
                  <a:pt x="121" y="36"/>
                </a:cubicBezTo>
                <a:cubicBezTo>
                  <a:pt x="124" y="29"/>
                  <a:pt x="127" y="22"/>
                  <a:pt x="126" y="15"/>
                </a:cubicBezTo>
                <a:cubicBezTo>
                  <a:pt x="126" y="12"/>
                  <a:pt x="125" y="9"/>
                  <a:pt x="124" y="6"/>
                </a:cubicBezTo>
                <a:cubicBezTo>
                  <a:pt x="122" y="4"/>
                  <a:pt x="119" y="3"/>
                  <a:pt x="116" y="4"/>
                </a:cubicBezTo>
                <a:cubicBezTo>
                  <a:pt x="111" y="5"/>
                  <a:pt x="108" y="12"/>
                  <a:pt x="103" y="12"/>
                </a:cubicBezTo>
                <a:cubicBezTo>
                  <a:pt x="107" y="12"/>
                  <a:pt x="113" y="14"/>
                  <a:pt x="114" y="18"/>
                </a:cubicBezTo>
                <a:cubicBezTo>
                  <a:pt x="117" y="24"/>
                  <a:pt x="109" y="38"/>
                  <a:pt x="107" y="44"/>
                </a:cubicBezTo>
                <a:cubicBezTo>
                  <a:pt x="107" y="45"/>
                  <a:pt x="107" y="45"/>
                  <a:pt x="107" y="45"/>
                </a:cubicBezTo>
                <a:cubicBezTo>
                  <a:pt x="102" y="41"/>
                  <a:pt x="98" y="36"/>
                  <a:pt x="95" y="31"/>
                </a:cubicBezTo>
                <a:cubicBezTo>
                  <a:pt x="86" y="20"/>
                  <a:pt x="77" y="9"/>
                  <a:pt x="63" y="6"/>
                </a:cubicBezTo>
                <a:cubicBezTo>
                  <a:pt x="54" y="3"/>
                  <a:pt x="45" y="6"/>
                  <a:pt x="35" y="7"/>
                </a:cubicBezTo>
                <a:cubicBezTo>
                  <a:pt x="26" y="8"/>
                  <a:pt x="15" y="7"/>
                  <a:pt x="8" y="0"/>
                </a:cubicBezTo>
                <a:cubicBezTo>
                  <a:pt x="6" y="3"/>
                  <a:pt x="7" y="7"/>
                  <a:pt x="8" y="10"/>
                </a:cubicBezTo>
                <a:cubicBezTo>
                  <a:pt x="9" y="14"/>
                  <a:pt x="12" y="17"/>
                  <a:pt x="16" y="18"/>
                </a:cubicBezTo>
                <a:cubicBezTo>
                  <a:pt x="18" y="18"/>
                  <a:pt x="20" y="18"/>
                  <a:pt x="23" y="19"/>
                </a:cubicBezTo>
                <a:cubicBezTo>
                  <a:pt x="25" y="20"/>
                  <a:pt x="27" y="22"/>
                  <a:pt x="27" y="25"/>
                </a:cubicBezTo>
                <a:cubicBezTo>
                  <a:pt x="37" y="18"/>
                  <a:pt x="49" y="14"/>
                  <a:pt x="61" y="17"/>
                </a:cubicBezTo>
                <a:cubicBezTo>
                  <a:pt x="73" y="19"/>
                  <a:pt x="83" y="27"/>
                  <a:pt x="90" y="37"/>
                </a:cubicBezTo>
                <a:cubicBezTo>
                  <a:pt x="95" y="45"/>
                  <a:pt x="97" y="54"/>
                  <a:pt x="103" y="61"/>
                </a:cubicBezTo>
                <a:cubicBezTo>
                  <a:pt x="103" y="64"/>
                  <a:pt x="104" y="67"/>
                  <a:pt x="106" y="70"/>
                </a:cubicBezTo>
                <a:cubicBezTo>
                  <a:pt x="110" y="79"/>
                  <a:pt x="121" y="82"/>
                  <a:pt x="130" y="84"/>
                </a:cubicBezTo>
                <a:cubicBezTo>
                  <a:pt x="140" y="86"/>
                  <a:pt x="150" y="89"/>
                  <a:pt x="155" y="97"/>
                </a:cubicBezTo>
                <a:cubicBezTo>
                  <a:pt x="156" y="98"/>
                  <a:pt x="157" y="100"/>
                  <a:pt x="158" y="101"/>
                </a:cubicBezTo>
                <a:cubicBezTo>
                  <a:pt x="155" y="100"/>
                  <a:pt x="151" y="100"/>
                  <a:pt x="147" y="101"/>
                </a:cubicBezTo>
                <a:cubicBezTo>
                  <a:pt x="126" y="94"/>
                  <a:pt x="126" y="94"/>
                  <a:pt x="126" y="94"/>
                </a:cubicBezTo>
                <a:cubicBezTo>
                  <a:pt x="126" y="94"/>
                  <a:pt x="122" y="86"/>
                  <a:pt x="111" y="83"/>
                </a:cubicBezTo>
                <a:cubicBezTo>
                  <a:pt x="99" y="79"/>
                  <a:pt x="96" y="70"/>
                  <a:pt x="96" y="70"/>
                </a:cubicBezTo>
                <a:cubicBezTo>
                  <a:pt x="96" y="70"/>
                  <a:pt x="93" y="62"/>
                  <a:pt x="91" y="63"/>
                </a:cubicBezTo>
                <a:cubicBezTo>
                  <a:pt x="90" y="64"/>
                  <a:pt x="79" y="64"/>
                  <a:pt x="79" y="67"/>
                </a:cubicBezTo>
                <a:cubicBezTo>
                  <a:pt x="79" y="69"/>
                  <a:pt x="81" y="70"/>
                  <a:pt x="81" y="70"/>
                </a:cubicBezTo>
                <a:cubicBezTo>
                  <a:pt x="79" y="76"/>
                  <a:pt x="79" y="76"/>
                  <a:pt x="79" y="76"/>
                </a:cubicBezTo>
                <a:cubicBezTo>
                  <a:pt x="85" y="76"/>
                  <a:pt x="85" y="76"/>
                  <a:pt x="85" y="76"/>
                </a:cubicBezTo>
                <a:cubicBezTo>
                  <a:pt x="90" y="76"/>
                  <a:pt x="90" y="76"/>
                  <a:pt x="90" y="76"/>
                </a:cubicBezTo>
                <a:cubicBezTo>
                  <a:pt x="93" y="79"/>
                  <a:pt x="96" y="84"/>
                  <a:pt x="99" y="87"/>
                </a:cubicBezTo>
                <a:cubicBezTo>
                  <a:pt x="105" y="92"/>
                  <a:pt x="107" y="100"/>
                  <a:pt x="117" y="101"/>
                </a:cubicBezTo>
                <a:cubicBezTo>
                  <a:pt x="118" y="102"/>
                  <a:pt x="118" y="102"/>
                  <a:pt x="118" y="102"/>
                </a:cubicBezTo>
                <a:cubicBezTo>
                  <a:pt x="113" y="102"/>
                  <a:pt x="93" y="103"/>
                  <a:pt x="87" y="103"/>
                </a:cubicBezTo>
                <a:cubicBezTo>
                  <a:pt x="81" y="103"/>
                  <a:pt x="73" y="103"/>
                  <a:pt x="73" y="103"/>
                </a:cubicBezTo>
                <a:cubicBezTo>
                  <a:pt x="73" y="103"/>
                  <a:pt x="69" y="100"/>
                  <a:pt x="63" y="101"/>
                </a:cubicBezTo>
                <a:cubicBezTo>
                  <a:pt x="57" y="102"/>
                  <a:pt x="63" y="107"/>
                  <a:pt x="63" y="107"/>
                </a:cubicBezTo>
                <a:cubicBezTo>
                  <a:pt x="63" y="107"/>
                  <a:pt x="59" y="113"/>
                  <a:pt x="61" y="116"/>
                </a:cubicBezTo>
                <a:cubicBezTo>
                  <a:pt x="62" y="119"/>
                  <a:pt x="76" y="113"/>
                  <a:pt x="76" y="113"/>
                </a:cubicBezTo>
                <a:cubicBezTo>
                  <a:pt x="76" y="113"/>
                  <a:pt x="88" y="116"/>
                  <a:pt x="97" y="119"/>
                </a:cubicBezTo>
                <a:cubicBezTo>
                  <a:pt x="107" y="122"/>
                  <a:pt x="117" y="113"/>
                  <a:pt x="117" y="113"/>
                </a:cubicBezTo>
                <a:cubicBezTo>
                  <a:pt x="128" y="122"/>
                  <a:pt x="128" y="122"/>
                  <a:pt x="128" y="122"/>
                </a:cubicBezTo>
                <a:cubicBezTo>
                  <a:pt x="126" y="123"/>
                  <a:pt x="125" y="125"/>
                  <a:pt x="123" y="126"/>
                </a:cubicBezTo>
                <a:cubicBezTo>
                  <a:pt x="115" y="132"/>
                  <a:pt x="104" y="134"/>
                  <a:pt x="95" y="130"/>
                </a:cubicBezTo>
                <a:cubicBezTo>
                  <a:pt x="96" y="133"/>
                  <a:pt x="97" y="136"/>
                  <a:pt x="98" y="138"/>
                </a:cubicBezTo>
                <a:cubicBezTo>
                  <a:pt x="98" y="140"/>
                  <a:pt x="99" y="141"/>
                  <a:pt x="100" y="141"/>
                </a:cubicBezTo>
                <a:cubicBezTo>
                  <a:pt x="101" y="142"/>
                  <a:pt x="102" y="141"/>
                  <a:pt x="103" y="141"/>
                </a:cubicBezTo>
                <a:cubicBezTo>
                  <a:pt x="107" y="140"/>
                  <a:pt x="111" y="138"/>
                  <a:pt x="115" y="136"/>
                </a:cubicBezTo>
                <a:cubicBezTo>
                  <a:pt x="120" y="135"/>
                  <a:pt x="125" y="133"/>
                  <a:pt x="129" y="129"/>
                </a:cubicBezTo>
                <a:cubicBezTo>
                  <a:pt x="130" y="128"/>
                  <a:pt x="130" y="127"/>
                  <a:pt x="131" y="126"/>
                </a:cubicBezTo>
                <a:cubicBezTo>
                  <a:pt x="134" y="128"/>
                  <a:pt x="134" y="128"/>
                  <a:pt x="134" y="128"/>
                </a:cubicBezTo>
                <a:cubicBezTo>
                  <a:pt x="131" y="136"/>
                  <a:pt x="120" y="152"/>
                  <a:pt x="120" y="152"/>
                </a:cubicBezTo>
                <a:cubicBezTo>
                  <a:pt x="120" y="152"/>
                  <a:pt x="103" y="151"/>
                  <a:pt x="96" y="158"/>
                </a:cubicBezTo>
                <a:cubicBezTo>
                  <a:pt x="90" y="164"/>
                  <a:pt x="85" y="179"/>
                  <a:pt x="77" y="188"/>
                </a:cubicBezTo>
                <a:cubicBezTo>
                  <a:pt x="74" y="190"/>
                  <a:pt x="71" y="190"/>
                  <a:pt x="67" y="190"/>
                </a:cubicBezTo>
                <a:cubicBezTo>
                  <a:pt x="65" y="190"/>
                  <a:pt x="62" y="189"/>
                  <a:pt x="60" y="191"/>
                </a:cubicBezTo>
                <a:cubicBezTo>
                  <a:pt x="59" y="192"/>
                  <a:pt x="58" y="193"/>
                  <a:pt x="58" y="195"/>
                </a:cubicBezTo>
                <a:cubicBezTo>
                  <a:pt x="58" y="196"/>
                  <a:pt x="59" y="197"/>
                  <a:pt x="59" y="197"/>
                </a:cubicBezTo>
                <a:cubicBezTo>
                  <a:pt x="56" y="197"/>
                  <a:pt x="53" y="198"/>
                  <a:pt x="51" y="202"/>
                </a:cubicBezTo>
                <a:cubicBezTo>
                  <a:pt x="45" y="211"/>
                  <a:pt x="45" y="217"/>
                  <a:pt x="34" y="222"/>
                </a:cubicBezTo>
                <a:cubicBezTo>
                  <a:pt x="23" y="227"/>
                  <a:pt x="22" y="218"/>
                  <a:pt x="17" y="222"/>
                </a:cubicBezTo>
                <a:cubicBezTo>
                  <a:pt x="13" y="226"/>
                  <a:pt x="14" y="233"/>
                  <a:pt x="11" y="235"/>
                </a:cubicBezTo>
                <a:cubicBezTo>
                  <a:pt x="7" y="238"/>
                  <a:pt x="0" y="241"/>
                  <a:pt x="2" y="246"/>
                </a:cubicBezTo>
                <a:cubicBezTo>
                  <a:pt x="3" y="250"/>
                  <a:pt x="12" y="254"/>
                  <a:pt x="14" y="252"/>
                </a:cubicBezTo>
                <a:cubicBezTo>
                  <a:pt x="16" y="250"/>
                  <a:pt x="11" y="246"/>
                  <a:pt x="11" y="246"/>
                </a:cubicBezTo>
                <a:cubicBezTo>
                  <a:pt x="65" y="216"/>
                  <a:pt x="65" y="216"/>
                  <a:pt x="65" y="216"/>
                </a:cubicBezTo>
                <a:cubicBezTo>
                  <a:pt x="65" y="217"/>
                  <a:pt x="66" y="219"/>
                  <a:pt x="67" y="220"/>
                </a:cubicBezTo>
                <a:cubicBezTo>
                  <a:pt x="69" y="221"/>
                  <a:pt x="70" y="221"/>
                  <a:pt x="72" y="220"/>
                </a:cubicBezTo>
                <a:cubicBezTo>
                  <a:pt x="73" y="220"/>
                  <a:pt x="75" y="218"/>
                  <a:pt x="76" y="217"/>
                </a:cubicBezTo>
                <a:cubicBezTo>
                  <a:pt x="82" y="211"/>
                  <a:pt x="89" y="205"/>
                  <a:pt x="96" y="198"/>
                </a:cubicBezTo>
                <a:cubicBezTo>
                  <a:pt x="98" y="197"/>
                  <a:pt x="98" y="197"/>
                  <a:pt x="98" y="197"/>
                </a:cubicBezTo>
                <a:cubicBezTo>
                  <a:pt x="100" y="203"/>
                  <a:pt x="111" y="203"/>
                  <a:pt x="113" y="200"/>
                </a:cubicBezTo>
                <a:cubicBezTo>
                  <a:pt x="116" y="197"/>
                  <a:pt x="123" y="189"/>
                  <a:pt x="132" y="189"/>
                </a:cubicBezTo>
                <a:cubicBezTo>
                  <a:pt x="141" y="188"/>
                  <a:pt x="158" y="198"/>
                  <a:pt x="165" y="198"/>
                </a:cubicBezTo>
                <a:cubicBezTo>
                  <a:pt x="169" y="197"/>
                  <a:pt x="185" y="189"/>
                  <a:pt x="193" y="184"/>
                </a:cubicBezTo>
                <a:cubicBezTo>
                  <a:pt x="194" y="185"/>
                  <a:pt x="196" y="186"/>
                  <a:pt x="197" y="186"/>
                </a:cubicBezTo>
                <a:cubicBezTo>
                  <a:pt x="200" y="185"/>
                  <a:pt x="203" y="184"/>
                  <a:pt x="204" y="181"/>
                </a:cubicBezTo>
                <a:cubicBezTo>
                  <a:pt x="204" y="178"/>
                  <a:pt x="203" y="175"/>
                  <a:pt x="201" y="172"/>
                </a:cubicBezTo>
                <a:cubicBezTo>
                  <a:pt x="198" y="168"/>
                  <a:pt x="193" y="165"/>
                  <a:pt x="187" y="164"/>
                </a:cubicBezTo>
                <a:close/>
                <a:moveTo>
                  <a:pt x="200" y="114"/>
                </a:moveTo>
                <a:cubicBezTo>
                  <a:pt x="200" y="115"/>
                  <a:pt x="200" y="116"/>
                  <a:pt x="200" y="116"/>
                </a:cubicBezTo>
                <a:cubicBezTo>
                  <a:pt x="200" y="116"/>
                  <a:pt x="197" y="114"/>
                  <a:pt x="197" y="110"/>
                </a:cubicBezTo>
                <a:cubicBezTo>
                  <a:pt x="197" y="110"/>
                  <a:pt x="200" y="112"/>
                  <a:pt x="200" y="114"/>
                </a:cubicBezTo>
                <a:close/>
                <a:moveTo>
                  <a:pt x="140" y="84"/>
                </a:moveTo>
                <a:cubicBezTo>
                  <a:pt x="133" y="82"/>
                  <a:pt x="125" y="81"/>
                  <a:pt x="119" y="76"/>
                </a:cubicBezTo>
                <a:cubicBezTo>
                  <a:pt x="117" y="74"/>
                  <a:pt x="115" y="71"/>
                  <a:pt x="114" y="67"/>
                </a:cubicBezTo>
                <a:cubicBezTo>
                  <a:pt x="121" y="70"/>
                  <a:pt x="128" y="71"/>
                  <a:pt x="135" y="73"/>
                </a:cubicBezTo>
                <a:cubicBezTo>
                  <a:pt x="146" y="76"/>
                  <a:pt x="158" y="82"/>
                  <a:pt x="160" y="93"/>
                </a:cubicBezTo>
                <a:cubicBezTo>
                  <a:pt x="160" y="94"/>
                  <a:pt x="160" y="96"/>
                  <a:pt x="160" y="97"/>
                </a:cubicBezTo>
                <a:cubicBezTo>
                  <a:pt x="155" y="91"/>
                  <a:pt x="148" y="86"/>
                  <a:pt x="140" y="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: Rounded Corners 395">
            <a:extLst>
              <a:ext uri="{FF2B5EF4-FFF2-40B4-BE49-F238E27FC236}">
                <a16:creationId xmlns:a16="http://schemas.microsoft.com/office/drawing/2014/main" id="{5D12143A-0745-49A1-9B5E-FD842708A891}"/>
              </a:ext>
            </a:extLst>
          </p:cNvPr>
          <p:cNvSpPr/>
          <p:nvPr/>
        </p:nvSpPr>
        <p:spPr>
          <a:xfrm>
            <a:off x="5461879" y="1594302"/>
            <a:ext cx="5990163" cy="4190683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99172" y="1927327"/>
            <a:ext cx="479169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solidFill>
                  <a:srgbClr val="C00000"/>
                </a:solidFill>
              </a:rPr>
              <a:t>電車   </a:t>
            </a:r>
            <a:r>
              <a:rPr lang="en-US" altLang="ja-JP" sz="2000" dirty="0">
                <a:solidFill>
                  <a:srgbClr val="C00000"/>
                </a:solidFill>
              </a:rPr>
              <a:t>(</a:t>
            </a:r>
            <a:r>
              <a:rPr lang="ja-JP" altLang="en-US" sz="2000" dirty="0">
                <a:solidFill>
                  <a:srgbClr val="C00000"/>
                </a:solidFill>
              </a:rPr>
              <a:t>でんしゃ</a:t>
            </a:r>
            <a:r>
              <a:rPr lang="en-US" altLang="ja-JP" sz="2000" dirty="0">
                <a:solidFill>
                  <a:srgbClr val="C00000"/>
                </a:solidFill>
              </a:rPr>
              <a:t>)      : </a:t>
            </a:r>
            <a:r>
              <a:rPr lang="en-US" altLang="ja-JP" sz="2000" dirty="0" err="1">
                <a:solidFill>
                  <a:srgbClr val="C00000"/>
                </a:solidFill>
              </a:rPr>
              <a:t>Xe</a:t>
            </a:r>
            <a:r>
              <a:rPr lang="en-US" altLang="ja-JP" sz="2000" dirty="0">
                <a:solidFill>
                  <a:srgbClr val="C00000"/>
                </a:solidFill>
              </a:rPr>
              <a:t> điện</a:t>
            </a:r>
          </a:p>
          <a:p>
            <a:r>
              <a:rPr lang="ja-JP" altLang="en-US" sz="2000" dirty="0">
                <a:solidFill>
                  <a:srgbClr val="C00000"/>
                </a:solidFill>
              </a:rPr>
              <a:t>電話   </a:t>
            </a:r>
            <a:r>
              <a:rPr lang="en-US" altLang="ja-JP" sz="2000" dirty="0">
                <a:solidFill>
                  <a:srgbClr val="C00000"/>
                </a:solidFill>
              </a:rPr>
              <a:t>(</a:t>
            </a:r>
            <a:r>
              <a:rPr lang="ja-JP" altLang="en-US" sz="2000" dirty="0">
                <a:solidFill>
                  <a:srgbClr val="C00000"/>
                </a:solidFill>
              </a:rPr>
              <a:t>でんわ</a:t>
            </a:r>
            <a:r>
              <a:rPr lang="en-US" altLang="ja-JP" sz="2000" dirty="0">
                <a:solidFill>
                  <a:srgbClr val="C00000"/>
                </a:solidFill>
              </a:rPr>
              <a:t>)          : Điện Thoại</a:t>
            </a:r>
          </a:p>
          <a:p>
            <a:r>
              <a:rPr lang="ja-JP" altLang="en-US" sz="2000" dirty="0">
                <a:solidFill>
                  <a:srgbClr val="C00000"/>
                </a:solidFill>
              </a:rPr>
              <a:t>雷電   </a:t>
            </a:r>
            <a:r>
              <a:rPr lang="en-US" altLang="ja-JP" sz="2000" dirty="0">
                <a:solidFill>
                  <a:srgbClr val="C00000"/>
                </a:solidFill>
              </a:rPr>
              <a:t>(</a:t>
            </a:r>
            <a:r>
              <a:rPr lang="ja-JP" altLang="en-US" sz="2000" dirty="0">
                <a:solidFill>
                  <a:srgbClr val="C00000"/>
                </a:solidFill>
              </a:rPr>
              <a:t>らいでん</a:t>
            </a:r>
            <a:r>
              <a:rPr lang="en-US" altLang="ja-JP" sz="2000" dirty="0">
                <a:solidFill>
                  <a:srgbClr val="C00000"/>
                </a:solidFill>
              </a:rPr>
              <a:t>)      : </a:t>
            </a:r>
            <a:r>
              <a:rPr lang="en-US" altLang="ja-JP" sz="2000" dirty="0" err="1">
                <a:solidFill>
                  <a:srgbClr val="C00000"/>
                </a:solidFill>
              </a:rPr>
              <a:t>Sấm</a:t>
            </a:r>
            <a:r>
              <a:rPr lang="en-US" altLang="ja-JP" sz="2000" dirty="0">
                <a:solidFill>
                  <a:srgbClr val="C00000"/>
                </a:solidFill>
              </a:rPr>
              <a:t> sét</a:t>
            </a:r>
          </a:p>
          <a:p>
            <a:r>
              <a:rPr lang="ja-JP" altLang="en-US" sz="2000" dirty="0">
                <a:solidFill>
                  <a:srgbClr val="C00000"/>
                </a:solidFill>
              </a:rPr>
              <a:t>電気   </a:t>
            </a:r>
            <a:r>
              <a:rPr lang="en-US" altLang="ja-JP" sz="2000" dirty="0">
                <a:solidFill>
                  <a:srgbClr val="C00000"/>
                </a:solidFill>
              </a:rPr>
              <a:t>(</a:t>
            </a:r>
            <a:r>
              <a:rPr lang="ja-JP" altLang="en-US" sz="2000" dirty="0">
                <a:solidFill>
                  <a:srgbClr val="C00000"/>
                </a:solidFill>
              </a:rPr>
              <a:t>でんき</a:t>
            </a:r>
            <a:r>
              <a:rPr lang="en-US" altLang="ja-JP" sz="2000" dirty="0">
                <a:solidFill>
                  <a:srgbClr val="C00000"/>
                </a:solidFill>
              </a:rPr>
              <a:t>)          : </a:t>
            </a:r>
            <a:r>
              <a:rPr lang="en-US" altLang="ja-JP" sz="2000" dirty="0" err="1">
                <a:solidFill>
                  <a:srgbClr val="C00000"/>
                </a:solidFill>
              </a:rPr>
              <a:t>Đồ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điện</a:t>
            </a:r>
            <a:endParaRPr lang="en-US" altLang="ja-JP" sz="2000" dirty="0">
              <a:solidFill>
                <a:srgbClr val="C00000"/>
              </a:solidFill>
            </a:endParaRPr>
          </a:p>
          <a:p>
            <a:r>
              <a:rPr lang="ja-JP" altLang="en-US" sz="2000" dirty="0">
                <a:solidFill>
                  <a:srgbClr val="C00000"/>
                </a:solidFill>
              </a:rPr>
              <a:t>電力   </a:t>
            </a:r>
            <a:r>
              <a:rPr lang="en-US" altLang="ja-JP" sz="2000" dirty="0">
                <a:solidFill>
                  <a:srgbClr val="C00000"/>
                </a:solidFill>
              </a:rPr>
              <a:t>(</a:t>
            </a:r>
            <a:r>
              <a:rPr lang="ja-JP" altLang="en-US" sz="2000" dirty="0">
                <a:solidFill>
                  <a:srgbClr val="C00000"/>
                </a:solidFill>
              </a:rPr>
              <a:t>でんりょく</a:t>
            </a:r>
            <a:r>
              <a:rPr lang="en-US" altLang="ja-JP" sz="2000" dirty="0">
                <a:solidFill>
                  <a:srgbClr val="C00000"/>
                </a:solidFill>
              </a:rPr>
              <a:t>) : </a:t>
            </a:r>
            <a:r>
              <a:rPr lang="en-US" altLang="ja-JP" sz="2000" dirty="0" err="1">
                <a:solidFill>
                  <a:srgbClr val="C00000"/>
                </a:solidFill>
              </a:rPr>
              <a:t>Điện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lực</a:t>
            </a:r>
            <a:endParaRPr lang="en-US" altLang="ja-JP" sz="2000" dirty="0">
              <a:solidFill>
                <a:srgbClr val="C00000"/>
              </a:solidFill>
            </a:endParaRPr>
          </a:p>
          <a:p>
            <a:r>
              <a:rPr lang="ja-JP" altLang="en-US" sz="2000" dirty="0">
                <a:solidFill>
                  <a:srgbClr val="C00000"/>
                </a:solidFill>
              </a:rPr>
              <a:t>電池（でんち）  </a:t>
            </a:r>
            <a:r>
              <a:rPr lang="en-US" altLang="ja-JP" sz="2000" dirty="0">
                <a:solidFill>
                  <a:srgbClr val="C00000"/>
                </a:solidFill>
              </a:rPr>
              <a:t>     : </a:t>
            </a:r>
            <a:r>
              <a:rPr lang="en-US" altLang="ja-JP" sz="2000" dirty="0" err="1">
                <a:solidFill>
                  <a:srgbClr val="C00000"/>
                </a:solidFill>
              </a:rPr>
              <a:t>Ắc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quy</a:t>
            </a:r>
            <a:endParaRPr lang="en-US" altLang="ja-JP" sz="2000" dirty="0">
              <a:solidFill>
                <a:srgbClr val="C00000"/>
              </a:solidFill>
            </a:endParaRPr>
          </a:p>
          <a:p>
            <a:r>
              <a:rPr lang="ja-JP" altLang="en-US" sz="2000" dirty="0">
                <a:solidFill>
                  <a:srgbClr val="C00000"/>
                </a:solidFill>
              </a:rPr>
              <a:t>電話番号</a:t>
            </a:r>
            <a:r>
              <a:rPr lang="en-US" altLang="ja-JP" sz="2000" dirty="0">
                <a:solidFill>
                  <a:srgbClr val="C00000"/>
                </a:solidFill>
              </a:rPr>
              <a:t> (</a:t>
            </a:r>
            <a:r>
              <a:rPr lang="ja-JP" altLang="en-US" sz="2000" dirty="0">
                <a:solidFill>
                  <a:srgbClr val="C00000"/>
                </a:solidFill>
              </a:rPr>
              <a:t>でんわばんごう</a:t>
            </a:r>
            <a:r>
              <a:rPr lang="en-US" altLang="ja-JP" sz="2000" dirty="0">
                <a:solidFill>
                  <a:srgbClr val="C00000"/>
                </a:solidFill>
              </a:rPr>
              <a:t>): </a:t>
            </a:r>
            <a:r>
              <a:rPr lang="en-US" altLang="ja-JP" sz="2000" dirty="0" err="1">
                <a:solidFill>
                  <a:srgbClr val="C00000"/>
                </a:solidFill>
              </a:rPr>
              <a:t>Số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điện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thoại</a:t>
            </a:r>
            <a:endParaRPr lang="en-US" altLang="ja-JP" sz="2000" dirty="0">
              <a:solidFill>
                <a:srgbClr val="C00000"/>
              </a:solidFill>
            </a:endParaRPr>
          </a:p>
          <a:p>
            <a:r>
              <a:rPr lang="ja-JP" altLang="en-US" sz="2000" dirty="0">
                <a:solidFill>
                  <a:srgbClr val="C00000"/>
                </a:solidFill>
              </a:rPr>
              <a:t>電気工 </a:t>
            </a:r>
            <a:r>
              <a:rPr lang="en-US" altLang="ja-JP" sz="2000" dirty="0">
                <a:solidFill>
                  <a:srgbClr val="C00000"/>
                </a:solidFill>
              </a:rPr>
              <a:t>(</a:t>
            </a:r>
            <a:r>
              <a:rPr lang="ja-JP" altLang="en-US" sz="2000" dirty="0">
                <a:solidFill>
                  <a:srgbClr val="C00000"/>
                </a:solidFill>
              </a:rPr>
              <a:t>でんきこう</a:t>
            </a:r>
            <a:r>
              <a:rPr lang="en-US" altLang="ja-JP" sz="2000" dirty="0">
                <a:solidFill>
                  <a:srgbClr val="C00000"/>
                </a:solidFill>
              </a:rPr>
              <a:t>) : </a:t>
            </a:r>
            <a:r>
              <a:rPr lang="en-US" altLang="ja-JP" sz="2000" dirty="0" err="1">
                <a:solidFill>
                  <a:srgbClr val="C00000"/>
                </a:solidFill>
              </a:rPr>
              <a:t>Thợ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điện</a:t>
            </a:r>
            <a:endParaRPr lang="en-US" altLang="ja-JP" sz="2000" dirty="0">
              <a:solidFill>
                <a:srgbClr val="C00000"/>
              </a:solidFill>
            </a:endParaRPr>
          </a:p>
          <a:p>
            <a:r>
              <a:rPr lang="ja-JP" altLang="en-US" sz="2000" dirty="0">
                <a:solidFill>
                  <a:srgbClr val="C00000"/>
                </a:solidFill>
              </a:rPr>
              <a:t>電気スタンド</a:t>
            </a:r>
            <a:r>
              <a:rPr lang="en-US" altLang="ja-JP" sz="2000" dirty="0">
                <a:solidFill>
                  <a:srgbClr val="C00000"/>
                </a:solidFill>
              </a:rPr>
              <a:t> (</a:t>
            </a:r>
            <a:r>
              <a:rPr lang="ja-JP" altLang="en-US" sz="2000" dirty="0">
                <a:solidFill>
                  <a:srgbClr val="C00000"/>
                </a:solidFill>
              </a:rPr>
              <a:t>でんきすたんど</a:t>
            </a:r>
            <a:r>
              <a:rPr lang="en-US" altLang="ja-JP" sz="2000" dirty="0">
                <a:solidFill>
                  <a:srgbClr val="C00000"/>
                </a:solidFill>
              </a:rPr>
              <a:t>) : </a:t>
            </a:r>
            <a:r>
              <a:rPr lang="en-US" altLang="ja-JP" sz="2000" dirty="0" err="1">
                <a:solidFill>
                  <a:srgbClr val="C00000"/>
                </a:solidFill>
              </a:rPr>
              <a:t>Đèn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bàn</a:t>
            </a:r>
            <a:endParaRPr lang="en-US" altLang="ja-JP" sz="2000" dirty="0">
              <a:solidFill>
                <a:srgbClr val="C00000"/>
              </a:solidFill>
            </a:endParaRPr>
          </a:p>
          <a:p>
            <a:r>
              <a:rPr lang="ja-JP" altLang="en-US" sz="2000" dirty="0">
                <a:solidFill>
                  <a:srgbClr val="C00000"/>
                </a:solidFill>
              </a:rPr>
              <a:t>電動    </a:t>
            </a:r>
            <a:r>
              <a:rPr lang="en-US" altLang="ja-JP" sz="2000" dirty="0">
                <a:solidFill>
                  <a:srgbClr val="C00000"/>
                </a:solidFill>
              </a:rPr>
              <a:t>(</a:t>
            </a:r>
            <a:r>
              <a:rPr lang="ja-JP" altLang="en-US" sz="2000" dirty="0">
                <a:solidFill>
                  <a:srgbClr val="C00000"/>
                </a:solidFill>
              </a:rPr>
              <a:t>でんどう</a:t>
            </a:r>
            <a:r>
              <a:rPr lang="en-US" altLang="ja-JP" sz="2000" dirty="0">
                <a:solidFill>
                  <a:srgbClr val="C00000"/>
                </a:solidFill>
              </a:rPr>
              <a:t>)</a:t>
            </a:r>
            <a:r>
              <a:rPr lang="ja-JP" altLang="en-US" sz="2000" dirty="0">
                <a:solidFill>
                  <a:srgbClr val="C00000"/>
                </a:solidFill>
              </a:rPr>
              <a:t>　</a:t>
            </a:r>
            <a:r>
              <a:rPr lang="en-US" altLang="ja-JP" sz="2000" dirty="0">
                <a:solidFill>
                  <a:srgbClr val="C00000"/>
                </a:solidFill>
              </a:rPr>
              <a:t>: </a:t>
            </a:r>
            <a:r>
              <a:rPr lang="vi-VN" altLang="ja-JP" sz="2000" dirty="0">
                <a:solidFill>
                  <a:srgbClr val="C00000"/>
                </a:solidFill>
              </a:rPr>
              <a:t>C</a:t>
            </a:r>
            <a:r>
              <a:rPr lang="en-US" altLang="ja-JP" sz="2000" dirty="0" err="1">
                <a:solidFill>
                  <a:srgbClr val="C00000"/>
                </a:solidFill>
              </a:rPr>
              <a:t>hạy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bằng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en-US" altLang="ja-JP" sz="2000" dirty="0" err="1">
                <a:solidFill>
                  <a:srgbClr val="C00000"/>
                </a:solidFill>
              </a:rPr>
              <a:t>điện</a:t>
            </a:r>
            <a:endParaRPr lang="en-US" altLang="ja-JP" sz="2000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41111" y="5395941"/>
            <a:ext cx="793254" cy="1577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1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/>
            </a:gs>
            <a:gs pos="100000">
              <a:schemeClr val="accent4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41AF6E22-54F9-4B21-84F7-42549EACE767}"/>
              </a:ext>
            </a:extLst>
          </p:cNvPr>
          <p:cNvSpPr>
            <a:spLocks/>
          </p:cNvSpPr>
          <p:nvPr/>
        </p:nvSpPr>
        <p:spPr bwMode="auto">
          <a:xfrm>
            <a:off x="0" y="5797997"/>
            <a:ext cx="12192000" cy="1060003"/>
          </a:xfrm>
          <a:custGeom>
            <a:avLst/>
            <a:gdLst>
              <a:gd name="T0" fmla="*/ 2147 w 2148"/>
              <a:gd name="T1" fmla="*/ 0 h 441"/>
              <a:gd name="T2" fmla="*/ 2106 w 2148"/>
              <a:gd name="T3" fmla="*/ 17 h 441"/>
              <a:gd name="T4" fmla="*/ 2100 w 2148"/>
              <a:gd name="T5" fmla="*/ 17 h 441"/>
              <a:gd name="T6" fmla="*/ 2089 w 2148"/>
              <a:gd name="T7" fmla="*/ 16 h 441"/>
              <a:gd name="T8" fmla="*/ 2078 w 2148"/>
              <a:gd name="T9" fmla="*/ 15 h 441"/>
              <a:gd name="T10" fmla="*/ 2054 w 2148"/>
              <a:gd name="T11" fmla="*/ 20 h 441"/>
              <a:gd name="T12" fmla="*/ 2001 w 2148"/>
              <a:gd name="T13" fmla="*/ 88 h 441"/>
              <a:gd name="T14" fmla="*/ 1984 w 2148"/>
              <a:gd name="T15" fmla="*/ 90 h 441"/>
              <a:gd name="T16" fmla="*/ 1968 w 2148"/>
              <a:gd name="T17" fmla="*/ 88 h 441"/>
              <a:gd name="T18" fmla="*/ 1955 w 2148"/>
              <a:gd name="T19" fmla="*/ 87 h 441"/>
              <a:gd name="T20" fmla="*/ 1946 w 2148"/>
              <a:gd name="T21" fmla="*/ 88 h 441"/>
              <a:gd name="T22" fmla="*/ 1896 w 2148"/>
              <a:gd name="T23" fmla="*/ 131 h 441"/>
              <a:gd name="T24" fmla="*/ 1815 w 2148"/>
              <a:gd name="T25" fmla="*/ 171 h 441"/>
              <a:gd name="T26" fmla="*/ 1715 w 2148"/>
              <a:gd name="T27" fmla="*/ 201 h 441"/>
              <a:gd name="T28" fmla="*/ 1621 w 2148"/>
              <a:gd name="T29" fmla="*/ 197 h 441"/>
              <a:gd name="T30" fmla="*/ 1615 w 2148"/>
              <a:gd name="T31" fmla="*/ 197 h 441"/>
              <a:gd name="T32" fmla="*/ 1473 w 2148"/>
              <a:gd name="T33" fmla="*/ 233 h 441"/>
              <a:gd name="T34" fmla="*/ 1298 w 2148"/>
              <a:gd name="T35" fmla="*/ 269 h 441"/>
              <a:gd name="T36" fmla="*/ 1173 w 2148"/>
              <a:gd name="T37" fmla="*/ 248 h 441"/>
              <a:gd name="T38" fmla="*/ 983 w 2148"/>
              <a:gd name="T39" fmla="*/ 211 h 441"/>
              <a:gd name="T40" fmla="*/ 871 w 2148"/>
              <a:gd name="T41" fmla="*/ 230 h 441"/>
              <a:gd name="T42" fmla="*/ 859 w 2148"/>
              <a:gd name="T43" fmla="*/ 231 h 441"/>
              <a:gd name="T44" fmla="*/ 768 w 2148"/>
              <a:gd name="T45" fmla="*/ 196 h 441"/>
              <a:gd name="T46" fmla="*/ 732 w 2148"/>
              <a:gd name="T47" fmla="*/ 183 h 441"/>
              <a:gd name="T48" fmla="*/ 688 w 2148"/>
              <a:gd name="T49" fmla="*/ 191 h 441"/>
              <a:gd name="T50" fmla="*/ 642 w 2148"/>
              <a:gd name="T51" fmla="*/ 167 h 441"/>
              <a:gd name="T52" fmla="*/ 635 w 2148"/>
              <a:gd name="T53" fmla="*/ 166 h 441"/>
              <a:gd name="T54" fmla="*/ 604 w 2148"/>
              <a:gd name="T55" fmla="*/ 173 h 441"/>
              <a:gd name="T56" fmla="*/ 573 w 2148"/>
              <a:gd name="T57" fmla="*/ 179 h 441"/>
              <a:gd name="T58" fmla="*/ 570 w 2148"/>
              <a:gd name="T59" fmla="*/ 179 h 441"/>
              <a:gd name="T60" fmla="*/ 529 w 2148"/>
              <a:gd name="T61" fmla="*/ 143 h 441"/>
              <a:gd name="T62" fmla="*/ 523 w 2148"/>
              <a:gd name="T63" fmla="*/ 142 h 441"/>
              <a:gd name="T64" fmla="*/ 501 w 2148"/>
              <a:gd name="T65" fmla="*/ 149 h 441"/>
              <a:gd name="T66" fmla="*/ 464 w 2148"/>
              <a:gd name="T67" fmla="*/ 125 h 441"/>
              <a:gd name="T68" fmla="*/ 455 w 2148"/>
              <a:gd name="T69" fmla="*/ 123 h 441"/>
              <a:gd name="T70" fmla="*/ 425 w 2148"/>
              <a:gd name="T71" fmla="*/ 133 h 441"/>
              <a:gd name="T72" fmla="*/ 399 w 2148"/>
              <a:gd name="T73" fmla="*/ 143 h 441"/>
              <a:gd name="T74" fmla="*/ 399 w 2148"/>
              <a:gd name="T75" fmla="*/ 143 h 441"/>
              <a:gd name="T76" fmla="*/ 338 w 2148"/>
              <a:gd name="T77" fmla="*/ 129 h 441"/>
              <a:gd name="T78" fmla="*/ 319 w 2148"/>
              <a:gd name="T79" fmla="*/ 130 h 441"/>
              <a:gd name="T80" fmla="*/ 218 w 2148"/>
              <a:gd name="T81" fmla="*/ 195 h 441"/>
              <a:gd name="T82" fmla="*/ 212 w 2148"/>
              <a:gd name="T83" fmla="*/ 196 h 441"/>
              <a:gd name="T84" fmla="*/ 161 w 2148"/>
              <a:gd name="T85" fmla="*/ 174 h 441"/>
              <a:gd name="T86" fmla="*/ 153 w 2148"/>
              <a:gd name="T87" fmla="*/ 174 h 441"/>
              <a:gd name="T88" fmla="*/ 111 w 2148"/>
              <a:gd name="T89" fmla="*/ 187 h 441"/>
              <a:gd name="T90" fmla="*/ 60 w 2148"/>
              <a:gd name="T91" fmla="*/ 143 h 441"/>
              <a:gd name="T92" fmla="*/ 34 w 2148"/>
              <a:gd name="T93" fmla="*/ 136 h 441"/>
              <a:gd name="T94" fmla="*/ 0 w 2148"/>
              <a:gd name="T95" fmla="*/ 147 h 441"/>
              <a:gd name="T96" fmla="*/ 0 w 2148"/>
              <a:gd name="T97" fmla="*/ 441 h 441"/>
              <a:gd name="T98" fmla="*/ 2148 w 2148"/>
              <a:gd name="T99" fmla="*/ 441 h 441"/>
              <a:gd name="T100" fmla="*/ 2148 w 2148"/>
              <a:gd name="T101" fmla="*/ 0 h 441"/>
              <a:gd name="T102" fmla="*/ 2147 w 2148"/>
              <a:gd name="T103" fmla="*/ 0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148" h="441">
                <a:moveTo>
                  <a:pt x="2147" y="0"/>
                </a:moveTo>
                <a:cubicBezTo>
                  <a:pt x="2128" y="0"/>
                  <a:pt x="2125" y="14"/>
                  <a:pt x="2106" y="17"/>
                </a:cubicBezTo>
                <a:cubicBezTo>
                  <a:pt x="2104" y="17"/>
                  <a:pt x="2102" y="17"/>
                  <a:pt x="2100" y="17"/>
                </a:cubicBezTo>
                <a:cubicBezTo>
                  <a:pt x="2096" y="17"/>
                  <a:pt x="2092" y="17"/>
                  <a:pt x="2089" y="16"/>
                </a:cubicBezTo>
                <a:cubicBezTo>
                  <a:pt x="2085" y="16"/>
                  <a:pt x="2082" y="15"/>
                  <a:pt x="2078" y="15"/>
                </a:cubicBezTo>
                <a:cubicBezTo>
                  <a:pt x="2072" y="15"/>
                  <a:pt x="2065" y="16"/>
                  <a:pt x="2054" y="20"/>
                </a:cubicBezTo>
                <a:cubicBezTo>
                  <a:pt x="2027" y="31"/>
                  <a:pt x="2032" y="83"/>
                  <a:pt x="2001" y="88"/>
                </a:cubicBezTo>
                <a:cubicBezTo>
                  <a:pt x="1994" y="89"/>
                  <a:pt x="1989" y="90"/>
                  <a:pt x="1984" y="90"/>
                </a:cubicBezTo>
                <a:cubicBezTo>
                  <a:pt x="1977" y="90"/>
                  <a:pt x="1972" y="89"/>
                  <a:pt x="1968" y="88"/>
                </a:cubicBezTo>
                <a:cubicBezTo>
                  <a:pt x="1963" y="88"/>
                  <a:pt x="1959" y="87"/>
                  <a:pt x="1955" y="87"/>
                </a:cubicBezTo>
                <a:cubicBezTo>
                  <a:pt x="1952" y="87"/>
                  <a:pt x="1949" y="87"/>
                  <a:pt x="1946" y="88"/>
                </a:cubicBezTo>
                <a:cubicBezTo>
                  <a:pt x="1929" y="92"/>
                  <a:pt x="1920" y="130"/>
                  <a:pt x="1896" y="131"/>
                </a:cubicBezTo>
                <a:cubicBezTo>
                  <a:pt x="1871" y="132"/>
                  <a:pt x="1863" y="135"/>
                  <a:pt x="1815" y="171"/>
                </a:cubicBezTo>
                <a:cubicBezTo>
                  <a:pt x="1784" y="195"/>
                  <a:pt x="1760" y="201"/>
                  <a:pt x="1715" y="201"/>
                </a:cubicBezTo>
                <a:cubicBezTo>
                  <a:pt x="1691" y="201"/>
                  <a:pt x="1661" y="199"/>
                  <a:pt x="1621" y="197"/>
                </a:cubicBezTo>
                <a:cubicBezTo>
                  <a:pt x="1619" y="197"/>
                  <a:pt x="1617" y="197"/>
                  <a:pt x="1615" y="197"/>
                </a:cubicBezTo>
                <a:cubicBezTo>
                  <a:pt x="1570" y="197"/>
                  <a:pt x="1524" y="215"/>
                  <a:pt x="1473" y="233"/>
                </a:cubicBezTo>
                <a:cubicBezTo>
                  <a:pt x="1422" y="251"/>
                  <a:pt x="1365" y="269"/>
                  <a:pt x="1298" y="269"/>
                </a:cubicBezTo>
                <a:cubicBezTo>
                  <a:pt x="1260" y="269"/>
                  <a:pt x="1218" y="263"/>
                  <a:pt x="1173" y="248"/>
                </a:cubicBezTo>
                <a:cubicBezTo>
                  <a:pt x="1087" y="220"/>
                  <a:pt x="1027" y="211"/>
                  <a:pt x="983" y="211"/>
                </a:cubicBezTo>
                <a:cubicBezTo>
                  <a:pt x="921" y="211"/>
                  <a:pt x="893" y="229"/>
                  <a:pt x="871" y="230"/>
                </a:cubicBezTo>
                <a:cubicBezTo>
                  <a:pt x="867" y="231"/>
                  <a:pt x="863" y="231"/>
                  <a:pt x="859" y="231"/>
                </a:cubicBezTo>
                <a:cubicBezTo>
                  <a:pt x="825" y="231"/>
                  <a:pt x="796" y="219"/>
                  <a:pt x="768" y="196"/>
                </a:cubicBezTo>
                <a:cubicBezTo>
                  <a:pt x="756" y="186"/>
                  <a:pt x="743" y="183"/>
                  <a:pt x="732" y="183"/>
                </a:cubicBezTo>
                <a:cubicBezTo>
                  <a:pt x="712" y="183"/>
                  <a:pt x="695" y="191"/>
                  <a:pt x="688" y="191"/>
                </a:cubicBezTo>
                <a:cubicBezTo>
                  <a:pt x="677" y="191"/>
                  <a:pt x="664" y="171"/>
                  <a:pt x="642" y="167"/>
                </a:cubicBezTo>
                <a:cubicBezTo>
                  <a:pt x="640" y="166"/>
                  <a:pt x="638" y="166"/>
                  <a:pt x="635" y="166"/>
                </a:cubicBezTo>
                <a:cubicBezTo>
                  <a:pt x="626" y="166"/>
                  <a:pt x="615" y="169"/>
                  <a:pt x="604" y="173"/>
                </a:cubicBezTo>
                <a:cubicBezTo>
                  <a:pt x="593" y="176"/>
                  <a:pt x="582" y="179"/>
                  <a:pt x="573" y="179"/>
                </a:cubicBezTo>
                <a:cubicBezTo>
                  <a:pt x="572" y="179"/>
                  <a:pt x="571" y="179"/>
                  <a:pt x="570" y="179"/>
                </a:cubicBezTo>
                <a:cubicBezTo>
                  <a:pt x="550" y="177"/>
                  <a:pt x="541" y="147"/>
                  <a:pt x="529" y="143"/>
                </a:cubicBezTo>
                <a:cubicBezTo>
                  <a:pt x="527" y="143"/>
                  <a:pt x="525" y="142"/>
                  <a:pt x="523" y="142"/>
                </a:cubicBezTo>
                <a:cubicBezTo>
                  <a:pt x="514" y="142"/>
                  <a:pt x="508" y="149"/>
                  <a:pt x="501" y="149"/>
                </a:cubicBezTo>
                <a:cubicBezTo>
                  <a:pt x="492" y="149"/>
                  <a:pt x="486" y="133"/>
                  <a:pt x="464" y="125"/>
                </a:cubicBezTo>
                <a:cubicBezTo>
                  <a:pt x="461" y="124"/>
                  <a:pt x="458" y="123"/>
                  <a:pt x="455" y="123"/>
                </a:cubicBezTo>
                <a:cubicBezTo>
                  <a:pt x="445" y="123"/>
                  <a:pt x="434" y="128"/>
                  <a:pt x="425" y="133"/>
                </a:cubicBezTo>
                <a:cubicBezTo>
                  <a:pt x="415" y="138"/>
                  <a:pt x="406" y="143"/>
                  <a:pt x="399" y="143"/>
                </a:cubicBezTo>
                <a:cubicBezTo>
                  <a:pt x="399" y="143"/>
                  <a:pt x="399" y="143"/>
                  <a:pt x="399" y="143"/>
                </a:cubicBezTo>
                <a:cubicBezTo>
                  <a:pt x="385" y="143"/>
                  <a:pt x="372" y="129"/>
                  <a:pt x="338" y="129"/>
                </a:cubicBezTo>
                <a:cubicBezTo>
                  <a:pt x="332" y="129"/>
                  <a:pt x="326" y="129"/>
                  <a:pt x="319" y="130"/>
                </a:cubicBezTo>
                <a:cubicBezTo>
                  <a:pt x="272" y="136"/>
                  <a:pt x="243" y="191"/>
                  <a:pt x="218" y="195"/>
                </a:cubicBezTo>
                <a:cubicBezTo>
                  <a:pt x="216" y="195"/>
                  <a:pt x="214" y="196"/>
                  <a:pt x="212" y="196"/>
                </a:cubicBezTo>
                <a:cubicBezTo>
                  <a:pt x="191" y="196"/>
                  <a:pt x="186" y="178"/>
                  <a:pt x="161" y="174"/>
                </a:cubicBezTo>
                <a:cubicBezTo>
                  <a:pt x="158" y="174"/>
                  <a:pt x="155" y="174"/>
                  <a:pt x="153" y="174"/>
                </a:cubicBezTo>
                <a:cubicBezTo>
                  <a:pt x="133" y="174"/>
                  <a:pt x="130" y="187"/>
                  <a:pt x="111" y="187"/>
                </a:cubicBezTo>
                <a:cubicBezTo>
                  <a:pt x="91" y="187"/>
                  <a:pt x="90" y="161"/>
                  <a:pt x="60" y="143"/>
                </a:cubicBezTo>
                <a:cubicBezTo>
                  <a:pt x="51" y="138"/>
                  <a:pt x="42" y="136"/>
                  <a:pt x="34" y="136"/>
                </a:cubicBezTo>
                <a:cubicBezTo>
                  <a:pt x="15" y="136"/>
                  <a:pt x="0" y="147"/>
                  <a:pt x="0" y="147"/>
                </a:cubicBezTo>
                <a:cubicBezTo>
                  <a:pt x="0" y="441"/>
                  <a:pt x="0" y="441"/>
                  <a:pt x="0" y="441"/>
                </a:cubicBezTo>
                <a:cubicBezTo>
                  <a:pt x="2148" y="441"/>
                  <a:pt x="2148" y="441"/>
                  <a:pt x="2148" y="441"/>
                </a:cubicBezTo>
                <a:cubicBezTo>
                  <a:pt x="2148" y="0"/>
                  <a:pt x="2148" y="0"/>
                  <a:pt x="2148" y="0"/>
                </a:cubicBezTo>
                <a:cubicBezTo>
                  <a:pt x="2147" y="0"/>
                  <a:pt x="2147" y="0"/>
                  <a:pt x="2147" y="0"/>
                </a:cubicBezTo>
              </a:path>
            </a:pathLst>
          </a:custGeom>
          <a:solidFill>
            <a:srgbClr val="F9F9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00" name="Picture 399">
            <a:extLst>
              <a:ext uri="{FF2B5EF4-FFF2-40B4-BE49-F238E27FC236}">
                <a16:creationId xmlns:a16="http://schemas.microsoft.com/office/drawing/2014/main" id="{6999D93A-5B19-4882-9D9B-965619519C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06" b="24491"/>
          <a:stretch/>
        </p:blipFill>
        <p:spPr>
          <a:xfrm>
            <a:off x="-1" y="5597629"/>
            <a:ext cx="2042146" cy="1260371"/>
          </a:xfrm>
          <a:prstGeom prst="rect">
            <a:avLst/>
          </a:prstGeom>
        </p:spPr>
      </p:pic>
      <p:sp>
        <p:nvSpPr>
          <p:cNvPr id="9" name="AutoShape 3">
            <a:extLst>
              <a:ext uri="{FF2B5EF4-FFF2-40B4-BE49-F238E27FC236}">
                <a16:creationId xmlns:a16="http://schemas.microsoft.com/office/drawing/2014/main" id="{60CC8F62-3BDA-4863-A0DF-00616832BC27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0" y="658813"/>
            <a:ext cx="12192000" cy="619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F893C9A8-BAD6-4AB1-84E5-0711A7C68ED9}"/>
              </a:ext>
            </a:extLst>
          </p:cNvPr>
          <p:cNvSpPr>
            <a:spLocks/>
          </p:cNvSpPr>
          <p:nvPr/>
        </p:nvSpPr>
        <p:spPr bwMode="auto">
          <a:xfrm>
            <a:off x="10457010" y="897648"/>
            <a:ext cx="1744662" cy="677977"/>
          </a:xfrm>
          <a:custGeom>
            <a:avLst/>
            <a:gdLst>
              <a:gd name="T0" fmla="*/ 255 w 270"/>
              <a:gd name="T1" fmla="*/ 0 h 105"/>
              <a:gd name="T2" fmla="*/ 203 w 270"/>
              <a:gd name="T3" fmla="*/ 32 h 105"/>
              <a:gd name="T4" fmla="*/ 202 w 270"/>
              <a:gd name="T5" fmla="*/ 32 h 105"/>
              <a:gd name="T6" fmla="*/ 192 w 270"/>
              <a:gd name="T7" fmla="*/ 28 h 105"/>
              <a:gd name="T8" fmla="*/ 179 w 270"/>
              <a:gd name="T9" fmla="*/ 23 h 105"/>
              <a:gd name="T10" fmla="*/ 172 w 270"/>
              <a:gd name="T11" fmla="*/ 24 h 105"/>
              <a:gd name="T12" fmla="*/ 148 w 270"/>
              <a:gd name="T13" fmla="*/ 56 h 105"/>
              <a:gd name="T14" fmla="*/ 145 w 270"/>
              <a:gd name="T15" fmla="*/ 57 h 105"/>
              <a:gd name="T16" fmla="*/ 135 w 270"/>
              <a:gd name="T17" fmla="*/ 55 h 105"/>
              <a:gd name="T18" fmla="*/ 125 w 270"/>
              <a:gd name="T19" fmla="*/ 53 h 105"/>
              <a:gd name="T20" fmla="*/ 115 w 270"/>
              <a:gd name="T21" fmla="*/ 56 h 105"/>
              <a:gd name="T22" fmla="*/ 105 w 270"/>
              <a:gd name="T23" fmla="*/ 84 h 105"/>
              <a:gd name="T24" fmla="*/ 93 w 270"/>
              <a:gd name="T25" fmla="*/ 88 h 105"/>
              <a:gd name="T26" fmla="*/ 77 w 270"/>
              <a:gd name="T27" fmla="*/ 86 h 105"/>
              <a:gd name="T28" fmla="*/ 75 w 270"/>
              <a:gd name="T29" fmla="*/ 86 h 105"/>
              <a:gd name="T30" fmla="*/ 62 w 270"/>
              <a:gd name="T31" fmla="*/ 92 h 105"/>
              <a:gd name="T32" fmla="*/ 49 w 270"/>
              <a:gd name="T33" fmla="*/ 98 h 105"/>
              <a:gd name="T34" fmla="*/ 46 w 270"/>
              <a:gd name="T35" fmla="*/ 98 h 105"/>
              <a:gd name="T36" fmla="*/ 40 w 270"/>
              <a:gd name="T37" fmla="*/ 97 h 105"/>
              <a:gd name="T38" fmla="*/ 32 w 270"/>
              <a:gd name="T39" fmla="*/ 98 h 105"/>
              <a:gd name="T40" fmla="*/ 24 w 270"/>
              <a:gd name="T41" fmla="*/ 99 h 105"/>
              <a:gd name="T42" fmla="*/ 18 w 270"/>
              <a:gd name="T43" fmla="*/ 98 h 105"/>
              <a:gd name="T44" fmla="*/ 14 w 270"/>
              <a:gd name="T45" fmla="*/ 98 h 105"/>
              <a:gd name="T46" fmla="*/ 0 w 270"/>
              <a:gd name="T47" fmla="*/ 105 h 105"/>
              <a:gd name="T48" fmla="*/ 270 w 270"/>
              <a:gd name="T49" fmla="*/ 105 h 105"/>
              <a:gd name="T50" fmla="*/ 270 w 270"/>
              <a:gd name="T51" fmla="*/ 2 h 105"/>
              <a:gd name="T52" fmla="*/ 255 w 270"/>
              <a:gd name="T53" fmla="*/ 0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70" h="105">
                <a:moveTo>
                  <a:pt x="255" y="0"/>
                </a:moveTo>
                <a:cubicBezTo>
                  <a:pt x="218" y="0"/>
                  <a:pt x="219" y="30"/>
                  <a:pt x="203" y="32"/>
                </a:cubicBezTo>
                <a:cubicBezTo>
                  <a:pt x="203" y="32"/>
                  <a:pt x="202" y="32"/>
                  <a:pt x="202" y="32"/>
                </a:cubicBezTo>
                <a:cubicBezTo>
                  <a:pt x="198" y="32"/>
                  <a:pt x="195" y="30"/>
                  <a:pt x="192" y="28"/>
                </a:cubicBezTo>
                <a:cubicBezTo>
                  <a:pt x="189" y="25"/>
                  <a:pt x="185" y="23"/>
                  <a:pt x="179" y="23"/>
                </a:cubicBezTo>
                <a:cubicBezTo>
                  <a:pt x="177" y="23"/>
                  <a:pt x="175" y="23"/>
                  <a:pt x="172" y="24"/>
                </a:cubicBezTo>
                <a:cubicBezTo>
                  <a:pt x="155" y="28"/>
                  <a:pt x="158" y="53"/>
                  <a:pt x="148" y="56"/>
                </a:cubicBezTo>
                <a:cubicBezTo>
                  <a:pt x="147" y="56"/>
                  <a:pt x="146" y="57"/>
                  <a:pt x="145" y="57"/>
                </a:cubicBezTo>
                <a:cubicBezTo>
                  <a:pt x="142" y="57"/>
                  <a:pt x="138" y="56"/>
                  <a:pt x="135" y="55"/>
                </a:cubicBezTo>
                <a:cubicBezTo>
                  <a:pt x="132" y="54"/>
                  <a:pt x="128" y="53"/>
                  <a:pt x="125" y="53"/>
                </a:cubicBezTo>
                <a:cubicBezTo>
                  <a:pt x="122" y="53"/>
                  <a:pt x="118" y="54"/>
                  <a:pt x="115" y="56"/>
                </a:cubicBezTo>
                <a:cubicBezTo>
                  <a:pt x="103" y="64"/>
                  <a:pt x="114" y="77"/>
                  <a:pt x="105" y="84"/>
                </a:cubicBezTo>
                <a:cubicBezTo>
                  <a:pt x="101" y="87"/>
                  <a:pt x="97" y="88"/>
                  <a:pt x="93" y="88"/>
                </a:cubicBezTo>
                <a:cubicBezTo>
                  <a:pt x="88" y="88"/>
                  <a:pt x="83" y="87"/>
                  <a:pt x="77" y="86"/>
                </a:cubicBezTo>
                <a:cubicBezTo>
                  <a:pt x="76" y="86"/>
                  <a:pt x="75" y="86"/>
                  <a:pt x="75" y="86"/>
                </a:cubicBezTo>
                <a:cubicBezTo>
                  <a:pt x="70" y="86"/>
                  <a:pt x="66" y="89"/>
                  <a:pt x="62" y="92"/>
                </a:cubicBezTo>
                <a:cubicBezTo>
                  <a:pt x="57" y="95"/>
                  <a:pt x="53" y="98"/>
                  <a:pt x="49" y="98"/>
                </a:cubicBezTo>
                <a:cubicBezTo>
                  <a:pt x="48" y="98"/>
                  <a:pt x="47" y="98"/>
                  <a:pt x="46" y="98"/>
                </a:cubicBezTo>
                <a:cubicBezTo>
                  <a:pt x="44" y="97"/>
                  <a:pt x="42" y="97"/>
                  <a:pt x="40" y="97"/>
                </a:cubicBezTo>
                <a:cubicBezTo>
                  <a:pt x="37" y="97"/>
                  <a:pt x="35" y="97"/>
                  <a:pt x="32" y="98"/>
                </a:cubicBezTo>
                <a:cubicBezTo>
                  <a:pt x="30" y="98"/>
                  <a:pt x="27" y="99"/>
                  <a:pt x="24" y="99"/>
                </a:cubicBezTo>
                <a:cubicBezTo>
                  <a:pt x="22" y="99"/>
                  <a:pt x="20" y="99"/>
                  <a:pt x="18" y="98"/>
                </a:cubicBezTo>
                <a:cubicBezTo>
                  <a:pt x="17" y="98"/>
                  <a:pt x="15" y="98"/>
                  <a:pt x="14" y="98"/>
                </a:cubicBezTo>
                <a:cubicBezTo>
                  <a:pt x="5" y="98"/>
                  <a:pt x="0" y="105"/>
                  <a:pt x="0" y="105"/>
                </a:cubicBezTo>
                <a:cubicBezTo>
                  <a:pt x="0" y="105"/>
                  <a:pt x="268" y="105"/>
                  <a:pt x="270" y="105"/>
                </a:cubicBezTo>
                <a:cubicBezTo>
                  <a:pt x="270" y="2"/>
                  <a:pt x="270" y="2"/>
                  <a:pt x="270" y="2"/>
                </a:cubicBezTo>
                <a:cubicBezTo>
                  <a:pt x="264" y="1"/>
                  <a:pt x="259" y="0"/>
                  <a:pt x="255" y="0"/>
                </a:cubicBezTo>
              </a:path>
            </a:pathLst>
          </a:custGeom>
          <a:solidFill>
            <a:srgbClr val="F9F9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7">
            <a:extLst>
              <a:ext uri="{FF2B5EF4-FFF2-40B4-BE49-F238E27FC236}">
                <a16:creationId xmlns:a16="http://schemas.microsoft.com/office/drawing/2014/main" id="{6CEDDD69-820E-49FD-9A53-82BB86057679}"/>
              </a:ext>
            </a:extLst>
          </p:cNvPr>
          <p:cNvSpPr>
            <a:spLocks/>
          </p:cNvSpPr>
          <p:nvPr/>
        </p:nvSpPr>
        <p:spPr bwMode="auto">
          <a:xfrm flipH="1">
            <a:off x="-1" y="869970"/>
            <a:ext cx="1774483" cy="689566"/>
          </a:xfrm>
          <a:custGeom>
            <a:avLst/>
            <a:gdLst>
              <a:gd name="T0" fmla="*/ 255 w 270"/>
              <a:gd name="T1" fmla="*/ 0 h 105"/>
              <a:gd name="T2" fmla="*/ 203 w 270"/>
              <a:gd name="T3" fmla="*/ 32 h 105"/>
              <a:gd name="T4" fmla="*/ 202 w 270"/>
              <a:gd name="T5" fmla="*/ 32 h 105"/>
              <a:gd name="T6" fmla="*/ 192 w 270"/>
              <a:gd name="T7" fmla="*/ 28 h 105"/>
              <a:gd name="T8" fmla="*/ 179 w 270"/>
              <a:gd name="T9" fmla="*/ 23 h 105"/>
              <a:gd name="T10" fmla="*/ 172 w 270"/>
              <a:gd name="T11" fmla="*/ 24 h 105"/>
              <a:gd name="T12" fmla="*/ 148 w 270"/>
              <a:gd name="T13" fmla="*/ 56 h 105"/>
              <a:gd name="T14" fmla="*/ 145 w 270"/>
              <a:gd name="T15" fmla="*/ 57 h 105"/>
              <a:gd name="T16" fmla="*/ 135 w 270"/>
              <a:gd name="T17" fmla="*/ 55 h 105"/>
              <a:gd name="T18" fmla="*/ 125 w 270"/>
              <a:gd name="T19" fmla="*/ 53 h 105"/>
              <a:gd name="T20" fmla="*/ 115 w 270"/>
              <a:gd name="T21" fmla="*/ 56 h 105"/>
              <a:gd name="T22" fmla="*/ 105 w 270"/>
              <a:gd name="T23" fmla="*/ 84 h 105"/>
              <a:gd name="T24" fmla="*/ 93 w 270"/>
              <a:gd name="T25" fmla="*/ 88 h 105"/>
              <a:gd name="T26" fmla="*/ 77 w 270"/>
              <a:gd name="T27" fmla="*/ 86 h 105"/>
              <a:gd name="T28" fmla="*/ 75 w 270"/>
              <a:gd name="T29" fmla="*/ 86 h 105"/>
              <a:gd name="T30" fmla="*/ 62 w 270"/>
              <a:gd name="T31" fmla="*/ 92 h 105"/>
              <a:gd name="T32" fmla="*/ 49 w 270"/>
              <a:gd name="T33" fmla="*/ 98 h 105"/>
              <a:gd name="T34" fmla="*/ 46 w 270"/>
              <a:gd name="T35" fmla="*/ 98 h 105"/>
              <a:gd name="T36" fmla="*/ 40 w 270"/>
              <a:gd name="T37" fmla="*/ 97 h 105"/>
              <a:gd name="T38" fmla="*/ 32 w 270"/>
              <a:gd name="T39" fmla="*/ 98 h 105"/>
              <a:gd name="T40" fmla="*/ 24 w 270"/>
              <a:gd name="T41" fmla="*/ 99 h 105"/>
              <a:gd name="T42" fmla="*/ 18 w 270"/>
              <a:gd name="T43" fmla="*/ 98 h 105"/>
              <a:gd name="T44" fmla="*/ 14 w 270"/>
              <a:gd name="T45" fmla="*/ 98 h 105"/>
              <a:gd name="T46" fmla="*/ 0 w 270"/>
              <a:gd name="T47" fmla="*/ 105 h 105"/>
              <a:gd name="T48" fmla="*/ 270 w 270"/>
              <a:gd name="T49" fmla="*/ 105 h 105"/>
              <a:gd name="T50" fmla="*/ 270 w 270"/>
              <a:gd name="T51" fmla="*/ 2 h 105"/>
              <a:gd name="T52" fmla="*/ 255 w 270"/>
              <a:gd name="T53" fmla="*/ 0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70" h="105">
                <a:moveTo>
                  <a:pt x="255" y="0"/>
                </a:moveTo>
                <a:cubicBezTo>
                  <a:pt x="218" y="0"/>
                  <a:pt x="219" y="30"/>
                  <a:pt x="203" y="32"/>
                </a:cubicBezTo>
                <a:cubicBezTo>
                  <a:pt x="203" y="32"/>
                  <a:pt x="202" y="32"/>
                  <a:pt x="202" y="32"/>
                </a:cubicBezTo>
                <a:cubicBezTo>
                  <a:pt x="198" y="32"/>
                  <a:pt x="195" y="30"/>
                  <a:pt x="192" y="28"/>
                </a:cubicBezTo>
                <a:cubicBezTo>
                  <a:pt x="189" y="25"/>
                  <a:pt x="185" y="23"/>
                  <a:pt x="179" y="23"/>
                </a:cubicBezTo>
                <a:cubicBezTo>
                  <a:pt x="177" y="23"/>
                  <a:pt x="175" y="23"/>
                  <a:pt x="172" y="24"/>
                </a:cubicBezTo>
                <a:cubicBezTo>
                  <a:pt x="155" y="28"/>
                  <a:pt x="158" y="53"/>
                  <a:pt x="148" y="56"/>
                </a:cubicBezTo>
                <a:cubicBezTo>
                  <a:pt x="147" y="56"/>
                  <a:pt x="146" y="57"/>
                  <a:pt x="145" y="57"/>
                </a:cubicBezTo>
                <a:cubicBezTo>
                  <a:pt x="142" y="57"/>
                  <a:pt x="138" y="56"/>
                  <a:pt x="135" y="55"/>
                </a:cubicBezTo>
                <a:cubicBezTo>
                  <a:pt x="132" y="54"/>
                  <a:pt x="128" y="53"/>
                  <a:pt x="125" y="53"/>
                </a:cubicBezTo>
                <a:cubicBezTo>
                  <a:pt x="122" y="53"/>
                  <a:pt x="118" y="54"/>
                  <a:pt x="115" y="56"/>
                </a:cubicBezTo>
                <a:cubicBezTo>
                  <a:pt x="103" y="64"/>
                  <a:pt x="114" y="77"/>
                  <a:pt x="105" y="84"/>
                </a:cubicBezTo>
                <a:cubicBezTo>
                  <a:pt x="101" y="87"/>
                  <a:pt x="97" y="88"/>
                  <a:pt x="93" y="88"/>
                </a:cubicBezTo>
                <a:cubicBezTo>
                  <a:pt x="88" y="88"/>
                  <a:pt x="83" y="87"/>
                  <a:pt x="77" y="86"/>
                </a:cubicBezTo>
                <a:cubicBezTo>
                  <a:pt x="76" y="86"/>
                  <a:pt x="75" y="86"/>
                  <a:pt x="75" y="86"/>
                </a:cubicBezTo>
                <a:cubicBezTo>
                  <a:pt x="70" y="86"/>
                  <a:pt x="66" y="89"/>
                  <a:pt x="62" y="92"/>
                </a:cubicBezTo>
                <a:cubicBezTo>
                  <a:pt x="57" y="95"/>
                  <a:pt x="53" y="98"/>
                  <a:pt x="49" y="98"/>
                </a:cubicBezTo>
                <a:cubicBezTo>
                  <a:pt x="48" y="98"/>
                  <a:pt x="47" y="98"/>
                  <a:pt x="46" y="98"/>
                </a:cubicBezTo>
                <a:cubicBezTo>
                  <a:pt x="44" y="97"/>
                  <a:pt x="42" y="97"/>
                  <a:pt x="40" y="97"/>
                </a:cubicBezTo>
                <a:cubicBezTo>
                  <a:pt x="37" y="97"/>
                  <a:pt x="35" y="97"/>
                  <a:pt x="32" y="98"/>
                </a:cubicBezTo>
                <a:cubicBezTo>
                  <a:pt x="30" y="98"/>
                  <a:pt x="27" y="99"/>
                  <a:pt x="24" y="99"/>
                </a:cubicBezTo>
                <a:cubicBezTo>
                  <a:pt x="22" y="99"/>
                  <a:pt x="20" y="99"/>
                  <a:pt x="18" y="98"/>
                </a:cubicBezTo>
                <a:cubicBezTo>
                  <a:pt x="17" y="98"/>
                  <a:pt x="15" y="98"/>
                  <a:pt x="14" y="98"/>
                </a:cubicBezTo>
                <a:cubicBezTo>
                  <a:pt x="5" y="98"/>
                  <a:pt x="0" y="105"/>
                  <a:pt x="0" y="105"/>
                </a:cubicBezTo>
                <a:cubicBezTo>
                  <a:pt x="0" y="105"/>
                  <a:pt x="268" y="105"/>
                  <a:pt x="270" y="105"/>
                </a:cubicBezTo>
                <a:cubicBezTo>
                  <a:pt x="270" y="2"/>
                  <a:pt x="270" y="2"/>
                  <a:pt x="270" y="2"/>
                </a:cubicBezTo>
                <a:cubicBezTo>
                  <a:pt x="264" y="1"/>
                  <a:pt x="259" y="0"/>
                  <a:pt x="255" y="0"/>
                </a:cubicBezTo>
              </a:path>
            </a:pathLst>
          </a:custGeom>
          <a:solidFill>
            <a:srgbClr val="F9F9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" name="Google Shape;201;p5">
            <a:extLst>
              <a:ext uri="{FF2B5EF4-FFF2-40B4-BE49-F238E27FC236}">
                <a16:creationId xmlns:a16="http://schemas.microsoft.com/office/drawing/2014/main" id="{7B34506D-222D-456C-8575-D4B33CC9BB45}"/>
              </a:ext>
            </a:extLst>
          </p:cNvPr>
          <p:cNvSpPr/>
          <p:nvPr/>
        </p:nvSpPr>
        <p:spPr>
          <a:xfrm>
            <a:off x="474470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服</a:t>
            </a:r>
            <a:endParaRPr sz="6600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201;p5">
            <a:extLst>
              <a:ext uri="{FF2B5EF4-FFF2-40B4-BE49-F238E27FC236}">
                <a16:creationId xmlns:a16="http://schemas.microsoft.com/office/drawing/2014/main" id="{FFDEAED2-425A-462E-A58C-BD471F18BA95}"/>
              </a:ext>
            </a:extLst>
          </p:cNvPr>
          <p:cNvSpPr/>
          <p:nvPr/>
        </p:nvSpPr>
        <p:spPr>
          <a:xfrm>
            <a:off x="1502431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品</a:t>
            </a:r>
            <a:endParaRPr sz="6600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201;p5">
            <a:extLst>
              <a:ext uri="{FF2B5EF4-FFF2-40B4-BE49-F238E27FC236}">
                <a16:creationId xmlns:a16="http://schemas.microsoft.com/office/drawing/2014/main" id="{7563C460-228F-494F-A25F-48A5761F431B}"/>
              </a:ext>
            </a:extLst>
          </p:cNvPr>
          <p:cNvSpPr/>
          <p:nvPr/>
        </p:nvSpPr>
        <p:spPr>
          <a:xfrm>
            <a:off x="6634527" y="218804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切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201;p5">
            <a:extLst>
              <a:ext uri="{FF2B5EF4-FFF2-40B4-BE49-F238E27FC236}">
                <a16:creationId xmlns:a16="http://schemas.microsoft.com/office/drawing/2014/main" id="{D46F6BF4-BCF9-4F85-866F-0F07AAAB101E}"/>
              </a:ext>
            </a:extLst>
          </p:cNvPr>
          <p:cNvSpPr/>
          <p:nvPr/>
        </p:nvSpPr>
        <p:spPr>
          <a:xfrm>
            <a:off x="5612487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送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201;p5">
            <a:extLst>
              <a:ext uri="{FF2B5EF4-FFF2-40B4-BE49-F238E27FC236}">
                <a16:creationId xmlns:a16="http://schemas.microsoft.com/office/drawing/2014/main" id="{E8ED9A27-83E8-40D2-B598-F6B8CA5B0706}"/>
              </a:ext>
            </a:extLst>
          </p:cNvPr>
          <p:cNvSpPr/>
          <p:nvPr/>
        </p:nvSpPr>
        <p:spPr>
          <a:xfrm>
            <a:off x="4584973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引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201;p5">
            <a:extLst>
              <a:ext uri="{FF2B5EF4-FFF2-40B4-BE49-F238E27FC236}">
                <a16:creationId xmlns:a16="http://schemas.microsoft.com/office/drawing/2014/main" id="{7AD68D71-406A-47BA-9F77-B24A55C9057D}"/>
              </a:ext>
            </a:extLst>
          </p:cNvPr>
          <p:cNvSpPr/>
          <p:nvPr/>
        </p:nvSpPr>
        <p:spPr>
          <a:xfrm>
            <a:off x="2529945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電</a:t>
            </a:r>
            <a:endParaRPr lang="ja-JP" altLang="en-US"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201;p5">
            <a:extLst>
              <a:ext uri="{FF2B5EF4-FFF2-40B4-BE49-F238E27FC236}">
                <a16:creationId xmlns:a16="http://schemas.microsoft.com/office/drawing/2014/main" id="{208C2554-060E-466A-83FF-5E82F62FA815}"/>
              </a:ext>
            </a:extLst>
          </p:cNvPr>
          <p:cNvSpPr/>
          <p:nvPr/>
        </p:nvSpPr>
        <p:spPr>
          <a:xfrm>
            <a:off x="3557459" y="224682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別</a:t>
            </a:r>
            <a:endParaRPr sz="6600" b="1" dirty="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201;p5">
            <a:extLst>
              <a:ext uri="{FF2B5EF4-FFF2-40B4-BE49-F238E27FC236}">
                <a16:creationId xmlns:a16="http://schemas.microsoft.com/office/drawing/2014/main" id="{6C1C66DB-4375-44B7-8F2C-4595BFE702CB}"/>
              </a:ext>
            </a:extLst>
          </p:cNvPr>
          <p:cNvSpPr/>
          <p:nvPr/>
        </p:nvSpPr>
        <p:spPr>
          <a:xfrm>
            <a:off x="7656567" y="213256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安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201;p5">
            <a:extLst>
              <a:ext uri="{FF2B5EF4-FFF2-40B4-BE49-F238E27FC236}">
                <a16:creationId xmlns:a16="http://schemas.microsoft.com/office/drawing/2014/main" id="{61A6EC1C-BD7E-4641-BE6A-8E92725F8080}"/>
              </a:ext>
            </a:extLst>
          </p:cNvPr>
          <p:cNvSpPr/>
          <p:nvPr/>
        </p:nvSpPr>
        <p:spPr>
          <a:xfrm>
            <a:off x="8679236" y="219684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開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201;p5">
            <a:extLst>
              <a:ext uri="{FF2B5EF4-FFF2-40B4-BE49-F238E27FC236}">
                <a16:creationId xmlns:a16="http://schemas.microsoft.com/office/drawing/2014/main" id="{D1D4FB9E-AE36-43A6-9643-2CBDCFB41C32}"/>
              </a:ext>
            </a:extLst>
          </p:cNvPr>
          <p:cNvSpPr/>
          <p:nvPr/>
        </p:nvSpPr>
        <p:spPr>
          <a:xfrm>
            <a:off x="9709699" y="211670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閉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201;p5">
            <a:extLst>
              <a:ext uri="{FF2B5EF4-FFF2-40B4-BE49-F238E27FC236}">
                <a16:creationId xmlns:a16="http://schemas.microsoft.com/office/drawing/2014/main" id="{30A3F3DC-7350-4F93-B945-494037255E7B}"/>
              </a:ext>
            </a:extLst>
          </p:cNvPr>
          <p:cNvSpPr/>
          <p:nvPr/>
        </p:nvSpPr>
        <p:spPr>
          <a:xfrm>
            <a:off x="10732691" y="219169"/>
            <a:ext cx="876906" cy="924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税</a:t>
            </a:r>
            <a:endParaRPr sz="66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26B65D1-9DF5-4C5D-A2A7-CE9F4007B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" r="157"/>
          <a:stretch/>
        </p:blipFill>
        <p:spPr bwMode="auto">
          <a:xfrm>
            <a:off x="5234725" y="2177729"/>
            <a:ext cx="2840705" cy="89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4" name="Rectangle: Rounded Corners 393">
            <a:extLst>
              <a:ext uri="{FF2B5EF4-FFF2-40B4-BE49-F238E27FC236}">
                <a16:creationId xmlns:a16="http://schemas.microsoft.com/office/drawing/2014/main" id="{1B87B387-7B82-4B1F-9ED1-FA0B42CDB61C}"/>
              </a:ext>
            </a:extLst>
          </p:cNvPr>
          <p:cNvSpPr/>
          <p:nvPr/>
        </p:nvSpPr>
        <p:spPr>
          <a:xfrm>
            <a:off x="8610089" y="3831743"/>
            <a:ext cx="2854963" cy="1716024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Rectangle: Rounded Corners 395">
            <a:extLst>
              <a:ext uri="{FF2B5EF4-FFF2-40B4-BE49-F238E27FC236}">
                <a16:creationId xmlns:a16="http://schemas.microsoft.com/office/drawing/2014/main" id="{5D12143A-0745-49A1-9B5E-FD842708A891}"/>
              </a:ext>
            </a:extLst>
          </p:cNvPr>
          <p:cNvSpPr/>
          <p:nvPr/>
        </p:nvSpPr>
        <p:spPr>
          <a:xfrm>
            <a:off x="8597079" y="1825743"/>
            <a:ext cx="2854963" cy="1716024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DD3C12-A459-4B9B-B61A-BA83EA5270C4}"/>
              </a:ext>
            </a:extLst>
          </p:cNvPr>
          <p:cNvSpPr txBox="1"/>
          <p:nvPr/>
        </p:nvSpPr>
        <p:spPr>
          <a:xfrm>
            <a:off x="8718534" y="3887918"/>
            <a:ext cx="266276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accent2"/>
                </a:solidFill>
                <a:latin typeface="Arial" panose="020B0604020202020204" pitchFamily="34" charset="0"/>
                <a:ea typeface="NtMotoyaKyotai" panose="02020300000000000000"/>
                <a:cs typeface="Arial" panose="020B0604020202020204" pitchFamily="34" charset="0"/>
              </a:rPr>
              <a:t>KUN</a:t>
            </a:r>
            <a:endParaRPr lang="en-US" dirty="0">
              <a:solidFill>
                <a:schemeClr val="accent2"/>
              </a:solidFill>
              <a:latin typeface="Arial" panose="020B0604020202020204" pitchFamily="34" charset="0"/>
              <a:ea typeface="NtMotoyaKyotai" panose="02020300000000000000"/>
              <a:cs typeface="Arial" panose="020B0604020202020204" pitchFamily="34" charset="0"/>
            </a:endParaRPr>
          </a:p>
          <a:p>
            <a:pPr algn="ctr"/>
            <a:r>
              <a:rPr lang="ja-JP" altLang="en-US" sz="4000" dirty="0">
                <a:solidFill>
                  <a:srgbClr val="00B0F0"/>
                </a:solidFill>
                <a:latin typeface="Arial" panose="020B0604020202020204" pitchFamily="34" charset="0"/>
                <a:ea typeface="NtMotoyaKyotai" panose="02020300000000000000"/>
                <a:cs typeface="Arial" panose="020B0604020202020204" pitchFamily="34" charset="0"/>
              </a:rPr>
              <a:t>わか</a:t>
            </a:r>
            <a:endParaRPr lang="en-US" altLang="ja-JP" sz="4000" dirty="0">
              <a:solidFill>
                <a:srgbClr val="00B0F0"/>
              </a:solidFill>
              <a:latin typeface="Arial" panose="020B0604020202020204" pitchFamily="34" charset="0"/>
              <a:ea typeface="NtMotoyaKyotai" panose="02020300000000000000"/>
              <a:cs typeface="Arial" panose="020B0604020202020204" pitchFamily="34" charset="0"/>
            </a:endParaRPr>
          </a:p>
          <a:p>
            <a:pPr algn="ctr"/>
            <a:r>
              <a:rPr lang="ja-JP" altLang="en-US" sz="4000" dirty="0">
                <a:solidFill>
                  <a:srgbClr val="00B0F0"/>
                </a:solidFill>
                <a:latin typeface="Arial" panose="020B0604020202020204" pitchFamily="34" charset="0"/>
                <a:ea typeface="NtMotoyaKyotai" panose="02020300000000000000"/>
                <a:cs typeface="Arial" panose="020B0604020202020204" pitchFamily="34" charset="0"/>
              </a:rPr>
              <a:t>れる</a:t>
            </a:r>
            <a:endParaRPr lang="en-US" sz="4000" dirty="0">
              <a:solidFill>
                <a:srgbClr val="00B0F0"/>
              </a:solidFill>
              <a:latin typeface="Arial" panose="020B0604020202020204" pitchFamily="34" charset="0"/>
              <a:ea typeface="NtMotoyaKyotai" panose="02020300000000000000"/>
              <a:cs typeface="Arial" panose="020B0604020202020204" pitchFamily="34" charset="0"/>
            </a:endParaRP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A125CF11-C849-47DF-929F-5F2651036639}"/>
              </a:ext>
            </a:extLst>
          </p:cNvPr>
          <p:cNvSpPr txBox="1"/>
          <p:nvPr/>
        </p:nvSpPr>
        <p:spPr>
          <a:xfrm>
            <a:off x="8696109" y="1868440"/>
            <a:ext cx="266276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NtMotoyaKyotai" panose="02020300000000000000"/>
                <a:cs typeface="Arial" panose="020B0604020202020204" pitchFamily="34" charset="0"/>
              </a:rPr>
              <a:t>ON</a:t>
            </a:r>
          </a:p>
          <a:p>
            <a:pPr algn="ctr"/>
            <a:r>
              <a:rPr lang="ja-JP" altLang="en-US" sz="4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NtMotoyaKyotai" panose="02020300000000000000"/>
                <a:cs typeface="Arial" panose="020B0604020202020204" pitchFamily="34" charset="0"/>
              </a:rPr>
              <a:t>べつ</a:t>
            </a:r>
            <a:endParaRPr lang="en-US" sz="40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NtMotoyaKyotai" panose="02020300000000000000"/>
              <a:cs typeface="Arial" panose="020B0604020202020204" pitchFamily="34" charset="0"/>
            </a:endParaRPr>
          </a:p>
        </p:txBody>
      </p:sp>
      <p:pic>
        <p:nvPicPr>
          <p:cNvPr id="498" name="Picture 497">
            <a:extLst>
              <a:ext uri="{FF2B5EF4-FFF2-40B4-BE49-F238E27FC236}">
                <a16:creationId xmlns:a16="http://schemas.microsoft.com/office/drawing/2014/main" id="{A0F09320-BD2E-4C74-B05D-C655890496F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610" b="14587"/>
          <a:stretch/>
        </p:blipFill>
        <p:spPr>
          <a:xfrm>
            <a:off x="10295792" y="5275862"/>
            <a:ext cx="1904488" cy="1582137"/>
          </a:xfrm>
          <a:prstGeom prst="rect">
            <a:avLst/>
          </a:prstGeom>
        </p:spPr>
      </p:pic>
      <p:sp>
        <p:nvSpPr>
          <p:cNvPr id="31" name="Freeform 40">
            <a:extLst>
              <a:ext uri="{FF2B5EF4-FFF2-40B4-BE49-F238E27FC236}">
                <a16:creationId xmlns:a16="http://schemas.microsoft.com/office/drawing/2014/main" id="{17B56645-3ACB-4C68-A374-8042A807C39D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11381296" y="826644"/>
            <a:ext cx="787058" cy="1065570"/>
          </a:xfrm>
          <a:custGeom>
            <a:avLst/>
            <a:gdLst>
              <a:gd name="T0" fmla="*/ 154 w 205"/>
              <a:gd name="T1" fmla="*/ 161 h 254"/>
              <a:gd name="T2" fmla="*/ 170 w 205"/>
              <a:gd name="T3" fmla="*/ 150 h 254"/>
              <a:gd name="T4" fmla="*/ 178 w 205"/>
              <a:gd name="T5" fmla="*/ 145 h 254"/>
              <a:gd name="T6" fmla="*/ 180 w 205"/>
              <a:gd name="T7" fmla="*/ 133 h 254"/>
              <a:gd name="T8" fmla="*/ 181 w 205"/>
              <a:gd name="T9" fmla="*/ 121 h 254"/>
              <a:gd name="T10" fmla="*/ 197 w 205"/>
              <a:gd name="T11" fmla="*/ 123 h 254"/>
              <a:gd name="T12" fmla="*/ 201 w 205"/>
              <a:gd name="T13" fmla="*/ 118 h 254"/>
              <a:gd name="T14" fmla="*/ 203 w 205"/>
              <a:gd name="T15" fmla="*/ 114 h 254"/>
              <a:gd name="T16" fmla="*/ 204 w 205"/>
              <a:gd name="T17" fmla="*/ 104 h 254"/>
              <a:gd name="T18" fmla="*/ 185 w 205"/>
              <a:gd name="T19" fmla="*/ 93 h 254"/>
              <a:gd name="T20" fmla="*/ 180 w 205"/>
              <a:gd name="T21" fmla="*/ 97 h 254"/>
              <a:gd name="T22" fmla="*/ 173 w 205"/>
              <a:gd name="T23" fmla="*/ 106 h 254"/>
              <a:gd name="T24" fmla="*/ 164 w 205"/>
              <a:gd name="T25" fmla="*/ 86 h 254"/>
              <a:gd name="T26" fmla="*/ 124 w 205"/>
              <a:gd name="T27" fmla="*/ 59 h 254"/>
              <a:gd name="T28" fmla="*/ 121 w 205"/>
              <a:gd name="T29" fmla="*/ 36 h 254"/>
              <a:gd name="T30" fmla="*/ 124 w 205"/>
              <a:gd name="T31" fmla="*/ 6 h 254"/>
              <a:gd name="T32" fmla="*/ 103 w 205"/>
              <a:gd name="T33" fmla="*/ 12 h 254"/>
              <a:gd name="T34" fmla="*/ 107 w 205"/>
              <a:gd name="T35" fmla="*/ 44 h 254"/>
              <a:gd name="T36" fmla="*/ 95 w 205"/>
              <a:gd name="T37" fmla="*/ 31 h 254"/>
              <a:gd name="T38" fmla="*/ 35 w 205"/>
              <a:gd name="T39" fmla="*/ 7 h 254"/>
              <a:gd name="T40" fmla="*/ 8 w 205"/>
              <a:gd name="T41" fmla="*/ 10 h 254"/>
              <a:gd name="T42" fmla="*/ 23 w 205"/>
              <a:gd name="T43" fmla="*/ 19 h 254"/>
              <a:gd name="T44" fmla="*/ 61 w 205"/>
              <a:gd name="T45" fmla="*/ 17 h 254"/>
              <a:gd name="T46" fmla="*/ 103 w 205"/>
              <a:gd name="T47" fmla="*/ 61 h 254"/>
              <a:gd name="T48" fmla="*/ 130 w 205"/>
              <a:gd name="T49" fmla="*/ 84 h 254"/>
              <a:gd name="T50" fmla="*/ 158 w 205"/>
              <a:gd name="T51" fmla="*/ 101 h 254"/>
              <a:gd name="T52" fmla="*/ 126 w 205"/>
              <a:gd name="T53" fmla="*/ 94 h 254"/>
              <a:gd name="T54" fmla="*/ 96 w 205"/>
              <a:gd name="T55" fmla="*/ 70 h 254"/>
              <a:gd name="T56" fmla="*/ 79 w 205"/>
              <a:gd name="T57" fmla="*/ 67 h 254"/>
              <a:gd name="T58" fmla="*/ 79 w 205"/>
              <a:gd name="T59" fmla="*/ 76 h 254"/>
              <a:gd name="T60" fmla="*/ 90 w 205"/>
              <a:gd name="T61" fmla="*/ 76 h 254"/>
              <a:gd name="T62" fmla="*/ 117 w 205"/>
              <a:gd name="T63" fmla="*/ 101 h 254"/>
              <a:gd name="T64" fmla="*/ 87 w 205"/>
              <a:gd name="T65" fmla="*/ 103 h 254"/>
              <a:gd name="T66" fmla="*/ 63 w 205"/>
              <a:gd name="T67" fmla="*/ 101 h 254"/>
              <a:gd name="T68" fmla="*/ 61 w 205"/>
              <a:gd name="T69" fmla="*/ 116 h 254"/>
              <a:gd name="T70" fmla="*/ 97 w 205"/>
              <a:gd name="T71" fmla="*/ 119 h 254"/>
              <a:gd name="T72" fmla="*/ 128 w 205"/>
              <a:gd name="T73" fmla="*/ 122 h 254"/>
              <a:gd name="T74" fmla="*/ 95 w 205"/>
              <a:gd name="T75" fmla="*/ 130 h 254"/>
              <a:gd name="T76" fmla="*/ 100 w 205"/>
              <a:gd name="T77" fmla="*/ 141 h 254"/>
              <a:gd name="T78" fmla="*/ 115 w 205"/>
              <a:gd name="T79" fmla="*/ 136 h 254"/>
              <a:gd name="T80" fmla="*/ 131 w 205"/>
              <a:gd name="T81" fmla="*/ 126 h 254"/>
              <a:gd name="T82" fmla="*/ 120 w 205"/>
              <a:gd name="T83" fmla="*/ 152 h 254"/>
              <a:gd name="T84" fmla="*/ 77 w 205"/>
              <a:gd name="T85" fmla="*/ 188 h 254"/>
              <a:gd name="T86" fmla="*/ 60 w 205"/>
              <a:gd name="T87" fmla="*/ 191 h 254"/>
              <a:gd name="T88" fmla="*/ 59 w 205"/>
              <a:gd name="T89" fmla="*/ 197 h 254"/>
              <a:gd name="T90" fmla="*/ 34 w 205"/>
              <a:gd name="T91" fmla="*/ 222 h 254"/>
              <a:gd name="T92" fmla="*/ 11 w 205"/>
              <a:gd name="T93" fmla="*/ 235 h 254"/>
              <a:gd name="T94" fmla="*/ 14 w 205"/>
              <a:gd name="T95" fmla="*/ 252 h 254"/>
              <a:gd name="T96" fmla="*/ 65 w 205"/>
              <a:gd name="T97" fmla="*/ 216 h 254"/>
              <a:gd name="T98" fmla="*/ 72 w 205"/>
              <a:gd name="T99" fmla="*/ 220 h 254"/>
              <a:gd name="T100" fmla="*/ 96 w 205"/>
              <a:gd name="T101" fmla="*/ 198 h 254"/>
              <a:gd name="T102" fmla="*/ 113 w 205"/>
              <a:gd name="T103" fmla="*/ 200 h 254"/>
              <a:gd name="T104" fmla="*/ 165 w 205"/>
              <a:gd name="T105" fmla="*/ 198 h 254"/>
              <a:gd name="T106" fmla="*/ 197 w 205"/>
              <a:gd name="T107" fmla="*/ 186 h 254"/>
              <a:gd name="T108" fmla="*/ 201 w 205"/>
              <a:gd name="T109" fmla="*/ 172 h 254"/>
              <a:gd name="T110" fmla="*/ 200 w 205"/>
              <a:gd name="T111" fmla="*/ 114 h 254"/>
              <a:gd name="T112" fmla="*/ 197 w 205"/>
              <a:gd name="T113" fmla="*/ 110 h 254"/>
              <a:gd name="T114" fmla="*/ 140 w 205"/>
              <a:gd name="T115" fmla="*/ 84 h 254"/>
              <a:gd name="T116" fmla="*/ 114 w 205"/>
              <a:gd name="T117" fmla="*/ 67 h 254"/>
              <a:gd name="T118" fmla="*/ 160 w 205"/>
              <a:gd name="T119" fmla="*/ 93 h 254"/>
              <a:gd name="T120" fmla="*/ 140 w 205"/>
              <a:gd name="T121" fmla="*/ 8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05" h="254">
                <a:moveTo>
                  <a:pt x="187" y="164"/>
                </a:moveTo>
                <a:cubicBezTo>
                  <a:pt x="182" y="162"/>
                  <a:pt x="167" y="162"/>
                  <a:pt x="154" y="161"/>
                </a:cubicBezTo>
                <a:cubicBezTo>
                  <a:pt x="160" y="157"/>
                  <a:pt x="166" y="152"/>
                  <a:pt x="169" y="151"/>
                </a:cubicBezTo>
                <a:cubicBezTo>
                  <a:pt x="169" y="151"/>
                  <a:pt x="169" y="150"/>
                  <a:pt x="170" y="150"/>
                </a:cubicBezTo>
                <a:cubicBezTo>
                  <a:pt x="171" y="150"/>
                  <a:pt x="172" y="149"/>
                  <a:pt x="173" y="149"/>
                </a:cubicBezTo>
                <a:cubicBezTo>
                  <a:pt x="175" y="148"/>
                  <a:pt x="177" y="147"/>
                  <a:pt x="178" y="145"/>
                </a:cubicBezTo>
                <a:cubicBezTo>
                  <a:pt x="178" y="143"/>
                  <a:pt x="177" y="141"/>
                  <a:pt x="178" y="139"/>
                </a:cubicBezTo>
                <a:cubicBezTo>
                  <a:pt x="178" y="137"/>
                  <a:pt x="179" y="135"/>
                  <a:pt x="180" y="133"/>
                </a:cubicBezTo>
                <a:cubicBezTo>
                  <a:pt x="181" y="130"/>
                  <a:pt x="180" y="127"/>
                  <a:pt x="178" y="124"/>
                </a:cubicBezTo>
                <a:cubicBezTo>
                  <a:pt x="181" y="121"/>
                  <a:pt x="181" y="121"/>
                  <a:pt x="181" y="121"/>
                </a:cubicBezTo>
                <a:cubicBezTo>
                  <a:pt x="181" y="121"/>
                  <a:pt x="189" y="128"/>
                  <a:pt x="192" y="128"/>
                </a:cubicBezTo>
                <a:cubicBezTo>
                  <a:pt x="193" y="128"/>
                  <a:pt x="195" y="126"/>
                  <a:pt x="197" y="123"/>
                </a:cubicBezTo>
                <a:cubicBezTo>
                  <a:pt x="198" y="123"/>
                  <a:pt x="199" y="124"/>
                  <a:pt x="200" y="123"/>
                </a:cubicBezTo>
                <a:cubicBezTo>
                  <a:pt x="200" y="123"/>
                  <a:pt x="201" y="120"/>
                  <a:pt x="201" y="118"/>
                </a:cubicBezTo>
                <a:cubicBezTo>
                  <a:pt x="201" y="119"/>
                  <a:pt x="201" y="119"/>
                  <a:pt x="201" y="119"/>
                </a:cubicBezTo>
                <a:cubicBezTo>
                  <a:pt x="203" y="117"/>
                  <a:pt x="203" y="114"/>
                  <a:pt x="203" y="114"/>
                </a:cubicBezTo>
                <a:cubicBezTo>
                  <a:pt x="203" y="113"/>
                  <a:pt x="203" y="113"/>
                  <a:pt x="203" y="113"/>
                </a:cubicBezTo>
                <a:cubicBezTo>
                  <a:pt x="204" y="110"/>
                  <a:pt x="205" y="106"/>
                  <a:pt x="204" y="104"/>
                </a:cubicBezTo>
                <a:cubicBezTo>
                  <a:pt x="201" y="96"/>
                  <a:pt x="195" y="88"/>
                  <a:pt x="190" y="90"/>
                </a:cubicBezTo>
                <a:cubicBezTo>
                  <a:pt x="189" y="90"/>
                  <a:pt x="187" y="92"/>
                  <a:pt x="185" y="93"/>
                </a:cubicBezTo>
                <a:cubicBezTo>
                  <a:pt x="185" y="93"/>
                  <a:pt x="185" y="92"/>
                  <a:pt x="184" y="92"/>
                </a:cubicBezTo>
                <a:cubicBezTo>
                  <a:pt x="182" y="92"/>
                  <a:pt x="180" y="97"/>
                  <a:pt x="180" y="97"/>
                </a:cubicBezTo>
                <a:cubicBezTo>
                  <a:pt x="180" y="97"/>
                  <a:pt x="180" y="98"/>
                  <a:pt x="181" y="98"/>
                </a:cubicBezTo>
                <a:cubicBezTo>
                  <a:pt x="177" y="102"/>
                  <a:pt x="173" y="106"/>
                  <a:pt x="173" y="106"/>
                </a:cubicBezTo>
                <a:cubicBezTo>
                  <a:pt x="172" y="107"/>
                  <a:pt x="172" y="107"/>
                  <a:pt x="172" y="107"/>
                </a:cubicBezTo>
                <a:cubicBezTo>
                  <a:pt x="170" y="100"/>
                  <a:pt x="168" y="93"/>
                  <a:pt x="164" y="86"/>
                </a:cubicBezTo>
                <a:cubicBezTo>
                  <a:pt x="160" y="77"/>
                  <a:pt x="154" y="69"/>
                  <a:pt x="145" y="65"/>
                </a:cubicBezTo>
                <a:cubicBezTo>
                  <a:pt x="138" y="62"/>
                  <a:pt x="131" y="61"/>
                  <a:pt x="124" y="59"/>
                </a:cubicBezTo>
                <a:cubicBezTo>
                  <a:pt x="120" y="57"/>
                  <a:pt x="117" y="55"/>
                  <a:pt x="114" y="53"/>
                </a:cubicBezTo>
                <a:cubicBezTo>
                  <a:pt x="116" y="47"/>
                  <a:pt x="119" y="41"/>
                  <a:pt x="121" y="36"/>
                </a:cubicBezTo>
                <a:cubicBezTo>
                  <a:pt x="124" y="29"/>
                  <a:pt x="127" y="22"/>
                  <a:pt x="126" y="15"/>
                </a:cubicBezTo>
                <a:cubicBezTo>
                  <a:pt x="126" y="12"/>
                  <a:pt x="125" y="9"/>
                  <a:pt x="124" y="6"/>
                </a:cubicBezTo>
                <a:cubicBezTo>
                  <a:pt x="122" y="4"/>
                  <a:pt x="119" y="3"/>
                  <a:pt x="116" y="4"/>
                </a:cubicBezTo>
                <a:cubicBezTo>
                  <a:pt x="111" y="5"/>
                  <a:pt x="108" y="12"/>
                  <a:pt x="103" y="12"/>
                </a:cubicBezTo>
                <a:cubicBezTo>
                  <a:pt x="107" y="12"/>
                  <a:pt x="113" y="14"/>
                  <a:pt x="114" y="18"/>
                </a:cubicBezTo>
                <a:cubicBezTo>
                  <a:pt x="117" y="24"/>
                  <a:pt x="109" y="38"/>
                  <a:pt x="107" y="44"/>
                </a:cubicBezTo>
                <a:cubicBezTo>
                  <a:pt x="107" y="45"/>
                  <a:pt x="107" y="45"/>
                  <a:pt x="107" y="45"/>
                </a:cubicBezTo>
                <a:cubicBezTo>
                  <a:pt x="102" y="41"/>
                  <a:pt x="98" y="36"/>
                  <a:pt x="95" y="31"/>
                </a:cubicBezTo>
                <a:cubicBezTo>
                  <a:pt x="86" y="20"/>
                  <a:pt x="77" y="9"/>
                  <a:pt x="63" y="6"/>
                </a:cubicBezTo>
                <a:cubicBezTo>
                  <a:pt x="54" y="3"/>
                  <a:pt x="45" y="6"/>
                  <a:pt x="35" y="7"/>
                </a:cubicBezTo>
                <a:cubicBezTo>
                  <a:pt x="26" y="8"/>
                  <a:pt x="15" y="7"/>
                  <a:pt x="8" y="0"/>
                </a:cubicBezTo>
                <a:cubicBezTo>
                  <a:pt x="6" y="3"/>
                  <a:pt x="7" y="7"/>
                  <a:pt x="8" y="10"/>
                </a:cubicBezTo>
                <a:cubicBezTo>
                  <a:pt x="9" y="14"/>
                  <a:pt x="12" y="17"/>
                  <a:pt x="16" y="18"/>
                </a:cubicBezTo>
                <a:cubicBezTo>
                  <a:pt x="18" y="18"/>
                  <a:pt x="20" y="18"/>
                  <a:pt x="23" y="19"/>
                </a:cubicBezTo>
                <a:cubicBezTo>
                  <a:pt x="25" y="20"/>
                  <a:pt x="27" y="22"/>
                  <a:pt x="27" y="25"/>
                </a:cubicBezTo>
                <a:cubicBezTo>
                  <a:pt x="37" y="18"/>
                  <a:pt x="49" y="14"/>
                  <a:pt x="61" y="17"/>
                </a:cubicBezTo>
                <a:cubicBezTo>
                  <a:pt x="73" y="19"/>
                  <a:pt x="83" y="27"/>
                  <a:pt x="90" y="37"/>
                </a:cubicBezTo>
                <a:cubicBezTo>
                  <a:pt x="95" y="45"/>
                  <a:pt x="97" y="54"/>
                  <a:pt x="103" y="61"/>
                </a:cubicBezTo>
                <a:cubicBezTo>
                  <a:pt x="103" y="64"/>
                  <a:pt x="104" y="67"/>
                  <a:pt x="106" y="70"/>
                </a:cubicBezTo>
                <a:cubicBezTo>
                  <a:pt x="110" y="79"/>
                  <a:pt x="121" y="82"/>
                  <a:pt x="130" y="84"/>
                </a:cubicBezTo>
                <a:cubicBezTo>
                  <a:pt x="140" y="86"/>
                  <a:pt x="150" y="89"/>
                  <a:pt x="155" y="97"/>
                </a:cubicBezTo>
                <a:cubicBezTo>
                  <a:pt x="156" y="98"/>
                  <a:pt x="157" y="100"/>
                  <a:pt x="158" y="101"/>
                </a:cubicBezTo>
                <a:cubicBezTo>
                  <a:pt x="155" y="100"/>
                  <a:pt x="151" y="100"/>
                  <a:pt x="147" y="101"/>
                </a:cubicBezTo>
                <a:cubicBezTo>
                  <a:pt x="126" y="94"/>
                  <a:pt x="126" y="94"/>
                  <a:pt x="126" y="94"/>
                </a:cubicBezTo>
                <a:cubicBezTo>
                  <a:pt x="126" y="94"/>
                  <a:pt x="122" y="86"/>
                  <a:pt x="111" y="83"/>
                </a:cubicBezTo>
                <a:cubicBezTo>
                  <a:pt x="99" y="79"/>
                  <a:pt x="96" y="70"/>
                  <a:pt x="96" y="70"/>
                </a:cubicBezTo>
                <a:cubicBezTo>
                  <a:pt x="96" y="70"/>
                  <a:pt x="93" y="62"/>
                  <a:pt x="91" y="63"/>
                </a:cubicBezTo>
                <a:cubicBezTo>
                  <a:pt x="90" y="64"/>
                  <a:pt x="79" y="64"/>
                  <a:pt x="79" y="67"/>
                </a:cubicBezTo>
                <a:cubicBezTo>
                  <a:pt x="79" y="69"/>
                  <a:pt x="81" y="70"/>
                  <a:pt x="81" y="70"/>
                </a:cubicBezTo>
                <a:cubicBezTo>
                  <a:pt x="79" y="76"/>
                  <a:pt x="79" y="76"/>
                  <a:pt x="79" y="76"/>
                </a:cubicBezTo>
                <a:cubicBezTo>
                  <a:pt x="85" y="76"/>
                  <a:pt x="85" y="76"/>
                  <a:pt x="85" y="76"/>
                </a:cubicBezTo>
                <a:cubicBezTo>
                  <a:pt x="90" y="76"/>
                  <a:pt x="90" y="76"/>
                  <a:pt x="90" y="76"/>
                </a:cubicBezTo>
                <a:cubicBezTo>
                  <a:pt x="93" y="79"/>
                  <a:pt x="96" y="84"/>
                  <a:pt x="99" y="87"/>
                </a:cubicBezTo>
                <a:cubicBezTo>
                  <a:pt x="105" y="92"/>
                  <a:pt x="107" y="100"/>
                  <a:pt x="117" y="101"/>
                </a:cubicBezTo>
                <a:cubicBezTo>
                  <a:pt x="118" y="102"/>
                  <a:pt x="118" y="102"/>
                  <a:pt x="118" y="102"/>
                </a:cubicBezTo>
                <a:cubicBezTo>
                  <a:pt x="113" y="102"/>
                  <a:pt x="93" y="103"/>
                  <a:pt x="87" y="103"/>
                </a:cubicBezTo>
                <a:cubicBezTo>
                  <a:pt x="81" y="103"/>
                  <a:pt x="73" y="103"/>
                  <a:pt x="73" y="103"/>
                </a:cubicBezTo>
                <a:cubicBezTo>
                  <a:pt x="73" y="103"/>
                  <a:pt x="69" y="100"/>
                  <a:pt x="63" y="101"/>
                </a:cubicBezTo>
                <a:cubicBezTo>
                  <a:pt x="57" y="102"/>
                  <a:pt x="63" y="107"/>
                  <a:pt x="63" y="107"/>
                </a:cubicBezTo>
                <a:cubicBezTo>
                  <a:pt x="63" y="107"/>
                  <a:pt x="59" y="113"/>
                  <a:pt x="61" y="116"/>
                </a:cubicBezTo>
                <a:cubicBezTo>
                  <a:pt x="62" y="119"/>
                  <a:pt x="76" y="113"/>
                  <a:pt x="76" y="113"/>
                </a:cubicBezTo>
                <a:cubicBezTo>
                  <a:pt x="76" y="113"/>
                  <a:pt x="88" y="116"/>
                  <a:pt x="97" y="119"/>
                </a:cubicBezTo>
                <a:cubicBezTo>
                  <a:pt x="107" y="122"/>
                  <a:pt x="117" y="113"/>
                  <a:pt x="117" y="113"/>
                </a:cubicBezTo>
                <a:cubicBezTo>
                  <a:pt x="128" y="122"/>
                  <a:pt x="128" y="122"/>
                  <a:pt x="128" y="122"/>
                </a:cubicBezTo>
                <a:cubicBezTo>
                  <a:pt x="126" y="123"/>
                  <a:pt x="125" y="125"/>
                  <a:pt x="123" y="126"/>
                </a:cubicBezTo>
                <a:cubicBezTo>
                  <a:pt x="115" y="132"/>
                  <a:pt x="104" y="134"/>
                  <a:pt x="95" y="130"/>
                </a:cubicBezTo>
                <a:cubicBezTo>
                  <a:pt x="96" y="133"/>
                  <a:pt x="97" y="136"/>
                  <a:pt x="98" y="138"/>
                </a:cubicBezTo>
                <a:cubicBezTo>
                  <a:pt x="98" y="140"/>
                  <a:pt x="99" y="141"/>
                  <a:pt x="100" y="141"/>
                </a:cubicBezTo>
                <a:cubicBezTo>
                  <a:pt x="101" y="142"/>
                  <a:pt x="102" y="141"/>
                  <a:pt x="103" y="141"/>
                </a:cubicBezTo>
                <a:cubicBezTo>
                  <a:pt x="107" y="140"/>
                  <a:pt x="111" y="138"/>
                  <a:pt x="115" y="136"/>
                </a:cubicBezTo>
                <a:cubicBezTo>
                  <a:pt x="120" y="135"/>
                  <a:pt x="125" y="133"/>
                  <a:pt x="129" y="129"/>
                </a:cubicBezTo>
                <a:cubicBezTo>
                  <a:pt x="130" y="128"/>
                  <a:pt x="130" y="127"/>
                  <a:pt x="131" y="126"/>
                </a:cubicBezTo>
                <a:cubicBezTo>
                  <a:pt x="134" y="128"/>
                  <a:pt x="134" y="128"/>
                  <a:pt x="134" y="128"/>
                </a:cubicBezTo>
                <a:cubicBezTo>
                  <a:pt x="131" y="136"/>
                  <a:pt x="120" y="152"/>
                  <a:pt x="120" y="152"/>
                </a:cubicBezTo>
                <a:cubicBezTo>
                  <a:pt x="120" y="152"/>
                  <a:pt x="103" y="151"/>
                  <a:pt x="96" y="158"/>
                </a:cubicBezTo>
                <a:cubicBezTo>
                  <a:pt x="90" y="164"/>
                  <a:pt x="85" y="179"/>
                  <a:pt x="77" y="188"/>
                </a:cubicBezTo>
                <a:cubicBezTo>
                  <a:pt x="74" y="190"/>
                  <a:pt x="71" y="190"/>
                  <a:pt x="67" y="190"/>
                </a:cubicBezTo>
                <a:cubicBezTo>
                  <a:pt x="65" y="190"/>
                  <a:pt x="62" y="189"/>
                  <a:pt x="60" y="191"/>
                </a:cubicBezTo>
                <a:cubicBezTo>
                  <a:pt x="59" y="192"/>
                  <a:pt x="58" y="193"/>
                  <a:pt x="58" y="195"/>
                </a:cubicBezTo>
                <a:cubicBezTo>
                  <a:pt x="58" y="196"/>
                  <a:pt x="59" y="197"/>
                  <a:pt x="59" y="197"/>
                </a:cubicBezTo>
                <a:cubicBezTo>
                  <a:pt x="56" y="197"/>
                  <a:pt x="53" y="198"/>
                  <a:pt x="51" y="202"/>
                </a:cubicBezTo>
                <a:cubicBezTo>
                  <a:pt x="45" y="211"/>
                  <a:pt x="45" y="217"/>
                  <a:pt x="34" y="222"/>
                </a:cubicBezTo>
                <a:cubicBezTo>
                  <a:pt x="23" y="227"/>
                  <a:pt x="22" y="218"/>
                  <a:pt x="17" y="222"/>
                </a:cubicBezTo>
                <a:cubicBezTo>
                  <a:pt x="13" y="226"/>
                  <a:pt x="14" y="233"/>
                  <a:pt x="11" y="235"/>
                </a:cubicBezTo>
                <a:cubicBezTo>
                  <a:pt x="7" y="238"/>
                  <a:pt x="0" y="241"/>
                  <a:pt x="2" y="246"/>
                </a:cubicBezTo>
                <a:cubicBezTo>
                  <a:pt x="3" y="250"/>
                  <a:pt x="12" y="254"/>
                  <a:pt x="14" y="252"/>
                </a:cubicBezTo>
                <a:cubicBezTo>
                  <a:pt x="16" y="250"/>
                  <a:pt x="11" y="246"/>
                  <a:pt x="11" y="246"/>
                </a:cubicBezTo>
                <a:cubicBezTo>
                  <a:pt x="65" y="216"/>
                  <a:pt x="65" y="216"/>
                  <a:pt x="65" y="216"/>
                </a:cubicBezTo>
                <a:cubicBezTo>
                  <a:pt x="65" y="217"/>
                  <a:pt x="66" y="219"/>
                  <a:pt x="67" y="220"/>
                </a:cubicBezTo>
                <a:cubicBezTo>
                  <a:pt x="69" y="221"/>
                  <a:pt x="70" y="221"/>
                  <a:pt x="72" y="220"/>
                </a:cubicBezTo>
                <a:cubicBezTo>
                  <a:pt x="73" y="220"/>
                  <a:pt x="75" y="218"/>
                  <a:pt x="76" y="217"/>
                </a:cubicBezTo>
                <a:cubicBezTo>
                  <a:pt x="82" y="211"/>
                  <a:pt x="89" y="205"/>
                  <a:pt x="96" y="198"/>
                </a:cubicBezTo>
                <a:cubicBezTo>
                  <a:pt x="98" y="197"/>
                  <a:pt x="98" y="197"/>
                  <a:pt x="98" y="197"/>
                </a:cubicBezTo>
                <a:cubicBezTo>
                  <a:pt x="100" y="203"/>
                  <a:pt x="111" y="203"/>
                  <a:pt x="113" y="200"/>
                </a:cubicBezTo>
                <a:cubicBezTo>
                  <a:pt x="116" y="197"/>
                  <a:pt x="123" y="189"/>
                  <a:pt x="132" y="189"/>
                </a:cubicBezTo>
                <a:cubicBezTo>
                  <a:pt x="141" y="188"/>
                  <a:pt x="158" y="198"/>
                  <a:pt x="165" y="198"/>
                </a:cubicBezTo>
                <a:cubicBezTo>
                  <a:pt x="169" y="197"/>
                  <a:pt x="185" y="189"/>
                  <a:pt x="193" y="184"/>
                </a:cubicBezTo>
                <a:cubicBezTo>
                  <a:pt x="194" y="185"/>
                  <a:pt x="196" y="186"/>
                  <a:pt x="197" y="186"/>
                </a:cubicBezTo>
                <a:cubicBezTo>
                  <a:pt x="200" y="185"/>
                  <a:pt x="203" y="184"/>
                  <a:pt x="204" y="181"/>
                </a:cubicBezTo>
                <a:cubicBezTo>
                  <a:pt x="204" y="178"/>
                  <a:pt x="203" y="175"/>
                  <a:pt x="201" y="172"/>
                </a:cubicBezTo>
                <a:cubicBezTo>
                  <a:pt x="198" y="168"/>
                  <a:pt x="193" y="165"/>
                  <a:pt x="187" y="164"/>
                </a:cubicBezTo>
                <a:close/>
                <a:moveTo>
                  <a:pt x="200" y="114"/>
                </a:moveTo>
                <a:cubicBezTo>
                  <a:pt x="200" y="115"/>
                  <a:pt x="200" y="116"/>
                  <a:pt x="200" y="116"/>
                </a:cubicBezTo>
                <a:cubicBezTo>
                  <a:pt x="200" y="116"/>
                  <a:pt x="197" y="114"/>
                  <a:pt x="197" y="110"/>
                </a:cubicBezTo>
                <a:cubicBezTo>
                  <a:pt x="197" y="110"/>
                  <a:pt x="200" y="112"/>
                  <a:pt x="200" y="114"/>
                </a:cubicBezTo>
                <a:close/>
                <a:moveTo>
                  <a:pt x="140" y="84"/>
                </a:moveTo>
                <a:cubicBezTo>
                  <a:pt x="133" y="82"/>
                  <a:pt x="125" y="81"/>
                  <a:pt x="119" y="76"/>
                </a:cubicBezTo>
                <a:cubicBezTo>
                  <a:pt x="117" y="74"/>
                  <a:pt x="115" y="71"/>
                  <a:pt x="114" y="67"/>
                </a:cubicBezTo>
                <a:cubicBezTo>
                  <a:pt x="121" y="70"/>
                  <a:pt x="128" y="71"/>
                  <a:pt x="135" y="73"/>
                </a:cubicBezTo>
                <a:cubicBezTo>
                  <a:pt x="146" y="76"/>
                  <a:pt x="158" y="82"/>
                  <a:pt x="160" y="93"/>
                </a:cubicBezTo>
                <a:cubicBezTo>
                  <a:pt x="160" y="94"/>
                  <a:pt x="160" y="96"/>
                  <a:pt x="160" y="97"/>
                </a:cubicBezTo>
                <a:cubicBezTo>
                  <a:pt x="155" y="91"/>
                  <a:pt x="148" y="86"/>
                  <a:pt x="140" y="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0C8FB9-2F9D-48FA-8110-FB350205C8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077" y="1770090"/>
            <a:ext cx="3838264" cy="3838264"/>
          </a:xfrm>
          <a:prstGeom prst="rect">
            <a:avLst/>
          </a:prstGeom>
        </p:spPr>
      </p:pic>
      <p:sp>
        <p:nvSpPr>
          <p:cNvPr id="38" name="Google Shape;130;p2">
            <a:extLst>
              <a:ext uri="{FF2B5EF4-FFF2-40B4-BE49-F238E27FC236}">
                <a16:creationId xmlns:a16="http://schemas.microsoft.com/office/drawing/2014/main" id="{DEA07FD4-8BE2-4C95-8FAB-3951BA365420}"/>
              </a:ext>
            </a:extLst>
          </p:cNvPr>
          <p:cNvSpPr/>
          <p:nvPr/>
        </p:nvSpPr>
        <p:spPr>
          <a:xfrm>
            <a:off x="5208434" y="2177729"/>
            <a:ext cx="2901453" cy="942525"/>
          </a:xfrm>
          <a:prstGeom prst="frame">
            <a:avLst>
              <a:gd name="adj1" fmla="val 443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130;p2">
            <a:extLst>
              <a:ext uri="{FF2B5EF4-FFF2-40B4-BE49-F238E27FC236}">
                <a16:creationId xmlns:a16="http://schemas.microsoft.com/office/drawing/2014/main" id="{4E071DE6-B1BB-4CAD-B95D-0E1190302ADC}"/>
              </a:ext>
            </a:extLst>
          </p:cNvPr>
          <p:cNvSpPr/>
          <p:nvPr/>
        </p:nvSpPr>
        <p:spPr>
          <a:xfrm>
            <a:off x="470129" y="1566042"/>
            <a:ext cx="4228689" cy="4231955"/>
          </a:xfrm>
          <a:prstGeom prst="frame">
            <a:avLst>
              <a:gd name="adj1" fmla="val 443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1B88739-EB33-4B23-B4DC-F0D65AF0E963}"/>
              </a:ext>
            </a:extLst>
          </p:cNvPr>
          <p:cNvSpPr/>
          <p:nvPr/>
        </p:nvSpPr>
        <p:spPr>
          <a:xfrm>
            <a:off x="5220466" y="4087188"/>
            <a:ext cx="2854963" cy="1163514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26DD48-A6A2-4063-B9CD-587AA55C8530}"/>
              </a:ext>
            </a:extLst>
          </p:cNvPr>
          <p:cNvSpPr txBox="1"/>
          <p:nvPr/>
        </p:nvSpPr>
        <p:spPr>
          <a:xfrm>
            <a:off x="5241570" y="4127122"/>
            <a:ext cx="279854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ea typeface="NtMotoyaKyotai" panose="02020300000000000000"/>
                <a:cs typeface="Arial" panose="020B0604020202020204" pitchFamily="34" charset="0"/>
              </a:rPr>
              <a:t>HÁN VIỆT</a:t>
            </a:r>
          </a:p>
          <a:p>
            <a:pPr algn="ctr"/>
            <a:r>
              <a:rPr lang="en-US" sz="4000" dirty="0">
                <a:solidFill>
                  <a:srgbClr val="7030A0"/>
                </a:solidFill>
                <a:latin typeface="Arial" panose="020B0604020202020204" pitchFamily="34" charset="0"/>
                <a:ea typeface="NtMotoyaKyotai" panose="02020300000000000000"/>
                <a:cs typeface="Arial" panose="020B0604020202020204" pitchFamily="34" charset="0"/>
              </a:rPr>
              <a:t>BIỆT</a:t>
            </a:r>
          </a:p>
        </p:txBody>
      </p:sp>
      <p:sp>
        <p:nvSpPr>
          <p:cNvPr id="30" name="Freeform 40">
            <a:extLst>
              <a:ext uri="{FF2B5EF4-FFF2-40B4-BE49-F238E27FC236}">
                <a16:creationId xmlns:a16="http://schemas.microsoft.com/office/drawing/2014/main" id="{07F66DDB-9E8F-419B-BA82-84D6C144D253}"/>
              </a:ext>
            </a:extLst>
          </p:cNvPr>
          <p:cNvSpPr>
            <a:spLocks noEditPoints="1"/>
          </p:cNvSpPr>
          <p:nvPr/>
        </p:nvSpPr>
        <p:spPr bwMode="auto">
          <a:xfrm>
            <a:off x="-2845" y="861757"/>
            <a:ext cx="860337" cy="1065570"/>
          </a:xfrm>
          <a:custGeom>
            <a:avLst/>
            <a:gdLst>
              <a:gd name="T0" fmla="*/ 154 w 205"/>
              <a:gd name="T1" fmla="*/ 161 h 254"/>
              <a:gd name="T2" fmla="*/ 170 w 205"/>
              <a:gd name="T3" fmla="*/ 150 h 254"/>
              <a:gd name="T4" fmla="*/ 178 w 205"/>
              <a:gd name="T5" fmla="*/ 145 h 254"/>
              <a:gd name="T6" fmla="*/ 180 w 205"/>
              <a:gd name="T7" fmla="*/ 133 h 254"/>
              <a:gd name="T8" fmla="*/ 181 w 205"/>
              <a:gd name="T9" fmla="*/ 121 h 254"/>
              <a:gd name="T10" fmla="*/ 197 w 205"/>
              <a:gd name="T11" fmla="*/ 123 h 254"/>
              <a:gd name="T12" fmla="*/ 201 w 205"/>
              <a:gd name="T13" fmla="*/ 118 h 254"/>
              <a:gd name="T14" fmla="*/ 203 w 205"/>
              <a:gd name="T15" fmla="*/ 114 h 254"/>
              <a:gd name="T16" fmla="*/ 204 w 205"/>
              <a:gd name="T17" fmla="*/ 104 h 254"/>
              <a:gd name="T18" fmla="*/ 185 w 205"/>
              <a:gd name="T19" fmla="*/ 93 h 254"/>
              <a:gd name="T20" fmla="*/ 180 w 205"/>
              <a:gd name="T21" fmla="*/ 97 h 254"/>
              <a:gd name="T22" fmla="*/ 173 w 205"/>
              <a:gd name="T23" fmla="*/ 106 h 254"/>
              <a:gd name="T24" fmla="*/ 164 w 205"/>
              <a:gd name="T25" fmla="*/ 86 h 254"/>
              <a:gd name="T26" fmla="*/ 124 w 205"/>
              <a:gd name="T27" fmla="*/ 59 h 254"/>
              <a:gd name="T28" fmla="*/ 121 w 205"/>
              <a:gd name="T29" fmla="*/ 36 h 254"/>
              <a:gd name="T30" fmla="*/ 124 w 205"/>
              <a:gd name="T31" fmla="*/ 6 h 254"/>
              <a:gd name="T32" fmla="*/ 103 w 205"/>
              <a:gd name="T33" fmla="*/ 12 h 254"/>
              <a:gd name="T34" fmla="*/ 107 w 205"/>
              <a:gd name="T35" fmla="*/ 44 h 254"/>
              <a:gd name="T36" fmla="*/ 95 w 205"/>
              <a:gd name="T37" fmla="*/ 31 h 254"/>
              <a:gd name="T38" fmla="*/ 35 w 205"/>
              <a:gd name="T39" fmla="*/ 7 h 254"/>
              <a:gd name="T40" fmla="*/ 8 w 205"/>
              <a:gd name="T41" fmla="*/ 10 h 254"/>
              <a:gd name="T42" fmla="*/ 23 w 205"/>
              <a:gd name="T43" fmla="*/ 19 h 254"/>
              <a:gd name="T44" fmla="*/ 61 w 205"/>
              <a:gd name="T45" fmla="*/ 17 h 254"/>
              <a:gd name="T46" fmla="*/ 103 w 205"/>
              <a:gd name="T47" fmla="*/ 61 h 254"/>
              <a:gd name="T48" fmla="*/ 130 w 205"/>
              <a:gd name="T49" fmla="*/ 84 h 254"/>
              <a:gd name="T50" fmla="*/ 158 w 205"/>
              <a:gd name="T51" fmla="*/ 101 h 254"/>
              <a:gd name="T52" fmla="*/ 126 w 205"/>
              <a:gd name="T53" fmla="*/ 94 h 254"/>
              <a:gd name="T54" fmla="*/ 96 w 205"/>
              <a:gd name="T55" fmla="*/ 70 h 254"/>
              <a:gd name="T56" fmla="*/ 79 w 205"/>
              <a:gd name="T57" fmla="*/ 67 h 254"/>
              <a:gd name="T58" fmla="*/ 79 w 205"/>
              <a:gd name="T59" fmla="*/ 76 h 254"/>
              <a:gd name="T60" fmla="*/ 90 w 205"/>
              <a:gd name="T61" fmla="*/ 76 h 254"/>
              <a:gd name="T62" fmla="*/ 117 w 205"/>
              <a:gd name="T63" fmla="*/ 101 h 254"/>
              <a:gd name="T64" fmla="*/ 87 w 205"/>
              <a:gd name="T65" fmla="*/ 103 h 254"/>
              <a:gd name="T66" fmla="*/ 63 w 205"/>
              <a:gd name="T67" fmla="*/ 101 h 254"/>
              <a:gd name="T68" fmla="*/ 61 w 205"/>
              <a:gd name="T69" fmla="*/ 116 h 254"/>
              <a:gd name="T70" fmla="*/ 97 w 205"/>
              <a:gd name="T71" fmla="*/ 119 h 254"/>
              <a:gd name="T72" fmla="*/ 128 w 205"/>
              <a:gd name="T73" fmla="*/ 122 h 254"/>
              <a:gd name="T74" fmla="*/ 95 w 205"/>
              <a:gd name="T75" fmla="*/ 130 h 254"/>
              <a:gd name="T76" fmla="*/ 100 w 205"/>
              <a:gd name="T77" fmla="*/ 141 h 254"/>
              <a:gd name="T78" fmla="*/ 115 w 205"/>
              <a:gd name="T79" fmla="*/ 136 h 254"/>
              <a:gd name="T80" fmla="*/ 131 w 205"/>
              <a:gd name="T81" fmla="*/ 126 h 254"/>
              <a:gd name="T82" fmla="*/ 120 w 205"/>
              <a:gd name="T83" fmla="*/ 152 h 254"/>
              <a:gd name="T84" fmla="*/ 77 w 205"/>
              <a:gd name="T85" fmla="*/ 188 h 254"/>
              <a:gd name="T86" fmla="*/ 60 w 205"/>
              <a:gd name="T87" fmla="*/ 191 h 254"/>
              <a:gd name="T88" fmla="*/ 59 w 205"/>
              <a:gd name="T89" fmla="*/ 197 h 254"/>
              <a:gd name="T90" fmla="*/ 34 w 205"/>
              <a:gd name="T91" fmla="*/ 222 h 254"/>
              <a:gd name="T92" fmla="*/ 11 w 205"/>
              <a:gd name="T93" fmla="*/ 235 h 254"/>
              <a:gd name="T94" fmla="*/ 14 w 205"/>
              <a:gd name="T95" fmla="*/ 252 h 254"/>
              <a:gd name="T96" fmla="*/ 65 w 205"/>
              <a:gd name="T97" fmla="*/ 216 h 254"/>
              <a:gd name="T98" fmla="*/ 72 w 205"/>
              <a:gd name="T99" fmla="*/ 220 h 254"/>
              <a:gd name="T100" fmla="*/ 96 w 205"/>
              <a:gd name="T101" fmla="*/ 198 h 254"/>
              <a:gd name="T102" fmla="*/ 113 w 205"/>
              <a:gd name="T103" fmla="*/ 200 h 254"/>
              <a:gd name="T104" fmla="*/ 165 w 205"/>
              <a:gd name="T105" fmla="*/ 198 h 254"/>
              <a:gd name="T106" fmla="*/ 197 w 205"/>
              <a:gd name="T107" fmla="*/ 186 h 254"/>
              <a:gd name="T108" fmla="*/ 201 w 205"/>
              <a:gd name="T109" fmla="*/ 172 h 254"/>
              <a:gd name="T110" fmla="*/ 200 w 205"/>
              <a:gd name="T111" fmla="*/ 114 h 254"/>
              <a:gd name="T112" fmla="*/ 197 w 205"/>
              <a:gd name="T113" fmla="*/ 110 h 254"/>
              <a:gd name="T114" fmla="*/ 140 w 205"/>
              <a:gd name="T115" fmla="*/ 84 h 254"/>
              <a:gd name="T116" fmla="*/ 114 w 205"/>
              <a:gd name="T117" fmla="*/ 67 h 254"/>
              <a:gd name="T118" fmla="*/ 160 w 205"/>
              <a:gd name="T119" fmla="*/ 93 h 254"/>
              <a:gd name="T120" fmla="*/ 140 w 205"/>
              <a:gd name="T121" fmla="*/ 8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05" h="254">
                <a:moveTo>
                  <a:pt x="187" y="164"/>
                </a:moveTo>
                <a:cubicBezTo>
                  <a:pt x="182" y="162"/>
                  <a:pt x="167" y="162"/>
                  <a:pt x="154" y="161"/>
                </a:cubicBezTo>
                <a:cubicBezTo>
                  <a:pt x="160" y="157"/>
                  <a:pt x="166" y="152"/>
                  <a:pt x="169" y="151"/>
                </a:cubicBezTo>
                <a:cubicBezTo>
                  <a:pt x="169" y="151"/>
                  <a:pt x="169" y="150"/>
                  <a:pt x="170" y="150"/>
                </a:cubicBezTo>
                <a:cubicBezTo>
                  <a:pt x="171" y="150"/>
                  <a:pt x="172" y="149"/>
                  <a:pt x="173" y="149"/>
                </a:cubicBezTo>
                <a:cubicBezTo>
                  <a:pt x="175" y="148"/>
                  <a:pt x="177" y="147"/>
                  <a:pt x="178" y="145"/>
                </a:cubicBezTo>
                <a:cubicBezTo>
                  <a:pt x="178" y="143"/>
                  <a:pt x="177" y="141"/>
                  <a:pt x="178" y="139"/>
                </a:cubicBezTo>
                <a:cubicBezTo>
                  <a:pt x="178" y="137"/>
                  <a:pt x="179" y="135"/>
                  <a:pt x="180" y="133"/>
                </a:cubicBezTo>
                <a:cubicBezTo>
                  <a:pt x="181" y="130"/>
                  <a:pt x="180" y="127"/>
                  <a:pt x="178" y="124"/>
                </a:cubicBezTo>
                <a:cubicBezTo>
                  <a:pt x="181" y="121"/>
                  <a:pt x="181" y="121"/>
                  <a:pt x="181" y="121"/>
                </a:cubicBezTo>
                <a:cubicBezTo>
                  <a:pt x="181" y="121"/>
                  <a:pt x="189" y="128"/>
                  <a:pt x="192" y="128"/>
                </a:cubicBezTo>
                <a:cubicBezTo>
                  <a:pt x="193" y="128"/>
                  <a:pt x="195" y="126"/>
                  <a:pt x="197" y="123"/>
                </a:cubicBezTo>
                <a:cubicBezTo>
                  <a:pt x="198" y="123"/>
                  <a:pt x="199" y="124"/>
                  <a:pt x="200" y="123"/>
                </a:cubicBezTo>
                <a:cubicBezTo>
                  <a:pt x="200" y="123"/>
                  <a:pt x="201" y="120"/>
                  <a:pt x="201" y="118"/>
                </a:cubicBezTo>
                <a:cubicBezTo>
                  <a:pt x="201" y="119"/>
                  <a:pt x="201" y="119"/>
                  <a:pt x="201" y="119"/>
                </a:cubicBezTo>
                <a:cubicBezTo>
                  <a:pt x="203" y="117"/>
                  <a:pt x="203" y="114"/>
                  <a:pt x="203" y="114"/>
                </a:cubicBezTo>
                <a:cubicBezTo>
                  <a:pt x="203" y="113"/>
                  <a:pt x="203" y="113"/>
                  <a:pt x="203" y="113"/>
                </a:cubicBezTo>
                <a:cubicBezTo>
                  <a:pt x="204" y="110"/>
                  <a:pt x="205" y="106"/>
                  <a:pt x="204" y="104"/>
                </a:cubicBezTo>
                <a:cubicBezTo>
                  <a:pt x="201" y="96"/>
                  <a:pt x="195" y="88"/>
                  <a:pt x="190" y="90"/>
                </a:cubicBezTo>
                <a:cubicBezTo>
                  <a:pt x="189" y="90"/>
                  <a:pt x="187" y="92"/>
                  <a:pt x="185" y="93"/>
                </a:cubicBezTo>
                <a:cubicBezTo>
                  <a:pt x="185" y="93"/>
                  <a:pt x="185" y="92"/>
                  <a:pt x="184" y="92"/>
                </a:cubicBezTo>
                <a:cubicBezTo>
                  <a:pt x="182" y="92"/>
                  <a:pt x="180" y="97"/>
                  <a:pt x="180" y="97"/>
                </a:cubicBezTo>
                <a:cubicBezTo>
                  <a:pt x="180" y="97"/>
                  <a:pt x="180" y="98"/>
                  <a:pt x="181" y="98"/>
                </a:cubicBezTo>
                <a:cubicBezTo>
                  <a:pt x="177" y="102"/>
                  <a:pt x="173" y="106"/>
                  <a:pt x="173" y="106"/>
                </a:cubicBezTo>
                <a:cubicBezTo>
                  <a:pt x="172" y="107"/>
                  <a:pt x="172" y="107"/>
                  <a:pt x="172" y="107"/>
                </a:cubicBezTo>
                <a:cubicBezTo>
                  <a:pt x="170" y="100"/>
                  <a:pt x="168" y="93"/>
                  <a:pt x="164" y="86"/>
                </a:cubicBezTo>
                <a:cubicBezTo>
                  <a:pt x="160" y="77"/>
                  <a:pt x="154" y="69"/>
                  <a:pt x="145" y="65"/>
                </a:cubicBezTo>
                <a:cubicBezTo>
                  <a:pt x="138" y="62"/>
                  <a:pt x="131" y="61"/>
                  <a:pt x="124" y="59"/>
                </a:cubicBezTo>
                <a:cubicBezTo>
                  <a:pt x="120" y="57"/>
                  <a:pt x="117" y="55"/>
                  <a:pt x="114" y="53"/>
                </a:cubicBezTo>
                <a:cubicBezTo>
                  <a:pt x="116" y="47"/>
                  <a:pt x="119" y="41"/>
                  <a:pt x="121" y="36"/>
                </a:cubicBezTo>
                <a:cubicBezTo>
                  <a:pt x="124" y="29"/>
                  <a:pt x="127" y="22"/>
                  <a:pt x="126" y="15"/>
                </a:cubicBezTo>
                <a:cubicBezTo>
                  <a:pt x="126" y="12"/>
                  <a:pt x="125" y="9"/>
                  <a:pt x="124" y="6"/>
                </a:cubicBezTo>
                <a:cubicBezTo>
                  <a:pt x="122" y="4"/>
                  <a:pt x="119" y="3"/>
                  <a:pt x="116" y="4"/>
                </a:cubicBezTo>
                <a:cubicBezTo>
                  <a:pt x="111" y="5"/>
                  <a:pt x="108" y="12"/>
                  <a:pt x="103" y="12"/>
                </a:cubicBezTo>
                <a:cubicBezTo>
                  <a:pt x="107" y="12"/>
                  <a:pt x="113" y="14"/>
                  <a:pt x="114" y="18"/>
                </a:cubicBezTo>
                <a:cubicBezTo>
                  <a:pt x="117" y="24"/>
                  <a:pt x="109" y="38"/>
                  <a:pt x="107" y="44"/>
                </a:cubicBezTo>
                <a:cubicBezTo>
                  <a:pt x="107" y="45"/>
                  <a:pt x="107" y="45"/>
                  <a:pt x="107" y="45"/>
                </a:cubicBezTo>
                <a:cubicBezTo>
                  <a:pt x="102" y="41"/>
                  <a:pt x="98" y="36"/>
                  <a:pt x="95" y="31"/>
                </a:cubicBezTo>
                <a:cubicBezTo>
                  <a:pt x="86" y="20"/>
                  <a:pt x="77" y="9"/>
                  <a:pt x="63" y="6"/>
                </a:cubicBezTo>
                <a:cubicBezTo>
                  <a:pt x="54" y="3"/>
                  <a:pt x="45" y="6"/>
                  <a:pt x="35" y="7"/>
                </a:cubicBezTo>
                <a:cubicBezTo>
                  <a:pt x="26" y="8"/>
                  <a:pt x="15" y="7"/>
                  <a:pt x="8" y="0"/>
                </a:cubicBezTo>
                <a:cubicBezTo>
                  <a:pt x="6" y="3"/>
                  <a:pt x="7" y="7"/>
                  <a:pt x="8" y="10"/>
                </a:cubicBezTo>
                <a:cubicBezTo>
                  <a:pt x="9" y="14"/>
                  <a:pt x="12" y="17"/>
                  <a:pt x="16" y="18"/>
                </a:cubicBezTo>
                <a:cubicBezTo>
                  <a:pt x="18" y="18"/>
                  <a:pt x="20" y="18"/>
                  <a:pt x="23" y="19"/>
                </a:cubicBezTo>
                <a:cubicBezTo>
                  <a:pt x="25" y="20"/>
                  <a:pt x="27" y="22"/>
                  <a:pt x="27" y="25"/>
                </a:cubicBezTo>
                <a:cubicBezTo>
                  <a:pt x="37" y="18"/>
                  <a:pt x="49" y="14"/>
                  <a:pt x="61" y="17"/>
                </a:cubicBezTo>
                <a:cubicBezTo>
                  <a:pt x="73" y="19"/>
                  <a:pt x="83" y="27"/>
                  <a:pt x="90" y="37"/>
                </a:cubicBezTo>
                <a:cubicBezTo>
                  <a:pt x="95" y="45"/>
                  <a:pt x="97" y="54"/>
                  <a:pt x="103" y="61"/>
                </a:cubicBezTo>
                <a:cubicBezTo>
                  <a:pt x="103" y="64"/>
                  <a:pt x="104" y="67"/>
                  <a:pt x="106" y="70"/>
                </a:cubicBezTo>
                <a:cubicBezTo>
                  <a:pt x="110" y="79"/>
                  <a:pt x="121" y="82"/>
                  <a:pt x="130" y="84"/>
                </a:cubicBezTo>
                <a:cubicBezTo>
                  <a:pt x="140" y="86"/>
                  <a:pt x="150" y="89"/>
                  <a:pt x="155" y="97"/>
                </a:cubicBezTo>
                <a:cubicBezTo>
                  <a:pt x="156" y="98"/>
                  <a:pt x="157" y="100"/>
                  <a:pt x="158" y="101"/>
                </a:cubicBezTo>
                <a:cubicBezTo>
                  <a:pt x="155" y="100"/>
                  <a:pt x="151" y="100"/>
                  <a:pt x="147" y="101"/>
                </a:cubicBezTo>
                <a:cubicBezTo>
                  <a:pt x="126" y="94"/>
                  <a:pt x="126" y="94"/>
                  <a:pt x="126" y="94"/>
                </a:cubicBezTo>
                <a:cubicBezTo>
                  <a:pt x="126" y="94"/>
                  <a:pt x="122" y="86"/>
                  <a:pt x="111" y="83"/>
                </a:cubicBezTo>
                <a:cubicBezTo>
                  <a:pt x="99" y="79"/>
                  <a:pt x="96" y="70"/>
                  <a:pt x="96" y="70"/>
                </a:cubicBezTo>
                <a:cubicBezTo>
                  <a:pt x="96" y="70"/>
                  <a:pt x="93" y="62"/>
                  <a:pt x="91" y="63"/>
                </a:cubicBezTo>
                <a:cubicBezTo>
                  <a:pt x="90" y="64"/>
                  <a:pt x="79" y="64"/>
                  <a:pt x="79" y="67"/>
                </a:cubicBezTo>
                <a:cubicBezTo>
                  <a:pt x="79" y="69"/>
                  <a:pt x="81" y="70"/>
                  <a:pt x="81" y="70"/>
                </a:cubicBezTo>
                <a:cubicBezTo>
                  <a:pt x="79" y="76"/>
                  <a:pt x="79" y="76"/>
                  <a:pt x="79" y="76"/>
                </a:cubicBezTo>
                <a:cubicBezTo>
                  <a:pt x="85" y="76"/>
                  <a:pt x="85" y="76"/>
                  <a:pt x="85" y="76"/>
                </a:cubicBezTo>
                <a:cubicBezTo>
                  <a:pt x="90" y="76"/>
                  <a:pt x="90" y="76"/>
                  <a:pt x="90" y="76"/>
                </a:cubicBezTo>
                <a:cubicBezTo>
                  <a:pt x="93" y="79"/>
                  <a:pt x="96" y="84"/>
                  <a:pt x="99" y="87"/>
                </a:cubicBezTo>
                <a:cubicBezTo>
                  <a:pt x="105" y="92"/>
                  <a:pt x="107" y="100"/>
                  <a:pt x="117" y="101"/>
                </a:cubicBezTo>
                <a:cubicBezTo>
                  <a:pt x="118" y="102"/>
                  <a:pt x="118" y="102"/>
                  <a:pt x="118" y="102"/>
                </a:cubicBezTo>
                <a:cubicBezTo>
                  <a:pt x="113" y="102"/>
                  <a:pt x="93" y="103"/>
                  <a:pt x="87" y="103"/>
                </a:cubicBezTo>
                <a:cubicBezTo>
                  <a:pt x="81" y="103"/>
                  <a:pt x="73" y="103"/>
                  <a:pt x="73" y="103"/>
                </a:cubicBezTo>
                <a:cubicBezTo>
                  <a:pt x="73" y="103"/>
                  <a:pt x="69" y="100"/>
                  <a:pt x="63" y="101"/>
                </a:cubicBezTo>
                <a:cubicBezTo>
                  <a:pt x="57" y="102"/>
                  <a:pt x="63" y="107"/>
                  <a:pt x="63" y="107"/>
                </a:cubicBezTo>
                <a:cubicBezTo>
                  <a:pt x="63" y="107"/>
                  <a:pt x="59" y="113"/>
                  <a:pt x="61" y="116"/>
                </a:cubicBezTo>
                <a:cubicBezTo>
                  <a:pt x="62" y="119"/>
                  <a:pt x="76" y="113"/>
                  <a:pt x="76" y="113"/>
                </a:cubicBezTo>
                <a:cubicBezTo>
                  <a:pt x="76" y="113"/>
                  <a:pt x="88" y="116"/>
                  <a:pt x="97" y="119"/>
                </a:cubicBezTo>
                <a:cubicBezTo>
                  <a:pt x="107" y="122"/>
                  <a:pt x="117" y="113"/>
                  <a:pt x="117" y="113"/>
                </a:cubicBezTo>
                <a:cubicBezTo>
                  <a:pt x="128" y="122"/>
                  <a:pt x="128" y="122"/>
                  <a:pt x="128" y="122"/>
                </a:cubicBezTo>
                <a:cubicBezTo>
                  <a:pt x="126" y="123"/>
                  <a:pt x="125" y="125"/>
                  <a:pt x="123" y="126"/>
                </a:cubicBezTo>
                <a:cubicBezTo>
                  <a:pt x="115" y="132"/>
                  <a:pt x="104" y="134"/>
                  <a:pt x="95" y="130"/>
                </a:cubicBezTo>
                <a:cubicBezTo>
                  <a:pt x="96" y="133"/>
                  <a:pt x="97" y="136"/>
                  <a:pt x="98" y="138"/>
                </a:cubicBezTo>
                <a:cubicBezTo>
                  <a:pt x="98" y="140"/>
                  <a:pt x="99" y="141"/>
                  <a:pt x="100" y="141"/>
                </a:cubicBezTo>
                <a:cubicBezTo>
                  <a:pt x="101" y="142"/>
                  <a:pt x="102" y="141"/>
                  <a:pt x="103" y="141"/>
                </a:cubicBezTo>
                <a:cubicBezTo>
                  <a:pt x="107" y="140"/>
                  <a:pt x="111" y="138"/>
                  <a:pt x="115" y="136"/>
                </a:cubicBezTo>
                <a:cubicBezTo>
                  <a:pt x="120" y="135"/>
                  <a:pt x="125" y="133"/>
                  <a:pt x="129" y="129"/>
                </a:cubicBezTo>
                <a:cubicBezTo>
                  <a:pt x="130" y="128"/>
                  <a:pt x="130" y="127"/>
                  <a:pt x="131" y="126"/>
                </a:cubicBezTo>
                <a:cubicBezTo>
                  <a:pt x="134" y="128"/>
                  <a:pt x="134" y="128"/>
                  <a:pt x="134" y="128"/>
                </a:cubicBezTo>
                <a:cubicBezTo>
                  <a:pt x="131" y="136"/>
                  <a:pt x="120" y="152"/>
                  <a:pt x="120" y="152"/>
                </a:cubicBezTo>
                <a:cubicBezTo>
                  <a:pt x="120" y="152"/>
                  <a:pt x="103" y="151"/>
                  <a:pt x="96" y="158"/>
                </a:cubicBezTo>
                <a:cubicBezTo>
                  <a:pt x="90" y="164"/>
                  <a:pt x="85" y="179"/>
                  <a:pt x="77" y="188"/>
                </a:cubicBezTo>
                <a:cubicBezTo>
                  <a:pt x="74" y="190"/>
                  <a:pt x="71" y="190"/>
                  <a:pt x="67" y="190"/>
                </a:cubicBezTo>
                <a:cubicBezTo>
                  <a:pt x="65" y="190"/>
                  <a:pt x="62" y="189"/>
                  <a:pt x="60" y="191"/>
                </a:cubicBezTo>
                <a:cubicBezTo>
                  <a:pt x="59" y="192"/>
                  <a:pt x="58" y="193"/>
                  <a:pt x="58" y="195"/>
                </a:cubicBezTo>
                <a:cubicBezTo>
                  <a:pt x="58" y="196"/>
                  <a:pt x="59" y="197"/>
                  <a:pt x="59" y="197"/>
                </a:cubicBezTo>
                <a:cubicBezTo>
                  <a:pt x="56" y="197"/>
                  <a:pt x="53" y="198"/>
                  <a:pt x="51" y="202"/>
                </a:cubicBezTo>
                <a:cubicBezTo>
                  <a:pt x="45" y="211"/>
                  <a:pt x="45" y="217"/>
                  <a:pt x="34" y="222"/>
                </a:cubicBezTo>
                <a:cubicBezTo>
                  <a:pt x="23" y="227"/>
                  <a:pt x="22" y="218"/>
                  <a:pt x="17" y="222"/>
                </a:cubicBezTo>
                <a:cubicBezTo>
                  <a:pt x="13" y="226"/>
                  <a:pt x="14" y="233"/>
                  <a:pt x="11" y="235"/>
                </a:cubicBezTo>
                <a:cubicBezTo>
                  <a:pt x="7" y="238"/>
                  <a:pt x="0" y="241"/>
                  <a:pt x="2" y="246"/>
                </a:cubicBezTo>
                <a:cubicBezTo>
                  <a:pt x="3" y="250"/>
                  <a:pt x="12" y="254"/>
                  <a:pt x="14" y="252"/>
                </a:cubicBezTo>
                <a:cubicBezTo>
                  <a:pt x="16" y="250"/>
                  <a:pt x="11" y="246"/>
                  <a:pt x="11" y="246"/>
                </a:cubicBezTo>
                <a:cubicBezTo>
                  <a:pt x="65" y="216"/>
                  <a:pt x="65" y="216"/>
                  <a:pt x="65" y="216"/>
                </a:cubicBezTo>
                <a:cubicBezTo>
                  <a:pt x="65" y="217"/>
                  <a:pt x="66" y="219"/>
                  <a:pt x="67" y="220"/>
                </a:cubicBezTo>
                <a:cubicBezTo>
                  <a:pt x="69" y="221"/>
                  <a:pt x="70" y="221"/>
                  <a:pt x="72" y="220"/>
                </a:cubicBezTo>
                <a:cubicBezTo>
                  <a:pt x="73" y="220"/>
                  <a:pt x="75" y="218"/>
                  <a:pt x="76" y="217"/>
                </a:cubicBezTo>
                <a:cubicBezTo>
                  <a:pt x="82" y="211"/>
                  <a:pt x="89" y="205"/>
                  <a:pt x="96" y="198"/>
                </a:cubicBezTo>
                <a:cubicBezTo>
                  <a:pt x="98" y="197"/>
                  <a:pt x="98" y="197"/>
                  <a:pt x="98" y="197"/>
                </a:cubicBezTo>
                <a:cubicBezTo>
                  <a:pt x="100" y="203"/>
                  <a:pt x="111" y="203"/>
                  <a:pt x="113" y="200"/>
                </a:cubicBezTo>
                <a:cubicBezTo>
                  <a:pt x="116" y="197"/>
                  <a:pt x="123" y="189"/>
                  <a:pt x="132" y="189"/>
                </a:cubicBezTo>
                <a:cubicBezTo>
                  <a:pt x="141" y="188"/>
                  <a:pt x="158" y="198"/>
                  <a:pt x="165" y="198"/>
                </a:cubicBezTo>
                <a:cubicBezTo>
                  <a:pt x="169" y="197"/>
                  <a:pt x="185" y="189"/>
                  <a:pt x="193" y="184"/>
                </a:cubicBezTo>
                <a:cubicBezTo>
                  <a:pt x="194" y="185"/>
                  <a:pt x="196" y="186"/>
                  <a:pt x="197" y="186"/>
                </a:cubicBezTo>
                <a:cubicBezTo>
                  <a:pt x="200" y="185"/>
                  <a:pt x="203" y="184"/>
                  <a:pt x="204" y="181"/>
                </a:cubicBezTo>
                <a:cubicBezTo>
                  <a:pt x="204" y="178"/>
                  <a:pt x="203" y="175"/>
                  <a:pt x="201" y="172"/>
                </a:cubicBezTo>
                <a:cubicBezTo>
                  <a:pt x="198" y="168"/>
                  <a:pt x="193" y="165"/>
                  <a:pt x="187" y="164"/>
                </a:cubicBezTo>
                <a:close/>
                <a:moveTo>
                  <a:pt x="200" y="114"/>
                </a:moveTo>
                <a:cubicBezTo>
                  <a:pt x="200" y="115"/>
                  <a:pt x="200" y="116"/>
                  <a:pt x="200" y="116"/>
                </a:cubicBezTo>
                <a:cubicBezTo>
                  <a:pt x="200" y="116"/>
                  <a:pt x="197" y="114"/>
                  <a:pt x="197" y="110"/>
                </a:cubicBezTo>
                <a:cubicBezTo>
                  <a:pt x="197" y="110"/>
                  <a:pt x="200" y="112"/>
                  <a:pt x="200" y="114"/>
                </a:cubicBezTo>
                <a:close/>
                <a:moveTo>
                  <a:pt x="140" y="84"/>
                </a:moveTo>
                <a:cubicBezTo>
                  <a:pt x="133" y="82"/>
                  <a:pt x="125" y="81"/>
                  <a:pt x="119" y="76"/>
                </a:cubicBezTo>
                <a:cubicBezTo>
                  <a:pt x="117" y="74"/>
                  <a:pt x="115" y="71"/>
                  <a:pt x="114" y="67"/>
                </a:cubicBezTo>
                <a:cubicBezTo>
                  <a:pt x="121" y="70"/>
                  <a:pt x="128" y="71"/>
                  <a:pt x="135" y="73"/>
                </a:cubicBezTo>
                <a:cubicBezTo>
                  <a:pt x="146" y="76"/>
                  <a:pt x="158" y="82"/>
                  <a:pt x="160" y="93"/>
                </a:cubicBezTo>
                <a:cubicBezTo>
                  <a:pt x="160" y="94"/>
                  <a:pt x="160" y="96"/>
                  <a:pt x="160" y="97"/>
                </a:cubicBezTo>
                <a:cubicBezTo>
                  <a:pt x="155" y="91"/>
                  <a:pt x="148" y="86"/>
                  <a:pt x="140" y="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641111" y="5395941"/>
            <a:ext cx="793254" cy="1577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04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" grpId="0" animBg="1"/>
      <p:bldP spid="396" grpId="0" animBg="1"/>
      <p:bldP spid="4" grpId="0"/>
      <p:bldP spid="399" grpId="0"/>
      <p:bldP spid="38" grpId="0" animBg="1"/>
      <p:bldP spid="391" grpId="0" animBg="1"/>
      <p:bldP spid="39" grpId="0" animBg="1"/>
      <p:bldP spid="40" grpId="0"/>
      <p:bldP spid="3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4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D314E"/>
      </a:accent1>
      <a:accent2>
        <a:srgbClr val="F47280"/>
      </a:accent2>
      <a:accent3>
        <a:srgbClr val="FEC35B"/>
      </a:accent3>
      <a:accent4>
        <a:srgbClr val="7EC3C5"/>
      </a:accent4>
      <a:accent5>
        <a:srgbClr val="FCE2D6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1736</TotalTime>
  <Words>2016</Words>
  <Application>Microsoft Office PowerPoint</Application>
  <PresentationFormat>Widescreen</PresentationFormat>
  <Paragraphs>472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Helvetica Neue</vt:lpstr>
      <vt:lpstr>HGMaruGothicMPRO</vt:lpstr>
      <vt:lpstr>NtMotoyaKyotai</vt:lpstr>
      <vt:lpstr>Arial</vt:lpstr>
      <vt:lpstr>Arial Rounded MT Bold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Shayn Leo</cp:lastModifiedBy>
  <cp:revision>174</cp:revision>
  <dcterms:created xsi:type="dcterms:W3CDTF">2019-07-22T05:34:39Z</dcterms:created>
  <dcterms:modified xsi:type="dcterms:W3CDTF">2021-06-26T12:23:06Z</dcterms:modified>
</cp:coreProperties>
</file>