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9" r:id="rId5"/>
    <p:sldId id="281" r:id="rId6"/>
    <p:sldId id="287" r:id="rId7"/>
    <p:sldId id="288" r:id="rId8"/>
    <p:sldId id="283" r:id="rId9"/>
    <p:sldId id="282" r:id="rId10"/>
    <p:sldId id="284" r:id="rId11"/>
    <p:sldId id="285" r:id="rId12"/>
    <p:sldId id="286" r:id="rId13"/>
    <p:sldId id="289" r:id="rId14"/>
    <p:sldId id="297" r:id="rId15"/>
    <p:sldId id="290" r:id="rId16"/>
    <p:sldId id="299" r:id="rId17"/>
    <p:sldId id="291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/>
    <p:restoredTop sz="94729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DA8-A209-1340-A7BD-0C9156D86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7C522-9583-DD43-AD37-24080A0FF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0894-167D-3947-8506-1F475310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0D77-041B-6E47-B49D-CDFBB8EA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09B1A-716F-D546-B74D-7E011B8A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930F-D813-5E44-B9F3-547BF75B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7D81F-1486-AD4F-8FE6-EA104B5B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82A64-E7EB-934B-8637-878AB7E1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5371-C421-1741-9F8A-F0275F48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40A8-EA4B-2A41-988D-7E927527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2AFB0-3C49-124B-96DF-46F2ADBA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96E64-CF7E-8948-9BF3-916B3B92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7BEC-6562-4D42-924D-04DD0B1B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6234-F14E-8E44-B22C-86E6B418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B8E0-A2D5-4A4C-8D96-BA06A55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4FF9-2A5B-B843-A650-9A72E33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6983-B349-3048-A2E3-9C8C0627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49FF-F079-E049-A152-A2E27ED1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6EFBC-B736-9044-AD57-CA4BB388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BCE8-8B30-BF41-80FF-E09F2F1D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3639-00A1-454F-8D45-DC8A454E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7F25-1D1E-634D-B98B-9F3853CA5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51CEE-D733-F645-875C-3A20EFB2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A9D3-6C45-EF4F-898F-16362BC6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7946-1161-FF49-8FAB-1B9249F2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5492-B859-D148-8B04-26AE4E2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22A1-55F3-9E4D-B63B-C1A49098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8DA2C-3BF5-9D4E-943F-8A96E87A5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68143-B152-0D48-8ADF-7CACE409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86029-923D-2842-A550-FD41EDEB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8AF1-836E-9C4E-9781-A6943D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966A-7FDE-7C45-83F6-6FCABA70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87905-91DA-C745-8F2D-2C0763CAD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94E1-B2D6-7645-BB8E-7E06BD550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768C3-3B7D-8249-B45D-01F0F6C08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EB069-2FB7-DF4B-99C9-B271C12DB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E372F-CCE8-5547-9675-96670231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DCE14-F00E-AC4C-BBE4-8B8AA188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52669-7B64-C140-98FC-A413681E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1069-7E58-0D46-AB0B-F122EBC6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B959B-BAA1-2C4A-9FA0-6AB8FA7A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28D28-BE5A-DD4E-9FBA-E986C70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8CBDC-08B5-1C41-A049-4FB3F467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C1B4C-04BC-EB4B-B317-2D508D6B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822DC-DB61-C441-A714-0DD06DEE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AA4B9-FDA1-354C-B7ED-1595EC99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675-1732-7E40-9E5E-BFE5C376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56B3-EB51-EF43-B294-FAF16093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3C6DA-435F-2C4D-A9BB-413C0339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0C981-494A-CF4C-A10E-3315880E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3C4A-5BD8-EE4D-827A-B7836D91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7F40-B5A3-9F45-867C-5D98413E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1F39-C091-4C48-9CE7-91C9CA1B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00510-CF55-C943-8139-D862F584D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D10C9-A907-2646-8E3A-98264C1F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4ED7B-C364-814C-BE6E-58985611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08E87-737A-5E42-B4A8-3ECC7ADD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1F15A-8309-C542-86CA-BCC4A897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28750-8CF3-2F41-B1ED-F8C9261C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5C94-DC1F-0C4C-ADA8-DEE143C1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701E-A8CD-1645-AE2E-776BF2B9F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E4D1-7B0B-6149-883F-04F447C8C7F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32AA-E288-834E-A5AB-EA21DFEB4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AFFB-80A6-254D-86DC-5408C5609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4C8B-0F15-3C4D-9022-83B525CF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3.png"/><Relationship Id="rId7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12" Type="http://schemas.openxmlformats.org/officeDocument/2006/relationships/image" Target="../media/image31.jp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4.png"/><Relationship Id="rId11" Type="http://schemas.openxmlformats.org/officeDocument/2006/relationships/image" Target="../media/image30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29.jpg"/><Relationship Id="rId4" Type="http://schemas.openxmlformats.org/officeDocument/2006/relationships/image" Target="../media/image2.png"/><Relationship Id="rId9" Type="http://schemas.openxmlformats.org/officeDocument/2006/relationships/image" Target="../media/image28.jpg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jpg"/><Relationship Id="rId4" Type="http://schemas.openxmlformats.org/officeDocument/2006/relationships/image" Target="../media/image2.pn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C719E3-9077-43FA-AC10-C7F95A2F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8" y="5137"/>
            <a:ext cx="12199025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FB32D-BA1B-4A35-9225-19FB5217A5F8}"/>
              </a:ext>
            </a:extLst>
          </p:cNvPr>
          <p:cNvSpPr/>
          <p:nvPr/>
        </p:nvSpPr>
        <p:spPr>
          <a:xfrm>
            <a:off x="412596" y="233579"/>
            <a:ext cx="11385395" cy="639084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36B3D20D-5140-421C-A38D-FE96B0FBA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028941" y="412366"/>
            <a:ext cx="2024111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E9C0801D-F1E1-43E8-9C78-181AC25E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24" y="326323"/>
            <a:ext cx="2024111" cy="12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2590BF-EA89-4FED-A690-17ABC1C41F79}"/>
              </a:ext>
            </a:extLst>
          </p:cNvPr>
          <p:cNvSpPr/>
          <p:nvPr/>
        </p:nvSpPr>
        <p:spPr>
          <a:xfrm>
            <a:off x="7917365" y="5852536"/>
            <a:ext cx="3862039" cy="637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7E628-B9B3-4FB7-A195-C7E3507CB94B}"/>
              </a:ext>
            </a:extLst>
          </p:cNvPr>
          <p:cNvSpPr/>
          <p:nvPr/>
        </p:nvSpPr>
        <p:spPr>
          <a:xfrm>
            <a:off x="4336795" y="1802035"/>
            <a:ext cx="7451901" cy="1652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第</a:t>
            </a:r>
            <a:r>
              <a:rPr lang="en-US" altLang="ja-JP" sz="5000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ja-JP" altLang="en-US" sz="50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課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楽しいションピング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6" name="Picture 8" descr="Home Page - FPTU HCM">
            <a:extLst>
              <a:ext uri="{FF2B5EF4-FFF2-40B4-BE49-F238E27FC236}">
                <a16:creationId xmlns:a16="http://schemas.microsoft.com/office/drawing/2014/main" id="{BAB2A5EC-44C8-4918-99E2-04E704440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2960"/>
          <a:stretch/>
        </p:blipFill>
        <p:spPr bwMode="auto">
          <a:xfrm>
            <a:off x="3046341" y="388786"/>
            <a:ext cx="5511659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37CC95-B74D-8340-96F4-BFFFCB066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23" y="1802036"/>
            <a:ext cx="3809172" cy="47097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E0C6DE-BB85-FE4C-BD49-24B5D7CAA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6795" y="3434134"/>
            <a:ext cx="3561984" cy="30561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5EDBC4-114B-294A-8AB9-7945C0252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7365" y="3434134"/>
            <a:ext cx="3871331" cy="24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0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36601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すぎます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TextBox 29">
            <a:extLst>
              <a:ext uri="{FF2B5EF4-FFF2-40B4-BE49-F238E27FC236}">
                <a16:creationId xmlns:a16="http://schemas.microsoft.com/office/drawing/2014/main" id="{157E687E-E712-FF49-AC32-F94B365D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9" y="2387620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Nhìn, xem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C077A6F-B241-AE4B-978A-DF269D255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4" y="3645394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Làm việc</a:t>
            </a:r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id="{C7321576-745A-1240-A680-9B8D5CE3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4" y="502266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Sử dụng</a:t>
            </a:r>
          </a:p>
        </p:txBody>
      </p:sp>
      <p:sp>
        <p:nvSpPr>
          <p:cNvPr id="15" name="TextBox 36">
            <a:extLst>
              <a:ext uri="{FF2B5EF4-FFF2-40B4-BE49-F238E27FC236}">
                <a16:creationId xmlns:a16="http://schemas.microsoft.com/office/drawing/2014/main" id="{8FD20410-7461-CB42-B185-867F46AA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9" y="6310356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Đi bộ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B2B4B2FF-2067-914D-949A-D2633D17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82" y="2361498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Tập thể dục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B620288-70D3-9E44-9174-1044135F5B2A}"/>
              </a:ext>
            </a:extLst>
          </p:cNvPr>
          <p:cNvSpPr/>
          <p:nvPr/>
        </p:nvSpPr>
        <p:spPr>
          <a:xfrm>
            <a:off x="146209" y="1765320"/>
            <a:ext cx="1767110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見る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494BC5-614A-834F-9897-DCF05F19FA71}"/>
              </a:ext>
            </a:extLst>
          </p:cNvPr>
          <p:cNvSpPr/>
          <p:nvPr/>
        </p:nvSpPr>
        <p:spPr>
          <a:xfrm>
            <a:off x="146209" y="3008805"/>
            <a:ext cx="176711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働く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8689F2-E808-9642-BF86-80A6D8423A27}"/>
              </a:ext>
            </a:extLst>
          </p:cNvPr>
          <p:cNvSpPr/>
          <p:nvPr/>
        </p:nvSpPr>
        <p:spPr>
          <a:xfrm>
            <a:off x="146209" y="4413060"/>
            <a:ext cx="176711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使う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B8091A2-92DB-6243-A319-1933C0C61EE8}"/>
              </a:ext>
            </a:extLst>
          </p:cNvPr>
          <p:cNvSpPr/>
          <p:nvPr/>
        </p:nvSpPr>
        <p:spPr>
          <a:xfrm>
            <a:off x="146209" y="5711868"/>
            <a:ext cx="176711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歩く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49EB9-ADBD-614F-BB71-9853774DD82C}"/>
              </a:ext>
            </a:extLst>
          </p:cNvPr>
          <p:cNvSpPr/>
          <p:nvPr/>
        </p:nvSpPr>
        <p:spPr>
          <a:xfrm>
            <a:off x="5767407" y="1788410"/>
            <a:ext cx="198120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運動する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70BA657-629B-F640-865D-7E8270DE5B85}"/>
              </a:ext>
            </a:extLst>
          </p:cNvPr>
          <p:cNvSpPr/>
          <p:nvPr/>
        </p:nvSpPr>
        <p:spPr>
          <a:xfrm>
            <a:off x="1954793" y="1904457"/>
            <a:ext cx="457200" cy="3698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799A4C2-5D16-2748-88CF-0D63260B06D5}"/>
              </a:ext>
            </a:extLst>
          </p:cNvPr>
          <p:cNvSpPr/>
          <p:nvPr/>
        </p:nvSpPr>
        <p:spPr>
          <a:xfrm>
            <a:off x="1954793" y="3147942"/>
            <a:ext cx="457200" cy="3698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47E2EB9-C952-BB4C-8939-89311B3C03F9}"/>
              </a:ext>
            </a:extLst>
          </p:cNvPr>
          <p:cNvSpPr/>
          <p:nvPr/>
        </p:nvSpPr>
        <p:spPr>
          <a:xfrm>
            <a:off x="1954793" y="4552197"/>
            <a:ext cx="457200" cy="3698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F5C5179-7EA0-EC4A-B6D1-649B81B9C79E}"/>
              </a:ext>
            </a:extLst>
          </p:cNvPr>
          <p:cNvSpPr/>
          <p:nvPr/>
        </p:nvSpPr>
        <p:spPr>
          <a:xfrm>
            <a:off x="1954793" y="5845218"/>
            <a:ext cx="457200" cy="3698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8C05810-6A33-D241-A91B-A4BECBD9C0BB}"/>
              </a:ext>
            </a:extLst>
          </p:cNvPr>
          <p:cNvSpPr/>
          <p:nvPr/>
        </p:nvSpPr>
        <p:spPr>
          <a:xfrm>
            <a:off x="7904182" y="1921760"/>
            <a:ext cx="457200" cy="3698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2982FB8-A02A-F14E-9475-961301B65626}"/>
              </a:ext>
            </a:extLst>
          </p:cNvPr>
          <p:cNvSpPr/>
          <p:nvPr/>
        </p:nvSpPr>
        <p:spPr>
          <a:xfrm>
            <a:off x="2640593" y="1771107"/>
            <a:ext cx="2739303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見すぎる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4D34194-BFA3-7845-95B7-4421E0AECF88}"/>
              </a:ext>
            </a:extLst>
          </p:cNvPr>
          <p:cNvSpPr/>
          <p:nvPr/>
        </p:nvSpPr>
        <p:spPr>
          <a:xfrm>
            <a:off x="2640593" y="3014592"/>
            <a:ext cx="2739303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働きすぎる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307836D-0D3F-8642-B346-95E2D67D6AAD}"/>
              </a:ext>
            </a:extLst>
          </p:cNvPr>
          <p:cNvSpPr/>
          <p:nvPr/>
        </p:nvSpPr>
        <p:spPr>
          <a:xfrm>
            <a:off x="2640593" y="4418847"/>
            <a:ext cx="2739303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使いすぎる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337A88-AEC4-4046-9611-2C0C9915D264}"/>
              </a:ext>
            </a:extLst>
          </p:cNvPr>
          <p:cNvSpPr/>
          <p:nvPr/>
        </p:nvSpPr>
        <p:spPr>
          <a:xfrm>
            <a:off x="2640593" y="5735091"/>
            <a:ext cx="2739303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歩きすぎる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C00BCD2-6F18-7B4C-9CD2-C795D8E107E2}"/>
              </a:ext>
            </a:extLst>
          </p:cNvPr>
          <p:cNvSpPr/>
          <p:nvPr/>
        </p:nvSpPr>
        <p:spPr>
          <a:xfrm>
            <a:off x="8570932" y="1788410"/>
            <a:ext cx="321945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運動しすぎる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906898CD-29C4-3A48-B66C-76A0AFF7E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743" y="2404518"/>
            <a:ext cx="2381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Nhìn, xem</a:t>
            </a:r>
            <a:r>
              <a:rPr lang="ja-JP" altLang="en-US"/>
              <a:t> </a:t>
            </a:r>
            <a:r>
              <a:rPr lang="en-US" altLang="ja-JP">
                <a:solidFill>
                  <a:srgbClr val="FF0000"/>
                </a:solidFill>
              </a:rPr>
              <a:t>nhiều quá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" name="TextBox 34">
            <a:extLst>
              <a:ext uri="{FF2B5EF4-FFF2-40B4-BE49-F238E27FC236}">
                <a16:creationId xmlns:a16="http://schemas.microsoft.com/office/drawing/2014/main" id="{602F6E62-65FB-7448-AD7A-E9B8D9472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969" y="3662292"/>
            <a:ext cx="220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Làm việc </a:t>
            </a:r>
            <a:r>
              <a:rPr lang="en-US" altLang="ja-JP">
                <a:solidFill>
                  <a:srgbClr val="FF0000"/>
                </a:solidFill>
              </a:rPr>
              <a:t>nhiều quá</a:t>
            </a:r>
            <a:endParaRPr lang="en-US" altLang="en-US"/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69319C6-77D5-714B-A00C-67BB0792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969" y="5039561"/>
            <a:ext cx="220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Sử dụng </a:t>
            </a:r>
            <a:r>
              <a:rPr lang="en-US" altLang="ja-JP">
                <a:solidFill>
                  <a:srgbClr val="FF0000"/>
                </a:solidFill>
              </a:rPr>
              <a:t>nhiều quá</a:t>
            </a:r>
            <a:endParaRPr lang="en-US" altLang="en-US"/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7F074BF4-6D34-4149-A52F-760E118B7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454" y="6348456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Đi bộ</a:t>
            </a:r>
            <a:r>
              <a:rPr lang="en-US" altLang="ja-JP">
                <a:solidFill>
                  <a:srgbClr val="FF0000"/>
                </a:solidFill>
              </a:rPr>
              <a:t> nhiều quá</a:t>
            </a:r>
            <a:endParaRPr lang="en-US" altLang="en-US"/>
          </a:p>
        </p:txBody>
      </p:sp>
      <p:sp>
        <p:nvSpPr>
          <p:cNvPr id="36" name="TextBox 37">
            <a:extLst>
              <a:ext uri="{FF2B5EF4-FFF2-40B4-BE49-F238E27FC236}">
                <a16:creationId xmlns:a16="http://schemas.microsoft.com/office/drawing/2014/main" id="{659E4E27-DA90-DC41-B244-836E6B833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624" y="2424998"/>
            <a:ext cx="325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dục</a:t>
            </a:r>
            <a:r>
              <a:rPr lang="en-US" altLang="en-US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nhiều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quá</a:t>
            </a:r>
            <a:endParaRPr lang="en-US" altLang="en-US" dirty="0"/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60DF6BEC-7AA3-4447-B66A-AF71CF27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82" y="3581893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Lo </a:t>
            </a:r>
            <a:r>
              <a:rPr lang="en-US" altLang="en-US" dirty="0" err="1"/>
              <a:t>lắng</a:t>
            </a:r>
            <a:endParaRPr lang="en-US" alt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846DC12-DD32-7A48-BA93-3A7C6DDC991D}"/>
              </a:ext>
            </a:extLst>
          </p:cNvPr>
          <p:cNvSpPr/>
          <p:nvPr/>
        </p:nvSpPr>
        <p:spPr>
          <a:xfrm>
            <a:off x="5767407" y="3008805"/>
            <a:ext cx="198120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心配する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38AA525-3194-7348-9A4E-2E6CD9DF41D7}"/>
              </a:ext>
            </a:extLst>
          </p:cNvPr>
          <p:cNvSpPr/>
          <p:nvPr/>
        </p:nvSpPr>
        <p:spPr>
          <a:xfrm>
            <a:off x="7904182" y="3142155"/>
            <a:ext cx="457200" cy="3698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82075FD-2286-2E49-89D2-8E77C22172AB}"/>
              </a:ext>
            </a:extLst>
          </p:cNvPr>
          <p:cNvSpPr/>
          <p:nvPr/>
        </p:nvSpPr>
        <p:spPr>
          <a:xfrm>
            <a:off x="8570932" y="3008805"/>
            <a:ext cx="321945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心配すぎる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TextBox 37">
            <a:extLst>
              <a:ext uri="{FF2B5EF4-FFF2-40B4-BE49-F238E27FC236}">
                <a16:creationId xmlns:a16="http://schemas.microsoft.com/office/drawing/2014/main" id="{94994F8A-DF13-3C4F-9B99-3CDF0046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624" y="3581893"/>
            <a:ext cx="325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Lo </a:t>
            </a:r>
            <a:r>
              <a:rPr lang="en-US" altLang="en-US" dirty="0" err="1"/>
              <a:t>lắng</a:t>
            </a:r>
            <a:r>
              <a:rPr lang="en-US" altLang="en-US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quá</a:t>
            </a:r>
            <a:endParaRPr lang="en-US" altLang="en-US" dirty="0"/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71E25370-4BE1-DA4F-AED2-50F1AF040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82" y="495916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Học</a:t>
            </a:r>
            <a:endParaRPr lang="en-US" alt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412C128-3365-2B45-B6C1-C849E96FF922}"/>
              </a:ext>
            </a:extLst>
          </p:cNvPr>
          <p:cNvSpPr/>
          <p:nvPr/>
        </p:nvSpPr>
        <p:spPr>
          <a:xfrm>
            <a:off x="5767407" y="4386072"/>
            <a:ext cx="198120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勉強する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F3058ABC-B4A4-734A-B6D9-BE07CF8307FA}"/>
              </a:ext>
            </a:extLst>
          </p:cNvPr>
          <p:cNvSpPr/>
          <p:nvPr/>
        </p:nvSpPr>
        <p:spPr>
          <a:xfrm>
            <a:off x="7904182" y="4519422"/>
            <a:ext cx="457200" cy="3698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20186A1-1400-4047-8EB8-65858703B4F5}"/>
              </a:ext>
            </a:extLst>
          </p:cNvPr>
          <p:cNvSpPr/>
          <p:nvPr/>
        </p:nvSpPr>
        <p:spPr>
          <a:xfrm>
            <a:off x="8570932" y="4386072"/>
            <a:ext cx="321945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勉強しすぎる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C8DDF7F1-CACE-3B4D-AA14-2C0428D3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624" y="5022660"/>
            <a:ext cx="325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Học</a:t>
            </a:r>
            <a:r>
              <a:rPr lang="en-US" altLang="en-US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nhiều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quá</a:t>
            </a:r>
            <a:endParaRPr lang="en-US" altLang="en-US" dirty="0"/>
          </a:p>
        </p:txBody>
      </p:sp>
      <p:sp>
        <p:nvSpPr>
          <p:cNvPr id="47" name="TextBox 37">
            <a:extLst>
              <a:ext uri="{FF2B5EF4-FFF2-40B4-BE49-F238E27FC236}">
                <a16:creationId xmlns:a16="http://schemas.microsoft.com/office/drawing/2014/main" id="{78B45EEE-F3D6-8C41-A15A-2129BDF6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82" y="6282342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Mua</a:t>
            </a:r>
            <a:r>
              <a:rPr lang="en-US" altLang="en-US" dirty="0"/>
              <a:t> </a:t>
            </a:r>
            <a:r>
              <a:rPr lang="en-US" altLang="en-US" dirty="0" err="1"/>
              <a:t>sắm</a:t>
            </a:r>
            <a:endParaRPr lang="en-US" alt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2E9791-9EBE-EA49-9202-5791FA9C1BBE}"/>
              </a:ext>
            </a:extLst>
          </p:cNvPr>
          <p:cNvSpPr/>
          <p:nvPr/>
        </p:nvSpPr>
        <p:spPr>
          <a:xfrm>
            <a:off x="5651667" y="5709254"/>
            <a:ext cx="2315218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買い物する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0F5EC95-F4BF-A34B-A572-69F56991E4D4}"/>
              </a:ext>
            </a:extLst>
          </p:cNvPr>
          <p:cNvSpPr/>
          <p:nvPr/>
        </p:nvSpPr>
        <p:spPr>
          <a:xfrm>
            <a:off x="7904182" y="5842604"/>
            <a:ext cx="457200" cy="3698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B00AB09-3A94-7F42-A6BF-1B7BA9F01840}"/>
              </a:ext>
            </a:extLst>
          </p:cNvPr>
          <p:cNvSpPr/>
          <p:nvPr/>
        </p:nvSpPr>
        <p:spPr>
          <a:xfrm>
            <a:off x="8570932" y="5709254"/>
            <a:ext cx="3219450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買い物しすぎる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1" name="TextBox 37">
            <a:extLst>
              <a:ext uri="{FF2B5EF4-FFF2-40B4-BE49-F238E27FC236}">
                <a16:creationId xmlns:a16="http://schemas.microsoft.com/office/drawing/2014/main" id="{33857D68-ED06-AD4C-81E6-2BF7914F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624" y="6282342"/>
            <a:ext cx="325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Mua</a:t>
            </a:r>
            <a:r>
              <a:rPr lang="en-US" altLang="en-US" dirty="0"/>
              <a:t> </a:t>
            </a:r>
            <a:r>
              <a:rPr lang="en-US" altLang="en-US" dirty="0" err="1"/>
              <a:t>sắm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nhiều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quá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7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 animBg="1"/>
      <p:bldP spid="46" grpId="0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すぎます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TextBox 29">
            <a:extLst>
              <a:ext uri="{FF2B5EF4-FFF2-40B4-BE49-F238E27FC236}">
                <a16:creationId xmlns:a16="http://schemas.microsoft.com/office/drawing/2014/main" id="{377D73C0-48AA-E543-AF66-4570741A5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732" y="1787385"/>
            <a:ext cx="543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Vì làm việc nhiều quá nên đã bị ốm (đổ bệnh).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88D194F-0B30-D442-B925-1875418B6B43}"/>
              </a:ext>
            </a:extLst>
          </p:cNvPr>
          <p:cNvSpPr/>
          <p:nvPr/>
        </p:nvSpPr>
        <p:spPr>
          <a:xfrm>
            <a:off x="2421132" y="2157271"/>
            <a:ext cx="7704599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働き</a:t>
            </a:r>
            <a:r>
              <a:rPr lang="ja-JP" altLang="en-US" sz="32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すぎた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ので、病気に　なりました。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5A97F02-193C-3E44-9914-BBCE48F16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657" y="3074846"/>
            <a:ext cx="543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Vì đi bộ nhiều quá nên chân đau.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97B98B6-CC9B-E444-9306-4070BC76D56B}"/>
              </a:ext>
            </a:extLst>
          </p:cNvPr>
          <p:cNvSpPr/>
          <p:nvPr/>
        </p:nvSpPr>
        <p:spPr>
          <a:xfrm>
            <a:off x="2454470" y="3444735"/>
            <a:ext cx="7173549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歩き</a:t>
            </a:r>
            <a:r>
              <a:rPr lang="ja-JP" altLang="en-US" sz="32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すぎた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ので、足が　痛いです。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B0BEADDE-8C7E-2C48-B594-678FA12A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632" y="4446446"/>
            <a:ext cx="641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nghĩ không nên tiêu tiền nhiều quá.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EC17EE3-9FFA-BD4F-9EFE-5193BC2F21BE}"/>
              </a:ext>
            </a:extLst>
          </p:cNvPr>
          <p:cNvSpPr/>
          <p:nvPr/>
        </p:nvSpPr>
        <p:spPr>
          <a:xfrm>
            <a:off x="1655957" y="4816335"/>
            <a:ext cx="9447834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お金を　使い</a:t>
            </a:r>
            <a:r>
              <a:rPr lang="ja-JP" altLang="en-US" sz="32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すぎない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ほうが　いいと　思います。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21F08E6C-2BD9-AA4B-9B2F-062398C5B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382" y="5818046"/>
            <a:ext cx="6056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Cơ thể yếu đi là do đã vận động nhiều quá (quá độ).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B9BD9D1-362A-7E49-8343-AA09FA7B322E}"/>
              </a:ext>
            </a:extLst>
          </p:cNvPr>
          <p:cNvSpPr/>
          <p:nvPr/>
        </p:nvSpPr>
        <p:spPr>
          <a:xfrm>
            <a:off x="1808357" y="6187935"/>
            <a:ext cx="8780463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体が　悪くなるのは　運動し</a:t>
            </a:r>
            <a:r>
              <a:rPr lang="ja-JP" altLang="en-US" sz="32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すぎた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からです。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0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N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にします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E3833E-3C0F-F54A-940D-2456C8D4F4EE}"/>
              </a:ext>
            </a:extLst>
          </p:cNvPr>
          <p:cNvSpPr/>
          <p:nvPr/>
        </p:nvSpPr>
        <p:spPr>
          <a:xfrm>
            <a:off x="6246899" y="4311515"/>
            <a:ext cx="5717894" cy="23792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4FE6ED-71FD-8145-A068-4CA7FA3B2492}"/>
              </a:ext>
            </a:extLst>
          </p:cNvPr>
          <p:cNvSpPr/>
          <p:nvPr/>
        </p:nvSpPr>
        <p:spPr>
          <a:xfrm>
            <a:off x="274362" y="4373418"/>
            <a:ext cx="5717894" cy="231731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F62167-2416-6948-B077-F213838AC47A}"/>
              </a:ext>
            </a:extLst>
          </p:cNvPr>
          <p:cNvSpPr txBox="1"/>
          <p:nvPr/>
        </p:nvSpPr>
        <p:spPr>
          <a:xfrm>
            <a:off x="612379" y="4449485"/>
            <a:ext cx="49574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砂糖を入れすぎました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884FE-67E1-2B45-821F-45AA72EF6588}"/>
              </a:ext>
            </a:extLst>
          </p:cNvPr>
          <p:cNvSpPr txBox="1"/>
          <p:nvPr/>
        </p:nvSpPr>
        <p:spPr>
          <a:xfrm>
            <a:off x="6947141" y="4572596"/>
            <a:ext cx="49574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砂糖を入れすぎです。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013F0-9AD8-534C-B774-C1A8DDBA8390}"/>
              </a:ext>
            </a:extLst>
          </p:cNvPr>
          <p:cNvSpPr txBox="1"/>
          <p:nvPr/>
        </p:nvSpPr>
        <p:spPr>
          <a:xfrm>
            <a:off x="530181" y="5095816"/>
            <a:ext cx="542617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タバコを吸いすぎました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3EC11-2E38-0944-A039-4504ABB0A1B4}"/>
              </a:ext>
            </a:extLst>
          </p:cNvPr>
          <p:cNvSpPr txBox="1"/>
          <p:nvPr/>
        </p:nvSpPr>
        <p:spPr>
          <a:xfrm>
            <a:off x="6827985" y="5177957"/>
            <a:ext cx="49574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タバコを吸いすぎです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1D67B-3C01-1446-AAD3-33242F931EF2}"/>
              </a:ext>
            </a:extLst>
          </p:cNvPr>
          <p:cNvSpPr txBox="1"/>
          <p:nvPr/>
        </p:nvSpPr>
        <p:spPr>
          <a:xfrm>
            <a:off x="612379" y="5742147"/>
            <a:ext cx="542617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お酒を飲みすぎました</a:t>
            </a:r>
            <a:r>
              <a:rPr lang="ja-JP" altLang="en-US" sz="3600" dirty="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sz="3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C606A-8C4F-0C48-A277-91DE4767D92E}"/>
              </a:ext>
            </a:extLst>
          </p:cNvPr>
          <p:cNvSpPr txBox="1"/>
          <p:nvPr/>
        </p:nvSpPr>
        <p:spPr>
          <a:xfrm>
            <a:off x="6827985" y="5742147"/>
            <a:ext cx="49574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お酒を飲みすぎです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Down Arrow Callout 19">
            <a:extLst>
              <a:ext uri="{FF2B5EF4-FFF2-40B4-BE49-F238E27FC236}">
                <a16:creationId xmlns:a16="http://schemas.microsoft.com/office/drawing/2014/main" id="{D43AC786-8857-C347-825F-F3F92931210C}"/>
              </a:ext>
            </a:extLst>
          </p:cNvPr>
          <p:cNvSpPr/>
          <p:nvPr/>
        </p:nvSpPr>
        <p:spPr>
          <a:xfrm rot="20647770">
            <a:off x="608365" y="2377065"/>
            <a:ext cx="3723352" cy="1992089"/>
          </a:xfrm>
          <a:prstGeom prst="downArrowCallout">
            <a:avLst>
              <a:gd name="adj1" fmla="val 14539"/>
              <a:gd name="adj2" fmla="val 14144"/>
              <a:gd name="adj3" fmla="val 25000"/>
              <a:gd name="adj4" fmla="val 649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own Arrow Callout 20">
            <a:extLst>
              <a:ext uri="{FF2B5EF4-FFF2-40B4-BE49-F238E27FC236}">
                <a16:creationId xmlns:a16="http://schemas.microsoft.com/office/drawing/2014/main" id="{E04453B6-9E53-DD4A-A096-8B674E984D24}"/>
              </a:ext>
            </a:extLst>
          </p:cNvPr>
          <p:cNvSpPr/>
          <p:nvPr/>
        </p:nvSpPr>
        <p:spPr>
          <a:xfrm rot="915189">
            <a:off x="7223670" y="2381675"/>
            <a:ext cx="4024769" cy="1922373"/>
          </a:xfrm>
          <a:prstGeom prst="downArrowCallout">
            <a:avLst>
              <a:gd name="adj1" fmla="val 14539"/>
              <a:gd name="adj2" fmla="val 14144"/>
              <a:gd name="adj3" fmla="val 25000"/>
              <a:gd name="adj4" fmla="val 6497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9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EABB0-46DB-8943-91E7-B591D575D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915112"/>
            <a:ext cx="5207000" cy="20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097929-FEDD-8249-98AA-9BB6F0FCD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10" y="4554057"/>
            <a:ext cx="5207000" cy="2069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89C355-0D5A-DF43-A74B-B12AEB54B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559766"/>
            <a:ext cx="5207000" cy="20699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AFBC3E8-C4ED-ED45-B1C0-14D830DEE529}"/>
              </a:ext>
            </a:extLst>
          </p:cNvPr>
          <p:cNvSpPr/>
          <p:nvPr/>
        </p:nvSpPr>
        <p:spPr>
          <a:xfrm>
            <a:off x="268186" y="4434744"/>
            <a:ext cx="550158" cy="479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１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6807C8-D4A3-9B45-A648-0C65298B3548}"/>
              </a:ext>
            </a:extLst>
          </p:cNvPr>
          <p:cNvSpPr/>
          <p:nvPr/>
        </p:nvSpPr>
        <p:spPr>
          <a:xfrm>
            <a:off x="5820921" y="4453672"/>
            <a:ext cx="550158" cy="479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EC49E-EFBD-B942-B999-16CCD8BCE0BE}"/>
              </a:ext>
            </a:extLst>
          </p:cNvPr>
          <p:cNvSpPr txBox="1"/>
          <p:nvPr/>
        </p:nvSpPr>
        <p:spPr>
          <a:xfrm>
            <a:off x="109386" y="2073655"/>
            <a:ext cx="4875053" cy="2253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2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: 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しょうゆを取ってください。</a:t>
            </a:r>
            <a:endParaRPr lang="vi-VN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400" b="1" dirty="0">
                <a:solidFill>
                  <a:srgbClr val="FF0000"/>
                </a:solidFill>
                <a:ea typeface="Yu Mincho" panose="02020400000000000000" pitchFamily="18" charset="-128"/>
              </a:rPr>
              <a:t>B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: 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はい、どうぞ。。。。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 さん、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u="sng">
                <a:latin typeface="Yu Mincho" panose="02020400000000000000" pitchFamily="18" charset="-128"/>
                <a:ea typeface="Yu Mincho" panose="02020400000000000000" pitchFamily="18" charset="-128"/>
              </a:rPr>
              <a:t>しょうゆをかけ</a:t>
            </a:r>
            <a:r>
              <a:rPr lang="ja-JP" altLang="en-US" sz="2400"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すぎです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24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: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はい。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73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5" y="202272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1C8A07-7692-FA43-9F5F-A451DF9E8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481" y="4059043"/>
            <a:ext cx="5207000" cy="2447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84E29-90ED-6E49-803C-9270FD4DB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10" y="4469879"/>
            <a:ext cx="5207000" cy="1803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C985C5-244E-0A47-97CE-BEBF072BE8DF}"/>
              </a:ext>
            </a:extLst>
          </p:cNvPr>
          <p:cNvSpPr/>
          <p:nvPr/>
        </p:nvSpPr>
        <p:spPr>
          <a:xfrm>
            <a:off x="294440" y="4231267"/>
            <a:ext cx="550158" cy="479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DA74D8-F453-1A40-B0B3-DEA1A8FF181E}"/>
              </a:ext>
            </a:extLst>
          </p:cNvPr>
          <p:cNvSpPr/>
          <p:nvPr/>
        </p:nvSpPr>
        <p:spPr>
          <a:xfrm>
            <a:off x="5988911" y="4231267"/>
            <a:ext cx="550158" cy="479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CE656-6C0E-B247-B6D8-08C68CBD6F0C}"/>
              </a:ext>
            </a:extLst>
          </p:cNvPr>
          <p:cNvSpPr txBox="1"/>
          <p:nvPr/>
        </p:nvSpPr>
        <p:spPr>
          <a:xfrm>
            <a:off x="381311" y="1911553"/>
            <a:ext cx="5207000" cy="225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2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: 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しょうゆを取ってください。</a:t>
            </a:r>
            <a:endParaRPr lang="vi-VN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400" b="1" dirty="0">
                <a:solidFill>
                  <a:srgbClr val="FF0000"/>
                </a:solidFill>
                <a:ea typeface="Yu Mincho" panose="02020400000000000000" pitchFamily="18" charset="-128"/>
              </a:rPr>
              <a:t>B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: 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はい、どうぞ。。。。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 さん、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u="sng">
                <a:latin typeface="Yu Mincho" panose="02020400000000000000" pitchFamily="18" charset="-128"/>
                <a:ea typeface="Yu Mincho" panose="02020400000000000000" pitchFamily="18" charset="-128"/>
              </a:rPr>
              <a:t>しょうゆをかけ</a:t>
            </a:r>
            <a:r>
              <a:rPr lang="ja-JP" altLang="en-US" sz="2400"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すぎです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24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: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はい。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376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41CAC-2DD1-0944-8152-8890F113E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484" y="2575780"/>
            <a:ext cx="9207500" cy="2108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5743E1-744B-8D45-8560-0836C64DB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8884" y="4693424"/>
            <a:ext cx="9207500" cy="2108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B837E6-F506-AA48-9FEB-89D421896753}"/>
              </a:ext>
            </a:extLst>
          </p:cNvPr>
          <p:cNvSpPr txBox="1"/>
          <p:nvPr/>
        </p:nvSpPr>
        <p:spPr>
          <a:xfrm>
            <a:off x="3198170" y="296212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おなかが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いっぱいです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0FAA9-E49B-1A4A-8A09-C5F2D1E24C86}"/>
              </a:ext>
            </a:extLst>
          </p:cNvPr>
          <p:cNvSpPr/>
          <p:nvPr/>
        </p:nvSpPr>
        <p:spPr>
          <a:xfrm>
            <a:off x="3287379" y="5001542"/>
            <a:ext cx="2031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料理が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多かったです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BCBD26-8255-F746-8221-B8B04D2CCF0C}"/>
              </a:ext>
            </a:extLst>
          </p:cNvPr>
          <p:cNvSpPr/>
          <p:nvPr/>
        </p:nvSpPr>
        <p:spPr>
          <a:xfrm>
            <a:off x="2195326" y="4693424"/>
            <a:ext cx="550158" cy="479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１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644C1-F7CD-414C-9AEA-4713E133729E}"/>
              </a:ext>
            </a:extLst>
          </p:cNvPr>
          <p:cNvSpPr txBox="1"/>
          <p:nvPr/>
        </p:nvSpPr>
        <p:spPr>
          <a:xfrm>
            <a:off x="74136" y="1527845"/>
            <a:ext cx="5500224" cy="1142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2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: </a:t>
            </a:r>
            <a:r>
              <a:rPr lang="ja-JP" altLang="en-US" sz="2400" u="sng">
                <a:latin typeface="Yu Mincho" panose="02020400000000000000" pitchFamily="18" charset="-128"/>
                <a:ea typeface="Yu Mincho" panose="02020400000000000000" pitchFamily="18" charset="-128"/>
              </a:rPr>
              <a:t>おなかがいっぱいです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ね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400" b="1" dirty="0">
                <a:solidFill>
                  <a:srgbClr val="FF0000"/>
                </a:solidFill>
                <a:ea typeface="Yu Mincho" panose="02020400000000000000" pitchFamily="18" charset="-128"/>
              </a:rPr>
              <a:t>B</a:t>
            </a: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: 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そうですね。。。。</a:t>
            </a:r>
            <a:r>
              <a:rPr lang="ja-JP" altLang="en-US" sz="2400" u="sng">
                <a:latin typeface="Yu Mincho" panose="02020400000000000000" pitchFamily="18" charset="-128"/>
                <a:ea typeface="Yu Mincho" panose="02020400000000000000" pitchFamily="18" charset="-128"/>
              </a:rPr>
              <a:t>食べ</a:t>
            </a:r>
            <a:r>
              <a:rPr lang="ja-JP" altLang="en-US" sz="2400"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すぎます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44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847331-4A3E-F446-9C2E-3FD2A908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673" y="1882514"/>
            <a:ext cx="9207500" cy="210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85B0BE-0BC5-F340-8252-82AD256A1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673" y="4612678"/>
            <a:ext cx="9207500" cy="210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A14290-2ACE-6746-9EC5-D20E197CE3B9}"/>
              </a:ext>
            </a:extLst>
          </p:cNvPr>
          <p:cNvSpPr/>
          <p:nvPr/>
        </p:nvSpPr>
        <p:spPr>
          <a:xfrm>
            <a:off x="3006210" y="241727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おいしかったです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11068-4C84-8E4A-8BCC-A82272F26266}"/>
              </a:ext>
            </a:extLst>
          </p:cNvPr>
          <p:cNvSpPr txBox="1"/>
          <p:nvPr/>
        </p:nvSpPr>
        <p:spPr>
          <a:xfrm>
            <a:off x="3006210" y="52051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やすかったです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A0A16C-8A07-F14E-84B2-C1900E24583F}"/>
              </a:ext>
            </a:extLst>
          </p:cNvPr>
          <p:cNvSpPr/>
          <p:nvPr/>
        </p:nvSpPr>
        <p:spPr>
          <a:xfrm>
            <a:off x="2244771" y="4627136"/>
            <a:ext cx="550158" cy="479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3483F-D713-2E47-AC67-73F605ABB1B6}"/>
              </a:ext>
            </a:extLst>
          </p:cNvPr>
          <p:cNvSpPr/>
          <p:nvPr/>
        </p:nvSpPr>
        <p:spPr>
          <a:xfrm>
            <a:off x="2244771" y="1989070"/>
            <a:ext cx="550158" cy="479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9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3B94-420A-D642-A89D-DE2F700F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F8392-3372-8741-92E9-C4BE11CA66F3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118F0C01-DDF8-1D4C-BE44-95C0E2A70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2A473171-6773-194D-AA86-CF87135E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7DE47EAF-F4A1-5C4F-97CC-9BC0FFC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E35099C-E899-8D47-9E09-BE201D6758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45A727-0A23-204C-8FA1-7CD5CA99C3DC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やってみよう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8FEE16A8-A530-C14B-83F8-70F148A4DF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BEE997-6B36-9745-B8F2-1848A4B064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457" y="2332030"/>
            <a:ext cx="2954654" cy="17228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BA54B0-DD84-9C4D-A11A-4F2E56338E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1948" y="2332030"/>
            <a:ext cx="2910824" cy="17792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119B1F-2C7A-3B45-BA8D-4BE5AAA49F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0402" y="2332030"/>
            <a:ext cx="2910824" cy="17792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F9E85A9-0893-2648-97E7-1F0B7A8EB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6457" y="4442809"/>
            <a:ext cx="2954654" cy="18575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377F494-9B94-A34D-99E7-C028CBFCB3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3086" y="4398061"/>
            <a:ext cx="2933082" cy="19022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AB4984-A609-9547-BF23-6C018DE54E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8143" y="4420435"/>
            <a:ext cx="2933082" cy="185754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B03E95-5678-D54E-AE7C-97E5927A256F}"/>
              </a:ext>
            </a:extLst>
          </p:cNvPr>
          <p:cNvGrpSpPr/>
          <p:nvPr/>
        </p:nvGrpSpPr>
        <p:grpSpPr>
          <a:xfrm>
            <a:off x="0" y="6096149"/>
            <a:ext cx="2887820" cy="703989"/>
            <a:chOff x="602512" y="5515863"/>
            <a:chExt cx="3087644" cy="1065425"/>
          </a:xfrm>
        </p:grpSpPr>
        <p:sp>
          <p:nvSpPr>
            <p:cNvPr id="17" name="Rectangle: Rounded Corners 17">
              <a:extLst>
                <a:ext uri="{FF2B5EF4-FFF2-40B4-BE49-F238E27FC236}">
                  <a16:creationId xmlns:a16="http://schemas.microsoft.com/office/drawing/2014/main" id="{05EEF217-834E-4A4C-8BEE-BAC1E1285A8A}"/>
                </a:ext>
              </a:extLst>
            </p:cNvPr>
            <p:cNvSpPr/>
            <p:nvPr/>
          </p:nvSpPr>
          <p:spPr>
            <a:xfrm>
              <a:off x="1854959" y="5873402"/>
              <a:ext cx="268044" cy="7078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8">
              <a:extLst>
                <a:ext uri="{FF2B5EF4-FFF2-40B4-BE49-F238E27FC236}">
                  <a16:creationId xmlns:a16="http://schemas.microsoft.com/office/drawing/2014/main" id="{028BC8A8-BDA2-C641-BB38-2339CE0CD8FC}"/>
                </a:ext>
              </a:extLst>
            </p:cNvPr>
            <p:cNvSpPr/>
            <p:nvPr/>
          </p:nvSpPr>
          <p:spPr>
            <a:xfrm>
              <a:off x="2195326" y="5873402"/>
              <a:ext cx="1494830" cy="7078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cap="none" spc="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A</a:t>
              </a:r>
              <a:r>
                <a:rPr lang="vi-VN" altLang="ja-JP" sz="4000" b="1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30</a:t>
              </a:r>
              <a:endParaRPr lang="en-US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endParaRPr>
            </a:p>
          </p:txBody>
        </p:sp>
        <p:pic>
          <p:nvPicPr>
            <p:cNvPr id="19" name="Picture 2" descr="Kỷ Lục Quay Đĩa Bản Ghi Vinyl Âm - Miễn Phí vector hình ảnh trên Pixabay">
              <a:extLst>
                <a:ext uri="{FF2B5EF4-FFF2-40B4-BE49-F238E27FC236}">
                  <a16:creationId xmlns:a16="http://schemas.microsoft.com/office/drawing/2014/main" id="{4652B080-6DDD-BD48-82CA-3E6F0224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12" y="5515863"/>
              <a:ext cx="1167528" cy="106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B25C03-45EB-AB49-B267-A5AC35623947}"/>
              </a:ext>
            </a:extLst>
          </p:cNvPr>
          <p:cNvSpPr txBox="1"/>
          <p:nvPr/>
        </p:nvSpPr>
        <p:spPr>
          <a:xfrm>
            <a:off x="329928" y="1686223"/>
            <a:ext cx="2954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１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　高橋＿＿＿ホセ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0B649-6B19-1945-8D37-C812C394DA7C}"/>
              </a:ext>
            </a:extLst>
          </p:cNvPr>
          <p:cNvSpPr txBox="1"/>
          <p:nvPr/>
        </p:nvSpPr>
        <p:spPr>
          <a:xfrm>
            <a:off x="3636667" y="17083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２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　＿＿＿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CB114-F158-C741-9DE7-5E3FBEE1630C}"/>
              </a:ext>
            </a:extLst>
          </p:cNvPr>
          <p:cNvSpPr txBox="1"/>
          <p:nvPr/>
        </p:nvSpPr>
        <p:spPr>
          <a:xfrm>
            <a:off x="7189627" y="17063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３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　＿＿＿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3ACD32-1078-304A-92DC-370E3506A4BC}"/>
              </a:ext>
            </a:extLst>
          </p:cNvPr>
          <p:cNvSpPr/>
          <p:nvPr/>
        </p:nvSpPr>
        <p:spPr>
          <a:xfrm>
            <a:off x="2006654" y="2087600"/>
            <a:ext cx="364242" cy="35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a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42FF06-F318-3D42-8809-209C3157DA1E}"/>
              </a:ext>
            </a:extLst>
          </p:cNvPr>
          <p:cNvSpPr/>
          <p:nvPr/>
        </p:nvSpPr>
        <p:spPr>
          <a:xfrm>
            <a:off x="8996564" y="2010975"/>
            <a:ext cx="364242" cy="35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0F8A6F-582B-E24F-B804-DCEAB5960A8E}"/>
              </a:ext>
            </a:extLst>
          </p:cNvPr>
          <p:cNvSpPr/>
          <p:nvPr/>
        </p:nvSpPr>
        <p:spPr>
          <a:xfrm>
            <a:off x="9006449" y="4114482"/>
            <a:ext cx="364242" cy="35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AE296-BD27-0D43-AB84-9A41AE0ACF41}"/>
              </a:ext>
            </a:extLst>
          </p:cNvPr>
          <p:cNvSpPr/>
          <p:nvPr/>
        </p:nvSpPr>
        <p:spPr>
          <a:xfrm>
            <a:off x="5372805" y="4114214"/>
            <a:ext cx="364242" cy="35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90A77E-A899-3049-93D5-E9893740A1E5}"/>
              </a:ext>
            </a:extLst>
          </p:cNvPr>
          <p:cNvSpPr/>
          <p:nvPr/>
        </p:nvSpPr>
        <p:spPr>
          <a:xfrm>
            <a:off x="2062991" y="4045490"/>
            <a:ext cx="364242" cy="35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FBEB3B-A980-8248-AC73-CAC336D73E75}"/>
              </a:ext>
            </a:extLst>
          </p:cNvPr>
          <p:cNvSpPr/>
          <p:nvPr/>
        </p:nvSpPr>
        <p:spPr>
          <a:xfrm>
            <a:off x="5458472" y="1974535"/>
            <a:ext cx="364242" cy="35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14" name="30 3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84583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19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3B94-420A-D642-A89D-DE2F700F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F8392-3372-8741-92E9-C4BE11CA66F3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118F0C01-DDF8-1D4C-BE44-95C0E2A70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2A473171-6773-194D-AA86-CF87135E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me Page - FPTU HCM">
            <a:extLst>
              <a:ext uri="{FF2B5EF4-FFF2-40B4-BE49-F238E27FC236}">
                <a16:creationId xmlns:a16="http://schemas.microsoft.com/office/drawing/2014/main" id="{7DE47EAF-F4A1-5C4F-97CC-9BC0FFC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bstract image">
            <a:extLst>
              <a:ext uri="{FF2B5EF4-FFF2-40B4-BE49-F238E27FC236}">
                <a16:creationId xmlns:a16="http://schemas.microsoft.com/office/drawing/2014/main" id="{CE35099C-E899-8D47-9E09-BE201D6758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45A727-0A23-204C-8FA1-7CD5CA99C3DC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やってみよう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 descr="abstract image">
            <a:extLst>
              <a:ext uri="{FF2B5EF4-FFF2-40B4-BE49-F238E27FC236}">
                <a16:creationId xmlns:a16="http://schemas.microsoft.com/office/drawing/2014/main" id="{8FEE16A8-A530-C14B-83F8-70F148A4DF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7A8EA3-971A-7F4E-BE0D-1B872626F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754" y="2793787"/>
            <a:ext cx="9741238" cy="4064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D0A92-A5FA-CA48-A589-4F1C236F3E18}"/>
              </a:ext>
            </a:extLst>
          </p:cNvPr>
          <p:cNvSpPr txBox="1"/>
          <p:nvPr/>
        </p:nvSpPr>
        <p:spPr>
          <a:xfrm>
            <a:off x="838200" y="1758560"/>
            <a:ext cx="11562781" cy="1145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B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 さんと一緒に昼ご飯を食べます。</a:t>
            </a:r>
            <a:r>
              <a:rPr lang="en-US" altLang="ja-JP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B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さんが食べたい物を聞いてください。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 さんと一緒に昼ご飯を食べます。一緒にメニューを見て、注文をしてください。</a:t>
            </a:r>
            <a:endParaRPr lang="en-US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94FDCC1-610A-5D4D-95CD-5973DBFA85E3}"/>
              </a:ext>
            </a:extLst>
          </p:cNvPr>
          <p:cNvSpPr/>
          <p:nvPr/>
        </p:nvSpPr>
        <p:spPr>
          <a:xfrm>
            <a:off x="504405" y="1972619"/>
            <a:ext cx="358698" cy="3685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285687E-C120-2F49-9D8B-B4A32FBDBF07}"/>
              </a:ext>
            </a:extLst>
          </p:cNvPr>
          <p:cNvSpPr/>
          <p:nvPr/>
        </p:nvSpPr>
        <p:spPr>
          <a:xfrm>
            <a:off x="504405" y="2438808"/>
            <a:ext cx="358698" cy="3685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210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5" y="10024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2 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一緒に食事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5A0A18-4C38-4943-B387-1F7BE5ED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190" y="1674729"/>
            <a:ext cx="5373721" cy="5022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38AEDF-629B-5C4A-92A5-E0197CC4B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911" y="1750660"/>
            <a:ext cx="6216262" cy="48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5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DB6CB8B-7646-CA45-B6C4-81FCC621959A}"/>
              </a:ext>
            </a:extLst>
          </p:cNvPr>
          <p:cNvGrpSpPr/>
          <p:nvPr/>
        </p:nvGrpSpPr>
        <p:grpSpPr>
          <a:xfrm>
            <a:off x="602512" y="5515863"/>
            <a:ext cx="3087644" cy="1065425"/>
            <a:chOff x="602512" y="5515863"/>
            <a:chExt cx="3087644" cy="106542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78CFBC-A5DB-42F4-9BF8-5B7BBD2C4A5E}"/>
                </a:ext>
              </a:extLst>
            </p:cNvPr>
            <p:cNvSpPr/>
            <p:nvPr/>
          </p:nvSpPr>
          <p:spPr>
            <a:xfrm>
              <a:off x="1854959" y="5873402"/>
              <a:ext cx="268044" cy="7078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3B01459-1DCE-4723-817D-FA675383B560}"/>
                </a:ext>
              </a:extLst>
            </p:cNvPr>
            <p:cNvSpPr/>
            <p:nvPr/>
          </p:nvSpPr>
          <p:spPr>
            <a:xfrm>
              <a:off x="2195326" y="5873402"/>
              <a:ext cx="1494830" cy="7078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cap="none" spc="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A</a:t>
              </a:r>
              <a:r>
                <a:rPr lang="vi-VN" altLang="ja-JP" sz="4000" b="1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27</a:t>
              </a:r>
              <a:endParaRPr lang="en-US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endParaRPr>
            </a:p>
          </p:txBody>
        </p:sp>
        <p:pic>
          <p:nvPicPr>
            <p:cNvPr id="20" name="Picture 2" descr="Kỷ Lục Quay Đĩa Bản Ghi Vinyl Âm - Miễn Phí vector hình ảnh trên Pixabay">
              <a:extLst>
                <a:ext uri="{FF2B5EF4-FFF2-40B4-BE49-F238E27FC236}">
                  <a16:creationId xmlns:a16="http://schemas.microsoft.com/office/drawing/2014/main" id="{096FDB08-0A22-4117-AC1E-A970DA6A8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12" y="5515863"/>
              <a:ext cx="1167528" cy="106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5A3917F-72FC-6A4C-A32A-174E12193B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1059" y="1671762"/>
            <a:ext cx="5284113" cy="4126499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2A62E9EB-E9CC-3C45-B27E-E996FDC255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6192" y="1671762"/>
            <a:ext cx="4749600" cy="4037661"/>
          </a:xfrm>
          <a:prstGeom prst="rect">
            <a:avLst/>
          </a:prstGeom>
        </p:spPr>
      </p:pic>
      <p:pic>
        <p:nvPicPr>
          <p:cNvPr id="3" name="27 2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76549" y="59836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N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にします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81263FA-6F1A-7241-908D-EF35E3D145DD}"/>
              </a:ext>
            </a:extLst>
          </p:cNvPr>
          <p:cNvSpPr/>
          <p:nvPr/>
        </p:nvSpPr>
        <p:spPr>
          <a:xfrm>
            <a:off x="3805976" y="1970967"/>
            <a:ext cx="4668951" cy="10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1423A0-7E3D-3B47-93F1-17E4140A0B9C}"/>
              </a:ext>
            </a:extLst>
          </p:cNvPr>
          <p:cNvGrpSpPr/>
          <p:nvPr/>
        </p:nvGrpSpPr>
        <p:grpSpPr>
          <a:xfrm>
            <a:off x="371708" y="3429000"/>
            <a:ext cx="11526643" cy="3200666"/>
            <a:chOff x="371708" y="3429000"/>
            <a:chExt cx="11526643" cy="320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CC5D08-B23D-0642-BA02-620D8AAD28E7}"/>
                </a:ext>
              </a:extLst>
            </p:cNvPr>
            <p:cNvSpPr/>
            <p:nvPr/>
          </p:nvSpPr>
          <p:spPr>
            <a:xfrm>
              <a:off x="371708" y="4659396"/>
              <a:ext cx="6096000" cy="1056571"/>
            </a:xfrm>
            <a:prstGeom prst="rect">
              <a:avLst/>
            </a:prstGeom>
            <a:solidFill>
              <a:schemeClr val="accent4"/>
            </a:solidFill>
          </p:spPr>
          <p:txBody>
            <a:bodyPr>
              <a:spAutoFit/>
            </a:bodyPr>
            <a:lstStyle/>
            <a:p>
              <a:pPr marL="457200">
                <a:lnSpc>
                  <a:spcPct val="115000"/>
                </a:lnSpc>
                <a:spcAft>
                  <a:spcPts val="0"/>
                </a:spcAft>
              </a:pPr>
              <a:r>
                <a:rPr lang="ja-JP" altLang="en-US" sz="280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何を　食べましたか。＿＿＿＿私は　カレー</a:t>
              </a:r>
              <a:r>
                <a:rPr lang="ja-JP" altLang="en-US" sz="2800">
                  <a:solidFill>
                    <a:srgbClr val="FF0000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にします</a:t>
              </a:r>
              <a:r>
                <a:rPr lang="ja-JP" altLang="en-US" sz="2800"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。</a:t>
              </a:r>
              <a:endParaRPr 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4E4B06-1F3C-D94E-ABAB-FE430AA4F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9511" y="3429000"/>
              <a:ext cx="4928840" cy="3200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3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E9F61-A89E-6147-9866-567816C23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370" y="1595663"/>
            <a:ext cx="7830630" cy="50340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B32125-C301-0741-A671-8A16E6E984CB}"/>
              </a:ext>
            </a:extLst>
          </p:cNvPr>
          <p:cNvSpPr/>
          <p:nvPr/>
        </p:nvSpPr>
        <p:spPr>
          <a:xfrm>
            <a:off x="-489248" y="4444548"/>
            <a:ext cx="6096000" cy="22529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vi-VN" sz="24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A: </a:t>
            </a:r>
            <a:r>
              <a:rPr lang="vi-VN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 </a:t>
            </a:r>
            <a:r>
              <a:rPr lang="ja-JP" altLang="en-US" sz="24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さん、何を食べますか。</a:t>
            </a:r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vi-VN" sz="24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B: </a:t>
            </a:r>
            <a:r>
              <a:rPr lang="ja-JP" altLang="en-US" sz="24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そうですねえ。私は</a:t>
            </a:r>
            <a:r>
              <a:rPr lang="ja-JP" altLang="en-US" sz="2400" u="sng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とんかつ</a:t>
            </a:r>
            <a:r>
              <a:rPr lang="ja-JP" altLang="en-US" sz="2400"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にします</a:t>
            </a:r>
            <a:r>
              <a:rPr lang="ja-JP" altLang="en-US" sz="24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  <a:r>
              <a:rPr lang="vi-VN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ja-JP" altLang="en-US" sz="24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さんは。</a:t>
            </a:r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vi-VN" sz="24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A: </a:t>
            </a:r>
            <a:r>
              <a:rPr lang="ja-JP" altLang="en-US" sz="24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私は</a:t>
            </a:r>
            <a:r>
              <a:rPr lang="ja-JP" altLang="en-US" sz="2400" u="sng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サンドイッチ</a:t>
            </a:r>
            <a:r>
              <a:rPr lang="ja-JP" altLang="en-US" sz="2400"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にします</a:t>
            </a:r>
            <a:r>
              <a:rPr lang="ja-JP" altLang="en-US" sz="24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  <a:endParaRPr lang="en-US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5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6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28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35919F-94DF-FE4E-93B0-AD89DED880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2479" y="1795167"/>
            <a:ext cx="8296697" cy="4902370"/>
          </a:xfrm>
          <a:prstGeom prst="rect">
            <a:avLst/>
          </a:prstGeom>
        </p:spPr>
      </p:pic>
      <p:pic>
        <p:nvPicPr>
          <p:cNvPr id="2" name="28 2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99059" y="49620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7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29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6E72D1-2336-5E44-9973-6456ED9FA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2138" y="1784968"/>
            <a:ext cx="8053654" cy="5073032"/>
          </a:xfrm>
          <a:prstGeom prst="rect">
            <a:avLst/>
          </a:prstGeom>
        </p:spPr>
      </p:pic>
      <p:pic>
        <p:nvPicPr>
          <p:cNvPr id="2" name="29 2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99059" y="519772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4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すぎます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D018F6C-E5C6-3A41-85F6-B43E61523AEA}"/>
              </a:ext>
            </a:extLst>
          </p:cNvPr>
          <p:cNvSpPr/>
          <p:nvPr/>
        </p:nvSpPr>
        <p:spPr>
          <a:xfrm>
            <a:off x="2739483" y="1997623"/>
            <a:ext cx="6713033" cy="1431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D42F8-A911-A54A-B9D7-04C700237C7F}"/>
              </a:ext>
            </a:extLst>
          </p:cNvPr>
          <p:cNvSpPr/>
          <p:nvPr/>
        </p:nvSpPr>
        <p:spPr>
          <a:xfrm>
            <a:off x="2676294" y="4037589"/>
            <a:ext cx="7224585" cy="228229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Tối qua tôi ăn quá nhiều shushi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昨日の晩、すしを　食べ</a:t>
            </a:r>
            <a:r>
              <a:rPr lang="vi-V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すぎました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  <a:endParaRPr lang="vi-VN" altLang="en-US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Đôi giày này to quá: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この靴は　大き</a:t>
            </a:r>
            <a:r>
              <a:rPr lang="vi-V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すぎます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  <a:endParaRPr lang="vi-VN" altLang="en-US" sz="2800" dirty="0"/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en-US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BF652E-946A-F043-946E-E61AA83F6F2A}"/>
              </a:ext>
            </a:extLst>
          </p:cNvPr>
          <p:cNvSpPr/>
          <p:nvPr/>
        </p:nvSpPr>
        <p:spPr>
          <a:xfrm>
            <a:off x="3523785" y="2131197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Biểu thị một hành động, trạng thái vượt quá mức.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16067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22833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〜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すぎます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180B0515-ECB2-574F-ACD4-3971B5E1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79" y="4130968"/>
            <a:ext cx="10047248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Cho dù như thế nào đi nữa, hễ mà uống quá nhiều rượu, thì có hại cho cơ thể.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いくら好き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でも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、お酒を飲み</a:t>
            </a:r>
            <a:r>
              <a:rPr kumimoji="0" lang="vi-V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すぎる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、体に　悪いですよ。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2400" dirty="0">
                <a:ea typeface="Yu Mincho" panose="02020400000000000000" pitchFamily="18" charset="-128"/>
                <a:cs typeface="Times New Roman" panose="02020603050405020304" pitchFamily="18" charset="0"/>
              </a:rPr>
              <a:t>Món ăn này cách làm đơn giản, giá cả lại không đắt.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この料理は　作り方が　簡単(かんたん)</a:t>
            </a:r>
            <a:r>
              <a:rPr kumimoji="0" lang="vi-V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すぎて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、物価が　高くないです。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9C78368F-51F7-5E4E-9EFA-6DF0B780AED3}"/>
              </a:ext>
            </a:extLst>
          </p:cNvPr>
          <p:cNvSpPr/>
          <p:nvPr/>
        </p:nvSpPr>
        <p:spPr>
          <a:xfrm>
            <a:off x="2195325" y="1841730"/>
            <a:ext cx="8621357" cy="176189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すぎます</a:t>
            </a:r>
            <a:r>
              <a:rPr lang="vi-V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 động từ nhóm </a:t>
            </a:r>
            <a:r>
              <a:rPr lang="vi-V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vi-V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飲みすぎる、飲みすぎない、飲みすぎて。。。</a:t>
            </a:r>
            <a:endParaRPr lang="vi-V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5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571</Words>
  <Application>Microsoft Macintosh PowerPoint</Application>
  <PresentationFormat>Widescreen</PresentationFormat>
  <Paragraphs>129</Paragraphs>
  <Slides>18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NtMotoyaKyotai</vt:lpstr>
      <vt:lpstr>游明朝</vt:lpstr>
      <vt:lpstr>游明朝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2021-07-28T05:28:34Z</dcterms:created>
  <dcterms:modified xsi:type="dcterms:W3CDTF">2021-07-30T15:31:08Z</dcterms:modified>
</cp:coreProperties>
</file>