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a" ContentType="audio/x-ms-wm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61" r:id="rId9"/>
    <p:sldId id="279" r:id="rId10"/>
    <p:sldId id="263" r:id="rId11"/>
    <p:sldId id="264" r:id="rId12"/>
    <p:sldId id="265" r:id="rId13"/>
    <p:sldId id="262" r:id="rId14"/>
    <p:sldId id="270" r:id="rId15"/>
    <p:sldId id="28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7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225" autoAdjust="0"/>
  </p:normalViewPr>
  <p:slideViewPr>
    <p:cSldViewPr snapToGrid="0">
      <p:cViewPr varScale="1">
        <p:scale>
          <a:sx n="106" d="100"/>
          <a:sy n="106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ang Pham" userId="3e67c555077231c7" providerId="LiveId" clId="{FA8AEE8D-F001-4F73-AA04-2E417AF4A767}"/>
    <pc:docChg chg="delSld modSld">
      <pc:chgData name="Quang Pham" userId="3e67c555077231c7" providerId="LiveId" clId="{FA8AEE8D-F001-4F73-AA04-2E417AF4A767}" dt="2021-05-23T05:20:42.841" v="210" actId="1582"/>
      <pc:docMkLst>
        <pc:docMk/>
      </pc:docMkLst>
      <pc:sldChg chg="modSp mod">
        <pc:chgData name="Quang Pham" userId="3e67c555077231c7" providerId="LiveId" clId="{FA8AEE8D-F001-4F73-AA04-2E417AF4A767}" dt="2021-05-23T05:11:40.562" v="19" actId="255"/>
        <pc:sldMkLst>
          <pc:docMk/>
          <pc:sldMk cId="3907882629" sldId="256"/>
        </pc:sldMkLst>
        <pc:spChg chg="mod">
          <ac:chgData name="Quang Pham" userId="3e67c555077231c7" providerId="LiveId" clId="{FA8AEE8D-F001-4F73-AA04-2E417AF4A767}" dt="2021-05-23T05:11:40.562" v="19" actId="255"/>
          <ac:spMkLst>
            <pc:docMk/>
            <pc:sldMk cId="3907882629" sldId="256"/>
            <ac:spMk id="13" creationId="{9BDCFDD8-88C1-4C8A-B3AC-E8022176AFEB}"/>
          </ac:spMkLst>
        </pc:spChg>
        <pc:picChg chg="mod">
          <ac:chgData name="Quang Pham" userId="3e67c555077231c7" providerId="LiveId" clId="{FA8AEE8D-F001-4F73-AA04-2E417AF4A767}" dt="2021-05-23T05:11:23.635" v="16" actId="1037"/>
          <ac:picMkLst>
            <pc:docMk/>
            <pc:sldMk cId="3907882629" sldId="256"/>
            <ac:picMk id="16" creationId="{C75D0217-B77B-4A45-B24F-9934A26FC9A5}"/>
          </ac:picMkLst>
        </pc:picChg>
      </pc:sldChg>
      <pc:sldChg chg="modSp mod">
        <pc:chgData name="Quang Pham" userId="3e67c555077231c7" providerId="LiveId" clId="{FA8AEE8D-F001-4F73-AA04-2E417AF4A767}" dt="2021-05-23T05:20:42.841" v="210" actId="1582"/>
        <pc:sldMkLst>
          <pc:docMk/>
          <pc:sldMk cId="891065830" sldId="257"/>
        </pc:sldMkLst>
        <pc:spChg chg="mod">
          <ac:chgData name="Quang Pham" userId="3e67c555077231c7" providerId="LiveId" clId="{FA8AEE8D-F001-4F73-AA04-2E417AF4A767}" dt="2021-05-23T05:20:38.281" v="209" actId="1582"/>
          <ac:spMkLst>
            <pc:docMk/>
            <pc:sldMk cId="891065830" sldId="257"/>
            <ac:spMk id="13" creationId="{58B3B8A8-1501-4C86-8982-0C3BA05CB2C6}"/>
          </ac:spMkLst>
        </pc:spChg>
        <pc:spChg chg="mod">
          <ac:chgData name="Quang Pham" userId="3e67c555077231c7" providerId="LiveId" clId="{FA8AEE8D-F001-4F73-AA04-2E417AF4A767}" dt="2021-05-23T05:20:42.841" v="210" actId="1582"/>
          <ac:spMkLst>
            <pc:docMk/>
            <pc:sldMk cId="891065830" sldId="257"/>
            <ac:spMk id="14" creationId="{FE821F82-2B90-4506-984C-10C1D86F89F1}"/>
          </ac:spMkLst>
        </pc:spChg>
        <pc:picChg chg="mod">
          <ac:chgData name="Quang Pham" userId="3e67c555077231c7" providerId="LiveId" clId="{FA8AEE8D-F001-4F73-AA04-2E417AF4A767}" dt="2021-05-23T05:12:02.197" v="20" actId="2711"/>
          <ac:picMkLst>
            <pc:docMk/>
            <pc:sldMk cId="891065830" sldId="257"/>
            <ac:picMk id="6" creationId="{0BF9773A-731C-4696-A569-D48E10FCADED}"/>
          </ac:picMkLst>
        </pc:picChg>
        <pc:picChg chg="mod">
          <ac:chgData name="Quang Pham" userId="3e67c555077231c7" providerId="LiveId" clId="{FA8AEE8D-F001-4F73-AA04-2E417AF4A767}" dt="2021-05-23T05:12:02.197" v="20" actId="2711"/>
          <ac:picMkLst>
            <pc:docMk/>
            <pc:sldMk cId="891065830" sldId="257"/>
            <ac:picMk id="7" creationId="{77DE1526-275F-452C-90E1-3D4AB9CFBDA4}"/>
          </ac:picMkLst>
        </pc:picChg>
        <pc:picChg chg="mod">
          <ac:chgData name="Quang Pham" userId="3e67c555077231c7" providerId="LiveId" clId="{FA8AEE8D-F001-4F73-AA04-2E417AF4A767}" dt="2021-05-23T05:12:02.197" v="20" actId="2711"/>
          <ac:picMkLst>
            <pc:docMk/>
            <pc:sldMk cId="891065830" sldId="257"/>
            <ac:picMk id="8" creationId="{6957A6A7-CC05-4715-8F5F-0591FEFB78B2}"/>
          </ac:picMkLst>
        </pc:picChg>
        <pc:picChg chg="mod">
          <ac:chgData name="Quang Pham" userId="3e67c555077231c7" providerId="LiveId" clId="{FA8AEE8D-F001-4F73-AA04-2E417AF4A767}" dt="2021-05-23T05:12:02.197" v="20" actId="2711"/>
          <ac:picMkLst>
            <pc:docMk/>
            <pc:sldMk cId="891065830" sldId="257"/>
            <ac:picMk id="9" creationId="{F20FFF02-41B8-43BE-94C6-CD6EEE178C71}"/>
          </ac:picMkLst>
        </pc:picChg>
        <pc:picChg chg="mod">
          <ac:chgData name="Quang Pham" userId="3e67c555077231c7" providerId="LiveId" clId="{FA8AEE8D-F001-4F73-AA04-2E417AF4A767}" dt="2021-05-23T05:12:02.197" v="20" actId="2711"/>
          <ac:picMkLst>
            <pc:docMk/>
            <pc:sldMk cId="891065830" sldId="257"/>
            <ac:picMk id="12" creationId="{3303DB40-B342-4F62-8327-4EF8317B0795}"/>
          </ac:picMkLst>
        </pc:picChg>
      </pc:sldChg>
      <pc:sldChg chg="modSp mod">
        <pc:chgData name="Quang Pham" userId="3e67c555077231c7" providerId="LiveId" clId="{FA8AEE8D-F001-4F73-AA04-2E417AF4A767}" dt="2021-05-23T05:12:49.832" v="25" actId="1582"/>
        <pc:sldMkLst>
          <pc:docMk/>
          <pc:sldMk cId="1679982320" sldId="258"/>
        </pc:sldMkLst>
        <pc:spChg chg="mod">
          <ac:chgData name="Quang Pham" userId="3e67c555077231c7" providerId="LiveId" clId="{FA8AEE8D-F001-4F73-AA04-2E417AF4A767}" dt="2021-05-23T05:12:49.832" v="25" actId="1582"/>
          <ac:spMkLst>
            <pc:docMk/>
            <pc:sldMk cId="1679982320" sldId="258"/>
            <ac:spMk id="12" creationId="{3A9F2C70-5264-49C4-81E8-DB75A6BA86DD}"/>
          </ac:spMkLst>
        </pc:spChg>
      </pc:sldChg>
      <pc:sldChg chg="modSp mod">
        <pc:chgData name="Quang Pham" userId="3e67c555077231c7" providerId="LiveId" clId="{FA8AEE8D-F001-4F73-AA04-2E417AF4A767}" dt="2021-05-23T05:13:34.058" v="28" actId="1582"/>
        <pc:sldMkLst>
          <pc:docMk/>
          <pc:sldMk cId="2915877345" sldId="259"/>
        </pc:sldMkLst>
        <pc:spChg chg="mod">
          <ac:chgData name="Quang Pham" userId="3e67c555077231c7" providerId="LiveId" clId="{FA8AEE8D-F001-4F73-AA04-2E417AF4A767}" dt="2021-05-23T05:13:34.058" v="28" actId="1582"/>
          <ac:spMkLst>
            <pc:docMk/>
            <pc:sldMk cId="2915877345" sldId="259"/>
            <ac:spMk id="12" creationId="{DB2E0DB6-A33E-4010-9F1F-2A0909B90175}"/>
          </ac:spMkLst>
        </pc:spChg>
      </pc:sldChg>
      <pc:sldChg chg="modSp mod">
        <pc:chgData name="Quang Pham" userId="3e67c555077231c7" providerId="LiveId" clId="{FA8AEE8D-F001-4F73-AA04-2E417AF4A767}" dt="2021-05-23T05:13:49.806" v="30" actId="13822"/>
        <pc:sldMkLst>
          <pc:docMk/>
          <pc:sldMk cId="2246052878" sldId="260"/>
        </pc:sldMkLst>
        <pc:spChg chg="mod">
          <ac:chgData name="Quang Pham" userId="3e67c555077231c7" providerId="LiveId" clId="{FA8AEE8D-F001-4F73-AA04-2E417AF4A767}" dt="2021-05-23T05:13:49.806" v="30" actId="13822"/>
          <ac:spMkLst>
            <pc:docMk/>
            <pc:sldMk cId="2246052878" sldId="260"/>
            <ac:spMk id="9" creationId="{3992B83D-1C57-47B7-BD39-BA2C31BFD1EF}"/>
          </ac:spMkLst>
        </pc:spChg>
      </pc:sldChg>
      <pc:sldChg chg="modSp mod">
        <pc:chgData name="Quang Pham" userId="3e67c555077231c7" providerId="LiveId" clId="{FA8AEE8D-F001-4F73-AA04-2E417AF4A767}" dt="2021-05-23T05:15:20.826" v="73" actId="1582"/>
        <pc:sldMkLst>
          <pc:docMk/>
          <pc:sldMk cId="2125239696" sldId="261"/>
        </pc:sldMkLst>
        <pc:spChg chg="mod">
          <ac:chgData name="Quang Pham" userId="3e67c555077231c7" providerId="LiveId" clId="{FA8AEE8D-F001-4F73-AA04-2E417AF4A767}" dt="2021-05-23T05:15:20.826" v="73" actId="1582"/>
          <ac:spMkLst>
            <pc:docMk/>
            <pc:sldMk cId="2125239696" sldId="261"/>
            <ac:spMk id="12" creationId="{5FD1D6E0-693C-4464-B2A5-471A28904043}"/>
          </ac:spMkLst>
        </pc:spChg>
      </pc:sldChg>
      <pc:sldChg chg="modSp mod">
        <pc:chgData name="Quang Pham" userId="3e67c555077231c7" providerId="LiveId" clId="{FA8AEE8D-F001-4F73-AA04-2E417AF4A767}" dt="2021-05-23T05:16:24.954" v="82" actId="1582"/>
        <pc:sldMkLst>
          <pc:docMk/>
          <pc:sldMk cId="2378773269" sldId="262"/>
        </pc:sldMkLst>
        <pc:spChg chg="mod">
          <ac:chgData name="Quang Pham" userId="3e67c555077231c7" providerId="LiveId" clId="{FA8AEE8D-F001-4F73-AA04-2E417AF4A767}" dt="2021-05-23T05:16:24.954" v="82" actId="1582"/>
          <ac:spMkLst>
            <pc:docMk/>
            <pc:sldMk cId="2378773269" sldId="262"/>
            <ac:spMk id="16" creationId="{2BAA908F-AB5C-4FC6-8162-32CFF4B768D7}"/>
          </ac:spMkLst>
        </pc:spChg>
      </pc:sldChg>
      <pc:sldChg chg="modSp mod">
        <pc:chgData name="Quang Pham" userId="3e67c555077231c7" providerId="LiveId" clId="{FA8AEE8D-F001-4F73-AA04-2E417AF4A767}" dt="2021-05-23T05:17:51.964" v="169" actId="1037"/>
        <pc:sldMkLst>
          <pc:docMk/>
          <pc:sldMk cId="4233821598" sldId="270"/>
        </pc:sldMkLst>
        <pc:spChg chg="mod">
          <ac:chgData name="Quang Pham" userId="3e67c555077231c7" providerId="LiveId" clId="{FA8AEE8D-F001-4F73-AA04-2E417AF4A767}" dt="2021-05-23T05:16:44.352" v="85" actId="2711"/>
          <ac:spMkLst>
            <pc:docMk/>
            <pc:sldMk cId="4233821598" sldId="270"/>
            <ac:spMk id="4" creationId="{53130491-874F-498A-BC2E-C4618A842059}"/>
          </ac:spMkLst>
        </pc:spChg>
        <pc:spChg chg="mod">
          <ac:chgData name="Quang Pham" userId="3e67c555077231c7" providerId="LiveId" clId="{FA8AEE8D-F001-4F73-AA04-2E417AF4A767}" dt="2021-05-23T05:17:36.132" v="148" actId="1036"/>
          <ac:spMkLst>
            <pc:docMk/>
            <pc:sldMk cId="4233821598" sldId="270"/>
            <ac:spMk id="5" creationId="{E7A9B0F8-B66E-4970-8BBD-A404266A81B8}"/>
          </ac:spMkLst>
        </pc:spChg>
        <pc:spChg chg="mod">
          <ac:chgData name="Quang Pham" userId="3e67c555077231c7" providerId="LiveId" clId="{FA8AEE8D-F001-4F73-AA04-2E417AF4A767}" dt="2021-05-23T05:17:25.957" v="125" actId="1038"/>
          <ac:spMkLst>
            <pc:docMk/>
            <pc:sldMk cId="4233821598" sldId="270"/>
            <ac:spMk id="9" creationId="{E6E63E36-8ADF-4F55-9EEF-A332726BBD99}"/>
          </ac:spMkLst>
        </pc:spChg>
        <pc:spChg chg="mod">
          <ac:chgData name="Quang Pham" userId="3e67c555077231c7" providerId="LiveId" clId="{FA8AEE8D-F001-4F73-AA04-2E417AF4A767}" dt="2021-05-23T05:17:36.132" v="148" actId="1036"/>
          <ac:spMkLst>
            <pc:docMk/>
            <pc:sldMk cId="4233821598" sldId="270"/>
            <ac:spMk id="10" creationId="{CBB8A1BC-DB2C-417E-B4F6-AFFCC6F61672}"/>
          </ac:spMkLst>
        </pc:spChg>
        <pc:spChg chg="mod">
          <ac:chgData name="Quang Pham" userId="3e67c555077231c7" providerId="LiveId" clId="{FA8AEE8D-F001-4F73-AA04-2E417AF4A767}" dt="2021-05-23T05:17:51.964" v="169" actId="1037"/>
          <ac:spMkLst>
            <pc:docMk/>
            <pc:sldMk cId="4233821598" sldId="270"/>
            <ac:spMk id="11" creationId="{896437ED-B784-4AFB-BAA2-AE715C6F551A}"/>
          </ac:spMkLst>
        </pc:spChg>
        <pc:spChg chg="mod">
          <ac:chgData name="Quang Pham" userId="3e67c555077231c7" providerId="LiveId" clId="{FA8AEE8D-F001-4F73-AA04-2E417AF4A767}" dt="2021-05-23T05:17:43.400" v="149" actId="2711"/>
          <ac:spMkLst>
            <pc:docMk/>
            <pc:sldMk cId="4233821598" sldId="270"/>
            <ac:spMk id="12" creationId="{B7CF4739-B1A6-4016-B880-F2CAC538BC6B}"/>
          </ac:spMkLst>
        </pc:spChg>
        <pc:spChg chg="mod">
          <ac:chgData name="Quang Pham" userId="3e67c555077231c7" providerId="LiveId" clId="{FA8AEE8D-F001-4F73-AA04-2E417AF4A767}" dt="2021-05-23T05:17:43.400" v="149" actId="2711"/>
          <ac:spMkLst>
            <pc:docMk/>
            <pc:sldMk cId="4233821598" sldId="270"/>
            <ac:spMk id="13" creationId="{B8D06220-76DE-4EBC-AB3E-216BF8E270C6}"/>
          </ac:spMkLst>
        </pc:spChg>
        <pc:spChg chg="mod">
          <ac:chgData name="Quang Pham" userId="3e67c555077231c7" providerId="LiveId" clId="{FA8AEE8D-F001-4F73-AA04-2E417AF4A767}" dt="2021-05-23T05:17:43.400" v="149" actId="2711"/>
          <ac:spMkLst>
            <pc:docMk/>
            <pc:sldMk cId="4233821598" sldId="270"/>
            <ac:spMk id="14" creationId="{E2118C2C-7788-45FF-9363-1B6D81330471}"/>
          </ac:spMkLst>
        </pc:spChg>
        <pc:spChg chg="mod">
          <ac:chgData name="Quang Pham" userId="3e67c555077231c7" providerId="LiveId" clId="{FA8AEE8D-F001-4F73-AA04-2E417AF4A767}" dt="2021-05-23T05:17:43.400" v="149" actId="2711"/>
          <ac:spMkLst>
            <pc:docMk/>
            <pc:sldMk cId="4233821598" sldId="270"/>
            <ac:spMk id="15" creationId="{C5332B40-295E-4F0B-9938-38FE2073722D}"/>
          </ac:spMkLst>
        </pc:spChg>
      </pc:sldChg>
      <pc:sldChg chg="modSp mod">
        <pc:chgData name="Quang Pham" userId="3e67c555077231c7" providerId="LiveId" clId="{FA8AEE8D-F001-4F73-AA04-2E417AF4A767}" dt="2021-05-23T05:20:02.864" v="205" actId="20577"/>
        <pc:sldMkLst>
          <pc:docMk/>
          <pc:sldMk cId="2951091822" sldId="271"/>
        </pc:sldMkLst>
        <pc:spChg chg="mod">
          <ac:chgData name="Quang Pham" userId="3e67c555077231c7" providerId="LiveId" clId="{FA8AEE8D-F001-4F73-AA04-2E417AF4A767}" dt="2021-05-23T05:19:18.387" v="181" actId="20577"/>
          <ac:spMkLst>
            <pc:docMk/>
            <pc:sldMk cId="2951091822" sldId="271"/>
            <ac:spMk id="5" creationId="{2F0FCA8A-557D-4E5B-B7A9-44C5926AD672}"/>
          </ac:spMkLst>
        </pc:spChg>
        <pc:spChg chg="mod">
          <ac:chgData name="Quang Pham" userId="3e67c555077231c7" providerId="LiveId" clId="{FA8AEE8D-F001-4F73-AA04-2E417AF4A767}" dt="2021-05-23T05:19:39.980" v="195" actId="20577"/>
          <ac:spMkLst>
            <pc:docMk/>
            <pc:sldMk cId="2951091822" sldId="271"/>
            <ac:spMk id="7" creationId="{3DF05724-1FE7-4029-9CD9-6DC1950DC49B}"/>
          </ac:spMkLst>
        </pc:spChg>
        <pc:spChg chg="mod">
          <ac:chgData name="Quang Pham" userId="3e67c555077231c7" providerId="LiveId" clId="{FA8AEE8D-F001-4F73-AA04-2E417AF4A767}" dt="2021-05-23T05:20:02.864" v="205" actId="20577"/>
          <ac:spMkLst>
            <pc:docMk/>
            <pc:sldMk cId="2951091822" sldId="271"/>
            <ac:spMk id="9" creationId="{B47E54FD-1F6B-424F-A457-9F8AA4F58330}"/>
          </ac:spMkLst>
        </pc:spChg>
        <pc:spChg chg="mod">
          <ac:chgData name="Quang Pham" userId="3e67c555077231c7" providerId="LiveId" clId="{FA8AEE8D-F001-4F73-AA04-2E417AF4A767}" dt="2021-05-23T05:19:23.234" v="190" actId="1037"/>
          <ac:spMkLst>
            <pc:docMk/>
            <pc:sldMk cId="2951091822" sldId="271"/>
            <ac:spMk id="10" creationId="{2B89FD7E-211F-4E99-ADFA-3A5004AF5879}"/>
          </ac:spMkLst>
        </pc:spChg>
        <pc:spChg chg="mod">
          <ac:chgData name="Quang Pham" userId="3e67c555077231c7" providerId="LiveId" clId="{FA8AEE8D-F001-4F73-AA04-2E417AF4A767}" dt="2021-05-23T05:19:34.472" v="191" actId="2711"/>
          <ac:spMkLst>
            <pc:docMk/>
            <pc:sldMk cId="2951091822" sldId="271"/>
            <ac:spMk id="12" creationId="{65BBA20B-3A49-4C9C-B44A-1A084F11285D}"/>
          </ac:spMkLst>
        </pc:spChg>
        <pc:spChg chg="mod">
          <ac:chgData name="Quang Pham" userId="3e67c555077231c7" providerId="LiveId" clId="{FA8AEE8D-F001-4F73-AA04-2E417AF4A767}" dt="2021-05-23T05:19:54.728" v="200" actId="20577"/>
          <ac:spMkLst>
            <pc:docMk/>
            <pc:sldMk cId="2951091822" sldId="271"/>
            <ac:spMk id="14" creationId="{1383A84B-6598-4AF9-8C08-8F3C9F60F89E}"/>
          </ac:spMkLst>
        </pc:spChg>
      </pc:sldChg>
      <pc:sldChg chg="del">
        <pc:chgData name="Quang Pham" userId="3e67c555077231c7" providerId="LiveId" clId="{FA8AEE8D-F001-4F73-AA04-2E417AF4A767}" dt="2021-05-23T05:20:08.957" v="206" actId="47"/>
        <pc:sldMkLst>
          <pc:docMk/>
          <pc:sldMk cId="215621931" sldId="273"/>
        </pc:sldMkLst>
      </pc:sldChg>
      <pc:sldChg chg="del">
        <pc:chgData name="Quang Pham" userId="3e67c555077231c7" providerId="LiveId" clId="{FA8AEE8D-F001-4F73-AA04-2E417AF4A767}" dt="2021-05-23T05:20:08.957" v="206" actId="47"/>
        <pc:sldMkLst>
          <pc:docMk/>
          <pc:sldMk cId="135535975" sldId="274"/>
        </pc:sldMkLst>
      </pc:sldChg>
      <pc:sldChg chg="del">
        <pc:chgData name="Quang Pham" userId="3e67c555077231c7" providerId="LiveId" clId="{FA8AEE8D-F001-4F73-AA04-2E417AF4A767}" dt="2021-05-23T05:20:08.957" v="206" actId="47"/>
        <pc:sldMkLst>
          <pc:docMk/>
          <pc:sldMk cId="1443380893" sldId="275"/>
        </pc:sldMkLst>
      </pc:sldChg>
      <pc:sldChg chg="modSp mod">
        <pc:chgData name="Quang Pham" userId="3e67c555077231c7" providerId="LiveId" clId="{FA8AEE8D-F001-4F73-AA04-2E417AF4A767}" dt="2021-05-23T05:14:42.187" v="69" actId="20577"/>
        <pc:sldMkLst>
          <pc:docMk/>
          <pc:sldMk cId="969683414" sldId="277"/>
        </pc:sldMkLst>
        <pc:spChg chg="mod">
          <ac:chgData name="Quang Pham" userId="3e67c555077231c7" providerId="LiveId" clId="{FA8AEE8D-F001-4F73-AA04-2E417AF4A767}" dt="2021-05-23T05:14:42.187" v="69" actId="20577"/>
          <ac:spMkLst>
            <pc:docMk/>
            <pc:sldMk cId="969683414" sldId="277"/>
            <ac:spMk id="5" creationId="{2EAE9A6D-BB3A-4B77-AFE0-CC70C3D49F4F}"/>
          </ac:spMkLst>
        </pc:spChg>
        <pc:spChg chg="mod">
          <ac:chgData name="Quang Pham" userId="3e67c555077231c7" providerId="LiveId" clId="{FA8AEE8D-F001-4F73-AA04-2E417AF4A767}" dt="2021-05-23T05:14:35.528" v="66" actId="1076"/>
          <ac:spMkLst>
            <pc:docMk/>
            <pc:sldMk cId="969683414" sldId="277"/>
            <ac:spMk id="6" creationId="{19595E0C-5251-4564-B6C0-1A0D3FC9FB89}"/>
          </ac:spMkLst>
        </pc:spChg>
      </pc:sldChg>
      <pc:sldChg chg="modSp">
        <pc:chgData name="Quang Pham" userId="3e67c555077231c7" providerId="LiveId" clId="{FA8AEE8D-F001-4F73-AA04-2E417AF4A767}" dt="2021-05-23T05:14:51.840" v="70" actId="2711"/>
        <pc:sldMkLst>
          <pc:docMk/>
          <pc:sldMk cId="2295217730" sldId="278"/>
        </pc:sldMkLst>
        <pc:spChg chg="mod">
          <ac:chgData name="Quang Pham" userId="3e67c555077231c7" providerId="LiveId" clId="{FA8AEE8D-F001-4F73-AA04-2E417AF4A767}" dt="2021-05-23T05:14:51.840" v="70" actId="2711"/>
          <ac:spMkLst>
            <pc:docMk/>
            <pc:sldMk cId="2295217730" sldId="278"/>
            <ac:spMk id="11" creationId="{AADCF095-04AA-456C-9F53-019DDF57831C}"/>
          </ac:spMkLst>
        </pc:spChg>
      </pc:sldChg>
      <pc:sldChg chg="modSp">
        <pc:chgData name="Quang Pham" userId="3e67c555077231c7" providerId="LiveId" clId="{FA8AEE8D-F001-4F73-AA04-2E417AF4A767}" dt="2021-05-23T05:16:02.423" v="79" actId="2711"/>
        <pc:sldMkLst>
          <pc:docMk/>
          <pc:sldMk cId="2877488062" sldId="279"/>
        </pc:sldMkLst>
        <pc:spChg chg="mod">
          <ac:chgData name="Quang Pham" userId="3e67c555077231c7" providerId="LiveId" clId="{FA8AEE8D-F001-4F73-AA04-2E417AF4A767}" dt="2021-05-23T05:15:50.119" v="76" actId="2711"/>
          <ac:spMkLst>
            <pc:docMk/>
            <pc:sldMk cId="2877488062" sldId="279"/>
            <ac:spMk id="2" creationId="{00000000-0000-0000-0000-000000000000}"/>
          </ac:spMkLst>
        </pc:spChg>
        <pc:spChg chg="mod">
          <ac:chgData name="Quang Pham" userId="3e67c555077231c7" providerId="LiveId" clId="{FA8AEE8D-F001-4F73-AA04-2E417AF4A767}" dt="2021-05-23T05:15:37.093" v="74" actId="2711"/>
          <ac:spMkLst>
            <pc:docMk/>
            <pc:sldMk cId="2877488062" sldId="279"/>
            <ac:spMk id="3" creationId="{00000000-0000-0000-0000-000000000000}"/>
          </ac:spMkLst>
        </pc:spChg>
        <pc:spChg chg="mod">
          <ac:chgData name="Quang Pham" userId="3e67c555077231c7" providerId="LiveId" clId="{FA8AEE8D-F001-4F73-AA04-2E417AF4A767}" dt="2021-05-23T05:15:37.093" v="74" actId="2711"/>
          <ac:spMkLst>
            <pc:docMk/>
            <pc:sldMk cId="2877488062" sldId="279"/>
            <ac:spMk id="4" creationId="{00000000-0000-0000-0000-000000000000}"/>
          </ac:spMkLst>
        </pc:spChg>
        <pc:spChg chg="mod">
          <ac:chgData name="Quang Pham" userId="3e67c555077231c7" providerId="LiveId" clId="{FA8AEE8D-F001-4F73-AA04-2E417AF4A767}" dt="2021-05-23T05:15:37.093" v="74" actId="2711"/>
          <ac:spMkLst>
            <pc:docMk/>
            <pc:sldMk cId="2877488062" sldId="279"/>
            <ac:spMk id="5" creationId="{00000000-0000-0000-0000-000000000000}"/>
          </ac:spMkLst>
        </pc:spChg>
        <pc:spChg chg="mod">
          <ac:chgData name="Quang Pham" userId="3e67c555077231c7" providerId="LiveId" clId="{FA8AEE8D-F001-4F73-AA04-2E417AF4A767}" dt="2021-05-23T05:15:55.103" v="77" actId="2711"/>
          <ac:spMkLst>
            <pc:docMk/>
            <pc:sldMk cId="2877488062" sldId="279"/>
            <ac:spMk id="6" creationId="{00000000-0000-0000-0000-000000000000}"/>
          </ac:spMkLst>
        </pc:spChg>
        <pc:spChg chg="mod">
          <ac:chgData name="Quang Pham" userId="3e67c555077231c7" providerId="LiveId" clId="{FA8AEE8D-F001-4F73-AA04-2E417AF4A767}" dt="2021-05-23T05:15:58.972" v="78" actId="2711"/>
          <ac:spMkLst>
            <pc:docMk/>
            <pc:sldMk cId="2877488062" sldId="279"/>
            <ac:spMk id="7" creationId="{00000000-0000-0000-0000-000000000000}"/>
          </ac:spMkLst>
        </pc:spChg>
        <pc:spChg chg="mod">
          <ac:chgData name="Quang Pham" userId="3e67c555077231c7" providerId="LiveId" clId="{FA8AEE8D-F001-4F73-AA04-2E417AF4A767}" dt="2021-05-23T05:16:02.423" v="79" actId="2711"/>
          <ac:spMkLst>
            <pc:docMk/>
            <pc:sldMk cId="2877488062" sldId="279"/>
            <ac:spMk id="8" creationId="{00000000-0000-0000-0000-000000000000}"/>
          </ac:spMkLst>
        </pc:spChg>
        <pc:spChg chg="mod">
          <ac:chgData name="Quang Pham" userId="3e67c555077231c7" providerId="LiveId" clId="{FA8AEE8D-F001-4F73-AA04-2E417AF4A767}" dt="2021-05-23T05:15:43.536" v="75" actId="2711"/>
          <ac:spMkLst>
            <pc:docMk/>
            <pc:sldMk cId="2877488062" sldId="279"/>
            <ac:spMk id="9" creationId="{00000000-0000-0000-0000-000000000000}"/>
          </ac:spMkLst>
        </pc:spChg>
        <pc:spChg chg="mod">
          <ac:chgData name="Quang Pham" userId="3e67c555077231c7" providerId="LiveId" clId="{FA8AEE8D-F001-4F73-AA04-2E417AF4A767}" dt="2021-05-23T05:15:43.536" v="75" actId="2711"/>
          <ac:spMkLst>
            <pc:docMk/>
            <pc:sldMk cId="2877488062" sldId="279"/>
            <ac:spMk id="10" creationId="{00000000-0000-0000-0000-000000000000}"/>
          </ac:spMkLst>
        </pc:spChg>
        <pc:spChg chg="mod">
          <ac:chgData name="Quang Pham" userId="3e67c555077231c7" providerId="LiveId" clId="{FA8AEE8D-F001-4F73-AA04-2E417AF4A767}" dt="2021-05-23T05:15:43.536" v="75" actId="2711"/>
          <ac:spMkLst>
            <pc:docMk/>
            <pc:sldMk cId="2877488062" sldId="279"/>
            <ac:spMk id="11" creationId="{00000000-0000-0000-0000-000000000000}"/>
          </ac:spMkLst>
        </pc:spChg>
        <pc:spChg chg="mod">
          <ac:chgData name="Quang Pham" userId="3e67c555077231c7" providerId="LiveId" clId="{FA8AEE8D-F001-4F73-AA04-2E417AF4A767}" dt="2021-05-23T05:15:43.536" v="75" actId="2711"/>
          <ac:spMkLst>
            <pc:docMk/>
            <pc:sldMk cId="2877488062" sldId="279"/>
            <ac:spMk id="12" creationId="{00000000-0000-0000-0000-000000000000}"/>
          </ac:spMkLst>
        </pc:spChg>
        <pc:spChg chg="mod">
          <ac:chgData name="Quang Pham" userId="3e67c555077231c7" providerId="LiveId" clId="{FA8AEE8D-F001-4F73-AA04-2E417AF4A767}" dt="2021-05-23T05:15:43.536" v="75" actId="2711"/>
          <ac:spMkLst>
            <pc:docMk/>
            <pc:sldMk cId="2877488062" sldId="279"/>
            <ac:spMk id="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7355A-E1EE-4888-869B-82B55FA9DA9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1A2A0-CA36-4E92-8C68-9CA4D2AB1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8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1A2A0-CA36-4E92-8C68-9CA4D2AB1F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54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46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1A2A0-CA36-4E92-8C68-9CA4D2AB1F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399-5A54-43BD-AD16-F27709832D4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7719-A768-4846-8AAC-1960F555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7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399-5A54-43BD-AD16-F27709832D4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7719-A768-4846-8AAC-1960F555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9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399-5A54-43BD-AD16-F27709832D4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7719-A768-4846-8AAC-1960F555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33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399-5A54-43BD-AD16-F27709832D4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7719-A768-4846-8AAC-1960F5554F3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1222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399-5A54-43BD-AD16-F27709832D4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7719-A768-4846-8AAC-1960F555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5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399-5A54-43BD-AD16-F27709832D4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7719-A768-4846-8AAC-1960F555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46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399-5A54-43BD-AD16-F27709832D4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7719-A768-4846-8AAC-1960F555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4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399-5A54-43BD-AD16-F27709832D4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7719-A768-4846-8AAC-1960F555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00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399-5A54-43BD-AD16-F27709832D4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7719-A768-4846-8AAC-1960F555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3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399-5A54-43BD-AD16-F27709832D4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7719-A768-4846-8AAC-1960F555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8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399-5A54-43BD-AD16-F27709832D4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7719-A768-4846-8AAC-1960F555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4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399-5A54-43BD-AD16-F27709832D4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7719-A768-4846-8AAC-1960F555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1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399-5A54-43BD-AD16-F27709832D4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7719-A768-4846-8AAC-1960F555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2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399-5A54-43BD-AD16-F27709832D4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7719-A768-4846-8AAC-1960F555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7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399-5A54-43BD-AD16-F27709832D4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7719-A768-4846-8AAC-1960F555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7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399-5A54-43BD-AD16-F27709832D4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7719-A768-4846-8AAC-1960F555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399-5A54-43BD-AD16-F27709832D4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7719-A768-4846-8AAC-1960F555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2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94B399-5A54-43BD-AD16-F27709832D4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63D7719-A768-4846-8AAC-1960F555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BE1347-916F-4454-87A1-3971E5E82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101" y="208719"/>
            <a:ext cx="4419822" cy="3314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60ADEF-9AB8-4B0D-A5C0-98FEAFA9D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516" y="226774"/>
            <a:ext cx="4419822" cy="33148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D6725A-1BD1-4D41-9CD9-4823F54ED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1" y="0"/>
            <a:ext cx="2094945" cy="70236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DCFDD8-88C1-4C8A-B3AC-E8022176AFEB}"/>
              </a:ext>
            </a:extLst>
          </p:cNvPr>
          <p:cNvSpPr/>
          <p:nvPr/>
        </p:nvSpPr>
        <p:spPr>
          <a:xfrm>
            <a:off x="-40198" y="3818114"/>
            <a:ext cx="7500543" cy="26930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5400" dirty="0">
                <a:latin typeface="游明朝" panose="02020400000000000000" pitchFamily="18" charset="-128"/>
                <a:ea typeface="游明朝" panose="02020400000000000000" pitchFamily="18" charset="-128"/>
              </a:rPr>
              <a:t>第</a:t>
            </a:r>
            <a:r>
              <a:rPr lang="en-US" altLang="ja-JP" sz="5400" dirty="0">
                <a:latin typeface="游明朝" panose="02020400000000000000" pitchFamily="18" charset="-128"/>
                <a:ea typeface="游明朝" panose="02020400000000000000" pitchFamily="18" charset="-128"/>
              </a:rPr>
              <a:t>1</a:t>
            </a:r>
            <a:r>
              <a:rPr lang="ja-JP" altLang="en-US" sz="5400" dirty="0">
                <a:latin typeface="游明朝" panose="02020400000000000000" pitchFamily="18" charset="-128"/>
                <a:ea typeface="游明朝" panose="02020400000000000000" pitchFamily="18" charset="-128"/>
              </a:rPr>
              <a:t>課</a:t>
            </a:r>
            <a:endParaRPr lang="en-US" sz="5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11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新しい</a:t>
            </a:r>
            <a:r>
              <a:rPr lang="ja-JP" altLang="en-US" sz="11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一歩</a:t>
            </a:r>
            <a:endParaRPr lang="en-US" sz="11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5D0217-B77B-4A45-B24F-9934A26FC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437" y="3576594"/>
            <a:ext cx="5233440" cy="331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82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mph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D3B7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D3B7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1207A5-83E2-48D9-9DEF-DA3AE8C0C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61" t="28708" r="27726" b="38456"/>
          <a:stretch/>
        </p:blipFill>
        <p:spPr>
          <a:xfrm>
            <a:off x="238455" y="1581648"/>
            <a:ext cx="11715090" cy="4256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7D93C4-9561-4AFD-880A-A4FE025AC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" y="0"/>
            <a:ext cx="2094945" cy="70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0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3A6468-575A-449F-B438-5EDEB3980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62" y="1300647"/>
            <a:ext cx="11669895" cy="5043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E8328F-B114-426C-9A3D-60934BC21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" y="0"/>
            <a:ext cx="2094945" cy="70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2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4379CA-2D52-4AFC-9471-04A52D0E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6" y="1750368"/>
            <a:ext cx="11775948" cy="4467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499E68-462B-435D-B6E1-A18017280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" y="0"/>
            <a:ext cx="2094945" cy="70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70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87B0D1-6DD0-428D-BBD2-3D12955468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44" y="1195510"/>
            <a:ext cx="5702180" cy="3922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D7DB71-6720-41FD-A287-EB7FC9304B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77" y="2771856"/>
            <a:ext cx="5702184" cy="392213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A735855-C18F-4244-A67C-7B13C84BD3AE}"/>
              </a:ext>
            </a:extLst>
          </p:cNvPr>
          <p:cNvGrpSpPr/>
          <p:nvPr/>
        </p:nvGrpSpPr>
        <p:grpSpPr>
          <a:xfrm>
            <a:off x="393194" y="4348205"/>
            <a:ext cx="576776" cy="769441"/>
            <a:chOff x="5387926" y="2319380"/>
            <a:chExt cx="576776" cy="76944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D5B9BA9-0A3B-484C-82D2-A033C0E08161}"/>
                </a:ext>
              </a:extLst>
            </p:cNvPr>
            <p:cNvSpPr/>
            <p:nvPr/>
          </p:nvSpPr>
          <p:spPr>
            <a:xfrm>
              <a:off x="5387926" y="2384474"/>
              <a:ext cx="576776" cy="576776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1E015F-FFF0-4014-BEC0-1796A354D5FC}"/>
                </a:ext>
              </a:extLst>
            </p:cNvPr>
            <p:cNvSpPr txBox="1"/>
            <p:nvPr/>
          </p:nvSpPr>
          <p:spPr>
            <a:xfrm>
              <a:off x="5396131" y="2319380"/>
              <a:ext cx="419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400" dirty="0"/>
                <a:t>３</a:t>
              </a:r>
              <a:endParaRPr lang="en-US" sz="4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2114-167E-4A06-A87A-079391C154EC}"/>
              </a:ext>
            </a:extLst>
          </p:cNvPr>
          <p:cNvGrpSpPr/>
          <p:nvPr/>
        </p:nvGrpSpPr>
        <p:grpSpPr>
          <a:xfrm>
            <a:off x="6484887" y="5895514"/>
            <a:ext cx="576776" cy="769441"/>
            <a:chOff x="5387926" y="2319380"/>
            <a:chExt cx="576776" cy="76944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9815C98-FE26-4ACF-BFCA-5B75F234B850}"/>
                </a:ext>
              </a:extLst>
            </p:cNvPr>
            <p:cNvSpPr/>
            <p:nvPr/>
          </p:nvSpPr>
          <p:spPr>
            <a:xfrm>
              <a:off x="5387926" y="2384474"/>
              <a:ext cx="576776" cy="576776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94C294-7E64-45ED-91DA-95EA4F558746}"/>
                </a:ext>
              </a:extLst>
            </p:cNvPr>
            <p:cNvSpPr txBox="1"/>
            <p:nvPr/>
          </p:nvSpPr>
          <p:spPr>
            <a:xfrm>
              <a:off x="5396131" y="2319380"/>
              <a:ext cx="419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400" dirty="0"/>
                <a:t>３</a:t>
              </a:r>
              <a:endParaRPr lang="en-US" sz="4400" dirty="0"/>
            </a:p>
          </p:txBody>
        </p:sp>
      </p:grpSp>
      <p:pic>
        <p:nvPicPr>
          <p:cNvPr id="13" name="04 4">
            <a:hlinkClick r:id="" action="ppaction://media"/>
            <a:extLst>
              <a:ext uri="{FF2B5EF4-FFF2-40B4-BE49-F238E27FC236}">
                <a16:creationId xmlns:a16="http://schemas.microsoft.com/office/drawing/2014/main" id="{8D134981-4ED8-4892-86D3-29CF654FC1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692808" y="164007"/>
            <a:ext cx="1456546" cy="14565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D1E157-79EC-45AC-8396-554B34407D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" y="0"/>
            <a:ext cx="2094945" cy="70236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F37476-4612-4F75-A052-8F683832A7C0}"/>
              </a:ext>
            </a:extLst>
          </p:cNvPr>
          <p:cNvSpPr/>
          <p:nvPr/>
        </p:nvSpPr>
        <p:spPr>
          <a:xfrm>
            <a:off x="7201107" y="1490008"/>
            <a:ext cx="1948247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CD </a:t>
            </a:r>
          </a:p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A-04</a:t>
            </a:r>
          </a:p>
          <a:p>
            <a:pPr algn="ctr"/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AA908F-AB5C-4FC6-8162-32CFF4B768D7}"/>
              </a:ext>
            </a:extLst>
          </p:cNvPr>
          <p:cNvSpPr/>
          <p:nvPr/>
        </p:nvSpPr>
        <p:spPr>
          <a:xfrm>
            <a:off x="2769833" y="409977"/>
            <a:ext cx="2687689" cy="584775"/>
          </a:xfrm>
          <a:prstGeom prst="rect">
            <a:avLst/>
          </a:prstGeom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チャレンジ </a:t>
            </a:r>
            <a:r>
              <a:rPr lang="en-US" altLang="ja-JP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3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877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9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5C6C1-BF12-4A7A-A9D3-7FF2BFBBB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" y="0"/>
            <a:ext cx="2094945" cy="7023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130491-874F-498A-BC2E-C4618A842059}"/>
              </a:ext>
            </a:extLst>
          </p:cNvPr>
          <p:cNvSpPr/>
          <p:nvPr/>
        </p:nvSpPr>
        <p:spPr>
          <a:xfrm>
            <a:off x="2363373" y="670101"/>
            <a:ext cx="40421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V</a:t>
            </a:r>
            <a:r>
              <a:rPr lang="ja-JP" altLang="en-US" sz="7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普通形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A9B0F8-B66E-4970-8BBD-A404266A81B8}"/>
              </a:ext>
            </a:extLst>
          </p:cNvPr>
          <p:cNvSpPr/>
          <p:nvPr/>
        </p:nvSpPr>
        <p:spPr>
          <a:xfrm>
            <a:off x="6004367" y="434276"/>
            <a:ext cx="1375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600" b="1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endParaRPr lang="en-US" sz="9600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E63E36-8ADF-4F55-9EEF-A332726BBD99}"/>
              </a:ext>
            </a:extLst>
          </p:cNvPr>
          <p:cNvSpPr/>
          <p:nvPr/>
        </p:nvSpPr>
        <p:spPr>
          <a:xfrm>
            <a:off x="7993882" y="670101"/>
            <a:ext cx="26160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7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： </a:t>
            </a:r>
            <a:r>
              <a:rPr lang="en-US" sz="7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VÌ</a:t>
            </a:r>
            <a:endParaRPr lang="en-US" sz="7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8A1BC-DB2C-417E-B4F6-AFFCC6F61672}"/>
              </a:ext>
            </a:extLst>
          </p:cNvPr>
          <p:cNvSpPr txBox="1"/>
          <p:nvPr/>
        </p:nvSpPr>
        <p:spPr>
          <a:xfrm>
            <a:off x="7047220" y="416168"/>
            <a:ext cx="16301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600" b="1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で</a:t>
            </a:r>
            <a:endParaRPr lang="en-US" sz="9600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6437ED-B784-4AFB-BAA2-AE715C6F551A}"/>
              </a:ext>
            </a:extLst>
          </p:cNvPr>
          <p:cNvSpPr txBox="1"/>
          <p:nvPr/>
        </p:nvSpPr>
        <p:spPr>
          <a:xfrm>
            <a:off x="1228218" y="2405272"/>
            <a:ext cx="10150983" cy="92333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5400" b="1" dirty="0">
                <a:highlight>
                  <a:srgbClr val="FFFF00"/>
                </a:highlight>
                <a:latin typeface="游明朝" panose="02020400000000000000" pitchFamily="18" charset="-128"/>
                <a:ea typeface="游明朝" panose="02020400000000000000" pitchFamily="18" charset="-128"/>
              </a:rPr>
              <a:t>　な</a:t>
            </a:r>
            <a:r>
              <a:rPr lang="en-US" altLang="ja-JP" sz="5400" b="1" dirty="0">
                <a:highlight>
                  <a:srgbClr val="FFFF00"/>
                </a:highlight>
                <a:latin typeface="游明朝" panose="02020400000000000000" pitchFamily="18" charset="-128"/>
                <a:ea typeface="游明朝" panose="02020400000000000000" pitchFamily="18" charset="-128"/>
              </a:rPr>
              <a:t>A </a:t>
            </a:r>
            <a:r>
              <a:rPr lang="ja-JP" altLang="en-US" sz="54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　</a:t>
            </a:r>
            <a:r>
              <a:rPr lang="en-US" altLang="ja-JP" sz="54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,</a:t>
            </a:r>
            <a:r>
              <a:rPr lang="ja-JP" altLang="en-US" sz="54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　</a:t>
            </a:r>
            <a:r>
              <a:rPr lang="ja-JP" altLang="en-US" sz="5400" b="1" dirty="0">
                <a:highlight>
                  <a:srgbClr val="FFFF00"/>
                </a:highlight>
                <a:latin typeface="游明朝" panose="02020400000000000000" pitchFamily="18" charset="-128"/>
                <a:ea typeface="游明朝" panose="02020400000000000000" pitchFamily="18" charset="-128"/>
              </a:rPr>
              <a:t>　</a:t>
            </a:r>
            <a:r>
              <a:rPr lang="en-US" altLang="ja-JP" sz="5400" b="1" dirty="0">
                <a:highlight>
                  <a:srgbClr val="FFFF00"/>
                </a:highlight>
                <a:latin typeface="游明朝" panose="02020400000000000000" pitchFamily="18" charset="-128"/>
                <a:ea typeface="游明朝" panose="02020400000000000000" pitchFamily="18" charset="-128"/>
              </a:rPr>
              <a:t>N</a:t>
            </a:r>
            <a:r>
              <a:rPr lang="ja-JP" altLang="en-US" sz="5400" b="1" dirty="0">
                <a:highlight>
                  <a:srgbClr val="FFFF00"/>
                </a:highlight>
                <a:latin typeface="游明朝" panose="02020400000000000000" pitchFamily="18" charset="-128"/>
                <a:ea typeface="游明朝" panose="02020400000000000000" pitchFamily="18" charset="-128"/>
              </a:rPr>
              <a:t>　</a:t>
            </a:r>
            <a:r>
              <a:rPr lang="ja-JP" altLang="en-US" sz="40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　は</a:t>
            </a:r>
            <a:r>
              <a:rPr lang="ja-JP" altLang="en-US" sz="4000" b="1" strike="sngStrike" dirty="0">
                <a:latin typeface="游明朝" panose="02020400000000000000" pitchFamily="18" charset="-128"/>
                <a:ea typeface="游明朝" panose="02020400000000000000" pitchFamily="18" charset="-128"/>
              </a:rPr>
              <a:t>だ</a:t>
            </a:r>
            <a:r>
              <a:rPr lang="ja-JP" altLang="en-US" sz="40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　　→　　な　 </a:t>
            </a:r>
            <a:endParaRPr lang="en-US" sz="4000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CF4739-B1A6-4016-B880-F2CAC538BC6B}"/>
              </a:ext>
            </a:extLst>
          </p:cNvPr>
          <p:cNvSpPr txBox="1"/>
          <p:nvPr/>
        </p:nvSpPr>
        <p:spPr>
          <a:xfrm>
            <a:off x="1517754" y="3847690"/>
            <a:ext cx="294931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4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ひま</a:t>
            </a:r>
            <a:r>
              <a:rPr lang="ja-JP" altLang="en-US" sz="4400" b="1" strike="sngStrike" dirty="0">
                <a:latin typeface="游明朝" panose="02020400000000000000" pitchFamily="18" charset="-128"/>
                <a:ea typeface="游明朝" panose="02020400000000000000" pitchFamily="18" charset="-128"/>
              </a:rPr>
              <a:t>だ</a:t>
            </a:r>
            <a:r>
              <a:rPr lang="ja-JP" altLang="en-US" sz="44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　</a:t>
            </a:r>
            <a:endParaRPr lang="en-US" sz="4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D06220-76DE-4EBC-AB3E-216BF8E270C6}"/>
              </a:ext>
            </a:extLst>
          </p:cNvPr>
          <p:cNvSpPr txBox="1"/>
          <p:nvPr/>
        </p:nvSpPr>
        <p:spPr>
          <a:xfrm>
            <a:off x="5670031" y="3847689"/>
            <a:ext cx="60935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4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→ 　　ひま</a:t>
            </a:r>
            <a:r>
              <a:rPr lang="ja-JP" altLang="en-US" sz="4400" b="1" dirty="0">
                <a:highlight>
                  <a:srgbClr val="C0C0C0"/>
                </a:highlight>
                <a:latin typeface="游明朝" panose="02020400000000000000" pitchFamily="18" charset="-128"/>
                <a:ea typeface="游明朝" panose="02020400000000000000" pitchFamily="18" charset="-128"/>
              </a:rPr>
              <a:t>な</a:t>
            </a:r>
            <a:r>
              <a:rPr lang="ja-JP" altLang="en-US" sz="44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ので</a:t>
            </a:r>
            <a:endParaRPr lang="en-US" sz="4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118C2C-7788-45FF-9363-1B6D81330471}"/>
              </a:ext>
            </a:extLst>
          </p:cNvPr>
          <p:cNvSpPr txBox="1"/>
          <p:nvPr/>
        </p:nvSpPr>
        <p:spPr>
          <a:xfrm>
            <a:off x="1517754" y="4504554"/>
            <a:ext cx="60935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4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じゅぎょう</a:t>
            </a:r>
            <a:r>
              <a:rPr lang="ja-JP" altLang="en-US" sz="4400" b="1" strike="sngStrike" dirty="0">
                <a:latin typeface="游明朝" panose="02020400000000000000" pitchFamily="18" charset="-128"/>
                <a:ea typeface="游明朝" panose="02020400000000000000" pitchFamily="18" charset="-128"/>
              </a:rPr>
              <a:t>だ</a:t>
            </a:r>
            <a:endParaRPr lang="en-US" sz="4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332B40-295E-4F0B-9938-38FE2073722D}"/>
              </a:ext>
            </a:extLst>
          </p:cNvPr>
          <p:cNvSpPr txBox="1"/>
          <p:nvPr/>
        </p:nvSpPr>
        <p:spPr>
          <a:xfrm>
            <a:off x="5670031" y="4504554"/>
            <a:ext cx="60935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4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→ 　じゅぎょう</a:t>
            </a:r>
            <a:r>
              <a:rPr lang="ja-JP" altLang="en-US" sz="4400" b="1" dirty="0">
                <a:highlight>
                  <a:srgbClr val="C0C0C0"/>
                </a:highlight>
                <a:latin typeface="游明朝" panose="02020400000000000000" pitchFamily="18" charset="-128"/>
                <a:ea typeface="游明朝" panose="02020400000000000000" pitchFamily="18" charset="-128"/>
              </a:rPr>
              <a:t>な</a:t>
            </a:r>
            <a:r>
              <a:rPr lang="ja-JP" altLang="en-US" sz="44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ので</a:t>
            </a:r>
            <a:endParaRPr lang="en-US" sz="4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382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4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34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9" grpId="0"/>
      <p:bldP spid="10" grpId="0"/>
      <p:bldP spid="10" grpId="1"/>
      <p:bldP spid="11" grpId="0" animBg="1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4F83FD-05C7-461B-8EAF-48FF7E1BC416}"/>
              </a:ext>
            </a:extLst>
          </p:cNvPr>
          <p:cNvSpPr/>
          <p:nvPr/>
        </p:nvSpPr>
        <p:spPr>
          <a:xfrm>
            <a:off x="2098623" y="404738"/>
            <a:ext cx="2578308" cy="1184223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800" dirty="0">
                <a:latin typeface="Yu Mincho" panose="02020400000000000000" pitchFamily="18" charset="-128"/>
                <a:ea typeface="Yu Mincho" panose="02020400000000000000" pitchFamily="18" charset="-128"/>
              </a:rPr>
              <a:t>から</a:t>
            </a:r>
            <a:endParaRPr lang="en-US" sz="8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2F8FE0-8CC9-4F96-8CC7-25970A4EA7E7}"/>
              </a:ext>
            </a:extLst>
          </p:cNvPr>
          <p:cNvSpPr/>
          <p:nvPr/>
        </p:nvSpPr>
        <p:spPr>
          <a:xfrm>
            <a:off x="7515072" y="404737"/>
            <a:ext cx="2578306" cy="1184223"/>
          </a:xfrm>
          <a:prstGeom prst="round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800" dirty="0">
                <a:latin typeface="Yu Mincho" panose="02020400000000000000" pitchFamily="18" charset="-128"/>
                <a:ea typeface="Yu Mincho" panose="02020400000000000000" pitchFamily="18" charset="-128"/>
              </a:rPr>
              <a:t>ので</a:t>
            </a:r>
            <a:endParaRPr lang="en-US" sz="8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F91E41C-1110-4CFC-AF3A-306218FFC236}"/>
              </a:ext>
            </a:extLst>
          </p:cNvPr>
          <p:cNvSpPr/>
          <p:nvPr/>
        </p:nvSpPr>
        <p:spPr>
          <a:xfrm>
            <a:off x="839450" y="1742609"/>
            <a:ext cx="4976734" cy="20199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32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- M</a:t>
            </a:r>
            <a:r>
              <a:rPr lang="vi-VN" sz="32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ang tính </a:t>
            </a:r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chủ quan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- T</a:t>
            </a:r>
            <a:r>
              <a:rPr lang="vi-VN" sz="32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hể hiện cảm xúc người nói</a:t>
            </a:r>
            <a:endParaRPr lang="en-US" sz="3200" dirty="0"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E332B3D-7D51-45E8-87A0-F119791FDC48}"/>
              </a:ext>
            </a:extLst>
          </p:cNvPr>
          <p:cNvSpPr/>
          <p:nvPr/>
        </p:nvSpPr>
        <p:spPr>
          <a:xfrm>
            <a:off x="6375816" y="1742608"/>
            <a:ext cx="4939259" cy="20199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indent="-285750">
              <a:spcBef>
                <a:spcPts val="600"/>
              </a:spcBef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tính </a:t>
            </a:r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 quan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>
              <a:spcBef>
                <a:spcPts val="600"/>
              </a:spcBef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hể hiện mối quan hệ nguyên nhân – kết quả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CEA774-30EC-4A62-9FAF-21613C8EAB17}"/>
              </a:ext>
            </a:extLst>
          </p:cNvPr>
          <p:cNvGrpSpPr/>
          <p:nvPr/>
        </p:nvGrpSpPr>
        <p:grpSpPr>
          <a:xfrm>
            <a:off x="6403297" y="3901191"/>
            <a:ext cx="5214080" cy="1330378"/>
            <a:chOff x="6490741" y="4838076"/>
            <a:chExt cx="4939259" cy="1697635"/>
          </a:xfrm>
        </p:grpSpPr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D527ECCC-D487-4F15-9F62-2FE9C551FE59}"/>
                </a:ext>
              </a:extLst>
            </p:cNvPr>
            <p:cNvSpPr/>
            <p:nvPr/>
          </p:nvSpPr>
          <p:spPr>
            <a:xfrm>
              <a:off x="6490741" y="4875549"/>
              <a:ext cx="4939259" cy="1660162"/>
            </a:xfrm>
            <a:prstGeom prst="homePlat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F49EE8-DA69-4353-951D-84CDD7898DAA}"/>
                </a:ext>
              </a:extLst>
            </p:cNvPr>
            <p:cNvSpPr txBox="1"/>
            <p:nvPr/>
          </p:nvSpPr>
          <p:spPr>
            <a:xfrm>
              <a:off x="6490741" y="4838076"/>
              <a:ext cx="4332158" cy="12926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vi-VN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Sử dụng trong các biểu đạt, trình bày lý do, lập luận khi xin phép nhằm tạo sắc thái nhẹ nhàng.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0F2F857-F373-48CC-BA6F-3D07ACE2F3CA}"/>
              </a:ext>
            </a:extLst>
          </p:cNvPr>
          <p:cNvGrpSpPr/>
          <p:nvPr/>
        </p:nvGrpSpPr>
        <p:grpSpPr>
          <a:xfrm>
            <a:off x="314793" y="5356259"/>
            <a:ext cx="11587397" cy="1308047"/>
            <a:chOff x="314793" y="5356259"/>
            <a:chExt cx="11587397" cy="1308047"/>
          </a:xfrm>
        </p:grpSpPr>
        <p:sp>
          <p:nvSpPr>
            <p:cNvPr id="25" name="Ribbon: Tilted Up 24">
              <a:extLst>
                <a:ext uri="{FF2B5EF4-FFF2-40B4-BE49-F238E27FC236}">
                  <a16:creationId xmlns:a16="http://schemas.microsoft.com/office/drawing/2014/main" id="{134AD404-C958-43F0-BE3D-3675F0FEBA20}"/>
                </a:ext>
              </a:extLst>
            </p:cNvPr>
            <p:cNvSpPr/>
            <p:nvPr/>
          </p:nvSpPr>
          <p:spPr>
            <a:xfrm>
              <a:off x="314793" y="5380856"/>
              <a:ext cx="11587397" cy="1283450"/>
            </a:xfrm>
            <a:prstGeom prst="ribbon2">
              <a:avLst>
                <a:gd name="adj1" fmla="val 8176"/>
                <a:gd name="adj2" fmla="val 72037"/>
              </a:avLst>
            </a:prstGeom>
            <a:ln w="285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14E68B7-EE69-4A58-AD14-0A32191514E3}"/>
                </a:ext>
              </a:extLst>
            </p:cNvPr>
            <p:cNvSpPr txBox="1"/>
            <p:nvPr/>
          </p:nvSpPr>
          <p:spPr>
            <a:xfrm>
              <a:off x="1986196" y="5356259"/>
              <a:ext cx="824459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Nhìn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chung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nhiều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trường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hợp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THAY THẾ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cho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nhau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Lúc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đó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ja-JP" altLang="en-US" sz="2400" dirty="0"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ので </a:t>
              </a:r>
              <a:r>
                <a:rPr lang="en-US" altLang="ja-JP" sz="2400" dirty="0" err="1"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sẽ</a:t>
              </a:r>
              <a:r>
                <a:rPr lang="en-US" altLang="ja-JP" sz="2400" dirty="0"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 </a:t>
              </a:r>
              <a:r>
                <a:rPr lang="en-US" altLang="ja-JP" sz="2400" dirty="0" err="1"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mang</a:t>
              </a:r>
              <a:r>
                <a:rPr lang="en-US" altLang="ja-JP" sz="2400" dirty="0"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 ý NHÚN NHƯỜNG, </a:t>
              </a:r>
              <a:r>
                <a:rPr lang="en-US" altLang="ja-JP" sz="2400" dirty="0" err="1"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mang</a:t>
              </a:r>
              <a:r>
                <a:rPr lang="en-US" altLang="ja-JP" sz="2400" dirty="0"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 </a:t>
              </a:r>
              <a:r>
                <a:rPr lang="en-US" altLang="ja-JP" sz="2400" dirty="0" err="1"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lại</a:t>
              </a:r>
              <a:r>
                <a:rPr lang="en-US" altLang="ja-JP" sz="2400" dirty="0"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 </a:t>
              </a:r>
              <a:r>
                <a:rPr lang="en-US" altLang="ja-JP" sz="2400" dirty="0" err="1"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cảm</a:t>
              </a:r>
              <a:r>
                <a:rPr lang="en-US" altLang="ja-JP" sz="2400" dirty="0"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 </a:t>
              </a:r>
              <a:r>
                <a:rPr lang="en-US" altLang="ja-JP" sz="2400" dirty="0" err="1"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giác</a:t>
              </a:r>
              <a:r>
                <a:rPr lang="en-US" altLang="ja-JP" sz="2400" dirty="0"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 NHẸ NHÀNG </a:t>
              </a:r>
              <a:r>
                <a:rPr lang="en-US" altLang="ja-JP" sz="2400" dirty="0" err="1"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hơn</a:t>
              </a:r>
              <a:r>
                <a:rPr lang="en-US" altLang="ja-JP" sz="2400" dirty="0"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.</a:t>
              </a:r>
              <a:endParaRPr lang="en-US" sz="24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57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5C6C1-BF12-4A7A-A9D3-7FF2BFBBB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" y="0"/>
            <a:ext cx="2094945" cy="7023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BD2104-3DE2-494B-9132-4E8F946969A2}"/>
              </a:ext>
            </a:extLst>
          </p:cNvPr>
          <p:cNvSpPr/>
          <p:nvPr/>
        </p:nvSpPr>
        <p:spPr>
          <a:xfrm>
            <a:off x="1068827" y="1027617"/>
            <a:ext cx="9389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Vì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có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vi</a:t>
            </a:r>
            <a:r>
              <a:rPr lang="vi-VN" sz="2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ệc ri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êng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tôi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tr</a:t>
            </a:r>
            <a:r>
              <a:rPr lang="vi-VN" sz="2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ở  về nh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à s</a:t>
            </a:r>
            <a:r>
              <a:rPr lang="vi-VN" sz="2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ớm có được kh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ông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?</a:t>
            </a:r>
            <a:endParaRPr lang="en-US" altLang="ja-JP" sz="2800" dirty="0">
              <a:solidFill>
                <a:srgbClr val="202124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0FCA8A-557D-4E5B-B7A9-44C5926AD672}"/>
              </a:ext>
            </a:extLst>
          </p:cNvPr>
          <p:cNvSpPr/>
          <p:nvPr/>
        </p:nvSpPr>
        <p:spPr>
          <a:xfrm>
            <a:off x="1068826" y="1560778"/>
            <a:ext cx="8919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202124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用事がある</a:t>
            </a:r>
            <a:r>
              <a:rPr lang="en-US" altLang="ja-JP" sz="2800" dirty="0">
                <a:solidFill>
                  <a:srgbClr val="202124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.......</a:t>
            </a:r>
            <a:r>
              <a:rPr lang="ja-JP" altLang="en-US" sz="2800" dirty="0">
                <a:solidFill>
                  <a:srgbClr val="202124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、早く帰ってもいいですか。</a:t>
            </a:r>
            <a:endParaRPr lang="ja-JP" altLang="en-US" sz="3200" dirty="0">
              <a:solidFill>
                <a:prstClr val="black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FC05BF-7DC8-4808-8909-6D5A58197E19}"/>
              </a:ext>
            </a:extLst>
          </p:cNvPr>
          <p:cNvSpPr/>
          <p:nvPr/>
        </p:nvSpPr>
        <p:spPr>
          <a:xfrm>
            <a:off x="1068827" y="2467542"/>
            <a:ext cx="113244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Vì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tôi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không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hi</a:t>
            </a:r>
            <a:r>
              <a:rPr lang="vi-VN" sz="2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ểu tiếng Nhật, vui l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òng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nói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b</a:t>
            </a:r>
            <a:r>
              <a:rPr lang="vi-VN" sz="2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ằng tiếng anh có được kh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ông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F05724-1FE7-4029-9CD9-6DC1950DC49B}"/>
              </a:ext>
            </a:extLst>
          </p:cNvPr>
          <p:cNvSpPr/>
          <p:nvPr/>
        </p:nvSpPr>
        <p:spPr>
          <a:xfrm>
            <a:off x="1068826" y="3043621"/>
            <a:ext cx="113244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202124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日本語が　わからない</a:t>
            </a:r>
            <a:r>
              <a:rPr lang="en-US" altLang="ja-JP" sz="2800" dirty="0">
                <a:solidFill>
                  <a:srgbClr val="202124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........</a:t>
            </a:r>
            <a:r>
              <a:rPr lang="ja-JP" altLang="en-US" sz="2800" dirty="0">
                <a:solidFill>
                  <a:srgbClr val="202124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、英語で　話していただけませんか。</a:t>
            </a:r>
            <a:endParaRPr lang="ja-JP" altLang="en-US" sz="3200" dirty="0">
              <a:solidFill>
                <a:prstClr val="black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EF9DA2-F798-4BE2-A9C2-23B798BCA4FA}"/>
              </a:ext>
            </a:extLst>
          </p:cNvPr>
          <p:cNvSpPr/>
          <p:nvPr/>
        </p:nvSpPr>
        <p:spPr>
          <a:xfrm>
            <a:off x="1054663" y="3947301"/>
            <a:ext cx="877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Cu</a:t>
            </a:r>
            <a:r>
              <a:rPr lang="vi-VN" sz="2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ối tuần, vì m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à r</a:t>
            </a:r>
            <a:r>
              <a:rPr lang="vi-VN" sz="2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ảnh rỗi t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ôi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mu</a:t>
            </a:r>
            <a:r>
              <a:rPr lang="vi-VN" sz="2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ốn đi mua sắm.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7E54FD-1F6B-424F-A457-9F8AA4F58330}"/>
              </a:ext>
            </a:extLst>
          </p:cNvPr>
          <p:cNvSpPr/>
          <p:nvPr/>
        </p:nvSpPr>
        <p:spPr>
          <a:xfrm>
            <a:off x="1068826" y="4470521"/>
            <a:ext cx="8919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prstClr val="black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週末は　暇な</a:t>
            </a:r>
            <a:r>
              <a:rPr lang="en-US" altLang="ja-JP" sz="2800" dirty="0">
                <a:solidFill>
                  <a:srgbClr val="202124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........</a:t>
            </a:r>
            <a:r>
              <a:rPr lang="ja-JP" altLang="en-US" sz="2800" dirty="0">
                <a:solidFill>
                  <a:prstClr val="black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、買い物に行きたいです。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89FD7E-211F-4E99-ADFA-3A5004AF5879}"/>
              </a:ext>
            </a:extLst>
          </p:cNvPr>
          <p:cNvSpPr/>
          <p:nvPr/>
        </p:nvSpPr>
        <p:spPr>
          <a:xfrm>
            <a:off x="2795805" y="1567812"/>
            <a:ext cx="1055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ので　　</a:t>
            </a:r>
            <a:endParaRPr lang="en-US" sz="2800" b="1" dirty="0">
              <a:solidFill>
                <a:srgbClr val="FF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BBA20B-3A49-4C9C-B44A-1A084F11285D}"/>
              </a:ext>
            </a:extLst>
          </p:cNvPr>
          <p:cNvSpPr/>
          <p:nvPr/>
        </p:nvSpPr>
        <p:spPr>
          <a:xfrm>
            <a:off x="4571144" y="3015485"/>
            <a:ext cx="1055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ので　　</a:t>
            </a:r>
            <a:endParaRPr lang="en-US" sz="2800" b="1" dirty="0">
              <a:solidFill>
                <a:srgbClr val="FF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83A84B-6598-4AF9-8C08-8F3C9F60F89E}"/>
              </a:ext>
            </a:extLst>
          </p:cNvPr>
          <p:cNvSpPr/>
          <p:nvPr/>
        </p:nvSpPr>
        <p:spPr>
          <a:xfrm>
            <a:off x="3150307" y="4456453"/>
            <a:ext cx="1055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ので　　</a:t>
            </a:r>
            <a:endParaRPr lang="en-US" sz="2800" b="1" dirty="0">
              <a:solidFill>
                <a:srgbClr val="FF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109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F9773A-731C-4696-A569-D48E10FCAD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22" y="1794261"/>
            <a:ext cx="4078566" cy="3058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E1526-275F-452C-90E1-3D4AB9CFB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99" y="351182"/>
            <a:ext cx="4078566" cy="3058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57A6A7-CC05-4715-8F5F-0591FEFB78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1" y="0"/>
            <a:ext cx="2094945" cy="702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0FFF02-41B8-43BE-94C6-CD6EEE178C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5091">
            <a:off x="5789236" y="3628471"/>
            <a:ext cx="5233440" cy="3314867"/>
          </a:xfrm>
          <a:prstGeom prst="rect">
            <a:avLst/>
          </a:prstGeom>
        </p:spPr>
      </p:pic>
      <p:pic>
        <p:nvPicPr>
          <p:cNvPr id="12" name="01 1">
            <a:hlinkClick r:id="" action="ppaction://media"/>
            <a:extLst>
              <a:ext uri="{FF2B5EF4-FFF2-40B4-BE49-F238E27FC236}">
                <a16:creationId xmlns:a16="http://schemas.microsoft.com/office/drawing/2014/main" id="{3303DB40-B342-4F62-8327-4EF8317B07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856793" y="5969203"/>
            <a:ext cx="609600" cy="609600"/>
          </a:xfrm>
          <a:prstGeom prst="rect">
            <a:avLst/>
          </a:prstGeom>
        </p:spPr>
      </p:pic>
      <p:sp>
        <p:nvSpPr>
          <p:cNvPr id="13" name="Flowchart: Stored Data 12">
            <a:extLst>
              <a:ext uri="{FF2B5EF4-FFF2-40B4-BE49-F238E27FC236}">
                <a16:creationId xmlns:a16="http://schemas.microsoft.com/office/drawing/2014/main" id="{58B3B8A8-1501-4C86-8982-0C3BA05CB2C6}"/>
              </a:ext>
            </a:extLst>
          </p:cNvPr>
          <p:cNvSpPr/>
          <p:nvPr/>
        </p:nvSpPr>
        <p:spPr>
          <a:xfrm rot="10800000" flipV="1">
            <a:off x="-6344649" y="897861"/>
            <a:ext cx="6093450" cy="492078"/>
          </a:xfrm>
          <a:prstGeom prst="flowChartOnlineStorage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　話してみよう</a:t>
            </a:r>
            <a:endParaRPr lang="en-US" sz="11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Flowchart: Stored Data 13">
            <a:extLst>
              <a:ext uri="{FF2B5EF4-FFF2-40B4-BE49-F238E27FC236}">
                <a16:creationId xmlns:a16="http://schemas.microsoft.com/office/drawing/2014/main" id="{FE821F82-2B90-4506-984C-10C1D86F89F1}"/>
              </a:ext>
            </a:extLst>
          </p:cNvPr>
          <p:cNvSpPr/>
          <p:nvPr/>
        </p:nvSpPr>
        <p:spPr>
          <a:xfrm rot="10800000" flipV="1">
            <a:off x="-6344649" y="5468062"/>
            <a:ext cx="6093450" cy="492078"/>
          </a:xfrm>
          <a:prstGeom prst="flowChartOnlineStorage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　聞いてみよう</a:t>
            </a:r>
            <a:endParaRPr lang="en-US" sz="3200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065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56484 0.0032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9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0.55482 -0.00324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4" y="-1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2E0222-4E5C-4CA3-A702-B72AA85BF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03" y="1404730"/>
            <a:ext cx="4004225" cy="5329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A35F18-7AC5-47EC-96A8-BDB39FBF8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826" y="1404729"/>
            <a:ext cx="5090584" cy="5330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CCE826-BBEB-452A-92BE-FD7269663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2" y="0"/>
            <a:ext cx="2094945" cy="7023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A9F2C70-5264-49C4-81E8-DB75A6BA86DD}"/>
              </a:ext>
            </a:extLst>
          </p:cNvPr>
          <p:cNvSpPr/>
          <p:nvPr/>
        </p:nvSpPr>
        <p:spPr>
          <a:xfrm>
            <a:off x="643891" y="702365"/>
            <a:ext cx="5218095" cy="707886"/>
          </a:xfrm>
          <a:prstGeom prst="rect">
            <a:avLst/>
          </a:prstGeom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ja-JP" altLang="en-US" sz="4000" b="1" cap="none" spc="0" dirty="0">
                <a:ln/>
                <a:solidFill>
                  <a:srgbClr val="00206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１　アルバイトを探す</a:t>
            </a:r>
            <a:endParaRPr lang="en-US" sz="4000" b="1" cap="none" spc="0" dirty="0">
              <a:ln/>
              <a:solidFill>
                <a:srgbClr val="002060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9982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60241A-FEBC-40A6-BEE4-FB1A4C4B3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66" y="1647836"/>
            <a:ext cx="3330932" cy="22911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154964-52B6-41EB-9627-546BAB325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31" y="4198906"/>
            <a:ext cx="3330934" cy="22911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F3DA8A-4B80-41BE-81AA-5C27948F7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020" y="1647836"/>
            <a:ext cx="3360217" cy="2311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63C3FB-9AC0-4E9F-A3F5-89E856CA5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020" y="4198906"/>
            <a:ext cx="3360218" cy="231126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B2E0DB6-A33E-4010-9F1F-2A0909B90175}"/>
              </a:ext>
            </a:extLst>
          </p:cNvPr>
          <p:cNvSpPr/>
          <p:nvPr/>
        </p:nvSpPr>
        <p:spPr>
          <a:xfrm>
            <a:off x="4364666" y="617650"/>
            <a:ext cx="3462669" cy="707886"/>
          </a:xfrm>
          <a:prstGeom prst="rect">
            <a:avLst/>
          </a:prstGeom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チャレンジ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CD09A2-C56A-4B8C-9884-BF9C2E6EA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" y="0"/>
            <a:ext cx="2094945" cy="70236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3103D8B-51BD-47FF-9422-9BD38073FC1D}"/>
              </a:ext>
            </a:extLst>
          </p:cNvPr>
          <p:cNvGrpSpPr/>
          <p:nvPr/>
        </p:nvGrpSpPr>
        <p:grpSpPr>
          <a:xfrm>
            <a:off x="492051" y="1531593"/>
            <a:ext cx="576776" cy="769441"/>
            <a:chOff x="5387926" y="2319380"/>
            <a:chExt cx="576776" cy="76944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A3CDF4-20B2-4C53-9ECF-4D2724DBF09F}"/>
                </a:ext>
              </a:extLst>
            </p:cNvPr>
            <p:cNvSpPr/>
            <p:nvPr/>
          </p:nvSpPr>
          <p:spPr>
            <a:xfrm>
              <a:off x="5387926" y="2384474"/>
              <a:ext cx="576776" cy="576776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5755BE-5C98-4170-BE68-C3018587953B}"/>
                </a:ext>
              </a:extLst>
            </p:cNvPr>
            <p:cNvSpPr txBox="1"/>
            <p:nvPr/>
          </p:nvSpPr>
          <p:spPr>
            <a:xfrm>
              <a:off x="5396131" y="2319380"/>
              <a:ext cx="419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400" dirty="0"/>
                <a:t>１</a:t>
              </a:r>
              <a:endParaRPr lang="en-US" sz="4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1353F2-0917-48D4-967D-9FA84E3AF7B2}"/>
              </a:ext>
            </a:extLst>
          </p:cNvPr>
          <p:cNvGrpSpPr/>
          <p:nvPr/>
        </p:nvGrpSpPr>
        <p:grpSpPr>
          <a:xfrm>
            <a:off x="393577" y="4198906"/>
            <a:ext cx="576776" cy="769441"/>
            <a:chOff x="5387926" y="2319380"/>
            <a:chExt cx="576776" cy="76944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5034F45-248C-44D3-AEA6-10848BC6F7E6}"/>
                </a:ext>
              </a:extLst>
            </p:cNvPr>
            <p:cNvSpPr/>
            <p:nvPr/>
          </p:nvSpPr>
          <p:spPr>
            <a:xfrm>
              <a:off x="5387926" y="2384474"/>
              <a:ext cx="576776" cy="576776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1A2AE7-8F63-4C9B-A483-4EC4DE9F08F3}"/>
                </a:ext>
              </a:extLst>
            </p:cNvPr>
            <p:cNvSpPr txBox="1"/>
            <p:nvPr/>
          </p:nvSpPr>
          <p:spPr>
            <a:xfrm>
              <a:off x="5396131" y="2319380"/>
              <a:ext cx="419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400" dirty="0"/>
                <a:t>２</a:t>
              </a:r>
              <a:endParaRPr lang="en-US" sz="4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9950CD-CB5C-4469-9ECE-6119CD9D8605}"/>
              </a:ext>
            </a:extLst>
          </p:cNvPr>
          <p:cNvGrpSpPr/>
          <p:nvPr/>
        </p:nvGrpSpPr>
        <p:grpSpPr>
          <a:xfrm>
            <a:off x="6963189" y="1596687"/>
            <a:ext cx="576776" cy="769441"/>
            <a:chOff x="5387926" y="2319380"/>
            <a:chExt cx="576776" cy="76944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54934F-0843-42BB-B526-2FEF1CCDF15F}"/>
                </a:ext>
              </a:extLst>
            </p:cNvPr>
            <p:cNvSpPr/>
            <p:nvPr/>
          </p:nvSpPr>
          <p:spPr>
            <a:xfrm>
              <a:off x="5387926" y="2384474"/>
              <a:ext cx="576776" cy="576776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074A9E-B49A-4423-AA8A-A24FA949DEFA}"/>
                </a:ext>
              </a:extLst>
            </p:cNvPr>
            <p:cNvSpPr txBox="1"/>
            <p:nvPr/>
          </p:nvSpPr>
          <p:spPr>
            <a:xfrm>
              <a:off x="5396131" y="2319380"/>
              <a:ext cx="419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400" dirty="0"/>
                <a:t>３</a:t>
              </a:r>
              <a:endParaRPr 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5877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A597C1-45A0-489B-928E-45AEEFEEE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42" y="98271"/>
            <a:ext cx="9215439" cy="654167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16BEDE9-CFB7-43E3-991E-667881B2C216}"/>
              </a:ext>
            </a:extLst>
          </p:cNvPr>
          <p:cNvGrpSpPr/>
          <p:nvPr/>
        </p:nvGrpSpPr>
        <p:grpSpPr>
          <a:xfrm>
            <a:off x="2981895" y="5870509"/>
            <a:ext cx="576776" cy="769441"/>
            <a:chOff x="5387926" y="2319380"/>
            <a:chExt cx="576776" cy="76944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C5FD5A7-14DF-4913-888C-055A1EDBACCB}"/>
                </a:ext>
              </a:extLst>
            </p:cNvPr>
            <p:cNvSpPr/>
            <p:nvPr/>
          </p:nvSpPr>
          <p:spPr>
            <a:xfrm>
              <a:off x="5387926" y="2384474"/>
              <a:ext cx="576776" cy="576776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2A792E-0DBA-495F-801B-11C4358A752C}"/>
                </a:ext>
              </a:extLst>
            </p:cNvPr>
            <p:cNvSpPr txBox="1"/>
            <p:nvPr/>
          </p:nvSpPr>
          <p:spPr>
            <a:xfrm>
              <a:off x="5396131" y="2319380"/>
              <a:ext cx="419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400" dirty="0"/>
                <a:t>１</a:t>
              </a:r>
              <a:endParaRPr lang="en-US" sz="4400" dirty="0"/>
            </a:p>
          </p:txBody>
        </p:sp>
      </p:grpSp>
      <p:pic>
        <p:nvPicPr>
          <p:cNvPr id="10" name="02 2">
            <a:hlinkClick r:id="" action="ppaction://media"/>
            <a:extLst>
              <a:ext uri="{FF2B5EF4-FFF2-40B4-BE49-F238E27FC236}">
                <a16:creationId xmlns:a16="http://schemas.microsoft.com/office/drawing/2014/main" id="{C272E5A7-A91D-4BD7-A6EA-E47423243E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grayscl/>
          </a:blip>
          <a:stretch>
            <a:fillRect/>
          </a:stretch>
        </p:blipFill>
        <p:spPr>
          <a:xfrm>
            <a:off x="340554" y="2970056"/>
            <a:ext cx="1877321" cy="18773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411A3-B162-44EA-996E-5C1F88F7AA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" y="0"/>
            <a:ext cx="2094945" cy="7023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CD8720-402A-47E2-B0BC-2F4F6A704730}"/>
              </a:ext>
            </a:extLst>
          </p:cNvPr>
          <p:cNvSpPr/>
          <p:nvPr/>
        </p:nvSpPr>
        <p:spPr>
          <a:xfrm>
            <a:off x="168053" y="4642338"/>
            <a:ext cx="197023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CD </a:t>
            </a:r>
          </a:p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A-02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92B83D-1C57-47B7-BD39-BA2C31BFD1EF}"/>
              </a:ext>
            </a:extLst>
          </p:cNvPr>
          <p:cNvSpPr/>
          <p:nvPr/>
        </p:nvSpPr>
        <p:spPr>
          <a:xfrm>
            <a:off x="168053" y="774381"/>
            <a:ext cx="2687689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チャレンジ </a:t>
            </a:r>
            <a:r>
              <a:rPr lang="en-US" altLang="ja-JP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1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605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11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48485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34593A-0E46-4A56-9F7E-E2B9ADEAC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" y="2968283"/>
            <a:ext cx="6654697" cy="38897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1F543D-6447-4642-B053-2980A607A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" y="0"/>
            <a:ext cx="2094945" cy="702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AE9A6D-BB3A-4B77-AFE0-CC70C3D49F4F}"/>
              </a:ext>
            </a:extLst>
          </p:cNvPr>
          <p:cNvSpPr txBox="1"/>
          <p:nvPr/>
        </p:nvSpPr>
        <p:spPr>
          <a:xfrm>
            <a:off x="3739104" y="351182"/>
            <a:ext cx="82090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A:			</a:t>
            </a:r>
            <a:r>
              <a:rPr lang="ja-JP" altLang="en-US" sz="3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チラシを見て電話してる者です </a:t>
            </a:r>
            <a:endParaRPr lang="en-US" altLang="ja-JP" sz="3200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sz="3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			</a:t>
            </a:r>
            <a:r>
              <a:rPr lang="ja-JP" altLang="en-US" sz="3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山田さんは                                か。</a:t>
            </a:r>
            <a:endParaRPr lang="en-US" altLang="ja-JP" sz="3200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3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店員：</a:t>
            </a:r>
            <a:r>
              <a:rPr lang="en-US" altLang="ja-JP" sz="3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	</a:t>
            </a:r>
            <a:r>
              <a:rPr lang="ja-JP" altLang="en-US" sz="3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あ、アルバイト希望の方ですね。</a:t>
            </a:r>
            <a:r>
              <a:rPr lang="en-US" altLang="ja-JP" sz="3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				</a:t>
            </a:r>
            <a:r>
              <a:rPr lang="ja-JP" altLang="en-US" sz="3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少々お待ちください。</a:t>
            </a:r>
            <a:endParaRPr lang="en-US" altLang="ja-JP" sz="3200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sz="3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A: 		</a:t>
            </a:r>
            <a:r>
              <a:rPr lang="ja-JP" altLang="en-US" sz="3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はい。</a:t>
            </a:r>
            <a:endParaRPr lang="en-US" sz="3200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595E0C-5251-4564-B6C0-1A0D3FC9FB89}"/>
              </a:ext>
            </a:extLst>
          </p:cNvPr>
          <p:cNvSpPr/>
          <p:nvPr/>
        </p:nvSpPr>
        <p:spPr>
          <a:xfrm>
            <a:off x="7180323" y="840362"/>
            <a:ext cx="3403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>
                <a:highlight>
                  <a:srgbClr val="FF0000"/>
                </a:highlight>
                <a:latin typeface="游明朝" panose="02020400000000000000" pitchFamily="18" charset="-128"/>
                <a:ea typeface="游明朝" panose="02020400000000000000" pitchFamily="18" charset="-128"/>
              </a:rPr>
              <a:t>いらっしゃいます</a:t>
            </a:r>
            <a:endParaRPr lang="en-US" sz="3200" b="1" dirty="0">
              <a:highlight>
                <a:srgbClr val="FF0000"/>
              </a:highlight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96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5C6C1-BF12-4A7A-A9D3-7FF2BFBBB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" y="0"/>
            <a:ext cx="2094945" cy="7023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F889CA-5472-4318-944C-8E5F52DAD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90" y="2640708"/>
            <a:ext cx="6693671" cy="39124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F8E54-9429-4C82-B20E-FB856DFD0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90" y="2640708"/>
            <a:ext cx="6645812" cy="3884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893DCB-4EBD-4A7C-80B6-51D2D31BA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90" y="2773412"/>
            <a:ext cx="6631048" cy="3751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C03098-EB87-46B8-8F1C-7D9DCC14B4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88" y="2668683"/>
            <a:ext cx="7056050" cy="3884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DCF095-04AA-456C-9F53-019DDF57831C}"/>
              </a:ext>
            </a:extLst>
          </p:cNvPr>
          <p:cNvSpPr txBox="1"/>
          <p:nvPr/>
        </p:nvSpPr>
        <p:spPr>
          <a:xfrm>
            <a:off x="303262" y="702365"/>
            <a:ext cx="71463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A:			_________________</a:t>
            </a:r>
            <a:r>
              <a:rPr lang="ja-JP" altLang="en-US" sz="3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者です </a:t>
            </a:r>
            <a:endParaRPr lang="en-US" altLang="ja-JP" sz="3200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sz="3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			_______</a:t>
            </a:r>
            <a:r>
              <a:rPr lang="ja-JP" altLang="en-US" sz="3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ja-JP" altLang="en-US" sz="3200" b="1" dirty="0">
                <a:highlight>
                  <a:srgbClr val="C0C0C0"/>
                </a:highlight>
                <a:latin typeface="游明朝" panose="02020400000000000000" pitchFamily="18" charset="-128"/>
                <a:ea typeface="游明朝" panose="02020400000000000000" pitchFamily="18" charset="-128"/>
              </a:rPr>
              <a:t>いらっしゃいます</a:t>
            </a:r>
            <a:r>
              <a:rPr lang="ja-JP" altLang="en-US" sz="3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か。</a:t>
            </a:r>
            <a:endParaRPr lang="en-US" altLang="ja-JP" sz="3200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3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店員：</a:t>
            </a:r>
            <a:r>
              <a:rPr lang="en-US" altLang="ja-JP" sz="3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	</a:t>
            </a:r>
            <a:r>
              <a:rPr lang="ja-JP" altLang="en-US" sz="3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あ、アルバイト希望の方ですね。</a:t>
            </a:r>
            <a:r>
              <a:rPr lang="en-US" altLang="ja-JP" sz="3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			</a:t>
            </a:r>
            <a:r>
              <a:rPr lang="ja-JP" altLang="en-US" sz="3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少々お待ちください。</a:t>
            </a:r>
            <a:endParaRPr lang="en-US" altLang="ja-JP" sz="3200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sz="3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A: 		</a:t>
            </a:r>
            <a:r>
              <a:rPr lang="ja-JP" altLang="en-US" sz="3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はい。</a:t>
            </a:r>
            <a:endParaRPr lang="en-US" sz="3200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521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885F38-06BB-4FB4-B02F-E54990186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84" y="53141"/>
            <a:ext cx="8988933" cy="658926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CD92832-C406-4841-B694-ECCEA901A51B}"/>
              </a:ext>
            </a:extLst>
          </p:cNvPr>
          <p:cNvGrpSpPr/>
          <p:nvPr/>
        </p:nvGrpSpPr>
        <p:grpSpPr>
          <a:xfrm>
            <a:off x="3143799" y="5846320"/>
            <a:ext cx="576776" cy="769441"/>
            <a:chOff x="5387926" y="2319380"/>
            <a:chExt cx="576776" cy="76944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FB4D602-112C-41EC-A385-555AC020BC02}"/>
                </a:ext>
              </a:extLst>
            </p:cNvPr>
            <p:cNvSpPr/>
            <p:nvPr/>
          </p:nvSpPr>
          <p:spPr>
            <a:xfrm>
              <a:off x="5387926" y="2384474"/>
              <a:ext cx="576776" cy="576776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FD904B-F157-4C3E-AAF3-CE4A8BA6C16B}"/>
                </a:ext>
              </a:extLst>
            </p:cNvPr>
            <p:cNvSpPr txBox="1"/>
            <p:nvPr/>
          </p:nvSpPr>
          <p:spPr>
            <a:xfrm>
              <a:off x="5396131" y="2319380"/>
              <a:ext cx="419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400" dirty="0"/>
                <a:t>２</a:t>
              </a:r>
              <a:endParaRPr lang="en-US" sz="4400" dirty="0"/>
            </a:p>
          </p:txBody>
        </p:sp>
      </p:grpSp>
      <p:pic>
        <p:nvPicPr>
          <p:cNvPr id="9" name="03 3">
            <a:hlinkClick r:id="" action="ppaction://media"/>
            <a:extLst>
              <a:ext uri="{FF2B5EF4-FFF2-40B4-BE49-F238E27FC236}">
                <a16:creationId xmlns:a16="http://schemas.microsoft.com/office/drawing/2014/main" id="{CCBC6647-8DD9-4535-A65F-CE0E1B9C3BA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4266" y="2881990"/>
            <a:ext cx="1912034" cy="19120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D102EE-BC2F-47E6-B46C-2A221D5087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" y="0"/>
            <a:ext cx="2094945" cy="7023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1AE0D55-3659-49DB-9393-986BBB1B398A}"/>
              </a:ext>
            </a:extLst>
          </p:cNvPr>
          <p:cNvSpPr/>
          <p:nvPr/>
        </p:nvSpPr>
        <p:spPr>
          <a:xfrm>
            <a:off x="168053" y="4679072"/>
            <a:ext cx="194824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CD </a:t>
            </a:r>
          </a:p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A-03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D1D6E0-693C-4464-B2A5-471A28904043}"/>
              </a:ext>
            </a:extLst>
          </p:cNvPr>
          <p:cNvSpPr/>
          <p:nvPr/>
        </p:nvSpPr>
        <p:spPr>
          <a:xfrm>
            <a:off x="168053" y="774381"/>
            <a:ext cx="2687689" cy="584775"/>
          </a:xfrm>
          <a:prstGeom prst="rect">
            <a:avLst/>
          </a:prstGeom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チャレンジ </a:t>
            </a:r>
            <a:r>
              <a:rPr lang="en-US" altLang="ja-JP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2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523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08000" y="323557"/>
            <a:ext cx="6299200" cy="87024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ĐỘNG TỪ KÍNH NGỮ ĐẶC BIỆT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12800" y="2108200"/>
            <a:ext cx="4876800" cy="1016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いらっしゃいます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（いらっしゃる）</a:t>
            </a:r>
            <a:endParaRPr lang="en-US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12800" y="3632201"/>
            <a:ext cx="4876800" cy="106547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もうします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（もうす）</a:t>
            </a:r>
            <a:endParaRPr lang="en-US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2800" y="5257800"/>
            <a:ext cx="4876800" cy="10133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まいります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（まいる）</a:t>
            </a:r>
            <a:endParaRPr lang="en-US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Striped Right Arrow 5"/>
          <p:cNvSpPr/>
          <p:nvPr/>
        </p:nvSpPr>
        <p:spPr>
          <a:xfrm>
            <a:off x="5791200" y="2056073"/>
            <a:ext cx="3044629" cy="1117600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TÔN KÍNH</a:t>
            </a:r>
          </a:p>
        </p:txBody>
      </p:sp>
      <p:sp>
        <p:nvSpPr>
          <p:cNvPr id="7" name="Striped Right Arrow 6"/>
          <p:cNvSpPr/>
          <p:nvPr/>
        </p:nvSpPr>
        <p:spPr>
          <a:xfrm>
            <a:off x="5791200" y="3606137"/>
            <a:ext cx="3048000" cy="1117600"/>
          </a:xfrm>
          <a:prstGeom prst="strip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KHIÊM NHƯỜNG</a:t>
            </a:r>
          </a:p>
        </p:txBody>
      </p:sp>
      <p:sp>
        <p:nvSpPr>
          <p:cNvPr id="8" name="Striped Right Arrow 7"/>
          <p:cNvSpPr/>
          <p:nvPr/>
        </p:nvSpPr>
        <p:spPr>
          <a:xfrm>
            <a:off x="5787829" y="5205676"/>
            <a:ext cx="3048000" cy="1117600"/>
          </a:xfrm>
          <a:prstGeom prst="strip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KHIÊM NHƯỜNG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940800" y="1680673"/>
            <a:ext cx="2641600" cy="6071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います</a:t>
            </a:r>
            <a:endParaRPr lang="en-US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940800" y="2323141"/>
            <a:ext cx="2641600" cy="6071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来ます</a:t>
            </a:r>
            <a:endParaRPr lang="en-US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937429" y="3876608"/>
            <a:ext cx="2641600" cy="60719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言います</a:t>
            </a:r>
            <a:endParaRPr lang="en-US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960060" y="2971989"/>
            <a:ext cx="2641600" cy="6071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行きます</a:t>
            </a:r>
            <a:endParaRPr lang="en-US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937429" y="5460879"/>
            <a:ext cx="2641600" cy="60719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来ます</a:t>
            </a:r>
            <a:endParaRPr lang="en-US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748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357</TotalTime>
  <Words>366</Words>
  <Application>Microsoft Macintosh PowerPoint</Application>
  <PresentationFormat>Widescreen</PresentationFormat>
  <Paragraphs>76</Paragraphs>
  <Slides>16</Slides>
  <Notes>3</Notes>
  <HiddenSlides>0</HiddenSlides>
  <MMClips>4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MS Mincho</vt:lpstr>
      <vt:lpstr>游明朝</vt:lpstr>
      <vt:lpstr>游明朝</vt:lpstr>
      <vt:lpstr>Arial</vt:lpstr>
      <vt:lpstr>Calibri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Office User</cp:lastModifiedBy>
  <cp:revision>31</cp:revision>
  <dcterms:created xsi:type="dcterms:W3CDTF">2021-05-11T07:02:16Z</dcterms:created>
  <dcterms:modified xsi:type="dcterms:W3CDTF">2021-06-22T02:17:59Z</dcterms:modified>
</cp:coreProperties>
</file>