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5"/>
  </p:notesMasterIdLst>
  <p:sldIdLst>
    <p:sldId id="256" r:id="rId2"/>
    <p:sldId id="261" r:id="rId3"/>
    <p:sldId id="273" r:id="rId4"/>
    <p:sldId id="268" r:id="rId5"/>
    <p:sldId id="272" r:id="rId6"/>
    <p:sldId id="274" r:id="rId7"/>
    <p:sldId id="275" r:id="rId8"/>
    <p:sldId id="276" r:id="rId9"/>
    <p:sldId id="277" r:id="rId10"/>
    <p:sldId id="278" r:id="rId11"/>
    <p:sldId id="279" r:id="rId12"/>
    <p:sldId id="281" r:id="rId13"/>
    <p:sldId id="280" r:id="rId14"/>
  </p:sldIdLst>
  <p:sldSz cx="12192000" cy="6858000"/>
  <p:notesSz cx="6858000" cy="9144000"/>
  <p:custDataLst>
    <p:tags r:id="rId16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63" d="100"/>
          <a:sy n="63" d="100"/>
        </p:scale>
        <p:origin x="691" y="-95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6F44B4-CE16-4891-83C4-31939E27F8DF}" type="datetimeFigureOut">
              <a:rPr lang="en-US" smtClean="0"/>
              <a:t>23-Jul-15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E83946-D541-46B7-8B49-08BE8950D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4403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542409-6A04-4DC6-AC3A-D3758287A8F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3085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542409-6A04-4DC6-AC3A-D3758287A8F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5631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23-Jul-15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23-Jul-15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23-Jul-15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23-Jul-15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23-Jul-15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23-Jul-15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23-Jul-15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23-Jul-15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23-Jul-15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23-Jul-15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23-Jul-15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23-Jul-15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b="0" i="0" u="none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148149" y="4062549"/>
            <a:ext cx="5682343" cy="279545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6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HGMaruGothicMPRO" panose="020F0609000000000000" pitchFamily="49" charset="-128"/>
                <a:ea typeface="HGMaruGothicMPRO" panose="020F0609000000000000" pitchFamily="49" charset="-128"/>
              </a:rPr>
              <a:t>漢字</a:t>
            </a:r>
            <a:endParaRPr lang="en-US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HGMaruGothicMPRO" panose="020F0609000000000000" pitchFamily="49" charset="-128"/>
              <a:ea typeface="HGMaruGothicMPRO" panose="020F0609000000000000" pitchFamily="49" charset="-128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8477794" y="5381897"/>
            <a:ext cx="2761706" cy="60762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Rounded MT Bold" panose="020F0704030504030204" pitchFamily="34" charset="0"/>
              </a:rPr>
              <a:t>LESSON</a:t>
            </a:r>
            <a:r>
              <a:rPr lang="en-US" altLang="ja-JP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Rounded MT Bold" panose="020F0704030504030204" pitchFamily="34" charset="0"/>
              </a:rPr>
              <a:t> </a:t>
            </a:r>
            <a:r>
              <a:rPr lang="en-US" altLang="ja-JP" sz="3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Rounded MT Bold" panose="020F0704030504030204" pitchFamily="34" charset="0"/>
              </a:rPr>
              <a:t>10</a:t>
            </a:r>
            <a:endParaRPr lang="en-US" sz="3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Rounded MT Bold" panose="020F070403050403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0866" y="1186743"/>
            <a:ext cx="6336908" cy="141675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62372710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ame 13"/>
          <p:cNvSpPr/>
          <p:nvPr/>
        </p:nvSpPr>
        <p:spPr>
          <a:xfrm>
            <a:off x="5322888" y="1451883"/>
            <a:ext cx="4781594" cy="5030720"/>
          </a:xfrm>
          <a:prstGeom prst="frame">
            <a:avLst>
              <a:gd name="adj1" fmla="val 4437"/>
            </a:avLst>
          </a:prstGeom>
          <a:solidFill>
            <a:srgbClr val="0070C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産</a:t>
            </a:r>
            <a:endParaRPr 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6723085" y="6356756"/>
            <a:ext cx="1981200" cy="4572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(SẢN)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2" name="Rounded Rectangle 21"/>
          <p:cNvSpPr/>
          <p:nvPr/>
        </p:nvSpPr>
        <p:spPr>
          <a:xfrm rot="345610">
            <a:off x="9090585" y="1358190"/>
            <a:ext cx="2198076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さん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1956597" y="222672"/>
            <a:ext cx="856738" cy="80880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動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2953262" y="239427"/>
            <a:ext cx="856738" cy="80880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公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3943862" y="245775"/>
            <a:ext cx="856738" cy="80880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園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4953000" y="251466"/>
            <a:ext cx="856738" cy="80880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鳥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5943600" y="257997"/>
            <a:ext cx="856738" cy="80880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遊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6934200" y="258952"/>
            <a:ext cx="856738" cy="80880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池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959407" y="211322"/>
            <a:ext cx="856738" cy="80880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場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7924800" y="258952"/>
            <a:ext cx="856738" cy="80880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店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8915400" y="257997"/>
            <a:ext cx="856738" cy="80880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売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9906000" y="257997"/>
            <a:ext cx="856738" cy="80880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産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10878062" y="257997"/>
            <a:ext cx="856738" cy="80880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軽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7" name="Rounded Rectangle 36"/>
          <p:cNvSpPr/>
          <p:nvPr/>
        </p:nvSpPr>
        <p:spPr>
          <a:xfrm rot="20853415">
            <a:off x="9004861" y="5961354"/>
            <a:ext cx="2247666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う・む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318400">
            <a:off x="608366" y="1580424"/>
            <a:ext cx="4773003" cy="184556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8" name="Rounded Rectangle 17"/>
          <p:cNvSpPr/>
          <p:nvPr/>
        </p:nvSpPr>
        <p:spPr>
          <a:xfrm>
            <a:off x="805902" y="3967243"/>
            <a:ext cx="1779032" cy="735605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産物</a:t>
            </a:r>
            <a:endParaRPr lang="en-US" sz="6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805902" y="4808975"/>
            <a:ext cx="1779032" cy="735605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産業</a:t>
            </a:r>
            <a:endParaRPr lang="en-US" sz="6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805902" y="5660442"/>
            <a:ext cx="1779032" cy="735605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産地</a:t>
            </a:r>
            <a:endParaRPr lang="en-US" sz="6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2813335" y="3974934"/>
            <a:ext cx="1779032" cy="735605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生産</a:t>
            </a:r>
            <a:endParaRPr lang="en-US" sz="6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2813335" y="4816666"/>
            <a:ext cx="2424784" cy="735605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不動産</a:t>
            </a:r>
            <a:endParaRPr lang="en-US" sz="6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2813335" y="5668133"/>
            <a:ext cx="2424784" cy="735605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0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お</a:t>
            </a:r>
            <a:r>
              <a:rPr lang="ja-JP" altLang="en-US" sz="6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土産</a:t>
            </a:r>
            <a:endParaRPr lang="en-US" sz="60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26228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9" grpId="0" animBg="1"/>
      <p:bldP spid="22" grpId="0" animBg="1"/>
      <p:bldP spid="37" grpId="0" animBg="1"/>
      <p:bldP spid="18" grpId="0" animBg="1"/>
      <p:bldP spid="20" grpId="0" animBg="1"/>
      <p:bldP spid="21" grpId="0" animBg="1"/>
      <p:bldP spid="25" grpId="0" animBg="1"/>
      <p:bldP spid="26" grpId="0" animBg="1"/>
      <p:bldP spid="2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ame 13"/>
          <p:cNvSpPr/>
          <p:nvPr/>
        </p:nvSpPr>
        <p:spPr>
          <a:xfrm>
            <a:off x="5322888" y="1451883"/>
            <a:ext cx="4781594" cy="5030720"/>
          </a:xfrm>
          <a:prstGeom prst="frame">
            <a:avLst>
              <a:gd name="adj1" fmla="val 4437"/>
            </a:avLst>
          </a:prstGeom>
          <a:solidFill>
            <a:srgbClr val="0070C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軽</a:t>
            </a:r>
            <a:endParaRPr 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6723085" y="6356756"/>
            <a:ext cx="1981200" cy="4572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(KHINH)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2" name="Rounded Rectangle 21"/>
          <p:cNvSpPr/>
          <p:nvPr/>
        </p:nvSpPr>
        <p:spPr>
          <a:xfrm rot="345610">
            <a:off x="9090585" y="1358190"/>
            <a:ext cx="2198076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けい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1956597" y="222672"/>
            <a:ext cx="856738" cy="80880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動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2953262" y="239427"/>
            <a:ext cx="856738" cy="80880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公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3943862" y="245775"/>
            <a:ext cx="856738" cy="80880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園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4953000" y="251466"/>
            <a:ext cx="856738" cy="80880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鳥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5943600" y="257997"/>
            <a:ext cx="856738" cy="80880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遊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6934200" y="258952"/>
            <a:ext cx="856738" cy="80880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池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959407" y="211322"/>
            <a:ext cx="856738" cy="80880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場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7924800" y="258952"/>
            <a:ext cx="856738" cy="80880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店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8915400" y="257997"/>
            <a:ext cx="856738" cy="80880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売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9906000" y="257997"/>
            <a:ext cx="856738" cy="80880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産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10878062" y="257997"/>
            <a:ext cx="856738" cy="80880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軽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7" name="Rounded Rectangle 36"/>
          <p:cNvSpPr/>
          <p:nvPr/>
        </p:nvSpPr>
        <p:spPr>
          <a:xfrm rot="20853415">
            <a:off x="9004861" y="5961354"/>
            <a:ext cx="2247666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か</a:t>
            </a:r>
            <a:r>
              <a:rPr lang="ja-JP" altLang="en-US" sz="3600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る</a:t>
            </a:r>
            <a:r>
              <a:rPr lang="ja-JP" altLang="en-US" sz="3600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・い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805901" y="3967243"/>
            <a:ext cx="3620763" cy="735605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軽自動車</a:t>
            </a:r>
            <a:endParaRPr lang="en-US" sz="6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405376">
            <a:off x="954729" y="1586070"/>
            <a:ext cx="4368159" cy="164690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0" name="Rounded Rectangle 19"/>
          <p:cNvSpPr/>
          <p:nvPr/>
        </p:nvSpPr>
        <p:spPr>
          <a:xfrm>
            <a:off x="805900" y="4851364"/>
            <a:ext cx="2730587" cy="735605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手</a:t>
            </a:r>
            <a:r>
              <a:rPr lang="ja-JP" altLang="en-US" sz="60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軽</a:t>
            </a:r>
            <a:r>
              <a:rPr lang="ja-JP" altLang="en-US" sz="6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な</a:t>
            </a:r>
            <a:endParaRPr lang="en-US" sz="60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805857" y="5726361"/>
            <a:ext cx="2730587" cy="735605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0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気軽に</a:t>
            </a:r>
            <a:endParaRPr lang="en-US" sz="60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62203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9" grpId="0" animBg="1"/>
      <p:bldP spid="22" grpId="0" animBg="1"/>
      <p:bldP spid="37" grpId="0" animBg="1"/>
      <p:bldP spid="17" grpId="0" animBg="1"/>
      <p:bldP spid="20" grpId="0" animBg="1"/>
      <p:bldP spid="2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ame 11"/>
          <p:cNvSpPr/>
          <p:nvPr/>
        </p:nvSpPr>
        <p:spPr>
          <a:xfrm>
            <a:off x="141561" y="1416861"/>
            <a:ext cx="4781594" cy="5030720"/>
          </a:xfrm>
          <a:prstGeom prst="frame">
            <a:avLst>
              <a:gd name="adj1" fmla="val 4437"/>
            </a:avLst>
          </a:prstGeom>
          <a:solidFill>
            <a:srgbClr val="FFFF0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美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1443743" y="6056482"/>
            <a:ext cx="1981200" cy="457200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(MỸ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 rot="21301358">
            <a:off x="23861" y="1191052"/>
            <a:ext cx="1370286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び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5" name="Frame 34"/>
          <p:cNvSpPr/>
          <p:nvPr/>
        </p:nvSpPr>
        <p:spPr>
          <a:xfrm>
            <a:off x="7341705" y="1416860"/>
            <a:ext cx="4781594" cy="5030720"/>
          </a:xfrm>
          <a:prstGeom prst="frame">
            <a:avLst>
              <a:gd name="adj1" fmla="val 4437"/>
            </a:avLst>
          </a:prstGeom>
          <a:solidFill>
            <a:srgbClr val="FFFF0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術</a:t>
            </a:r>
            <a:endParaRPr 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8643887" y="6056481"/>
            <a:ext cx="1981200" cy="457200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(THUẬT)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7" name="Rounded Rectangle 36"/>
          <p:cNvSpPr/>
          <p:nvPr/>
        </p:nvSpPr>
        <p:spPr>
          <a:xfrm rot="21301358">
            <a:off x="7223202" y="1172569"/>
            <a:ext cx="1796324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じゅつ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9" name="Rounded Rectangle 18"/>
          <p:cNvSpPr/>
          <p:nvPr/>
        </p:nvSpPr>
        <p:spPr>
          <a:xfrm rot="21301358">
            <a:off x="2967564" y="5892358"/>
            <a:ext cx="3106583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うつく・しい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280609" y="2038235"/>
            <a:ext cx="1779032" cy="735605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美術</a:t>
            </a:r>
            <a:endParaRPr lang="en-US" sz="6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5280609" y="2896268"/>
            <a:ext cx="1779032" cy="735605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美人</a:t>
            </a:r>
            <a:endParaRPr lang="en-US" sz="6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5280609" y="4165102"/>
            <a:ext cx="1779032" cy="735605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術語</a:t>
            </a:r>
            <a:endParaRPr lang="en-US" sz="6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37344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35" grpId="0" animBg="1"/>
      <p:bldP spid="36" grpId="0" animBg="1"/>
      <p:bldP spid="37" grpId="0" animBg="1"/>
      <p:bldP spid="19" grpId="0" animBg="1"/>
      <p:bldP spid="9" grpId="0" animBg="1"/>
      <p:bldP spid="10" grpId="0" animBg="1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7514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ame 9"/>
          <p:cNvSpPr/>
          <p:nvPr/>
        </p:nvSpPr>
        <p:spPr>
          <a:xfrm>
            <a:off x="5917157" y="1495927"/>
            <a:ext cx="4781594" cy="5030720"/>
          </a:xfrm>
          <a:prstGeom prst="frame">
            <a:avLst>
              <a:gd name="adj1" fmla="val 4437"/>
            </a:avLst>
          </a:prstGeom>
          <a:solidFill>
            <a:srgbClr val="00B05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場</a:t>
            </a:r>
            <a:endParaRPr 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317354" y="6400800"/>
            <a:ext cx="1981200" cy="45720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(TRƯỜNG)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 rot="499173">
            <a:off x="9861194" y="1519516"/>
            <a:ext cx="1897819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じょう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1956597" y="222672"/>
            <a:ext cx="856738" cy="80880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動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2953262" y="239427"/>
            <a:ext cx="856738" cy="80880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公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3943862" y="245775"/>
            <a:ext cx="856738" cy="80880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園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4953000" y="251466"/>
            <a:ext cx="856738" cy="80880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鳥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5943600" y="257997"/>
            <a:ext cx="856738" cy="80880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遊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6934200" y="258952"/>
            <a:ext cx="856738" cy="80880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池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959407" y="211322"/>
            <a:ext cx="856738" cy="80880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場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7924800" y="258952"/>
            <a:ext cx="856738" cy="80880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店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8915400" y="257997"/>
            <a:ext cx="856738" cy="80880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売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9906000" y="257997"/>
            <a:ext cx="856738" cy="80880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産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10878062" y="257997"/>
            <a:ext cx="856738" cy="80880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軽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5" name="Rounded Rectangle 34"/>
          <p:cNvSpPr/>
          <p:nvPr/>
        </p:nvSpPr>
        <p:spPr>
          <a:xfrm rot="21075850">
            <a:off x="9749841" y="6006738"/>
            <a:ext cx="1897819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ば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265061">
            <a:off x="1063034" y="1445025"/>
            <a:ext cx="4637193" cy="18083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8" name="Rounded Rectangle 17"/>
          <p:cNvSpPr/>
          <p:nvPr/>
        </p:nvSpPr>
        <p:spPr>
          <a:xfrm>
            <a:off x="564496" y="3474581"/>
            <a:ext cx="1779032" cy="735605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場所</a:t>
            </a:r>
            <a:endParaRPr lang="en-US" sz="60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564496" y="4286036"/>
            <a:ext cx="1779032" cy="735605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0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場合</a:t>
            </a:r>
            <a:endParaRPr lang="en-US" sz="60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571201" y="5105071"/>
            <a:ext cx="1765622" cy="735605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市場</a:t>
            </a:r>
            <a:endParaRPr lang="en-US" sz="60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571201" y="5943735"/>
            <a:ext cx="1765622" cy="735605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広場</a:t>
            </a:r>
            <a:endParaRPr lang="en-US" sz="60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2708188" y="3474581"/>
            <a:ext cx="1779032" cy="735605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会場</a:t>
            </a:r>
            <a:endParaRPr lang="en-US" sz="6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2708188" y="4286036"/>
            <a:ext cx="2548098" cy="735605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運動場</a:t>
            </a:r>
            <a:endParaRPr lang="en-US" sz="6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2708188" y="5113907"/>
            <a:ext cx="2548098" cy="735605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入場料</a:t>
            </a:r>
            <a:endParaRPr lang="en-US" sz="6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2708188" y="5941778"/>
            <a:ext cx="1765622" cy="735605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0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立場</a:t>
            </a:r>
            <a:endParaRPr lang="en-US" sz="60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72371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35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36" grpId="0" animBg="1"/>
      <p:bldP spid="3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ame 9"/>
          <p:cNvSpPr/>
          <p:nvPr/>
        </p:nvSpPr>
        <p:spPr>
          <a:xfrm>
            <a:off x="5917157" y="1495927"/>
            <a:ext cx="4781594" cy="5030720"/>
          </a:xfrm>
          <a:prstGeom prst="frame">
            <a:avLst>
              <a:gd name="adj1" fmla="val 4437"/>
            </a:avLst>
          </a:prstGeom>
          <a:solidFill>
            <a:srgbClr val="00B05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動</a:t>
            </a:r>
            <a:endParaRPr 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317354" y="6400800"/>
            <a:ext cx="1981200" cy="45720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(ĐỘNG)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 rot="499173">
            <a:off x="9861194" y="1519516"/>
            <a:ext cx="1897819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どう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1956597" y="222672"/>
            <a:ext cx="856738" cy="80880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動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2953262" y="239427"/>
            <a:ext cx="856738" cy="80880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公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3943862" y="245775"/>
            <a:ext cx="856738" cy="80880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園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4953000" y="251466"/>
            <a:ext cx="856738" cy="80880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鳥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5943600" y="257997"/>
            <a:ext cx="856738" cy="80880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遊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6934200" y="258952"/>
            <a:ext cx="856738" cy="80880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池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959407" y="211322"/>
            <a:ext cx="856738" cy="80880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場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7924800" y="258952"/>
            <a:ext cx="856738" cy="80880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店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8915400" y="257997"/>
            <a:ext cx="856738" cy="80880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売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9906000" y="257997"/>
            <a:ext cx="856738" cy="80880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産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10878062" y="257997"/>
            <a:ext cx="856738" cy="80880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軽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5" name="Rounded Rectangle 34"/>
          <p:cNvSpPr/>
          <p:nvPr/>
        </p:nvSpPr>
        <p:spPr>
          <a:xfrm rot="21075850">
            <a:off x="9433237" y="5521842"/>
            <a:ext cx="2831054" cy="106875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うご・く</a:t>
            </a:r>
            <a:endParaRPr lang="en-US" altLang="ja-JP" sz="3600" dirty="0" smtClean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  <a:p>
            <a:pPr algn="ctr"/>
            <a:r>
              <a:rPr lang="ja-JP" altLang="en-US" sz="3600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うご・か</a:t>
            </a:r>
            <a:r>
              <a:rPr lang="ja-JP" altLang="en-US" sz="3600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す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337642">
            <a:off x="1129560" y="1735758"/>
            <a:ext cx="4251809" cy="156316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8" name="Rounded Rectangle 17"/>
          <p:cNvSpPr/>
          <p:nvPr/>
        </p:nvSpPr>
        <p:spPr>
          <a:xfrm>
            <a:off x="437327" y="3465757"/>
            <a:ext cx="1779032" cy="735605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動物</a:t>
            </a:r>
            <a:endParaRPr lang="en-US" sz="6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437327" y="4277212"/>
            <a:ext cx="1779032" cy="735605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動力</a:t>
            </a:r>
            <a:endParaRPr lang="en-US" sz="6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437327" y="5088667"/>
            <a:ext cx="1779032" cy="735605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動作</a:t>
            </a:r>
            <a:endParaRPr lang="en-US" sz="6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437327" y="5900122"/>
            <a:ext cx="1779032" cy="735605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動員</a:t>
            </a:r>
            <a:endParaRPr lang="en-US" sz="6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2507846" y="3458733"/>
            <a:ext cx="1779032" cy="735605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発動</a:t>
            </a:r>
            <a:endParaRPr lang="en-US" sz="6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2507846" y="4270188"/>
            <a:ext cx="1779032" cy="735605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自動</a:t>
            </a:r>
            <a:endParaRPr lang="en-US" sz="6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2507846" y="5081643"/>
            <a:ext cx="1779032" cy="735605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主</a:t>
            </a:r>
            <a:r>
              <a:rPr lang="ja-JP" altLang="en-US" sz="6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動</a:t>
            </a:r>
            <a:endParaRPr lang="en-US" sz="6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2507846" y="5893098"/>
            <a:ext cx="1779032" cy="735605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運動</a:t>
            </a:r>
            <a:endParaRPr lang="en-US" sz="6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41202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35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36" grpId="0" animBg="1"/>
      <p:bldP spid="3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ame 11"/>
          <p:cNvSpPr/>
          <p:nvPr/>
        </p:nvSpPr>
        <p:spPr>
          <a:xfrm>
            <a:off x="111330" y="1730012"/>
            <a:ext cx="4781594" cy="5030720"/>
          </a:xfrm>
          <a:prstGeom prst="frame">
            <a:avLst>
              <a:gd name="adj1" fmla="val 4437"/>
            </a:avLst>
          </a:prstGeom>
          <a:solidFill>
            <a:srgbClr val="FFFF0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公</a:t>
            </a:r>
            <a:endParaRPr 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1413512" y="6369633"/>
            <a:ext cx="1981200" cy="457200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(CÔNG)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 rot="21301358">
            <a:off x="-6370" y="1504203"/>
            <a:ext cx="1370286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こう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956597" y="222672"/>
            <a:ext cx="856738" cy="80880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動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2953262" y="239427"/>
            <a:ext cx="856738" cy="80880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公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3943862" y="245775"/>
            <a:ext cx="856738" cy="80880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園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4953000" y="251466"/>
            <a:ext cx="856738" cy="80880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鳥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5943600" y="257997"/>
            <a:ext cx="856738" cy="80880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遊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6934200" y="258952"/>
            <a:ext cx="856738" cy="80880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池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959407" y="211322"/>
            <a:ext cx="856738" cy="80880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場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7924800" y="258952"/>
            <a:ext cx="856738" cy="80880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店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8915400" y="257997"/>
            <a:ext cx="856738" cy="80880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売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9906000" y="257997"/>
            <a:ext cx="856738" cy="80880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産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10878062" y="257997"/>
            <a:ext cx="856738" cy="80880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軽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5" name="Frame 34"/>
          <p:cNvSpPr/>
          <p:nvPr/>
        </p:nvSpPr>
        <p:spPr>
          <a:xfrm>
            <a:off x="7311474" y="1730011"/>
            <a:ext cx="4781594" cy="5030720"/>
          </a:xfrm>
          <a:prstGeom prst="frame">
            <a:avLst>
              <a:gd name="adj1" fmla="val 4437"/>
            </a:avLst>
          </a:prstGeom>
          <a:solidFill>
            <a:srgbClr val="FFFF0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園</a:t>
            </a:r>
            <a:endParaRPr 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8613656" y="6369632"/>
            <a:ext cx="1981200" cy="457200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(VIÊN)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7" name="Rounded Rectangle 36"/>
          <p:cNvSpPr/>
          <p:nvPr/>
        </p:nvSpPr>
        <p:spPr>
          <a:xfrm rot="501502">
            <a:off x="10797854" y="1527205"/>
            <a:ext cx="1370286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えん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62582">
            <a:off x="1746219" y="1225005"/>
            <a:ext cx="3837094" cy="142424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379136">
            <a:off x="6299417" y="1206218"/>
            <a:ext cx="3606583" cy="136450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1" name="Rounded Rectangle 20"/>
          <p:cNvSpPr/>
          <p:nvPr/>
        </p:nvSpPr>
        <p:spPr>
          <a:xfrm>
            <a:off x="5218805" y="2676043"/>
            <a:ext cx="1779032" cy="735605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公園</a:t>
            </a:r>
            <a:endParaRPr lang="en-US" sz="6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5218805" y="3478198"/>
            <a:ext cx="1779032" cy="735605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公開</a:t>
            </a:r>
            <a:endParaRPr lang="en-US" sz="6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5243857" y="4280353"/>
            <a:ext cx="1779032" cy="735605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公立</a:t>
            </a:r>
            <a:endParaRPr lang="en-US" sz="6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4800600" y="5345065"/>
            <a:ext cx="2753228" cy="735605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動物園</a:t>
            </a:r>
            <a:endParaRPr lang="en-US" sz="6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1278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35" grpId="0" animBg="1"/>
      <p:bldP spid="36" grpId="0" animBg="1"/>
      <p:bldP spid="37" grpId="0" animBg="1"/>
      <p:bldP spid="21" grpId="0" animBg="1"/>
      <p:bldP spid="22" grpId="0" animBg="1"/>
      <p:bldP spid="23" grpId="0" animBg="1"/>
      <p:bldP spid="2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ame 13"/>
          <p:cNvSpPr/>
          <p:nvPr/>
        </p:nvSpPr>
        <p:spPr>
          <a:xfrm>
            <a:off x="5322888" y="1451883"/>
            <a:ext cx="4781594" cy="5030720"/>
          </a:xfrm>
          <a:prstGeom prst="frame">
            <a:avLst>
              <a:gd name="adj1" fmla="val 4437"/>
            </a:avLst>
          </a:prstGeom>
          <a:solidFill>
            <a:srgbClr val="0070C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鳥</a:t>
            </a:r>
            <a:endParaRPr 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6723085" y="6356756"/>
            <a:ext cx="1981200" cy="4572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(ĐIÊU)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2" name="Rounded Rectangle 21"/>
          <p:cNvSpPr/>
          <p:nvPr/>
        </p:nvSpPr>
        <p:spPr>
          <a:xfrm rot="345610">
            <a:off x="9090585" y="1358190"/>
            <a:ext cx="2198076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ちょう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1956597" y="222672"/>
            <a:ext cx="856738" cy="80880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動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2953262" y="239427"/>
            <a:ext cx="856738" cy="80880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公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3943862" y="245775"/>
            <a:ext cx="856738" cy="80880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園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4953000" y="251466"/>
            <a:ext cx="856738" cy="80880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鳥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5943600" y="257997"/>
            <a:ext cx="856738" cy="80880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遊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6934200" y="258952"/>
            <a:ext cx="856738" cy="80880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池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959407" y="211322"/>
            <a:ext cx="856738" cy="80880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場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7924800" y="258952"/>
            <a:ext cx="856738" cy="80880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店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8915400" y="257997"/>
            <a:ext cx="856738" cy="80880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売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9906000" y="257997"/>
            <a:ext cx="856738" cy="80880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産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10878062" y="257997"/>
            <a:ext cx="856738" cy="80880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軽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7" name="Rounded Rectangle 36"/>
          <p:cNvSpPr/>
          <p:nvPr/>
        </p:nvSpPr>
        <p:spPr>
          <a:xfrm rot="20853415">
            <a:off x="9009331" y="6002361"/>
            <a:ext cx="1867036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とり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959407" y="3687333"/>
            <a:ext cx="1779032" cy="735605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小鳥</a:t>
            </a:r>
            <a:endParaRPr lang="en-US" sz="60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349662">
            <a:off x="1079166" y="1451883"/>
            <a:ext cx="4076700" cy="153475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0" name="Rounded Rectangle 19"/>
          <p:cNvSpPr/>
          <p:nvPr/>
        </p:nvSpPr>
        <p:spPr>
          <a:xfrm>
            <a:off x="959407" y="4498787"/>
            <a:ext cx="1779032" cy="735605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0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鳥肉</a:t>
            </a:r>
            <a:endParaRPr lang="en-US" sz="60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959407" y="5310241"/>
            <a:ext cx="1779032" cy="735605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白鳥</a:t>
            </a:r>
            <a:endParaRPr lang="en-US" sz="6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21182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9" grpId="0" animBg="1"/>
      <p:bldP spid="22" grpId="0" animBg="1"/>
      <p:bldP spid="37" grpId="0" animBg="1"/>
      <p:bldP spid="18" grpId="0" animBg="1"/>
      <p:bldP spid="20" grpId="0" animBg="1"/>
      <p:bldP spid="2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ame 13"/>
          <p:cNvSpPr/>
          <p:nvPr/>
        </p:nvSpPr>
        <p:spPr>
          <a:xfrm>
            <a:off x="5322888" y="1451883"/>
            <a:ext cx="4781594" cy="5030720"/>
          </a:xfrm>
          <a:prstGeom prst="frame">
            <a:avLst>
              <a:gd name="adj1" fmla="val 4437"/>
            </a:avLst>
          </a:prstGeom>
          <a:solidFill>
            <a:srgbClr val="0070C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遊</a:t>
            </a:r>
            <a:endParaRPr 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6723085" y="6356756"/>
            <a:ext cx="1981200" cy="4572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(DU)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2" name="Rounded Rectangle 21"/>
          <p:cNvSpPr/>
          <p:nvPr/>
        </p:nvSpPr>
        <p:spPr>
          <a:xfrm rot="345610">
            <a:off x="9090585" y="1358190"/>
            <a:ext cx="2198076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ゆう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1956597" y="222672"/>
            <a:ext cx="856738" cy="80880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動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2953262" y="239427"/>
            <a:ext cx="856738" cy="80880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公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3943862" y="245775"/>
            <a:ext cx="856738" cy="80880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園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4953000" y="251466"/>
            <a:ext cx="856738" cy="80880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鳥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5943600" y="257997"/>
            <a:ext cx="856738" cy="80880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遊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6934200" y="258952"/>
            <a:ext cx="856738" cy="80880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池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959407" y="211322"/>
            <a:ext cx="856738" cy="80880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場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7924800" y="258952"/>
            <a:ext cx="856738" cy="80880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店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8915400" y="257997"/>
            <a:ext cx="856738" cy="80880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売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9906000" y="257997"/>
            <a:ext cx="856738" cy="80880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産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10878062" y="257997"/>
            <a:ext cx="856738" cy="80880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軽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7" name="Rounded Rectangle 36"/>
          <p:cNvSpPr/>
          <p:nvPr/>
        </p:nvSpPr>
        <p:spPr>
          <a:xfrm rot="20853415">
            <a:off x="9004861" y="5961354"/>
            <a:ext cx="2247666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あそ・ぶ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358296">
            <a:off x="959407" y="1554909"/>
            <a:ext cx="4095750" cy="155686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8" name="Rounded Rectangle 17"/>
          <p:cNvSpPr/>
          <p:nvPr/>
        </p:nvSpPr>
        <p:spPr>
          <a:xfrm>
            <a:off x="926627" y="3646557"/>
            <a:ext cx="2579581" cy="735605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遊園地</a:t>
            </a:r>
            <a:endParaRPr lang="en-US" sz="6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82390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9" grpId="0" animBg="1"/>
      <p:bldP spid="22" grpId="0" animBg="1"/>
      <p:bldP spid="37" grpId="0" animBg="1"/>
      <p:bldP spid="1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ame 13"/>
          <p:cNvSpPr/>
          <p:nvPr/>
        </p:nvSpPr>
        <p:spPr>
          <a:xfrm>
            <a:off x="5322888" y="1451883"/>
            <a:ext cx="4781594" cy="5030720"/>
          </a:xfrm>
          <a:prstGeom prst="frame">
            <a:avLst>
              <a:gd name="adj1" fmla="val 4437"/>
            </a:avLst>
          </a:prstGeom>
          <a:solidFill>
            <a:srgbClr val="0070C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池</a:t>
            </a:r>
            <a:endParaRPr 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6723085" y="6356756"/>
            <a:ext cx="1981200" cy="4572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(TRÌ)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2" name="Rounded Rectangle 21"/>
          <p:cNvSpPr/>
          <p:nvPr/>
        </p:nvSpPr>
        <p:spPr>
          <a:xfrm rot="345610">
            <a:off x="9090585" y="1358190"/>
            <a:ext cx="2198076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ち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1956597" y="222672"/>
            <a:ext cx="856738" cy="80880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動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2953262" y="239427"/>
            <a:ext cx="856738" cy="80880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公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3943862" y="245775"/>
            <a:ext cx="856738" cy="80880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園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4953000" y="251466"/>
            <a:ext cx="856738" cy="80880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鳥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5943600" y="257997"/>
            <a:ext cx="856738" cy="80880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遊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6934200" y="258952"/>
            <a:ext cx="856738" cy="80880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池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959407" y="211322"/>
            <a:ext cx="856738" cy="80880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場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7924800" y="258952"/>
            <a:ext cx="856738" cy="80880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店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8915400" y="257997"/>
            <a:ext cx="856738" cy="80880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売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9906000" y="257997"/>
            <a:ext cx="856738" cy="80880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産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10878062" y="257997"/>
            <a:ext cx="856738" cy="80880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軽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7" name="Rounded Rectangle 36"/>
          <p:cNvSpPr/>
          <p:nvPr/>
        </p:nvSpPr>
        <p:spPr>
          <a:xfrm rot="20853415">
            <a:off x="9004861" y="5961354"/>
            <a:ext cx="2247666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いけ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271344">
            <a:off x="874723" y="1735284"/>
            <a:ext cx="4314951" cy="164833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8" name="Rounded Rectangle 17"/>
          <p:cNvSpPr/>
          <p:nvPr/>
        </p:nvSpPr>
        <p:spPr>
          <a:xfrm>
            <a:off x="805902" y="3967243"/>
            <a:ext cx="1779032" cy="735605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電池</a:t>
            </a:r>
            <a:endParaRPr lang="en-US" sz="6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805902" y="4833197"/>
            <a:ext cx="2494416" cy="735605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用水池</a:t>
            </a:r>
            <a:endParaRPr lang="en-US" sz="6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09638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9" grpId="0" animBg="1"/>
      <p:bldP spid="22" grpId="0" animBg="1"/>
      <p:bldP spid="37" grpId="0" animBg="1"/>
      <p:bldP spid="18" grpId="0" animBg="1"/>
      <p:bldP spid="2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ame 9"/>
          <p:cNvSpPr/>
          <p:nvPr/>
        </p:nvSpPr>
        <p:spPr>
          <a:xfrm>
            <a:off x="5917157" y="1495927"/>
            <a:ext cx="4781594" cy="5030720"/>
          </a:xfrm>
          <a:prstGeom prst="frame">
            <a:avLst>
              <a:gd name="adj1" fmla="val 4437"/>
            </a:avLst>
          </a:prstGeom>
          <a:solidFill>
            <a:srgbClr val="00B05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店</a:t>
            </a:r>
            <a:endParaRPr 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317354" y="6400800"/>
            <a:ext cx="1981200" cy="45720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(ĐIẾM)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 rot="499173">
            <a:off x="9861194" y="1519516"/>
            <a:ext cx="1897819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てん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1956597" y="222672"/>
            <a:ext cx="856738" cy="80880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動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2953262" y="239427"/>
            <a:ext cx="856738" cy="80880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公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3943862" y="245775"/>
            <a:ext cx="856738" cy="80880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園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4953000" y="251466"/>
            <a:ext cx="856738" cy="80880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鳥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5943600" y="257997"/>
            <a:ext cx="856738" cy="80880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遊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6934200" y="258952"/>
            <a:ext cx="856738" cy="80880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池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959407" y="211322"/>
            <a:ext cx="856738" cy="80880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場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7924800" y="258952"/>
            <a:ext cx="856738" cy="80880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店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8915400" y="257997"/>
            <a:ext cx="856738" cy="80880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売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9906000" y="257997"/>
            <a:ext cx="856738" cy="80880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産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10878062" y="257997"/>
            <a:ext cx="856738" cy="80880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軽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5" name="Rounded Rectangle 34"/>
          <p:cNvSpPr/>
          <p:nvPr/>
        </p:nvSpPr>
        <p:spPr>
          <a:xfrm rot="21075850">
            <a:off x="9483223" y="6176260"/>
            <a:ext cx="1785453" cy="49038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みせ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359799">
            <a:off x="1251876" y="1696775"/>
            <a:ext cx="4349582" cy="166606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9" name="Rounded Rectangle 18"/>
          <p:cNvSpPr/>
          <p:nvPr/>
        </p:nvSpPr>
        <p:spPr>
          <a:xfrm>
            <a:off x="805902" y="4003572"/>
            <a:ext cx="1779032" cy="735605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書店</a:t>
            </a:r>
            <a:endParaRPr lang="en-US" sz="6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805902" y="4835569"/>
            <a:ext cx="1779032" cy="735605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本</a:t>
            </a:r>
            <a:r>
              <a:rPr lang="ja-JP" altLang="en-US" sz="6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店</a:t>
            </a:r>
            <a:endParaRPr lang="en-US" sz="6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2862510" y="3967243"/>
            <a:ext cx="1779032" cy="735605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店長</a:t>
            </a:r>
            <a:endParaRPr lang="en-US" sz="6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2862510" y="4833198"/>
            <a:ext cx="1779032" cy="735605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店員</a:t>
            </a:r>
            <a:endParaRPr lang="en-US" sz="6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51731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35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ame 9"/>
          <p:cNvSpPr/>
          <p:nvPr/>
        </p:nvSpPr>
        <p:spPr>
          <a:xfrm>
            <a:off x="5917157" y="1495927"/>
            <a:ext cx="4781594" cy="5030720"/>
          </a:xfrm>
          <a:prstGeom prst="frame">
            <a:avLst>
              <a:gd name="adj1" fmla="val 4437"/>
            </a:avLst>
          </a:prstGeom>
          <a:solidFill>
            <a:srgbClr val="00B05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売</a:t>
            </a:r>
            <a:endParaRPr 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317354" y="6400800"/>
            <a:ext cx="1981200" cy="45720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(MẠI)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 rot="499173">
            <a:off x="9861194" y="1519516"/>
            <a:ext cx="1897819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ばい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1956597" y="222672"/>
            <a:ext cx="856738" cy="80880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動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2953262" y="239427"/>
            <a:ext cx="856738" cy="80880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公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3943862" y="245775"/>
            <a:ext cx="856738" cy="80880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園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4953000" y="251466"/>
            <a:ext cx="856738" cy="80880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鳥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5943600" y="257997"/>
            <a:ext cx="856738" cy="80880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遊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6934200" y="258952"/>
            <a:ext cx="856738" cy="80880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池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959407" y="211322"/>
            <a:ext cx="856738" cy="80880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場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7924800" y="258952"/>
            <a:ext cx="856738" cy="80880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店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8915400" y="257997"/>
            <a:ext cx="856738" cy="80880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売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9906000" y="257997"/>
            <a:ext cx="856738" cy="80880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産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10878062" y="257997"/>
            <a:ext cx="856738" cy="80880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軽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5" name="Rounded Rectangle 34"/>
          <p:cNvSpPr/>
          <p:nvPr/>
        </p:nvSpPr>
        <p:spPr>
          <a:xfrm rot="21075850">
            <a:off x="9656011" y="5521688"/>
            <a:ext cx="2368341" cy="1163207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う・る</a:t>
            </a:r>
            <a:endParaRPr lang="en-US" altLang="ja-JP" sz="3600" dirty="0" smtClean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  <a:p>
            <a:pPr algn="ctr"/>
            <a:r>
              <a:rPr lang="ja-JP" altLang="en-US" sz="3600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う・れ</a:t>
            </a:r>
            <a:r>
              <a:rPr lang="ja-JP" altLang="en-US" sz="3600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る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805902" y="3967243"/>
            <a:ext cx="1779032" cy="735605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売店</a:t>
            </a:r>
            <a:endParaRPr lang="en-US" sz="6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416063">
            <a:off x="1387776" y="1711548"/>
            <a:ext cx="4167107" cy="155292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9" name="Rounded Rectangle 18"/>
          <p:cNvSpPr/>
          <p:nvPr/>
        </p:nvSpPr>
        <p:spPr>
          <a:xfrm>
            <a:off x="805902" y="4875587"/>
            <a:ext cx="2458082" cy="735605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売り場</a:t>
            </a:r>
            <a:endParaRPr lang="en-US" sz="60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805902" y="5783931"/>
            <a:ext cx="2458082" cy="735605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小売</a:t>
            </a:r>
            <a:r>
              <a:rPr lang="ja-JP" altLang="en-US" sz="60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り</a:t>
            </a:r>
            <a:endParaRPr lang="en-US" sz="60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21919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35" grpId="0" animBg="1"/>
      <p:bldP spid="17" grpId="0" animBg="1"/>
      <p:bldP spid="19" grpId="0" animBg="1"/>
      <p:bldP spid="21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10"/>
  <p:tag name="MMPROD_UIDATA" val="&lt;database version=&quot;9.0&quot;&gt;&lt;object type=&quot;1&quot; unique_id=&quot;10001&quot;&gt;&lt;object type=&quot;8&quot; unique_id=&quot;10364&quot;&gt;&lt;/object&gt;&lt;object type=&quot;2&quot; unique_id=&quot;10365&quot;&gt;&lt;object type=&quot;3&quot; unique_id=&quot;10366&quot;&gt;&lt;property id=&quot;20148&quot; value=&quot;5&quot;/&gt;&lt;property id=&quot;20300&quot; value=&quot;Slide 1&quot;/&gt;&lt;property id=&quot;20307&quot; value=&quot;256&quot;/&gt;&lt;/object&gt;&lt;object type=&quot;3&quot; unique_id=&quot;10423&quot;&gt;&lt;property id=&quot;20148&quot; value=&quot;5&quot;/&gt;&lt;property id=&quot;20300&quot; value=&quot;Slide 2&quot;/&gt;&lt;property id=&quot;20307&quot; value=&quot;261&quot;/&gt;&lt;/object&gt;&lt;object type=&quot;3&quot; unique_id=&quot;10425&quot;&gt;&lt;property id=&quot;20148&quot; value=&quot;5&quot;/&gt;&lt;property id=&quot;20300&quot; value=&quot;Slide 4&quot;/&gt;&lt;property id=&quot;20307&quot; value=&quot;263&quot;/&gt;&lt;/object&gt;&lt;object type=&quot;3&quot; unique_id=&quot;36032&quot;&gt;&lt;property id=&quot;20148&quot; value=&quot;5&quot;/&gt;&lt;property id=&quot;20300&quot; value=&quot;Slide 5&quot;/&gt;&lt;property id=&quot;20307&quot; value=&quot;268&quot;/&gt;&lt;/object&gt;&lt;object type=&quot;3&quot; unique_id=&quot;36033&quot;&gt;&lt;property id=&quot;20148&quot; value=&quot;5&quot;/&gt;&lt;property id=&quot;20300&quot; value=&quot;Slide 8&quot;/&gt;&lt;property id=&quot;20307&quot; value=&quot;266&quot;/&gt;&lt;/object&gt;&lt;object type=&quot;3&quot; unique_id=&quot;36034&quot;&gt;&lt;property id=&quot;20148&quot; value=&quot;5&quot;/&gt;&lt;property id=&quot;20300&quot; value=&quot;Slide 9&quot;/&gt;&lt;property id=&quot;20307&quot; value=&quot;267&quot;/&gt;&lt;/object&gt;&lt;object type=&quot;3&quot; unique_id=&quot;36035&quot;&gt;&lt;property id=&quot;20148&quot; value=&quot;5&quot;/&gt;&lt;property id=&quot;20300&quot; value=&quot;Slide 10&quot;/&gt;&lt;property id=&quot;20307&quot; value=&quot;269&quot;/&gt;&lt;/object&gt;&lt;object type=&quot;3&quot; unique_id=&quot;36069&quot;&gt;&lt;property id=&quot;20148&quot; value=&quot;5&quot;/&gt;&lt;property id=&quot;20300&quot; value=&quot;Slide 3&quot;/&gt;&lt;property id=&quot;20307&quot; value=&quot;270&quot;/&gt;&lt;/object&gt;&lt;object type=&quot;3&quot; unique_id=&quot;36120&quot;&gt;&lt;property id=&quot;20148&quot; value=&quot;5&quot;/&gt;&lt;property id=&quot;20300&quot; value=&quot;Slide 6&quot;/&gt;&lt;property id=&quot;20307&quot; value=&quot;271&quot;/&gt;&lt;/object&gt;&lt;object type=&quot;3&quot; unique_id=&quot;36121&quot;&gt;&lt;property id=&quot;20148&quot; value=&quot;5&quot;/&gt;&lt;property id=&quot;20300&quot; value=&quot;Slide 7&quot;/&gt;&lt;property id=&quot;20307&quot; value=&quot;272&quot;/&gt;&lt;/object&gt;&lt;/object&gt;&lt;/object&gt;&lt;/database&gt;"/>
  <p:tag name="SECTOMILLISECCONVERTED" val="1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3597</TotalTime>
  <Words>337</Words>
  <Application>Microsoft Office PowerPoint</Application>
  <PresentationFormat>Widescreen</PresentationFormat>
  <Paragraphs>210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HGMaruGothicMPRO</vt:lpstr>
      <vt:lpstr>メイリオ</vt:lpstr>
      <vt:lpstr>NtMotoyaKyotai</vt:lpstr>
      <vt:lpstr>Arial Rounded MT Bold</vt:lpstr>
      <vt:lpstr>Calibri</vt:lpstr>
      <vt:lpstr>Tahoma</vt:lpstr>
      <vt:lpstr>Tw Cen MT</vt:lpstr>
      <vt:lpstr>Tw Cen MT Condensed</vt:lpstr>
      <vt:lpstr>Wingdings 3</vt:lpstr>
      <vt:lpstr>Integral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 Cuong</dc:creator>
  <cp:lastModifiedBy>Nguyen Cuong</cp:lastModifiedBy>
  <cp:revision>43</cp:revision>
  <dcterms:created xsi:type="dcterms:W3CDTF">2014-08-27T07:48:30Z</dcterms:created>
  <dcterms:modified xsi:type="dcterms:W3CDTF">2015-07-23T04:38:56Z</dcterms:modified>
</cp:coreProperties>
</file>