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8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1" d="100"/>
          <a:sy n="6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28-Jul-15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304800" y="1219200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3124200"/>
            <a:ext cx="2895600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11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0" y="81656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(ÁP)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55454" y="5903468"/>
            <a:ext cx="2244091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お・す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64268" y="2743200"/>
            <a:ext cx="30363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入れ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1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7254885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缶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10538462" y="1318782"/>
            <a:ext cx="161339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20852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21049" y="6352673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 rot="21231778">
            <a:off x="179831" y="1319164"/>
            <a:ext cx="179874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ねん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1165347">
            <a:off x="3750365" y="5700582"/>
            <a:ext cx="2396239" cy="108843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も・える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も・や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00353" y="22860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燃料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17228" y="313928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内燃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9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1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438400" y="1447800"/>
            <a:ext cx="7480300" cy="2298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357">
            <a:off x="233528" y="1451883"/>
            <a:ext cx="4821737" cy="1842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1066800" y="348415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66800" y="432235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00611" y="516055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43000" y="596999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工学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971838" y="348123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人工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09678" y="432235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大工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0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2715" y="356312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医学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807">
            <a:off x="355513" y="1451883"/>
            <a:ext cx="4705350" cy="1809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Rounded Rectangle 24"/>
          <p:cNvSpPr/>
          <p:nvPr/>
        </p:nvSpPr>
        <p:spPr>
          <a:xfrm>
            <a:off x="842715" y="44196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医者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42715" y="527607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医術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2715" y="610872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医院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21396" y="4419599"/>
            <a:ext cx="2436404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歯医者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31846" y="3563124"/>
            <a:ext cx="2425954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医薬品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611544" y="1374115"/>
            <a:ext cx="144123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55791" y="5907391"/>
            <a:ext cx="2198076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かみ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08188" y="347458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用紙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6157" y="3474580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手紙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714">
            <a:off x="303544" y="1400663"/>
            <a:ext cx="4676775" cy="1779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Rounded Rectangle 26"/>
          <p:cNvSpPr/>
          <p:nvPr/>
        </p:nvSpPr>
        <p:spPr>
          <a:xfrm>
            <a:off x="2708188" y="436053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和紙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3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55791" y="5907391"/>
            <a:ext cx="2198076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30280" y="35814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町民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7198">
            <a:off x="304800" y="1366720"/>
            <a:ext cx="4929188" cy="1847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ounded Rectangle 25"/>
          <p:cNvSpPr/>
          <p:nvPr/>
        </p:nvSpPr>
        <p:spPr>
          <a:xfrm>
            <a:off x="1030280" y="44196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町長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3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55791" y="5907391"/>
            <a:ext cx="2198076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みなみ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30280" y="376019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南部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0484">
            <a:off x="373062" y="1540697"/>
            <a:ext cx="4948238" cy="1939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ounded Rectangle 25"/>
          <p:cNvSpPr/>
          <p:nvPr/>
        </p:nvSpPr>
        <p:spPr>
          <a:xfrm>
            <a:off x="3038146" y="376019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9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DĨ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405208" y="1358190"/>
            <a:ext cx="156565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30280" y="35814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以上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8710">
            <a:off x="701623" y="1490472"/>
            <a:ext cx="4457700" cy="1785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Rounded Rectangle 24"/>
          <p:cNvSpPr/>
          <p:nvPr/>
        </p:nvSpPr>
        <p:spPr>
          <a:xfrm>
            <a:off x="2930473" y="358139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0280" y="44555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以内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30473" y="445549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以外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30280" y="532959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以前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30473" y="532959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1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52492" y="5868985"/>
            <a:ext cx="2648561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はじ・めて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30280" y="35814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初級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2907">
            <a:off x="457200" y="1460279"/>
            <a:ext cx="4991100" cy="1893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ounded Rectangle 25"/>
          <p:cNvSpPr/>
          <p:nvPr/>
        </p:nvSpPr>
        <p:spPr>
          <a:xfrm>
            <a:off x="1030280" y="44958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初歩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0280" y="5436595"/>
            <a:ext cx="2551120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初心者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0" y="35814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年初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098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医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4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紙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町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9323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南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7646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254885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55082" y="6352673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(THẢI)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345610">
            <a:off x="10538462" y="1318782"/>
            <a:ext cx="161339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18246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初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28137" y="206881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10646300" y="5854106"/>
            <a:ext cx="1690829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30715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工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34170" y="214597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101528" y="226240"/>
            <a:ext cx="864265" cy="899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</a:rPr>
              <a:t>押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20852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21049" y="6352673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(TÁ)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 rot="21231778">
            <a:off x="179831" y="1319164"/>
            <a:ext cx="179874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580028">
            <a:off x="42867" y="5956131"/>
            <a:ext cx="2112650" cy="6892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か・りる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98247" y="220980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借金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0467">
            <a:off x="1768289" y="848033"/>
            <a:ext cx="3683483" cy="1400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0166">
            <a:off x="6559778" y="680176"/>
            <a:ext cx="3615583" cy="1384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ounded Rectangle 29"/>
          <p:cNvSpPr/>
          <p:nvPr/>
        </p:nvSpPr>
        <p:spPr>
          <a:xfrm>
            <a:off x="5239149" y="303823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借地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38130" y="388284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借家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79032" y="471128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貸出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8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11062&quot;&gt;&lt;object type=&quot;3&quot; unique_id=&quot;11063&quot;&gt;&lt;property id=&quot;20148&quot; value=&quot;5&quot;/&gt;&lt;property id=&quot;20300&quot; value=&quot;Slide 1&quot;/&gt;&lt;property id=&quot;20307&quot; value=&quot;257&quot;/&gt;&lt;/object&gt;&lt;object type=&quot;3&quot; unique_id=&quot;11065&quot;&gt;&lt;property id=&quot;20148&quot; value=&quot;5&quot;/&gt;&lt;property id=&quot;20300&quot; value=&quot;Slide 10&quot;/&gt;&lt;property id=&quot;20307&quot; value=&quot;258&quot;/&gt;&lt;/object&gt;&lt;object type=&quot;3&quot; unique_id=&quot;11137&quot;&gt;&lt;property id=&quot;20148&quot; value=&quot;5&quot;/&gt;&lt;property id=&quot;20300&quot; value=&quot;Slide 2&quot;/&gt;&lt;property id=&quot;20307&quot; value=&quot;271&quot;/&gt;&lt;/object&gt;&lt;object type=&quot;3&quot; unique_id=&quot;12630&quot;&gt;&lt;property id=&quot;20148&quot; value=&quot;5&quot;/&gt;&lt;property id=&quot;20300&quot; value=&quot;Slide 3&quot;/&gt;&lt;property id=&quot;20307&quot; value=&quot;272&quot;/&gt;&lt;/object&gt;&lt;object type=&quot;3&quot; unique_id=&quot;12631&quot;&gt;&lt;property id=&quot;20148&quot; value=&quot;5&quot;/&gt;&lt;property id=&quot;20300&quot; value=&quot;Slide 4&quot;/&gt;&lt;property id=&quot;20307&quot; value=&quot;273&quot;/&gt;&lt;/object&gt;&lt;object type=&quot;3&quot; unique_id=&quot;12632&quot;&gt;&lt;property id=&quot;20148&quot; value=&quot;5&quot;/&gt;&lt;property id=&quot;20300&quot; value=&quot;Slide 5&quot;/&gt;&lt;property id=&quot;20307&quot; value=&quot;274&quot;/&gt;&lt;/object&gt;&lt;object type=&quot;3&quot; unique_id=&quot;12633&quot;&gt;&lt;property id=&quot;20148&quot; value=&quot;5&quot;/&gt;&lt;property id=&quot;20300&quot; value=&quot;Slide 6&quot;/&gt;&lt;property id=&quot;20307&quot; value=&quot;275&quot;/&gt;&lt;/object&gt;&lt;object type=&quot;3&quot; unique_id=&quot;12634&quot;&gt;&lt;property id=&quot;20148&quot; value=&quot;5&quot;/&gt;&lt;property id=&quot;20300&quot; value=&quot;Slide 7&quot;/&gt;&lt;property id=&quot;20307&quot; value=&quot;276&quot;/&gt;&lt;/object&gt;&lt;object type=&quot;3&quot; unique_id=&quot;12635&quot;&gt;&lt;property id=&quot;20148&quot; value=&quot;5&quot;/&gt;&lt;property id=&quot;20300&quot; value=&quot;Slide 8&quot;/&gt;&lt;property id=&quot;20307&quot; value=&quot;277&quot;/&gt;&lt;/object&gt;&lt;object type=&quot;3&quot; unique_id=&quot;12636&quot;&gt;&lt;property id=&quot;20148&quot; value=&quot;5&quot;/&gt;&lt;property id=&quot;20300&quot; value=&quot;Slide 9&quot;/&gt;&lt;property id=&quot;20307&quot; value=&quot;278&quot;/&gt;&lt;/object&gt;&lt;/object&gt;&lt;object type=&quot;8&quot; unique_id=&quot;11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278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HGMaruGothicMPRO</vt:lpstr>
      <vt:lpstr>HGPSoeiKakupoptai</vt:lpstr>
      <vt:lpstr>HGSeikaishotaiPRO</vt:lpstr>
      <vt:lpstr>ＭＳ Ｐゴシック</vt:lpstr>
      <vt:lpstr>NtMotoyaKyotai</vt:lpstr>
      <vt:lpstr>Arial</vt:lpstr>
      <vt:lpstr>Arial Rounded MT Bold</vt:lpstr>
      <vt:lpstr>Tahoma</vt:lpstr>
      <vt:lpstr>Times New Roman</vt:lpstr>
      <vt:lpstr>Children Friends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2014-08-29T02:50:55Z</dcterms:created>
  <dcterms:modified xsi:type="dcterms:W3CDTF">2015-07-28T02:21:12Z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