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72" r:id="rId4"/>
    <p:sldId id="282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63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u="none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ounded Rectangle 6"/>
          <p:cNvSpPr/>
          <p:nvPr/>
        </p:nvSpPr>
        <p:spPr>
          <a:xfrm>
            <a:off x="-492363" y="1028337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46037" y="4671368"/>
            <a:ext cx="3324119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13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6611" y="1347507"/>
            <a:ext cx="135106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ぜん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064727">
            <a:off x="9249877" y="5537327"/>
            <a:ext cx="2637397" cy="106475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まった・く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すべ・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2261">
            <a:off x="611884" y="1542798"/>
            <a:ext cx="4558059" cy="1737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565705" y="359944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全部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5705" y="452443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全員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5705" y="543915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全力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2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7190442" y="1281246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9492" y="6207124"/>
            <a:ext cx="162025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10690403" y="1165838"/>
            <a:ext cx="135106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Frame 18"/>
          <p:cNvSpPr/>
          <p:nvPr/>
        </p:nvSpPr>
        <p:spPr>
          <a:xfrm>
            <a:off x="123522" y="1281246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宿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46178" y="631196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345610">
            <a:off x="3357554" y="1559563"/>
            <a:ext cx="195585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 rot="21361886">
            <a:off x="9638525" y="5431234"/>
            <a:ext cx="2385590" cy="11468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みの・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13799" y="188064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宿題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0666">
            <a:off x="105848" y="269815"/>
            <a:ext cx="3760219" cy="1471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ounded Rectangle 10"/>
          <p:cNvSpPr/>
          <p:nvPr/>
        </p:nvSpPr>
        <p:spPr>
          <a:xfrm>
            <a:off x="5213799" y="298293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実習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13799" y="384096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実行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3799" y="469900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事実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47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501060">
            <a:off x="4413613" y="1504161"/>
            <a:ext cx="168749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ぶん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154">
            <a:off x="6361096" y="1801487"/>
            <a:ext cx="4547493" cy="1716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5987011" y="381083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文学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78985" y="381083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作文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78985" y="471380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人文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09300" y="471380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文書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0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83835" y="1429315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84032" y="633418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1259044">
            <a:off x="26034" y="1385779"/>
            <a:ext cx="168749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7281032" y="1429315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81229" y="633418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501060">
            <a:off x="10418267" y="1374919"/>
            <a:ext cx="168749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39059" y="188064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研究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5126">
            <a:off x="1616187" y="539559"/>
            <a:ext cx="3984334" cy="1480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0433">
            <a:off x="6848518" y="584673"/>
            <a:ext cx="3534427" cy="1330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5339059" y="274564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究明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9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6611" y="1347507"/>
            <a:ext cx="135106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7262" y="328555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課税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7262" y="234087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～課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4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(ĐỀ)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6611" y="1347507"/>
            <a:ext cx="135106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7262" y="372084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1258">
            <a:off x="611842" y="1565728"/>
            <a:ext cx="4557587" cy="1753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677262" y="458074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7262" y="544064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11516" y="371612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題名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11516" y="458074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題目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4732" y="1384846"/>
            <a:ext cx="209512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247831">
            <a:off x="9338120" y="5872157"/>
            <a:ext cx="209512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なら・う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9311" y="381844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習作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6635">
            <a:off x="805027" y="1747806"/>
            <a:ext cx="4106088" cy="1647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2992062" y="381844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学習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92062" y="479227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</a:t>
            </a:r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92062" y="574699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予習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49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(ĐƯỜNG)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6611" y="1347507"/>
            <a:ext cx="135106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どう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9311" y="371261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食堂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9201">
            <a:off x="657228" y="1582601"/>
            <a:ext cx="4512201" cy="171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799310" y="4572509"/>
            <a:ext cx="2573675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公会堂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8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TỊCH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6611" y="1347507"/>
            <a:ext cx="135106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9311" y="387294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1466">
            <a:off x="305484" y="1609410"/>
            <a:ext cx="4863945" cy="1884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799311" y="475101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空席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0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6611" y="1347507"/>
            <a:ext cx="135106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39890" y="2319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87403" y="21656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堂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96390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1455" y="21815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60442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69429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28325" y="2405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8416" y="23270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14364" y="21146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205377" y="22760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064727">
            <a:off x="9268124" y="5654159"/>
            <a:ext cx="2417579" cy="108073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か・く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か・ける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97814" y="260211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欠席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0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13288&quot;&gt;&lt;object type=&quot;3&quot; unique_id=&quot;13289&quot;&gt;&lt;property id=&quot;20148&quot; value=&quot;5&quot;/&gt;&lt;property id=&quot;20300&quot; value=&quot;Slide 1&quot;/&gt;&lt;property id=&quot;20307&quot; value=&quot;257&quot;/&gt;&lt;/object&gt;&lt;object type=&quot;3&quot; unique_id=&quot;13298&quot;&gt;&lt;property id=&quot;20148&quot; value=&quot;5&quot;/&gt;&lt;property id=&quot;20300&quot; value=&quot;Slide 7&quot;/&gt;&lt;property id=&quot;20307&quot; value=&quot;263&quot;/&gt;&lt;/object&gt;&lt;object type=&quot;3&quot; unique_id=&quot;21223&quot;&gt;&lt;property id=&quot;20148&quot; value=&quot;5&quot;/&gt;&lt;property id=&quot;20300&quot; value=&quot;Slide 2&quot;/&gt;&lt;property id=&quot;20307&quot; value=&quot;272&quot;/&gt;&lt;/object&gt;&lt;object type=&quot;3&quot; unique_id=&quot;21224&quot;&gt;&lt;property id=&quot;20148&quot; value=&quot;5&quot;/&gt;&lt;property id=&quot;20300&quot; value=&quot;Slide 3&quot;/&gt;&lt;property id=&quot;20307&quot; value=&quot;273&quot;/&gt;&lt;/object&gt;&lt;object type=&quot;3&quot; unique_id=&quot;21225&quot;&gt;&lt;property id=&quot;20148&quot; value=&quot;5&quot;/&gt;&lt;property id=&quot;20300&quot; value=&quot;Slide 4&quot;/&gt;&lt;property id=&quot;20307&quot; value=&quot;274&quot;/&gt;&lt;/object&gt;&lt;object type=&quot;3&quot; unique_id=&quot;21226&quot;&gt;&lt;property id=&quot;20148&quot; value=&quot;5&quot;/&gt;&lt;property id=&quot;20300&quot; value=&quot;Slide 5&quot;/&gt;&lt;property id=&quot;20307&quot; value=&quot;275&quot;/&gt;&lt;/object&gt;&lt;object type=&quot;3&quot; unique_id=&quot;21227&quot;&gt;&lt;property id=&quot;20148&quot; value=&quot;5&quot;/&gt;&lt;property id=&quot;20300&quot; value=&quot;Slide 6&quot;/&gt;&lt;property id=&quot;20307&quot; value=&quot;271&quot;/&gt;&lt;/object&gt;&lt;/object&gt;&lt;object type=&quot;8&quot; unique_id=&quot;1331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252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HGMaruGothicMPRO</vt:lpstr>
      <vt:lpstr>NtMotoyaKyotai</vt:lpstr>
      <vt:lpstr>Arial</vt:lpstr>
      <vt:lpstr>Arial Rounded MT Bold</vt:lpstr>
      <vt:lpstr>Book Antiqua</vt:lpstr>
      <vt:lpstr>Tahoma</vt:lpstr>
      <vt:lpstr>Sales Direction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2014-08-30T08:46:07Z</dcterms:created>
  <dcterms:modified xsi:type="dcterms:W3CDTF">2015-08-10T03:06:25Z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