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58" r:id="rId3"/>
    <p:sldId id="275" r:id="rId4"/>
    <p:sldId id="278" r:id="rId5"/>
    <p:sldId id="276" r:id="rId6"/>
    <p:sldId id="277" r:id="rId7"/>
    <p:sldId id="283" r:id="rId8"/>
    <p:sldId id="279" r:id="rId9"/>
    <p:sldId id="280" r:id="rId10"/>
    <p:sldId id="281" r:id="rId11"/>
    <p:sldId id="282" r:id="rId12"/>
    <p:sldId id="264" r:id="rId13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60" d="100"/>
          <a:sy n="60" d="100"/>
        </p:scale>
        <p:origin x="523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409B0-8AC5-4972-B928-B810ED7C4C64}" type="datetimeFigureOut">
              <a:rPr lang="en-US" smtClean="0"/>
              <a:t>13-Aug-15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C4A6D-6AC2-47E9-AEA1-B2364D54D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49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9F228-FD28-4486-B12E-CC8CCDA7B98E}" type="datetimeFigureOut">
              <a:rPr lang="en-US" smtClean="0"/>
              <a:t>13-Aug-15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B0A17-C634-4E0C-9850-802A7E30D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2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0" y="1904999"/>
            <a:ext cx="5486400" cy="2888381"/>
          </a:xfrm>
        </p:spPr>
        <p:txBody>
          <a:bodyPr anchor="b">
            <a:normAutofit/>
          </a:bodyPr>
          <a:lstStyle>
            <a:lvl1pPr algn="l">
              <a:defRPr sz="5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825583"/>
          </a:xfr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187440" y="4860758"/>
            <a:ext cx="5303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0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BB9F-04DD-4BEC-B746-E3998C50229B}" type="datetime1">
              <a:rPr lang="en-US" smtClean="0"/>
              <a:t>13-Aug-15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7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906000" y="0"/>
            <a:ext cx="2286000" cy="68580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0800" y="495300"/>
            <a:ext cx="13716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6017" y="495300"/>
            <a:ext cx="8527983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4123-CFCC-4353-8B30-DE0CCE4E62CF}" type="datetime1">
              <a:rPr lang="en-US" smtClean="0"/>
              <a:t>13-Aug-15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3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3574-5682-4D4A-B7D7-D09D32527D76}" type="datetime1">
              <a:rPr lang="en-US" smtClean="0"/>
              <a:t>13-Aug-15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6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88168"/>
            <a:ext cx="12192000" cy="4584032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21"/>
          <p:cNvSpPr>
            <a:spLocks noEditPoints="1"/>
          </p:cNvSpPr>
          <p:nvPr/>
        </p:nvSpPr>
        <p:spPr bwMode="auto">
          <a:xfrm>
            <a:off x="9644514" y="197815"/>
            <a:ext cx="2333552" cy="6276549"/>
          </a:xfrm>
          <a:custGeom>
            <a:avLst/>
            <a:gdLst>
              <a:gd name="T0" fmla="*/ 520 w 728"/>
              <a:gd name="T1" fmla="*/ 954 h 1962"/>
              <a:gd name="T2" fmla="*/ 367 w 728"/>
              <a:gd name="T3" fmla="*/ 755 h 1962"/>
              <a:gd name="T4" fmla="*/ 440 w 728"/>
              <a:gd name="T5" fmla="*/ 671 h 1962"/>
              <a:gd name="T6" fmla="*/ 519 w 728"/>
              <a:gd name="T7" fmla="*/ 526 h 1962"/>
              <a:gd name="T8" fmla="*/ 536 w 728"/>
              <a:gd name="T9" fmla="*/ 215 h 1962"/>
              <a:gd name="T10" fmla="*/ 452 w 728"/>
              <a:gd name="T11" fmla="*/ 15 h 1962"/>
              <a:gd name="T12" fmla="*/ 294 w 728"/>
              <a:gd name="T13" fmla="*/ 205 h 1962"/>
              <a:gd name="T14" fmla="*/ 286 w 728"/>
              <a:gd name="T15" fmla="*/ 539 h 1962"/>
              <a:gd name="T16" fmla="*/ 128 w 728"/>
              <a:gd name="T17" fmla="*/ 793 h 1962"/>
              <a:gd name="T18" fmla="*/ 4 w 728"/>
              <a:gd name="T19" fmla="*/ 1131 h 1962"/>
              <a:gd name="T20" fmla="*/ 285 w 728"/>
              <a:gd name="T21" fmla="*/ 1491 h 1962"/>
              <a:gd name="T22" fmla="*/ 488 w 728"/>
              <a:gd name="T23" fmla="*/ 1551 h 1962"/>
              <a:gd name="T24" fmla="*/ 278 w 728"/>
              <a:gd name="T25" fmla="*/ 1894 h 1962"/>
              <a:gd name="T26" fmla="*/ 266 w 728"/>
              <a:gd name="T27" fmla="*/ 1869 h 1962"/>
              <a:gd name="T28" fmla="*/ 292 w 728"/>
              <a:gd name="T29" fmla="*/ 1866 h 1962"/>
              <a:gd name="T30" fmla="*/ 374 w 728"/>
              <a:gd name="T31" fmla="*/ 1777 h 1962"/>
              <a:gd name="T32" fmla="*/ 339 w 728"/>
              <a:gd name="T33" fmla="*/ 1681 h 1962"/>
              <a:gd name="T34" fmla="*/ 267 w 728"/>
              <a:gd name="T35" fmla="*/ 1653 h 1962"/>
              <a:gd name="T36" fmla="*/ 153 w 728"/>
              <a:gd name="T37" fmla="*/ 1776 h 1962"/>
              <a:gd name="T38" fmla="*/ 218 w 728"/>
              <a:gd name="T39" fmla="*/ 1908 h 1962"/>
              <a:gd name="T40" fmla="*/ 504 w 728"/>
              <a:gd name="T41" fmla="*/ 1889 h 1962"/>
              <a:gd name="T42" fmla="*/ 508 w 728"/>
              <a:gd name="T43" fmla="*/ 1473 h 1962"/>
              <a:gd name="T44" fmla="*/ 643 w 728"/>
              <a:gd name="T45" fmla="*/ 1050 h 1962"/>
              <a:gd name="T46" fmla="*/ 340 w 728"/>
              <a:gd name="T47" fmla="*/ 298 h 1962"/>
              <a:gd name="T48" fmla="*/ 445 w 728"/>
              <a:gd name="T49" fmla="*/ 174 h 1962"/>
              <a:gd name="T50" fmla="*/ 501 w 728"/>
              <a:gd name="T51" fmla="*/ 316 h 1962"/>
              <a:gd name="T52" fmla="*/ 333 w 728"/>
              <a:gd name="T53" fmla="*/ 576 h 1962"/>
              <a:gd name="T54" fmla="*/ 326 w 728"/>
              <a:gd name="T55" fmla="*/ 347 h 1962"/>
              <a:gd name="T56" fmla="*/ 360 w 728"/>
              <a:gd name="T57" fmla="*/ 1465 h 1962"/>
              <a:gd name="T58" fmla="*/ 188 w 728"/>
              <a:gd name="T59" fmla="*/ 1402 h 1962"/>
              <a:gd name="T60" fmla="*/ 110 w 728"/>
              <a:gd name="T61" fmla="*/ 1060 h 1962"/>
              <a:gd name="T62" fmla="*/ 298 w 728"/>
              <a:gd name="T63" fmla="*/ 818 h 1962"/>
              <a:gd name="T64" fmla="*/ 335 w 728"/>
              <a:gd name="T65" fmla="*/ 783 h 1962"/>
              <a:gd name="T66" fmla="*/ 262 w 728"/>
              <a:gd name="T67" fmla="*/ 1036 h 1962"/>
              <a:gd name="T68" fmla="*/ 273 w 728"/>
              <a:gd name="T69" fmla="*/ 1320 h 1962"/>
              <a:gd name="T70" fmla="*/ 340 w 728"/>
              <a:gd name="T71" fmla="*/ 1368 h 1962"/>
              <a:gd name="T72" fmla="*/ 374 w 728"/>
              <a:gd name="T73" fmla="*/ 1364 h 1962"/>
              <a:gd name="T74" fmla="*/ 303 w 728"/>
              <a:gd name="T75" fmla="*/ 1305 h 1962"/>
              <a:gd name="T76" fmla="*/ 394 w 728"/>
              <a:gd name="T77" fmla="*/ 1079 h 1962"/>
              <a:gd name="T78" fmla="*/ 429 w 728"/>
              <a:gd name="T79" fmla="*/ 1461 h 1962"/>
              <a:gd name="T80" fmla="*/ 580 w 728"/>
              <a:gd name="T81" fmla="*/ 1366 h 1962"/>
              <a:gd name="T82" fmla="*/ 428 w 728"/>
              <a:gd name="T83" fmla="*/ 1073 h 1962"/>
              <a:gd name="T84" fmla="*/ 607 w 728"/>
              <a:gd name="T85" fmla="*/ 1302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8" h="1962">
                <a:moveTo>
                  <a:pt x="643" y="1050"/>
                </a:moveTo>
                <a:cubicBezTo>
                  <a:pt x="611" y="1003"/>
                  <a:pt x="572" y="969"/>
                  <a:pt x="520" y="954"/>
                </a:cubicBezTo>
                <a:cubicBezTo>
                  <a:pt x="456" y="933"/>
                  <a:pt x="404" y="946"/>
                  <a:pt x="404" y="946"/>
                </a:cubicBezTo>
                <a:cubicBezTo>
                  <a:pt x="367" y="755"/>
                  <a:pt x="367" y="755"/>
                  <a:pt x="367" y="755"/>
                </a:cubicBezTo>
                <a:cubicBezTo>
                  <a:pt x="380" y="743"/>
                  <a:pt x="392" y="729"/>
                  <a:pt x="405" y="714"/>
                </a:cubicBezTo>
                <a:cubicBezTo>
                  <a:pt x="417" y="700"/>
                  <a:pt x="429" y="685"/>
                  <a:pt x="440" y="671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80" y="612"/>
                  <a:pt x="502" y="570"/>
                  <a:pt x="519" y="526"/>
                </a:cubicBezTo>
                <a:cubicBezTo>
                  <a:pt x="547" y="452"/>
                  <a:pt x="561" y="360"/>
                  <a:pt x="550" y="281"/>
                </a:cubicBezTo>
                <a:cubicBezTo>
                  <a:pt x="547" y="260"/>
                  <a:pt x="542" y="238"/>
                  <a:pt x="536" y="215"/>
                </a:cubicBezTo>
                <a:cubicBezTo>
                  <a:pt x="522" y="164"/>
                  <a:pt x="504" y="113"/>
                  <a:pt x="482" y="65"/>
                </a:cubicBezTo>
                <a:cubicBezTo>
                  <a:pt x="474" y="48"/>
                  <a:pt x="467" y="28"/>
                  <a:pt x="452" y="15"/>
                </a:cubicBezTo>
                <a:cubicBezTo>
                  <a:pt x="433" y="0"/>
                  <a:pt x="405" y="10"/>
                  <a:pt x="388" y="24"/>
                </a:cubicBezTo>
                <a:cubicBezTo>
                  <a:pt x="338" y="67"/>
                  <a:pt x="313" y="144"/>
                  <a:pt x="294" y="205"/>
                </a:cubicBezTo>
                <a:cubicBezTo>
                  <a:pt x="286" y="232"/>
                  <a:pt x="280" y="259"/>
                  <a:pt x="277" y="286"/>
                </a:cubicBezTo>
                <a:cubicBezTo>
                  <a:pt x="267" y="370"/>
                  <a:pt x="271" y="455"/>
                  <a:pt x="286" y="539"/>
                </a:cubicBezTo>
                <a:cubicBezTo>
                  <a:pt x="289" y="561"/>
                  <a:pt x="297" y="585"/>
                  <a:pt x="302" y="607"/>
                </a:cubicBezTo>
                <a:cubicBezTo>
                  <a:pt x="302" y="607"/>
                  <a:pt x="173" y="740"/>
                  <a:pt x="128" y="793"/>
                </a:cubicBezTo>
                <a:cubicBezTo>
                  <a:pt x="110" y="814"/>
                  <a:pt x="94" y="837"/>
                  <a:pt x="78" y="860"/>
                </a:cubicBezTo>
                <a:cubicBezTo>
                  <a:pt x="24" y="942"/>
                  <a:pt x="0" y="1034"/>
                  <a:pt x="4" y="1131"/>
                </a:cubicBezTo>
                <a:cubicBezTo>
                  <a:pt x="9" y="1231"/>
                  <a:pt x="56" y="1328"/>
                  <a:pt x="125" y="1398"/>
                </a:cubicBezTo>
                <a:cubicBezTo>
                  <a:pt x="171" y="1445"/>
                  <a:pt x="227" y="1476"/>
                  <a:pt x="285" y="1491"/>
                </a:cubicBezTo>
                <a:cubicBezTo>
                  <a:pt x="386" y="1517"/>
                  <a:pt x="472" y="1487"/>
                  <a:pt x="472" y="1487"/>
                </a:cubicBezTo>
                <a:cubicBezTo>
                  <a:pt x="472" y="1487"/>
                  <a:pt x="487" y="1547"/>
                  <a:pt x="488" y="1551"/>
                </a:cubicBezTo>
                <a:cubicBezTo>
                  <a:pt x="508" y="1647"/>
                  <a:pt x="549" y="1780"/>
                  <a:pt x="477" y="1862"/>
                </a:cubicBezTo>
                <a:cubicBezTo>
                  <a:pt x="432" y="1915"/>
                  <a:pt x="337" y="1932"/>
                  <a:pt x="278" y="1894"/>
                </a:cubicBezTo>
                <a:cubicBezTo>
                  <a:pt x="268" y="1888"/>
                  <a:pt x="262" y="1879"/>
                  <a:pt x="259" y="1869"/>
                </a:cubicBezTo>
                <a:cubicBezTo>
                  <a:pt x="261" y="1869"/>
                  <a:pt x="264" y="1869"/>
                  <a:pt x="266" y="1869"/>
                </a:cubicBezTo>
                <a:cubicBezTo>
                  <a:pt x="273" y="1869"/>
                  <a:pt x="279" y="1869"/>
                  <a:pt x="285" y="1868"/>
                </a:cubicBezTo>
                <a:cubicBezTo>
                  <a:pt x="287" y="1868"/>
                  <a:pt x="290" y="1867"/>
                  <a:pt x="292" y="1866"/>
                </a:cubicBezTo>
                <a:cubicBezTo>
                  <a:pt x="317" y="1860"/>
                  <a:pt x="339" y="1845"/>
                  <a:pt x="354" y="1825"/>
                </a:cubicBezTo>
                <a:cubicBezTo>
                  <a:pt x="365" y="1812"/>
                  <a:pt x="372" y="1796"/>
                  <a:pt x="374" y="1777"/>
                </a:cubicBezTo>
                <a:cubicBezTo>
                  <a:pt x="374" y="1772"/>
                  <a:pt x="375" y="1767"/>
                  <a:pt x="375" y="1762"/>
                </a:cubicBezTo>
                <a:cubicBezTo>
                  <a:pt x="375" y="1730"/>
                  <a:pt x="361" y="1701"/>
                  <a:pt x="339" y="1681"/>
                </a:cubicBezTo>
                <a:cubicBezTo>
                  <a:pt x="332" y="1674"/>
                  <a:pt x="324" y="1669"/>
                  <a:pt x="316" y="1665"/>
                </a:cubicBezTo>
                <a:cubicBezTo>
                  <a:pt x="301" y="1657"/>
                  <a:pt x="285" y="1653"/>
                  <a:pt x="267" y="1653"/>
                </a:cubicBezTo>
                <a:cubicBezTo>
                  <a:pt x="217" y="1653"/>
                  <a:pt x="174" y="1687"/>
                  <a:pt x="162" y="1734"/>
                </a:cubicBezTo>
                <a:cubicBezTo>
                  <a:pt x="157" y="1748"/>
                  <a:pt x="154" y="1762"/>
                  <a:pt x="153" y="1776"/>
                </a:cubicBezTo>
                <a:cubicBezTo>
                  <a:pt x="151" y="1800"/>
                  <a:pt x="156" y="1824"/>
                  <a:pt x="167" y="1845"/>
                </a:cubicBezTo>
                <a:cubicBezTo>
                  <a:pt x="179" y="1867"/>
                  <a:pt x="198" y="1894"/>
                  <a:pt x="218" y="1908"/>
                </a:cubicBezTo>
                <a:cubicBezTo>
                  <a:pt x="241" y="1924"/>
                  <a:pt x="267" y="1936"/>
                  <a:pt x="294" y="1943"/>
                </a:cubicBezTo>
                <a:cubicBezTo>
                  <a:pt x="364" y="1962"/>
                  <a:pt x="453" y="1943"/>
                  <a:pt x="504" y="1889"/>
                </a:cubicBezTo>
                <a:cubicBezTo>
                  <a:pt x="574" y="1816"/>
                  <a:pt x="559" y="1712"/>
                  <a:pt x="535" y="1605"/>
                </a:cubicBezTo>
                <a:cubicBezTo>
                  <a:pt x="530" y="1581"/>
                  <a:pt x="508" y="1477"/>
                  <a:pt x="508" y="1473"/>
                </a:cubicBezTo>
                <a:cubicBezTo>
                  <a:pt x="558" y="1450"/>
                  <a:pt x="601" y="1419"/>
                  <a:pt x="632" y="1377"/>
                </a:cubicBezTo>
                <a:cubicBezTo>
                  <a:pt x="728" y="1250"/>
                  <a:pt x="686" y="1113"/>
                  <a:pt x="643" y="1050"/>
                </a:cubicBezTo>
                <a:close/>
                <a:moveTo>
                  <a:pt x="326" y="347"/>
                </a:moveTo>
                <a:cubicBezTo>
                  <a:pt x="330" y="330"/>
                  <a:pt x="334" y="314"/>
                  <a:pt x="340" y="298"/>
                </a:cubicBezTo>
                <a:cubicBezTo>
                  <a:pt x="349" y="273"/>
                  <a:pt x="361" y="248"/>
                  <a:pt x="374" y="225"/>
                </a:cubicBezTo>
                <a:cubicBezTo>
                  <a:pt x="392" y="195"/>
                  <a:pt x="416" y="178"/>
                  <a:pt x="445" y="174"/>
                </a:cubicBezTo>
                <a:cubicBezTo>
                  <a:pt x="466" y="174"/>
                  <a:pt x="482" y="182"/>
                  <a:pt x="492" y="196"/>
                </a:cubicBezTo>
                <a:cubicBezTo>
                  <a:pt x="516" y="230"/>
                  <a:pt x="510" y="278"/>
                  <a:pt x="501" y="316"/>
                </a:cubicBezTo>
                <a:cubicBezTo>
                  <a:pt x="487" y="376"/>
                  <a:pt x="460" y="434"/>
                  <a:pt x="420" y="482"/>
                </a:cubicBezTo>
                <a:cubicBezTo>
                  <a:pt x="366" y="548"/>
                  <a:pt x="335" y="574"/>
                  <a:pt x="333" y="576"/>
                </a:cubicBezTo>
                <a:cubicBezTo>
                  <a:pt x="331" y="569"/>
                  <a:pt x="318" y="523"/>
                  <a:pt x="316" y="490"/>
                </a:cubicBezTo>
                <a:cubicBezTo>
                  <a:pt x="312" y="442"/>
                  <a:pt x="315" y="394"/>
                  <a:pt x="326" y="347"/>
                </a:cubicBezTo>
                <a:close/>
                <a:moveTo>
                  <a:pt x="429" y="1461"/>
                </a:moveTo>
                <a:cubicBezTo>
                  <a:pt x="406" y="1465"/>
                  <a:pt x="383" y="1466"/>
                  <a:pt x="360" y="1465"/>
                </a:cubicBezTo>
                <a:cubicBezTo>
                  <a:pt x="329" y="1464"/>
                  <a:pt x="298" y="1456"/>
                  <a:pt x="269" y="1446"/>
                </a:cubicBezTo>
                <a:cubicBezTo>
                  <a:pt x="240" y="1436"/>
                  <a:pt x="212" y="1420"/>
                  <a:pt x="188" y="1402"/>
                </a:cubicBezTo>
                <a:cubicBezTo>
                  <a:pt x="137" y="1364"/>
                  <a:pt x="98" y="1306"/>
                  <a:pt x="87" y="1244"/>
                </a:cubicBezTo>
                <a:cubicBezTo>
                  <a:pt x="76" y="1182"/>
                  <a:pt x="86" y="1118"/>
                  <a:pt x="110" y="1060"/>
                </a:cubicBezTo>
                <a:cubicBezTo>
                  <a:pt x="140" y="986"/>
                  <a:pt x="190" y="921"/>
                  <a:pt x="246" y="865"/>
                </a:cubicBezTo>
                <a:cubicBezTo>
                  <a:pt x="263" y="849"/>
                  <a:pt x="281" y="834"/>
                  <a:pt x="298" y="818"/>
                </a:cubicBezTo>
                <a:cubicBezTo>
                  <a:pt x="304" y="811"/>
                  <a:pt x="310" y="806"/>
                  <a:pt x="317" y="800"/>
                </a:cubicBezTo>
                <a:cubicBezTo>
                  <a:pt x="323" y="795"/>
                  <a:pt x="329" y="790"/>
                  <a:pt x="335" y="783"/>
                </a:cubicBezTo>
                <a:cubicBezTo>
                  <a:pt x="342" y="816"/>
                  <a:pt x="371" y="952"/>
                  <a:pt x="369" y="953"/>
                </a:cubicBezTo>
                <a:cubicBezTo>
                  <a:pt x="329" y="968"/>
                  <a:pt x="293" y="995"/>
                  <a:pt x="262" y="1036"/>
                </a:cubicBezTo>
                <a:cubicBezTo>
                  <a:pt x="214" y="1098"/>
                  <a:pt x="199" y="1188"/>
                  <a:pt x="234" y="1260"/>
                </a:cubicBezTo>
                <a:cubicBezTo>
                  <a:pt x="244" y="1281"/>
                  <a:pt x="257" y="1303"/>
                  <a:pt x="273" y="1320"/>
                </a:cubicBezTo>
                <a:cubicBezTo>
                  <a:pt x="280" y="1328"/>
                  <a:pt x="287" y="1335"/>
                  <a:pt x="294" y="1341"/>
                </a:cubicBezTo>
                <a:cubicBezTo>
                  <a:pt x="308" y="1352"/>
                  <a:pt x="323" y="1360"/>
                  <a:pt x="340" y="1368"/>
                </a:cubicBezTo>
                <a:cubicBezTo>
                  <a:pt x="347" y="1371"/>
                  <a:pt x="355" y="1375"/>
                  <a:pt x="362" y="1375"/>
                </a:cubicBezTo>
                <a:cubicBezTo>
                  <a:pt x="368" y="1375"/>
                  <a:pt x="374" y="1370"/>
                  <a:pt x="374" y="1364"/>
                </a:cubicBezTo>
                <a:cubicBezTo>
                  <a:pt x="374" y="1358"/>
                  <a:pt x="368" y="1354"/>
                  <a:pt x="364" y="1352"/>
                </a:cubicBezTo>
                <a:cubicBezTo>
                  <a:pt x="341" y="1342"/>
                  <a:pt x="321" y="1326"/>
                  <a:pt x="303" y="1305"/>
                </a:cubicBezTo>
                <a:cubicBezTo>
                  <a:pt x="259" y="1253"/>
                  <a:pt x="274" y="1176"/>
                  <a:pt x="318" y="1129"/>
                </a:cubicBezTo>
                <a:cubicBezTo>
                  <a:pt x="341" y="1104"/>
                  <a:pt x="366" y="1087"/>
                  <a:pt x="394" y="1079"/>
                </a:cubicBezTo>
                <a:cubicBezTo>
                  <a:pt x="464" y="1453"/>
                  <a:pt x="464" y="1453"/>
                  <a:pt x="464" y="1453"/>
                </a:cubicBezTo>
                <a:cubicBezTo>
                  <a:pt x="450" y="1457"/>
                  <a:pt x="441" y="1459"/>
                  <a:pt x="429" y="1461"/>
                </a:cubicBezTo>
                <a:close/>
                <a:moveTo>
                  <a:pt x="607" y="1302"/>
                </a:moveTo>
                <a:cubicBezTo>
                  <a:pt x="602" y="1324"/>
                  <a:pt x="592" y="1347"/>
                  <a:pt x="580" y="1366"/>
                </a:cubicBezTo>
                <a:cubicBezTo>
                  <a:pt x="554" y="1408"/>
                  <a:pt x="502" y="1441"/>
                  <a:pt x="502" y="1441"/>
                </a:cubicBezTo>
                <a:cubicBezTo>
                  <a:pt x="428" y="1073"/>
                  <a:pt x="428" y="1073"/>
                  <a:pt x="428" y="1073"/>
                </a:cubicBezTo>
                <a:cubicBezTo>
                  <a:pt x="472" y="1073"/>
                  <a:pt x="510" y="1086"/>
                  <a:pt x="543" y="1111"/>
                </a:cubicBezTo>
                <a:cubicBezTo>
                  <a:pt x="598" y="1155"/>
                  <a:pt x="626" y="1234"/>
                  <a:pt x="607" y="1302"/>
                </a:cubicBezTo>
                <a:close/>
              </a:path>
            </a:pathLst>
          </a:custGeom>
          <a:gradFill>
            <a:gsLst>
              <a:gs pos="2000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1905000"/>
            <a:ext cx="7772399" cy="2743200"/>
          </a:xfrm>
        </p:spPr>
        <p:txBody>
          <a:bodyPr anchor="b">
            <a:normAutofit/>
          </a:bodyPr>
          <a:lstStyle>
            <a:lvl1pPr>
              <a:defRPr sz="5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599" y="5029200"/>
            <a:ext cx="7772400" cy="822960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1463038" y="4860758"/>
            <a:ext cx="7589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6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1" y="1904999"/>
            <a:ext cx="4297680" cy="4419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2720" y="1904999"/>
            <a:ext cx="4297680" cy="4419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5E9A-42F9-486F-9660-92EBA8EB8FE1}" type="datetime1">
              <a:rPr lang="en-US" smtClean="0"/>
              <a:t>13-Aug-15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3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2800952"/>
            <a:ext cx="4416552" cy="3523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3848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3848" y="2800952"/>
            <a:ext cx="4416552" cy="3523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2E85-1C3E-47BF-9080-3288461E28F3}" type="datetime1">
              <a:rPr lang="en-US" smtClean="0"/>
              <a:t>13-Aug-15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36C9-2413-4908-B4FF-B601868ED00B}" type="datetime1">
              <a:rPr lang="en-US" smtClean="0"/>
              <a:t>13-Aug-15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4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10925-201A-4743-8853-90813EDB94FD}" type="datetime1">
              <a:rPr lang="en-US" smtClean="0"/>
              <a:t>13-Aug-15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2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0501" y="1905000"/>
            <a:ext cx="6217920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27817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BC20-88B9-463E-BD09-C473B6CD8F2E}" type="datetime1">
              <a:rPr lang="en-US" smtClean="0"/>
              <a:t>13-Aug-15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3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77000" y="1597795"/>
            <a:ext cx="5715000" cy="5260206"/>
          </a:xfrm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46482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185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0" i="0" u="non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904998"/>
            <a:ext cx="9448800" cy="441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36691" y="6516130"/>
            <a:ext cx="13716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5499-8E1A-487C-B00A-20F31C550463}" type="datetime1">
              <a:rPr lang="en-US" smtClean="0"/>
              <a:t>13-Aug-15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600" y="6516130"/>
            <a:ext cx="6767382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6000" y="6516130"/>
            <a:ext cx="9144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98120"/>
            <a:ext cx="9448800" cy="10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89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982789" y="1985555"/>
            <a:ext cx="5682343" cy="27954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漢字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609114" y="4930140"/>
            <a:ext cx="2674992" cy="60762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LESSON</a:t>
            </a:r>
            <a:r>
              <a:rPr lang="en-US" altLang="ja-JP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altLang="ja-JP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14</a:t>
            </a:r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08" y="49181"/>
            <a:ext cx="3823012" cy="8547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3725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160444" y="1417203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関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353256" y="6304652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(QUAN)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 rot="20967058">
            <a:off x="-67358" y="1315957"/>
            <a:ext cx="1195284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かん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3" name="Frame 42"/>
          <p:cNvSpPr/>
          <p:nvPr/>
        </p:nvSpPr>
        <p:spPr>
          <a:xfrm>
            <a:off x="7269753" y="1417203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祝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8462565" y="6304652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(CHÚC)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 rot="413324">
            <a:off x="10451701" y="1247926"/>
            <a:ext cx="1749730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しゅく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6" name="Rounded Rectangle 45"/>
          <p:cNvSpPr/>
          <p:nvPr/>
        </p:nvSpPr>
        <p:spPr>
          <a:xfrm rot="480027">
            <a:off x="10161661" y="6007693"/>
            <a:ext cx="2119929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いわ・う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87341">
            <a:off x="1777992" y="659130"/>
            <a:ext cx="4019550" cy="15161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ounded Rectangle 8"/>
          <p:cNvSpPr/>
          <p:nvPr/>
        </p:nvSpPr>
        <p:spPr>
          <a:xfrm>
            <a:off x="5208386" y="1806856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solidFill>
                  <a:schemeClr val="bg1"/>
                </a:solidFill>
                <a:latin typeface="NtMotoyaKyotai" panose="02020300000000000000" pitchFamily="18" charset="-128"/>
                <a:ea typeface="NtMotoyaKyotai" panose="02020300000000000000" pitchFamily="18" charset="-128"/>
              </a:rPr>
              <a:t>関心</a:t>
            </a:r>
            <a:endParaRPr lang="en-US" sz="6000" dirty="0">
              <a:solidFill>
                <a:schemeClr val="bg1"/>
              </a:solidFill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208386" y="2713114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solidFill>
                  <a:schemeClr val="bg1"/>
                </a:solidFill>
                <a:latin typeface="NtMotoyaKyotai" panose="02020300000000000000" pitchFamily="18" charset="-128"/>
                <a:ea typeface="NtMotoyaKyotai" panose="02020300000000000000" pitchFamily="18" charset="-128"/>
              </a:rPr>
              <a:t>関東</a:t>
            </a:r>
            <a:endParaRPr lang="en-US" sz="6000" dirty="0">
              <a:solidFill>
                <a:schemeClr val="bg1"/>
              </a:solidFill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221217" y="3619372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solidFill>
                  <a:schemeClr val="bg1"/>
                </a:solidFill>
                <a:latin typeface="NtMotoyaKyotai" panose="02020300000000000000" pitchFamily="18" charset="-128"/>
                <a:ea typeface="NtMotoyaKyotai" panose="02020300000000000000" pitchFamily="18" charset="-128"/>
              </a:rPr>
              <a:t>関西</a:t>
            </a:r>
            <a:endParaRPr lang="en-US" sz="6000" dirty="0">
              <a:solidFill>
                <a:schemeClr val="bg1"/>
              </a:solidFill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221217" y="4525630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solidFill>
                  <a:schemeClr val="bg1"/>
                </a:solidFill>
                <a:latin typeface="NtMotoyaKyotai" panose="02020300000000000000" pitchFamily="18" charset="-128"/>
                <a:ea typeface="NtMotoyaKyotai" panose="02020300000000000000" pitchFamily="18" charset="-128"/>
              </a:rPr>
              <a:t>税関</a:t>
            </a:r>
            <a:endParaRPr lang="en-US" sz="6000" dirty="0">
              <a:solidFill>
                <a:schemeClr val="bg1"/>
              </a:solidFill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253632" y="5576888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solidFill>
                  <a:schemeClr val="bg1"/>
                </a:solidFill>
                <a:latin typeface="NtMotoyaKyotai" panose="02020300000000000000" pitchFamily="18" charset="-128"/>
                <a:ea typeface="NtMotoyaKyotai" panose="02020300000000000000" pitchFamily="18" charset="-128"/>
              </a:rPr>
              <a:t>祝日</a:t>
            </a:r>
            <a:endParaRPr lang="en-US" sz="6000" dirty="0">
              <a:solidFill>
                <a:schemeClr val="bg1"/>
              </a:solidFill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502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43" grpId="0" animBg="1"/>
      <p:bldP spid="44" grpId="0" animBg="1"/>
      <p:bldP spid="45" grpId="0" animBg="1"/>
      <p:bldP spid="46" grpId="0" animBg="1"/>
      <p:bldP spid="9" grpId="0" animBg="1"/>
      <p:bldP spid="10" grpId="0" animBg="1"/>
      <p:bldP spid="13" grpId="0" animBg="1"/>
      <p:bldP spid="14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49400" y="2336800"/>
            <a:ext cx="7480300" cy="22987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dirty="0" smtClean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ありがとうございます！</a:t>
            </a:r>
            <a:endParaRPr lang="en-US" sz="4800" dirty="0"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9751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ame 14"/>
          <p:cNvSpPr/>
          <p:nvPr/>
        </p:nvSpPr>
        <p:spPr>
          <a:xfrm>
            <a:off x="5321300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都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60240" y="6356756"/>
            <a:ext cx="2703714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(ĐÔ)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 rot="345610">
            <a:off x="9091005" y="1318262"/>
            <a:ext cx="1402428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と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 rot="21140809">
            <a:off x="9580993" y="5967803"/>
            <a:ext cx="1915623" cy="76605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みやこ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674335" y="192963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721848" y="177617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祭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730835" y="201563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青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685900" y="179210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北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694887" y="201563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西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703874" y="201563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正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62770" y="201563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都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712861" y="193759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9748809" y="172520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白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0757796" y="196466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赤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739822" y="18866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黒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34046">
            <a:off x="312891" y="1553206"/>
            <a:ext cx="4746017" cy="17701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0" name="Rounded Rectangle 29"/>
          <p:cNvSpPr/>
          <p:nvPr/>
        </p:nvSpPr>
        <p:spPr>
          <a:xfrm>
            <a:off x="1011192" y="3504133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solidFill>
                  <a:schemeClr val="bg1"/>
                </a:solidFill>
                <a:latin typeface="NtMotoyaKyotai" panose="02020300000000000000" pitchFamily="18" charset="-128"/>
                <a:ea typeface="NtMotoyaKyotai" panose="02020300000000000000" pitchFamily="18" charset="-128"/>
              </a:rPr>
              <a:t>都市</a:t>
            </a:r>
            <a:endParaRPr lang="en-US" sz="6000" dirty="0">
              <a:solidFill>
                <a:schemeClr val="bg1"/>
              </a:solidFill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011192" y="4412477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solidFill>
                  <a:schemeClr val="bg1"/>
                </a:solidFill>
                <a:latin typeface="NtMotoyaKyotai" panose="02020300000000000000" pitchFamily="18" charset="-128"/>
                <a:ea typeface="NtMotoyaKyotai" panose="02020300000000000000" pitchFamily="18" charset="-128"/>
              </a:rPr>
              <a:t>都会</a:t>
            </a:r>
            <a:endParaRPr lang="en-US" sz="6000" dirty="0">
              <a:solidFill>
                <a:schemeClr val="bg1"/>
              </a:solidFill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011192" y="5320821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solidFill>
                  <a:schemeClr val="bg1"/>
                </a:solidFill>
                <a:latin typeface="NtMotoyaKyotai" panose="02020300000000000000" pitchFamily="18" charset="-128"/>
                <a:ea typeface="NtMotoyaKyotai" panose="02020300000000000000" pitchFamily="18" charset="-128"/>
              </a:rPr>
              <a:t>都民</a:t>
            </a:r>
            <a:endParaRPr lang="en-US" sz="6000" dirty="0">
              <a:solidFill>
                <a:schemeClr val="bg1"/>
              </a:solidFill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023408" y="3504133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>
                <a:solidFill>
                  <a:schemeClr val="bg1"/>
                </a:solidFill>
                <a:latin typeface="NtMotoyaKyotai" panose="02020300000000000000" pitchFamily="18" charset="-128"/>
                <a:ea typeface="NtMotoyaKyotai" panose="02020300000000000000" pitchFamily="18" charset="-128"/>
              </a:rPr>
              <a:t>首都</a:t>
            </a:r>
            <a:endParaRPr lang="en-US" sz="6000" dirty="0">
              <a:solidFill>
                <a:schemeClr val="bg1"/>
              </a:solidFill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023408" y="4412477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solidFill>
                  <a:schemeClr val="bg1"/>
                </a:solidFill>
                <a:latin typeface="NtMotoyaKyotai" panose="02020300000000000000" pitchFamily="18" charset="-128"/>
                <a:ea typeface="NtMotoyaKyotai" panose="02020300000000000000" pitchFamily="18" charset="-128"/>
              </a:rPr>
              <a:t>京都</a:t>
            </a:r>
            <a:endParaRPr lang="en-US" sz="6000" dirty="0">
              <a:solidFill>
                <a:schemeClr val="bg1"/>
              </a:solidFill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023408" y="5320821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>
                <a:solidFill>
                  <a:srgbClr val="FF0000"/>
                </a:solidFill>
                <a:latin typeface="NtMotoyaKyotai" panose="02020300000000000000" pitchFamily="18" charset="-128"/>
                <a:ea typeface="NtMotoyaKyotai" panose="02020300000000000000" pitchFamily="18" charset="-128"/>
              </a:rPr>
              <a:t>都合</a:t>
            </a:r>
            <a:endParaRPr lang="en-US" sz="6000" dirty="0">
              <a:solidFill>
                <a:srgbClr val="FF0000"/>
              </a:solidFill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362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ame 14"/>
          <p:cNvSpPr/>
          <p:nvPr/>
        </p:nvSpPr>
        <p:spPr>
          <a:xfrm>
            <a:off x="5321300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県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60240" y="6356756"/>
            <a:ext cx="2703714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ja-JP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HUYỆN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 rot="345610">
            <a:off x="9091005" y="1318262"/>
            <a:ext cx="1402428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けん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674335" y="192963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721848" y="177617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祭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730835" y="201563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青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685900" y="179210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北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694887" y="201563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西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703874" y="201563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正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62770" y="201563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都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712861" y="193759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9748809" y="172520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白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0757796" y="196466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赤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739822" y="18866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黒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011192" y="3504133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solidFill>
                  <a:schemeClr val="bg1"/>
                </a:solidFill>
                <a:latin typeface="NtMotoyaKyotai" panose="02020300000000000000" pitchFamily="18" charset="-128"/>
                <a:ea typeface="NtMotoyaKyotai" panose="02020300000000000000" pitchFamily="18" charset="-128"/>
              </a:rPr>
              <a:t>県民</a:t>
            </a:r>
            <a:endParaRPr lang="en-US" sz="6000" dirty="0">
              <a:solidFill>
                <a:schemeClr val="bg1"/>
              </a:solidFill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01978">
            <a:off x="517486" y="1425677"/>
            <a:ext cx="4545476" cy="17560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0" name="Rounded Rectangle 29"/>
          <p:cNvSpPr/>
          <p:nvPr/>
        </p:nvSpPr>
        <p:spPr>
          <a:xfrm>
            <a:off x="1011192" y="4376144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solidFill>
                  <a:schemeClr val="bg1"/>
                </a:solidFill>
                <a:latin typeface="NtMotoyaKyotai" panose="02020300000000000000" pitchFamily="18" charset="-128"/>
                <a:ea typeface="NtMotoyaKyotai" panose="02020300000000000000" pitchFamily="18" charset="-128"/>
              </a:rPr>
              <a:t>県立</a:t>
            </a:r>
            <a:endParaRPr lang="en-US" sz="6000" dirty="0">
              <a:solidFill>
                <a:schemeClr val="bg1"/>
              </a:solidFill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011192" y="5248155"/>
            <a:ext cx="2551614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solidFill>
                  <a:schemeClr val="bg1"/>
                </a:solidFill>
                <a:latin typeface="NtMotoyaKyotai" panose="02020300000000000000" pitchFamily="18" charset="-128"/>
                <a:ea typeface="NtMotoyaKyotai" panose="02020300000000000000" pitchFamily="18" charset="-128"/>
              </a:rPr>
              <a:t>県知事</a:t>
            </a:r>
            <a:endParaRPr lang="en-US" sz="6000" dirty="0">
              <a:solidFill>
                <a:schemeClr val="bg1"/>
              </a:solidFill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011192" y="6078351"/>
            <a:ext cx="3227748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solidFill>
                  <a:schemeClr val="bg1"/>
                </a:solidFill>
                <a:latin typeface="NtMotoyaKyotai" panose="02020300000000000000" pitchFamily="18" charset="-128"/>
                <a:ea typeface="NtMotoyaKyotai" panose="02020300000000000000" pitchFamily="18" charset="-128"/>
              </a:rPr>
              <a:t>都道府県</a:t>
            </a:r>
            <a:endParaRPr lang="en-US" sz="6000" dirty="0">
              <a:solidFill>
                <a:schemeClr val="bg1"/>
              </a:solidFill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712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30" grpId="0" animBg="1"/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160444" y="1417203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北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353256" y="6304652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(BẮC)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 rot="20967058">
            <a:off x="-67358" y="1315957"/>
            <a:ext cx="1195284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ほく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14093" y="5947629"/>
            <a:ext cx="1485514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きた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674335" y="192963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721848" y="177617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祭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730835" y="201563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青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685900" y="179210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北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694887" y="201563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西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703874" y="201563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正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62770" y="201563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都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712861" y="193759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9748809" y="172520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白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0757796" y="196466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赤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8739822" y="18866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黒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3" name="Frame 42"/>
          <p:cNvSpPr/>
          <p:nvPr/>
        </p:nvSpPr>
        <p:spPr>
          <a:xfrm>
            <a:off x="7269753" y="1417203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西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8462565" y="6304652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(TÂY)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 rot="413324">
            <a:off x="11004145" y="1281176"/>
            <a:ext cx="1195284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せい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6" name="Rounded Rectangle 45"/>
          <p:cNvSpPr/>
          <p:nvPr/>
        </p:nvSpPr>
        <p:spPr>
          <a:xfrm rot="480027">
            <a:off x="10792989" y="6051842"/>
            <a:ext cx="1485514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にし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122365" y="1522517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solidFill>
                  <a:schemeClr val="bg1"/>
                </a:solidFill>
                <a:latin typeface="NtMotoyaKyotai" panose="02020300000000000000" pitchFamily="18" charset="-128"/>
                <a:ea typeface="NtMotoyaKyotai" panose="02020300000000000000" pitchFamily="18" charset="-128"/>
              </a:rPr>
              <a:t>北部</a:t>
            </a:r>
            <a:endParaRPr lang="en-US" sz="6000" dirty="0">
              <a:solidFill>
                <a:schemeClr val="bg1"/>
              </a:solidFill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791">
            <a:off x="1382149" y="558494"/>
            <a:ext cx="3928245" cy="14866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98940">
            <a:off x="6532099" y="345139"/>
            <a:ext cx="4009818" cy="15162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4" name="Rounded Rectangle 23"/>
          <p:cNvSpPr/>
          <p:nvPr/>
        </p:nvSpPr>
        <p:spPr>
          <a:xfrm>
            <a:off x="5122365" y="2389963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solidFill>
                  <a:schemeClr val="bg1"/>
                </a:solidFill>
                <a:latin typeface="NtMotoyaKyotai" panose="02020300000000000000" pitchFamily="18" charset="-128"/>
                <a:ea typeface="NtMotoyaKyotai" panose="02020300000000000000" pitchFamily="18" charset="-128"/>
              </a:rPr>
              <a:t>東北</a:t>
            </a:r>
            <a:endParaRPr lang="en-US" sz="6000" dirty="0">
              <a:solidFill>
                <a:schemeClr val="bg1"/>
              </a:solidFill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610700" y="3265872"/>
            <a:ext cx="2842286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>
                <a:solidFill>
                  <a:schemeClr val="bg1"/>
                </a:solidFill>
                <a:latin typeface="NtMotoyaKyotai" panose="02020300000000000000" pitchFamily="18" charset="-128"/>
                <a:ea typeface="NtMotoyaKyotai" panose="02020300000000000000" pitchFamily="18" charset="-128"/>
              </a:rPr>
              <a:t>大西洋</a:t>
            </a:r>
            <a:endParaRPr lang="en-US" sz="6000" dirty="0">
              <a:solidFill>
                <a:schemeClr val="bg1"/>
              </a:solidFill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197567" y="4185835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>
                <a:solidFill>
                  <a:schemeClr val="bg1"/>
                </a:solidFill>
                <a:latin typeface="NtMotoyaKyotai" panose="02020300000000000000" pitchFamily="18" charset="-128"/>
                <a:ea typeface="NtMotoyaKyotai" panose="02020300000000000000" pitchFamily="18" charset="-128"/>
              </a:rPr>
              <a:t>西北</a:t>
            </a:r>
            <a:endParaRPr lang="en-US" sz="6000" dirty="0">
              <a:solidFill>
                <a:schemeClr val="bg1"/>
              </a:solidFill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235192" y="5115821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>
                <a:solidFill>
                  <a:srgbClr val="FF0000"/>
                </a:solidFill>
                <a:latin typeface="NtMotoyaKyotai" panose="02020300000000000000" pitchFamily="18" charset="-128"/>
                <a:ea typeface="NtMotoyaKyotai" panose="02020300000000000000" pitchFamily="18" charset="-128"/>
              </a:rPr>
              <a:t>東西</a:t>
            </a:r>
            <a:endParaRPr lang="en-US" sz="6000" dirty="0">
              <a:solidFill>
                <a:srgbClr val="FF0000"/>
              </a:solidFill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330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  <p:bldP spid="43" grpId="0" animBg="1"/>
      <p:bldP spid="44" grpId="0" animBg="1"/>
      <p:bldP spid="45" grpId="0" animBg="1"/>
      <p:bldP spid="46" grpId="0" animBg="1"/>
      <p:bldP spid="22" grpId="0" animBg="1"/>
      <p:bldP spid="24" grpId="0" animBg="1"/>
      <p:bldP spid="25" grpId="0" animBg="1"/>
      <p:bldP spid="26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468449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FFFF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正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868646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(CHÍNH)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325208">
            <a:off x="3116120" y="1399802"/>
            <a:ext cx="3348880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せい／しょう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 rot="21140809">
            <a:off x="4450205" y="6071671"/>
            <a:ext cx="2532840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ただ・しい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674335" y="192963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721848" y="177617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祭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730835" y="201563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青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685900" y="179210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北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694887" y="201563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西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703874" y="201563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正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62770" y="201563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都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712861" y="193759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9748809" y="172520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白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0757796" y="196466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赤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8739822" y="18866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黒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228605" y="3824228"/>
            <a:ext cx="2379136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solidFill>
                  <a:schemeClr val="bg1"/>
                </a:solidFill>
                <a:latin typeface="NtMotoyaKyotai" panose="02020300000000000000" pitchFamily="18" charset="-128"/>
                <a:ea typeface="NtMotoyaKyotai" panose="02020300000000000000" pitchFamily="18" charset="-128"/>
              </a:rPr>
              <a:t>お</a:t>
            </a:r>
            <a:r>
              <a:rPr lang="ja-JP" altLang="en-US" sz="6000" dirty="0">
                <a:solidFill>
                  <a:schemeClr val="bg1"/>
                </a:solidFill>
                <a:latin typeface="NtMotoyaKyotai" panose="02020300000000000000" pitchFamily="18" charset="-128"/>
                <a:ea typeface="NtMotoyaKyotai" panose="02020300000000000000" pitchFamily="18" charset="-128"/>
              </a:rPr>
              <a:t>正月</a:t>
            </a:r>
            <a:endParaRPr lang="en-US" sz="6000" dirty="0">
              <a:solidFill>
                <a:schemeClr val="bg1"/>
              </a:solidFill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42489">
            <a:off x="6589767" y="1597847"/>
            <a:ext cx="4846125" cy="18718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8760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468449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FFFF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花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868646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(HOA)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325208">
            <a:off x="4425556" y="1424983"/>
            <a:ext cx="126081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か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 rot="21140809">
            <a:off x="4454629" y="6137826"/>
            <a:ext cx="1539335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はな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674335" y="192963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721848" y="177617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祭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730835" y="201563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青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685900" y="179210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北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694887" y="201563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西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703874" y="201563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正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62770" y="201563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都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712861" y="193759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9748809" y="172520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白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0757796" y="196466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赤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8739822" y="18866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黒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225089" y="3275682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solidFill>
                  <a:srgbClr val="FF0000"/>
                </a:solidFill>
                <a:latin typeface="NtMotoyaKyotai" panose="02020300000000000000" pitchFamily="18" charset="-128"/>
                <a:ea typeface="NtMotoyaKyotai" panose="02020300000000000000" pitchFamily="18" charset="-128"/>
              </a:rPr>
              <a:t>花見</a:t>
            </a:r>
            <a:endParaRPr lang="en-US" sz="6000" dirty="0">
              <a:solidFill>
                <a:srgbClr val="FF0000"/>
              </a:solidFill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38338">
            <a:off x="6262627" y="1413926"/>
            <a:ext cx="4495169" cy="16890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Rounded Rectangle 18"/>
          <p:cNvSpPr/>
          <p:nvPr/>
        </p:nvSpPr>
        <p:spPr>
          <a:xfrm>
            <a:off x="6225089" y="4141637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solidFill>
                  <a:srgbClr val="FF0000"/>
                </a:solidFill>
                <a:latin typeface="NtMotoyaKyotai" panose="02020300000000000000" pitchFamily="18" charset="-128"/>
                <a:ea typeface="NtMotoyaKyotai" panose="02020300000000000000" pitchFamily="18" charset="-128"/>
              </a:rPr>
              <a:t>花火</a:t>
            </a:r>
            <a:endParaRPr lang="en-US" sz="6000" dirty="0">
              <a:solidFill>
                <a:srgbClr val="FF0000"/>
              </a:solidFill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225089" y="5007592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solidFill>
                  <a:srgbClr val="FF0000"/>
                </a:solidFill>
                <a:latin typeface="NtMotoyaKyotai" panose="02020300000000000000" pitchFamily="18" charset="-128"/>
                <a:ea typeface="NtMotoyaKyotai" panose="02020300000000000000" pitchFamily="18" charset="-128"/>
              </a:rPr>
              <a:t>花屋</a:t>
            </a:r>
            <a:endParaRPr lang="en-US" sz="6000" dirty="0">
              <a:solidFill>
                <a:srgbClr val="FF0000"/>
              </a:solidFill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8241614" y="3275682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solidFill>
                  <a:schemeClr val="bg1"/>
                </a:solidFill>
                <a:latin typeface="NtMotoyaKyotai" panose="02020300000000000000" pitchFamily="18" charset="-128"/>
                <a:ea typeface="NtMotoyaKyotai" panose="02020300000000000000" pitchFamily="18" charset="-128"/>
              </a:rPr>
              <a:t>国花</a:t>
            </a:r>
            <a:endParaRPr lang="en-US" sz="6000" dirty="0">
              <a:solidFill>
                <a:schemeClr val="bg1"/>
              </a:solidFill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241614" y="4141637"/>
            <a:ext cx="251618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solidFill>
                  <a:srgbClr val="FF0000"/>
                </a:solidFill>
                <a:latin typeface="NtMotoyaKyotai" panose="02020300000000000000" pitchFamily="18" charset="-128"/>
                <a:ea typeface="NtMotoyaKyotai" panose="02020300000000000000" pitchFamily="18" charset="-128"/>
              </a:rPr>
              <a:t>生け花</a:t>
            </a:r>
            <a:endParaRPr lang="en-US" sz="6000" dirty="0">
              <a:solidFill>
                <a:srgbClr val="FF0000"/>
              </a:solidFill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9644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7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468449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FFFF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祭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868646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(TẾ)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325208">
            <a:off x="4425556" y="1424983"/>
            <a:ext cx="126081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さい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 rot="21140809">
            <a:off x="4451655" y="6093366"/>
            <a:ext cx="2207028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まつ・り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674335" y="192963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721848" y="177617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祭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730835" y="201563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青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685900" y="179210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北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694887" y="201563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西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703874" y="201563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正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62770" y="201563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都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712861" y="193759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9748809" y="172520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白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0757796" y="196466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赤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8739822" y="18866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黒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912670" y="3225574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solidFill>
                  <a:schemeClr val="bg1"/>
                </a:solidFill>
                <a:latin typeface="NtMotoyaKyotai" panose="02020300000000000000" pitchFamily="18" charset="-128"/>
                <a:ea typeface="NtMotoyaKyotai" panose="02020300000000000000" pitchFamily="18" charset="-128"/>
              </a:rPr>
              <a:t>祭日</a:t>
            </a:r>
            <a:endParaRPr lang="en-US" sz="6000" dirty="0">
              <a:solidFill>
                <a:schemeClr val="bg1"/>
              </a:solidFill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2110">
            <a:off x="6364466" y="1254828"/>
            <a:ext cx="4729615" cy="18580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Rounded Rectangle 18"/>
          <p:cNvSpPr/>
          <p:nvPr/>
        </p:nvSpPr>
        <p:spPr>
          <a:xfrm>
            <a:off x="5912670" y="4091529"/>
            <a:ext cx="257732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solidFill>
                  <a:schemeClr val="bg1"/>
                </a:solidFill>
                <a:latin typeface="NtMotoyaKyotai" panose="02020300000000000000" pitchFamily="18" charset="-128"/>
                <a:ea typeface="NtMotoyaKyotai" panose="02020300000000000000" pitchFamily="18" charset="-128"/>
              </a:rPr>
              <a:t>学園祭</a:t>
            </a:r>
            <a:endParaRPr lang="en-US" sz="6000" dirty="0">
              <a:solidFill>
                <a:schemeClr val="bg1"/>
              </a:solidFill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409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7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160444" y="1417203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青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353256" y="6304652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(THANH)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 rot="20967058">
            <a:off x="-67358" y="1315957"/>
            <a:ext cx="1195284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せい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14093" y="5947629"/>
            <a:ext cx="1485514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あお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674335" y="192963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721848" y="177617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祭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730835" y="201563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青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685900" y="179210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北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694887" y="201563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西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703874" y="201563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正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62770" y="201563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都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712861" y="193759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9748809" y="172520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白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0757796" y="196466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赤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8739822" y="18866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黒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3" name="Frame 42"/>
          <p:cNvSpPr/>
          <p:nvPr/>
        </p:nvSpPr>
        <p:spPr>
          <a:xfrm>
            <a:off x="7269753" y="1417203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赤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8462565" y="6304652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(XÍCH)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 rot="413324">
            <a:off x="11004145" y="1281176"/>
            <a:ext cx="1195284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せき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6" name="Rounded Rectangle 45"/>
          <p:cNvSpPr/>
          <p:nvPr/>
        </p:nvSpPr>
        <p:spPr>
          <a:xfrm rot="480027">
            <a:off x="10792989" y="6051842"/>
            <a:ext cx="1485514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あか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2824">
            <a:off x="1478986" y="411185"/>
            <a:ext cx="4379673" cy="16981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96588">
            <a:off x="6319894" y="396420"/>
            <a:ext cx="4081155" cy="15581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2" name="Rounded Rectangle 21"/>
          <p:cNvSpPr/>
          <p:nvPr/>
        </p:nvSpPr>
        <p:spPr>
          <a:xfrm>
            <a:off x="5228371" y="1731755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solidFill>
                  <a:schemeClr val="bg1"/>
                </a:solidFill>
                <a:latin typeface="NtMotoyaKyotai" panose="02020300000000000000" pitchFamily="18" charset="-128"/>
                <a:ea typeface="NtMotoyaKyotai" panose="02020300000000000000" pitchFamily="18" charset="-128"/>
              </a:rPr>
              <a:t>青年</a:t>
            </a:r>
            <a:endParaRPr lang="en-US" sz="6000" dirty="0">
              <a:solidFill>
                <a:schemeClr val="bg1"/>
              </a:solidFill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241975" y="4345726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solidFill>
                  <a:schemeClr val="bg1"/>
                </a:solidFill>
                <a:latin typeface="NtMotoyaKyotai" panose="02020300000000000000" pitchFamily="18" charset="-128"/>
                <a:ea typeface="NtMotoyaKyotai" panose="02020300000000000000" pitchFamily="18" charset="-128"/>
              </a:rPr>
              <a:t>赤道</a:t>
            </a:r>
            <a:endParaRPr lang="en-US" sz="6000" dirty="0">
              <a:solidFill>
                <a:schemeClr val="bg1"/>
              </a:solidFill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241975" y="2567626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solidFill>
                  <a:schemeClr val="bg1"/>
                </a:solidFill>
                <a:latin typeface="NtMotoyaKyotai" panose="02020300000000000000" pitchFamily="18" charset="-128"/>
                <a:ea typeface="NtMotoyaKyotai" panose="02020300000000000000" pitchFamily="18" charset="-128"/>
              </a:rPr>
              <a:t>青春</a:t>
            </a:r>
            <a:endParaRPr lang="en-US" sz="6000" dirty="0">
              <a:solidFill>
                <a:schemeClr val="bg1"/>
              </a:solidFill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241975" y="3403497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solidFill>
                  <a:srgbClr val="FF0000"/>
                </a:solidFill>
                <a:latin typeface="NtMotoyaKyotai" panose="02020300000000000000" pitchFamily="18" charset="-128"/>
                <a:ea typeface="NtMotoyaKyotai" panose="02020300000000000000" pitchFamily="18" charset="-128"/>
              </a:rPr>
              <a:t>青空</a:t>
            </a:r>
            <a:endParaRPr lang="en-US" sz="6000" dirty="0">
              <a:solidFill>
                <a:srgbClr val="FF0000"/>
              </a:solidFill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81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  <p:bldP spid="43" grpId="0" animBg="1"/>
      <p:bldP spid="44" grpId="0" animBg="1"/>
      <p:bldP spid="45" grpId="0" animBg="1"/>
      <p:bldP spid="46" grpId="0" animBg="1"/>
      <p:bldP spid="22" grpId="0" animBg="1"/>
      <p:bldP spid="24" grpId="0" animBg="1"/>
      <p:bldP spid="26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160444" y="1417203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黒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353256" y="6304652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(HẮC)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 rot="20967058">
            <a:off x="-67358" y="1315957"/>
            <a:ext cx="1195284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こく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14093" y="5947629"/>
            <a:ext cx="1485514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くろ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674335" y="192963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721848" y="177617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祭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730835" y="201563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青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685900" y="179210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北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694887" y="201563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西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703874" y="201563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正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62770" y="201563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都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712861" y="193759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9748809" y="172520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白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0757796" y="196466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赤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8739822" y="18866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黒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3" name="Frame 42"/>
          <p:cNvSpPr/>
          <p:nvPr/>
        </p:nvSpPr>
        <p:spPr>
          <a:xfrm>
            <a:off x="7269753" y="1417203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白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8462565" y="6304652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(BẠCH)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 rot="413324">
            <a:off x="11004145" y="1281176"/>
            <a:ext cx="1195284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はく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6" name="Rounded Rectangle 45"/>
          <p:cNvSpPr/>
          <p:nvPr/>
        </p:nvSpPr>
        <p:spPr>
          <a:xfrm rot="480027">
            <a:off x="10792989" y="6051842"/>
            <a:ext cx="1485514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しろ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211388" y="2307897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solidFill>
                  <a:schemeClr val="bg1"/>
                </a:solidFill>
                <a:latin typeface="NtMotoyaKyotai" panose="02020300000000000000" pitchFamily="18" charset="-128"/>
                <a:ea typeface="NtMotoyaKyotai" panose="02020300000000000000" pitchFamily="18" charset="-128"/>
              </a:rPr>
              <a:t>黒人</a:t>
            </a:r>
            <a:endParaRPr lang="en-US" sz="6000" dirty="0">
              <a:solidFill>
                <a:schemeClr val="bg1"/>
              </a:solidFill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58090">
            <a:off x="6668921" y="650694"/>
            <a:ext cx="4122654" cy="15716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30853">
            <a:off x="1365234" y="459234"/>
            <a:ext cx="4318625" cy="16467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4" name="Rounded Rectangle 23"/>
          <p:cNvSpPr/>
          <p:nvPr/>
        </p:nvSpPr>
        <p:spPr>
          <a:xfrm>
            <a:off x="5261798" y="4049181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solidFill>
                  <a:schemeClr val="bg1"/>
                </a:solidFill>
                <a:latin typeface="NtMotoyaKyotai" panose="02020300000000000000" pitchFamily="18" charset="-128"/>
                <a:ea typeface="NtMotoyaKyotai" panose="02020300000000000000" pitchFamily="18" charset="-128"/>
              </a:rPr>
              <a:t>白人</a:t>
            </a:r>
            <a:endParaRPr lang="en-US" sz="6000" dirty="0">
              <a:solidFill>
                <a:schemeClr val="bg1"/>
              </a:solidFill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261798" y="4919823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solidFill>
                  <a:schemeClr val="bg1"/>
                </a:solidFill>
                <a:latin typeface="NtMotoyaKyotai" panose="02020300000000000000" pitchFamily="18" charset="-128"/>
                <a:ea typeface="NtMotoyaKyotai" panose="02020300000000000000" pitchFamily="18" charset="-128"/>
              </a:rPr>
              <a:t>白鳥</a:t>
            </a:r>
            <a:endParaRPr lang="en-US" sz="6000" dirty="0">
              <a:solidFill>
                <a:schemeClr val="bg1"/>
              </a:solidFill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261798" y="5797647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solidFill>
                  <a:srgbClr val="FF0000"/>
                </a:solidFill>
                <a:latin typeface="NtMotoyaKyotai" panose="02020300000000000000" pitchFamily="18" charset="-128"/>
                <a:ea typeface="NtMotoyaKyotai" panose="02020300000000000000" pitchFamily="18" charset="-128"/>
              </a:rPr>
              <a:t>白黒</a:t>
            </a:r>
            <a:endParaRPr lang="en-US" sz="6000" dirty="0">
              <a:solidFill>
                <a:srgbClr val="FF0000"/>
              </a:solidFill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981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  <p:bldP spid="43" grpId="0" animBg="1"/>
      <p:bldP spid="44" grpId="0" animBg="1"/>
      <p:bldP spid="45" grpId="0" animBg="1"/>
      <p:bldP spid="46" grpId="0" animBg="1"/>
      <p:bldP spid="22" grpId="0" animBg="1"/>
      <p:bldP spid="24" grpId="0" animBg="1"/>
      <p:bldP spid="26" grpId="0" animBg="1"/>
      <p:bldP spid="2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9.0&quot;&gt;&lt;object type=&quot;1&quot; unique_id=&quot;10001&quot;&gt;&lt;object type=&quot;2&quot; unique_id=&quot;10807&quot;&gt;&lt;object type=&quot;3&quot; unique_id=&quot;10808&quot;&gt;&lt;property id=&quot;20148&quot; value=&quot;5&quot;/&gt;&lt;property id=&quot;20300&quot; value=&quot;Slide 1&quot;/&gt;&lt;property id=&quot;20307&quot; value=&quot;258&quot;/&gt;&lt;/object&gt;&lt;object type=&quot;3&quot; unique_id=&quot;10810&quot;&gt;&lt;property id=&quot;20148&quot; value=&quot;5&quot;/&gt;&lt;property id=&quot;20300&quot; value=&quot;Slide 10&quot;/&gt;&lt;property id=&quot;20307&quot; value=&quot;264&quot;/&gt;&lt;/object&gt;&lt;object type=&quot;3&quot; unique_id=&quot;10892&quot;&gt;&lt;property id=&quot;20148&quot; value=&quot;5&quot;/&gt;&lt;property id=&quot;20300&quot; value=&quot;Slide 2&quot;/&gt;&lt;property id=&quot;20307&quot; value=&quot;266&quot;/&gt;&lt;/object&gt;&lt;object type=&quot;3&quot; unique_id=&quot;10893&quot;&gt;&lt;property id=&quot;20148&quot; value=&quot;5&quot;/&gt;&lt;property id=&quot;20300&quot; value=&quot;Slide 5&quot;/&gt;&lt;property id=&quot;20307&quot; value=&quot;267&quot;/&gt;&lt;/object&gt;&lt;object type=&quot;3&quot; unique_id=&quot;12289&quot;&gt;&lt;property id=&quot;20148&quot; value=&quot;5&quot;/&gt;&lt;property id=&quot;20300&quot; value=&quot;Slide 3&quot;/&gt;&lt;property id=&quot;20307&quot; value=&quot;269&quot;/&gt;&lt;/object&gt;&lt;object type=&quot;3&quot; unique_id=&quot;12290&quot;&gt;&lt;property id=&quot;20148&quot; value=&quot;5&quot;/&gt;&lt;property id=&quot;20300&quot; value=&quot;Slide 4&quot;/&gt;&lt;property id=&quot;20307&quot; value=&quot;268&quot;/&gt;&lt;/object&gt;&lt;object type=&quot;3&quot; unique_id=&quot;12291&quot;&gt;&lt;property id=&quot;20148&quot; value=&quot;5&quot;/&gt;&lt;property id=&quot;20300&quot; value=&quot;Slide 6&quot;/&gt;&lt;property id=&quot;20307&quot; value=&quot;270&quot;/&gt;&lt;/object&gt;&lt;object type=&quot;3&quot; unique_id=&quot;12292&quot;&gt;&lt;property id=&quot;20148&quot; value=&quot;5&quot;/&gt;&lt;property id=&quot;20300&quot; value=&quot;Slide 7&quot;/&gt;&lt;property id=&quot;20307&quot; value=&quot;271&quot;/&gt;&lt;/object&gt;&lt;object type=&quot;3&quot; unique_id=&quot;12293&quot;&gt;&lt;property id=&quot;20148&quot; value=&quot;5&quot;/&gt;&lt;property id=&quot;20300&quot; value=&quot;Slide 8&quot;/&gt;&lt;property id=&quot;20307&quot; value=&quot;272&quot;/&gt;&lt;/object&gt;&lt;object type=&quot;3&quot; unique_id=&quot;12294&quot;&gt;&lt;property id=&quot;20148&quot; value=&quot;5&quot;/&gt;&lt;property id=&quot;20300&quot; value=&quot;Slide 9&quot;/&gt;&lt;property id=&quot;20307&quot; value=&quot;273&quot;/&gt;&lt;/object&gt;&lt;/object&gt;&lt;object type=&quot;8&quot; unique_id=&quot;10815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Music Score 16x9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 Score_16x9.potx" id="{6ADF3BEB-29B7-4B59-868B-CC2D2045A513}" vid="{1320CC86-6327-42C4-8685-C8BBB762A9AB}"/>
    </a:ext>
  </a:extLst>
</a:theme>
</file>

<file path=ppt/theme/theme2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F641B65-C3C4-4643-BB04-EE8F381F6F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Music score presentation (treble clef design)</Template>
  <TotalTime>0</TotalTime>
  <Words>293</Words>
  <Application>Microsoft Office PowerPoint</Application>
  <PresentationFormat>Widescreen</PresentationFormat>
  <Paragraphs>177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HGMaruGothicMPRO</vt:lpstr>
      <vt:lpstr>HGPSoeiKakupoptai</vt:lpstr>
      <vt:lpstr>NtMotoyaKyotai</vt:lpstr>
      <vt:lpstr>Arial</vt:lpstr>
      <vt:lpstr>Arial Rounded MT Bold</vt:lpstr>
      <vt:lpstr>Calibri</vt:lpstr>
      <vt:lpstr>Garamond</vt:lpstr>
      <vt:lpstr>Tahoma</vt:lpstr>
      <vt:lpstr>Music Score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2014-08-27T09:54:44Z</dcterms:created>
  <dcterms:modified xsi:type="dcterms:W3CDTF">2015-08-13T03:12:52Z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TC038965509991</vt:lpwstr>
  </property>
</Properties>
</file>