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8" r:id="rId4"/>
    <p:sldId id="271" r:id="rId5"/>
    <p:sldId id="273" r:id="rId6"/>
    <p:sldId id="272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60" r:id="rId15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0" d="100"/>
          <a:sy n="10" d="100"/>
        </p:scale>
        <p:origin x="-132" y="-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33BB8-6C7A-4BE0-9B55-9EAC48D52EC6}" type="datetimeFigureOut">
              <a:rPr lang="en-US"/>
              <a:t>18-Aug-15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7AA83-DE31-4E93-AB07-EF7FB05F667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29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1EF64-F73B-4314-BB6F-BC0937BBDF19}" type="datetimeFigureOut">
              <a:rPr lang="en-US"/>
              <a:t>18-Aug-15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E2820-AFE1-45FA-949E-17BDB534E1D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79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3" y="304800"/>
            <a:ext cx="7091361" cy="2793906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3108804"/>
            <a:ext cx="7091361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9702-7FBF-4720-8670-571C5E7EEDDE}" type="datetime1">
              <a:rPr lang="en-US"/>
              <a:t>18-Aug-15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05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7AEA-BBBB-4C9B-AB23-214EAA8AB789}" type="datetime1">
              <a:rPr lang="en-US"/>
              <a:t>18-Aug-15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766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65014" y="304801"/>
            <a:ext cx="17158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9800" y="304801"/>
            <a:ext cx="7502814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CA30-F5CD-4CA0-B16A-349C6F830700}" type="datetime1">
              <a:rPr lang="en-US"/>
              <a:t>18-Aug-15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9497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F48E-ABA0-4B58-B562-D1D7408067C4}" type="datetime1">
              <a:rPr lang="en-US"/>
              <a:t>18-Aug-15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999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0013" y="1600200"/>
            <a:ext cx="6400801" cy="2486025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0011" y="4105029"/>
            <a:ext cx="6400801" cy="914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034C-8BD9-4B0C-893B-33834FAB227F}" type="datetime1">
              <a:rPr lang="en-US"/>
              <a:t>18-Aug-15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791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8213" y="1600200"/>
            <a:ext cx="4572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8813" y="1600200"/>
            <a:ext cx="4572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7AA-CBCD-47F9-A04C-7106C508CDE4}" type="datetime1">
              <a:rPr lang="en-US"/>
              <a:t>18-Aug-15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7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4572000" cy="82391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8213" y="2505075"/>
            <a:ext cx="4572000" cy="33375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08813" y="1600200"/>
            <a:ext cx="4572000" cy="82391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08813" y="2505075"/>
            <a:ext cx="4572000" cy="33375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C9DD-75F5-4611-BA0B-CFB1A226639C}" type="datetime1">
              <a:rPr lang="en-US"/>
              <a:t>18-Aug-15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304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F1F9-2D3D-4243-878F-D000C3F2A1C4}" type="datetime1">
              <a:rPr lang="en-US"/>
              <a:t>18-Aug-15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830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CBE8-1824-4658-A8BB-BECFAEB7E35A}" type="datetime1">
              <a:rPr lang="en-US"/>
              <a:t>18-Aug-15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252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533400"/>
            <a:ext cx="6858000" cy="4800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CD17-C377-4DE5-9FCA-CC7471605C58}" type="datetime1">
              <a:rPr lang="en-US"/>
              <a:t>18-Aug-15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77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9F02-BE96-4BAE-86A5-1FA60D24CAE2}" type="datetime1">
              <a:rPr lang="en-US"/>
              <a:t>18-Aug-15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  <p:sp>
        <p:nvSpPr>
          <p:cNvPr id="8" name="Rounded Rectangle 7"/>
          <p:cNvSpPr/>
          <p:nvPr/>
        </p:nvSpPr>
        <p:spPr>
          <a:xfrm>
            <a:off x="1293812" y="533400"/>
            <a:ext cx="6858001" cy="4800600"/>
          </a:xfrm>
          <a:prstGeom prst="roundRect">
            <a:avLst>
              <a:gd name="adj" fmla="val 44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08112" y="647700"/>
            <a:ext cx="6629400" cy="4572000"/>
          </a:xfrm>
          <a:prstGeom prst="roundRect">
            <a:avLst>
              <a:gd name="adj" fmla="val 3725"/>
            </a:avLst>
          </a:prstGeo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930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3576" y="6505078"/>
            <a:ext cx="96403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9D3B9702-7FBF-4720-8670-571C5E7EEDDE}" type="datetime1">
              <a:rPr lang="en-US"/>
              <a:t>18-Aug-15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chemeClr val="accent2"/>
                </a:solidFill>
              </a:defRPr>
            </a:lvl1pPr>
          </a:lstStyle>
          <a:p>
            <a:fld id="{8FDBFFB2-86D9-4B8F-A59A-553A60B94BB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025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§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-416163" y="723899"/>
            <a:ext cx="7728858" cy="37577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39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漢字</a:t>
            </a:r>
            <a:endParaRPr 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568837" y="2029768"/>
            <a:ext cx="3200195" cy="10473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 Rounded MT Bold" panose="020F0704030504030204" pitchFamily="34" charset="0"/>
              </a:rPr>
              <a:t>LESSON 15</a:t>
            </a:r>
            <a:endParaRPr lang="en-US" sz="4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06" y="94506"/>
            <a:ext cx="2815164" cy="6293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78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銀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60240" y="6356756"/>
            <a:ext cx="2703714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(NGÂN)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rot="345610">
            <a:off x="9405671" y="1379955"/>
            <a:ext cx="199626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ぎん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142019" y="2010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字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189532" y="18566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答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198519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153584" y="18725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162571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寒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171558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去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30454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漢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180545" y="201804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質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9216493" y="18056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考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0225480" y="204511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銀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207506" y="196707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思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1212549" y="204511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悪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13005" y="3133556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銀行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56372">
            <a:off x="732136" y="1230080"/>
            <a:ext cx="4316328" cy="16100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Rounded Rectangle 18"/>
          <p:cNvSpPr/>
          <p:nvPr/>
        </p:nvSpPr>
        <p:spPr>
          <a:xfrm>
            <a:off x="2974864" y="3147309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水銀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13005" y="4084290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銀色</a:t>
            </a:r>
            <a:endParaRPr lang="en-US" sz="6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200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悪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60240" y="6356756"/>
            <a:ext cx="2703714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(ÁC)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rot="345610">
            <a:off x="9405671" y="1379955"/>
            <a:ext cx="199626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あく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142019" y="2010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字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189532" y="18566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答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198519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153584" y="18725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162571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寒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171558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去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30454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漢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180545" y="201804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質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9216493" y="18056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考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0225480" y="204511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銀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207506" y="196707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思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1212549" y="204511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悪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1" name="Rounded Rectangle 40"/>
          <p:cNvSpPr/>
          <p:nvPr/>
        </p:nvSpPr>
        <p:spPr>
          <a:xfrm rot="21194135">
            <a:off x="9403580" y="5904690"/>
            <a:ext cx="25965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わる・い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493458" y="3340053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悪人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27433">
            <a:off x="863018" y="1561093"/>
            <a:ext cx="4319767" cy="15765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Rounded Rectangle 19"/>
          <p:cNvSpPr/>
          <p:nvPr/>
        </p:nvSpPr>
        <p:spPr>
          <a:xfrm>
            <a:off x="2487630" y="4218119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悪口</a:t>
            </a:r>
            <a:endParaRPr lang="en-US" sz="6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487630" y="5096185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悪者</a:t>
            </a:r>
            <a:endParaRPr lang="en-US" sz="6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943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41" grpId="0" animBg="1"/>
      <p:bldP spid="18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ame 22"/>
          <p:cNvSpPr/>
          <p:nvPr/>
        </p:nvSpPr>
        <p:spPr>
          <a:xfrm>
            <a:off x="127467" y="181988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調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756582" y="115751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(ĐIỀU)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 rot="21266696">
            <a:off x="152882" y="39551"/>
            <a:ext cx="174098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ちょう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0" name="Rounded Rectangle 39"/>
          <p:cNvSpPr/>
          <p:nvPr/>
        </p:nvSpPr>
        <p:spPr>
          <a:xfrm rot="220879">
            <a:off x="-54477" y="4843888"/>
            <a:ext cx="279437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しら・べる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Frame 25"/>
          <p:cNvSpPr/>
          <p:nvPr/>
        </p:nvSpPr>
        <p:spPr>
          <a:xfrm>
            <a:off x="7304874" y="203085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過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506085" y="56935"/>
            <a:ext cx="2189586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(QUA/QUÁ)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 rot="215749">
            <a:off x="10659577" y="-19265"/>
            <a:ext cx="1409162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か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 rot="21135221">
            <a:off x="9754228" y="4552504"/>
            <a:ext cx="2379216" cy="102994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す・ぎる</a:t>
            </a:r>
            <a:endParaRPr lang="en-US" altLang="ja-JP" sz="3600" dirty="0" smtClean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す・ご</a:t>
            </a:r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す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306228" y="181988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調理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77079">
            <a:off x="1390757" y="5158950"/>
            <a:ext cx="4167925" cy="15667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17735">
            <a:off x="6306690" y="5067476"/>
            <a:ext cx="4317294" cy="15996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Rounded Rectangle 12"/>
          <p:cNvSpPr/>
          <p:nvPr/>
        </p:nvSpPr>
        <p:spPr>
          <a:xfrm>
            <a:off x="4855988" y="1019118"/>
            <a:ext cx="267951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調味料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306228" y="1898705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声調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306228" y="3154943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過言</a:t>
            </a:r>
            <a:endParaRPr lang="en-US" sz="6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300330" y="4013301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過去</a:t>
            </a:r>
            <a:endParaRPr lang="en-US" sz="6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10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40" grpId="0" animBg="1"/>
      <p:bldP spid="26" grpId="0" animBg="1"/>
      <p:bldP spid="30" grpId="0" animBg="1"/>
      <p:bldP spid="31" grpId="0" animBg="1"/>
      <p:bldP spid="32" grpId="0" animBg="1"/>
      <p:bldP spid="10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456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/>
          <p:cNvSpPr/>
          <p:nvPr/>
        </p:nvSpPr>
        <p:spPr>
          <a:xfrm>
            <a:off x="1291953" y="1451883"/>
            <a:ext cx="960212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漢字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270483" y="6405822"/>
            <a:ext cx="218841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rot="345610">
            <a:off x="9999286" y="1400477"/>
            <a:ext cx="1215918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じ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142019" y="2010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字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189532" y="18566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答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198519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153584" y="18725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162571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寒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171558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去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30454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漢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180545" y="201804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質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9216493" y="18056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考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225480" y="204511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銀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207506" y="196707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思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1212549" y="204511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悪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 rot="21256834">
            <a:off x="941320" y="1530138"/>
            <a:ext cx="1367919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かん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162571" y="6372657"/>
            <a:ext cx="218841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ja-JP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HÁN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16680">
            <a:off x="2395641" y="885371"/>
            <a:ext cx="3762123" cy="14655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17254">
            <a:off x="6651302" y="666543"/>
            <a:ext cx="3574178" cy="13422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2" name="Rounded Rectangle 31"/>
          <p:cNvSpPr/>
          <p:nvPr/>
        </p:nvSpPr>
        <p:spPr>
          <a:xfrm>
            <a:off x="53788" y="2413542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漢語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3788" y="3260032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漢文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3787" y="4135712"/>
            <a:ext cx="2507743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漢方薬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0353210" y="2180441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文字</a:t>
            </a:r>
            <a:endParaRPr lang="en-US" sz="6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353210" y="3026931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習字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353210" y="3902995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赤字</a:t>
            </a:r>
            <a:endParaRPr lang="en-US" sz="6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0353210" y="4749485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黒</a:t>
            </a:r>
            <a:r>
              <a:rPr lang="ja-JP" altLang="en-US" sz="6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字</a:t>
            </a:r>
            <a:endParaRPr lang="en-US" sz="6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9458893" y="5585692"/>
            <a:ext cx="264317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赤十字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73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ame 22"/>
          <p:cNvSpPr/>
          <p:nvPr/>
        </p:nvSpPr>
        <p:spPr>
          <a:xfrm>
            <a:off x="1213032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暑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613229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(THỬ)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 rot="215749">
            <a:off x="4986775" y="1374434"/>
            <a:ext cx="1409162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しょ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142019" y="2010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字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189532" y="18566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答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198519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153584" y="18725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162571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寒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171558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去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30454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漢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180545" y="201804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質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9216493" y="18056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考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225480" y="204511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銀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8207506" y="196707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思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1212549" y="204511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悪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0" name="Rounded Rectangle 39"/>
          <p:cNvSpPr/>
          <p:nvPr/>
        </p:nvSpPr>
        <p:spPr>
          <a:xfrm rot="21135221">
            <a:off x="4775087" y="6082685"/>
            <a:ext cx="2187133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あつ・い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7290">
            <a:off x="6584291" y="1399996"/>
            <a:ext cx="4685236" cy="18573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6" name="Rounded Rectangle 25"/>
          <p:cNvSpPr/>
          <p:nvPr/>
        </p:nvSpPr>
        <p:spPr>
          <a:xfrm>
            <a:off x="6517081" y="3443065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暑気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645959" y="3443064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残暑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517081" y="4303016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暑中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037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40" grpId="0" animBg="1"/>
      <p:bldP spid="26" grpId="0" animBg="1"/>
      <p:bldP spid="30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ame 22"/>
          <p:cNvSpPr/>
          <p:nvPr/>
        </p:nvSpPr>
        <p:spPr>
          <a:xfrm>
            <a:off x="1213032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寒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613229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(HÀN)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 rot="215749">
            <a:off x="4986775" y="1374434"/>
            <a:ext cx="1409162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かん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142019" y="2010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字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189532" y="18566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答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198519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153584" y="18725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162571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寒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171558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去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30454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漢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180545" y="201804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質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9216493" y="18056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考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225480" y="204511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銀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8207506" y="196707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思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1212549" y="204511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悪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0" name="Rounded Rectangle 39"/>
          <p:cNvSpPr/>
          <p:nvPr/>
        </p:nvSpPr>
        <p:spPr>
          <a:xfrm rot="21135221">
            <a:off x="4775087" y="6082685"/>
            <a:ext cx="2187133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さむ・い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627985" y="3521722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寒風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7560">
            <a:off x="6627985" y="1435750"/>
            <a:ext cx="4341642" cy="16980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0" name="Rounded Rectangle 29"/>
          <p:cNvSpPr/>
          <p:nvPr/>
        </p:nvSpPr>
        <p:spPr>
          <a:xfrm>
            <a:off x="6627985" y="4362091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寒地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627985" y="5231203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寒夜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32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40" grpId="0" animBg="1"/>
      <p:bldP spid="26" grpId="0" animBg="1"/>
      <p:bldP spid="30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去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60240" y="6356756"/>
            <a:ext cx="2703714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(KHỨ)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rot="345610">
            <a:off x="9405671" y="1379955"/>
            <a:ext cx="199626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きょ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142019" y="2010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字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189532" y="18566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答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198519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153584" y="18725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162571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寒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171558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去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30454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漢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180545" y="201804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質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9216493" y="18056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考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0225480" y="204511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銀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207506" y="196707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思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1212549" y="204511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悪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1" name="Rounded Rectangle 40"/>
          <p:cNvSpPr/>
          <p:nvPr/>
        </p:nvSpPr>
        <p:spPr>
          <a:xfrm rot="21194135">
            <a:off x="9405670" y="5940042"/>
            <a:ext cx="199626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さ・る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13005" y="3364276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去年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28913">
            <a:off x="630175" y="1269398"/>
            <a:ext cx="4691125" cy="17341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Rounded Rectangle 19"/>
          <p:cNvSpPr/>
          <p:nvPr/>
        </p:nvSpPr>
        <p:spPr>
          <a:xfrm>
            <a:off x="2975737" y="3364276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消去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203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41" grpId="0" animBg="1"/>
      <p:bldP spid="18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質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60240" y="6356756"/>
            <a:ext cx="2703714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(CHẤT)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rot="345610">
            <a:off x="9405671" y="1379955"/>
            <a:ext cx="199626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しつ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142019" y="2010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字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189532" y="18566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答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198519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153584" y="18725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162571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寒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171558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去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30454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漢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180545" y="201804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質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9216493" y="18056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考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0225480" y="204511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銀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207506" y="196707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思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1212549" y="204511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悪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90956" y="3331496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質問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49607">
            <a:off x="817946" y="1281316"/>
            <a:ext cx="4425088" cy="17070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Rounded Rectangle 18"/>
          <p:cNvSpPr/>
          <p:nvPr/>
        </p:nvSpPr>
        <p:spPr>
          <a:xfrm>
            <a:off x="690956" y="4185339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質屋</a:t>
            </a:r>
            <a:endParaRPr lang="en-US" sz="6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711508" y="3331495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物質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711508" y="4185339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品質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115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答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60240" y="6356756"/>
            <a:ext cx="2703714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(ĐÁP)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rot="345610">
            <a:off x="9405671" y="1379955"/>
            <a:ext cx="199626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とう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142019" y="2010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字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189532" y="18566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答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198519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153584" y="18725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162571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寒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171558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去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30454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漢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180545" y="201804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質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9216493" y="18056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考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0225480" y="204511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銀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207506" y="196707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思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1212549" y="204511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悪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1" name="Rounded Rectangle 40"/>
          <p:cNvSpPr/>
          <p:nvPr/>
        </p:nvSpPr>
        <p:spPr>
          <a:xfrm rot="21194135">
            <a:off x="9403580" y="5904690"/>
            <a:ext cx="25965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こた・える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90956" y="3502462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回答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23906">
            <a:off x="568907" y="1451883"/>
            <a:ext cx="4646743" cy="17245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Rounded Rectangle 19"/>
          <p:cNvSpPr/>
          <p:nvPr/>
        </p:nvSpPr>
        <p:spPr>
          <a:xfrm>
            <a:off x="2711508" y="3476930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返答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711508" y="4397386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問答</a:t>
            </a:r>
            <a:endParaRPr lang="en-US" sz="6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699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41" grpId="0" animBg="1"/>
      <p:bldP spid="18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同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60240" y="6356756"/>
            <a:ext cx="2703714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(ĐỒNG)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rot="345610">
            <a:off x="9405671" y="1379955"/>
            <a:ext cx="199626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どう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142019" y="2010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字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189532" y="18566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答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198519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153584" y="18725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162571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寒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171558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去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30454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漢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180545" y="201804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質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9216493" y="18056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考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0225480" y="204511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銀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207506" y="196707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思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1212549" y="204511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悪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1" name="Rounded Rectangle 40"/>
          <p:cNvSpPr/>
          <p:nvPr/>
        </p:nvSpPr>
        <p:spPr>
          <a:xfrm rot="21194135">
            <a:off x="9403580" y="5904690"/>
            <a:ext cx="25965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おな・じ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36578" y="3424832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同意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37319">
            <a:off x="674873" y="1375416"/>
            <a:ext cx="4505672" cy="17257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Rounded Rectangle 19"/>
          <p:cNvSpPr/>
          <p:nvPr/>
        </p:nvSpPr>
        <p:spPr>
          <a:xfrm>
            <a:off x="636578" y="4272620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同時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36577" y="5120408"/>
            <a:ext cx="1779033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同友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36577" y="5968196"/>
            <a:ext cx="2525993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同業者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43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41" grpId="0" animBg="1"/>
      <p:bldP spid="18" grpId="0" animBg="1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ame 22"/>
          <p:cNvSpPr/>
          <p:nvPr/>
        </p:nvSpPr>
        <p:spPr>
          <a:xfrm>
            <a:off x="130454" y="1409539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思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420175" y="6356745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(TƯ)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 rot="21266696">
            <a:off x="157151" y="1293511"/>
            <a:ext cx="1195345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し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142019" y="2010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字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189532" y="185662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答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198519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153584" y="18725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162571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寒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171558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去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30454" y="209608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漢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180545" y="201804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質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9216493" y="180565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考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225480" y="204511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銀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8207506" y="196707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思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1212549" y="204511"/>
            <a:ext cx="876906" cy="92406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悪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0" name="Rounded Rectangle 39"/>
          <p:cNvSpPr/>
          <p:nvPr/>
        </p:nvSpPr>
        <p:spPr>
          <a:xfrm rot="220879">
            <a:off x="-50863" y="6051945"/>
            <a:ext cx="2187133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おも・う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Frame 25"/>
          <p:cNvSpPr/>
          <p:nvPr/>
        </p:nvSpPr>
        <p:spPr>
          <a:xfrm>
            <a:off x="7297959" y="1505792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考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574452" y="6295028"/>
            <a:ext cx="1642041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(KHẢO)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 rot="215749">
            <a:off x="10662564" y="1208286"/>
            <a:ext cx="1409162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こう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 rot="21135221">
            <a:off x="8872047" y="6035426"/>
            <a:ext cx="3055358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かんが・える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869672" y="2965610"/>
            <a:ext cx="2500818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考古学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167935" y="2045739"/>
            <a:ext cx="1779032" cy="73560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思考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95475">
            <a:off x="1409726" y="463732"/>
            <a:ext cx="4245810" cy="15665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91801">
            <a:off x="6309090" y="435912"/>
            <a:ext cx="3956240" cy="15138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6216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40" grpId="0" animBg="1"/>
      <p:bldP spid="26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3"/>
  <p:tag name="MMPROD_UIDATA" val="&lt;database version=&quot;9.0&quot;&gt;&lt;object type=&quot;1&quot; unique_id=&quot;10001&quot;&gt;&lt;object type=&quot;2&quot; unique_id=&quot;13347&quot;&gt;&lt;object type=&quot;3&quot; unique_id=&quot;13348&quot;&gt;&lt;property id=&quot;20148&quot; value=&quot;5&quot;/&gt;&lt;property id=&quot;20300&quot; value=&quot;Slide 1&quot;/&gt;&lt;property id=&quot;20307&quot; value=&quot;256&quot;/&gt;&lt;/object&gt;&lt;object type=&quot;3&quot; unique_id=&quot;13357&quot;&gt;&lt;property id=&quot;20148&quot; value=&quot;5&quot;/&gt;&lt;property id=&quot;20300&quot; value=&quot;Slide 5&quot;/&gt;&lt;property id=&quot;20307&quot; value=&quot;260&quot;/&gt;&lt;/object&gt;&lt;object type=&quot;3&quot; unique_id=&quot;21682&quot;&gt;&lt;property id=&quot;20148&quot; value=&quot;5&quot;/&gt;&lt;property id=&quot;20300&quot; value=&quot;Slide 2&quot;/&gt;&lt;property id=&quot;20307&quot; value=&quot;268&quot;/&gt;&lt;/object&gt;&lt;object type=&quot;3&quot; unique_id=&quot;21738&quot;&gt;&lt;property id=&quot;20148&quot; value=&quot;5&quot;/&gt;&lt;property id=&quot;20300&quot; value=&quot;Slide 3&quot;/&gt;&lt;property id=&quot;20307&quot; value=&quot;270&quot;/&gt;&lt;/object&gt;&lt;object type=&quot;3&quot; unique_id=&quot;21739&quot;&gt;&lt;property id=&quot;20148&quot; value=&quot;5&quot;/&gt;&lt;property id=&quot;20300&quot; value=&quot;Slide 4&quot;/&gt;&lt;property id=&quot;20307&quot; value=&quot;271&quot;/&gt;&lt;/object&gt;&lt;/object&gt;&lt;object type=&quot;8&quot; unique_id=&quot;13369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Children Happy 16x9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7909083B-3485-49E7-BBE7-EFD488C62F99}" vid="{B57F6697-5DA8-422E-86BF-20B69A74A1E0}"/>
    </a:ext>
  </a:extLst>
</a:theme>
</file>

<file path=ppt/theme/theme2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22224F2-88E2-4E19-8BE2-5AB2030F71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Children playing education presentation design (cartoon illustration, widescreen)</Template>
  <TotalTime>0</TotalTime>
  <Words>339</Words>
  <Application>Microsoft Office PowerPoint</Application>
  <PresentationFormat>Widescreen</PresentationFormat>
  <Paragraphs>215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Euphemia</vt:lpstr>
      <vt:lpstr>HGMaruGothicMPRO</vt:lpstr>
      <vt:lpstr>NtMotoyaKyotai</vt:lpstr>
      <vt:lpstr>Arial Rounded MT Bold</vt:lpstr>
      <vt:lpstr>Tahoma</vt:lpstr>
      <vt:lpstr>Wingdings</vt:lpstr>
      <vt:lpstr>Children Happy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2014-08-30T09:00:04Z</dcterms:created>
  <dcterms:modified xsi:type="dcterms:W3CDTF">2015-08-18T09:00:44Z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TC034618839991</vt:lpwstr>
  </property>
</Properties>
</file>