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9" r:id="rId4"/>
    <p:sldId id="280" r:id="rId5"/>
    <p:sldId id="285" r:id="rId6"/>
    <p:sldId id="286" r:id="rId7"/>
    <p:sldId id="281" r:id="rId8"/>
    <p:sldId id="282" r:id="rId9"/>
    <p:sldId id="283" r:id="rId10"/>
    <p:sldId id="288" r:id="rId11"/>
    <p:sldId id="284" r:id="rId12"/>
    <p:sldId id="287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60" d="100"/>
          <a:sy n="60" d="100"/>
        </p:scale>
        <p:origin x="17" y="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17-Jul-15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17-Jul-15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17-Jul-15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17-Jul-15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17-Jul-15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17-Jul-15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17-Jul-15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17-Jul-15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17-Jul-15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17-Jul-15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17-Jul-15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17-Jul-15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i="0" u="none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b="0" i="0" u="none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905000" y="2895599"/>
            <a:ext cx="5682343" cy="2795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99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26952" y="3989512"/>
            <a:ext cx="2429692" cy="6076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9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40" y="68956"/>
            <a:ext cx="3823012" cy="854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ame 21"/>
          <p:cNvSpPr/>
          <p:nvPr/>
        </p:nvSpPr>
        <p:spPr>
          <a:xfrm>
            <a:off x="7249996" y="147435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川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88936" y="637922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(XUYÊN)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 rot="345610">
            <a:off x="11020242" y="1329988"/>
            <a:ext cx="1188313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せん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 rot="21140809">
            <a:off x="10977140" y="6167293"/>
            <a:ext cx="1297707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956597" y="22267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953262" y="23942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元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943862" y="245775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作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953000" y="251466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9436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9342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59407" y="21132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足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9248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森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9154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9060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0878062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Frame 16"/>
          <p:cNvSpPr/>
          <p:nvPr/>
        </p:nvSpPr>
        <p:spPr>
          <a:xfrm>
            <a:off x="171406" y="1600200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山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10346" y="6505073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(SƠN)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20917157">
            <a:off x="113150" y="1361362"/>
            <a:ext cx="1226539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さん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326593">
            <a:off x="-6287" y="6053864"/>
            <a:ext cx="1227803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やま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877">
            <a:off x="1777391" y="940620"/>
            <a:ext cx="3814763" cy="14510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3285">
            <a:off x="6325291" y="1020125"/>
            <a:ext cx="3800475" cy="1452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Rounded Rectangle 25"/>
          <p:cNvSpPr/>
          <p:nvPr/>
        </p:nvSpPr>
        <p:spPr>
          <a:xfrm>
            <a:off x="5214627" y="2514600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山地</a:t>
            </a:r>
            <a:endParaRPr lang="en-U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222747" y="3319681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山道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917947" y="4124762"/>
            <a:ext cx="2473453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山火事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45491" y="4999319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山林</a:t>
            </a:r>
            <a:endParaRPr lang="en-U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238663" y="5872221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火山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177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17" grpId="0" animBg="1"/>
      <p:bldP spid="18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3580224" y="1371600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様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80421" y="6276473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(DẠNG)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7522682" y="1416911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よう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7560957" y="5932058"/>
            <a:ext cx="1575969" cy="68895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さま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6814" y="1921824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～</a:t>
            </a:r>
            <a:r>
              <a:rPr lang="ja-JP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様</a:t>
            </a:r>
            <a:endParaRPr lang="en-U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6814" y="2819400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様子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01500">
            <a:off x="2505876" y="426694"/>
            <a:ext cx="3757613" cy="14542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82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56597" y="22267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53262" y="23942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元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43862" y="245775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作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53000" y="251466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436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足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(TÚC)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そ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4381288" y="5041311"/>
            <a:ext cx="2344826" cy="165714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あし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た・りる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た・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42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59407" y="21132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足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248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森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9154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9060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78062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418">
            <a:off x="6650242" y="1676400"/>
            <a:ext cx="4747320" cy="17881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Rounded Rectangle 21"/>
          <p:cNvSpPr/>
          <p:nvPr/>
        </p:nvSpPr>
        <p:spPr>
          <a:xfrm>
            <a:off x="6650242" y="3622820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～</a:t>
            </a:r>
            <a:r>
              <a:rPr lang="ja-JP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足</a:t>
            </a:r>
            <a:endParaRPr lang="en-U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650242" y="4524750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足音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915400" y="3622819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遠足</a:t>
            </a:r>
            <a:endParaRPr lang="en-U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210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ame 21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手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361828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(THỦ)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 rot="345610">
            <a:off x="9091255" y="1344870"/>
            <a:ext cx="1932653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しゅ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 rot="21140809">
            <a:off x="9308525" y="6085657"/>
            <a:ext cx="166133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て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956597" y="22267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953262" y="23942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元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943862" y="245775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作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953000" y="251466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9436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9342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59407" y="21132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足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9248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森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9154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9060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0878062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060">
            <a:off x="666110" y="1695553"/>
            <a:ext cx="4270979" cy="15969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3455033" y="3733799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歌手</a:t>
            </a:r>
            <a:endParaRPr lang="en-U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2400" y="4572000"/>
            <a:ext cx="3200400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お手洗い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455033" y="4571999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切手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90873" y="5410200"/>
            <a:ext cx="2855793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手伝</a:t>
            </a:r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う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448899" y="5410200"/>
            <a:ext cx="1791095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手</a:t>
            </a:r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間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914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19" grpId="0" animBg="1"/>
      <p:bldP spid="20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56597" y="22267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53262" y="23942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元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43862" y="245775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作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53000" y="251466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436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元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(NGUYÊN)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465612">
            <a:off x="4416380" y="1497809"/>
            <a:ext cx="184794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げん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4449146" y="6055854"/>
            <a:ext cx="1583951" cy="68895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もと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42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59407" y="21132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足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248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森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9154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9060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78062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1245">
            <a:off x="6722269" y="1752600"/>
            <a:ext cx="4386262" cy="16875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Rounded Rectangle 21"/>
          <p:cNvSpPr/>
          <p:nvPr/>
        </p:nvSpPr>
        <p:spPr>
          <a:xfrm>
            <a:off x="6387778" y="3945857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元気</a:t>
            </a:r>
            <a:endParaRPr lang="en-U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749978" y="3945856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足元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87778" y="4903195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元日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749978" y="4903194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地元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301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ame 21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作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361828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(TÁC)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 rot="345610">
            <a:off x="9090059" y="1368627"/>
            <a:ext cx="2406073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さく／さ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 rot="21140809">
            <a:off x="9306352" y="6053172"/>
            <a:ext cx="2149192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つく・る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956597" y="22267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953262" y="23942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元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943862" y="245775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作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953000" y="251466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9436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9342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59407" y="21132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足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9248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森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9154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9060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0878062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2208">
            <a:off x="381000" y="1673427"/>
            <a:ext cx="4819650" cy="18608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190975" y="4038600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作品</a:t>
            </a:r>
            <a:endParaRPr lang="en-U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0975" y="4876800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作家</a:t>
            </a:r>
            <a:endParaRPr lang="en-U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75183" y="4038600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名作</a:t>
            </a:r>
            <a:endParaRPr lang="en-U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175182" y="4876800"/>
            <a:ext cx="2473017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手作</a:t>
            </a:r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り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85760" y="5746998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作用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882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18" grpId="0" animBg="1"/>
      <p:bldP spid="19" grpId="0" animBg="1"/>
      <p:bldP spid="20" grpId="0" animBg="1"/>
      <p:bldP spid="21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56597" y="22267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53262" y="23942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元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43862" y="245775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作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53000" y="251466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436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返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(PHẢN)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へん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4445758" y="6005189"/>
            <a:ext cx="2344826" cy="68895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かえ・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42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59407" y="21132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足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248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森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9154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9060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78062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553200" y="3275682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返事</a:t>
            </a:r>
            <a:endParaRPr lang="en-U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26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ame 21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者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361828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(GIẢ)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 rot="345610">
            <a:off x="9091255" y="1344870"/>
            <a:ext cx="1932653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しゃ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 rot="21140809">
            <a:off x="9308525" y="6085657"/>
            <a:ext cx="166133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もの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956597" y="22267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953262" y="23942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元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943862" y="245775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作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953000" y="251466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9436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9342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59407" y="21132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足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9248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森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9154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9060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0878062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5676">
            <a:off x="483537" y="1580970"/>
            <a:ext cx="4659595" cy="1838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762000" y="3940435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読者</a:t>
            </a:r>
            <a:endParaRPr lang="en-U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0486" y="4800600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学者</a:t>
            </a:r>
            <a:endParaRPr lang="en-U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0486" y="5660765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作</a:t>
            </a:r>
            <a:r>
              <a:rPr lang="ja-JP" altLang="en-US" sz="6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者</a:t>
            </a:r>
            <a:endParaRPr lang="en-U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31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56597" y="22267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53262" y="23942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元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43862" y="245775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作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53000" y="251466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436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286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林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(LÂM)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21210866">
            <a:off x="64044" y="1385307"/>
            <a:ext cx="162648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りん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670215">
            <a:off x="69043" y="6089129"/>
            <a:ext cx="1639176" cy="62358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はやし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42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59407" y="21132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足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248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森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9154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9060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78062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Frame 21"/>
          <p:cNvSpPr/>
          <p:nvPr/>
        </p:nvSpPr>
        <p:spPr>
          <a:xfrm>
            <a:off x="7229425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森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629622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(SÂM)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 rot="604150">
            <a:off x="10608670" y="1461508"/>
            <a:ext cx="162648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 rot="21140809">
            <a:off x="10856288" y="6142145"/>
            <a:ext cx="1265448" cy="62358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もり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2733">
            <a:off x="1956597" y="907369"/>
            <a:ext cx="4010025" cy="1565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26491">
            <a:off x="6043621" y="943997"/>
            <a:ext cx="3938587" cy="15411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Rounded Rectangle 25"/>
          <p:cNvSpPr/>
          <p:nvPr/>
        </p:nvSpPr>
        <p:spPr>
          <a:xfrm>
            <a:off x="5214627" y="2706808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林業</a:t>
            </a:r>
            <a:endParaRPr lang="en-U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226437" y="4724400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森林</a:t>
            </a:r>
            <a:endParaRPr lang="en-U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24349" y="3575948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林道</a:t>
            </a:r>
            <a:endParaRPr lang="en-U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583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ame 21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村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361828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(THÔN)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 rot="345610">
            <a:off x="9091255" y="1344870"/>
            <a:ext cx="1932653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そん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 rot="21140809">
            <a:off x="9308525" y="6085657"/>
            <a:ext cx="166133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むら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956597" y="22267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953262" y="23942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元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943862" y="245775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作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953000" y="251466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9436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者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9342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59407" y="21132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足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9248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森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9154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9060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0878062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2000" y="3940435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村長</a:t>
            </a:r>
            <a:endParaRPr lang="en-U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94351">
            <a:off x="441610" y="1624438"/>
            <a:ext cx="4743450" cy="18594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4698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9.0&quot;&gt;&lt;object type=&quot;1&quot; unique_id=&quot;10001&quot;&gt;&lt;object type=&quot;2&quot; unique_id=&quot;12978&quot;&gt;&lt;object type=&quot;3&quot; unique_id=&quot;12979&quot;&gt;&lt;property id=&quot;20148&quot; value=&quot;5&quot;/&gt;&lt;property id=&quot;20300&quot; value=&quot;Slide 1&quot;/&gt;&lt;property id=&quot;20307&quot; value=&quot;256&quot;/&gt;&lt;/object&gt;&lt;object type=&quot;3&quot; unique_id=&quot;35648&quot;&gt;&lt;property id=&quot;20148&quot; value=&quot;5&quot;/&gt;&lt;property id=&quot;20300&quot; value=&quot;Slide 2&quot;/&gt;&lt;property id=&quot;20307&quot; value=&quot;279&quot;/&gt;&lt;/object&gt;&lt;object type=&quot;3&quot; unique_id=&quot;35649&quot;&gt;&lt;property id=&quot;20148&quot; value=&quot;5&quot;/&gt;&lt;property id=&quot;20300&quot; value=&quot;Slide 4&quot;/&gt;&lt;property id=&quot;20307&quot; value=&quot;281&quot;/&gt;&lt;/object&gt;&lt;object type=&quot;3&quot; unique_id=&quot;35650&quot;&gt;&lt;property id=&quot;20148&quot; value=&quot;5&quot;/&gt;&lt;property id=&quot;20300&quot; value=&quot;Slide 5&quot;/&gt;&lt;property id=&quot;20307&quot; value=&quot;280&quot;/&gt;&lt;/object&gt;&lt;object type=&quot;3&quot; unique_id=&quot;35651&quot;&gt;&lt;property id=&quot;20148&quot; value=&quot;5&quot;/&gt;&lt;property id=&quot;20300&quot; value=&quot;Slide 6&quot;/&gt;&lt;property id=&quot;20307&quot; value=&quot;282&quot;/&gt;&lt;/object&gt;&lt;object type=&quot;3&quot; unique_id=&quot;35652&quot;&gt;&lt;property id=&quot;20148&quot; value=&quot;5&quot;/&gt;&lt;property id=&quot;20300&quot; value=&quot;Slide 9&quot;/&gt;&lt;property id=&quot;20307&quot; value=&quot;283&quot;/&gt;&lt;/object&gt;&lt;object type=&quot;3&quot; unique_id=&quot;35653&quot;&gt;&lt;property id=&quot;20148&quot; value=&quot;5&quot;/&gt;&lt;property id=&quot;20300&quot; value=&quot;Slide 11&quot;/&gt;&lt;property id=&quot;20307&quot; value=&quot;278&quot;/&gt;&lt;/object&gt;&lt;object type=&quot;3&quot; unique_id=&quot;35788&quot;&gt;&lt;property id=&quot;20148&quot; value=&quot;5&quot;/&gt;&lt;property id=&quot;20300&quot; value=&quot;Slide 3&quot;/&gt;&lt;property id=&quot;20307&quot; value=&quot;284&quot;/&gt;&lt;/object&gt;&lt;object type=&quot;3&quot; unique_id=&quot;35789&quot;&gt;&lt;property id=&quot;20148&quot; value=&quot;5&quot;/&gt;&lt;property id=&quot;20300&quot; value=&quot;Slide 7&quot;/&gt;&lt;property id=&quot;20307&quot; value=&quot;285&quot;/&gt;&lt;/object&gt;&lt;object type=&quot;3&quot; unique_id=&quot;35790&quot;&gt;&lt;property id=&quot;20148&quot; value=&quot;5&quot;/&gt;&lt;property id=&quot;20300&quot; value=&quot;Slide 8&quot;/&gt;&lt;property id=&quot;20307&quot; value=&quot;286&quot;/&gt;&lt;/object&gt;&lt;object type=&quot;3&quot; unique_id=&quot;35791&quot;&gt;&lt;property id=&quot;20148&quot; value=&quot;5&quot;/&gt;&lt;property id=&quot;20300&quot; value=&quot;Slide 10&quot;/&gt;&lt;property id=&quot;20307&quot; value=&quot;287&quot;/&gt;&lt;/object&gt;&lt;/object&gt;&lt;object type=&quot;8&quot; unique_id=&quot;1299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281</Words>
  <Application>Microsoft Office PowerPoint</Application>
  <PresentationFormat>Widescreen</PresentationFormat>
  <Paragraphs>183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HGMaruGothicMPRO</vt:lpstr>
      <vt:lpstr>ＭＳ ゴシック</vt:lpstr>
      <vt:lpstr>NtMotoyaKyotai</vt:lpstr>
      <vt:lpstr>Arial</vt:lpstr>
      <vt:lpstr>Arial Rounded MT Bold</vt:lpstr>
      <vt:lpstr>Candara</vt:lpstr>
      <vt:lpstr>Consolas</vt:lpstr>
      <vt:lpstr>Tahoma</vt:lpstr>
      <vt:lpstr>Tech Computer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2014-08-29T23:05:43Z</dcterms:created>
  <dcterms:modified xsi:type="dcterms:W3CDTF">2015-07-17T03:10:04Z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