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19"/>
  </p:notesMasterIdLst>
  <p:handoutMasterIdLst>
    <p:handoutMasterId r:id="rId20"/>
  </p:handoutMasterIdLst>
  <p:sldIdLst>
    <p:sldId id="262" r:id="rId3"/>
    <p:sldId id="258" r:id="rId4"/>
    <p:sldId id="267" r:id="rId5"/>
    <p:sldId id="263" r:id="rId6"/>
    <p:sldId id="268" r:id="rId7"/>
    <p:sldId id="269" r:id="rId8"/>
    <p:sldId id="270" r:id="rId9"/>
    <p:sldId id="259" r:id="rId10"/>
    <p:sldId id="264" r:id="rId11"/>
    <p:sldId id="266" r:id="rId12"/>
    <p:sldId id="274" r:id="rId13"/>
    <p:sldId id="265" r:id="rId14"/>
    <p:sldId id="272" r:id="rId15"/>
    <p:sldId id="275" r:id="rId16"/>
    <p:sldId id="271" r:id="rId17"/>
    <p:sldId id="273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howGuides="1">
      <p:cViewPr varScale="1">
        <p:scale>
          <a:sx n="63" d="100"/>
          <a:sy n="63" d="100"/>
        </p:scale>
        <p:origin x="192" y="26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18-Aug-15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18-Aug-15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81D24A-EF38-4949-81EA-C39AA50871C5}" type="datetime1">
              <a:rPr lang="en-US" smtClean="0"/>
              <a:t>18-Aug-15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247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A895-DC24-4A80-9E4B-77E8C98B8261}" type="datetime1">
              <a:rPr lang="en-US" smtClean="0"/>
              <a:t>18-Aug-15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01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1491E-4104-40E9-885C-6629BDFE1DBB}" type="datetime1">
              <a:rPr lang="en-US" smtClean="0"/>
              <a:t>18-Aug-15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50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F328-D78C-4AE3-9BD5-6819CFE7241A}" type="datetime1">
              <a:rPr lang="en-US" smtClean="0"/>
              <a:t>18-Aug-15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076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E783FD6-3C14-4BAD-B096-2ECF8D7D1C88}" type="datetime1">
              <a:rPr lang="en-US" smtClean="0"/>
              <a:t>18-Aug-15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algn="l">
              <a:defRPr sz="54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95541-7853-4DCC-906F-39CE0BB88B8E}" type="datetime1">
              <a:rPr lang="en-US" smtClean="0"/>
              <a:t>18-Aug-15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3285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90FE-2B5A-46A8-B4F6-76CB6FDA68AC}" type="datetime1">
              <a:rPr lang="en-US" smtClean="0"/>
              <a:t>18-Aug-15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999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2738-2C3A-4E5B-A4DB-9708318E767B}" type="datetime1">
              <a:rPr lang="en-US" smtClean="0"/>
              <a:t>18-Aug-15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833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9EB1C49-F74B-47FE-8050-CE9AAF0717AC}" type="datetime1">
              <a:rPr lang="en-US" smtClean="0"/>
              <a:t>18-Aug-15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F57B2-B504-486D-85D3-4C584AEF2C6C}" type="datetime1">
              <a:rPr lang="en-US" smtClean="0"/>
              <a:t>18-Aug-15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2411" y="482600"/>
            <a:ext cx="6043825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76735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76735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933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10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75529" y="0"/>
            <a:ext cx="731329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5C8C5-A9A9-4B3A-B134-0E3A713D185C}" type="datetime1">
              <a:rPr lang="en-US" smtClean="0"/>
              <a:t>18-Aug-15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1" cap="none" spc="0" baseline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8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5A4F0574-43A3-46A0-8870-1B2305CBE5B3}" type="datetime1">
              <a:rPr lang="en-US" smtClean="0"/>
              <a:t>18-Aug-15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604" y="-9144"/>
            <a:ext cx="12178221" cy="6878638"/>
            <a:chOff x="10604" y="-9144"/>
            <a:chExt cx="12178221" cy="6878638"/>
          </a:xfrm>
        </p:grpSpPr>
        <p:sp>
          <p:nvSpPr>
            <p:cNvPr id="7" name="Rectangle 6"/>
            <p:cNvSpPr/>
            <p:nvPr/>
          </p:nvSpPr>
          <p:spPr>
            <a:xfrm>
              <a:off x="11884104" y="0"/>
              <a:ext cx="304721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lvl="0" algn="ctr"/>
              <a:endParaRPr/>
            </a:p>
          </p:txBody>
        </p:sp>
        <p:grpSp>
          <p:nvGrpSpPr>
            <p:cNvPr id="10" name="Group 9"/>
            <p:cNvGrpSpPr/>
            <p:nvPr/>
          </p:nvGrpSpPr>
          <p:grpSpPr>
            <a:xfrm flipV="1">
              <a:off x="10604" y="-9144"/>
              <a:ext cx="1951038" cy="6878638"/>
              <a:chOff x="-4636" y="-9144"/>
              <a:chExt cx="1951038" cy="6878638"/>
            </a:xfrm>
            <a:solidFill>
              <a:schemeClr val="bg2"/>
            </a:solidFill>
          </p:grpSpPr>
          <p:sp>
            <p:nvSpPr>
              <p:cNvPr id="17" name="Freeform 4"/>
              <p:cNvSpPr>
                <a:spLocks/>
              </p:cNvSpPr>
              <p:nvPr/>
            </p:nvSpPr>
            <p:spPr bwMode="grayWhite">
              <a:xfrm>
                <a:off x="135064" y="143256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5"/>
              <p:cNvSpPr>
                <a:spLocks/>
              </p:cNvSpPr>
              <p:nvPr/>
            </p:nvSpPr>
            <p:spPr bwMode="grayWhite">
              <a:xfrm>
                <a:off x="42989" y="2829306"/>
                <a:ext cx="733425" cy="981075"/>
              </a:xfrm>
              <a:custGeom>
                <a:avLst/>
                <a:gdLst>
                  <a:gd name="T0" fmla="*/ 224 w 462"/>
                  <a:gd name="T1" fmla="*/ 439 h 618"/>
                  <a:gd name="T2" fmla="*/ 193 w 462"/>
                  <a:gd name="T3" fmla="*/ 434 h 618"/>
                  <a:gd name="T4" fmla="*/ 165 w 462"/>
                  <a:gd name="T5" fmla="*/ 436 h 618"/>
                  <a:gd name="T6" fmla="*/ 156 w 462"/>
                  <a:gd name="T7" fmla="*/ 444 h 618"/>
                  <a:gd name="T8" fmla="*/ 147 w 462"/>
                  <a:gd name="T9" fmla="*/ 461 h 618"/>
                  <a:gd name="T10" fmla="*/ 147 w 462"/>
                  <a:gd name="T11" fmla="*/ 487 h 618"/>
                  <a:gd name="T12" fmla="*/ 143 w 462"/>
                  <a:gd name="T13" fmla="*/ 513 h 618"/>
                  <a:gd name="T14" fmla="*/ 136 w 462"/>
                  <a:gd name="T15" fmla="*/ 537 h 618"/>
                  <a:gd name="T16" fmla="*/ 7 w 462"/>
                  <a:gd name="T17" fmla="*/ 549 h 618"/>
                  <a:gd name="T18" fmla="*/ 5 w 462"/>
                  <a:gd name="T19" fmla="*/ 510 h 618"/>
                  <a:gd name="T20" fmla="*/ 1 w 462"/>
                  <a:gd name="T21" fmla="*/ 472 h 618"/>
                  <a:gd name="T22" fmla="*/ 1 w 462"/>
                  <a:gd name="T23" fmla="*/ 433 h 618"/>
                  <a:gd name="T24" fmla="*/ 12 w 462"/>
                  <a:gd name="T25" fmla="*/ 392 h 618"/>
                  <a:gd name="T26" fmla="*/ 37 w 462"/>
                  <a:gd name="T27" fmla="*/ 383 h 618"/>
                  <a:gd name="T28" fmla="*/ 66 w 462"/>
                  <a:gd name="T29" fmla="*/ 389 h 618"/>
                  <a:gd name="T30" fmla="*/ 94 w 462"/>
                  <a:gd name="T31" fmla="*/ 403 h 618"/>
                  <a:gd name="T32" fmla="*/ 120 w 462"/>
                  <a:gd name="T33" fmla="*/ 417 h 618"/>
                  <a:gd name="T34" fmla="*/ 156 w 462"/>
                  <a:gd name="T35" fmla="*/ 399 h 618"/>
                  <a:gd name="T36" fmla="*/ 166 w 462"/>
                  <a:gd name="T37" fmla="*/ 363 h 618"/>
                  <a:gd name="T38" fmla="*/ 164 w 462"/>
                  <a:gd name="T39" fmla="*/ 321 h 618"/>
                  <a:gd name="T40" fmla="*/ 158 w 462"/>
                  <a:gd name="T41" fmla="*/ 280 h 618"/>
                  <a:gd name="T42" fmla="*/ 71 w 462"/>
                  <a:gd name="T43" fmla="*/ 135 h 618"/>
                  <a:gd name="T44" fmla="*/ 104 w 462"/>
                  <a:gd name="T45" fmla="*/ 141 h 618"/>
                  <a:gd name="T46" fmla="*/ 137 w 462"/>
                  <a:gd name="T47" fmla="*/ 147 h 618"/>
                  <a:gd name="T48" fmla="*/ 170 w 462"/>
                  <a:gd name="T49" fmla="*/ 144 h 618"/>
                  <a:gd name="T50" fmla="*/ 195 w 462"/>
                  <a:gd name="T51" fmla="*/ 128 h 618"/>
                  <a:gd name="T52" fmla="*/ 206 w 462"/>
                  <a:gd name="T53" fmla="*/ 114 h 618"/>
                  <a:gd name="T54" fmla="*/ 216 w 462"/>
                  <a:gd name="T55" fmla="*/ 92 h 618"/>
                  <a:gd name="T56" fmla="*/ 211 w 462"/>
                  <a:gd name="T57" fmla="*/ 69 h 618"/>
                  <a:gd name="T58" fmla="*/ 207 w 462"/>
                  <a:gd name="T59" fmla="*/ 47 h 618"/>
                  <a:gd name="T60" fmla="*/ 208 w 462"/>
                  <a:gd name="T61" fmla="*/ 24 h 618"/>
                  <a:gd name="T62" fmla="*/ 221 w 462"/>
                  <a:gd name="T63" fmla="*/ 2 h 618"/>
                  <a:gd name="T64" fmla="*/ 245 w 462"/>
                  <a:gd name="T65" fmla="*/ 0 h 618"/>
                  <a:gd name="T66" fmla="*/ 272 w 462"/>
                  <a:gd name="T67" fmla="*/ 5 h 618"/>
                  <a:gd name="T68" fmla="*/ 296 w 462"/>
                  <a:gd name="T69" fmla="*/ 17 h 618"/>
                  <a:gd name="T70" fmla="*/ 316 w 462"/>
                  <a:gd name="T71" fmla="*/ 38 h 618"/>
                  <a:gd name="T72" fmla="*/ 317 w 462"/>
                  <a:gd name="T73" fmla="*/ 66 h 618"/>
                  <a:gd name="T74" fmla="*/ 304 w 462"/>
                  <a:gd name="T75" fmla="*/ 94 h 618"/>
                  <a:gd name="T76" fmla="*/ 294 w 462"/>
                  <a:gd name="T77" fmla="*/ 125 h 618"/>
                  <a:gd name="T78" fmla="*/ 302 w 462"/>
                  <a:gd name="T79" fmla="*/ 158 h 618"/>
                  <a:gd name="T80" fmla="*/ 337 w 462"/>
                  <a:gd name="T81" fmla="*/ 181 h 618"/>
                  <a:gd name="T82" fmla="*/ 380 w 462"/>
                  <a:gd name="T83" fmla="*/ 188 h 618"/>
                  <a:gd name="T84" fmla="*/ 427 w 462"/>
                  <a:gd name="T85" fmla="*/ 190 h 618"/>
                  <a:gd name="T86" fmla="*/ 431 w 462"/>
                  <a:gd name="T87" fmla="*/ 329 h 618"/>
                  <a:gd name="T88" fmla="*/ 401 w 462"/>
                  <a:gd name="T89" fmla="*/ 338 h 618"/>
                  <a:gd name="T90" fmla="*/ 370 w 462"/>
                  <a:gd name="T91" fmla="*/ 331 h 618"/>
                  <a:gd name="T92" fmla="*/ 337 w 462"/>
                  <a:gd name="T93" fmla="*/ 319 h 618"/>
                  <a:gd name="T94" fmla="*/ 303 w 462"/>
                  <a:gd name="T95" fmla="*/ 316 h 618"/>
                  <a:gd name="T96" fmla="*/ 281 w 462"/>
                  <a:gd name="T97" fmla="*/ 333 h 618"/>
                  <a:gd name="T98" fmla="*/ 268 w 462"/>
                  <a:gd name="T99" fmla="*/ 361 h 618"/>
                  <a:gd name="T100" fmla="*/ 263 w 462"/>
                  <a:gd name="T101" fmla="*/ 393 h 618"/>
                  <a:gd name="T102" fmla="*/ 264 w 462"/>
                  <a:gd name="T103" fmla="*/ 427 h 618"/>
                  <a:gd name="T104" fmla="*/ 286 w 462"/>
                  <a:gd name="T105" fmla="*/ 457 h 618"/>
                  <a:gd name="T106" fmla="*/ 317 w 462"/>
                  <a:gd name="T107" fmla="*/ 464 h 618"/>
                  <a:gd name="T108" fmla="*/ 354 w 462"/>
                  <a:gd name="T109" fmla="*/ 463 h 618"/>
                  <a:gd name="T110" fmla="*/ 392 w 462"/>
                  <a:gd name="T111" fmla="*/ 473 h 618"/>
                  <a:gd name="T112" fmla="*/ 401 w 462"/>
                  <a:gd name="T113" fmla="*/ 509 h 618"/>
                  <a:gd name="T114" fmla="*/ 403 w 462"/>
                  <a:gd name="T115" fmla="*/ 547 h 618"/>
                  <a:gd name="T116" fmla="*/ 398 w 462"/>
                  <a:gd name="T117" fmla="*/ 583 h 618"/>
                  <a:gd name="T118" fmla="*/ 388 w 462"/>
                  <a:gd name="T119" fmla="*/ 617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62" h="618">
                    <a:moveTo>
                      <a:pt x="384" y="617"/>
                    </a:moveTo>
                    <a:lnTo>
                      <a:pt x="248" y="578"/>
                    </a:lnTo>
                    <a:lnTo>
                      <a:pt x="231" y="442"/>
                    </a:lnTo>
                    <a:lnTo>
                      <a:pt x="224" y="439"/>
                    </a:lnTo>
                    <a:lnTo>
                      <a:pt x="217" y="436"/>
                    </a:lnTo>
                    <a:lnTo>
                      <a:pt x="209" y="435"/>
                    </a:lnTo>
                    <a:lnTo>
                      <a:pt x="201" y="434"/>
                    </a:lnTo>
                    <a:lnTo>
                      <a:pt x="193" y="434"/>
                    </a:lnTo>
                    <a:lnTo>
                      <a:pt x="185" y="434"/>
                    </a:lnTo>
                    <a:lnTo>
                      <a:pt x="176" y="435"/>
                    </a:lnTo>
                    <a:lnTo>
                      <a:pt x="167" y="435"/>
                    </a:lnTo>
                    <a:lnTo>
                      <a:pt x="165" y="436"/>
                    </a:lnTo>
                    <a:lnTo>
                      <a:pt x="162" y="438"/>
                    </a:lnTo>
                    <a:lnTo>
                      <a:pt x="160" y="440"/>
                    </a:lnTo>
                    <a:lnTo>
                      <a:pt x="158" y="442"/>
                    </a:lnTo>
                    <a:lnTo>
                      <a:pt x="156" y="444"/>
                    </a:lnTo>
                    <a:lnTo>
                      <a:pt x="153" y="448"/>
                    </a:lnTo>
                    <a:lnTo>
                      <a:pt x="151" y="452"/>
                    </a:lnTo>
                    <a:lnTo>
                      <a:pt x="147" y="456"/>
                    </a:lnTo>
                    <a:lnTo>
                      <a:pt x="147" y="461"/>
                    </a:lnTo>
                    <a:lnTo>
                      <a:pt x="147" y="468"/>
                    </a:lnTo>
                    <a:lnTo>
                      <a:pt x="147" y="474"/>
                    </a:lnTo>
                    <a:lnTo>
                      <a:pt x="147" y="480"/>
                    </a:lnTo>
                    <a:lnTo>
                      <a:pt x="147" y="487"/>
                    </a:lnTo>
                    <a:lnTo>
                      <a:pt x="146" y="493"/>
                    </a:lnTo>
                    <a:lnTo>
                      <a:pt x="146" y="499"/>
                    </a:lnTo>
                    <a:lnTo>
                      <a:pt x="145" y="506"/>
                    </a:lnTo>
                    <a:lnTo>
                      <a:pt x="143" y="513"/>
                    </a:lnTo>
                    <a:lnTo>
                      <a:pt x="143" y="520"/>
                    </a:lnTo>
                    <a:lnTo>
                      <a:pt x="141" y="525"/>
                    </a:lnTo>
                    <a:lnTo>
                      <a:pt x="139" y="532"/>
                    </a:lnTo>
                    <a:lnTo>
                      <a:pt x="136" y="537"/>
                    </a:lnTo>
                    <a:lnTo>
                      <a:pt x="134" y="543"/>
                    </a:lnTo>
                    <a:lnTo>
                      <a:pt x="131" y="549"/>
                    </a:lnTo>
                    <a:lnTo>
                      <a:pt x="128" y="553"/>
                    </a:lnTo>
                    <a:lnTo>
                      <a:pt x="7" y="549"/>
                    </a:lnTo>
                    <a:lnTo>
                      <a:pt x="7" y="539"/>
                    </a:lnTo>
                    <a:lnTo>
                      <a:pt x="7" y="530"/>
                    </a:lnTo>
                    <a:lnTo>
                      <a:pt x="6" y="521"/>
                    </a:lnTo>
                    <a:lnTo>
                      <a:pt x="5" y="510"/>
                    </a:lnTo>
                    <a:lnTo>
                      <a:pt x="4" y="501"/>
                    </a:lnTo>
                    <a:lnTo>
                      <a:pt x="2" y="492"/>
                    </a:lnTo>
                    <a:lnTo>
                      <a:pt x="1" y="482"/>
                    </a:lnTo>
                    <a:lnTo>
                      <a:pt x="1" y="472"/>
                    </a:lnTo>
                    <a:lnTo>
                      <a:pt x="0" y="463"/>
                    </a:lnTo>
                    <a:lnTo>
                      <a:pt x="0" y="453"/>
                    </a:lnTo>
                    <a:lnTo>
                      <a:pt x="0" y="442"/>
                    </a:lnTo>
                    <a:lnTo>
                      <a:pt x="1" y="433"/>
                    </a:lnTo>
                    <a:lnTo>
                      <a:pt x="3" y="423"/>
                    </a:lnTo>
                    <a:lnTo>
                      <a:pt x="5" y="413"/>
                    </a:lnTo>
                    <a:lnTo>
                      <a:pt x="8" y="402"/>
                    </a:lnTo>
                    <a:lnTo>
                      <a:pt x="12" y="392"/>
                    </a:lnTo>
                    <a:lnTo>
                      <a:pt x="18" y="388"/>
                    </a:lnTo>
                    <a:lnTo>
                      <a:pt x="24" y="386"/>
                    </a:lnTo>
                    <a:lnTo>
                      <a:pt x="30" y="384"/>
                    </a:lnTo>
                    <a:lnTo>
                      <a:pt x="37" y="383"/>
                    </a:lnTo>
                    <a:lnTo>
                      <a:pt x="45" y="384"/>
                    </a:lnTo>
                    <a:lnTo>
                      <a:pt x="52" y="385"/>
                    </a:lnTo>
                    <a:lnTo>
                      <a:pt x="59" y="387"/>
                    </a:lnTo>
                    <a:lnTo>
                      <a:pt x="66" y="389"/>
                    </a:lnTo>
                    <a:lnTo>
                      <a:pt x="73" y="392"/>
                    </a:lnTo>
                    <a:lnTo>
                      <a:pt x="80" y="396"/>
                    </a:lnTo>
                    <a:lnTo>
                      <a:pt x="87" y="400"/>
                    </a:lnTo>
                    <a:lnTo>
                      <a:pt x="94" y="403"/>
                    </a:lnTo>
                    <a:lnTo>
                      <a:pt x="100" y="407"/>
                    </a:lnTo>
                    <a:lnTo>
                      <a:pt x="107" y="411"/>
                    </a:lnTo>
                    <a:lnTo>
                      <a:pt x="113" y="415"/>
                    </a:lnTo>
                    <a:lnTo>
                      <a:pt x="120" y="417"/>
                    </a:lnTo>
                    <a:lnTo>
                      <a:pt x="136" y="417"/>
                    </a:lnTo>
                    <a:lnTo>
                      <a:pt x="143" y="412"/>
                    </a:lnTo>
                    <a:lnTo>
                      <a:pt x="151" y="406"/>
                    </a:lnTo>
                    <a:lnTo>
                      <a:pt x="156" y="399"/>
                    </a:lnTo>
                    <a:lnTo>
                      <a:pt x="160" y="391"/>
                    </a:lnTo>
                    <a:lnTo>
                      <a:pt x="163" y="383"/>
                    </a:lnTo>
                    <a:lnTo>
                      <a:pt x="165" y="373"/>
                    </a:lnTo>
                    <a:lnTo>
                      <a:pt x="166" y="363"/>
                    </a:lnTo>
                    <a:lnTo>
                      <a:pt x="166" y="353"/>
                    </a:lnTo>
                    <a:lnTo>
                      <a:pt x="166" y="343"/>
                    </a:lnTo>
                    <a:lnTo>
                      <a:pt x="166" y="333"/>
                    </a:lnTo>
                    <a:lnTo>
                      <a:pt x="164" y="321"/>
                    </a:lnTo>
                    <a:lnTo>
                      <a:pt x="163" y="311"/>
                    </a:lnTo>
                    <a:lnTo>
                      <a:pt x="161" y="301"/>
                    </a:lnTo>
                    <a:lnTo>
                      <a:pt x="159" y="290"/>
                    </a:lnTo>
                    <a:lnTo>
                      <a:pt x="158" y="280"/>
                    </a:lnTo>
                    <a:lnTo>
                      <a:pt x="156" y="270"/>
                    </a:lnTo>
                    <a:lnTo>
                      <a:pt x="39" y="241"/>
                    </a:lnTo>
                    <a:lnTo>
                      <a:pt x="63" y="135"/>
                    </a:lnTo>
                    <a:lnTo>
                      <a:pt x="71" y="135"/>
                    </a:lnTo>
                    <a:lnTo>
                      <a:pt x="79" y="136"/>
                    </a:lnTo>
                    <a:lnTo>
                      <a:pt x="87" y="137"/>
                    </a:lnTo>
                    <a:lnTo>
                      <a:pt x="96" y="139"/>
                    </a:lnTo>
                    <a:lnTo>
                      <a:pt x="104" y="141"/>
                    </a:lnTo>
                    <a:lnTo>
                      <a:pt x="113" y="143"/>
                    </a:lnTo>
                    <a:lnTo>
                      <a:pt x="120" y="144"/>
                    </a:lnTo>
                    <a:lnTo>
                      <a:pt x="129" y="146"/>
                    </a:lnTo>
                    <a:lnTo>
                      <a:pt x="137" y="147"/>
                    </a:lnTo>
                    <a:lnTo>
                      <a:pt x="146" y="147"/>
                    </a:lnTo>
                    <a:lnTo>
                      <a:pt x="154" y="147"/>
                    </a:lnTo>
                    <a:lnTo>
                      <a:pt x="162" y="146"/>
                    </a:lnTo>
                    <a:lnTo>
                      <a:pt x="170" y="144"/>
                    </a:lnTo>
                    <a:lnTo>
                      <a:pt x="177" y="141"/>
                    </a:lnTo>
                    <a:lnTo>
                      <a:pt x="185" y="136"/>
                    </a:lnTo>
                    <a:lnTo>
                      <a:pt x="192" y="132"/>
                    </a:lnTo>
                    <a:lnTo>
                      <a:pt x="195" y="128"/>
                    </a:lnTo>
                    <a:lnTo>
                      <a:pt x="197" y="125"/>
                    </a:lnTo>
                    <a:lnTo>
                      <a:pt x="200" y="121"/>
                    </a:lnTo>
                    <a:lnTo>
                      <a:pt x="204" y="118"/>
                    </a:lnTo>
                    <a:lnTo>
                      <a:pt x="206" y="114"/>
                    </a:lnTo>
                    <a:lnTo>
                      <a:pt x="210" y="108"/>
                    </a:lnTo>
                    <a:lnTo>
                      <a:pt x="212" y="104"/>
                    </a:lnTo>
                    <a:lnTo>
                      <a:pt x="216" y="97"/>
                    </a:lnTo>
                    <a:lnTo>
                      <a:pt x="216" y="92"/>
                    </a:lnTo>
                    <a:lnTo>
                      <a:pt x="214" y="86"/>
                    </a:lnTo>
                    <a:lnTo>
                      <a:pt x="214" y="80"/>
                    </a:lnTo>
                    <a:lnTo>
                      <a:pt x="212" y="76"/>
                    </a:lnTo>
                    <a:lnTo>
                      <a:pt x="211" y="69"/>
                    </a:lnTo>
                    <a:lnTo>
                      <a:pt x="210" y="65"/>
                    </a:lnTo>
                    <a:lnTo>
                      <a:pt x="209" y="58"/>
                    </a:lnTo>
                    <a:lnTo>
                      <a:pt x="208" y="53"/>
                    </a:lnTo>
                    <a:lnTo>
                      <a:pt x="207" y="47"/>
                    </a:lnTo>
                    <a:lnTo>
                      <a:pt x="206" y="41"/>
                    </a:lnTo>
                    <a:lnTo>
                      <a:pt x="206" y="35"/>
                    </a:lnTo>
                    <a:lnTo>
                      <a:pt x="207" y="29"/>
                    </a:lnTo>
                    <a:lnTo>
                      <a:pt x="208" y="24"/>
                    </a:lnTo>
                    <a:lnTo>
                      <a:pt x="210" y="17"/>
                    </a:lnTo>
                    <a:lnTo>
                      <a:pt x="212" y="11"/>
                    </a:lnTo>
                    <a:lnTo>
                      <a:pt x="216" y="5"/>
                    </a:lnTo>
                    <a:lnTo>
                      <a:pt x="221" y="2"/>
                    </a:lnTo>
                    <a:lnTo>
                      <a:pt x="226" y="1"/>
                    </a:lnTo>
                    <a:lnTo>
                      <a:pt x="233" y="0"/>
                    </a:lnTo>
                    <a:lnTo>
                      <a:pt x="239" y="0"/>
                    </a:lnTo>
                    <a:lnTo>
                      <a:pt x="245" y="0"/>
                    </a:lnTo>
                    <a:lnTo>
                      <a:pt x="251" y="0"/>
                    </a:lnTo>
                    <a:lnTo>
                      <a:pt x="258" y="1"/>
                    </a:lnTo>
                    <a:lnTo>
                      <a:pt x="264" y="3"/>
                    </a:lnTo>
                    <a:lnTo>
                      <a:pt x="272" y="5"/>
                    </a:lnTo>
                    <a:lnTo>
                      <a:pt x="278" y="8"/>
                    </a:lnTo>
                    <a:lnTo>
                      <a:pt x="284" y="11"/>
                    </a:lnTo>
                    <a:lnTo>
                      <a:pt x="290" y="13"/>
                    </a:lnTo>
                    <a:lnTo>
                      <a:pt x="296" y="17"/>
                    </a:lnTo>
                    <a:lnTo>
                      <a:pt x="302" y="21"/>
                    </a:lnTo>
                    <a:lnTo>
                      <a:pt x="307" y="26"/>
                    </a:lnTo>
                    <a:lnTo>
                      <a:pt x="311" y="30"/>
                    </a:lnTo>
                    <a:lnTo>
                      <a:pt x="316" y="38"/>
                    </a:lnTo>
                    <a:lnTo>
                      <a:pt x="318" y="44"/>
                    </a:lnTo>
                    <a:lnTo>
                      <a:pt x="319" y="52"/>
                    </a:lnTo>
                    <a:lnTo>
                      <a:pt x="318" y="59"/>
                    </a:lnTo>
                    <a:lnTo>
                      <a:pt x="317" y="66"/>
                    </a:lnTo>
                    <a:lnTo>
                      <a:pt x="314" y="73"/>
                    </a:lnTo>
                    <a:lnTo>
                      <a:pt x="311" y="80"/>
                    </a:lnTo>
                    <a:lnTo>
                      <a:pt x="308" y="87"/>
                    </a:lnTo>
                    <a:lnTo>
                      <a:pt x="304" y="94"/>
                    </a:lnTo>
                    <a:lnTo>
                      <a:pt x="301" y="102"/>
                    </a:lnTo>
                    <a:lnTo>
                      <a:pt x="297" y="110"/>
                    </a:lnTo>
                    <a:lnTo>
                      <a:pt x="294" y="118"/>
                    </a:lnTo>
                    <a:lnTo>
                      <a:pt x="294" y="125"/>
                    </a:lnTo>
                    <a:lnTo>
                      <a:pt x="293" y="133"/>
                    </a:lnTo>
                    <a:lnTo>
                      <a:pt x="294" y="140"/>
                    </a:lnTo>
                    <a:lnTo>
                      <a:pt x="295" y="147"/>
                    </a:lnTo>
                    <a:lnTo>
                      <a:pt x="302" y="158"/>
                    </a:lnTo>
                    <a:lnTo>
                      <a:pt x="309" y="165"/>
                    </a:lnTo>
                    <a:lnTo>
                      <a:pt x="317" y="172"/>
                    </a:lnTo>
                    <a:lnTo>
                      <a:pt x="327" y="176"/>
                    </a:lnTo>
                    <a:lnTo>
                      <a:pt x="337" y="181"/>
                    </a:lnTo>
                    <a:lnTo>
                      <a:pt x="347" y="183"/>
                    </a:lnTo>
                    <a:lnTo>
                      <a:pt x="357" y="186"/>
                    </a:lnTo>
                    <a:lnTo>
                      <a:pt x="369" y="187"/>
                    </a:lnTo>
                    <a:lnTo>
                      <a:pt x="380" y="188"/>
                    </a:lnTo>
                    <a:lnTo>
                      <a:pt x="392" y="188"/>
                    </a:lnTo>
                    <a:lnTo>
                      <a:pt x="403" y="189"/>
                    </a:lnTo>
                    <a:lnTo>
                      <a:pt x="415" y="189"/>
                    </a:lnTo>
                    <a:lnTo>
                      <a:pt x="427" y="190"/>
                    </a:lnTo>
                    <a:lnTo>
                      <a:pt x="438" y="191"/>
                    </a:lnTo>
                    <a:lnTo>
                      <a:pt x="450" y="192"/>
                    </a:lnTo>
                    <a:lnTo>
                      <a:pt x="461" y="195"/>
                    </a:lnTo>
                    <a:lnTo>
                      <a:pt x="431" y="329"/>
                    </a:lnTo>
                    <a:lnTo>
                      <a:pt x="424" y="334"/>
                    </a:lnTo>
                    <a:lnTo>
                      <a:pt x="416" y="336"/>
                    </a:lnTo>
                    <a:lnTo>
                      <a:pt x="408" y="338"/>
                    </a:lnTo>
                    <a:lnTo>
                      <a:pt x="401" y="338"/>
                    </a:lnTo>
                    <a:lnTo>
                      <a:pt x="393" y="337"/>
                    </a:lnTo>
                    <a:lnTo>
                      <a:pt x="385" y="336"/>
                    </a:lnTo>
                    <a:lnTo>
                      <a:pt x="377" y="334"/>
                    </a:lnTo>
                    <a:lnTo>
                      <a:pt x="370" y="331"/>
                    </a:lnTo>
                    <a:lnTo>
                      <a:pt x="361" y="327"/>
                    </a:lnTo>
                    <a:lnTo>
                      <a:pt x="353" y="325"/>
                    </a:lnTo>
                    <a:lnTo>
                      <a:pt x="345" y="321"/>
                    </a:lnTo>
                    <a:lnTo>
                      <a:pt x="337" y="319"/>
                    </a:lnTo>
                    <a:lnTo>
                      <a:pt x="328" y="317"/>
                    </a:lnTo>
                    <a:lnTo>
                      <a:pt x="320" y="316"/>
                    </a:lnTo>
                    <a:lnTo>
                      <a:pt x="311" y="315"/>
                    </a:lnTo>
                    <a:lnTo>
                      <a:pt x="303" y="316"/>
                    </a:lnTo>
                    <a:lnTo>
                      <a:pt x="297" y="319"/>
                    </a:lnTo>
                    <a:lnTo>
                      <a:pt x="291" y="323"/>
                    </a:lnTo>
                    <a:lnTo>
                      <a:pt x="286" y="327"/>
                    </a:lnTo>
                    <a:lnTo>
                      <a:pt x="281" y="333"/>
                    </a:lnTo>
                    <a:lnTo>
                      <a:pt x="277" y="339"/>
                    </a:lnTo>
                    <a:lnTo>
                      <a:pt x="274" y="346"/>
                    </a:lnTo>
                    <a:lnTo>
                      <a:pt x="271" y="353"/>
                    </a:lnTo>
                    <a:lnTo>
                      <a:pt x="268" y="361"/>
                    </a:lnTo>
                    <a:lnTo>
                      <a:pt x="266" y="368"/>
                    </a:lnTo>
                    <a:lnTo>
                      <a:pt x="264" y="376"/>
                    </a:lnTo>
                    <a:lnTo>
                      <a:pt x="264" y="385"/>
                    </a:lnTo>
                    <a:lnTo>
                      <a:pt x="263" y="393"/>
                    </a:lnTo>
                    <a:lnTo>
                      <a:pt x="263" y="402"/>
                    </a:lnTo>
                    <a:lnTo>
                      <a:pt x="263" y="410"/>
                    </a:lnTo>
                    <a:lnTo>
                      <a:pt x="264" y="418"/>
                    </a:lnTo>
                    <a:lnTo>
                      <a:pt x="264" y="427"/>
                    </a:lnTo>
                    <a:lnTo>
                      <a:pt x="268" y="438"/>
                    </a:lnTo>
                    <a:lnTo>
                      <a:pt x="273" y="446"/>
                    </a:lnTo>
                    <a:lnTo>
                      <a:pt x="279" y="454"/>
                    </a:lnTo>
                    <a:lnTo>
                      <a:pt x="286" y="457"/>
                    </a:lnTo>
                    <a:lnTo>
                      <a:pt x="293" y="461"/>
                    </a:lnTo>
                    <a:lnTo>
                      <a:pt x="300" y="463"/>
                    </a:lnTo>
                    <a:lnTo>
                      <a:pt x="308" y="464"/>
                    </a:lnTo>
                    <a:lnTo>
                      <a:pt x="317" y="464"/>
                    </a:lnTo>
                    <a:lnTo>
                      <a:pt x="326" y="463"/>
                    </a:lnTo>
                    <a:lnTo>
                      <a:pt x="335" y="463"/>
                    </a:lnTo>
                    <a:lnTo>
                      <a:pt x="344" y="462"/>
                    </a:lnTo>
                    <a:lnTo>
                      <a:pt x="354" y="463"/>
                    </a:lnTo>
                    <a:lnTo>
                      <a:pt x="363" y="463"/>
                    </a:lnTo>
                    <a:lnTo>
                      <a:pt x="373" y="465"/>
                    </a:lnTo>
                    <a:lnTo>
                      <a:pt x="383" y="468"/>
                    </a:lnTo>
                    <a:lnTo>
                      <a:pt x="392" y="473"/>
                    </a:lnTo>
                    <a:lnTo>
                      <a:pt x="395" y="482"/>
                    </a:lnTo>
                    <a:lnTo>
                      <a:pt x="398" y="491"/>
                    </a:lnTo>
                    <a:lnTo>
                      <a:pt x="400" y="499"/>
                    </a:lnTo>
                    <a:lnTo>
                      <a:pt x="401" y="509"/>
                    </a:lnTo>
                    <a:lnTo>
                      <a:pt x="403" y="518"/>
                    </a:lnTo>
                    <a:lnTo>
                      <a:pt x="404" y="527"/>
                    </a:lnTo>
                    <a:lnTo>
                      <a:pt x="404" y="536"/>
                    </a:lnTo>
                    <a:lnTo>
                      <a:pt x="403" y="547"/>
                    </a:lnTo>
                    <a:lnTo>
                      <a:pt x="403" y="555"/>
                    </a:lnTo>
                    <a:lnTo>
                      <a:pt x="401" y="564"/>
                    </a:lnTo>
                    <a:lnTo>
                      <a:pt x="400" y="574"/>
                    </a:lnTo>
                    <a:lnTo>
                      <a:pt x="398" y="583"/>
                    </a:lnTo>
                    <a:lnTo>
                      <a:pt x="396" y="591"/>
                    </a:lnTo>
                    <a:lnTo>
                      <a:pt x="393" y="600"/>
                    </a:lnTo>
                    <a:lnTo>
                      <a:pt x="391" y="608"/>
                    </a:lnTo>
                    <a:lnTo>
                      <a:pt x="388" y="617"/>
                    </a:lnTo>
                    <a:lnTo>
                      <a:pt x="384" y="61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grayWhite">
              <a:xfrm>
                <a:off x="89027" y="2084769"/>
                <a:ext cx="990600" cy="588963"/>
              </a:xfrm>
              <a:custGeom>
                <a:avLst/>
                <a:gdLst>
                  <a:gd name="T0" fmla="*/ 186 w 624"/>
                  <a:gd name="T1" fmla="*/ 342 h 371"/>
                  <a:gd name="T2" fmla="*/ 175 w 624"/>
                  <a:gd name="T3" fmla="*/ 308 h 371"/>
                  <a:gd name="T4" fmla="*/ 149 w 624"/>
                  <a:gd name="T5" fmla="*/ 280 h 371"/>
                  <a:gd name="T6" fmla="*/ 124 w 624"/>
                  <a:gd name="T7" fmla="*/ 270 h 371"/>
                  <a:gd name="T8" fmla="*/ 104 w 624"/>
                  <a:gd name="T9" fmla="*/ 269 h 371"/>
                  <a:gd name="T10" fmla="*/ 10 w 624"/>
                  <a:gd name="T11" fmla="*/ 290 h 371"/>
                  <a:gd name="T12" fmla="*/ 3 w 624"/>
                  <a:gd name="T13" fmla="*/ 264 h 371"/>
                  <a:gd name="T14" fmla="*/ 0 w 624"/>
                  <a:gd name="T15" fmla="*/ 236 h 371"/>
                  <a:gd name="T16" fmla="*/ 4 w 624"/>
                  <a:gd name="T17" fmla="*/ 214 h 371"/>
                  <a:gd name="T18" fmla="*/ 22 w 624"/>
                  <a:gd name="T19" fmla="*/ 200 h 371"/>
                  <a:gd name="T20" fmla="*/ 53 w 624"/>
                  <a:gd name="T21" fmla="*/ 200 h 371"/>
                  <a:gd name="T22" fmla="*/ 90 w 624"/>
                  <a:gd name="T23" fmla="*/ 208 h 371"/>
                  <a:gd name="T24" fmla="*/ 126 w 624"/>
                  <a:gd name="T25" fmla="*/ 190 h 371"/>
                  <a:gd name="T26" fmla="*/ 144 w 624"/>
                  <a:gd name="T27" fmla="*/ 33 h 371"/>
                  <a:gd name="T28" fmla="*/ 174 w 624"/>
                  <a:gd name="T29" fmla="*/ 28 h 371"/>
                  <a:gd name="T30" fmla="*/ 206 w 624"/>
                  <a:gd name="T31" fmla="*/ 31 h 371"/>
                  <a:gd name="T32" fmla="*/ 230 w 624"/>
                  <a:gd name="T33" fmla="*/ 57 h 371"/>
                  <a:gd name="T34" fmla="*/ 236 w 624"/>
                  <a:gd name="T35" fmla="*/ 99 h 371"/>
                  <a:gd name="T36" fmla="*/ 249 w 624"/>
                  <a:gd name="T37" fmla="*/ 138 h 371"/>
                  <a:gd name="T38" fmla="*/ 293 w 624"/>
                  <a:gd name="T39" fmla="*/ 159 h 371"/>
                  <a:gd name="T40" fmla="*/ 345 w 624"/>
                  <a:gd name="T41" fmla="*/ 148 h 371"/>
                  <a:gd name="T42" fmla="*/ 366 w 624"/>
                  <a:gd name="T43" fmla="*/ 119 h 371"/>
                  <a:gd name="T44" fmla="*/ 361 w 624"/>
                  <a:gd name="T45" fmla="*/ 91 h 371"/>
                  <a:gd name="T46" fmla="*/ 352 w 624"/>
                  <a:gd name="T47" fmla="*/ 62 h 371"/>
                  <a:gd name="T48" fmla="*/ 363 w 624"/>
                  <a:gd name="T49" fmla="*/ 34 h 371"/>
                  <a:gd name="T50" fmla="*/ 398 w 624"/>
                  <a:gd name="T51" fmla="*/ 17 h 371"/>
                  <a:gd name="T52" fmla="*/ 439 w 624"/>
                  <a:gd name="T53" fmla="*/ 7 h 371"/>
                  <a:gd name="T54" fmla="*/ 474 w 624"/>
                  <a:gd name="T55" fmla="*/ 5 h 371"/>
                  <a:gd name="T56" fmla="*/ 479 w 624"/>
                  <a:gd name="T57" fmla="*/ 37 h 371"/>
                  <a:gd name="T58" fmla="*/ 483 w 624"/>
                  <a:gd name="T59" fmla="*/ 70 h 371"/>
                  <a:gd name="T60" fmla="*/ 507 w 624"/>
                  <a:gd name="T61" fmla="*/ 97 h 371"/>
                  <a:gd name="T62" fmla="*/ 535 w 624"/>
                  <a:gd name="T63" fmla="*/ 101 h 371"/>
                  <a:gd name="T64" fmla="*/ 566 w 624"/>
                  <a:gd name="T65" fmla="*/ 94 h 371"/>
                  <a:gd name="T66" fmla="*/ 598 w 624"/>
                  <a:gd name="T67" fmla="*/ 94 h 371"/>
                  <a:gd name="T68" fmla="*/ 620 w 624"/>
                  <a:gd name="T69" fmla="*/ 125 h 371"/>
                  <a:gd name="T70" fmla="*/ 621 w 624"/>
                  <a:gd name="T71" fmla="*/ 162 h 371"/>
                  <a:gd name="T72" fmla="*/ 608 w 624"/>
                  <a:gd name="T73" fmla="*/ 178 h 371"/>
                  <a:gd name="T74" fmla="*/ 573 w 624"/>
                  <a:gd name="T75" fmla="*/ 183 h 371"/>
                  <a:gd name="T76" fmla="*/ 524 w 624"/>
                  <a:gd name="T77" fmla="*/ 186 h 371"/>
                  <a:gd name="T78" fmla="*/ 514 w 624"/>
                  <a:gd name="T79" fmla="*/ 197 h 371"/>
                  <a:gd name="T80" fmla="*/ 519 w 624"/>
                  <a:gd name="T81" fmla="*/ 333 h 371"/>
                  <a:gd name="T82" fmla="*/ 486 w 624"/>
                  <a:gd name="T83" fmla="*/ 342 h 371"/>
                  <a:gd name="T84" fmla="*/ 449 w 624"/>
                  <a:gd name="T85" fmla="*/ 344 h 371"/>
                  <a:gd name="T86" fmla="*/ 412 w 624"/>
                  <a:gd name="T87" fmla="*/ 338 h 371"/>
                  <a:gd name="T88" fmla="*/ 402 w 624"/>
                  <a:gd name="T89" fmla="*/ 311 h 371"/>
                  <a:gd name="T90" fmla="*/ 402 w 624"/>
                  <a:gd name="T91" fmla="*/ 283 h 371"/>
                  <a:gd name="T92" fmla="*/ 397 w 624"/>
                  <a:gd name="T93" fmla="*/ 254 h 371"/>
                  <a:gd name="T94" fmla="*/ 367 w 624"/>
                  <a:gd name="T95" fmla="*/ 236 h 371"/>
                  <a:gd name="T96" fmla="*/ 329 w 624"/>
                  <a:gd name="T97" fmla="*/ 237 h 371"/>
                  <a:gd name="T98" fmla="*/ 289 w 624"/>
                  <a:gd name="T99" fmla="*/ 248 h 371"/>
                  <a:gd name="T100" fmla="*/ 263 w 624"/>
                  <a:gd name="T101" fmla="*/ 264 h 371"/>
                  <a:gd name="T102" fmla="*/ 262 w 624"/>
                  <a:gd name="T103" fmla="*/ 293 h 371"/>
                  <a:gd name="T104" fmla="*/ 276 w 624"/>
                  <a:gd name="T105" fmla="*/ 322 h 371"/>
                  <a:gd name="T106" fmla="*/ 257 w 624"/>
                  <a:gd name="T107" fmla="*/ 360 h 371"/>
                  <a:gd name="T108" fmla="*/ 210 w 624"/>
                  <a:gd name="T109" fmla="*/ 364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24" h="371">
                    <a:moveTo>
                      <a:pt x="191" y="370"/>
                    </a:moveTo>
                    <a:lnTo>
                      <a:pt x="190" y="363"/>
                    </a:lnTo>
                    <a:lnTo>
                      <a:pt x="189" y="356"/>
                    </a:lnTo>
                    <a:lnTo>
                      <a:pt x="188" y="349"/>
                    </a:lnTo>
                    <a:lnTo>
                      <a:pt x="186" y="342"/>
                    </a:lnTo>
                    <a:lnTo>
                      <a:pt x="185" y="335"/>
                    </a:lnTo>
                    <a:lnTo>
                      <a:pt x="182" y="328"/>
                    </a:lnTo>
                    <a:lnTo>
                      <a:pt x="181" y="321"/>
                    </a:lnTo>
                    <a:lnTo>
                      <a:pt x="178" y="315"/>
                    </a:lnTo>
                    <a:lnTo>
                      <a:pt x="175" y="308"/>
                    </a:lnTo>
                    <a:lnTo>
                      <a:pt x="171" y="302"/>
                    </a:lnTo>
                    <a:lnTo>
                      <a:pt x="167" y="296"/>
                    </a:lnTo>
                    <a:lnTo>
                      <a:pt x="162" y="290"/>
                    </a:lnTo>
                    <a:lnTo>
                      <a:pt x="156" y="285"/>
                    </a:lnTo>
                    <a:lnTo>
                      <a:pt x="149" y="280"/>
                    </a:lnTo>
                    <a:lnTo>
                      <a:pt x="143" y="276"/>
                    </a:lnTo>
                    <a:lnTo>
                      <a:pt x="134" y="273"/>
                    </a:lnTo>
                    <a:lnTo>
                      <a:pt x="131" y="271"/>
                    </a:lnTo>
                    <a:lnTo>
                      <a:pt x="128" y="270"/>
                    </a:lnTo>
                    <a:lnTo>
                      <a:pt x="124" y="270"/>
                    </a:lnTo>
                    <a:lnTo>
                      <a:pt x="121" y="270"/>
                    </a:lnTo>
                    <a:lnTo>
                      <a:pt x="117" y="270"/>
                    </a:lnTo>
                    <a:lnTo>
                      <a:pt x="113" y="271"/>
                    </a:lnTo>
                    <a:lnTo>
                      <a:pt x="109" y="270"/>
                    </a:lnTo>
                    <a:lnTo>
                      <a:pt x="104" y="269"/>
                    </a:lnTo>
                    <a:lnTo>
                      <a:pt x="22" y="307"/>
                    </a:lnTo>
                    <a:lnTo>
                      <a:pt x="19" y="304"/>
                    </a:lnTo>
                    <a:lnTo>
                      <a:pt x="15" y="300"/>
                    </a:lnTo>
                    <a:lnTo>
                      <a:pt x="13" y="296"/>
                    </a:lnTo>
                    <a:lnTo>
                      <a:pt x="10" y="290"/>
                    </a:lnTo>
                    <a:lnTo>
                      <a:pt x="9" y="286"/>
                    </a:lnTo>
                    <a:lnTo>
                      <a:pt x="6" y="280"/>
                    </a:lnTo>
                    <a:lnTo>
                      <a:pt x="5" y="275"/>
                    </a:lnTo>
                    <a:lnTo>
                      <a:pt x="4" y="270"/>
                    </a:lnTo>
                    <a:lnTo>
                      <a:pt x="3" y="264"/>
                    </a:lnTo>
                    <a:lnTo>
                      <a:pt x="2" y="258"/>
                    </a:lnTo>
                    <a:lnTo>
                      <a:pt x="0" y="252"/>
                    </a:lnTo>
                    <a:lnTo>
                      <a:pt x="0" y="246"/>
                    </a:lnTo>
                    <a:lnTo>
                      <a:pt x="0" y="241"/>
                    </a:lnTo>
                    <a:lnTo>
                      <a:pt x="0" y="236"/>
                    </a:lnTo>
                    <a:lnTo>
                      <a:pt x="0" y="229"/>
                    </a:lnTo>
                    <a:lnTo>
                      <a:pt x="0" y="224"/>
                    </a:lnTo>
                    <a:lnTo>
                      <a:pt x="0" y="221"/>
                    </a:lnTo>
                    <a:lnTo>
                      <a:pt x="2" y="217"/>
                    </a:lnTo>
                    <a:lnTo>
                      <a:pt x="4" y="214"/>
                    </a:lnTo>
                    <a:lnTo>
                      <a:pt x="6" y="211"/>
                    </a:lnTo>
                    <a:lnTo>
                      <a:pt x="9" y="208"/>
                    </a:lnTo>
                    <a:lnTo>
                      <a:pt x="12" y="206"/>
                    </a:lnTo>
                    <a:lnTo>
                      <a:pt x="16" y="203"/>
                    </a:lnTo>
                    <a:lnTo>
                      <a:pt x="22" y="200"/>
                    </a:lnTo>
                    <a:lnTo>
                      <a:pt x="28" y="200"/>
                    </a:lnTo>
                    <a:lnTo>
                      <a:pt x="33" y="200"/>
                    </a:lnTo>
                    <a:lnTo>
                      <a:pt x="40" y="200"/>
                    </a:lnTo>
                    <a:lnTo>
                      <a:pt x="47" y="200"/>
                    </a:lnTo>
                    <a:lnTo>
                      <a:pt x="53" y="200"/>
                    </a:lnTo>
                    <a:lnTo>
                      <a:pt x="60" y="201"/>
                    </a:lnTo>
                    <a:lnTo>
                      <a:pt x="67" y="204"/>
                    </a:lnTo>
                    <a:lnTo>
                      <a:pt x="74" y="207"/>
                    </a:lnTo>
                    <a:lnTo>
                      <a:pt x="81" y="208"/>
                    </a:lnTo>
                    <a:lnTo>
                      <a:pt x="90" y="208"/>
                    </a:lnTo>
                    <a:lnTo>
                      <a:pt x="97" y="207"/>
                    </a:lnTo>
                    <a:lnTo>
                      <a:pt x="105" y="204"/>
                    </a:lnTo>
                    <a:lnTo>
                      <a:pt x="113" y="200"/>
                    </a:lnTo>
                    <a:lnTo>
                      <a:pt x="119" y="196"/>
                    </a:lnTo>
                    <a:lnTo>
                      <a:pt x="126" y="190"/>
                    </a:lnTo>
                    <a:lnTo>
                      <a:pt x="131" y="183"/>
                    </a:lnTo>
                    <a:lnTo>
                      <a:pt x="127" y="35"/>
                    </a:lnTo>
                    <a:lnTo>
                      <a:pt x="133" y="35"/>
                    </a:lnTo>
                    <a:lnTo>
                      <a:pt x="138" y="34"/>
                    </a:lnTo>
                    <a:lnTo>
                      <a:pt x="144" y="33"/>
                    </a:lnTo>
                    <a:lnTo>
                      <a:pt x="150" y="32"/>
                    </a:lnTo>
                    <a:lnTo>
                      <a:pt x="156" y="31"/>
                    </a:lnTo>
                    <a:lnTo>
                      <a:pt x="162" y="30"/>
                    </a:lnTo>
                    <a:lnTo>
                      <a:pt x="168" y="29"/>
                    </a:lnTo>
                    <a:lnTo>
                      <a:pt x="174" y="28"/>
                    </a:lnTo>
                    <a:lnTo>
                      <a:pt x="181" y="28"/>
                    </a:lnTo>
                    <a:lnTo>
                      <a:pt x="186" y="28"/>
                    </a:lnTo>
                    <a:lnTo>
                      <a:pt x="193" y="28"/>
                    </a:lnTo>
                    <a:lnTo>
                      <a:pt x="199" y="30"/>
                    </a:lnTo>
                    <a:lnTo>
                      <a:pt x="206" y="31"/>
                    </a:lnTo>
                    <a:lnTo>
                      <a:pt x="211" y="34"/>
                    </a:lnTo>
                    <a:lnTo>
                      <a:pt x="218" y="37"/>
                    </a:lnTo>
                    <a:lnTo>
                      <a:pt x="225" y="41"/>
                    </a:lnTo>
                    <a:lnTo>
                      <a:pt x="228" y="48"/>
                    </a:lnTo>
                    <a:lnTo>
                      <a:pt x="230" y="57"/>
                    </a:lnTo>
                    <a:lnTo>
                      <a:pt x="232" y="65"/>
                    </a:lnTo>
                    <a:lnTo>
                      <a:pt x="234" y="73"/>
                    </a:lnTo>
                    <a:lnTo>
                      <a:pt x="234" y="82"/>
                    </a:lnTo>
                    <a:lnTo>
                      <a:pt x="235" y="91"/>
                    </a:lnTo>
                    <a:lnTo>
                      <a:pt x="236" y="99"/>
                    </a:lnTo>
                    <a:lnTo>
                      <a:pt x="238" y="108"/>
                    </a:lnTo>
                    <a:lnTo>
                      <a:pt x="239" y="116"/>
                    </a:lnTo>
                    <a:lnTo>
                      <a:pt x="242" y="124"/>
                    </a:lnTo>
                    <a:lnTo>
                      <a:pt x="245" y="131"/>
                    </a:lnTo>
                    <a:lnTo>
                      <a:pt x="249" y="138"/>
                    </a:lnTo>
                    <a:lnTo>
                      <a:pt x="256" y="145"/>
                    </a:lnTo>
                    <a:lnTo>
                      <a:pt x="263" y="150"/>
                    </a:lnTo>
                    <a:lnTo>
                      <a:pt x="273" y="155"/>
                    </a:lnTo>
                    <a:lnTo>
                      <a:pt x="284" y="159"/>
                    </a:lnTo>
                    <a:lnTo>
                      <a:pt x="293" y="159"/>
                    </a:lnTo>
                    <a:lnTo>
                      <a:pt x="303" y="159"/>
                    </a:lnTo>
                    <a:lnTo>
                      <a:pt x="314" y="158"/>
                    </a:lnTo>
                    <a:lnTo>
                      <a:pt x="325" y="156"/>
                    </a:lnTo>
                    <a:lnTo>
                      <a:pt x="335" y="152"/>
                    </a:lnTo>
                    <a:lnTo>
                      <a:pt x="345" y="148"/>
                    </a:lnTo>
                    <a:lnTo>
                      <a:pt x="353" y="142"/>
                    </a:lnTo>
                    <a:lnTo>
                      <a:pt x="359" y="134"/>
                    </a:lnTo>
                    <a:lnTo>
                      <a:pt x="363" y="129"/>
                    </a:lnTo>
                    <a:lnTo>
                      <a:pt x="365" y="124"/>
                    </a:lnTo>
                    <a:lnTo>
                      <a:pt x="366" y="119"/>
                    </a:lnTo>
                    <a:lnTo>
                      <a:pt x="366" y="113"/>
                    </a:lnTo>
                    <a:lnTo>
                      <a:pt x="366" y="108"/>
                    </a:lnTo>
                    <a:lnTo>
                      <a:pt x="365" y="102"/>
                    </a:lnTo>
                    <a:lnTo>
                      <a:pt x="364" y="96"/>
                    </a:lnTo>
                    <a:lnTo>
                      <a:pt x="361" y="91"/>
                    </a:lnTo>
                    <a:lnTo>
                      <a:pt x="359" y="86"/>
                    </a:lnTo>
                    <a:lnTo>
                      <a:pt x="357" y="79"/>
                    </a:lnTo>
                    <a:lnTo>
                      <a:pt x="354" y="73"/>
                    </a:lnTo>
                    <a:lnTo>
                      <a:pt x="354" y="68"/>
                    </a:lnTo>
                    <a:lnTo>
                      <a:pt x="352" y="62"/>
                    </a:lnTo>
                    <a:lnTo>
                      <a:pt x="351" y="57"/>
                    </a:lnTo>
                    <a:lnTo>
                      <a:pt x="351" y="51"/>
                    </a:lnTo>
                    <a:lnTo>
                      <a:pt x="352" y="44"/>
                    </a:lnTo>
                    <a:lnTo>
                      <a:pt x="357" y="39"/>
                    </a:lnTo>
                    <a:lnTo>
                      <a:pt x="363" y="34"/>
                    </a:lnTo>
                    <a:lnTo>
                      <a:pt x="369" y="30"/>
                    </a:lnTo>
                    <a:lnTo>
                      <a:pt x="376" y="26"/>
                    </a:lnTo>
                    <a:lnTo>
                      <a:pt x="383" y="22"/>
                    </a:lnTo>
                    <a:lnTo>
                      <a:pt x="391" y="19"/>
                    </a:lnTo>
                    <a:lnTo>
                      <a:pt x="398" y="17"/>
                    </a:lnTo>
                    <a:lnTo>
                      <a:pt x="407" y="14"/>
                    </a:lnTo>
                    <a:lnTo>
                      <a:pt x="414" y="12"/>
                    </a:lnTo>
                    <a:lnTo>
                      <a:pt x="422" y="10"/>
                    </a:lnTo>
                    <a:lnTo>
                      <a:pt x="431" y="9"/>
                    </a:lnTo>
                    <a:lnTo>
                      <a:pt x="439" y="7"/>
                    </a:lnTo>
                    <a:lnTo>
                      <a:pt x="448" y="5"/>
                    </a:lnTo>
                    <a:lnTo>
                      <a:pt x="456" y="3"/>
                    </a:lnTo>
                    <a:lnTo>
                      <a:pt x="464" y="2"/>
                    </a:lnTo>
                    <a:lnTo>
                      <a:pt x="472" y="0"/>
                    </a:lnTo>
                    <a:lnTo>
                      <a:pt x="474" y="5"/>
                    </a:lnTo>
                    <a:lnTo>
                      <a:pt x="476" y="11"/>
                    </a:lnTo>
                    <a:lnTo>
                      <a:pt x="477" y="17"/>
                    </a:lnTo>
                    <a:lnTo>
                      <a:pt x="478" y="24"/>
                    </a:lnTo>
                    <a:lnTo>
                      <a:pt x="478" y="30"/>
                    </a:lnTo>
                    <a:lnTo>
                      <a:pt x="479" y="37"/>
                    </a:lnTo>
                    <a:lnTo>
                      <a:pt x="479" y="44"/>
                    </a:lnTo>
                    <a:lnTo>
                      <a:pt x="479" y="51"/>
                    </a:lnTo>
                    <a:lnTo>
                      <a:pt x="479" y="57"/>
                    </a:lnTo>
                    <a:lnTo>
                      <a:pt x="481" y="64"/>
                    </a:lnTo>
                    <a:lnTo>
                      <a:pt x="483" y="70"/>
                    </a:lnTo>
                    <a:lnTo>
                      <a:pt x="485" y="76"/>
                    </a:lnTo>
                    <a:lnTo>
                      <a:pt x="488" y="82"/>
                    </a:lnTo>
                    <a:lnTo>
                      <a:pt x="493" y="88"/>
                    </a:lnTo>
                    <a:lnTo>
                      <a:pt x="499" y="92"/>
                    </a:lnTo>
                    <a:lnTo>
                      <a:pt x="507" y="97"/>
                    </a:lnTo>
                    <a:lnTo>
                      <a:pt x="512" y="99"/>
                    </a:lnTo>
                    <a:lnTo>
                      <a:pt x="517" y="101"/>
                    </a:lnTo>
                    <a:lnTo>
                      <a:pt x="523" y="102"/>
                    </a:lnTo>
                    <a:lnTo>
                      <a:pt x="529" y="102"/>
                    </a:lnTo>
                    <a:lnTo>
                      <a:pt x="535" y="101"/>
                    </a:lnTo>
                    <a:lnTo>
                      <a:pt x="541" y="99"/>
                    </a:lnTo>
                    <a:lnTo>
                      <a:pt x="547" y="98"/>
                    </a:lnTo>
                    <a:lnTo>
                      <a:pt x="554" y="97"/>
                    </a:lnTo>
                    <a:lnTo>
                      <a:pt x="560" y="95"/>
                    </a:lnTo>
                    <a:lnTo>
                      <a:pt x="566" y="94"/>
                    </a:lnTo>
                    <a:lnTo>
                      <a:pt x="572" y="92"/>
                    </a:lnTo>
                    <a:lnTo>
                      <a:pt x="579" y="92"/>
                    </a:lnTo>
                    <a:lnTo>
                      <a:pt x="584" y="92"/>
                    </a:lnTo>
                    <a:lnTo>
                      <a:pt x="591" y="92"/>
                    </a:lnTo>
                    <a:lnTo>
                      <a:pt x="598" y="94"/>
                    </a:lnTo>
                    <a:lnTo>
                      <a:pt x="603" y="97"/>
                    </a:lnTo>
                    <a:lnTo>
                      <a:pt x="610" y="102"/>
                    </a:lnTo>
                    <a:lnTo>
                      <a:pt x="614" y="109"/>
                    </a:lnTo>
                    <a:lnTo>
                      <a:pt x="618" y="117"/>
                    </a:lnTo>
                    <a:lnTo>
                      <a:pt x="620" y="125"/>
                    </a:lnTo>
                    <a:lnTo>
                      <a:pt x="621" y="133"/>
                    </a:lnTo>
                    <a:lnTo>
                      <a:pt x="622" y="142"/>
                    </a:lnTo>
                    <a:lnTo>
                      <a:pt x="623" y="151"/>
                    </a:lnTo>
                    <a:lnTo>
                      <a:pt x="623" y="159"/>
                    </a:lnTo>
                    <a:lnTo>
                      <a:pt x="621" y="162"/>
                    </a:lnTo>
                    <a:lnTo>
                      <a:pt x="619" y="165"/>
                    </a:lnTo>
                    <a:lnTo>
                      <a:pt x="618" y="169"/>
                    </a:lnTo>
                    <a:lnTo>
                      <a:pt x="615" y="172"/>
                    </a:lnTo>
                    <a:lnTo>
                      <a:pt x="612" y="175"/>
                    </a:lnTo>
                    <a:lnTo>
                      <a:pt x="608" y="178"/>
                    </a:lnTo>
                    <a:lnTo>
                      <a:pt x="604" y="181"/>
                    </a:lnTo>
                    <a:lnTo>
                      <a:pt x="599" y="183"/>
                    </a:lnTo>
                    <a:lnTo>
                      <a:pt x="591" y="184"/>
                    </a:lnTo>
                    <a:lnTo>
                      <a:pt x="582" y="184"/>
                    </a:lnTo>
                    <a:lnTo>
                      <a:pt x="573" y="183"/>
                    </a:lnTo>
                    <a:lnTo>
                      <a:pt x="564" y="182"/>
                    </a:lnTo>
                    <a:lnTo>
                      <a:pt x="554" y="181"/>
                    </a:lnTo>
                    <a:lnTo>
                      <a:pt x="545" y="182"/>
                    </a:lnTo>
                    <a:lnTo>
                      <a:pt x="535" y="183"/>
                    </a:lnTo>
                    <a:lnTo>
                      <a:pt x="524" y="186"/>
                    </a:lnTo>
                    <a:lnTo>
                      <a:pt x="523" y="188"/>
                    </a:lnTo>
                    <a:lnTo>
                      <a:pt x="521" y="191"/>
                    </a:lnTo>
                    <a:lnTo>
                      <a:pt x="519" y="192"/>
                    </a:lnTo>
                    <a:lnTo>
                      <a:pt x="517" y="194"/>
                    </a:lnTo>
                    <a:lnTo>
                      <a:pt x="514" y="197"/>
                    </a:lnTo>
                    <a:lnTo>
                      <a:pt x="512" y="199"/>
                    </a:lnTo>
                    <a:lnTo>
                      <a:pt x="509" y="203"/>
                    </a:lnTo>
                    <a:lnTo>
                      <a:pt x="507" y="207"/>
                    </a:lnTo>
                    <a:lnTo>
                      <a:pt x="524" y="331"/>
                    </a:lnTo>
                    <a:lnTo>
                      <a:pt x="519" y="333"/>
                    </a:lnTo>
                    <a:lnTo>
                      <a:pt x="512" y="335"/>
                    </a:lnTo>
                    <a:lnTo>
                      <a:pt x="507" y="338"/>
                    </a:lnTo>
                    <a:lnTo>
                      <a:pt x="500" y="339"/>
                    </a:lnTo>
                    <a:lnTo>
                      <a:pt x="493" y="341"/>
                    </a:lnTo>
                    <a:lnTo>
                      <a:pt x="486" y="342"/>
                    </a:lnTo>
                    <a:lnTo>
                      <a:pt x="479" y="343"/>
                    </a:lnTo>
                    <a:lnTo>
                      <a:pt x="471" y="344"/>
                    </a:lnTo>
                    <a:lnTo>
                      <a:pt x="464" y="344"/>
                    </a:lnTo>
                    <a:lnTo>
                      <a:pt x="456" y="344"/>
                    </a:lnTo>
                    <a:lnTo>
                      <a:pt x="449" y="344"/>
                    </a:lnTo>
                    <a:lnTo>
                      <a:pt x="441" y="344"/>
                    </a:lnTo>
                    <a:lnTo>
                      <a:pt x="433" y="342"/>
                    </a:lnTo>
                    <a:lnTo>
                      <a:pt x="426" y="341"/>
                    </a:lnTo>
                    <a:lnTo>
                      <a:pt x="419" y="340"/>
                    </a:lnTo>
                    <a:lnTo>
                      <a:pt x="412" y="338"/>
                    </a:lnTo>
                    <a:lnTo>
                      <a:pt x="408" y="333"/>
                    </a:lnTo>
                    <a:lnTo>
                      <a:pt x="405" y="328"/>
                    </a:lnTo>
                    <a:lnTo>
                      <a:pt x="403" y="322"/>
                    </a:lnTo>
                    <a:lnTo>
                      <a:pt x="402" y="316"/>
                    </a:lnTo>
                    <a:lnTo>
                      <a:pt x="402" y="311"/>
                    </a:lnTo>
                    <a:lnTo>
                      <a:pt x="401" y="306"/>
                    </a:lnTo>
                    <a:lnTo>
                      <a:pt x="401" y="300"/>
                    </a:lnTo>
                    <a:lnTo>
                      <a:pt x="401" y="294"/>
                    </a:lnTo>
                    <a:lnTo>
                      <a:pt x="402" y="289"/>
                    </a:lnTo>
                    <a:lnTo>
                      <a:pt x="402" y="283"/>
                    </a:lnTo>
                    <a:lnTo>
                      <a:pt x="402" y="277"/>
                    </a:lnTo>
                    <a:lnTo>
                      <a:pt x="401" y="271"/>
                    </a:lnTo>
                    <a:lnTo>
                      <a:pt x="400" y="266"/>
                    </a:lnTo>
                    <a:lnTo>
                      <a:pt x="398" y="260"/>
                    </a:lnTo>
                    <a:lnTo>
                      <a:pt x="397" y="254"/>
                    </a:lnTo>
                    <a:lnTo>
                      <a:pt x="393" y="248"/>
                    </a:lnTo>
                    <a:lnTo>
                      <a:pt x="388" y="244"/>
                    </a:lnTo>
                    <a:lnTo>
                      <a:pt x="381" y="240"/>
                    </a:lnTo>
                    <a:lnTo>
                      <a:pt x="374" y="238"/>
                    </a:lnTo>
                    <a:lnTo>
                      <a:pt x="367" y="236"/>
                    </a:lnTo>
                    <a:lnTo>
                      <a:pt x="360" y="235"/>
                    </a:lnTo>
                    <a:lnTo>
                      <a:pt x="353" y="235"/>
                    </a:lnTo>
                    <a:lnTo>
                      <a:pt x="345" y="235"/>
                    </a:lnTo>
                    <a:lnTo>
                      <a:pt x="337" y="236"/>
                    </a:lnTo>
                    <a:lnTo>
                      <a:pt x="329" y="237"/>
                    </a:lnTo>
                    <a:lnTo>
                      <a:pt x="321" y="239"/>
                    </a:lnTo>
                    <a:lnTo>
                      <a:pt x="313" y="241"/>
                    </a:lnTo>
                    <a:lnTo>
                      <a:pt x="306" y="243"/>
                    </a:lnTo>
                    <a:lnTo>
                      <a:pt x="297" y="245"/>
                    </a:lnTo>
                    <a:lnTo>
                      <a:pt x="289" y="248"/>
                    </a:lnTo>
                    <a:lnTo>
                      <a:pt x="281" y="250"/>
                    </a:lnTo>
                    <a:lnTo>
                      <a:pt x="273" y="252"/>
                    </a:lnTo>
                    <a:lnTo>
                      <a:pt x="270" y="255"/>
                    </a:lnTo>
                    <a:lnTo>
                      <a:pt x="267" y="260"/>
                    </a:lnTo>
                    <a:lnTo>
                      <a:pt x="263" y="264"/>
                    </a:lnTo>
                    <a:lnTo>
                      <a:pt x="260" y="270"/>
                    </a:lnTo>
                    <a:lnTo>
                      <a:pt x="258" y="276"/>
                    </a:lnTo>
                    <a:lnTo>
                      <a:pt x="258" y="282"/>
                    </a:lnTo>
                    <a:lnTo>
                      <a:pt x="258" y="287"/>
                    </a:lnTo>
                    <a:lnTo>
                      <a:pt x="262" y="293"/>
                    </a:lnTo>
                    <a:lnTo>
                      <a:pt x="265" y="299"/>
                    </a:lnTo>
                    <a:lnTo>
                      <a:pt x="268" y="304"/>
                    </a:lnTo>
                    <a:lnTo>
                      <a:pt x="271" y="310"/>
                    </a:lnTo>
                    <a:lnTo>
                      <a:pt x="273" y="316"/>
                    </a:lnTo>
                    <a:lnTo>
                      <a:pt x="276" y="322"/>
                    </a:lnTo>
                    <a:lnTo>
                      <a:pt x="277" y="328"/>
                    </a:lnTo>
                    <a:lnTo>
                      <a:pt x="277" y="334"/>
                    </a:lnTo>
                    <a:lnTo>
                      <a:pt x="277" y="341"/>
                    </a:lnTo>
                    <a:lnTo>
                      <a:pt x="266" y="355"/>
                    </a:lnTo>
                    <a:lnTo>
                      <a:pt x="257" y="360"/>
                    </a:lnTo>
                    <a:lnTo>
                      <a:pt x="248" y="362"/>
                    </a:lnTo>
                    <a:lnTo>
                      <a:pt x="239" y="363"/>
                    </a:lnTo>
                    <a:lnTo>
                      <a:pt x="230" y="363"/>
                    </a:lnTo>
                    <a:lnTo>
                      <a:pt x="220" y="364"/>
                    </a:lnTo>
                    <a:lnTo>
                      <a:pt x="210" y="364"/>
                    </a:lnTo>
                    <a:lnTo>
                      <a:pt x="201" y="366"/>
                    </a:lnTo>
                    <a:lnTo>
                      <a:pt x="191" y="37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7"/>
              <p:cNvSpPr>
                <a:spLocks/>
              </p:cNvSpPr>
              <p:nvPr/>
            </p:nvSpPr>
            <p:spPr bwMode="grayWhite">
              <a:xfrm>
                <a:off x="12827" y="1132269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grayWhite">
              <a:xfrm>
                <a:off x="866902" y="711581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grayWhite">
              <a:xfrm>
                <a:off x="741489" y="3732594"/>
                <a:ext cx="803275" cy="746125"/>
              </a:xfrm>
              <a:custGeom>
                <a:avLst/>
                <a:gdLst>
                  <a:gd name="T0" fmla="*/ 229 w 506"/>
                  <a:gd name="T1" fmla="*/ 453 h 470"/>
                  <a:gd name="T2" fmla="*/ 200 w 506"/>
                  <a:gd name="T3" fmla="*/ 429 h 470"/>
                  <a:gd name="T4" fmla="*/ 175 w 506"/>
                  <a:gd name="T5" fmla="*/ 402 h 470"/>
                  <a:gd name="T6" fmla="*/ 158 w 506"/>
                  <a:gd name="T7" fmla="*/ 368 h 470"/>
                  <a:gd name="T8" fmla="*/ 241 w 506"/>
                  <a:gd name="T9" fmla="*/ 275 h 470"/>
                  <a:gd name="T10" fmla="*/ 224 w 506"/>
                  <a:gd name="T11" fmla="*/ 248 h 470"/>
                  <a:gd name="T12" fmla="*/ 198 w 506"/>
                  <a:gd name="T13" fmla="*/ 228 h 470"/>
                  <a:gd name="T14" fmla="*/ 166 w 506"/>
                  <a:gd name="T15" fmla="*/ 214 h 470"/>
                  <a:gd name="T16" fmla="*/ 139 w 506"/>
                  <a:gd name="T17" fmla="*/ 217 h 470"/>
                  <a:gd name="T18" fmla="*/ 128 w 506"/>
                  <a:gd name="T19" fmla="*/ 238 h 470"/>
                  <a:gd name="T20" fmla="*/ 120 w 506"/>
                  <a:gd name="T21" fmla="*/ 262 h 470"/>
                  <a:gd name="T22" fmla="*/ 104 w 506"/>
                  <a:gd name="T23" fmla="*/ 283 h 470"/>
                  <a:gd name="T24" fmla="*/ 77 w 506"/>
                  <a:gd name="T25" fmla="*/ 291 h 470"/>
                  <a:gd name="T26" fmla="*/ 53 w 506"/>
                  <a:gd name="T27" fmla="*/ 288 h 470"/>
                  <a:gd name="T28" fmla="*/ 31 w 506"/>
                  <a:gd name="T29" fmla="*/ 275 h 470"/>
                  <a:gd name="T30" fmla="*/ 12 w 506"/>
                  <a:gd name="T31" fmla="*/ 257 h 470"/>
                  <a:gd name="T32" fmla="*/ 61 w 506"/>
                  <a:gd name="T33" fmla="*/ 109 h 470"/>
                  <a:gd name="T34" fmla="*/ 24 w 506"/>
                  <a:gd name="T35" fmla="*/ 85 h 470"/>
                  <a:gd name="T36" fmla="*/ 0 w 506"/>
                  <a:gd name="T37" fmla="*/ 53 h 470"/>
                  <a:gd name="T38" fmla="*/ 19 w 506"/>
                  <a:gd name="T39" fmla="*/ 22 h 470"/>
                  <a:gd name="T40" fmla="*/ 54 w 506"/>
                  <a:gd name="T41" fmla="*/ 0 h 470"/>
                  <a:gd name="T42" fmla="*/ 82 w 506"/>
                  <a:gd name="T43" fmla="*/ 6 h 470"/>
                  <a:gd name="T44" fmla="*/ 103 w 506"/>
                  <a:gd name="T45" fmla="*/ 29 h 470"/>
                  <a:gd name="T46" fmla="*/ 132 w 506"/>
                  <a:gd name="T47" fmla="*/ 57 h 470"/>
                  <a:gd name="T48" fmla="*/ 175 w 506"/>
                  <a:gd name="T49" fmla="*/ 64 h 470"/>
                  <a:gd name="T50" fmla="*/ 215 w 506"/>
                  <a:gd name="T51" fmla="*/ 43 h 470"/>
                  <a:gd name="T52" fmla="*/ 243 w 506"/>
                  <a:gd name="T53" fmla="*/ 16 h 470"/>
                  <a:gd name="T54" fmla="*/ 265 w 506"/>
                  <a:gd name="T55" fmla="*/ 22 h 470"/>
                  <a:gd name="T56" fmla="*/ 284 w 506"/>
                  <a:gd name="T57" fmla="*/ 34 h 470"/>
                  <a:gd name="T58" fmla="*/ 301 w 506"/>
                  <a:gd name="T59" fmla="*/ 52 h 470"/>
                  <a:gd name="T60" fmla="*/ 318 w 506"/>
                  <a:gd name="T61" fmla="*/ 72 h 470"/>
                  <a:gd name="T62" fmla="*/ 314 w 506"/>
                  <a:gd name="T63" fmla="*/ 98 h 470"/>
                  <a:gd name="T64" fmla="*/ 296 w 506"/>
                  <a:gd name="T65" fmla="*/ 115 h 470"/>
                  <a:gd name="T66" fmla="*/ 278 w 506"/>
                  <a:gd name="T67" fmla="*/ 123 h 470"/>
                  <a:gd name="T68" fmla="*/ 260 w 506"/>
                  <a:gd name="T69" fmla="*/ 130 h 470"/>
                  <a:gd name="T70" fmla="*/ 249 w 506"/>
                  <a:gd name="T71" fmla="*/ 152 h 470"/>
                  <a:gd name="T72" fmla="*/ 257 w 506"/>
                  <a:gd name="T73" fmla="*/ 180 h 470"/>
                  <a:gd name="T74" fmla="*/ 288 w 506"/>
                  <a:gd name="T75" fmla="*/ 210 h 470"/>
                  <a:gd name="T76" fmla="*/ 321 w 506"/>
                  <a:gd name="T77" fmla="*/ 231 h 470"/>
                  <a:gd name="T78" fmla="*/ 339 w 506"/>
                  <a:gd name="T79" fmla="*/ 231 h 470"/>
                  <a:gd name="T80" fmla="*/ 358 w 506"/>
                  <a:gd name="T81" fmla="*/ 228 h 470"/>
                  <a:gd name="T82" fmla="*/ 377 w 506"/>
                  <a:gd name="T83" fmla="*/ 200 h 470"/>
                  <a:gd name="T84" fmla="*/ 385 w 506"/>
                  <a:gd name="T85" fmla="*/ 171 h 470"/>
                  <a:gd name="T86" fmla="*/ 404 w 506"/>
                  <a:gd name="T87" fmla="*/ 158 h 470"/>
                  <a:gd name="T88" fmla="*/ 497 w 506"/>
                  <a:gd name="T89" fmla="*/ 213 h 470"/>
                  <a:gd name="T90" fmla="*/ 482 w 506"/>
                  <a:gd name="T91" fmla="*/ 238 h 470"/>
                  <a:gd name="T92" fmla="*/ 458 w 506"/>
                  <a:gd name="T93" fmla="*/ 259 h 470"/>
                  <a:gd name="T94" fmla="*/ 438 w 506"/>
                  <a:gd name="T95" fmla="*/ 282 h 470"/>
                  <a:gd name="T96" fmla="*/ 434 w 506"/>
                  <a:gd name="T97" fmla="*/ 313 h 470"/>
                  <a:gd name="T98" fmla="*/ 467 w 506"/>
                  <a:gd name="T99" fmla="*/ 339 h 470"/>
                  <a:gd name="T100" fmla="*/ 505 w 506"/>
                  <a:gd name="T101" fmla="*/ 362 h 470"/>
                  <a:gd name="T102" fmla="*/ 329 w 506"/>
                  <a:gd name="T103" fmla="*/ 370 h 470"/>
                  <a:gd name="T104" fmla="*/ 306 w 506"/>
                  <a:gd name="T105" fmla="*/ 395 h 470"/>
                  <a:gd name="T106" fmla="*/ 287 w 506"/>
                  <a:gd name="T107" fmla="*/ 423 h 470"/>
                  <a:gd name="T108" fmla="*/ 267 w 506"/>
                  <a:gd name="T109" fmla="*/ 452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06" h="470">
                    <a:moveTo>
                      <a:pt x="252" y="469"/>
                    </a:moveTo>
                    <a:lnTo>
                      <a:pt x="245" y="463"/>
                    </a:lnTo>
                    <a:lnTo>
                      <a:pt x="237" y="458"/>
                    </a:lnTo>
                    <a:lnTo>
                      <a:pt x="229" y="453"/>
                    </a:lnTo>
                    <a:lnTo>
                      <a:pt x="221" y="447"/>
                    </a:lnTo>
                    <a:lnTo>
                      <a:pt x="214" y="441"/>
                    </a:lnTo>
                    <a:lnTo>
                      <a:pt x="207" y="435"/>
                    </a:lnTo>
                    <a:lnTo>
                      <a:pt x="200" y="429"/>
                    </a:lnTo>
                    <a:lnTo>
                      <a:pt x="193" y="423"/>
                    </a:lnTo>
                    <a:lnTo>
                      <a:pt x="187" y="416"/>
                    </a:lnTo>
                    <a:lnTo>
                      <a:pt x="181" y="409"/>
                    </a:lnTo>
                    <a:lnTo>
                      <a:pt x="175" y="402"/>
                    </a:lnTo>
                    <a:lnTo>
                      <a:pt x="171" y="394"/>
                    </a:lnTo>
                    <a:lnTo>
                      <a:pt x="166" y="386"/>
                    </a:lnTo>
                    <a:lnTo>
                      <a:pt x="162" y="377"/>
                    </a:lnTo>
                    <a:lnTo>
                      <a:pt x="158" y="368"/>
                    </a:lnTo>
                    <a:lnTo>
                      <a:pt x="156" y="359"/>
                    </a:lnTo>
                    <a:lnTo>
                      <a:pt x="245" y="290"/>
                    </a:lnTo>
                    <a:lnTo>
                      <a:pt x="242" y="282"/>
                    </a:lnTo>
                    <a:lnTo>
                      <a:pt x="241" y="275"/>
                    </a:lnTo>
                    <a:lnTo>
                      <a:pt x="237" y="267"/>
                    </a:lnTo>
                    <a:lnTo>
                      <a:pt x="233" y="261"/>
                    </a:lnTo>
                    <a:lnTo>
                      <a:pt x="229" y="254"/>
                    </a:lnTo>
                    <a:lnTo>
                      <a:pt x="224" y="248"/>
                    </a:lnTo>
                    <a:lnTo>
                      <a:pt x="218" y="242"/>
                    </a:lnTo>
                    <a:lnTo>
                      <a:pt x="212" y="237"/>
                    </a:lnTo>
                    <a:lnTo>
                      <a:pt x="205" y="232"/>
                    </a:lnTo>
                    <a:lnTo>
                      <a:pt x="198" y="228"/>
                    </a:lnTo>
                    <a:lnTo>
                      <a:pt x="191" y="223"/>
                    </a:lnTo>
                    <a:lnTo>
                      <a:pt x="183" y="219"/>
                    </a:lnTo>
                    <a:lnTo>
                      <a:pt x="175" y="216"/>
                    </a:lnTo>
                    <a:lnTo>
                      <a:pt x="166" y="214"/>
                    </a:lnTo>
                    <a:lnTo>
                      <a:pt x="158" y="212"/>
                    </a:lnTo>
                    <a:lnTo>
                      <a:pt x="150" y="210"/>
                    </a:lnTo>
                    <a:lnTo>
                      <a:pt x="144" y="213"/>
                    </a:lnTo>
                    <a:lnTo>
                      <a:pt x="139" y="217"/>
                    </a:lnTo>
                    <a:lnTo>
                      <a:pt x="135" y="221"/>
                    </a:lnTo>
                    <a:lnTo>
                      <a:pt x="133" y="227"/>
                    </a:lnTo>
                    <a:lnTo>
                      <a:pt x="129" y="232"/>
                    </a:lnTo>
                    <a:lnTo>
                      <a:pt x="128" y="238"/>
                    </a:lnTo>
                    <a:lnTo>
                      <a:pt x="126" y="244"/>
                    </a:lnTo>
                    <a:lnTo>
                      <a:pt x="125" y="250"/>
                    </a:lnTo>
                    <a:lnTo>
                      <a:pt x="122" y="256"/>
                    </a:lnTo>
                    <a:lnTo>
                      <a:pt x="120" y="262"/>
                    </a:lnTo>
                    <a:lnTo>
                      <a:pt x="116" y="268"/>
                    </a:lnTo>
                    <a:lnTo>
                      <a:pt x="113" y="273"/>
                    </a:lnTo>
                    <a:lnTo>
                      <a:pt x="109" y="278"/>
                    </a:lnTo>
                    <a:lnTo>
                      <a:pt x="104" y="283"/>
                    </a:lnTo>
                    <a:lnTo>
                      <a:pt x="98" y="287"/>
                    </a:lnTo>
                    <a:lnTo>
                      <a:pt x="90" y="290"/>
                    </a:lnTo>
                    <a:lnTo>
                      <a:pt x="83" y="291"/>
                    </a:lnTo>
                    <a:lnTo>
                      <a:pt x="77" y="291"/>
                    </a:lnTo>
                    <a:lnTo>
                      <a:pt x="70" y="291"/>
                    </a:lnTo>
                    <a:lnTo>
                      <a:pt x="65" y="291"/>
                    </a:lnTo>
                    <a:lnTo>
                      <a:pt x="58" y="289"/>
                    </a:lnTo>
                    <a:lnTo>
                      <a:pt x="53" y="288"/>
                    </a:lnTo>
                    <a:lnTo>
                      <a:pt x="47" y="285"/>
                    </a:lnTo>
                    <a:lnTo>
                      <a:pt x="41" y="282"/>
                    </a:lnTo>
                    <a:lnTo>
                      <a:pt x="36" y="278"/>
                    </a:lnTo>
                    <a:lnTo>
                      <a:pt x="31" y="275"/>
                    </a:lnTo>
                    <a:lnTo>
                      <a:pt x="25" y="270"/>
                    </a:lnTo>
                    <a:lnTo>
                      <a:pt x="20" y="266"/>
                    </a:lnTo>
                    <a:lnTo>
                      <a:pt x="16" y="262"/>
                    </a:lnTo>
                    <a:lnTo>
                      <a:pt x="12" y="257"/>
                    </a:lnTo>
                    <a:lnTo>
                      <a:pt x="7" y="253"/>
                    </a:lnTo>
                    <a:lnTo>
                      <a:pt x="3" y="248"/>
                    </a:lnTo>
                    <a:lnTo>
                      <a:pt x="65" y="117"/>
                    </a:lnTo>
                    <a:lnTo>
                      <a:pt x="61" y="109"/>
                    </a:lnTo>
                    <a:lnTo>
                      <a:pt x="53" y="102"/>
                    </a:lnTo>
                    <a:lnTo>
                      <a:pt x="44" y="96"/>
                    </a:lnTo>
                    <a:lnTo>
                      <a:pt x="33" y="91"/>
                    </a:lnTo>
                    <a:lnTo>
                      <a:pt x="24" y="85"/>
                    </a:lnTo>
                    <a:lnTo>
                      <a:pt x="13" y="79"/>
                    </a:lnTo>
                    <a:lnTo>
                      <a:pt x="5" y="71"/>
                    </a:lnTo>
                    <a:lnTo>
                      <a:pt x="0" y="62"/>
                    </a:lnTo>
                    <a:lnTo>
                      <a:pt x="0" y="53"/>
                    </a:lnTo>
                    <a:lnTo>
                      <a:pt x="3" y="44"/>
                    </a:lnTo>
                    <a:lnTo>
                      <a:pt x="7" y="37"/>
                    </a:lnTo>
                    <a:lnTo>
                      <a:pt x="12" y="28"/>
                    </a:lnTo>
                    <a:lnTo>
                      <a:pt x="19" y="22"/>
                    </a:lnTo>
                    <a:lnTo>
                      <a:pt x="27" y="15"/>
                    </a:lnTo>
                    <a:lnTo>
                      <a:pt x="37" y="9"/>
                    </a:lnTo>
                    <a:lnTo>
                      <a:pt x="46" y="3"/>
                    </a:lnTo>
                    <a:lnTo>
                      <a:pt x="54" y="0"/>
                    </a:lnTo>
                    <a:lnTo>
                      <a:pt x="61" y="0"/>
                    </a:lnTo>
                    <a:lnTo>
                      <a:pt x="68" y="0"/>
                    </a:lnTo>
                    <a:lnTo>
                      <a:pt x="75" y="3"/>
                    </a:lnTo>
                    <a:lnTo>
                      <a:pt x="82" y="6"/>
                    </a:lnTo>
                    <a:lnTo>
                      <a:pt x="88" y="11"/>
                    </a:lnTo>
                    <a:lnTo>
                      <a:pt x="94" y="15"/>
                    </a:lnTo>
                    <a:lnTo>
                      <a:pt x="98" y="21"/>
                    </a:lnTo>
                    <a:lnTo>
                      <a:pt x="103" y="29"/>
                    </a:lnTo>
                    <a:lnTo>
                      <a:pt x="108" y="38"/>
                    </a:lnTo>
                    <a:lnTo>
                      <a:pt x="116" y="45"/>
                    </a:lnTo>
                    <a:lnTo>
                      <a:pt x="123" y="52"/>
                    </a:lnTo>
                    <a:lnTo>
                      <a:pt x="132" y="57"/>
                    </a:lnTo>
                    <a:lnTo>
                      <a:pt x="141" y="62"/>
                    </a:lnTo>
                    <a:lnTo>
                      <a:pt x="152" y="64"/>
                    </a:lnTo>
                    <a:lnTo>
                      <a:pt x="164" y="66"/>
                    </a:lnTo>
                    <a:lnTo>
                      <a:pt x="175" y="64"/>
                    </a:lnTo>
                    <a:lnTo>
                      <a:pt x="187" y="61"/>
                    </a:lnTo>
                    <a:lnTo>
                      <a:pt x="196" y="57"/>
                    </a:lnTo>
                    <a:lnTo>
                      <a:pt x="206" y="50"/>
                    </a:lnTo>
                    <a:lnTo>
                      <a:pt x="215" y="43"/>
                    </a:lnTo>
                    <a:lnTo>
                      <a:pt x="223" y="34"/>
                    </a:lnTo>
                    <a:lnTo>
                      <a:pt x="230" y="26"/>
                    </a:lnTo>
                    <a:lnTo>
                      <a:pt x="237" y="17"/>
                    </a:lnTo>
                    <a:lnTo>
                      <a:pt x="243" y="16"/>
                    </a:lnTo>
                    <a:lnTo>
                      <a:pt x="249" y="17"/>
                    </a:lnTo>
                    <a:lnTo>
                      <a:pt x="254" y="18"/>
                    </a:lnTo>
                    <a:lnTo>
                      <a:pt x="260" y="20"/>
                    </a:lnTo>
                    <a:lnTo>
                      <a:pt x="265" y="22"/>
                    </a:lnTo>
                    <a:lnTo>
                      <a:pt x="270" y="25"/>
                    </a:lnTo>
                    <a:lnTo>
                      <a:pt x="275" y="27"/>
                    </a:lnTo>
                    <a:lnTo>
                      <a:pt x="279" y="31"/>
                    </a:lnTo>
                    <a:lnTo>
                      <a:pt x="284" y="34"/>
                    </a:lnTo>
                    <a:lnTo>
                      <a:pt x="288" y="38"/>
                    </a:lnTo>
                    <a:lnTo>
                      <a:pt x="293" y="43"/>
                    </a:lnTo>
                    <a:lnTo>
                      <a:pt x="297" y="47"/>
                    </a:lnTo>
                    <a:lnTo>
                      <a:pt x="301" y="52"/>
                    </a:lnTo>
                    <a:lnTo>
                      <a:pt x="305" y="56"/>
                    </a:lnTo>
                    <a:lnTo>
                      <a:pt x="309" y="61"/>
                    </a:lnTo>
                    <a:lnTo>
                      <a:pt x="314" y="66"/>
                    </a:lnTo>
                    <a:lnTo>
                      <a:pt x="318" y="72"/>
                    </a:lnTo>
                    <a:lnTo>
                      <a:pt x="320" y="79"/>
                    </a:lnTo>
                    <a:lnTo>
                      <a:pt x="319" y="85"/>
                    </a:lnTo>
                    <a:lnTo>
                      <a:pt x="317" y="92"/>
                    </a:lnTo>
                    <a:lnTo>
                      <a:pt x="314" y="98"/>
                    </a:lnTo>
                    <a:lnTo>
                      <a:pt x="309" y="104"/>
                    </a:lnTo>
                    <a:lnTo>
                      <a:pt x="305" y="109"/>
                    </a:lnTo>
                    <a:lnTo>
                      <a:pt x="300" y="114"/>
                    </a:lnTo>
                    <a:lnTo>
                      <a:pt x="296" y="115"/>
                    </a:lnTo>
                    <a:lnTo>
                      <a:pt x="291" y="117"/>
                    </a:lnTo>
                    <a:lnTo>
                      <a:pt x="287" y="119"/>
                    </a:lnTo>
                    <a:lnTo>
                      <a:pt x="283" y="120"/>
                    </a:lnTo>
                    <a:lnTo>
                      <a:pt x="278" y="123"/>
                    </a:lnTo>
                    <a:lnTo>
                      <a:pt x="273" y="124"/>
                    </a:lnTo>
                    <a:lnTo>
                      <a:pt x="268" y="126"/>
                    </a:lnTo>
                    <a:lnTo>
                      <a:pt x="262" y="127"/>
                    </a:lnTo>
                    <a:lnTo>
                      <a:pt x="260" y="130"/>
                    </a:lnTo>
                    <a:lnTo>
                      <a:pt x="257" y="135"/>
                    </a:lnTo>
                    <a:lnTo>
                      <a:pt x="254" y="140"/>
                    </a:lnTo>
                    <a:lnTo>
                      <a:pt x="250" y="145"/>
                    </a:lnTo>
                    <a:lnTo>
                      <a:pt x="249" y="152"/>
                    </a:lnTo>
                    <a:lnTo>
                      <a:pt x="248" y="158"/>
                    </a:lnTo>
                    <a:lnTo>
                      <a:pt x="249" y="164"/>
                    </a:lnTo>
                    <a:lnTo>
                      <a:pt x="252" y="169"/>
                    </a:lnTo>
                    <a:lnTo>
                      <a:pt x="257" y="180"/>
                    </a:lnTo>
                    <a:lnTo>
                      <a:pt x="263" y="189"/>
                    </a:lnTo>
                    <a:lnTo>
                      <a:pt x="271" y="196"/>
                    </a:lnTo>
                    <a:lnTo>
                      <a:pt x="279" y="204"/>
                    </a:lnTo>
                    <a:lnTo>
                      <a:pt x="288" y="210"/>
                    </a:lnTo>
                    <a:lnTo>
                      <a:pt x="298" y="217"/>
                    </a:lnTo>
                    <a:lnTo>
                      <a:pt x="308" y="224"/>
                    </a:lnTo>
                    <a:lnTo>
                      <a:pt x="317" y="231"/>
                    </a:lnTo>
                    <a:lnTo>
                      <a:pt x="321" y="231"/>
                    </a:lnTo>
                    <a:lnTo>
                      <a:pt x="326" y="231"/>
                    </a:lnTo>
                    <a:lnTo>
                      <a:pt x="330" y="231"/>
                    </a:lnTo>
                    <a:lnTo>
                      <a:pt x="334" y="231"/>
                    </a:lnTo>
                    <a:lnTo>
                      <a:pt x="339" y="231"/>
                    </a:lnTo>
                    <a:lnTo>
                      <a:pt x="344" y="231"/>
                    </a:lnTo>
                    <a:lnTo>
                      <a:pt x="349" y="231"/>
                    </a:lnTo>
                    <a:lnTo>
                      <a:pt x="354" y="231"/>
                    </a:lnTo>
                    <a:lnTo>
                      <a:pt x="358" y="228"/>
                    </a:lnTo>
                    <a:lnTo>
                      <a:pt x="363" y="222"/>
                    </a:lnTo>
                    <a:lnTo>
                      <a:pt x="368" y="215"/>
                    </a:lnTo>
                    <a:lnTo>
                      <a:pt x="373" y="209"/>
                    </a:lnTo>
                    <a:lnTo>
                      <a:pt x="377" y="200"/>
                    </a:lnTo>
                    <a:lnTo>
                      <a:pt x="380" y="192"/>
                    </a:lnTo>
                    <a:lnTo>
                      <a:pt x="383" y="183"/>
                    </a:lnTo>
                    <a:lnTo>
                      <a:pt x="383" y="176"/>
                    </a:lnTo>
                    <a:lnTo>
                      <a:pt x="385" y="171"/>
                    </a:lnTo>
                    <a:lnTo>
                      <a:pt x="388" y="167"/>
                    </a:lnTo>
                    <a:lnTo>
                      <a:pt x="392" y="163"/>
                    </a:lnTo>
                    <a:lnTo>
                      <a:pt x="398" y="160"/>
                    </a:lnTo>
                    <a:lnTo>
                      <a:pt x="404" y="158"/>
                    </a:lnTo>
                    <a:lnTo>
                      <a:pt x="410" y="156"/>
                    </a:lnTo>
                    <a:lnTo>
                      <a:pt x="417" y="155"/>
                    </a:lnTo>
                    <a:lnTo>
                      <a:pt x="423" y="155"/>
                    </a:lnTo>
                    <a:lnTo>
                      <a:pt x="497" y="213"/>
                    </a:lnTo>
                    <a:lnTo>
                      <a:pt x="495" y="221"/>
                    </a:lnTo>
                    <a:lnTo>
                      <a:pt x="492" y="227"/>
                    </a:lnTo>
                    <a:lnTo>
                      <a:pt x="487" y="232"/>
                    </a:lnTo>
                    <a:lnTo>
                      <a:pt x="482" y="238"/>
                    </a:lnTo>
                    <a:lnTo>
                      <a:pt x="476" y="243"/>
                    </a:lnTo>
                    <a:lnTo>
                      <a:pt x="470" y="248"/>
                    </a:lnTo>
                    <a:lnTo>
                      <a:pt x="464" y="253"/>
                    </a:lnTo>
                    <a:lnTo>
                      <a:pt x="458" y="259"/>
                    </a:lnTo>
                    <a:lnTo>
                      <a:pt x="451" y="264"/>
                    </a:lnTo>
                    <a:lnTo>
                      <a:pt x="446" y="269"/>
                    </a:lnTo>
                    <a:lnTo>
                      <a:pt x="441" y="275"/>
                    </a:lnTo>
                    <a:lnTo>
                      <a:pt x="438" y="282"/>
                    </a:lnTo>
                    <a:lnTo>
                      <a:pt x="434" y="288"/>
                    </a:lnTo>
                    <a:lnTo>
                      <a:pt x="433" y="296"/>
                    </a:lnTo>
                    <a:lnTo>
                      <a:pt x="433" y="304"/>
                    </a:lnTo>
                    <a:lnTo>
                      <a:pt x="434" y="313"/>
                    </a:lnTo>
                    <a:lnTo>
                      <a:pt x="439" y="323"/>
                    </a:lnTo>
                    <a:lnTo>
                      <a:pt x="446" y="329"/>
                    </a:lnTo>
                    <a:lnTo>
                      <a:pt x="456" y="335"/>
                    </a:lnTo>
                    <a:lnTo>
                      <a:pt x="467" y="339"/>
                    </a:lnTo>
                    <a:lnTo>
                      <a:pt x="478" y="343"/>
                    </a:lnTo>
                    <a:lnTo>
                      <a:pt x="488" y="348"/>
                    </a:lnTo>
                    <a:lnTo>
                      <a:pt x="497" y="354"/>
                    </a:lnTo>
                    <a:lnTo>
                      <a:pt x="505" y="362"/>
                    </a:lnTo>
                    <a:lnTo>
                      <a:pt x="442" y="445"/>
                    </a:lnTo>
                    <a:lnTo>
                      <a:pt x="343" y="362"/>
                    </a:lnTo>
                    <a:lnTo>
                      <a:pt x="336" y="366"/>
                    </a:lnTo>
                    <a:lnTo>
                      <a:pt x="329" y="370"/>
                    </a:lnTo>
                    <a:lnTo>
                      <a:pt x="323" y="377"/>
                    </a:lnTo>
                    <a:lnTo>
                      <a:pt x="317" y="382"/>
                    </a:lnTo>
                    <a:lnTo>
                      <a:pt x="312" y="388"/>
                    </a:lnTo>
                    <a:lnTo>
                      <a:pt x="306" y="395"/>
                    </a:lnTo>
                    <a:lnTo>
                      <a:pt x="302" y="401"/>
                    </a:lnTo>
                    <a:lnTo>
                      <a:pt x="296" y="408"/>
                    </a:lnTo>
                    <a:lnTo>
                      <a:pt x="292" y="415"/>
                    </a:lnTo>
                    <a:lnTo>
                      <a:pt x="287" y="423"/>
                    </a:lnTo>
                    <a:lnTo>
                      <a:pt x="283" y="430"/>
                    </a:lnTo>
                    <a:lnTo>
                      <a:pt x="278" y="437"/>
                    </a:lnTo>
                    <a:lnTo>
                      <a:pt x="272" y="445"/>
                    </a:lnTo>
                    <a:lnTo>
                      <a:pt x="267" y="452"/>
                    </a:lnTo>
                    <a:lnTo>
                      <a:pt x="262" y="459"/>
                    </a:lnTo>
                    <a:lnTo>
                      <a:pt x="256" y="465"/>
                    </a:lnTo>
                    <a:lnTo>
                      <a:pt x="252" y="46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"/>
              <p:cNvSpPr>
                <a:spLocks/>
              </p:cNvSpPr>
              <p:nvPr/>
            </p:nvSpPr>
            <p:spPr bwMode="grayWhite">
              <a:xfrm>
                <a:off x="770064" y="4589844"/>
                <a:ext cx="709613" cy="825500"/>
              </a:xfrm>
              <a:custGeom>
                <a:avLst/>
                <a:gdLst>
                  <a:gd name="T0" fmla="*/ 254 w 447"/>
                  <a:gd name="T1" fmla="*/ 495 h 520"/>
                  <a:gd name="T2" fmla="*/ 245 w 447"/>
                  <a:gd name="T3" fmla="*/ 454 h 520"/>
                  <a:gd name="T4" fmla="*/ 230 w 447"/>
                  <a:gd name="T5" fmla="*/ 417 h 520"/>
                  <a:gd name="T6" fmla="*/ 193 w 447"/>
                  <a:gd name="T7" fmla="*/ 402 h 520"/>
                  <a:gd name="T8" fmla="*/ 150 w 447"/>
                  <a:gd name="T9" fmla="*/ 412 h 520"/>
                  <a:gd name="T10" fmla="*/ 112 w 447"/>
                  <a:gd name="T11" fmla="*/ 417 h 520"/>
                  <a:gd name="T12" fmla="*/ 93 w 447"/>
                  <a:gd name="T13" fmla="*/ 399 h 520"/>
                  <a:gd name="T14" fmla="*/ 81 w 447"/>
                  <a:gd name="T15" fmla="*/ 370 h 520"/>
                  <a:gd name="T16" fmla="*/ 75 w 447"/>
                  <a:gd name="T17" fmla="*/ 339 h 520"/>
                  <a:gd name="T18" fmla="*/ 76 w 447"/>
                  <a:gd name="T19" fmla="*/ 309 h 520"/>
                  <a:gd name="T20" fmla="*/ 106 w 447"/>
                  <a:gd name="T21" fmla="*/ 300 h 520"/>
                  <a:gd name="T22" fmla="*/ 146 w 447"/>
                  <a:gd name="T23" fmla="*/ 307 h 520"/>
                  <a:gd name="T24" fmla="*/ 175 w 447"/>
                  <a:gd name="T25" fmla="*/ 294 h 520"/>
                  <a:gd name="T26" fmla="*/ 186 w 447"/>
                  <a:gd name="T27" fmla="*/ 273 h 520"/>
                  <a:gd name="T28" fmla="*/ 189 w 447"/>
                  <a:gd name="T29" fmla="*/ 246 h 520"/>
                  <a:gd name="T30" fmla="*/ 188 w 447"/>
                  <a:gd name="T31" fmla="*/ 219 h 520"/>
                  <a:gd name="T32" fmla="*/ 178 w 447"/>
                  <a:gd name="T33" fmla="*/ 191 h 520"/>
                  <a:gd name="T34" fmla="*/ 153 w 447"/>
                  <a:gd name="T35" fmla="*/ 171 h 520"/>
                  <a:gd name="T36" fmla="*/ 123 w 447"/>
                  <a:gd name="T37" fmla="*/ 172 h 520"/>
                  <a:gd name="T38" fmla="*/ 93 w 447"/>
                  <a:gd name="T39" fmla="*/ 185 h 520"/>
                  <a:gd name="T40" fmla="*/ 64 w 447"/>
                  <a:gd name="T41" fmla="*/ 194 h 520"/>
                  <a:gd name="T42" fmla="*/ 34 w 447"/>
                  <a:gd name="T43" fmla="*/ 185 h 520"/>
                  <a:gd name="T44" fmla="*/ 19 w 447"/>
                  <a:gd name="T45" fmla="*/ 166 h 520"/>
                  <a:gd name="T46" fmla="*/ 9 w 447"/>
                  <a:gd name="T47" fmla="*/ 146 h 520"/>
                  <a:gd name="T48" fmla="*/ 2 w 447"/>
                  <a:gd name="T49" fmla="*/ 122 h 520"/>
                  <a:gd name="T50" fmla="*/ 0 w 447"/>
                  <a:gd name="T51" fmla="*/ 98 h 520"/>
                  <a:gd name="T52" fmla="*/ 387 w 447"/>
                  <a:gd name="T53" fmla="*/ 12 h 520"/>
                  <a:gd name="T54" fmla="*/ 399 w 447"/>
                  <a:gd name="T55" fmla="*/ 41 h 520"/>
                  <a:gd name="T56" fmla="*/ 406 w 447"/>
                  <a:gd name="T57" fmla="*/ 74 h 520"/>
                  <a:gd name="T58" fmla="*/ 411 w 447"/>
                  <a:gd name="T59" fmla="*/ 107 h 520"/>
                  <a:gd name="T60" fmla="*/ 396 w 447"/>
                  <a:gd name="T61" fmla="*/ 141 h 520"/>
                  <a:gd name="T62" fmla="*/ 375 w 447"/>
                  <a:gd name="T63" fmla="*/ 144 h 520"/>
                  <a:gd name="T64" fmla="*/ 354 w 447"/>
                  <a:gd name="T65" fmla="*/ 141 h 520"/>
                  <a:gd name="T66" fmla="*/ 332 w 447"/>
                  <a:gd name="T67" fmla="*/ 137 h 520"/>
                  <a:gd name="T68" fmla="*/ 307 w 447"/>
                  <a:gd name="T69" fmla="*/ 141 h 520"/>
                  <a:gd name="T70" fmla="*/ 286 w 447"/>
                  <a:gd name="T71" fmla="*/ 166 h 520"/>
                  <a:gd name="T72" fmla="*/ 285 w 447"/>
                  <a:gd name="T73" fmla="*/ 199 h 520"/>
                  <a:gd name="T74" fmla="*/ 289 w 447"/>
                  <a:gd name="T75" fmla="*/ 222 h 520"/>
                  <a:gd name="T76" fmla="*/ 295 w 447"/>
                  <a:gd name="T77" fmla="*/ 247 h 520"/>
                  <a:gd name="T78" fmla="*/ 308 w 447"/>
                  <a:gd name="T79" fmla="*/ 268 h 520"/>
                  <a:gd name="T80" fmla="*/ 332 w 447"/>
                  <a:gd name="T81" fmla="*/ 282 h 520"/>
                  <a:gd name="T82" fmla="*/ 357 w 447"/>
                  <a:gd name="T83" fmla="*/ 282 h 520"/>
                  <a:gd name="T84" fmla="*/ 379 w 447"/>
                  <a:gd name="T85" fmla="*/ 272 h 520"/>
                  <a:gd name="T86" fmla="*/ 402 w 447"/>
                  <a:gd name="T87" fmla="*/ 262 h 520"/>
                  <a:gd name="T88" fmla="*/ 426 w 447"/>
                  <a:gd name="T89" fmla="*/ 265 h 520"/>
                  <a:gd name="T90" fmla="*/ 436 w 447"/>
                  <a:gd name="T91" fmla="*/ 287 h 520"/>
                  <a:gd name="T92" fmla="*/ 442 w 447"/>
                  <a:gd name="T93" fmla="*/ 312 h 520"/>
                  <a:gd name="T94" fmla="*/ 444 w 447"/>
                  <a:gd name="T95" fmla="*/ 338 h 520"/>
                  <a:gd name="T96" fmla="*/ 436 w 447"/>
                  <a:gd name="T97" fmla="*/ 358 h 520"/>
                  <a:gd name="T98" fmla="*/ 397 w 447"/>
                  <a:gd name="T99" fmla="*/ 366 h 520"/>
                  <a:gd name="T100" fmla="*/ 363 w 447"/>
                  <a:gd name="T101" fmla="*/ 380 h 520"/>
                  <a:gd name="T102" fmla="*/ 347 w 447"/>
                  <a:gd name="T103" fmla="*/ 406 h 520"/>
                  <a:gd name="T104" fmla="*/ 353 w 447"/>
                  <a:gd name="T105" fmla="*/ 437 h 520"/>
                  <a:gd name="T106" fmla="*/ 372 w 447"/>
                  <a:gd name="T107" fmla="*/ 464 h 520"/>
                  <a:gd name="T108" fmla="*/ 369 w 447"/>
                  <a:gd name="T109" fmla="*/ 492 h 520"/>
                  <a:gd name="T110" fmla="*/ 347 w 447"/>
                  <a:gd name="T111" fmla="*/ 503 h 520"/>
                  <a:gd name="T112" fmla="*/ 323 w 447"/>
                  <a:gd name="T113" fmla="*/ 511 h 520"/>
                  <a:gd name="T114" fmla="*/ 298 w 447"/>
                  <a:gd name="T115" fmla="*/ 516 h 520"/>
                  <a:gd name="T116" fmla="*/ 272 w 447"/>
                  <a:gd name="T117" fmla="*/ 519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47" h="520">
                    <a:moveTo>
                      <a:pt x="272" y="519"/>
                    </a:moveTo>
                    <a:lnTo>
                      <a:pt x="265" y="512"/>
                    </a:lnTo>
                    <a:lnTo>
                      <a:pt x="259" y="505"/>
                    </a:lnTo>
                    <a:lnTo>
                      <a:pt x="254" y="495"/>
                    </a:lnTo>
                    <a:lnTo>
                      <a:pt x="252" y="486"/>
                    </a:lnTo>
                    <a:lnTo>
                      <a:pt x="248" y="475"/>
                    </a:lnTo>
                    <a:lnTo>
                      <a:pt x="246" y="465"/>
                    </a:lnTo>
                    <a:lnTo>
                      <a:pt x="245" y="454"/>
                    </a:lnTo>
                    <a:lnTo>
                      <a:pt x="242" y="444"/>
                    </a:lnTo>
                    <a:lnTo>
                      <a:pt x="239" y="434"/>
                    </a:lnTo>
                    <a:lnTo>
                      <a:pt x="235" y="425"/>
                    </a:lnTo>
                    <a:lnTo>
                      <a:pt x="230" y="417"/>
                    </a:lnTo>
                    <a:lnTo>
                      <a:pt x="223" y="411"/>
                    </a:lnTo>
                    <a:lnTo>
                      <a:pt x="215" y="406"/>
                    </a:lnTo>
                    <a:lnTo>
                      <a:pt x="205" y="403"/>
                    </a:lnTo>
                    <a:lnTo>
                      <a:pt x="193" y="402"/>
                    </a:lnTo>
                    <a:lnTo>
                      <a:pt x="177" y="403"/>
                    </a:lnTo>
                    <a:lnTo>
                      <a:pt x="168" y="407"/>
                    </a:lnTo>
                    <a:lnTo>
                      <a:pt x="159" y="410"/>
                    </a:lnTo>
                    <a:lnTo>
                      <a:pt x="150" y="412"/>
                    </a:lnTo>
                    <a:lnTo>
                      <a:pt x="140" y="415"/>
                    </a:lnTo>
                    <a:lnTo>
                      <a:pt x="131" y="416"/>
                    </a:lnTo>
                    <a:lnTo>
                      <a:pt x="122" y="417"/>
                    </a:lnTo>
                    <a:lnTo>
                      <a:pt x="112" y="417"/>
                    </a:lnTo>
                    <a:lnTo>
                      <a:pt x="102" y="417"/>
                    </a:lnTo>
                    <a:lnTo>
                      <a:pt x="99" y="412"/>
                    </a:lnTo>
                    <a:lnTo>
                      <a:pt x="96" y="406"/>
                    </a:lnTo>
                    <a:lnTo>
                      <a:pt x="93" y="399"/>
                    </a:lnTo>
                    <a:lnTo>
                      <a:pt x="90" y="393"/>
                    </a:lnTo>
                    <a:lnTo>
                      <a:pt x="87" y="385"/>
                    </a:lnTo>
                    <a:lnTo>
                      <a:pt x="84" y="378"/>
                    </a:lnTo>
                    <a:lnTo>
                      <a:pt x="81" y="370"/>
                    </a:lnTo>
                    <a:lnTo>
                      <a:pt x="79" y="362"/>
                    </a:lnTo>
                    <a:lnTo>
                      <a:pt x="78" y="355"/>
                    </a:lnTo>
                    <a:lnTo>
                      <a:pt x="76" y="347"/>
                    </a:lnTo>
                    <a:lnTo>
                      <a:pt x="75" y="339"/>
                    </a:lnTo>
                    <a:lnTo>
                      <a:pt x="74" y="332"/>
                    </a:lnTo>
                    <a:lnTo>
                      <a:pt x="74" y="324"/>
                    </a:lnTo>
                    <a:lnTo>
                      <a:pt x="75" y="316"/>
                    </a:lnTo>
                    <a:lnTo>
                      <a:pt x="76" y="309"/>
                    </a:lnTo>
                    <a:lnTo>
                      <a:pt x="78" y="302"/>
                    </a:lnTo>
                    <a:lnTo>
                      <a:pt x="87" y="299"/>
                    </a:lnTo>
                    <a:lnTo>
                      <a:pt x="97" y="298"/>
                    </a:lnTo>
                    <a:lnTo>
                      <a:pt x="106" y="300"/>
                    </a:lnTo>
                    <a:lnTo>
                      <a:pt x="116" y="302"/>
                    </a:lnTo>
                    <a:lnTo>
                      <a:pt x="126" y="305"/>
                    </a:lnTo>
                    <a:lnTo>
                      <a:pt x="136" y="306"/>
                    </a:lnTo>
                    <a:lnTo>
                      <a:pt x="146" y="307"/>
                    </a:lnTo>
                    <a:lnTo>
                      <a:pt x="157" y="305"/>
                    </a:lnTo>
                    <a:lnTo>
                      <a:pt x="165" y="302"/>
                    </a:lnTo>
                    <a:lnTo>
                      <a:pt x="170" y="298"/>
                    </a:lnTo>
                    <a:lnTo>
                      <a:pt x="175" y="294"/>
                    </a:lnTo>
                    <a:lnTo>
                      <a:pt x="179" y="290"/>
                    </a:lnTo>
                    <a:lnTo>
                      <a:pt x="182" y="284"/>
                    </a:lnTo>
                    <a:lnTo>
                      <a:pt x="185" y="278"/>
                    </a:lnTo>
                    <a:lnTo>
                      <a:pt x="186" y="273"/>
                    </a:lnTo>
                    <a:lnTo>
                      <a:pt x="187" y="266"/>
                    </a:lnTo>
                    <a:lnTo>
                      <a:pt x="188" y="259"/>
                    </a:lnTo>
                    <a:lnTo>
                      <a:pt x="189" y="253"/>
                    </a:lnTo>
                    <a:lnTo>
                      <a:pt x="189" y="246"/>
                    </a:lnTo>
                    <a:lnTo>
                      <a:pt x="189" y="239"/>
                    </a:lnTo>
                    <a:lnTo>
                      <a:pt x="189" y="232"/>
                    </a:lnTo>
                    <a:lnTo>
                      <a:pt x="189" y="226"/>
                    </a:lnTo>
                    <a:lnTo>
                      <a:pt x="188" y="219"/>
                    </a:lnTo>
                    <a:lnTo>
                      <a:pt x="188" y="213"/>
                    </a:lnTo>
                    <a:lnTo>
                      <a:pt x="186" y="204"/>
                    </a:lnTo>
                    <a:lnTo>
                      <a:pt x="182" y="198"/>
                    </a:lnTo>
                    <a:lnTo>
                      <a:pt x="178" y="191"/>
                    </a:lnTo>
                    <a:lnTo>
                      <a:pt x="173" y="185"/>
                    </a:lnTo>
                    <a:lnTo>
                      <a:pt x="167" y="180"/>
                    </a:lnTo>
                    <a:lnTo>
                      <a:pt x="161" y="176"/>
                    </a:lnTo>
                    <a:lnTo>
                      <a:pt x="153" y="171"/>
                    </a:lnTo>
                    <a:lnTo>
                      <a:pt x="146" y="167"/>
                    </a:lnTo>
                    <a:lnTo>
                      <a:pt x="138" y="167"/>
                    </a:lnTo>
                    <a:lnTo>
                      <a:pt x="130" y="170"/>
                    </a:lnTo>
                    <a:lnTo>
                      <a:pt x="123" y="172"/>
                    </a:lnTo>
                    <a:lnTo>
                      <a:pt x="116" y="175"/>
                    </a:lnTo>
                    <a:lnTo>
                      <a:pt x="108" y="178"/>
                    </a:lnTo>
                    <a:lnTo>
                      <a:pt x="100" y="182"/>
                    </a:lnTo>
                    <a:lnTo>
                      <a:pt x="93" y="185"/>
                    </a:lnTo>
                    <a:lnTo>
                      <a:pt x="86" y="189"/>
                    </a:lnTo>
                    <a:lnTo>
                      <a:pt x="79" y="191"/>
                    </a:lnTo>
                    <a:lnTo>
                      <a:pt x="71" y="194"/>
                    </a:lnTo>
                    <a:lnTo>
                      <a:pt x="64" y="194"/>
                    </a:lnTo>
                    <a:lnTo>
                      <a:pt x="56" y="194"/>
                    </a:lnTo>
                    <a:lnTo>
                      <a:pt x="48" y="193"/>
                    </a:lnTo>
                    <a:lnTo>
                      <a:pt x="41" y="190"/>
                    </a:lnTo>
                    <a:lnTo>
                      <a:pt x="34" y="185"/>
                    </a:lnTo>
                    <a:lnTo>
                      <a:pt x="26" y="179"/>
                    </a:lnTo>
                    <a:lnTo>
                      <a:pt x="24" y="175"/>
                    </a:lnTo>
                    <a:lnTo>
                      <a:pt x="21" y="171"/>
                    </a:lnTo>
                    <a:lnTo>
                      <a:pt x="19" y="166"/>
                    </a:lnTo>
                    <a:lnTo>
                      <a:pt x="15" y="162"/>
                    </a:lnTo>
                    <a:lnTo>
                      <a:pt x="13" y="157"/>
                    </a:lnTo>
                    <a:lnTo>
                      <a:pt x="11" y="151"/>
                    </a:lnTo>
                    <a:lnTo>
                      <a:pt x="9" y="146"/>
                    </a:lnTo>
                    <a:lnTo>
                      <a:pt x="7" y="139"/>
                    </a:lnTo>
                    <a:lnTo>
                      <a:pt x="6" y="134"/>
                    </a:lnTo>
                    <a:lnTo>
                      <a:pt x="4" y="129"/>
                    </a:lnTo>
                    <a:lnTo>
                      <a:pt x="2" y="122"/>
                    </a:lnTo>
                    <a:lnTo>
                      <a:pt x="1" y="116"/>
                    </a:lnTo>
                    <a:lnTo>
                      <a:pt x="0" y="111"/>
                    </a:lnTo>
                    <a:lnTo>
                      <a:pt x="0" y="104"/>
                    </a:lnTo>
                    <a:lnTo>
                      <a:pt x="0" y="98"/>
                    </a:lnTo>
                    <a:lnTo>
                      <a:pt x="0" y="92"/>
                    </a:lnTo>
                    <a:lnTo>
                      <a:pt x="378" y="0"/>
                    </a:lnTo>
                    <a:lnTo>
                      <a:pt x="383" y="5"/>
                    </a:lnTo>
                    <a:lnTo>
                      <a:pt x="387" y="12"/>
                    </a:lnTo>
                    <a:lnTo>
                      <a:pt x="391" y="18"/>
                    </a:lnTo>
                    <a:lnTo>
                      <a:pt x="394" y="26"/>
                    </a:lnTo>
                    <a:lnTo>
                      <a:pt x="397" y="33"/>
                    </a:lnTo>
                    <a:lnTo>
                      <a:pt x="399" y="41"/>
                    </a:lnTo>
                    <a:lnTo>
                      <a:pt x="401" y="49"/>
                    </a:lnTo>
                    <a:lnTo>
                      <a:pt x="403" y="57"/>
                    </a:lnTo>
                    <a:lnTo>
                      <a:pt x="405" y="65"/>
                    </a:lnTo>
                    <a:lnTo>
                      <a:pt x="406" y="74"/>
                    </a:lnTo>
                    <a:lnTo>
                      <a:pt x="407" y="82"/>
                    </a:lnTo>
                    <a:lnTo>
                      <a:pt x="408" y="91"/>
                    </a:lnTo>
                    <a:lnTo>
                      <a:pt x="410" y="99"/>
                    </a:lnTo>
                    <a:lnTo>
                      <a:pt x="411" y="107"/>
                    </a:lnTo>
                    <a:lnTo>
                      <a:pt x="412" y="115"/>
                    </a:lnTo>
                    <a:lnTo>
                      <a:pt x="413" y="123"/>
                    </a:lnTo>
                    <a:lnTo>
                      <a:pt x="401" y="138"/>
                    </a:lnTo>
                    <a:lnTo>
                      <a:pt x="396" y="141"/>
                    </a:lnTo>
                    <a:lnTo>
                      <a:pt x="391" y="143"/>
                    </a:lnTo>
                    <a:lnTo>
                      <a:pt x="386" y="144"/>
                    </a:lnTo>
                    <a:lnTo>
                      <a:pt x="380" y="144"/>
                    </a:lnTo>
                    <a:lnTo>
                      <a:pt x="375" y="144"/>
                    </a:lnTo>
                    <a:lnTo>
                      <a:pt x="370" y="144"/>
                    </a:lnTo>
                    <a:lnTo>
                      <a:pt x="365" y="143"/>
                    </a:lnTo>
                    <a:lnTo>
                      <a:pt x="359" y="142"/>
                    </a:lnTo>
                    <a:lnTo>
                      <a:pt x="354" y="141"/>
                    </a:lnTo>
                    <a:lnTo>
                      <a:pt x="348" y="139"/>
                    </a:lnTo>
                    <a:lnTo>
                      <a:pt x="343" y="139"/>
                    </a:lnTo>
                    <a:lnTo>
                      <a:pt x="338" y="138"/>
                    </a:lnTo>
                    <a:lnTo>
                      <a:pt x="332" y="137"/>
                    </a:lnTo>
                    <a:lnTo>
                      <a:pt x="326" y="136"/>
                    </a:lnTo>
                    <a:lnTo>
                      <a:pt x="320" y="137"/>
                    </a:lnTo>
                    <a:lnTo>
                      <a:pt x="314" y="138"/>
                    </a:lnTo>
                    <a:lnTo>
                      <a:pt x="307" y="141"/>
                    </a:lnTo>
                    <a:lnTo>
                      <a:pt x="301" y="146"/>
                    </a:lnTo>
                    <a:lnTo>
                      <a:pt x="295" y="152"/>
                    </a:lnTo>
                    <a:lnTo>
                      <a:pt x="290" y="159"/>
                    </a:lnTo>
                    <a:lnTo>
                      <a:pt x="286" y="166"/>
                    </a:lnTo>
                    <a:lnTo>
                      <a:pt x="284" y="175"/>
                    </a:lnTo>
                    <a:lnTo>
                      <a:pt x="282" y="184"/>
                    </a:lnTo>
                    <a:lnTo>
                      <a:pt x="283" y="194"/>
                    </a:lnTo>
                    <a:lnTo>
                      <a:pt x="285" y="199"/>
                    </a:lnTo>
                    <a:lnTo>
                      <a:pt x="286" y="204"/>
                    </a:lnTo>
                    <a:lnTo>
                      <a:pt x="286" y="210"/>
                    </a:lnTo>
                    <a:lnTo>
                      <a:pt x="287" y="217"/>
                    </a:lnTo>
                    <a:lnTo>
                      <a:pt x="289" y="222"/>
                    </a:lnTo>
                    <a:lnTo>
                      <a:pt x="290" y="229"/>
                    </a:lnTo>
                    <a:lnTo>
                      <a:pt x="292" y="235"/>
                    </a:lnTo>
                    <a:lnTo>
                      <a:pt x="293" y="241"/>
                    </a:lnTo>
                    <a:lnTo>
                      <a:pt x="295" y="247"/>
                    </a:lnTo>
                    <a:lnTo>
                      <a:pt x="298" y="253"/>
                    </a:lnTo>
                    <a:lnTo>
                      <a:pt x="300" y="259"/>
                    </a:lnTo>
                    <a:lnTo>
                      <a:pt x="304" y="264"/>
                    </a:lnTo>
                    <a:lnTo>
                      <a:pt x="308" y="268"/>
                    </a:lnTo>
                    <a:lnTo>
                      <a:pt x="313" y="273"/>
                    </a:lnTo>
                    <a:lnTo>
                      <a:pt x="319" y="276"/>
                    </a:lnTo>
                    <a:lnTo>
                      <a:pt x="326" y="279"/>
                    </a:lnTo>
                    <a:lnTo>
                      <a:pt x="332" y="282"/>
                    </a:lnTo>
                    <a:lnTo>
                      <a:pt x="339" y="284"/>
                    </a:lnTo>
                    <a:lnTo>
                      <a:pt x="345" y="284"/>
                    </a:lnTo>
                    <a:lnTo>
                      <a:pt x="351" y="284"/>
                    </a:lnTo>
                    <a:lnTo>
                      <a:pt x="357" y="282"/>
                    </a:lnTo>
                    <a:lnTo>
                      <a:pt x="362" y="280"/>
                    </a:lnTo>
                    <a:lnTo>
                      <a:pt x="367" y="278"/>
                    </a:lnTo>
                    <a:lnTo>
                      <a:pt x="373" y="274"/>
                    </a:lnTo>
                    <a:lnTo>
                      <a:pt x="379" y="272"/>
                    </a:lnTo>
                    <a:lnTo>
                      <a:pt x="385" y="268"/>
                    </a:lnTo>
                    <a:lnTo>
                      <a:pt x="390" y="266"/>
                    </a:lnTo>
                    <a:lnTo>
                      <a:pt x="396" y="264"/>
                    </a:lnTo>
                    <a:lnTo>
                      <a:pt x="402" y="262"/>
                    </a:lnTo>
                    <a:lnTo>
                      <a:pt x="407" y="260"/>
                    </a:lnTo>
                    <a:lnTo>
                      <a:pt x="414" y="260"/>
                    </a:lnTo>
                    <a:lnTo>
                      <a:pt x="420" y="261"/>
                    </a:lnTo>
                    <a:lnTo>
                      <a:pt x="426" y="265"/>
                    </a:lnTo>
                    <a:lnTo>
                      <a:pt x="429" y="270"/>
                    </a:lnTo>
                    <a:lnTo>
                      <a:pt x="432" y="275"/>
                    </a:lnTo>
                    <a:lnTo>
                      <a:pt x="434" y="281"/>
                    </a:lnTo>
                    <a:lnTo>
                      <a:pt x="436" y="287"/>
                    </a:lnTo>
                    <a:lnTo>
                      <a:pt x="439" y="292"/>
                    </a:lnTo>
                    <a:lnTo>
                      <a:pt x="439" y="299"/>
                    </a:lnTo>
                    <a:lnTo>
                      <a:pt x="440" y="305"/>
                    </a:lnTo>
                    <a:lnTo>
                      <a:pt x="442" y="312"/>
                    </a:lnTo>
                    <a:lnTo>
                      <a:pt x="442" y="319"/>
                    </a:lnTo>
                    <a:lnTo>
                      <a:pt x="443" y="325"/>
                    </a:lnTo>
                    <a:lnTo>
                      <a:pt x="443" y="332"/>
                    </a:lnTo>
                    <a:lnTo>
                      <a:pt x="444" y="338"/>
                    </a:lnTo>
                    <a:lnTo>
                      <a:pt x="445" y="345"/>
                    </a:lnTo>
                    <a:lnTo>
                      <a:pt x="445" y="352"/>
                    </a:lnTo>
                    <a:lnTo>
                      <a:pt x="446" y="358"/>
                    </a:lnTo>
                    <a:lnTo>
                      <a:pt x="436" y="358"/>
                    </a:lnTo>
                    <a:lnTo>
                      <a:pt x="426" y="359"/>
                    </a:lnTo>
                    <a:lnTo>
                      <a:pt x="417" y="361"/>
                    </a:lnTo>
                    <a:lnTo>
                      <a:pt x="406" y="363"/>
                    </a:lnTo>
                    <a:lnTo>
                      <a:pt x="397" y="366"/>
                    </a:lnTo>
                    <a:lnTo>
                      <a:pt x="386" y="369"/>
                    </a:lnTo>
                    <a:lnTo>
                      <a:pt x="377" y="372"/>
                    </a:lnTo>
                    <a:lnTo>
                      <a:pt x="366" y="377"/>
                    </a:lnTo>
                    <a:lnTo>
                      <a:pt x="363" y="380"/>
                    </a:lnTo>
                    <a:lnTo>
                      <a:pt x="359" y="385"/>
                    </a:lnTo>
                    <a:lnTo>
                      <a:pt x="354" y="391"/>
                    </a:lnTo>
                    <a:lnTo>
                      <a:pt x="351" y="398"/>
                    </a:lnTo>
                    <a:lnTo>
                      <a:pt x="347" y="406"/>
                    </a:lnTo>
                    <a:lnTo>
                      <a:pt x="346" y="414"/>
                    </a:lnTo>
                    <a:lnTo>
                      <a:pt x="347" y="421"/>
                    </a:lnTo>
                    <a:lnTo>
                      <a:pt x="350" y="429"/>
                    </a:lnTo>
                    <a:lnTo>
                      <a:pt x="353" y="437"/>
                    </a:lnTo>
                    <a:lnTo>
                      <a:pt x="358" y="444"/>
                    </a:lnTo>
                    <a:lnTo>
                      <a:pt x="363" y="450"/>
                    </a:lnTo>
                    <a:lnTo>
                      <a:pt x="368" y="458"/>
                    </a:lnTo>
                    <a:lnTo>
                      <a:pt x="372" y="464"/>
                    </a:lnTo>
                    <a:lnTo>
                      <a:pt x="374" y="472"/>
                    </a:lnTo>
                    <a:lnTo>
                      <a:pt x="375" y="480"/>
                    </a:lnTo>
                    <a:lnTo>
                      <a:pt x="373" y="489"/>
                    </a:lnTo>
                    <a:lnTo>
                      <a:pt x="369" y="492"/>
                    </a:lnTo>
                    <a:lnTo>
                      <a:pt x="364" y="495"/>
                    </a:lnTo>
                    <a:lnTo>
                      <a:pt x="359" y="498"/>
                    </a:lnTo>
                    <a:lnTo>
                      <a:pt x="353" y="500"/>
                    </a:lnTo>
                    <a:lnTo>
                      <a:pt x="347" y="503"/>
                    </a:lnTo>
                    <a:lnTo>
                      <a:pt x="341" y="505"/>
                    </a:lnTo>
                    <a:lnTo>
                      <a:pt x="336" y="508"/>
                    </a:lnTo>
                    <a:lnTo>
                      <a:pt x="330" y="509"/>
                    </a:lnTo>
                    <a:lnTo>
                      <a:pt x="323" y="511"/>
                    </a:lnTo>
                    <a:lnTo>
                      <a:pt x="317" y="512"/>
                    </a:lnTo>
                    <a:lnTo>
                      <a:pt x="311" y="514"/>
                    </a:lnTo>
                    <a:lnTo>
                      <a:pt x="304" y="515"/>
                    </a:lnTo>
                    <a:lnTo>
                      <a:pt x="298" y="516"/>
                    </a:lnTo>
                    <a:lnTo>
                      <a:pt x="292" y="517"/>
                    </a:lnTo>
                    <a:lnTo>
                      <a:pt x="285" y="518"/>
                    </a:lnTo>
                    <a:lnTo>
                      <a:pt x="279" y="519"/>
                    </a:lnTo>
                    <a:lnTo>
                      <a:pt x="272" y="519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1"/>
              <p:cNvSpPr>
                <a:spLocks/>
              </p:cNvSpPr>
              <p:nvPr/>
            </p:nvSpPr>
            <p:spPr bwMode="grayWhite">
              <a:xfrm>
                <a:off x="90614" y="3884994"/>
                <a:ext cx="649288" cy="985838"/>
              </a:xfrm>
              <a:custGeom>
                <a:avLst/>
                <a:gdLst>
                  <a:gd name="T0" fmla="*/ 232 w 409"/>
                  <a:gd name="T1" fmla="*/ 620 h 621"/>
                  <a:gd name="T2" fmla="*/ 189 w 409"/>
                  <a:gd name="T3" fmla="*/ 605 h 621"/>
                  <a:gd name="T4" fmla="*/ 182 w 409"/>
                  <a:gd name="T5" fmla="*/ 565 h 621"/>
                  <a:gd name="T6" fmla="*/ 193 w 409"/>
                  <a:gd name="T7" fmla="*/ 519 h 621"/>
                  <a:gd name="T8" fmla="*/ 165 w 409"/>
                  <a:gd name="T9" fmla="*/ 492 h 621"/>
                  <a:gd name="T10" fmla="*/ 126 w 409"/>
                  <a:gd name="T11" fmla="*/ 490 h 621"/>
                  <a:gd name="T12" fmla="*/ 87 w 409"/>
                  <a:gd name="T13" fmla="*/ 497 h 621"/>
                  <a:gd name="T14" fmla="*/ 44 w 409"/>
                  <a:gd name="T15" fmla="*/ 505 h 621"/>
                  <a:gd name="T16" fmla="*/ 25 w 409"/>
                  <a:gd name="T17" fmla="*/ 493 h 621"/>
                  <a:gd name="T18" fmla="*/ 21 w 409"/>
                  <a:gd name="T19" fmla="*/ 472 h 621"/>
                  <a:gd name="T20" fmla="*/ 19 w 409"/>
                  <a:gd name="T21" fmla="*/ 448 h 621"/>
                  <a:gd name="T22" fmla="*/ 17 w 409"/>
                  <a:gd name="T23" fmla="*/ 423 h 621"/>
                  <a:gd name="T24" fmla="*/ 21 w 409"/>
                  <a:gd name="T25" fmla="*/ 396 h 621"/>
                  <a:gd name="T26" fmla="*/ 52 w 409"/>
                  <a:gd name="T27" fmla="*/ 377 h 621"/>
                  <a:gd name="T28" fmla="*/ 82 w 409"/>
                  <a:gd name="T29" fmla="*/ 375 h 621"/>
                  <a:gd name="T30" fmla="*/ 116 w 409"/>
                  <a:gd name="T31" fmla="*/ 373 h 621"/>
                  <a:gd name="T32" fmla="*/ 137 w 409"/>
                  <a:gd name="T33" fmla="*/ 354 h 621"/>
                  <a:gd name="T34" fmla="*/ 151 w 409"/>
                  <a:gd name="T35" fmla="*/ 327 h 621"/>
                  <a:gd name="T36" fmla="*/ 151 w 409"/>
                  <a:gd name="T37" fmla="*/ 294 h 621"/>
                  <a:gd name="T38" fmla="*/ 137 w 409"/>
                  <a:gd name="T39" fmla="*/ 262 h 621"/>
                  <a:gd name="T40" fmla="*/ 111 w 409"/>
                  <a:gd name="T41" fmla="*/ 256 h 621"/>
                  <a:gd name="T42" fmla="*/ 86 w 409"/>
                  <a:gd name="T43" fmla="*/ 264 h 621"/>
                  <a:gd name="T44" fmla="*/ 60 w 409"/>
                  <a:gd name="T45" fmla="*/ 275 h 621"/>
                  <a:gd name="T46" fmla="*/ 35 w 409"/>
                  <a:gd name="T47" fmla="*/ 282 h 621"/>
                  <a:gd name="T48" fmla="*/ 6 w 409"/>
                  <a:gd name="T49" fmla="*/ 268 h 621"/>
                  <a:gd name="T50" fmla="*/ 1 w 409"/>
                  <a:gd name="T51" fmla="*/ 231 h 621"/>
                  <a:gd name="T52" fmla="*/ 9 w 409"/>
                  <a:gd name="T53" fmla="*/ 205 h 621"/>
                  <a:gd name="T54" fmla="*/ 15 w 409"/>
                  <a:gd name="T55" fmla="*/ 175 h 621"/>
                  <a:gd name="T56" fmla="*/ 44 w 409"/>
                  <a:gd name="T57" fmla="*/ 161 h 621"/>
                  <a:gd name="T58" fmla="*/ 87 w 409"/>
                  <a:gd name="T59" fmla="*/ 156 h 621"/>
                  <a:gd name="T60" fmla="*/ 127 w 409"/>
                  <a:gd name="T61" fmla="*/ 145 h 621"/>
                  <a:gd name="T62" fmla="*/ 154 w 409"/>
                  <a:gd name="T63" fmla="*/ 113 h 621"/>
                  <a:gd name="T64" fmla="*/ 152 w 409"/>
                  <a:gd name="T65" fmla="*/ 72 h 621"/>
                  <a:gd name="T66" fmla="*/ 150 w 409"/>
                  <a:gd name="T67" fmla="*/ 29 h 621"/>
                  <a:gd name="T68" fmla="*/ 186 w 409"/>
                  <a:gd name="T69" fmla="*/ 4 h 621"/>
                  <a:gd name="T70" fmla="*/ 228 w 409"/>
                  <a:gd name="T71" fmla="*/ 1 h 621"/>
                  <a:gd name="T72" fmla="*/ 252 w 409"/>
                  <a:gd name="T73" fmla="*/ 22 h 621"/>
                  <a:gd name="T74" fmla="*/ 248 w 409"/>
                  <a:gd name="T75" fmla="*/ 53 h 621"/>
                  <a:gd name="T76" fmla="*/ 241 w 409"/>
                  <a:gd name="T77" fmla="*/ 86 h 621"/>
                  <a:gd name="T78" fmla="*/ 247 w 409"/>
                  <a:gd name="T79" fmla="*/ 116 h 621"/>
                  <a:gd name="T80" fmla="*/ 371 w 409"/>
                  <a:gd name="T81" fmla="*/ 252 h 621"/>
                  <a:gd name="T82" fmla="*/ 338 w 409"/>
                  <a:gd name="T83" fmla="*/ 262 h 621"/>
                  <a:gd name="T84" fmla="*/ 301 w 409"/>
                  <a:gd name="T85" fmla="*/ 257 h 621"/>
                  <a:gd name="T86" fmla="*/ 264 w 409"/>
                  <a:gd name="T87" fmla="*/ 260 h 621"/>
                  <a:gd name="T88" fmla="*/ 237 w 409"/>
                  <a:gd name="T89" fmla="*/ 286 h 621"/>
                  <a:gd name="T90" fmla="*/ 233 w 409"/>
                  <a:gd name="T91" fmla="*/ 316 h 621"/>
                  <a:gd name="T92" fmla="*/ 234 w 409"/>
                  <a:gd name="T93" fmla="*/ 348 h 621"/>
                  <a:gd name="T94" fmla="*/ 245 w 409"/>
                  <a:gd name="T95" fmla="*/ 377 h 621"/>
                  <a:gd name="T96" fmla="*/ 265 w 409"/>
                  <a:gd name="T97" fmla="*/ 400 h 621"/>
                  <a:gd name="T98" fmla="*/ 284 w 409"/>
                  <a:gd name="T99" fmla="*/ 397 h 621"/>
                  <a:gd name="T100" fmla="*/ 303 w 409"/>
                  <a:gd name="T101" fmla="*/ 385 h 621"/>
                  <a:gd name="T102" fmla="*/ 322 w 409"/>
                  <a:gd name="T103" fmla="*/ 370 h 621"/>
                  <a:gd name="T104" fmla="*/ 345 w 409"/>
                  <a:gd name="T105" fmla="*/ 356 h 621"/>
                  <a:gd name="T106" fmla="*/ 383 w 409"/>
                  <a:gd name="T107" fmla="*/ 363 h 621"/>
                  <a:gd name="T108" fmla="*/ 407 w 409"/>
                  <a:gd name="T109" fmla="*/ 390 h 621"/>
                  <a:gd name="T110" fmla="*/ 407 w 409"/>
                  <a:gd name="T111" fmla="*/ 416 h 621"/>
                  <a:gd name="T112" fmla="*/ 402 w 409"/>
                  <a:gd name="T113" fmla="*/ 444 h 621"/>
                  <a:gd name="T114" fmla="*/ 368 w 409"/>
                  <a:gd name="T115" fmla="*/ 456 h 621"/>
                  <a:gd name="T116" fmla="*/ 327 w 409"/>
                  <a:gd name="T117" fmla="*/ 467 h 621"/>
                  <a:gd name="T118" fmla="*/ 291 w 409"/>
                  <a:gd name="T119" fmla="*/ 485 h 621"/>
                  <a:gd name="T120" fmla="*/ 266 w 409"/>
                  <a:gd name="T121" fmla="*/ 611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09" h="621">
                    <a:moveTo>
                      <a:pt x="266" y="611"/>
                    </a:moveTo>
                    <a:lnTo>
                      <a:pt x="254" y="616"/>
                    </a:lnTo>
                    <a:lnTo>
                      <a:pt x="243" y="618"/>
                    </a:lnTo>
                    <a:lnTo>
                      <a:pt x="232" y="620"/>
                    </a:lnTo>
                    <a:lnTo>
                      <a:pt x="221" y="619"/>
                    </a:lnTo>
                    <a:lnTo>
                      <a:pt x="210" y="617"/>
                    </a:lnTo>
                    <a:lnTo>
                      <a:pt x="199" y="611"/>
                    </a:lnTo>
                    <a:lnTo>
                      <a:pt x="189" y="605"/>
                    </a:lnTo>
                    <a:lnTo>
                      <a:pt x="179" y="598"/>
                    </a:lnTo>
                    <a:lnTo>
                      <a:pt x="179" y="588"/>
                    </a:lnTo>
                    <a:lnTo>
                      <a:pt x="180" y="577"/>
                    </a:lnTo>
                    <a:lnTo>
                      <a:pt x="182" y="565"/>
                    </a:lnTo>
                    <a:lnTo>
                      <a:pt x="186" y="555"/>
                    </a:lnTo>
                    <a:lnTo>
                      <a:pt x="190" y="543"/>
                    </a:lnTo>
                    <a:lnTo>
                      <a:pt x="192" y="531"/>
                    </a:lnTo>
                    <a:lnTo>
                      <a:pt x="193" y="519"/>
                    </a:lnTo>
                    <a:lnTo>
                      <a:pt x="189" y="506"/>
                    </a:lnTo>
                    <a:lnTo>
                      <a:pt x="182" y="500"/>
                    </a:lnTo>
                    <a:lnTo>
                      <a:pt x="173" y="495"/>
                    </a:lnTo>
                    <a:lnTo>
                      <a:pt x="165" y="492"/>
                    </a:lnTo>
                    <a:lnTo>
                      <a:pt x="155" y="489"/>
                    </a:lnTo>
                    <a:lnTo>
                      <a:pt x="146" y="489"/>
                    </a:lnTo>
                    <a:lnTo>
                      <a:pt x="136" y="488"/>
                    </a:lnTo>
                    <a:lnTo>
                      <a:pt x="126" y="490"/>
                    </a:lnTo>
                    <a:lnTo>
                      <a:pt x="117" y="490"/>
                    </a:lnTo>
                    <a:lnTo>
                      <a:pt x="107" y="493"/>
                    </a:lnTo>
                    <a:lnTo>
                      <a:pt x="97" y="495"/>
                    </a:lnTo>
                    <a:lnTo>
                      <a:pt x="87" y="497"/>
                    </a:lnTo>
                    <a:lnTo>
                      <a:pt x="76" y="499"/>
                    </a:lnTo>
                    <a:lnTo>
                      <a:pt x="65" y="502"/>
                    </a:lnTo>
                    <a:lnTo>
                      <a:pt x="55" y="503"/>
                    </a:lnTo>
                    <a:lnTo>
                      <a:pt x="44" y="505"/>
                    </a:lnTo>
                    <a:lnTo>
                      <a:pt x="34" y="506"/>
                    </a:lnTo>
                    <a:lnTo>
                      <a:pt x="30" y="502"/>
                    </a:lnTo>
                    <a:lnTo>
                      <a:pt x="28" y="498"/>
                    </a:lnTo>
                    <a:lnTo>
                      <a:pt x="25" y="493"/>
                    </a:lnTo>
                    <a:lnTo>
                      <a:pt x="23" y="489"/>
                    </a:lnTo>
                    <a:lnTo>
                      <a:pt x="23" y="483"/>
                    </a:lnTo>
                    <a:lnTo>
                      <a:pt x="21" y="478"/>
                    </a:lnTo>
                    <a:lnTo>
                      <a:pt x="21" y="472"/>
                    </a:lnTo>
                    <a:lnTo>
                      <a:pt x="20" y="466"/>
                    </a:lnTo>
                    <a:lnTo>
                      <a:pt x="19" y="460"/>
                    </a:lnTo>
                    <a:lnTo>
                      <a:pt x="19" y="454"/>
                    </a:lnTo>
                    <a:lnTo>
                      <a:pt x="19" y="448"/>
                    </a:lnTo>
                    <a:lnTo>
                      <a:pt x="19" y="442"/>
                    </a:lnTo>
                    <a:lnTo>
                      <a:pt x="18" y="435"/>
                    </a:lnTo>
                    <a:lnTo>
                      <a:pt x="17" y="429"/>
                    </a:lnTo>
                    <a:lnTo>
                      <a:pt x="17" y="423"/>
                    </a:lnTo>
                    <a:lnTo>
                      <a:pt x="15" y="417"/>
                    </a:lnTo>
                    <a:lnTo>
                      <a:pt x="14" y="410"/>
                    </a:lnTo>
                    <a:lnTo>
                      <a:pt x="17" y="402"/>
                    </a:lnTo>
                    <a:lnTo>
                      <a:pt x="21" y="396"/>
                    </a:lnTo>
                    <a:lnTo>
                      <a:pt x="26" y="391"/>
                    </a:lnTo>
                    <a:lnTo>
                      <a:pt x="35" y="386"/>
                    </a:lnTo>
                    <a:lnTo>
                      <a:pt x="42" y="381"/>
                    </a:lnTo>
                    <a:lnTo>
                      <a:pt x="52" y="377"/>
                    </a:lnTo>
                    <a:lnTo>
                      <a:pt x="61" y="374"/>
                    </a:lnTo>
                    <a:lnTo>
                      <a:pt x="67" y="373"/>
                    </a:lnTo>
                    <a:lnTo>
                      <a:pt x="75" y="374"/>
                    </a:lnTo>
                    <a:lnTo>
                      <a:pt x="82" y="375"/>
                    </a:lnTo>
                    <a:lnTo>
                      <a:pt x="91" y="375"/>
                    </a:lnTo>
                    <a:lnTo>
                      <a:pt x="98" y="376"/>
                    </a:lnTo>
                    <a:lnTo>
                      <a:pt x="107" y="375"/>
                    </a:lnTo>
                    <a:lnTo>
                      <a:pt x="116" y="373"/>
                    </a:lnTo>
                    <a:lnTo>
                      <a:pt x="127" y="371"/>
                    </a:lnTo>
                    <a:lnTo>
                      <a:pt x="130" y="366"/>
                    </a:lnTo>
                    <a:lnTo>
                      <a:pt x="134" y="359"/>
                    </a:lnTo>
                    <a:lnTo>
                      <a:pt x="137" y="354"/>
                    </a:lnTo>
                    <a:lnTo>
                      <a:pt x="140" y="348"/>
                    </a:lnTo>
                    <a:lnTo>
                      <a:pt x="144" y="341"/>
                    </a:lnTo>
                    <a:lnTo>
                      <a:pt x="148" y="334"/>
                    </a:lnTo>
                    <a:lnTo>
                      <a:pt x="151" y="327"/>
                    </a:lnTo>
                    <a:lnTo>
                      <a:pt x="156" y="321"/>
                    </a:lnTo>
                    <a:lnTo>
                      <a:pt x="153" y="313"/>
                    </a:lnTo>
                    <a:lnTo>
                      <a:pt x="151" y="304"/>
                    </a:lnTo>
                    <a:lnTo>
                      <a:pt x="151" y="294"/>
                    </a:lnTo>
                    <a:lnTo>
                      <a:pt x="149" y="285"/>
                    </a:lnTo>
                    <a:lnTo>
                      <a:pt x="147" y="275"/>
                    </a:lnTo>
                    <a:lnTo>
                      <a:pt x="143" y="269"/>
                    </a:lnTo>
                    <a:lnTo>
                      <a:pt x="137" y="262"/>
                    </a:lnTo>
                    <a:lnTo>
                      <a:pt x="129" y="257"/>
                    </a:lnTo>
                    <a:lnTo>
                      <a:pt x="123" y="257"/>
                    </a:lnTo>
                    <a:lnTo>
                      <a:pt x="117" y="257"/>
                    </a:lnTo>
                    <a:lnTo>
                      <a:pt x="111" y="256"/>
                    </a:lnTo>
                    <a:lnTo>
                      <a:pt x="104" y="258"/>
                    </a:lnTo>
                    <a:lnTo>
                      <a:pt x="98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0" y="266"/>
                    </a:lnTo>
                    <a:lnTo>
                      <a:pt x="73" y="270"/>
                    </a:lnTo>
                    <a:lnTo>
                      <a:pt x="67" y="273"/>
                    </a:lnTo>
                    <a:lnTo>
                      <a:pt x="60" y="275"/>
                    </a:lnTo>
                    <a:lnTo>
                      <a:pt x="55" y="278"/>
                    </a:lnTo>
                    <a:lnTo>
                      <a:pt x="48" y="280"/>
                    </a:lnTo>
                    <a:lnTo>
                      <a:pt x="41" y="282"/>
                    </a:lnTo>
                    <a:lnTo>
                      <a:pt x="35" y="282"/>
                    </a:lnTo>
                    <a:lnTo>
                      <a:pt x="28" y="283"/>
                    </a:lnTo>
                    <a:lnTo>
                      <a:pt x="20" y="280"/>
                    </a:lnTo>
                    <a:lnTo>
                      <a:pt x="12" y="275"/>
                    </a:lnTo>
                    <a:lnTo>
                      <a:pt x="6" y="268"/>
                    </a:lnTo>
                    <a:lnTo>
                      <a:pt x="2" y="259"/>
                    </a:lnTo>
                    <a:lnTo>
                      <a:pt x="2" y="252"/>
                    </a:lnTo>
                    <a:lnTo>
                      <a:pt x="0" y="241"/>
                    </a:lnTo>
                    <a:lnTo>
                      <a:pt x="1" y="231"/>
                    </a:lnTo>
                    <a:lnTo>
                      <a:pt x="5" y="222"/>
                    </a:lnTo>
                    <a:lnTo>
                      <a:pt x="6" y="217"/>
                    </a:lnTo>
                    <a:lnTo>
                      <a:pt x="8" y="210"/>
                    </a:lnTo>
                    <a:lnTo>
                      <a:pt x="9" y="205"/>
                    </a:lnTo>
                    <a:lnTo>
                      <a:pt x="10" y="196"/>
                    </a:lnTo>
                    <a:lnTo>
                      <a:pt x="12" y="190"/>
                    </a:lnTo>
                    <a:lnTo>
                      <a:pt x="13" y="183"/>
                    </a:lnTo>
                    <a:lnTo>
                      <a:pt x="15" y="175"/>
                    </a:lnTo>
                    <a:lnTo>
                      <a:pt x="17" y="167"/>
                    </a:lnTo>
                    <a:lnTo>
                      <a:pt x="26" y="165"/>
                    </a:lnTo>
                    <a:lnTo>
                      <a:pt x="34" y="163"/>
                    </a:lnTo>
                    <a:lnTo>
                      <a:pt x="44" y="161"/>
                    </a:lnTo>
                    <a:lnTo>
                      <a:pt x="54" y="160"/>
                    </a:lnTo>
                    <a:lnTo>
                      <a:pt x="64" y="158"/>
                    </a:lnTo>
                    <a:lnTo>
                      <a:pt x="75" y="158"/>
                    </a:lnTo>
                    <a:lnTo>
                      <a:pt x="87" y="156"/>
                    </a:lnTo>
                    <a:lnTo>
                      <a:pt x="97" y="155"/>
                    </a:lnTo>
                    <a:lnTo>
                      <a:pt x="108" y="153"/>
                    </a:lnTo>
                    <a:lnTo>
                      <a:pt x="118" y="150"/>
                    </a:lnTo>
                    <a:lnTo>
                      <a:pt x="127" y="145"/>
                    </a:lnTo>
                    <a:lnTo>
                      <a:pt x="136" y="140"/>
                    </a:lnTo>
                    <a:lnTo>
                      <a:pt x="142" y="132"/>
                    </a:lnTo>
                    <a:lnTo>
                      <a:pt x="148" y="124"/>
                    </a:lnTo>
                    <a:lnTo>
                      <a:pt x="154" y="113"/>
                    </a:lnTo>
                    <a:lnTo>
                      <a:pt x="157" y="99"/>
                    </a:lnTo>
                    <a:lnTo>
                      <a:pt x="157" y="91"/>
                    </a:lnTo>
                    <a:lnTo>
                      <a:pt x="156" y="81"/>
                    </a:lnTo>
                    <a:lnTo>
                      <a:pt x="152" y="72"/>
                    </a:lnTo>
                    <a:lnTo>
                      <a:pt x="149" y="61"/>
                    </a:lnTo>
                    <a:lnTo>
                      <a:pt x="147" y="51"/>
                    </a:lnTo>
                    <a:lnTo>
                      <a:pt x="147" y="39"/>
                    </a:lnTo>
                    <a:lnTo>
                      <a:pt x="150" y="29"/>
                    </a:lnTo>
                    <a:lnTo>
                      <a:pt x="156" y="18"/>
                    </a:lnTo>
                    <a:lnTo>
                      <a:pt x="166" y="13"/>
                    </a:lnTo>
                    <a:lnTo>
                      <a:pt x="175" y="8"/>
                    </a:lnTo>
                    <a:lnTo>
                      <a:pt x="186" y="4"/>
                    </a:lnTo>
                    <a:lnTo>
                      <a:pt x="196" y="1"/>
                    </a:lnTo>
                    <a:lnTo>
                      <a:pt x="207" y="0"/>
                    </a:lnTo>
                    <a:lnTo>
                      <a:pt x="217" y="0"/>
                    </a:lnTo>
                    <a:lnTo>
                      <a:pt x="228" y="1"/>
                    </a:lnTo>
                    <a:lnTo>
                      <a:pt x="239" y="3"/>
                    </a:lnTo>
                    <a:lnTo>
                      <a:pt x="246" y="9"/>
                    </a:lnTo>
                    <a:lnTo>
                      <a:pt x="249" y="14"/>
                    </a:lnTo>
                    <a:lnTo>
                      <a:pt x="252" y="22"/>
                    </a:lnTo>
                    <a:lnTo>
                      <a:pt x="252" y="29"/>
                    </a:lnTo>
                    <a:lnTo>
                      <a:pt x="252" y="36"/>
                    </a:lnTo>
                    <a:lnTo>
                      <a:pt x="250" y="44"/>
                    </a:lnTo>
                    <a:lnTo>
                      <a:pt x="248" y="53"/>
                    </a:lnTo>
                    <a:lnTo>
                      <a:pt x="246" y="61"/>
                    </a:lnTo>
                    <a:lnTo>
                      <a:pt x="244" y="69"/>
                    </a:lnTo>
                    <a:lnTo>
                      <a:pt x="241" y="78"/>
                    </a:lnTo>
                    <a:lnTo>
                      <a:pt x="241" y="86"/>
                    </a:lnTo>
                    <a:lnTo>
                      <a:pt x="239" y="94"/>
                    </a:lnTo>
                    <a:lnTo>
                      <a:pt x="241" y="102"/>
                    </a:lnTo>
                    <a:lnTo>
                      <a:pt x="242" y="109"/>
                    </a:lnTo>
                    <a:lnTo>
                      <a:pt x="247" y="116"/>
                    </a:lnTo>
                    <a:lnTo>
                      <a:pt x="253" y="122"/>
                    </a:lnTo>
                    <a:lnTo>
                      <a:pt x="376" y="124"/>
                    </a:lnTo>
                    <a:lnTo>
                      <a:pt x="377" y="244"/>
                    </a:lnTo>
                    <a:lnTo>
                      <a:pt x="371" y="252"/>
                    </a:lnTo>
                    <a:lnTo>
                      <a:pt x="363" y="257"/>
                    </a:lnTo>
                    <a:lnTo>
                      <a:pt x="354" y="260"/>
                    </a:lnTo>
                    <a:lnTo>
                      <a:pt x="347" y="262"/>
                    </a:lnTo>
                    <a:lnTo>
                      <a:pt x="338" y="262"/>
                    </a:lnTo>
                    <a:lnTo>
                      <a:pt x="328" y="261"/>
                    </a:lnTo>
                    <a:lnTo>
                      <a:pt x="319" y="260"/>
                    </a:lnTo>
                    <a:lnTo>
                      <a:pt x="310" y="259"/>
                    </a:lnTo>
                    <a:lnTo>
                      <a:pt x="301" y="257"/>
                    </a:lnTo>
                    <a:lnTo>
                      <a:pt x="292" y="256"/>
                    </a:lnTo>
                    <a:lnTo>
                      <a:pt x="282" y="257"/>
                    </a:lnTo>
                    <a:lnTo>
                      <a:pt x="274" y="257"/>
                    </a:lnTo>
                    <a:lnTo>
                      <a:pt x="264" y="260"/>
                    </a:lnTo>
                    <a:lnTo>
                      <a:pt x="256" y="264"/>
                    </a:lnTo>
                    <a:lnTo>
                      <a:pt x="248" y="271"/>
                    </a:lnTo>
                    <a:lnTo>
                      <a:pt x="240" y="280"/>
                    </a:lnTo>
                    <a:lnTo>
                      <a:pt x="237" y="286"/>
                    </a:lnTo>
                    <a:lnTo>
                      <a:pt x="236" y="293"/>
                    </a:lnTo>
                    <a:lnTo>
                      <a:pt x="235" y="300"/>
                    </a:lnTo>
                    <a:lnTo>
                      <a:pt x="234" y="308"/>
                    </a:lnTo>
                    <a:lnTo>
                      <a:pt x="233" y="316"/>
                    </a:lnTo>
                    <a:lnTo>
                      <a:pt x="233" y="323"/>
                    </a:lnTo>
                    <a:lnTo>
                      <a:pt x="233" y="331"/>
                    </a:lnTo>
                    <a:lnTo>
                      <a:pt x="234" y="339"/>
                    </a:lnTo>
                    <a:lnTo>
                      <a:pt x="234" y="348"/>
                    </a:lnTo>
                    <a:lnTo>
                      <a:pt x="237" y="355"/>
                    </a:lnTo>
                    <a:lnTo>
                      <a:pt x="238" y="362"/>
                    </a:lnTo>
                    <a:lnTo>
                      <a:pt x="241" y="370"/>
                    </a:lnTo>
                    <a:lnTo>
                      <a:pt x="245" y="377"/>
                    </a:lnTo>
                    <a:lnTo>
                      <a:pt x="249" y="385"/>
                    </a:lnTo>
                    <a:lnTo>
                      <a:pt x="254" y="392"/>
                    </a:lnTo>
                    <a:lnTo>
                      <a:pt x="259" y="397"/>
                    </a:lnTo>
                    <a:lnTo>
                      <a:pt x="265" y="400"/>
                    </a:lnTo>
                    <a:lnTo>
                      <a:pt x="270" y="400"/>
                    </a:lnTo>
                    <a:lnTo>
                      <a:pt x="275" y="400"/>
                    </a:lnTo>
                    <a:lnTo>
                      <a:pt x="278" y="398"/>
                    </a:lnTo>
                    <a:lnTo>
                      <a:pt x="284" y="397"/>
                    </a:lnTo>
                    <a:lnTo>
                      <a:pt x="289" y="394"/>
                    </a:lnTo>
                    <a:lnTo>
                      <a:pt x="294" y="392"/>
                    </a:lnTo>
                    <a:lnTo>
                      <a:pt x="298" y="388"/>
                    </a:lnTo>
                    <a:lnTo>
                      <a:pt x="303" y="385"/>
                    </a:lnTo>
                    <a:lnTo>
                      <a:pt x="308" y="381"/>
                    </a:lnTo>
                    <a:lnTo>
                      <a:pt x="313" y="378"/>
                    </a:lnTo>
                    <a:lnTo>
                      <a:pt x="318" y="373"/>
                    </a:lnTo>
                    <a:lnTo>
                      <a:pt x="322" y="370"/>
                    </a:lnTo>
                    <a:lnTo>
                      <a:pt x="326" y="366"/>
                    </a:lnTo>
                    <a:lnTo>
                      <a:pt x="331" y="363"/>
                    </a:lnTo>
                    <a:lnTo>
                      <a:pt x="336" y="360"/>
                    </a:lnTo>
                    <a:lnTo>
                      <a:pt x="345" y="356"/>
                    </a:lnTo>
                    <a:lnTo>
                      <a:pt x="355" y="355"/>
                    </a:lnTo>
                    <a:lnTo>
                      <a:pt x="365" y="356"/>
                    </a:lnTo>
                    <a:lnTo>
                      <a:pt x="375" y="359"/>
                    </a:lnTo>
                    <a:lnTo>
                      <a:pt x="383" y="363"/>
                    </a:lnTo>
                    <a:lnTo>
                      <a:pt x="392" y="369"/>
                    </a:lnTo>
                    <a:lnTo>
                      <a:pt x="400" y="376"/>
                    </a:lnTo>
                    <a:lnTo>
                      <a:pt x="406" y="383"/>
                    </a:lnTo>
                    <a:lnTo>
                      <a:pt x="407" y="390"/>
                    </a:lnTo>
                    <a:lnTo>
                      <a:pt x="408" y="396"/>
                    </a:lnTo>
                    <a:lnTo>
                      <a:pt x="408" y="403"/>
                    </a:lnTo>
                    <a:lnTo>
                      <a:pt x="408" y="410"/>
                    </a:lnTo>
                    <a:lnTo>
                      <a:pt x="407" y="416"/>
                    </a:lnTo>
                    <a:lnTo>
                      <a:pt x="408" y="423"/>
                    </a:lnTo>
                    <a:lnTo>
                      <a:pt x="408" y="431"/>
                    </a:lnTo>
                    <a:lnTo>
                      <a:pt x="408" y="438"/>
                    </a:lnTo>
                    <a:lnTo>
                      <a:pt x="402" y="444"/>
                    </a:lnTo>
                    <a:lnTo>
                      <a:pt x="395" y="447"/>
                    </a:lnTo>
                    <a:lnTo>
                      <a:pt x="387" y="451"/>
                    </a:lnTo>
                    <a:lnTo>
                      <a:pt x="378" y="454"/>
                    </a:lnTo>
                    <a:lnTo>
                      <a:pt x="368" y="456"/>
                    </a:lnTo>
                    <a:lnTo>
                      <a:pt x="358" y="459"/>
                    </a:lnTo>
                    <a:lnTo>
                      <a:pt x="348" y="463"/>
                    </a:lnTo>
                    <a:lnTo>
                      <a:pt x="338" y="465"/>
                    </a:lnTo>
                    <a:lnTo>
                      <a:pt x="327" y="467"/>
                    </a:lnTo>
                    <a:lnTo>
                      <a:pt x="317" y="471"/>
                    </a:lnTo>
                    <a:lnTo>
                      <a:pt x="309" y="475"/>
                    </a:lnTo>
                    <a:lnTo>
                      <a:pt x="299" y="480"/>
                    </a:lnTo>
                    <a:lnTo>
                      <a:pt x="291" y="485"/>
                    </a:lnTo>
                    <a:lnTo>
                      <a:pt x="283" y="490"/>
                    </a:lnTo>
                    <a:lnTo>
                      <a:pt x="277" y="498"/>
                    </a:lnTo>
                    <a:lnTo>
                      <a:pt x="271" y="508"/>
                    </a:lnTo>
                    <a:lnTo>
                      <a:pt x="266" y="611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2"/>
              <p:cNvSpPr>
                <a:spLocks/>
              </p:cNvSpPr>
              <p:nvPr/>
            </p:nvSpPr>
            <p:spPr bwMode="grayWhite">
              <a:xfrm>
                <a:off x="882777" y="-9144"/>
                <a:ext cx="696913" cy="628650"/>
              </a:xfrm>
              <a:custGeom>
                <a:avLst/>
                <a:gdLst>
                  <a:gd name="T0" fmla="*/ 246 w 439"/>
                  <a:gd name="T1" fmla="*/ 372 h 396"/>
                  <a:gd name="T2" fmla="*/ 237 w 439"/>
                  <a:gd name="T3" fmla="*/ 330 h 396"/>
                  <a:gd name="T4" fmla="*/ 222 w 439"/>
                  <a:gd name="T5" fmla="*/ 293 h 396"/>
                  <a:gd name="T6" fmla="*/ 185 w 439"/>
                  <a:gd name="T7" fmla="*/ 278 h 396"/>
                  <a:gd name="T8" fmla="*/ 142 w 439"/>
                  <a:gd name="T9" fmla="*/ 289 h 396"/>
                  <a:gd name="T10" fmla="*/ 104 w 439"/>
                  <a:gd name="T11" fmla="*/ 293 h 396"/>
                  <a:gd name="T12" fmla="*/ 85 w 439"/>
                  <a:gd name="T13" fmla="*/ 275 h 396"/>
                  <a:gd name="T14" fmla="*/ 73 w 439"/>
                  <a:gd name="T15" fmla="*/ 247 h 396"/>
                  <a:gd name="T16" fmla="*/ 67 w 439"/>
                  <a:gd name="T17" fmla="*/ 215 h 396"/>
                  <a:gd name="T18" fmla="*/ 68 w 439"/>
                  <a:gd name="T19" fmla="*/ 185 h 396"/>
                  <a:gd name="T20" fmla="*/ 99 w 439"/>
                  <a:gd name="T21" fmla="*/ 176 h 396"/>
                  <a:gd name="T22" fmla="*/ 139 w 439"/>
                  <a:gd name="T23" fmla="*/ 183 h 396"/>
                  <a:gd name="T24" fmla="*/ 167 w 439"/>
                  <a:gd name="T25" fmla="*/ 170 h 396"/>
                  <a:gd name="T26" fmla="*/ 179 w 439"/>
                  <a:gd name="T27" fmla="*/ 149 h 396"/>
                  <a:gd name="T28" fmla="*/ 181 w 439"/>
                  <a:gd name="T29" fmla="*/ 123 h 396"/>
                  <a:gd name="T30" fmla="*/ 180 w 439"/>
                  <a:gd name="T31" fmla="*/ 96 h 396"/>
                  <a:gd name="T32" fmla="*/ 170 w 439"/>
                  <a:gd name="T33" fmla="*/ 68 h 396"/>
                  <a:gd name="T34" fmla="*/ 146 w 439"/>
                  <a:gd name="T35" fmla="*/ 48 h 396"/>
                  <a:gd name="T36" fmla="*/ 115 w 439"/>
                  <a:gd name="T37" fmla="*/ 49 h 396"/>
                  <a:gd name="T38" fmla="*/ 86 w 439"/>
                  <a:gd name="T39" fmla="*/ 62 h 396"/>
                  <a:gd name="T40" fmla="*/ 56 w 439"/>
                  <a:gd name="T41" fmla="*/ 71 h 396"/>
                  <a:gd name="T42" fmla="*/ 26 w 439"/>
                  <a:gd name="T43" fmla="*/ 62 h 396"/>
                  <a:gd name="T44" fmla="*/ 11 w 439"/>
                  <a:gd name="T45" fmla="*/ 43 h 396"/>
                  <a:gd name="T46" fmla="*/ 1 w 439"/>
                  <a:gd name="T47" fmla="*/ 22 h 396"/>
                  <a:gd name="T48" fmla="*/ 388 w 439"/>
                  <a:gd name="T49" fmla="*/ 18 h 396"/>
                  <a:gd name="T50" fmla="*/ 367 w 439"/>
                  <a:gd name="T51" fmla="*/ 21 h 396"/>
                  <a:gd name="T52" fmla="*/ 346 w 439"/>
                  <a:gd name="T53" fmla="*/ 18 h 396"/>
                  <a:gd name="T54" fmla="*/ 324 w 439"/>
                  <a:gd name="T55" fmla="*/ 13 h 396"/>
                  <a:gd name="T56" fmla="*/ 299 w 439"/>
                  <a:gd name="T57" fmla="*/ 18 h 396"/>
                  <a:gd name="T58" fmla="*/ 278 w 439"/>
                  <a:gd name="T59" fmla="*/ 43 h 396"/>
                  <a:gd name="T60" fmla="*/ 277 w 439"/>
                  <a:gd name="T61" fmla="*/ 75 h 396"/>
                  <a:gd name="T62" fmla="*/ 281 w 439"/>
                  <a:gd name="T63" fmla="*/ 99 h 396"/>
                  <a:gd name="T64" fmla="*/ 287 w 439"/>
                  <a:gd name="T65" fmla="*/ 124 h 396"/>
                  <a:gd name="T66" fmla="*/ 300 w 439"/>
                  <a:gd name="T67" fmla="*/ 145 h 396"/>
                  <a:gd name="T68" fmla="*/ 325 w 439"/>
                  <a:gd name="T69" fmla="*/ 159 h 396"/>
                  <a:gd name="T70" fmla="*/ 349 w 439"/>
                  <a:gd name="T71" fmla="*/ 158 h 396"/>
                  <a:gd name="T72" fmla="*/ 371 w 439"/>
                  <a:gd name="T73" fmla="*/ 148 h 396"/>
                  <a:gd name="T74" fmla="*/ 394 w 439"/>
                  <a:gd name="T75" fmla="*/ 138 h 396"/>
                  <a:gd name="T76" fmla="*/ 418 w 439"/>
                  <a:gd name="T77" fmla="*/ 142 h 396"/>
                  <a:gd name="T78" fmla="*/ 428 w 439"/>
                  <a:gd name="T79" fmla="*/ 163 h 396"/>
                  <a:gd name="T80" fmla="*/ 434 w 439"/>
                  <a:gd name="T81" fmla="*/ 188 h 396"/>
                  <a:gd name="T82" fmla="*/ 436 w 439"/>
                  <a:gd name="T83" fmla="*/ 215 h 396"/>
                  <a:gd name="T84" fmla="*/ 428 w 439"/>
                  <a:gd name="T85" fmla="*/ 234 h 396"/>
                  <a:gd name="T86" fmla="*/ 389 w 439"/>
                  <a:gd name="T87" fmla="*/ 242 h 396"/>
                  <a:gd name="T88" fmla="*/ 355 w 439"/>
                  <a:gd name="T89" fmla="*/ 257 h 396"/>
                  <a:gd name="T90" fmla="*/ 339 w 439"/>
                  <a:gd name="T91" fmla="*/ 282 h 396"/>
                  <a:gd name="T92" fmla="*/ 345 w 439"/>
                  <a:gd name="T93" fmla="*/ 313 h 396"/>
                  <a:gd name="T94" fmla="*/ 364 w 439"/>
                  <a:gd name="T95" fmla="*/ 340 h 396"/>
                  <a:gd name="T96" fmla="*/ 361 w 439"/>
                  <a:gd name="T97" fmla="*/ 368 h 396"/>
                  <a:gd name="T98" fmla="*/ 339 w 439"/>
                  <a:gd name="T99" fmla="*/ 379 h 396"/>
                  <a:gd name="T100" fmla="*/ 315 w 439"/>
                  <a:gd name="T101" fmla="*/ 387 h 396"/>
                  <a:gd name="T102" fmla="*/ 290 w 439"/>
                  <a:gd name="T103" fmla="*/ 392 h 396"/>
                  <a:gd name="T104" fmla="*/ 264 w 439"/>
                  <a:gd name="T105" fmla="*/ 395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39" h="396">
                    <a:moveTo>
                      <a:pt x="264" y="395"/>
                    </a:moveTo>
                    <a:lnTo>
                      <a:pt x="257" y="388"/>
                    </a:lnTo>
                    <a:lnTo>
                      <a:pt x="251" y="381"/>
                    </a:lnTo>
                    <a:lnTo>
                      <a:pt x="246" y="372"/>
                    </a:lnTo>
                    <a:lnTo>
                      <a:pt x="244" y="362"/>
                    </a:lnTo>
                    <a:lnTo>
                      <a:pt x="240" y="351"/>
                    </a:lnTo>
                    <a:lnTo>
                      <a:pt x="238" y="341"/>
                    </a:lnTo>
                    <a:lnTo>
                      <a:pt x="237" y="330"/>
                    </a:lnTo>
                    <a:lnTo>
                      <a:pt x="234" y="320"/>
                    </a:lnTo>
                    <a:lnTo>
                      <a:pt x="231" y="310"/>
                    </a:lnTo>
                    <a:lnTo>
                      <a:pt x="227" y="301"/>
                    </a:lnTo>
                    <a:lnTo>
                      <a:pt x="222" y="293"/>
                    </a:lnTo>
                    <a:lnTo>
                      <a:pt x="215" y="287"/>
                    </a:lnTo>
                    <a:lnTo>
                      <a:pt x="207" y="282"/>
                    </a:lnTo>
                    <a:lnTo>
                      <a:pt x="197" y="279"/>
                    </a:lnTo>
                    <a:lnTo>
                      <a:pt x="185" y="278"/>
                    </a:lnTo>
                    <a:lnTo>
                      <a:pt x="169" y="280"/>
                    </a:lnTo>
                    <a:lnTo>
                      <a:pt x="160" y="283"/>
                    </a:lnTo>
                    <a:lnTo>
                      <a:pt x="151" y="286"/>
                    </a:lnTo>
                    <a:lnTo>
                      <a:pt x="142" y="289"/>
                    </a:lnTo>
                    <a:lnTo>
                      <a:pt x="132" y="291"/>
                    </a:lnTo>
                    <a:lnTo>
                      <a:pt x="123" y="292"/>
                    </a:lnTo>
                    <a:lnTo>
                      <a:pt x="114" y="293"/>
                    </a:lnTo>
                    <a:lnTo>
                      <a:pt x="104" y="293"/>
                    </a:lnTo>
                    <a:lnTo>
                      <a:pt x="94" y="293"/>
                    </a:lnTo>
                    <a:lnTo>
                      <a:pt x="91" y="288"/>
                    </a:lnTo>
                    <a:lnTo>
                      <a:pt x="88" y="282"/>
                    </a:lnTo>
                    <a:lnTo>
                      <a:pt x="85" y="275"/>
                    </a:lnTo>
                    <a:lnTo>
                      <a:pt x="82" y="269"/>
                    </a:lnTo>
                    <a:lnTo>
                      <a:pt x="79" y="261"/>
                    </a:lnTo>
                    <a:lnTo>
                      <a:pt x="76" y="254"/>
                    </a:lnTo>
                    <a:lnTo>
                      <a:pt x="73" y="247"/>
                    </a:lnTo>
                    <a:lnTo>
                      <a:pt x="72" y="238"/>
                    </a:lnTo>
                    <a:lnTo>
                      <a:pt x="70" y="231"/>
                    </a:lnTo>
                    <a:lnTo>
                      <a:pt x="68" y="224"/>
                    </a:lnTo>
                    <a:lnTo>
                      <a:pt x="67" y="215"/>
                    </a:lnTo>
                    <a:lnTo>
                      <a:pt x="66" y="208"/>
                    </a:lnTo>
                    <a:lnTo>
                      <a:pt x="66" y="201"/>
                    </a:lnTo>
                    <a:lnTo>
                      <a:pt x="67" y="192"/>
                    </a:lnTo>
                    <a:lnTo>
                      <a:pt x="68" y="185"/>
                    </a:lnTo>
                    <a:lnTo>
                      <a:pt x="70" y="179"/>
                    </a:lnTo>
                    <a:lnTo>
                      <a:pt x="79" y="175"/>
                    </a:lnTo>
                    <a:lnTo>
                      <a:pt x="89" y="174"/>
                    </a:lnTo>
                    <a:lnTo>
                      <a:pt x="99" y="176"/>
                    </a:lnTo>
                    <a:lnTo>
                      <a:pt x="108" y="179"/>
                    </a:lnTo>
                    <a:lnTo>
                      <a:pt x="119" y="181"/>
                    </a:lnTo>
                    <a:lnTo>
                      <a:pt x="128" y="183"/>
                    </a:lnTo>
                    <a:lnTo>
                      <a:pt x="139" y="183"/>
                    </a:lnTo>
                    <a:lnTo>
                      <a:pt x="149" y="182"/>
                    </a:lnTo>
                    <a:lnTo>
                      <a:pt x="157" y="179"/>
                    </a:lnTo>
                    <a:lnTo>
                      <a:pt x="162" y="174"/>
                    </a:lnTo>
                    <a:lnTo>
                      <a:pt x="167" y="170"/>
                    </a:lnTo>
                    <a:lnTo>
                      <a:pt x="171" y="166"/>
                    </a:lnTo>
                    <a:lnTo>
                      <a:pt x="174" y="160"/>
                    </a:lnTo>
                    <a:lnTo>
                      <a:pt x="177" y="155"/>
                    </a:lnTo>
                    <a:lnTo>
                      <a:pt x="179" y="149"/>
                    </a:lnTo>
                    <a:lnTo>
                      <a:pt x="179" y="142"/>
                    </a:lnTo>
                    <a:lnTo>
                      <a:pt x="180" y="136"/>
                    </a:lnTo>
                    <a:lnTo>
                      <a:pt x="181" y="129"/>
                    </a:lnTo>
                    <a:lnTo>
                      <a:pt x="181" y="123"/>
                    </a:lnTo>
                    <a:lnTo>
                      <a:pt x="181" y="115"/>
                    </a:lnTo>
                    <a:lnTo>
                      <a:pt x="181" y="109"/>
                    </a:lnTo>
                    <a:lnTo>
                      <a:pt x="181" y="102"/>
                    </a:lnTo>
                    <a:lnTo>
                      <a:pt x="180" y="96"/>
                    </a:lnTo>
                    <a:lnTo>
                      <a:pt x="180" y="89"/>
                    </a:lnTo>
                    <a:lnTo>
                      <a:pt x="178" y="81"/>
                    </a:lnTo>
                    <a:lnTo>
                      <a:pt x="174" y="74"/>
                    </a:lnTo>
                    <a:lnTo>
                      <a:pt x="170" y="68"/>
                    </a:lnTo>
                    <a:lnTo>
                      <a:pt x="165" y="62"/>
                    </a:lnTo>
                    <a:lnTo>
                      <a:pt x="159" y="57"/>
                    </a:lnTo>
                    <a:lnTo>
                      <a:pt x="153" y="52"/>
                    </a:lnTo>
                    <a:lnTo>
                      <a:pt x="146" y="48"/>
                    </a:lnTo>
                    <a:lnTo>
                      <a:pt x="138" y="44"/>
                    </a:lnTo>
                    <a:lnTo>
                      <a:pt x="130" y="44"/>
                    </a:lnTo>
                    <a:lnTo>
                      <a:pt x="122" y="46"/>
                    </a:lnTo>
                    <a:lnTo>
                      <a:pt x="115" y="49"/>
                    </a:lnTo>
                    <a:lnTo>
                      <a:pt x="108" y="51"/>
                    </a:lnTo>
                    <a:lnTo>
                      <a:pt x="100" y="55"/>
                    </a:lnTo>
                    <a:lnTo>
                      <a:pt x="92" y="59"/>
                    </a:lnTo>
                    <a:lnTo>
                      <a:pt x="86" y="62"/>
                    </a:lnTo>
                    <a:lnTo>
                      <a:pt x="79" y="65"/>
                    </a:lnTo>
                    <a:lnTo>
                      <a:pt x="71" y="68"/>
                    </a:lnTo>
                    <a:lnTo>
                      <a:pt x="63" y="70"/>
                    </a:lnTo>
                    <a:lnTo>
                      <a:pt x="56" y="71"/>
                    </a:lnTo>
                    <a:lnTo>
                      <a:pt x="48" y="71"/>
                    </a:lnTo>
                    <a:lnTo>
                      <a:pt x="40" y="69"/>
                    </a:lnTo>
                    <a:lnTo>
                      <a:pt x="33" y="67"/>
                    </a:lnTo>
                    <a:lnTo>
                      <a:pt x="26" y="62"/>
                    </a:lnTo>
                    <a:lnTo>
                      <a:pt x="19" y="55"/>
                    </a:lnTo>
                    <a:lnTo>
                      <a:pt x="16" y="51"/>
                    </a:lnTo>
                    <a:lnTo>
                      <a:pt x="13" y="48"/>
                    </a:lnTo>
                    <a:lnTo>
                      <a:pt x="11" y="43"/>
                    </a:lnTo>
                    <a:lnTo>
                      <a:pt x="7" y="38"/>
                    </a:lnTo>
                    <a:lnTo>
                      <a:pt x="6" y="33"/>
                    </a:lnTo>
                    <a:lnTo>
                      <a:pt x="3" y="27"/>
                    </a:lnTo>
                    <a:lnTo>
                      <a:pt x="1" y="22"/>
                    </a:lnTo>
                    <a:lnTo>
                      <a:pt x="0" y="16"/>
                    </a:lnTo>
                    <a:lnTo>
                      <a:pt x="405" y="0"/>
                    </a:lnTo>
                    <a:lnTo>
                      <a:pt x="393" y="14"/>
                    </a:lnTo>
                    <a:lnTo>
                      <a:pt x="388" y="18"/>
                    </a:lnTo>
                    <a:lnTo>
                      <a:pt x="383" y="20"/>
                    </a:lnTo>
                    <a:lnTo>
                      <a:pt x="378" y="21"/>
                    </a:lnTo>
                    <a:lnTo>
                      <a:pt x="372" y="21"/>
                    </a:lnTo>
                    <a:lnTo>
                      <a:pt x="367" y="21"/>
                    </a:lnTo>
                    <a:lnTo>
                      <a:pt x="362" y="21"/>
                    </a:lnTo>
                    <a:lnTo>
                      <a:pt x="357" y="20"/>
                    </a:lnTo>
                    <a:lnTo>
                      <a:pt x="351" y="18"/>
                    </a:lnTo>
                    <a:lnTo>
                      <a:pt x="346" y="18"/>
                    </a:lnTo>
                    <a:lnTo>
                      <a:pt x="340" y="16"/>
                    </a:lnTo>
                    <a:lnTo>
                      <a:pt x="335" y="15"/>
                    </a:lnTo>
                    <a:lnTo>
                      <a:pt x="330" y="14"/>
                    </a:lnTo>
                    <a:lnTo>
                      <a:pt x="324" y="13"/>
                    </a:lnTo>
                    <a:lnTo>
                      <a:pt x="318" y="13"/>
                    </a:lnTo>
                    <a:lnTo>
                      <a:pt x="312" y="13"/>
                    </a:lnTo>
                    <a:lnTo>
                      <a:pt x="306" y="14"/>
                    </a:lnTo>
                    <a:lnTo>
                      <a:pt x="299" y="18"/>
                    </a:lnTo>
                    <a:lnTo>
                      <a:pt x="293" y="22"/>
                    </a:lnTo>
                    <a:lnTo>
                      <a:pt x="287" y="28"/>
                    </a:lnTo>
                    <a:lnTo>
                      <a:pt x="282" y="36"/>
                    </a:lnTo>
                    <a:lnTo>
                      <a:pt x="278" y="43"/>
                    </a:lnTo>
                    <a:lnTo>
                      <a:pt x="276" y="51"/>
                    </a:lnTo>
                    <a:lnTo>
                      <a:pt x="274" y="60"/>
                    </a:lnTo>
                    <a:lnTo>
                      <a:pt x="275" y="70"/>
                    </a:lnTo>
                    <a:lnTo>
                      <a:pt x="277" y="75"/>
                    </a:lnTo>
                    <a:lnTo>
                      <a:pt x="278" y="81"/>
                    </a:lnTo>
                    <a:lnTo>
                      <a:pt x="278" y="87"/>
                    </a:lnTo>
                    <a:lnTo>
                      <a:pt x="279" y="93"/>
                    </a:lnTo>
                    <a:lnTo>
                      <a:pt x="281" y="99"/>
                    </a:lnTo>
                    <a:lnTo>
                      <a:pt x="282" y="105"/>
                    </a:lnTo>
                    <a:lnTo>
                      <a:pt x="284" y="111"/>
                    </a:lnTo>
                    <a:lnTo>
                      <a:pt x="285" y="118"/>
                    </a:lnTo>
                    <a:lnTo>
                      <a:pt x="287" y="124"/>
                    </a:lnTo>
                    <a:lnTo>
                      <a:pt x="290" y="129"/>
                    </a:lnTo>
                    <a:lnTo>
                      <a:pt x="292" y="135"/>
                    </a:lnTo>
                    <a:lnTo>
                      <a:pt x="296" y="140"/>
                    </a:lnTo>
                    <a:lnTo>
                      <a:pt x="300" y="145"/>
                    </a:lnTo>
                    <a:lnTo>
                      <a:pt x="305" y="149"/>
                    </a:lnTo>
                    <a:lnTo>
                      <a:pt x="311" y="152"/>
                    </a:lnTo>
                    <a:lnTo>
                      <a:pt x="318" y="156"/>
                    </a:lnTo>
                    <a:lnTo>
                      <a:pt x="325" y="159"/>
                    </a:lnTo>
                    <a:lnTo>
                      <a:pt x="331" y="160"/>
                    </a:lnTo>
                    <a:lnTo>
                      <a:pt x="337" y="160"/>
                    </a:lnTo>
                    <a:lnTo>
                      <a:pt x="343" y="160"/>
                    </a:lnTo>
                    <a:lnTo>
                      <a:pt x="349" y="158"/>
                    </a:lnTo>
                    <a:lnTo>
                      <a:pt x="354" y="156"/>
                    </a:lnTo>
                    <a:lnTo>
                      <a:pt x="359" y="154"/>
                    </a:lnTo>
                    <a:lnTo>
                      <a:pt x="365" y="151"/>
                    </a:lnTo>
                    <a:lnTo>
                      <a:pt x="371" y="148"/>
                    </a:lnTo>
                    <a:lnTo>
                      <a:pt x="377" y="145"/>
                    </a:lnTo>
                    <a:lnTo>
                      <a:pt x="382" y="142"/>
                    </a:lnTo>
                    <a:lnTo>
                      <a:pt x="388" y="140"/>
                    </a:lnTo>
                    <a:lnTo>
                      <a:pt x="394" y="138"/>
                    </a:lnTo>
                    <a:lnTo>
                      <a:pt x="399" y="137"/>
                    </a:lnTo>
                    <a:lnTo>
                      <a:pt x="406" y="137"/>
                    </a:lnTo>
                    <a:lnTo>
                      <a:pt x="412" y="137"/>
                    </a:lnTo>
                    <a:lnTo>
                      <a:pt x="418" y="142"/>
                    </a:lnTo>
                    <a:lnTo>
                      <a:pt x="421" y="146"/>
                    </a:lnTo>
                    <a:lnTo>
                      <a:pt x="424" y="151"/>
                    </a:lnTo>
                    <a:lnTo>
                      <a:pt x="426" y="157"/>
                    </a:lnTo>
                    <a:lnTo>
                      <a:pt x="428" y="163"/>
                    </a:lnTo>
                    <a:lnTo>
                      <a:pt x="431" y="169"/>
                    </a:lnTo>
                    <a:lnTo>
                      <a:pt x="431" y="175"/>
                    </a:lnTo>
                    <a:lnTo>
                      <a:pt x="432" y="182"/>
                    </a:lnTo>
                    <a:lnTo>
                      <a:pt x="434" y="188"/>
                    </a:lnTo>
                    <a:lnTo>
                      <a:pt x="434" y="195"/>
                    </a:lnTo>
                    <a:lnTo>
                      <a:pt x="435" y="202"/>
                    </a:lnTo>
                    <a:lnTo>
                      <a:pt x="435" y="208"/>
                    </a:lnTo>
                    <a:lnTo>
                      <a:pt x="436" y="215"/>
                    </a:lnTo>
                    <a:lnTo>
                      <a:pt x="437" y="221"/>
                    </a:lnTo>
                    <a:lnTo>
                      <a:pt x="437" y="228"/>
                    </a:lnTo>
                    <a:lnTo>
                      <a:pt x="438" y="234"/>
                    </a:lnTo>
                    <a:lnTo>
                      <a:pt x="428" y="234"/>
                    </a:lnTo>
                    <a:lnTo>
                      <a:pt x="418" y="235"/>
                    </a:lnTo>
                    <a:lnTo>
                      <a:pt x="409" y="237"/>
                    </a:lnTo>
                    <a:lnTo>
                      <a:pt x="398" y="239"/>
                    </a:lnTo>
                    <a:lnTo>
                      <a:pt x="389" y="242"/>
                    </a:lnTo>
                    <a:lnTo>
                      <a:pt x="378" y="245"/>
                    </a:lnTo>
                    <a:lnTo>
                      <a:pt x="369" y="248"/>
                    </a:lnTo>
                    <a:lnTo>
                      <a:pt x="358" y="253"/>
                    </a:lnTo>
                    <a:lnTo>
                      <a:pt x="355" y="257"/>
                    </a:lnTo>
                    <a:lnTo>
                      <a:pt x="351" y="261"/>
                    </a:lnTo>
                    <a:lnTo>
                      <a:pt x="346" y="267"/>
                    </a:lnTo>
                    <a:lnTo>
                      <a:pt x="343" y="275"/>
                    </a:lnTo>
                    <a:lnTo>
                      <a:pt x="339" y="282"/>
                    </a:lnTo>
                    <a:lnTo>
                      <a:pt x="338" y="290"/>
                    </a:lnTo>
                    <a:lnTo>
                      <a:pt x="339" y="298"/>
                    </a:lnTo>
                    <a:lnTo>
                      <a:pt x="342" y="305"/>
                    </a:lnTo>
                    <a:lnTo>
                      <a:pt x="345" y="313"/>
                    </a:lnTo>
                    <a:lnTo>
                      <a:pt x="350" y="320"/>
                    </a:lnTo>
                    <a:lnTo>
                      <a:pt x="355" y="326"/>
                    </a:lnTo>
                    <a:lnTo>
                      <a:pt x="360" y="334"/>
                    </a:lnTo>
                    <a:lnTo>
                      <a:pt x="364" y="340"/>
                    </a:lnTo>
                    <a:lnTo>
                      <a:pt x="366" y="348"/>
                    </a:lnTo>
                    <a:lnTo>
                      <a:pt x="367" y="356"/>
                    </a:lnTo>
                    <a:lnTo>
                      <a:pt x="365" y="365"/>
                    </a:lnTo>
                    <a:lnTo>
                      <a:pt x="361" y="368"/>
                    </a:lnTo>
                    <a:lnTo>
                      <a:pt x="356" y="372"/>
                    </a:lnTo>
                    <a:lnTo>
                      <a:pt x="351" y="374"/>
                    </a:lnTo>
                    <a:lnTo>
                      <a:pt x="345" y="376"/>
                    </a:lnTo>
                    <a:lnTo>
                      <a:pt x="339" y="379"/>
                    </a:lnTo>
                    <a:lnTo>
                      <a:pt x="333" y="381"/>
                    </a:lnTo>
                    <a:lnTo>
                      <a:pt x="328" y="384"/>
                    </a:lnTo>
                    <a:lnTo>
                      <a:pt x="322" y="385"/>
                    </a:lnTo>
                    <a:lnTo>
                      <a:pt x="315" y="387"/>
                    </a:lnTo>
                    <a:lnTo>
                      <a:pt x="309" y="388"/>
                    </a:lnTo>
                    <a:lnTo>
                      <a:pt x="303" y="390"/>
                    </a:lnTo>
                    <a:lnTo>
                      <a:pt x="296" y="391"/>
                    </a:lnTo>
                    <a:lnTo>
                      <a:pt x="290" y="392"/>
                    </a:lnTo>
                    <a:lnTo>
                      <a:pt x="284" y="393"/>
                    </a:lnTo>
                    <a:lnTo>
                      <a:pt x="277" y="394"/>
                    </a:lnTo>
                    <a:lnTo>
                      <a:pt x="271" y="395"/>
                    </a:lnTo>
                    <a:lnTo>
                      <a:pt x="264" y="395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3"/>
              <p:cNvSpPr>
                <a:spLocks/>
              </p:cNvSpPr>
              <p:nvPr/>
            </p:nvSpPr>
            <p:spPr bwMode="grayWhite">
              <a:xfrm>
                <a:off x="-4636" y="4966081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4"/>
              <p:cNvSpPr>
                <a:spLocks/>
              </p:cNvSpPr>
              <p:nvPr/>
            </p:nvSpPr>
            <p:spPr bwMode="grayWhite">
              <a:xfrm>
                <a:off x="616077" y="5509006"/>
                <a:ext cx="812800" cy="808038"/>
              </a:xfrm>
              <a:custGeom>
                <a:avLst/>
                <a:gdLst>
                  <a:gd name="T0" fmla="*/ 67 w 512"/>
                  <a:gd name="T1" fmla="*/ 492 h 509"/>
                  <a:gd name="T2" fmla="*/ 45 w 512"/>
                  <a:gd name="T3" fmla="*/ 451 h 509"/>
                  <a:gd name="T4" fmla="*/ 68 w 512"/>
                  <a:gd name="T5" fmla="*/ 418 h 509"/>
                  <a:gd name="T6" fmla="*/ 106 w 512"/>
                  <a:gd name="T7" fmla="*/ 391 h 509"/>
                  <a:gd name="T8" fmla="*/ 105 w 512"/>
                  <a:gd name="T9" fmla="*/ 352 h 509"/>
                  <a:gd name="T10" fmla="*/ 79 w 512"/>
                  <a:gd name="T11" fmla="*/ 324 h 509"/>
                  <a:gd name="T12" fmla="*/ 44 w 512"/>
                  <a:gd name="T13" fmla="*/ 302 h 509"/>
                  <a:gd name="T14" fmla="*/ 7 w 512"/>
                  <a:gd name="T15" fmla="*/ 280 h 509"/>
                  <a:gd name="T16" fmla="*/ 2 w 512"/>
                  <a:gd name="T17" fmla="*/ 258 h 509"/>
                  <a:gd name="T18" fmla="*/ 13 w 512"/>
                  <a:gd name="T19" fmla="*/ 239 h 509"/>
                  <a:gd name="T20" fmla="*/ 29 w 512"/>
                  <a:gd name="T21" fmla="*/ 220 h 509"/>
                  <a:gd name="T22" fmla="*/ 43 w 512"/>
                  <a:gd name="T23" fmla="*/ 201 h 509"/>
                  <a:gd name="T24" fmla="*/ 65 w 512"/>
                  <a:gd name="T25" fmla="*/ 184 h 509"/>
                  <a:gd name="T26" fmla="*/ 100 w 512"/>
                  <a:gd name="T27" fmla="*/ 191 h 509"/>
                  <a:gd name="T28" fmla="*/ 124 w 512"/>
                  <a:gd name="T29" fmla="*/ 210 h 509"/>
                  <a:gd name="T30" fmla="*/ 150 w 512"/>
                  <a:gd name="T31" fmla="*/ 233 h 509"/>
                  <a:gd name="T32" fmla="*/ 179 w 512"/>
                  <a:gd name="T33" fmla="*/ 232 h 509"/>
                  <a:gd name="T34" fmla="*/ 207 w 512"/>
                  <a:gd name="T35" fmla="*/ 223 h 509"/>
                  <a:gd name="T36" fmla="*/ 230 w 512"/>
                  <a:gd name="T37" fmla="*/ 198 h 509"/>
                  <a:gd name="T38" fmla="*/ 242 w 512"/>
                  <a:gd name="T39" fmla="*/ 165 h 509"/>
                  <a:gd name="T40" fmla="*/ 226 w 512"/>
                  <a:gd name="T41" fmla="*/ 143 h 509"/>
                  <a:gd name="T42" fmla="*/ 203 w 512"/>
                  <a:gd name="T43" fmla="*/ 132 h 509"/>
                  <a:gd name="T44" fmla="*/ 176 w 512"/>
                  <a:gd name="T45" fmla="*/ 122 h 509"/>
                  <a:gd name="T46" fmla="*/ 153 w 512"/>
                  <a:gd name="T47" fmla="*/ 111 h 509"/>
                  <a:gd name="T48" fmla="*/ 142 w 512"/>
                  <a:gd name="T49" fmla="*/ 80 h 509"/>
                  <a:gd name="T50" fmla="*/ 163 w 512"/>
                  <a:gd name="T51" fmla="*/ 50 h 509"/>
                  <a:gd name="T52" fmla="*/ 187 w 512"/>
                  <a:gd name="T53" fmla="*/ 36 h 509"/>
                  <a:gd name="T54" fmla="*/ 211 w 512"/>
                  <a:gd name="T55" fmla="*/ 18 h 509"/>
                  <a:gd name="T56" fmla="*/ 243 w 512"/>
                  <a:gd name="T57" fmla="*/ 28 h 509"/>
                  <a:gd name="T58" fmla="*/ 277 w 512"/>
                  <a:gd name="T59" fmla="*/ 54 h 509"/>
                  <a:gd name="T60" fmla="*/ 314 w 512"/>
                  <a:gd name="T61" fmla="*/ 72 h 509"/>
                  <a:gd name="T62" fmla="*/ 355 w 512"/>
                  <a:gd name="T63" fmla="*/ 68 h 509"/>
                  <a:gd name="T64" fmla="*/ 382 w 512"/>
                  <a:gd name="T65" fmla="*/ 36 h 509"/>
                  <a:gd name="T66" fmla="*/ 411 w 512"/>
                  <a:gd name="T67" fmla="*/ 3 h 509"/>
                  <a:gd name="T68" fmla="*/ 453 w 512"/>
                  <a:gd name="T69" fmla="*/ 10 h 509"/>
                  <a:gd name="T70" fmla="*/ 486 w 512"/>
                  <a:gd name="T71" fmla="*/ 36 h 509"/>
                  <a:gd name="T72" fmla="*/ 489 w 512"/>
                  <a:gd name="T73" fmla="*/ 68 h 509"/>
                  <a:gd name="T74" fmla="*/ 466 w 512"/>
                  <a:gd name="T75" fmla="*/ 88 h 509"/>
                  <a:gd name="T76" fmla="*/ 437 w 512"/>
                  <a:gd name="T77" fmla="*/ 107 h 509"/>
                  <a:gd name="T78" fmla="*/ 422 w 512"/>
                  <a:gd name="T79" fmla="*/ 133 h 509"/>
                  <a:gd name="T80" fmla="*/ 419 w 512"/>
                  <a:gd name="T81" fmla="*/ 317 h 509"/>
                  <a:gd name="T82" fmla="*/ 388 w 512"/>
                  <a:gd name="T83" fmla="*/ 302 h 509"/>
                  <a:gd name="T84" fmla="*/ 364 w 512"/>
                  <a:gd name="T85" fmla="*/ 273 h 509"/>
                  <a:gd name="T86" fmla="*/ 336 w 512"/>
                  <a:gd name="T87" fmla="*/ 250 h 509"/>
                  <a:gd name="T88" fmla="*/ 299 w 512"/>
                  <a:gd name="T89" fmla="*/ 252 h 509"/>
                  <a:gd name="T90" fmla="*/ 275 w 512"/>
                  <a:gd name="T91" fmla="*/ 270 h 509"/>
                  <a:gd name="T92" fmla="*/ 255 w 512"/>
                  <a:gd name="T93" fmla="*/ 294 h 509"/>
                  <a:gd name="T94" fmla="*/ 242 w 512"/>
                  <a:gd name="T95" fmla="*/ 323 h 509"/>
                  <a:gd name="T96" fmla="*/ 241 w 512"/>
                  <a:gd name="T97" fmla="*/ 353 h 509"/>
                  <a:gd name="T98" fmla="*/ 257 w 512"/>
                  <a:gd name="T99" fmla="*/ 364 h 509"/>
                  <a:gd name="T100" fmla="*/ 279 w 512"/>
                  <a:gd name="T101" fmla="*/ 368 h 509"/>
                  <a:gd name="T102" fmla="*/ 304 w 512"/>
                  <a:gd name="T103" fmla="*/ 370 h 509"/>
                  <a:gd name="T104" fmla="*/ 330 w 512"/>
                  <a:gd name="T105" fmla="*/ 376 h 509"/>
                  <a:gd name="T106" fmla="*/ 353 w 512"/>
                  <a:gd name="T107" fmla="*/ 407 h 509"/>
                  <a:gd name="T108" fmla="*/ 352 w 512"/>
                  <a:gd name="T109" fmla="*/ 443 h 509"/>
                  <a:gd name="T110" fmla="*/ 334 w 512"/>
                  <a:gd name="T111" fmla="*/ 462 h 509"/>
                  <a:gd name="T112" fmla="*/ 311 w 512"/>
                  <a:gd name="T113" fmla="*/ 479 h 509"/>
                  <a:gd name="T114" fmla="*/ 278 w 512"/>
                  <a:gd name="T115" fmla="*/ 465 h 509"/>
                  <a:gd name="T116" fmla="*/ 241 w 512"/>
                  <a:gd name="T117" fmla="*/ 445 h 509"/>
                  <a:gd name="T118" fmla="*/ 202 w 512"/>
                  <a:gd name="T119" fmla="*/ 432 h 509"/>
                  <a:gd name="T120" fmla="*/ 98 w 512"/>
                  <a:gd name="T121" fmla="*/ 508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2" h="509">
                    <a:moveTo>
                      <a:pt x="98" y="508"/>
                    </a:moveTo>
                    <a:lnTo>
                      <a:pt x="86" y="504"/>
                    </a:lnTo>
                    <a:lnTo>
                      <a:pt x="76" y="498"/>
                    </a:lnTo>
                    <a:lnTo>
                      <a:pt x="67" y="492"/>
                    </a:lnTo>
                    <a:lnTo>
                      <a:pt x="60" y="483"/>
                    </a:lnTo>
                    <a:lnTo>
                      <a:pt x="53" y="474"/>
                    </a:lnTo>
                    <a:lnTo>
                      <a:pt x="49" y="463"/>
                    </a:lnTo>
                    <a:lnTo>
                      <a:pt x="45" y="451"/>
                    </a:lnTo>
                    <a:lnTo>
                      <a:pt x="43" y="439"/>
                    </a:lnTo>
                    <a:lnTo>
                      <a:pt x="49" y="432"/>
                    </a:lnTo>
                    <a:lnTo>
                      <a:pt x="58" y="425"/>
                    </a:lnTo>
                    <a:lnTo>
                      <a:pt x="68" y="418"/>
                    </a:lnTo>
                    <a:lnTo>
                      <a:pt x="78" y="413"/>
                    </a:lnTo>
                    <a:lnTo>
                      <a:pt x="88" y="407"/>
                    </a:lnTo>
                    <a:lnTo>
                      <a:pt x="98" y="399"/>
                    </a:lnTo>
                    <a:lnTo>
                      <a:pt x="106" y="391"/>
                    </a:lnTo>
                    <a:lnTo>
                      <a:pt x="113" y="380"/>
                    </a:lnTo>
                    <a:lnTo>
                      <a:pt x="112" y="370"/>
                    </a:lnTo>
                    <a:lnTo>
                      <a:pt x="109" y="360"/>
                    </a:lnTo>
                    <a:lnTo>
                      <a:pt x="105" y="352"/>
                    </a:lnTo>
                    <a:lnTo>
                      <a:pt x="100" y="344"/>
                    </a:lnTo>
                    <a:lnTo>
                      <a:pt x="93" y="337"/>
                    </a:lnTo>
                    <a:lnTo>
                      <a:pt x="87" y="330"/>
                    </a:lnTo>
                    <a:lnTo>
                      <a:pt x="79" y="324"/>
                    </a:lnTo>
                    <a:lnTo>
                      <a:pt x="71" y="318"/>
                    </a:lnTo>
                    <a:lnTo>
                      <a:pt x="62" y="313"/>
                    </a:lnTo>
                    <a:lnTo>
                      <a:pt x="53" y="308"/>
                    </a:lnTo>
                    <a:lnTo>
                      <a:pt x="44" y="302"/>
                    </a:lnTo>
                    <a:lnTo>
                      <a:pt x="35" y="297"/>
                    </a:lnTo>
                    <a:lnTo>
                      <a:pt x="25" y="291"/>
                    </a:lnTo>
                    <a:lnTo>
                      <a:pt x="17" y="286"/>
                    </a:lnTo>
                    <a:lnTo>
                      <a:pt x="7" y="280"/>
                    </a:lnTo>
                    <a:lnTo>
                      <a:pt x="0" y="273"/>
                    </a:lnTo>
                    <a:lnTo>
                      <a:pt x="0" y="268"/>
                    </a:lnTo>
                    <a:lnTo>
                      <a:pt x="0" y="263"/>
                    </a:lnTo>
                    <a:lnTo>
                      <a:pt x="2" y="258"/>
                    </a:lnTo>
                    <a:lnTo>
                      <a:pt x="4" y="253"/>
                    </a:lnTo>
                    <a:lnTo>
                      <a:pt x="7" y="248"/>
                    </a:lnTo>
                    <a:lnTo>
                      <a:pt x="10" y="244"/>
                    </a:lnTo>
                    <a:lnTo>
                      <a:pt x="13" y="239"/>
                    </a:lnTo>
                    <a:lnTo>
                      <a:pt x="17" y="234"/>
                    </a:lnTo>
                    <a:lnTo>
                      <a:pt x="20" y="230"/>
                    </a:lnTo>
                    <a:lnTo>
                      <a:pt x="24" y="225"/>
                    </a:lnTo>
                    <a:lnTo>
                      <a:pt x="29" y="220"/>
                    </a:lnTo>
                    <a:lnTo>
                      <a:pt x="32" y="216"/>
                    </a:lnTo>
                    <a:lnTo>
                      <a:pt x="37" y="210"/>
                    </a:lnTo>
                    <a:lnTo>
                      <a:pt x="40" y="205"/>
                    </a:lnTo>
                    <a:lnTo>
                      <a:pt x="43" y="201"/>
                    </a:lnTo>
                    <a:lnTo>
                      <a:pt x="46" y="195"/>
                    </a:lnTo>
                    <a:lnTo>
                      <a:pt x="51" y="190"/>
                    </a:lnTo>
                    <a:lnTo>
                      <a:pt x="58" y="186"/>
                    </a:lnTo>
                    <a:lnTo>
                      <a:pt x="65" y="184"/>
                    </a:lnTo>
                    <a:lnTo>
                      <a:pt x="73" y="184"/>
                    </a:lnTo>
                    <a:lnTo>
                      <a:pt x="82" y="186"/>
                    </a:lnTo>
                    <a:lnTo>
                      <a:pt x="91" y="187"/>
                    </a:lnTo>
                    <a:lnTo>
                      <a:pt x="100" y="191"/>
                    </a:lnTo>
                    <a:lnTo>
                      <a:pt x="109" y="195"/>
                    </a:lnTo>
                    <a:lnTo>
                      <a:pt x="114" y="199"/>
                    </a:lnTo>
                    <a:lnTo>
                      <a:pt x="120" y="205"/>
                    </a:lnTo>
                    <a:lnTo>
                      <a:pt x="124" y="210"/>
                    </a:lnTo>
                    <a:lnTo>
                      <a:pt x="130" y="216"/>
                    </a:lnTo>
                    <a:lnTo>
                      <a:pt x="136" y="222"/>
                    </a:lnTo>
                    <a:lnTo>
                      <a:pt x="143" y="228"/>
                    </a:lnTo>
                    <a:lnTo>
                      <a:pt x="150" y="233"/>
                    </a:lnTo>
                    <a:lnTo>
                      <a:pt x="160" y="237"/>
                    </a:lnTo>
                    <a:lnTo>
                      <a:pt x="166" y="236"/>
                    </a:lnTo>
                    <a:lnTo>
                      <a:pt x="173" y="234"/>
                    </a:lnTo>
                    <a:lnTo>
                      <a:pt x="179" y="232"/>
                    </a:lnTo>
                    <a:lnTo>
                      <a:pt x="186" y="230"/>
                    </a:lnTo>
                    <a:lnTo>
                      <a:pt x="193" y="228"/>
                    </a:lnTo>
                    <a:lnTo>
                      <a:pt x="200" y="225"/>
                    </a:lnTo>
                    <a:lnTo>
                      <a:pt x="207" y="223"/>
                    </a:lnTo>
                    <a:lnTo>
                      <a:pt x="215" y="220"/>
                    </a:lnTo>
                    <a:lnTo>
                      <a:pt x="218" y="213"/>
                    </a:lnTo>
                    <a:lnTo>
                      <a:pt x="224" y="205"/>
                    </a:lnTo>
                    <a:lnTo>
                      <a:pt x="230" y="198"/>
                    </a:lnTo>
                    <a:lnTo>
                      <a:pt x="235" y="190"/>
                    </a:lnTo>
                    <a:lnTo>
                      <a:pt x="239" y="182"/>
                    </a:lnTo>
                    <a:lnTo>
                      <a:pt x="242" y="174"/>
                    </a:lnTo>
                    <a:lnTo>
                      <a:pt x="242" y="165"/>
                    </a:lnTo>
                    <a:lnTo>
                      <a:pt x="238" y="156"/>
                    </a:lnTo>
                    <a:lnTo>
                      <a:pt x="235" y="151"/>
                    </a:lnTo>
                    <a:lnTo>
                      <a:pt x="230" y="147"/>
                    </a:lnTo>
                    <a:lnTo>
                      <a:pt x="226" y="143"/>
                    </a:lnTo>
                    <a:lnTo>
                      <a:pt x="220" y="140"/>
                    </a:lnTo>
                    <a:lnTo>
                      <a:pt x="215" y="136"/>
                    </a:lnTo>
                    <a:lnTo>
                      <a:pt x="209" y="134"/>
                    </a:lnTo>
                    <a:lnTo>
                      <a:pt x="203" y="132"/>
                    </a:lnTo>
                    <a:lnTo>
                      <a:pt x="196" y="129"/>
                    </a:lnTo>
                    <a:lnTo>
                      <a:pt x="189" y="127"/>
                    </a:lnTo>
                    <a:lnTo>
                      <a:pt x="183" y="125"/>
                    </a:lnTo>
                    <a:lnTo>
                      <a:pt x="176" y="122"/>
                    </a:lnTo>
                    <a:lnTo>
                      <a:pt x="170" y="121"/>
                    </a:lnTo>
                    <a:lnTo>
                      <a:pt x="164" y="117"/>
                    </a:lnTo>
                    <a:lnTo>
                      <a:pt x="158" y="114"/>
                    </a:lnTo>
                    <a:lnTo>
                      <a:pt x="153" y="111"/>
                    </a:lnTo>
                    <a:lnTo>
                      <a:pt x="148" y="106"/>
                    </a:lnTo>
                    <a:lnTo>
                      <a:pt x="143" y="98"/>
                    </a:lnTo>
                    <a:lnTo>
                      <a:pt x="142" y="90"/>
                    </a:lnTo>
                    <a:lnTo>
                      <a:pt x="142" y="80"/>
                    </a:lnTo>
                    <a:lnTo>
                      <a:pt x="145" y="72"/>
                    </a:lnTo>
                    <a:lnTo>
                      <a:pt x="149" y="64"/>
                    </a:lnTo>
                    <a:lnTo>
                      <a:pt x="156" y="57"/>
                    </a:lnTo>
                    <a:lnTo>
                      <a:pt x="163" y="50"/>
                    </a:lnTo>
                    <a:lnTo>
                      <a:pt x="172" y="46"/>
                    </a:lnTo>
                    <a:lnTo>
                      <a:pt x="177" y="43"/>
                    </a:lnTo>
                    <a:lnTo>
                      <a:pt x="183" y="39"/>
                    </a:lnTo>
                    <a:lnTo>
                      <a:pt x="187" y="36"/>
                    </a:lnTo>
                    <a:lnTo>
                      <a:pt x="193" y="31"/>
                    </a:lnTo>
                    <a:lnTo>
                      <a:pt x="199" y="27"/>
                    </a:lnTo>
                    <a:lnTo>
                      <a:pt x="205" y="23"/>
                    </a:lnTo>
                    <a:lnTo>
                      <a:pt x="211" y="18"/>
                    </a:lnTo>
                    <a:lnTo>
                      <a:pt x="218" y="14"/>
                    </a:lnTo>
                    <a:lnTo>
                      <a:pt x="226" y="18"/>
                    </a:lnTo>
                    <a:lnTo>
                      <a:pt x="235" y="22"/>
                    </a:lnTo>
                    <a:lnTo>
                      <a:pt x="243" y="28"/>
                    </a:lnTo>
                    <a:lnTo>
                      <a:pt x="251" y="34"/>
                    </a:lnTo>
                    <a:lnTo>
                      <a:pt x="259" y="40"/>
                    </a:lnTo>
                    <a:lnTo>
                      <a:pt x="267" y="47"/>
                    </a:lnTo>
                    <a:lnTo>
                      <a:pt x="277" y="54"/>
                    </a:lnTo>
                    <a:lnTo>
                      <a:pt x="286" y="60"/>
                    </a:lnTo>
                    <a:lnTo>
                      <a:pt x="294" y="65"/>
                    </a:lnTo>
                    <a:lnTo>
                      <a:pt x="304" y="69"/>
                    </a:lnTo>
                    <a:lnTo>
                      <a:pt x="314" y="72"/>
                    </a:lnTo>
                    <a:lnTo>
                      <a:pt x="324" y="75"/>
                    </a:lnTo>
                    <a:lnTo>
                      <a:pt x="334" y="74"/>
                    </a:lnTo>
                    <a:lnTo>
                      <a:pt x="344" y="72"/>
                    </a:lnTo>
                    <a:lnTo>
                      <a:pt x="355" y="68"/>
                    </a:lnTo>
                    <a:lnTo>
                      <a:pt x="367" y="60"/>
                    </a:lnTo>
                    <a:lnTo>
                      <a:pt x="373" y="54"/>
                    </a:lnTo>
                    <a:lnTo>
                      <a:pt x="378" y="46"/>
                    </a:lnTo>
                    <a:lnTo>
                      <a:pt x="382" y="36"/>
                    </a:lnTo>
                    <a:lnTo>
                      <a:pt x="387" y="27"/>
                    </a:lnTo>
                    <a:lnTo>
                      <a:pt x="393" y="18"/>
                    </a:lnTo>
                    <a:lnTo>
                      <a:pt x="401" y="10"/>
                    </a:lnTo>
                    <a:lnTo>
                      <a:pt x="411" y="3"/>
                    </a:lnTo>
                    <a:lnTo>
                      <a:pt x="422" y="0"/>
                    </a:lnTo>
                    <a:lnTo>
                      <a:pt x="432" y="3"/>
                    </a:lnTo>
                    <a:lnTo>
                      <a:pt x="442" y="6"/>
                    </a:lnTo>
                    <a:lnTo>
                      <a:pt x="453" y="10"/>
                    </a:lnTo>
                    <a:lnTo>
                      <a:pt x="463" y="15"/>
                    </a:lnTo>
                    <a:lnTo>
                      <a:pt x="472" y="21"/>
                    </a:lnTo>
                    <a:lnTo>
                      <a:pt x="479" y="28"/>
                    </a:lnTo>
                    <a:lnTo>
                      <a:pt x="486" y="36"/>
                    </a:lnTo>
                    <a:lnTo>
                      <a:pt x="492" y="46"/>
                    </a:lnTo>
                    <a:lnTo>
                      <a:pt x="493" y="54"/>
                    </a:lnTo>
                    <a:lnTo>
                      <a:pt x="492" y="61"/>
                    </a:lnTo>
                    <a:lnTo>
                      <a:pt x="489" y="68"/>
                    </a:lnTo>
                    <a:lnTo>
                      <a:pt x="485" y="73"/>
                    </a:lnTo>
                    <a:lnTo>
                      <a:pt x="479" y="79"/>
                    </a:lnTo>
                    <a:lnTo>
                      <a:pt x="473" y="83"/>
                    </a:lnTo>
                    <a:lnTo>
                      <a:pt x="466" y="88"/>
                    </a:lnTo>
                    <a:lnTo>
                      <a:pt x="458" y="93"/>
                    </a:lnTo>
                    <a:lnTo>
                      <a:pt x="451" y="97"/>
                    </a:lnTo>
                    <a:lnTo>
                      <a:pt x="443" y="101"/>
                    </a:lnTo>
                    <a:lnTo>
                      <a:pt x="437" y="107"/>
                    </a:lnTo>
                    <a:lnTo>
                      <a:pt x="431" y="112"/>
                    </a:lnTo>
                    <a:lnTo>
                      <a:pt x="427" y="118"/>
                    </a:lnTo>
                    <a:lnTo>
                      <a:pt x="423" y="125"/>
                    </a:lnTo>
                    <a:lnTo>
                      <a:pt x="422" y="133"/>
                    </a:lnTo>
                    <a:lnTo>
                      <a:pt x="422" y="142"/>
                    </a:lnTo>
                    <a:lnTo>
                      <a:pt x="511" y="227"/>
                    </a:lnTo>
                    <a:lnTo>
                      <a:pt x="429" y="316"/>
                    </a:lnTo>
                    <a:lnTo>
                      <a:pt x="419" y="317"/>
                    </a:lnTo>
                    <a:lnTo>
                      <a:pt x="411" y="315"/>
                    </a:lnTo>
                    <a:lnTo>
                      <a:pt x="402" y="312"/>
                    </a:lnTo>
                    <a:lnTo>
                      <a:pt x="395" y="308"/>
                    </a:lnTo>
                    <a:lnTo>
                      <a:pt x="388" y="302"/>
                    </a:lnTo>
                    <a:lnTo>
                      <a:pt x="382" y="295"/>
                    </a:lnTo>
                    <a:lnTo>
                      <a:pt x="376" y="288"/>
                    </a:lnTo>
                    <a:lnTo>
                      <a:pt x="370" y="281"/>
                    </a:lnTo>
                    <a:lnTo>
                      <a:pt x="364" y="273"/>
                    </a:lnTo>
                    <a:lnTo>
                      <a:pt x="358" y="266"/>
                    </a:lnTo>
                    <a:lnTo>
                      <a:pt x="351" y="260"/>
                    </a:lnTo>
                    <a:lnTo>
                      <a:pt x="344" y="255"/>
                    </a:lnTo>
                    <a:lnTo>
                      <a:pt x="336" y="250"/>
                    </a:lnTo>
                    <a:lnTo>
                      <a:pt x="327" y="248"/>
                    </a:lnTo>
                    <a:lnTo>
                      <a:pt x="317" y="247"/>
                    </a:lnTo>
                    <a:lnTo>
                      <a:pt x="305" y="248"/>
                    </a:lnTo>
                    <a:lnTo>
                      <a:pt x="299" y="252"/>
                    </a:lnTo>
                    <a:lnTo>
                      <a:pt x="293" y="255"/>
                    </a:lnTo>
                    <a:lnTo>
                      <a:pt x="287" y="260"/>
                    </a:lnTo>
                    <a:lnTo>
                      <a:pt x="281" y="265"/>
                    </a:lnTo>
                    <a:lnTo>
                      <a:pt x="275" y="270"/>
                    </a:lnTo>
                    <a:lnTo>
                      <a:pt x="270" y="275"/>
                    </a:lnTo>
                    <a:lnTo>
                      <a:pt x="265" y="281"/>
                    </a:lnTo>
                    <a:lnTo>
                      <a:pt x="260" y="288"/>
                    </a:lnTo>
                    <a:lnTo>
                      <a:pt x="255" y="294"/>
                    </a:lnTo>
                    <a:lnTo>
                      <a:pt x="251" y="300"/>
                    </a:lnTo>
                    <a:lnTo>
                      <a:pt x="247" y="308"/>
                    </a:lnTo>
                    <a:lnTo>
                      <a:pt x="244" y="315"/>
                    </a:lnTo>
                    <a:lnTo>
                      <a:pt x="242" y="323"/>
                    </a:lnTo>
                    <a:lnTo>
                      <a:pt x="239" y="331"/>
                    </a:lnTo>
                    <a:lnTo>
                      <a:pt x="238" y="339"/>
                    </a:lnTo>
                    <a:lnTo>
                      <a:pt x="238" y="348"/>
                    </a:lnTo>
                    <a:lnTo>
                      <a:pt x="241" y="353"/>
                    </a:lnTo>
                    <a:lnTo>
                      <a:pt x="244" y="356"/>
                    </a:lnTo>
                    <a:lnTo>
                      <a:pt x="248" y="360"/>
                    </a:lnTo>
                    <a:lnTo>
                      <a:pt x="252" y="362"/>
                    </a:lnTo>
                    <a:lnTo>
                      <a:pt x="257" y="364"/>
                    </a:lnTo>
                    <a:lnTo>
                      <a:pt x="262" y="366"/>
                    </a:lnTo>
                    <a:lnTo>
                      <a:pt x="267" y="367"/>
                    </a:lnTo>
                    <a:lnTo>
                      <a:pt x="274" y="368"/>
                    </a:lnTo>
                    <a:lnTo>
                      <a:pt x="279" y="368"/>
                    </a:lnTo>
                    <a:lnTo>
                      <a:pt x="285" y="369"/>
                    </a:lnTo>
                    <a:lnTo>
                      <a:pt x="292" y="370"/>
                    </a:lnTo>
                    <a:lnTo>
                      <a:pt x="298" y="370"/>
                    </a:lnTo>
                    <a:lnTo>
                      <a:pt x="304" y="370"/>
                    </a:lnTo>
                    <a:lnTo>
                      <a:pt x="309" y="371"/>
                    </a:lnTo>
                    <a:lnTo>
                      <a:pt x="315" y="371"/>
                    </a:lnTo>
                    <a:lnTo>
                      <a:pt x="320" y="373"/>
                    </a:lnTo>
                    <a:lnTo>
                      <a:pt x="330" y="376"/>
                    </a:lnTo>
                    <a:lnTo>
                      <a:pt x="337" y="382"/>
                    </a:lnTo>
                    <a:lnTo>
                      <a:pt x="344" y="389"/>
                    </a:lnTo>
                    <a:lnTo>
                      <a:pt x="349" y="398"/>
                    </a:lnTo>
                    <a:lnTo>
                      <a:pt x="353" y="407"/>
                    </a:lnTo>
                    <a:lnTo>
                      <a:pt x="355" y="417"/>
                    </a:lnTo>
                    <a:lnTo>
                      <a:pt x="356" y="427"/>
                    </a:lnTo>
                    <a:lnTo>
                      <a:pt x="355" y="436"/>
                    </a:lnTo>
                    <a:lnTo>
                      <a:pt x="352" y="443"/>
                    </a:lnTo>
                    <a:lnTo>
                      <a:pt x="348" y="448"/>
                    </a:lnTo>
                    <a:lnTo>
                      <a:pt x="343" y="453"/>
                    </a:lnTo>
                    <a:lnTo>
                      <a:pt x="339" y="458"/>
                    </a:lnTo>
                    <a:lnTo>
                      <a:pt x="334" y="462"/>
                    </a:lnTo>
                    <a:lnTo>
                      <a:pt x="330" y="468"/>
                    </a:lnTo>
                    <a:lnTo>
                      <a:pt x="324" y="473"/>
                    </a:lnTo>
                    <a:lnTo>
                      <a:pt x="320" y="479"/>
                    </a:lnTo>
                    <a:lnTo>
                      <a:pt x="311" y="479"/>
                    </a:lnTo>
                    <a:lnTo>
                      <a:pt x="304" y="477"/>
                    </a:lnTo>
                    <a:lnTo>
                      <a:pt x="295" y="474"/>
                    </a:lnTo>
                    <a:lnTo>
                      <a:pt x="286" y="470"/>
                    </a:lnTo>
                    <a:lnTo>
                      <a:pt x="278" y="465"/>
                    </a:lnTo>
                    <a:lnTo>
                      <a:pt x="268" y="461"/>
                    </a:lnTo>
                    <a:lnTo>
                      <a:pt x="259" y="455"/>
                    </a:lnTo>
                    <a:lnTo>
                      <a:pt x="250" y="450"/>
                    </a:lnTo>
                    <a:lnTo>
                      <a:pt x="241" y="445"/>
                    </a:lnTo>
                    <a:lnTo>
                      <a:pt x="231" y="441"/>
                    </a:lnTo>
                    <a:lnTo>
                      <a:pt x="222" y="437"/>
                    </a:lnTo>
                    <a:lnTo>
                      <a:pt x="211" y="435"/>
                    </a:lnTo>
                    <a:lnTo>
                      <a:pt x="202" y="432"/>
                    </a:lnTo>
                    <a:lnTo>
                      <a:pt x="193" y="432"/>
                    </a:lnTo>
                    <a:lnTo>
                      <a:pt x="182" y="433"/>
                    </a:lnTo>
                    <a:lnTo>
                      <a:pt x="172" y="436"/>
                    </a:lnTo>
                    <a:lnTo>
                      <a:pt x="98" y="508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5"/>
              <p:cNvSpPr>
                <a:spLocks/>
              </p:cNvSpPr>
              <p:nvPr/>
            </p:nvSpPr>
            <p:spPr bwMode="grayWhite">
              <a:xfrm>
                <a:off x="1132014" y="6086856"/>
                <a:ext cx="814388" cy="782638"/>
              </a:xfrm>
              <a:custGeom>
                <a:avLst/>
                <a:gdLst>
                  <a:gd name="T0" fmla="*/ 111 w 513"/>
                  <a:gd name="T1" fmla="*/ 481 h 493"/>
                  <a:gd name="T2" fmla="*/ 85 w 513"/>
                  <a:gd name="T3" fmla="*/ 463 h 493"/>
                  <a:gd name="T4" fmla="*/ 64 w 513"/>
                  <a:gd name="T5" fmla="*/ 433 h 493"/>
                  <a:gd name="T6" fmla="*/ 0 w 513"/>
                  <a:gd name="T7" fmla="*/ 275 h 493"/>
                  <a:gd name="T8" fmla="*/ 3 w 513"/>
                  <a:gd name="T9" fmla="*/ 259 h 493"/>
                  <a:gd name="T10" fmla="*/ 10 w 513"/>
                  <a:gd name="T11" fmla="*/ 240 h 493"/>
                  <a:gd name="T12" fmla="*/ 21 w 513"/>
                  <a:gd name="T13" fmla="*/ 222 h 493"/>
                  <a:gd name="T14" fmla="*/ 35 w 513"/>
                  <a:gd name="T15" fmla="*/ 205 h 493"/>
                  <a:gd name="T16" fmla="*/ 49 w 513"/>
                  <a:gd name="T17" fmla="*/ 193 h 493"/>
                  <a:gd name="T18" fmla="*/ 81 w 513"/>
                  <a:gd name="T19" fmla="*/ 193 h 493"/>
                  <a:gd name="T20" fmla="*/ 112 w 513"/>
                  <a:gd name="T21" fmla="*/ 205 h 493"/>
                  <a:gd name="T22" fmla="*/ 142 w 513"/>
                  <a:gd name="T23" fmla="*/ 220 h 493"/>
                  <a:gd name="T24" fmla="*/ 169 w 513"/>
                  <a:gd name="T25" fmla="*/ 226 h 493"/>
                  <a:gd name="T26" fmla="*/ 194 w 513"/>
                  <a:gd name="T27" fmla="*/ 211 h 493"/>
                  <a:gd name="T28" fmla="*/ 212 w 513"/>
                  <a:gd name="T29" fmla="*/ 183 h 493"/>
                  <a:gd name="T30" fmla="*/ 222 w 513"/>
                  <a:gd name="T31" fmla="*/ 156 h 493"/>
                  <a:gd name="T32" fmla="*/ 213 w 513"/>
                  <a:gd name="T33" fmla="*/ 128 h 493"/>
                  <a:gd name="T34" fmla="*/ 198 w 513"/>
                  <a:gd name="T35" fmla="*/ 115 h 493"/>
                  <a:gd name="T36" fmla="*/ 178 w 513"/>
                  <a:gd name="T37" fmla="*/ 105 h 493"/>
                  <a:gd name="T38" fmla="*/ 158 w 513"/>
                  <a:gd name="T39" fmla="*/ 95 h 493"/>
                  <a:gd name="T40" fmla="*/ 142 w 513"/>
                  <a:gd name="T41" fmla="*/ 81 h 493"/>
                  <a:gd name="T42" fmla="*/ 137 w 513"/>
                  <a:gd name="T43" fmla="*/ 60 h 493"/>
                  <a:gd name="T44" fmla="*/ 146 w 513"/>
                  <a:gd name="T45" fmla="*/ 38 h 493"/>
                  <a:gd name="T46" fmla="*/ 160 w 513"/>
                  <a:gd name="T47" fmla="*/ 20 h 493"/>
                  <a:gd name="T48" fmla="*/ 176 w 513"/>
                  <a:gd name="T49" fmla="*/ 0 h 493"/>
                  <a:gd name="T50" fmla="*/ 198 w 513"/>
                  <a:gd name="T51" fmla="*/ 15 h 493"/>
                  <a:gd name="T52" fmla="*/ 224 w 513"/>
                  <a:gd name="T53" fmla="*/ 26 h 493"/>
                  <a:gd name="T54" fmla="*/ 251 w 513"/>
                  <a:gd name="T55" fmla="*/ 34 h 493"/>
                  <a:gd name="T56" fmla="*/ 279 w 513"/>
                  <a:gd name="T57" fmla="*/ 38 h 493"/>
                  <a:gd name="T58" fmla="*/ 307 w 513"/>
                  <a:gd name="T59" fmla="*/ 37 h 493"/>
                  <a:gd name="T60" fmla="*/ 285 w 513"/>
                  <a:gd name="T61" fmla="*/ 123 h 493"/>
                  <a:gd name="T62" fmla="*/ 295 w 513"/>
                  <a:gd name="T63" fmla="*/ 131 h 493"/>
                  <a:gd name="T64" fmla="*/ 308 w 513"/>
                  <a:gd name="T65" fmla="*/ 140 h 493"/>
                  <a:gd name="T66" fmla="*/ 337 w 513"/>
                  <a:gd name="T67" fmla="*/ 134 h 493"/>
                  <a:gd name="T68" fmla="*/ 357 w 513"/>
                  <a:gd name="T69" fmla="*/ 101 h 493"/>
                  <a:gd name="T70" fmla="*/ 382 w 513"/>
                  <a:gd name="T71" fmla="*/ 69 h 493"/>
                  <a:gd name="T72" fmla="*/ 395 w 513"/>
                  <a:gd name="T73" fmla="*/ 94 h 493"/>
                  <a:gd name="T74" fmla="*/ 416 w 513"/>
                  <a:gd name="T75" fmla="*/ 117 h 493"/>
                  <a:gd name="T76" fmla="*/ 441 w 513"/>
                  <a:gd name="T77" fmla="*/ 137 h 493"/>
                  <a:gd name="T78" fmla="*/ 469 w 513"/>
                  <a:gd name="T79" fmla="*/ 154 h 493"/>
                  <a:gd name="T80" fmla="*/ 501 w 513"/>
                  <a:gd name="T81" fmla="*/ 170 h 493"/>
                  <a:gd name="T82" fmla="*/ 431 w 513"/>
                  <a:gd name="T83" fmla="*/ 287 h 493"/>
                  <a:gd name="T84" fmla="*/ 316 w 513"/>
                  <a:gd name="T85" fmla="*/ 222 h 493"/>
                  <a:gd name="T86" fmla="*/ 299 w 513"/>
                  <a:gd name="T87" fmla="*/ 240 h 493"/>
                  <a:gd name="T88" fmla="*/ 283 w 513"/>
                  <a:gd name="T89" fmla="*/ 261 h 493"/>
                  <a:gd name="T90" fmla="*/ 271 w 513"/>
                  <a:gd name="T91" fmla="*/ 284 h 493"/>
                  <a:gd name="T92" fmla="*/ 262 w 513"/>
                  <a:gd name="T93" fmla="*/ 308 h 493"/>
                  <a:gd name="T94" fmla="*/ 265 w 513"/>
                  <a:gd name="T95" fmla="*/ 334 h 493"/>
                  <a:gd name="T96" fmla="*/ 290 w 513"/>
                  <a:gd name="T97" fmla="*/ 351 h 493"/>
                  <a:gd name="T98" fmla="*/ 325 w 513"/>
                  <a:gd name="T99" fmla="*/ 356 h 493"/>
                  <a:gd name="T100" fmla="*/ 360 w 513"/>
                  <a:gd name="T101" fmla="*/ 359 h 493"/>
                  <a:gd name="T102" fmla="*/ 388 w 513"/>
                  <a:gd name="T103" fmla="*/ 370 h 493"/>
                  <a:gd name="T104" fmla="*/ 400 w 513"/>
                  <a:gd name="T105" fmla="*/ 401 h 493"/>
                  <a:gd name="T106" fmla="*/ 202 w 513"/>
                  <a:gd name="T107" fmla="*/ 404 h 493"/>
                  <a:gd name="T108" fmla="*/ 162 w 513"/>
                  <a:gd name="T109" fmla="*/ 479 h 493"/>
                  <a:gd name="T110" fmla="*/ 150 w 513"/>
                  <a:gd name="T111" fmla="*/ 484 h 493"/>
                  <a:gd name="T112" fmla="*/ 138 w 513"/>
                  <a:gd name="T113" fmla="*/ 49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13" h="493">
                    <a:moveTo>
                      <a:pt x="130" y="492"/>
                    </a:moveTo>
                    <a:lnTo>
                      <a:pt x="120" y="486"/>
                    </a:lnTo>
                    <a:lnTo>
                      <a:pt x="111" y="481"/>
                    </a:lnTo>
                    <a:lnTo>
                      <a:pt x="101" y="475"/>
                    </a:lnTo>
                    <a:lnTo>
                      <a:pt x="93" y="469"/>
                    </a:lnTo>
                    <a:lnTo>
                      <a:pt x="85" y="463"/>
                    </a:lnTo>
                    <a:lnTo>
                      <a:pt x="78" y="454"/>
                    </a:lnTo>
                    <a:lnTo>
                      <a:pt x="71" y="444"/>
                    </a:lnTo>
                    <a:lnTo>
                      <a:pt x="64" y="433"/>
                    </a:lnTo>
                    <a:lnTo>
                      <a:pt x="111" y="353"/>
                    </a:lnTo>
                    <a:lnTo>
                      <a:pt x="0" y="280"/>
                    </a:lnTo>
                    <a:lnTo>
                      <a:pt x="0" y="275"/>
                    </a:lnTo>
                    <a:lnTo>
                      <a:pt x="0" y="270"/>
                    </a:lnTo>
                    <a:lnTo>
                      <a:pt x="1" y="264"/>
                    </a:lnTo>
                    <a:lnTo>
                      <a:pt x="3" y="259"/>
                    </a:lnTo>
                    <a:lnTo>
                      <a:pt x="5" y="252"/>
                    </a:lnTo>
                    <a:lnTo>
                      <a:pt x="7" y="246"/>
                    </a:lnTo>
                    <a:lnTo>
                      <a:pt x="10" y="240"/>
                    </a:lnTo>
                    <a:lnTo>
                      <a:pt x="13" y="234"/>
                    </a:lnTo>
                    <a:lnTo>
                      <a:pt x="17" y="227"/>
                    </a:lnTo>
                    <a:lnTo>
                      <a:pt x="21" y="222"/>
                    </a:lnTo>
                    <a:lnTo>
                      <a:pt x="26" y="216"/>
                    </a:lnTo>
                    <a:lnTo>
                      <a:pt x="30" y="211"/>
                    </a:lnTo>
                    <a:lnTo>
                      <a:pt x="35" y="205"/>
                    </a:lnTo>
                    <a:lnTo>
                      <a:pt x="40" y="201"/>
                    </a:lnTo>
                    <a:lnTo>
                      <a:pt x="44" y="196"/>
                    </a:lnTo>
                    <a:lnTo>
                      <a:pt x="49" y="193"/>
                    </a:lnTo>
                    <a:lnTo>
                      <a:pt x="60" y="191"/>
                    </a:lnTo>
                    <a:lnTo>
                      <a:pt x="70" y="191"/>
                    </a:lnTo>
                    <a:lnTo>
                      <a:pt x="81" y="193"/>
                    </a:lnTo>
                    <a:lnTo>
                      <a:pt x="92" y="196"/>
                    </a:lnTo>
                    <a:lnTo>
                      <a:pt x="102" y="201"/>
                    </a:lnTo>
                    <a:lnTo>
                      <a:pt x="112" y="205"/>
                    </a:lnTo>
                    <a:lnTo>
                      <a:pt x="122" y="211"/>
                    </a:lnTo>
                    <a:lnTo>
                      <a:pt x="132" y="216"/>
                    </a:lnTo>
                    <a:lnTo>
                      <a:pt x="142" y="220"/>
                    </a:lnTo>
                    <a:lnTo>
                      <a:pt x="150" y="223"/>
                    </a:lnTo>
                    <a:lnTo>
                      <a:pt x="160" y="226"/>
                    </a:lnTo>
                    <a:lnTo>
                      <a:pt x="169" y="226"/>
                    </a:lnTo>
                    <a:lnTo>
                      <a:pt x="178" y="223"/>
                    </a:lnTo>
                    <a:lnTo>
                      <a:pt x="186" y="219"/>
                    </a:lnTo>
                    <a:lnTo>
                      <a:pt x="194" y="211"/>
                    </a:lnTo>
                    <a:lnTo>
                      <a:pt x="202" y="200"/>
                    </a:lnTo>
                    <a:lnTo>
                      <a:pt x="207" y="192"/>
                    </a:lnTo>
                    <a:lnTo>
                      <a:pt x="212" y="183"/>
                    </a:lnTo>
                    <a:lnTo>
                      <a:pt x="216" y="174"/>
                    </a:lnTo>
                    <a:lnTo>
                      <a:pt x="219" y="165"/>
                    </a:lnTo>
                    <a:lnTo>
                      <a:pt x="222" y="156"/>
                    </a:lnTo>
                    <a:lnTo>
                      <a:pt x="222" y="146"/>
                    </a:lnTo>
                    <a:lnTo>
                      <a:pt x="219" y="138"/>
                    </a:lnTo>
                    <a:lnTo>
                      <a:pt x="213" y="128"/>
                    </a:lnTo>
                    <a:lnTo>
                      <a:pt x="210" y="123"/>
                    </a:lnTo>
                    <a:lnTo>
                      <a:pt x="204" y="119"/>
                    </a:lnTo>
                    <a:lnTo>
                      <a:pt x="198" y="115"/>
                    </a:lnTo>
                    <a:lnTo>
                      <a:pt x="192" y="112"/>
                    </a:lnTo>
                    <a:lnTo>
                      <a:pt x="186" y="109"/>
                    </a:lnTo>
                    <a:lnTo>
                      <a:pt x="178" y="105"/>
                    </a:lnTo>
                    <a:lnTo>
                      <a:pt x="171" y="102"/>
                    </a:lnTo>
                    <a:lnTo>
                      <a:pt x="165" y="98"/>
                    </a:lnTo>
                    <a:lnTo>
                      <a:pt x="158" y="95"/>
                    </a:lnTo>
                    <a:lnTo>
                      <a:pt x="152" y="91"/>
                    </a:lnTo>
                    <a:lnTo>
                      <a:pt x="146" y="86"/>
                    </a:lnTo>
                    <a:lnTo>
                      <a:pt x="142" y="81"/>
                    </a:lnTo>
                    <a:lnTo>
                      <a:pt x="139" y="74"/>
                    </a:lnTo>
                    <a:lnTo>
                      <a:pt x="137" y="68"/>
                    </a:lnTo>
                    <a:lnTo>
                      <a:pt x="137" y="60"/>
                    </a:lnTo>
                    <a:lnTo>
                      <a:pt x="138" y="51"/>
                    </a:lnTo>
                    <a:lnTo>
                      <a:pt x="142" y="44"/>
                    </a:lnTo>
                    <a:lnTo>
                      <a:pt x="146" y="38"/>
                    </a:lnTo>
                    <a:lnTo>
                      <a:pt x="150" y="32"/>
                    </a:lnTo>
                    <a:lnTo>
                      <a:pt x="155" y="26"/>
                    </a:lnTo>
                    <a:lnTo>
                      <a:pt x="160" y="20"/>
                    </a:lnTo>
                    <a:lnTo>
                      <a:pt x="165" y="14"/>
                    </a:lnTo>
                    <a:lnTo>
                      <a:pt x="170" y="8"/>
                    </a:lnTo>
                    <a:lnTo>
                      <a:pt x="176" y="0"/>
                    </a:lnTo>
                    <a:lnTo>
                      <a:pt x="183" y="5"/>
                    </a:lnTo>
                    <a:lnTo>
                      <a:pt x="191" y="10"/>
                    </a:lnTo>
                    <a:lnTo>
                      <a:pt x="198" y="15"/>
                    </a:lnTo>
                    <a:lnTo>
                      <a:pt x="207" y="19"/>
                    </a:lnTo>
                    <a:lnTo>
                      <a:pt x="215" y="23"/>
                    </a:lnTo>
                    <a:lnTo>
                      <a:pt x="224" y="26"/>
                    </a:lnTo>
                    <a:lnTo>
                      <a:pt x="233" y="29"/>
                    </a:lnTo>
                    <a:lnTo>
                      <a:pt x="242" y="32"/>
                    </a:lnTo>
                    <a:lnTo>
                      <a:pt x="251" y="34"/>
                    </a:lnTo>
                    <a:lnTo>
                      <a:pt x="261" y="36"/>
                    </a:lnTo>
                    <a:lnTo>
                      <a:pt x="270" y="37"/>
                    </a:lnTo>
                    <a:lnTo>
                      <a:pt x="279" y="38"/>
                    </a:lnTo>
                    <a:lnTo>
                      <a:pt x="288" y="38"/>
                    </a:lnTo>
                    <a:lnTo>
                      <a:pt x="298" y="38"/>
                    </a:lnTo>
                    <a:lnTo>
                      <a:pt x="307" y="37"/>
                    </a:lnTo>
                    <a:lnTo>
                      <a:pt x="316" y="36"/>
                    </a:lnTo>
                    <a:lnTo>
                      <a:pt x="282" y="120"/>
                    </a:lnTo>
                    <a:lnTo>
                      <a:pt x="285" y="123"/>
                    </a:lnTo>
                    <a:lnTo>
                      <a:pt x="288" y="126"/>
                    </a:lnTo>
                    <a:lnTo>
                      <a:pt x="291" y="129"/>
                    </a:lnTo>
                    <a:lnTo>
                      <a:pt x="295" y="131"/>
                    </a:lnTo>
                    <a:lnTo>
                      <a:pt x="298" y="134"/>
                    </a:lnTo>
                    <a:lnTo>
                      <a:pt x="303" y="137"/>
                    </a:lnTo>
                    <a:lnTo>
                      <a:pt x="308" y="140"/>
                    </a:lnTo>
                    <a:lnTo>
                      <a:pt x="313" y="142"/>
                    </a:lnTo>
                    <a:lnTo>
                      <a:pt x="327" y="140"/>
                    </a:lnTo>
                    <a:lnTo>
                      <a:pt x="337" y="134"/>
                    </a:lnTo>
                    <a:lnTo>
                      <a:pt x="345" y="125"/>
                    </a:lnTo>
                    <a:lnTo>
                      <a:pt x="352" y="113"/>
                    </a:lnTo>
                    <a:lnTo>
                      <a:pt x="357" y="101"/>
                    </a:lnTo>
                    <a:lnTo>
                      <a:pt x="363" y="89"/>
                    </a:lnTo>
                    <a:lnTo>
                      <a:pt x="372" y="78"/>
                    </a:lnTo>
                    <a:lnTo>
                      <a:pt x="382" y="69"/>
                    </a:lnTo>
                    <a:lnTo>
                      <a:pt x="385" y="77"/>
                    </a:lnTo>
                    <a:lnTo>
                      <a:pt x="390" y="86"/>
                    </a:lnTo>
                    <a:lnTo>
                      <a:pt x="395" y="94"/>
                    </a:lnTo>
                    <a:lnTo>
                      <a:pt x="402" y="101"/>
                    </a:lnTo>
                    <a:lnTo>
                      <a:pt x="409" y="109"/>
                    </a:lnTo>
                    <a:lnTo>
                      <a:pt x="416" y="117"/>
                    </a:lnTo>
                    <a:lnTo>
                      <a:pt x="424" y="123"/>
                    </a:lnTo>
                    <a:lnTo>
                      <a:pt x="432" y="130"/>
                    </a:lnTo>
                    <a:lnTo>
                      <a:pt x="441" y="137"/>
                    </a:lnTo>
                    <a:lnTo>
                      <a:pt x="450" y="143"/>
                    </a:lnTo>
                    <a:lnTo>
                      <a:pt x="459" y="149"/>
                    </a:lnTo>
                    <a:lnTo>
                      <a:pt x="469" y="154"/>
                    </a:lnTo>
                    <a:lnTo>
                      <a:pt x="480" y="159"/>
                    </a:lnTo>
                    <a:lnTo>
                      <a:pt x="490" y="165"/>
                    </a:lnTo>
                    <a:lnTo>
                      <a:pt x="501" y="170"/>
                    </a:lnTo>
                    <a:lnTo>
                      <a:pt x="512" y="174"/>
                    </a:lnTo>
                    <a:lnTo>
                      <a:pt x="447" y="287"/>
                    </a:lnTo>
                    <a:lnTo>
                      <a:pt x="431" y="287"/>
                    </a:lnTo>
                    <a:lnTo>
                      <a:pt x="328" y="211"/>
                    </a:lnTo>
                    <a:lnTo>
                      <a:pt x="322" y="216"/>
                    </a:lnTo>
                    <a:lnTo>
                      <a:pt x="316" y="222"/>
                    </a:lnTo>
                    <a:lnTo>
                      <a:pt x="311" y="227"/>
                    </a:lnTo>
                    <a:lnTo>
                      <a:pt x="305" y="234"/>
                    </a:lnTo>
                    <a:lnTo>
                      <a:pt x="299" y="240"/>
                    </a:lnTo>
                    <a:lnTo>
                      <a:pt x="293" y="247"/>
                    </a:lnTo>
                    <a:lnTo>
                      <a:pt x="288" y="253"/>
                    </a:lnTo>
                    <a:lnTo>
                      <a:pt x="283" y="261"/>
                    </a:lnTo>
                    <a:lnTo>
                      <a:pt x="279" y="268"/>
                    </a:lnTo>
                    <a:lnTo>
                      <a:pt x="275" y="276"/>
                    </a:lnTo>
                    <a:lnTo>
                      <a:pt x="271" y="284"/>
                    </a:lnTo>
                    <a:lnTo>
                      <a:pt x="267" y="292"/>
                    </a:lnTo>
                    <a:lnTo>
                      <a:pt x="265" y="300"/>
                    </a:lnTo>
                    <a:lnTo>
                      <a:pt x="262" y="308"/>
                    </a:lnTo>
                    <a:lnTo>
                      <a:pt x="261" y="316"/>
                    </a:lnTo>
                    <a:lnTo>
                      <a:pt x="259" y="324"/>
                    </a:lnTo>
                    <a:lnTo>
                      <a:pt x="265" y="334"/>
                    </a:lnTo>
                    <a:lnTo>
                      <a:pt x="272" y="342"/>
                    </a:lnTo>
                    <a:lnTo>
                      <a:pt x="281" y="347"/>
                    </a:lnTo>
                    <a:lnTo>
                      <a:pt x="290" y="351"/>
                    </a:lnTo>
                    <a:lnTo>
                      <a:pt x="302" y="353"/>
                    </a:lnTo>
                    <a:lnTo>
                      <a:pt x="313" y="355"/>
                    </a:lnTo>
                    <a:lnTo>
                      <a:pt x="325" y="356"/>
                    </a:lnTo>
                    <a:lnTo>
                      <a:pt x="337" y="357"/>
                    </a:lnTo>
                    <a:lnTo>
                      <a:pt x="348" y="357"/>
                    </a:lnTo>
                    <a:lnTo>
                      <a:pt x="360" y="359"/>
                    </a:lnTo>
                    <a:lnTo>
                      <a:pt x="370" y="361"/>
                    </a:lnTo>
                    <a:lnTo>
                      <a:pt x="380" y="365"/>
                    </a:lnTo>
                    <a:lnTo>
                      <a:pt x="388" y="370"/>
                    </a:lnTo>
                    <a:lnTo>
                      <a:pt x="394" y="378"/>
                    </a:lnTo>
                    <a:lnTo>
                      <a:pt x="399" y="387"/>
                    </a:lnTo>
                    <a:lnTo>
                      <a:pt x="400" y="401"/>
                    </a:lnTo>
                    <a:lnTo>
                      <a:pt x="347" y="480"/>
                    </a:lnTo>
                    <a:lnTo>
                      <a:pt x="225" y="398"/>
                    </a:lnTo>
                    <a:lnTo>
                      <a:pt x="202" y="404"/>
                    </a:lnTo>
                    <a:lnTo>
                      <a:pt x="168" y="477"/>
                    </a:lnTo>
                    <a:lnTo>
                      <a:pt x="165" y="478"/>
                    </a:lnTo>
                    <a:lnTo>
                      <a:pt x="162" y="479"/>
                    </a:lnTo>
                    <a:lnTo>
                      <a:pt x="158" y="481"/>
                    </a:lnTo>
                    <a:lnTo>
                      <a:pt x="154" y="483"/>
                    </a:lnTo>
                    <a:lnTo>
                      <a:pt x="150" y="484"/>
                    </a:lnTo>
                    <a:lnTo>
                      <a:pt x="146" y="487"/>
                    </a:lnTo>
                    <a:lnTo>
                      <a:pt x="142" y="489"/>
                    </a:lnTo>
                    <a:lnTo>
                      <a:pt x="138" y="492"/>
                    </a:lnTo>
                    <a:lnTo>
                      <a:pt x="130" y="492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6"/>
              <p:cNvSpPr>
                <a:spLocks/>
              </p:cNvSpPr>
              <p:nvPr/>
            </p:nvSpPr>
            <p:spPr bwMode="grayWhite">
              <a:xfrm>
                <a:off x="8064" y="5947156"/>
                <a:ext cx="534988" cy="563563"/>
              </a:xfrm>
              <a:custGeom>
                <a:avLst/>
                <a:gdLst>
                  <a:gd name="T0" fmla="*/ 315 w 337"/>
                  <a:gd name="T1" fmla="*/ 160 h 355"/>
                  <a:gd name="T2" fmla="*/ 280 w 337"/>
                  <a:gd name="T3" fmla="*/ 168 h 355"/>
                  <a:gd name="T4" fmla="*/ 247 w 337"/>
                  <a:gd name="T5" fmla="*/ 179 h 355"/>
                  <a:gd name="T6" fmla="*/ 232 w 337"/>
                  <a:gd name="T7" fmla="*/ 209 h 355"/>
                  <a:gd name="T8" fmla="*/ 240 w 337"/>
                  <a:gd name="T9" fmla="*/ 243 h 355"/>
                  <a:gd name="T10" fmla="*/ 243 w 337"/>
                  <a:gd name="T11" fmla="*/ 275 h 355"/>
                  <a:gd name="T12" fmla="*/ 227 w 337"/>
                  <a:gd name="T13" fmla="*/ 291 h 355"/>
                  <a:gd name="T14" fmla="*/ 202 w 337"/>
                  <a:gd name="T15" fmla="*/ 300 h 355"/>
                  <a:gd name="T16" fmla="*/ 175 w 337"/>
                  <a:gd name="T17" fmla="*/ 303 h 355"/>
                  <a:gd name="T18" fmla="*/ 149 w 337"/>
                  <a:gd name="T19" fmla="*/ 303 h 355"/>
                  <a:gd name="T20" fmla="*/ 142 w 337"/>
                  <a:gd name="T21" fmla="*/ 276 h 355"/>
                  <a:gd name="T22" fmla="*/ 149 w 337"/>
                  <a:gd name="T23" fmla="*/ 243 h 355"/>
                  <a:gd name="T24" fmla="*/ 139 w 337"/>
                  <a:gd name="T25" fmla="*/ 220 h 355"/>
                  <a:gd name="T26" fmla="*/ 121 w 337"/>
                  <a:gd name="T27" fmla="*/ 210 h 355"/>
                  <a:gd name="T28" fmla="*/ 99 w 337"/>
                  <a:gd name="T29" fmla="*/ 206 h 355"/>
                  <a:gd name="T30" fmla="*/ 75 w 337"/>
                  <a:gd name="T31" fmla="*/ 207 h 355"/>
                  <a:gd name="T32" fmla="*/ 51 w 337"/>
                  <a:gd name="T33" fmla="*/ 216 h 355"/>
                  <a:gd name="T34" fmla="*/ 34 w 337"/>
                  <a:gd name="T35" fmla="*/ 234 h 355"/>
                  <a:gd name="T36" fmla="*/ 32 w 337"/>
                  <a:gd name="T37" fmla="*/ 260 h 355"/>
                  <a:gd name="T38" fmla="*/ 43 w 337"/>
                  <a:gd name="T39" fmla="*/ 284 h 355"/>
                  <a:gd name="T40" fmla="*/ 50 w 337"/>
                  <a:gd name="T41" fmla="*/ 309 h 355"/>
                  <a:gd name="T42" fmla="*/ 41 w 337"/>
                  <a:gd name="T43" fmla="*/ 333 h 355"/>
                  <a:gd name="T44" fmla="*/ 25 w 337"/>
                  <a:gd name="T45" fmla="*/ 345 h 355"/>
                  <a:gd name="T46" fmla="*/ 7 w 337"/>
                  <a:gd name="T47" fmla="*/ 353 h 355"/>
                  <a:gd name="T48" fmla="*/ 14 w 337"/>
                  <a:gd name="T49" fmla="*/ 34 h 355"/>
                  <a:gd name="T50" fmla="*/ 16 w 337"/>
                  <a:gd name="T51" fmla="*/ 51 h 355"/>
                  <a:gd name="T52" fmla="*/ 13 w 337"/>
                  <a:gd name="T53" fmla="*/ 68 h 355"/>
                  <a:gd name="T54" fmla="*/ 9 w 337"/>
                  <a:gd name="T55" fmla="*/ 87 h 355"/>
                  <a:gd name="T56" fmla="*/ 12 w 337"/>
                  <a:gd name="T57" fmla="*/ 107 h 355"/>
                  <a:gd name="T58" fmla="*/ 33 w 337"/>
                  <a:gd name="T59" fmla="*/ 126 h 355"/>
                  <a:gd name="T60" fmla="*/ 61 w 337"/>
                  <a:gd name="T61" fmla="*/ 127 h 355"/>
                  <a:gd name="T62" fmla="*/ 81 w 337"/>
                  <a:gd name="T63" fmla="*/ 124 h 355"/>
                  <a:gd name="T64" fmla="*/ 103 w 337"/>
                  <a:gd name="T65" fmla="*/ 121 h 355"/>
                  <a:gd name="T66" fmla="*/ 122 w 337"/>
                  <a:gd name="T67" fmla="*/ 110 h 355"/>
                  <a:gd name="T68" fmla="*/ 135 w 337"/>
                  <a:gd name="T69" fmla="*/ 91 h 355"/>
                  <a:gd name="T70" fmla="*/ 134 w 337"/>
                  <a:gd name="T71" fmla="*/ 71 h 355"/>
                  <a:gd name="T72" fmla="*/ 126 w 337"/>
                  <a:gd name="T73" fmla="*/ 52 h 355"/>
                  <a:gd name="T74" fmla="*/ 118 w 337"/>
                  <a:gd name="T75" fmla="*/ 33 h 355"/>
                  <a:gd name="T76" fmla="*/ 122 w 337"/>
                  <a:gd name="T77" fmla="*/ 13 h 355"/>
                  <a:gd name="T78" fmla="*/ 140 w 337"/>
                  <a:gd name="T79" fmla="*/ 6 h 355"/>
                  <a:gd name="T80" fmla="*/ 163 w 337"/>
                  <a:gd name="T81" fmla="*/ 1 h 355"/>
                  <a:gd name="T82" fmla="*/ 186 w 337"/>
                  <a:gd name="T83" fmla="*/ 1 h 355"/>
                  <a:gd name="T84" fmla="*/ 202 w 337"/>
                  <a:gd name="T85" fmla="*/ 8 h 355"/>
                  <a:gd name="T86" fmla="*/ 207 w 337"/>
                  <a:gd name="T87" fmla="*/ 41 h 355"/>
                  <a:gd name="T88" fmla="*/ 219 w 337"/>
                  <a:gd name="T89" fmla="*/ 68 h 355"/>
                  <a:gd name="T90" fmla="*/ 241 w 337"/>
                  <a:gd name="T91" fmla="*/ 82 h 355"/>
                  <a:gd name="T92" fmla="*/ 267 w 337"/>
                  <a:gd name="T93" fmla="*/ 78 h 355"/>
                  <a:gd name="T94" fmla="*/ 292 w 337"/>
                  <a:gd name="T95" fmla="*/ 64 h 355"/>
                  <a:gd name="T96" fmla="*/ 316 w 337"/>
                  <a:gd name="T97" fmla="*/ 67 h 355"/>
                  <a:gd name="T98" fmla="*/ 323 w 337"/>
                  <a:gd name="T99" fmla="*/ 85 h 355"/>
                  <a:gd name="T100" fmla="*/ 329 w 337"/>
                  <a:gd name="T101" fmla="*/ 105 h 355"/>
                  <a:gd name="T102" fmla="*/ 334 w 337"/>
                  <a:gd name="T103" fmla="*/ 126 h 355"/>
                  <a:gd name="T104" fmla="*/ 335 w 337"/>
                  <a:gd name="T105" fmla="*/ 147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37" h="355">
                    <a:moveTo>
                      <a:pt x="335" y="147"/>
                    </a:moveTo>
                    <a:lnTo>
                      <a:pt x="329" y="153"/>
                    </a:lnTo>
                    <a:lnTo>
                      <a:pt x="323" y="158"/>
                    </a:lnTo>
                    <a:lnTo>
                      <a:pt x="315" y="160"/>
                    </a:lnTo>
                    <a:lnTo>
                      <a:pt x="306" y="163"/>
                    </a:lnTo>
                    <a:lnTo>
                      <a:pt x="297" y="165"/>
                    </a:lnTo>
                    <a:lnTo>
                      <a:pt x="288" y="167"/>
                    </a:lnTo>
                    <a:lnTo>
                      <a:pt x="280" y="168"/>
                    </a:lnTo>
                    <a:lnTo>
                      <a:pt x="270" y="170"/>
                    </a:lnTo>
                    <a:lnTo>
                      <a:pt x="261" y="172"/>
                    </a:lnTo>
                    <a:lnTo>
                      <a:pt x="254" y="175"/>
                    </a:lnTo>
                    <a:lnTo>
                      <a:pt x="247" y="179"/>
                    </a:lnTo>
                    <a:lnTo>
                      <a:pt x="242" y="183"/>
                    </a:lnTo>
                    <a:lnTo>
                      <a:pt x="237" y="191"/>
                    </a:lnTo>
                    <a:lnTo>
                      <a:pt x="233" y="199"/>
                    </a:lnTo>
                    <a:lnTo>
                      <a:pt x="232" y="209"/>
                    </a:lnTo>
                    <a:lnTo>
                      <a:pt x="233" y="222"/>
                    </a:lnTo>
                    <a:lnTo>
                      <a:pt x="236" y="229"/>
                    </a:lnTo>
                    <a:lnTo>
                      <a:pt x="239" y="237"/>
                    </a:lnTo>
                    <a:lnTo>
                      <a:pt x="240" y="243"/>
                    </a:lnTo>
                    <a:lnTo>
                      <a:pt x="242" y="252"/>
                    </a:lnTo>
                    <a:lnTo>
                      <a:pt x="242" y="259"/>
                    </a:lnTo>
                    <a:lnTo>
                      <a:pt x="243" y="266"/>
                    </a:lnTo>
                    <a:lnTo>
                      <a:pt x="243" y="275"/>
                    </a:lnTo>
                    <a:lnTo>
                      <a:pt x="243" y="283"/>
                    </a:lnTo>
                    <a:lnTo>
                      <a:pt x="237" y="286"/>
                    </a:lnTo>
                    <a:lnTo>
                      <a:pt x="232" y="289"/>
                    </a:lnTo>
                    <a:lnTo>
                      <a:pt x="227" y="291"/>
                    </a:lnTo>
                    <a:lnTo>
                      <a:pt x="221" y="293"/>
                    </a:lnTo>
                    <a:lnTo>
                      <a:pt x="216" y="294"/>
                    </a:lnTo>
                    <a:lnTo>
                      <a:pt x="209" y="297"/>
                    </a:lnTo>
                    <a:lnTo>
                      <a:pt x="202" y="300"/>
                    </a:lnTo>
                    <a:lnTo>
                      <a:pt x="195" y="300"/>
                    </a:lnTo>
                    <a:lnTo>
                      <a:pt x="189" y="302"/>
                    </a:lnTo>
                    <a:lnTo>
                      <a:pt x="182" y="303"/>
                    </a:lnTo>
                    <a:lnTo>
                      <a:pt x="175" y="303"/>
                    </a:lnTo>
                    <a:lnTo>
                      <a:pt x="169" y="303"/>
                    </a:lnTo>
                    <a:lnTo>
                      <a:pt x="162" y="303"/>
                    </a:lnTo>
                    <a:lnTo>
                      <a:pt x="155" y="303"/>
                    </a:lnTo>
                    <a:lnTo>
                      <a:pt x="149" y="303"/>
                    </a:lnTo>
                    <a:lnTo>
                      <a:pt x="143" y="299"/>
                    </a:lnTo>
                    <a:lnTo>
                      <a:pt x="140" y="293"/>
                    </a:lnTo>
                    <a:lnTo>
                      <a:pt x="140" y="285"/>
                    </a:lnTo>
                    <a:lnTo>
                      <a:pt x="142" y="276"/>
                    </a:lnTo>
                    <a:lnTo>
                      <a:pt x="144" y="268"/>
                    </a:lnTo>
                    <a:lnTo>
                      <a:pt x="147" y="260"/>
                    </a:lnTo>
                    <a:lnTo>
                      <a:pt x="149" y="252"/>
                    </a:lnTo>
                    <a:lnTo>
                      <a:pt x="149" y="243"/>
                    </a:lnTo>
                    <a:lnTo>
                      <a:pt x="149" y="235"/>
                    </a:lnTo>
                    <a:lnTo>
                      <a:pt x="146" y="229"/>
                    </a:lnTo>
                    <a:lnTo>
                      <a:pt x="143" y="224"/>
                    </a:lnTo>
                    <a:lnTo>
                      <a:pt x="139" y="220"/>
                    </a:lnTo>
                    <a:lnTo>
                      <a:pt x="136" y="217"/>
                    </a:lnTo>
                    <a:lnTo>
                      <a:pt x="130" y="214"/>
                    </a:lnTo>
                    <a:lnTo>
                      <a:pt x="126" y="211"/>
                    </a:lnTo>
                    <a:lnTo>
                      <a:pt x="121" y="210"/>
                    </a:lnTo>
                    <a:lnTo>
                      <a:pt x="116" y="209"/>
                    </a:lnTo>
                    <a:lnTo>
                      <a:pt x="110" y="208"/>
                    </a:lnTo>
                    <a:lnTo>
                      <a:pt x="105" y="208"/>
                    </a:lnTo>
                    <a:lnTo>
                      <a:pt x="99" y="206"/>
                    </a:lnTo>
                    <a:lnTo>
                      <a:pt x="93" y="206"/>
                    </a:lnTo>
                    <a:lnTo>
                      <a:pt x="87" y="207"/>
                    </a:lnTo>
                    <a:lnTo>
                      <a:pt x="81" y="206"/>
                    </a:lnTo>
                    <a:lnTo>
                      <a:pt x="75" y="207"/>
                    </a:lnTo>
                    <a:lnTo>
                      <a:pt x="70" y="207"/>
                    </a:lnTo>
                    <a:lnTo>
                      <a:pt x="62" y="209"/>
                    </a:lnTo>
                    <a:lnTo>
                      <a:pt x="56" y="212"/>
                    </a:lnTo>
                    <a:lnTo>
                      <a:pt x="51" y="216"/>
                    </a:lnTo>
                    <a:lnTo>
                      <a:pt x="46" y="219"/>
                    </a:lnTo>
                    <a:lnTo>
                      <a:pt x="41" y="224"/>
                    </a:lnTo>
                    <a:lnTo>
                      <a:pt x="37" y="229"/>
                    </a:lnTo>
                    <a:lnTo>
                      <a:pt x="34" y="234"/>
                    </a:lnTo>
                    <a:lnTo>
                      <a:pt x="29" y="241"/>
                    </a:lnTo>
                    <a:lnTo>
                      <a:pt x="30" y="248"/>
                    </a:lnTo>
                    <a:lnTo>
                      <a:pt x="31" y="253"/>
                    </a:lnTo>
                    <a:lnTo>
                      <a:pt x="32" y="260"/>
                    </a:lnTo>
                    <a:lnTo>
                      <a:pt x="35" y="266"/>
                    </a:lnTo>
                    <a:lnTo>
                      <a:pt x="37" y="272"/>
                    </a:lnTo>
                    <a:lnTo>
                      <a:pt x="42" y="279"/>
                    </a:lnTo>
                    <a:lnTo>
                      <a:pt x="43" y="284"/>
                    </a:lnTo>
                    <a:lnTo>
                      <a:pt x="45" y="289"/>
                    </a:lnTo>
                    <a:lnTo>
                      <a:pt x="49" y="296"/>
                    </a:lnTo>
                    <a:lnTo>
                      <a:pt x="50" y="303"/>
                    </a:lnTo>
                    <a:lnTo>
                      <a:pt x="50" y="309"/>
                    </a:lnTo>
                    <a:lnTo>
                      <a:pt x="50" y="316"/>
                    </a:lnTo>
                    <a:lnTo>
                      <a:pt x="49" y="321"/>
                    </a:lnTo>
                    <a:lnTo>
                      <a:pt x="47" y="326"/>
                    </a:lnTo>
                    <a:lnTo>
                      <a:pt x="41" y="333"/>
                    </a:lnTo>
                    <a:lnTo>
                      <a:pt x="35" y="339"/>
                    </a:lnTo>
                    <a:lnTo>
                      <a:pt x="32" y="341"/>
                    </a:lnTo>
                    <a:lnTo>
                      <a:pt x="30" y="343"/>
                    </a:lnTo>
                    <a:lnTo>
                      <a:pt x="25" y="345"/>
                    </a:lnTo>
                    <a:lnTo>
                      <a:pt x="21" y="348"/>
                    </a:lnTo>
                    <a:lnTo>
                      <a:pt x="17" y="349"/>
                    </a:lnTo>
                    <a:lnTo>
                      <a:pt x="12" y="350"/>
                    </a:lnTo>
                    <a:lnTo>
                      <a:pt x="7" y="353"/>
                    </a:lnTo>
                    <a:lnTo>
                      <a:pt x="0" y="354"/>
                    </a:lnTo>
                    <a:lnTo>
                      <a:pt x="0" y="19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9"/>
                    </a:lnTo>
                    <a:lnTo>
                      <a:pt x="18" y="43"/>
                    </a:lnTo>
                    <a:lnTo>
                      <a:pt x="17" y="47"/>
                    </a:lnTo>
                    <a:lnTo>
                      <a:pt x="16" y="51"/>
                    </a:lnTo>
                    <a:lnTo>
                      <a:pt x="16" y="56"/>
                    </a:lnTo>
                    <a:lnTo>
                      <a:pt x="16" y="60"/>
                    </a:lnTo>
                    <a:lnTo>
                      <a:pt x="14" y="64"/>
                    </a:lnTo>
                    <a:lnTo>
                      <a:pt x="13" y="68"/>
                    </a:lnTo>
                    <a:lnTo>
                      <a:pt x="12" y="73"/>
                    </a:lnTo>
                    <a:lnTo>
                      <a:pt x="11" y="78"/>
                    </a:lnTo>
                    <a:lnTo>
                      <a:pt x="10" y="82"/>
                    </a:lnTo>
                    <a:lnTo>
                      <a:pt x="9" y="87"/>
                    </a:lnTo>
                    <a:lnTo>
                      <a:pt x="9" y="92"/>
                    </a:lnTo>
                    <a:lnTo>
                      <a:pt x="8" y="97"/>
                    </a:lnTo>
                    <a:lnTo>
                      <a:pt x="9" y="102"/>
                    </a:lnTo>
                    <a:lnTo>
                      <a:pt x="12" y="107"/>
                    </a:lnTo>
                    <a:lnTo>
                      <a:pt x="16" y="112"/>
                    </a:lnTo>
                    <a:lnTo>
                      <a:pt x="19" y="118"/>
                    </a:lnTo>
                    <a:lnTo>
                      <a:pt x="27" y="122"/>
                    </a:lnTo>
                    <a:lnTo>
                      <a:pt x="33" y="126"/>
                    </a:lnTo>
                    <a:lnTo>
                      <a:pt x="40" y="128"/>
                    </a:lnTo>
                    <a:lnTo>
                      <a:pt x="48" y="128"/>
                    </a:lnTo>
                    <a:lnTo>
                      <a:pt x="56" y="129"/>
                    </a:lnTo>
                    <a:lnTo>
                      <a:pt x="61" y="127"/>
                    </a:lnTo>
                    <a:lnTo>
                      <a:pt x="65" y="127"/>
                    </a:lnTo>
                    <a:lnTo>
                      <a:pt x="70" y="126"/>
                    </a:lnTo>
                    <a:lnTo>
                      <a:pt x="76" y="126"/>
                    </a:lnTo>
                    <a:lnTo>
                      <a:pt x="81" y="124"/>
                    </a:lnTo>
                    <a:lnTo>
                      <a:pt x="87" y="124"/>
                    </a:lnTo>
                    <a:lnTo>
                      <a:pt x="92" y="123"/>
                    </a:lnTo>
                    <a:lnTo>
                      <a:pt x="98" y="121"/>
                    </a:lnTo>
                    <a:lnTo>
                      <a:pt x="103" y="121"/>
                    </a:lnTo>
                    <a:lnTo>
                      <a:pt x="107" y="119"/>
                    </a:lnTo>
                    <a:lnTo>
                      <a:pt x="112" y="116"/>
                    </a:lnTo>
                    <a:lnTo>
                      <a:pt x="117" y="114"/>
                    </a:lnTo>
                    <a:lnTo>
                      <a:pt x="122" y="110"/>
                    </a:lnTo>
                    <a:lnTo>
                      <a:pt x="125" y="106"/>
                    </a:lnTo>
                    <a:lnTo>
                      <a:pt x="128" y="101"/>
                    </a:lnTo>
                    <a:lnTo>
                      <a:pt x="131" y="96"/>
                    </a:lnTo>
                    <a:lnTo>
                      <a:pt x="135" y="91"/>
                    </a:lnTo>
                    <a:lnTo>
                      <a:pt x="136" y="85"/>
                    </a:lnTo>
                    <a:lnTo>
                      <a:pt x="136" y="81"/>
                    </a:lnTo>
                    <a:lnTo>
                      <a:pt x="136" y="76"/>
                    </a:lnTo>
                    <a:lnTo>
                      <a:pt x="134" y="71"/>
                    </a:lnTo>
                    <a:lnTo>
                      <a:pt x="133" y="67"/>
                    </a:lnTo>
                    <a:lnTo>
                      <a:pt x="131" y="62"/>
                    </a:lnTo>
                    <a:lnTo>
                      <a:pt x="128" y="56"/>
                    </a:lnTo>
                    <a:lnTo>
                      <a:pt x="126" y="52"/>
                    </a:lnTo>
                    <a:lnTo>
                      <a:pt x="124" y="47"/>
                    </a:lnTo>
                    <a:lnTo>
                      <a:pt x="122" y="43"/>
                    </a:lnTo>
                    <a:lnTo>
                      <a:pt x="119" y="38"/>
                    </a:lnTo>
                    <a:lnTo>
                      <a:pt x="118" y="33"/>
                    </a:lnTo>
                    <a:lnTo>
                      <a:pt x="118" y="28"/>
                    </a:lnTo>
                    <a:lnTo>
                      <a:pt x="118" y="22"/>
                    </a:lnTo>
                    <a:lnTo>
                      <a:pt x="118" y="18"/>
                    </a:lnTo>
                    <a:lnTo>
                      <a:pt x="122" y="13"/>
                    </a:lnTo>
                    <a:lnTo>
                      <a:pt x="127" y="11"/>
                    </a:lnTo>
                    <a:lnTo>
                      <a:pt x="130" y="9"/>
                    </a:lnTo>
                    <a:lnTo>
                      <a:pt x="136" y="8"/>
                    </a:lnTo>
                    <a:lnTo>
                      <a:pt x="140" y="6"/>
                    </a:lnTo>
                    <a:lnTo>
                      <a:pt x="145" y="4"/>
                    </a:lnTo>
                    <a:lnTo>
                      <a:pt x="151" y="3"/>
                    </a:lnTo>
                    <a:lnTo>
                      <a:pt x="156" y="4"/>
                    </a:lnTo>
                    <a:lnTo>
                      <a:pt x="163" y="1"/>
                    </a:lnTo>
                    <a:lnTo>
                      <a:pt x="169" y="2"/>
                    </a:lnTo>
                    <a:lnTo>
                      <a:pt x="174" y="1"/>
                    </a:lnTo>
                    <a:lnTo>
                      <a:pt x="180" y="2"/>
                    </a:lnTo>
                    <a:lnTo>
                      <a:pt x="186" y="1"/>
                    </a:lnTo>
                    <a:lnTo>
                      <a:pt x="192" y="0"/>
                    </a:lnTo>
                    <a:lnTo>
                      <a:pt x="198" y="0"/>
                    </a:lnTo>
                    <a:lnTo>
                      <a:pt x="203" y="0"/>
                    </a:lnTo>
                    <a:lnTo>
                      <a:pt x="202" y="8"/>
                    </a:lnTo>
                    <a:lnTo>
                      <a:pt x="203" y="15"/>
                    </a:lnTo>
                    <a:lnTo>
                      <a:pt x="204" y="24"/>
                    </a:lnTo>
                    <a:lnTo>
                      <a:pt x="205" y="33"/>
                    </a:lnTo>
                    <a:lnTo>
                      <a:pt x="207" y="41"/>
                    </a:lnTo>
                    <a:lnTo>
                      <a:pt x="211" y="49"/>
                    </a:lnTo>
                    <a:lnTo>
                      <a:pt x="212" y="57"/>
                    </a:lnTo>
                    <a:lnTo>
                      <a:pt x="217" y="65"/>
                    </a:lnTo>
                    <a:lnTo>
                      <a:pt x="219" y="68"/>
                    </a:lnTo>
                    <a:lnTo>
                      <a:pt x="224" y="72"/>
                    </a:lnTo>
                    <a:lnTo>
                      <a:pt x="228" y="76"/>
                    </a:lnTo>
                    <a:lnTo>
                      <a:pt x="234" y="79"/>
                    </a:lnTo>
                    <a:lnTo>
                      <a:pt x="241" y="82"/>
                    </a:lnTo>
                    <a:lnTo>
                      <a:pt x="248" y="82"/>
                    </a:lnTo>
                    <a:lnTo>
                      <a:pt x="254" y="83"/>
                    </a:lnTo>
                    <a:lnTo>
                      <a:pt x="261" y="80"/>
                    </a:lnTo>
                    <a:lnTo>
                      <a:pt x="267" y="78"/>
                    </a:lnTo>
                    <a:lnTo>
                      <a:pt x="273" y="74"/>
                    </a:lnTo>
                    <a:lnTo>
                      <a:pt x="280" y="71"/>
                    </a:lnTo>
                    <a:lnTo>
                      <a:pt x="286" y="67"/>
                    </a:lnTo>
                    <a:lnTo>
                      <a:pt x="292" y="64"/>
                    </a:lnTo>
                    <a:lnTo>
                      <a:pt x="298" y="61"/>
                    </a:lnTo>
                    <a:lnTo>
                      <a:pt x="305" y="62"/>
                    </a:lnTo>
                    <a:lnTo>
                      <a:pt x="313" y="63"/>
                    </a:lnTo>
                    <a:lnTo>
                      <a:pt x="316" y="67"/>
                    </a:lnTo>
                    <a:lnTo>
                      <a:pt x="318" y="71"/>
                    </a:lnTo>
                    <a:lnTo>
                      <a:pt x="320" y="74"/>
                    </a:lnTo>
                    <a:lnTo>
                      <a:pt x="322" y="80"/>
                    </a:lnTo>
                    <a:lnTo>
                      <a:pt x="323" y="85"/>
                    </a:lnTo>
                    <a:lnTo>
                      <a:pt x="326" y="90"/>
                    </a:lnTo>
                    <a:lnTo>
                      <a:pt x="329" y="94"/>
                    </a:lnTo>
                    <a:lnTo>
                      <a:pt x="328" y="100"/>
                    </a:lnTo>
                    <a:lnTo>
                      <a:pt x="329" y="105"/>
                    </a:lnTo>
                    <a:lnTo>
                      <a:pt x="331" y="110"/>
                    </a:lnTo>
                    <a:lnTo>
                      <a:pt x="332" y="115"/>
                    </a:lnTo>
                    <a:lnTo>
                      <a:pt x="333" y="121"/>
                    </a:lnTo>
                    <a:lnTo>
                      <a:pt x="334" y="126"/>
                    </a:lnTo>
                    <a:lnTo>
                      <a:pt x="334" y="131"/>
                    </a:lnTo>
                    <a:lnTo>
                      <a:pt x="335" y="137"/>
                    </a:lnTo>
                    <a:lnTo>
                      <a:pt x="336" y="142"/>
                    </a:lnTo>
                    <a:lnTo>
                      <a:pt x="335" y="147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grayWhite">
              <a:xfrm>
                <a:off x="274764" y="6323394"/>
                <a:ext cx="676275" cy="541338"/>
              </a:xfrm>
              <a:custGeom>
                <a:avLst/>
                <a:gdLst>
                  <a:gd name="T0" fmla="*/ 131 w 426"/>
                  <a:gd name="T1" fmla="*/ 340 h 341"/>
                  <a:gd name="T2" fmla="*/ 132 w 426"/>
                  <a:gd name="T3" fmla="*/ 311 h 341"/>
                  <a:gd name="T4" fmla="*/ 128 w 426"/>
                  <a:gd name="T5" fmla="*/ 290 h 341"/>
                  <a:gd name="T6" fmla="*/ 100 w 426"/>
                  <a:gd name="T7" fmla="*/ 265 h 341"/>
                  <a:gd name="T8" fmla="*/ 37 w 426"/>
                  <a:gd name="T9" fmla="*/ 249 h 341"/>
                  <a:gd name="T10" fmla="*/ 2 w 426"/>
                  <a:gd name="T11" fmla="*/ 210 h 341"/>
                  <a:gd name="T12" fmla="*/ 0 w 426"/>
                  <a:gd name="T13" fmla="*/ 174 h 341"/>
                  <a:gd name="T14" fmla="*/ 10 w 426"/>
                  <a:gd name="T15" fmla="*/ 150 h 341"/>
                  <a:gd name="T16" fmla="*/ 32 w 426"/>
                  <a:gd name="T17" fmla="*/ 135 h 341"/>
                  <a:gd name="T18" fmla="*/ 48 w 426"/>
                  <a:gd name="T19" fmla="*/ 136 h 341"/>
                  <a:gd name="T20" fmla="*/ 82 w 426"/>
                  <a:gd name="T21" fmla="*/ 142 h 341"/>
                  <a:gd name="T22" fmla="*/ 98 w 426"/>
                  <a:gd name="T23" fmla="*/ 145 h 341"/>
                  <a:gd name="T24" fmla="*/ 123 w 426"/>
                  <a:gd name="T25" fmla="*/ 146 h 341"/>
                  <a:gd name="T26" fmla="*/ 154 w 426"/>
                  <a:gd name="T27" fmla="*/ 136 h 341"/>
                  <a:gd name="T28" fmla="*/ 172 w 426"/>
                  <a:gd name="T29" fmla="*/ 117 h 341"/>
                  <a:gd name="T30" fmla="*/ 181 w 426"/>
                  <a:gd name="T31" fmla="*/ 103 h 341"/>
                  <a:gd name="T32" fmla="*/ 185 w 426"/>
                  <a:gd name="T33" fmla="*/ 91 h 341"/>
                  <a:gd name="T34" fmla="*/ 181 w 426"/>
                  <a:gd name="T35" fmla="*/ 75 h 341"/>
                  <a:gd name="T36" fmla="*/ 178 w 426"/>
                  <a:gd name="T37" fmla="*/ 57 h 341"/>
                  <a:gd name="T38" fmla="*/ 175 w 426"/>
                  <a:gd name="T39" fmla="*/ 41 h 341"/>
                  <a:gd name="T40" fmla="*/ 177 w 426"/>
                  <a:gd name="T41" fmla="*/ 23 h 341"/>
                  <a:gd name="T42" fmla="*/ 185 w 426"/>
                  <a:gd name="T43" fmla="*/ 4 h 341"/>
                  <a:gd name="T44" fmla="*/ 201 w 426"/>
                  <a:gd name="T45" fmla="*/ 0 h 341"/>
                  <a:gd name="T46" fmla="*/ 220 w 426"/>
                  <a:gd name="T47" fmla="*/ 0 h 341"/>
                  <a:gd name="T48" fmla="*/ 240 w 426"/>
                  <a:gd name="T49" fmla="*/ 4 h 341"/>
                  <a:gd name="T50" fmla="*/ 246 w 426"/>
                  <a:gd name="T51" fmla="*/ 7 h 341"/>
                  <a:gd name="T52" fmla="*/ 265 w 426"/>
                  <a:gd name="T53" fmla="*/ 16 h 341"/>
                  <a:gd name="T54" fmla="*/ 275 w 426"/>
                  <a:gd name="T55" fmla="*/ 25 h 341"/>
                  <a:gd name="T56" fmla="*/ 284 w 426"/>
                  <a:gd name="T57" fmla="*/ 37 h 341"/>
                  <a:gd name="T58" fmla="*/ 287 w 426"/>
                  <a:gd name="T59" fmla="*/ 58 h 341"/>
                  <a:gd name="T60" fmla="*/ 280 w 426"/>
                  <a:gd name="T61" fmla="*/ 80 h 341"/>
                  <a:gd name="T62" fmla="*/ 269 w 426"/>
                  <a:gd name="T63" fmla="*/ 101 h 341"/>
                  <a:gd name="T64" fmla="*/ 261 w 426"/>
                  <a:gd name="T65" fmla="*/ 132 h 341"/>
                  <a:gd name="T66" fmla="*/ 271 w 426"/>
                  <a:gd name="T67" fmla="*/ 157 h 341"/>
                  <a:gd name="T68" fmla="*/ 286 w 426"/>
                  <a:gd name="T69" fmla="*/ 171 h 341"/>
                  <a:gd name="T70" fmla="*/ 305 w 426"/>
                  <a:gd name="T71" fmla="*/ 181 h 341"/>
                  <a:gd name="T72" fmla="*/ 326 w 426"/>
                  <a:gd name="T73" fmla="*/ 185 h 341"/>
                  <a:gd name="T74" fmla="*/ 337 w 426"/>
                  <a:gd name="T75" fmla="*/ 186 h 341"/>
                  <a:gd name="T76" fmla="*/ 360 w 426"/>
                  <a:gd name="T77" fmla="*/ 188 h 341"/>
                  <a:gd name="T78" fmla="*/ 395 w 426"/>
                  <a:gd name="T79" fmla="*/ 190 h 341"/>
                  <a:gd name="T80" fmla="*/ 417 w 426"/>
                  <a:gd name="T81" fmla="*/ 208 h 341"/>
                  <a:gd name="T82" fmla="*/ 425 w 426"/>
                  <a:gd name="T83" fmla="*/ 246 h 341"/>
                  <a:gd name="T84" fmla="*/ 412 w 426"/>
                  <a:gd name="T85" fmla="*/ 300 h 341"/>
                  <a:gd name="T86" fmla="*/ 400 w 426"/>
                  <a:gd name="T87" fmla="*/ 329 h 341"/>
                  <a:gd name="T88" fmla="*/ 393 w 426"/>
                  <a:gd name="T89" fmla="*/ 334 h 341"/>
                  <a:gd name="T90" fmla="*/ 377 w 426"/>
                  <a:gd name="T91" fmla="*/ 339 h 341"/>
                  <a:gd name="T92" fmla="*/ 362 w 426"/>
                  <a:gd name="T93" fmla="*/ 338 h 341"/>
                  <a:gd name="T94" fmla="*/ 338 w 426"/>
                  <a:gd name="T95" fmla="*/ 331 h 341"/>
                  <a:gd name="T96" fmla="*/ 329 w 426"/>
                  <a:gd name="T97" fmla="*/ 327 h 341"/>
                  <a:gd name="T98" fmla="*/ 313 w 426"/>
                  <a:gd name="T99" fmla="*/ 322 h 341"/>
                  <a:gd name="T100" fmla="*/ 297 w 426"/>
                  <a:gd name="T101" fmla="*/ 317 h 341"/>
                  <a:gd name="T102" fmla="*/ 280 w 426"/>
                  <a:gd name="T103" fmla="*/ 315 h 341"/>
                  <a:gd name="T104" fmla="*/ 260 w 426"/>
                  <a:gd name="T105" fmla="*/ 324 h 341"/>
                  <a:gd name="T106" fmla="*/ 246 w 426"/>
                  <a:gd name="T107" fmla="*/ 340 h 341"/>
                  <a:gd name="T108" fmla="*/ 131 w 426"/>
                  <a:gd name="T109" fmla="*/ 34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6" h="341">
                    <a:moveTo>
                      <a:pt x="131" y="340"/>
                    </a:moveTo>
                    <a:lnTo>
                      <a:pt x="132" y="311"/>
                    </a:lnTo>
                    <a:lnTo>
                      <a:pt x="128" y="290"/>
                    </a:lnTo>
                    <a:lnTo>
                      <a:pt x="100" y="265"/>
                    </a:lnTo>
                    <a:lnTo>
                      <a:pt x="37" y="249"/>
                    </a:lnTo>
                    <a:lnTo>
                      <a:pt x="2" y="210"/>
                    </a:lnTo>
                    <a:lnTo>
                      <a:pt x="0" y="174"/>
                    </a:lnTo>
                    <a:lnTo>
                      <a:pt x="10" y="150"/>
                    </a:lnTo>
                    <a:lnTo>
                      <a:pt x="32" y="135"/>
                    </a:lnTo>
                    <a:lnTo>
                      <a:pt x="48" y="136"/>
                    </a:lnTo>
                    <a:lnTo>
                      <a:pt x="82" y="142"/>
                    </a:lnTo>
                    <a:lnTo>
                      <a:pt x="98" y="145"/>
                    </a:lnTo>
                    <a:lnTo>
                      <a:pt x="123" y="146"/>
                    </a:lnTo>
                    <a:lnTo>
                      <a:pt x="154" y="136"/>
                    </a:lnTo>
                    <a:lnTo>
                      <a:pt x="172" y="117"/>
                    </a:lnTo>
                    <a:lnTo>
                      <a:pt x="181" y="103"/>
                    </a:lnTo>
                    <a:lnTo>
                      <a:pt x="185" y="91"/>
                    </a:lnTo>
                    <a:lnTo>
                      <a:pt x="181" y="75"/>
                    </a:lnTo>
                    <a:lnTo>
                      <a:pt x="178" y="57"/>
                    </a:lnTo>
                    <a:lnTo>
                      <a:pt x="175" y="41"/>
                    </a:lnTo>
                    <a:lnTo>
                      <a:pt x="177" y="23"/>
                    </a:lnTo>
                    <a:lnTo>
                      <a:pt x="185" y="4"/>
                    </a:lnTo>
                    <a:lnTo>
                      <a:pt x="201" y="0"/>
                    </a:lnTo>
                    <a:lnTo>
                      <a:pt x="220" y="0"/>
                    </a:lnTo>
                    <a:lnTo>
                      <a:pt x="240" y="4"/>
                    </a:lnTo>
                    <a:lnTo>
                      <a:pt x="246" y="7"/>
                    </a:lnTo>
                    <a:lnTo>
                      <a:pt x="265" y="16"/>
                    </a:lnTo>
                    <a:lnTo>
                      <a:pt x="275" y="25"/>
                    </a:lnTo>
                    <a:lnTo>
                      <a:pt x="284" y="37"/>
                    </a:lnTo>
                    <a:lnTo>
                      <a:pt x="287" y="58"/>
                    </a:lnTo>
                    <a:lnTo>
                      <a:pt x="280" y="80"/>
                    </a:lnTo>
                    <a:lnTo>
                      <a:pt x="269" y="101"/>
                    </a:lnTo>
                    <a:lnTo>
                      <a:pt x="261" y="132"/>
                    </a:lnTo>
                    <a:lnTo>
                      <a:pt x="271" y="157"/>
                    </a:lnTo>
                    <a:lnTo>
                      <a:pt x="286" y="171"/>
                    </a:lnTo>
                    <a:lnTo>
                      <a:pt x="305" y="181"/>
                    </a:lnTo>
                    <a:lnTo>
                      <a:pt x="326" y="185"/>
                    </a:lnTo>
                    <a:lnTo>
                      <a:pt x="337" y="186"/>
                    </a:lnTo>
                    <a:lnTo>
                      <a:pt x="360" y="188"/>
                    </a:lnTo>
                    <a:lnTo>
                      <a:pt x="395" y="190"/>
                    </a:lnTo>
                    <a:lnTo>
                      <a:pt x="417" y="208"/>
                    </a:lnTo>
                    <a:lnTo>
                      <a:pt x="425" y="246"/>
                    </a:lnTo>
                    <a:lnTo>
                      <a:pt x="412" y="300"/>
                    </a:lnTo>
                    <a:lnTo>
                      <a:pt x="400" y="329"/>
                    </a:lnTo>
                    <a:lnTo>
                      <a:pt x="393" y="334"/>
                    </a:lnTo>
                    <a:lnTo>
                      <a:pt x="377" y="339"/>
                    </a:lnTo>
                    <a:lnTo>
                      <a:pt x="362" y="338"/>
                    </a:lnTo>
                    <a:lnTo>
                      <a:pt x="338" y="331"/>
                    </a:lnTo>
                    <a:lnTo>
                      <a:pt x="329" y="327"/>
                    </a:lnTo>
                    <a:lnTo>
                      <a:pt x="313" y="322"/>
                    </a:lnTo>
                    <a:lnTo>
                      <a:pt x="297" y="317"/>
                    </a:lnTo>
                    <a:lnTo>
                      <a:pt x="280" y="315"/>
                    </a:lnTo>
                    <a:lnTo>
                      <a:pt x="260" y="324"/>
                    </a:lnTo>
                    <a:lnTo>
                      <a:pt x="246" y="340"/>
                    </a:lnTo>
                    <a:lnTo>
                      <a:pt x="131" y="340"/>
                    </a:lnTo>
                  </a:path>
                </a:pathLst>
              </a:custGeom>
              <a:grpFill/>
              <a:ln>
                <a:noFill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23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>
          <a:ln w="22225">
            <a:solidFill>
              <a:schemeClr val="tx2"/>
            </a:solidFill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Clr>
          <a:schemeClr val="tx2"/>
        </a:buClr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pos="10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 Same Side Corner Rectangle 5"/>
          <p:cNvSpPr/>
          <p:nvPr/>
        </p:nvSpPr>
        <p:spPr>
          <a:xfrm>
            <a:off x="5561012" y="152400"/>
            <a:ext cx="2215587" cy="846399"/>
          </a:xfrm>
          <a:prstGeom prst="round2Same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第１５課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sp>
        <p:nvSpPr>
          <p:cNvPr id="7" name="Round Diagonal Corner Rectangle 6"/>
          <p:cNvSpPr/>
          <p:nvPr/>
        </p:nvSpPr>
        <p:spPr>
          <a:xfrm>
            <a:off x="3351212" y="1219200"/>
            <a:ext cx="8595168" cy="1219200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気になるニュース</a:t>
            </a:r>
            <a:endParaRPr lang="en-US" sz="8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28535">
            <a:off x="117760" y="46572"/>
            <a:ext cx="5095836" cy="12952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22" y="6309614"/>
            <a:ext cx="4539325" cy="5483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Rounded Rectangle 9"/>
          <p:cNvSpPr/>
          <p:nvPr/>
        </p:nvSpPr>
        <p:spPr>
          <a:xfrm>
            <a:off x="0" y="6387563"/>
            <a:ext cx="3275012" cy="381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latin typeface="Kristen ITC" panose="03050502040202030202" pitchFamily="66" charset="0"/>
              </a:rPr>
              <a:t>NGUYEN CUONG</a:t>
            </a:r>
            <a:endParaRPr lang="en-US" dirty="0">
              <a:latin typeface="Kristen ITC" panose="03050502040202030202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12" y="2514600"/>
            <a:ext cx="4124325" cy="30887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412" y="2501984"/>
            <a:ext cx="2615314" cy="3696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0772" y="2514600"/>
            <a:ext cx="4387515" cy="3200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8981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130273" y="81020"/>
            <a:ext cx="5649726" cy="129761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ja-JP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NtMotoyaKyotai" panose="02020300000000000000" pitchFamily="18" charset="-128"/>
                <a:cs typeface="Tahoma" panose="020B0604030504040204" pitchFamily="34" charset="0"/>
              </a:rPr>
              <a:t>～</a:t>
            </a:r>
            <a:r>
              <a:rPr lang="en-US" altLang="ja-JP" sz="28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ja-JP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NtMotoyaKyotai" panose="02020300000000000000" pitchFamily="18" charset="-128"/>
                <a:cs typeface="Tahoma" panose="020B0604030504040204" pitchFamily="34" charset="0"/>
              </a:rPr>
              <a:t>～</a:t>
            </a:r>
            <a:r>
              <a:rPr lang="en-US" altLang="ja-JP" sz="28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algn="ctr"/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chia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TE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673500" y="2026060"/>
            <a:ext cx="419034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動作の動詞の場合</a:t>
            </a:r>
            <a:endParaRPr lang="en-US" altLang="ja-JP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099285" y="1266560"/>
            <a:ext cx="3109942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『</a:t>
            </a:r>
            <a:r>
              <a:rPr lang="ja-JP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～ていく</a:t>
            </a:r>
            <a:r>
              <a:rPr lang="en-US" altLang="ja-JP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』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71997" y="1268924"/>
            <a:ext cx="3109942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『</a:t>
            </a:r>
            <a:r>
              <a:rPr lang="ja-JP" alt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～てくる</a:t>
            </a:r>
            <a:r>
              <a:rPr lang="en-US" altLang="ja-JP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』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8" name="Up Arrow Callout 7"/>
          <p:cNvSpPr/>
          <p:nvPr/>
        </p:nvSpPr>
        <p:spPr>
          <a:xfrm rot="229285">
            <a:off x="596050" y="1918273"/>
            <a:ext cx="3938306" cy="1559278"/>
          </a:xfrm>
          <a:prstGeom prst="upArrowCallout">
            <a:avLst>
              <a:gd name="adj1" fmla="val 14174"/>
              <a:gd name="adj2" fmla="val 19587"/>
              <a:gd name="adj3" fmla="val 25000"/>
              <a:gd name="adj4" fmla="val 6497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今までのことを表す</a:t>
            </a:r>
            <a:endParaRPr lang="en-US" altLang="ja-JP" sz="2800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 rot="21150720">
            <a:off x="7672099" y="1815840"/>
            <a:ext cx="3938306" cy="1559278"/>
          </a:xfrm>
          <a:prstGeom prst="upArrowCallout">
            <a:avLst>
              <a:gd name="adj1" fmla="val 14174"/>
              <a:gd name="adj2" fmla="val 19587"/>
              <a:gd name="adj3" fmla="val 25000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これからのことを表す</a:t>
            </a:r>
            <a:endParaRPr lang="en-US" altLang="ja-JP" sz="2800" dirty="0" smtClean="0"/>
          </a:p>
          <a:p>
            <a:pPr algn="ctr"/>
            <a:r>
              <a:rPr lang="en-US" dirty="0"/>
              <a:t>(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 smtClean="0"/>
              <a:t>giờ</a:t>
            </a:r>
            <a:r>
              <a:rPr lang="en-US" dirty="0" smtClean="0"/>
              <a:t> </a:t>
            </a:r>
            <a:r>
              <a:rPr lang="en-US" dirty="0" err="1" smtClean="0"/>
              <a:t>trở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)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049922" y="5415582"/>
            <a:ext cx="10823210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今までは日本の会社で色々なすばらしい体験をしてきた。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9922" y="6235363"/>
            <a:ext cx="10949820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難しいことが多いけれど、がんばって進めていくつもりだ。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9922" y="3812680"/>
            <a:ext cx="8955144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今まで１０年間他の人の下で働いてきました。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9922" y="4595801"/>
            <a:ext cx="10147961" cy="535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これからは自分の会社を作ってやっていきたいです。</a:t>
            </a:r>
            <a:endParaRPr lang="en-US" sz="3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15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73500" y="2026060"/>
            <a:ext cx="419034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変化の動詞の場合</a:t>
            </a:r>
            <a:endParaRPr lang="en-US" altLang="ja-JP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  <a:p>
            <a:pPr algn="ctr">
              <a:lnSpc>
                <a:spcPct val="90000"/>
              </a:lnSpc>
            </a:pP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diễn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tả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130273" y="81020"/>
            <a:ext cx="5649726" cy="129761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ja-JP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NtMotoyaKyotai" panose="02020300000000000000" pitchFamily="18" charset="-128"/>
                <a:cs typeface="Tahoma" panose="020B0604030504040204" pitchFamily="34" charset="0"/>
              </a:rPr>
              <a:t>～</a:t>
            </a:r>
            <a:r>
              <a:rPr lang="en-US" altLang="ja-JP" sz="28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đến</a:t>
            </a:r>
            <a:r>
              <a:rPr lang="en-US" altLang="ja-JP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ja-JP" altLang="en-US" sz="28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NtMotoyaKyotai" panose="02020300000000000000" pitchFamily="18" charset="-128"/>
                <a:cs typeface="Tahoma" panose="020B0604030504040204" pitchFamily="34" charset="0"/>
              </a:rPr>
              <a:t>～</a:t>
            </a:r>
            <a:r>
              <a:rPr lang="en-US" altLang="ja-JP" sz="2800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</a:t>
            </a:r>
            <a:r>
              <a:rPr lang="en-US" sz="28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algn="ctr"/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chia </a:t>
            </a:r>
            <a:r>
              <a:rPr lang="en-US" sz="2000" dirty="0" err="1" smtClean="0"/>
              <a:t>dạng</a:t>
            </a:r>
            <a:r>
              <a:rPr lang="en-US" sz="2000" dirty="0" smtClean="0"/>
              <a:t> TE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endParaRPr lang="en-US" sz="20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7099285" y="1266560"/>
            <a:ext cx="3109942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『</a:t>
            </a:r>
            <a:r>
              <a:rPr lang="ja-JP" altLang="en-US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～ていく</a:t>
            </a:r>
            <a:r>
              <a:rPr lang="en-US" altLang="ja-JP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』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71997" y="1268924"/>
            <a:ext cx="3109942" cy="68580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 </a:t>
            </a:r>
            <a:r>
              <a:rPr lang="en-US" altLang="ja-JP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『</a:t>
            </a:r>
            <a:r>
              <a:rPr lang="ja-JP" altLang="en-US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～てくる</a:t>
            </a:r>
            <a:r>
              <a:rPr lang="en-US" altLang="ja-JP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tx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』</a:t>
            </a:r>
            <a:endParaRPr lang="en-US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tx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7" name="Up Arrow Callout 6"/>
          <p:cNvSpPr/>
          <p:nvPr/>
        </p:nvSpPr>
        <p:spPr>
          <a:xfrm rot="229285">
            <a:off x="81991" y="1935727"/>
            <a:ext cx="3938306" cy="1559278"/>
          </a:xfrm>
          <a:prstGeom prst="upArrowCallout">
            <a:avLst>
              <a:gd name="adj1" fmla="val 14174"/>
              <a:gd name="adj2" fmla="val 19587"/>
              <a:gd name="adj3" fmla="val 25000"/>
              <a:gd name="adj4" fmla="val 6497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変化の開始・途中</a:t>
            </a:r>
            <a:endParaRPr lang="en-US" altLang="ja-JP" sz="2800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Up Arrow Callout 7"/>
          <p:cNvSpPr/>
          <p:nvPr/>
        </p:nvSpPr>
        <p:spPr>
          <a:xfrm rot="21150720">
            <a:off x="7809737" y="1979443"/>
            <a:ext cx="3938306" cy="1559278"/>
          </a:xfrm>
          <a:prstGeom prst="upArrowCallout">
            <a:avLst>
              <a:gd name="adj1" fmla="val 14174"/>
              <a:gd name="adj2" fmla="val 19587"/>
              <a:gd name="adj3" fmla="val 25000"/>
              <a:gd name="adj4" fmla="val 6497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変化の進行</a:t>
            </a:r>
            <a:endParaRPr lang="en-US" altLang="ja-JP" sz="2800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91098" y="4004170"/>
            <a:ext cx="7149517" cy="5355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中級の日本語は難しくなってきたね。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1098" y="4755182"/>
            <a:ext cx="8955144" cy="5355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これからももっと難しくなっていくんだよ。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1038" y="5506194"/>
            <a:ext cx="6562802" cy="5355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だんだん新しい仕事に慣れてきた。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1098" y="6257206"/>
            <a:ext cx="10033516" cy="5355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冬に入って、コートを着ている人が増えていきます。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4812" y="539750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な</a:t>
            </a:r>
            <a:endParaRPr lang="en-US" sz="32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923212" y="610331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ふ</a:t>
            </a:r>
            <a:endParaRPr lang="en-US" sz="32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37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914400"/>
            <a:ext cx="10873236" cy="44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303593">
            <a:off x="9075346" y="226649"/>
            <a:ext cx="2856640" cy="990600"/>
          </a:xfrm>
          <a:prstGeom prst="rect">
            <a:avLst/>
          </a:prstGeom>
          <a:noFill/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sz="4800" u="sn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200000000000000" pitchFamily="18" charset="-128"/>
                <a:ea typeface="NtMotoyaKyotai" panose="02020200000000000000" pitchFamily="18" charset="-128"/>
              </a:rPr>
              <a:t>練習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[Practice]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70031" y="1170433"/>
            <a:ext cx="10311776" cy="4801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色々な人と付き合ってきたけど、いい人はまだ見つからない。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0030" y="1830254"/>
            <a:ext cx="6340197" cy="4801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子犬はどうやって生まれてくる？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030" y="2493693"/>
            <a:ext cx="8802410" cy="4801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もう晴れてきたのにレインコート着てきたの？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030" y="3156018"/>
            <a:ext cx="9623147" cy="4801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暗くなってきたので子供たちは、家に帰ってきた。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030" y="3815839"/>
            <a:ext cx="10839370" cy="8679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景気がよくなってきていますから、これから</a:t>
            </a:r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も</a:t>
            </a:r>
            <a:endParaRPr lang="en-US" altLang="ja-JP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>
              <a:lnSpc>
                <a:spcPct val="90000"/>
              </a:lnSpc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　</a:t>
            </a:r>
            <a:r>
              <a:rPr lang="ja-JP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　　　　　　　　　　も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っとよくなっていくと予想されている。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0030" y="4868710"/>
            <a:ext cx="7571303" cy="4801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あの子はだんだん可愛くなってくるね。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05747" y="5607714"/>
            <a:ext cx="4499753" cy="480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• 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お腹がすいてくる／きた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52013" y="5604207"/>
            <a:ext cx="4369987" cy="480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• 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腹が立ってくる／きた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35578" y="6269279"/>
            <a:ext cx="5605755" cy="4801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• </a:t>
            </a:r>
            <a:r>
              <a:rPr lang="ja-JP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頭がおかしくなってくる／きた</a:t>
            </a:r>
            <a:endParaRPr 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01898" y="985492"/>
            <a:ext cx="11667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つ　　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2571" y="4669525"/>
            <a:ext cx="116671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かわい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37612" y="3978876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よそう</a:t>
            </a:r>
            <a:endParaRPr lang="en-US" sz="32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2812" y="4167883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けいき</a:t>
            </a:r>
            <a:endParaRPr lang="en-US" sz="32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732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50812" y="4366736"/>
            <a:ext cx="11582400" cy="2491264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70012" y="533400"/>
            <a:ext cx="70866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Đi</a:t>
            </a:r>
            <a:r>
              <a:rPr lang="en-US" i="1" dirty="0" smtClean="0"/>
              <a:t> Nhật (</a:t>
            </a:r>
            <a:r>
              <a:rPr lang="en-US" i="1" dirty="0" err="1" smtClean="0"/>
              <a:t>để</a:t>
            </a:r>
            <a:r>
              <a:rPr lang="en-US" i="1" dirty="0" smtClean="0"/>
              <a:t>) học </a:t>
            </a:r>
            <a:r>
              <a:rPr lang="en-US" i="1" dirty="0" err="1" smtClean="0"/>
              <a:t>tiếng</a:t>
            </a:r>
            <a:r>
              <a:rPr lang="en-US" i="1" dirty="0" smtClean="0"/>
              <a:t> Nhật.</a:t>
            </a:r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989012" y="990600"/>
            <a:ext cx="52578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日本語の勉強に日本へ行く。</a:t>
            </a:r>
            <a:endParaRPr lang="en-US" altLang="ja-JP" sz="28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370012" y="1752600"/>
            <a:ext cx="70866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/>
              <a:t>Con </a:t>
            </a:r>
            <a:r>
              <a:rPr lang="en-US" i="1" dirty="0" err="1" smtClean="0"/>
              <a:t>dao</a:t>
            </a:r>
            <a:r>
              <a:rPr lang="en-US" i="1" dirty="0" smtClean="0"/>
              <a:t> </a:t>
            </a:r>
            <a:r>
              <a:rPr lang="en-US" i="1" dirty="0" err="1" smtClean="0"/>
              <a:t>này</a:t>
            </a:r>
            <a:r>
              <a:rPr lang="en-US" i="1" dirty="0" smtClean="0"/>
              <a:t> </a:t>
            </a:r>
            <a:r>
              <a:rPr lang="en-US" i="1" dirty="0" err="1" smtClean="0"/>
              <a:t>dùng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cắt</a:t>
            </a:r>
            <a:r>
              <a:rPr lang="en-US" i="1" dirty="0" smtClean="0"/>
              <a:t> </a:t>
            </a:r>
            <a:r>
              <a:rPr lang="en-US" i="1" dirty="0" err="1" smtClean="0"/>
              <a:t>thịt</a:t>
            </a:r>
            <a:r>
              <a:rPr lang="en-US" i="1" dirty="0" smtClean="0"/>
              <a:t> </a:t>
            </a:r>
            <a:r>
              <a:rPr lang="en-US" i="1" dirty="0" err="1" smtClean="0"/>
              <a:t>bò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955674" y="2209800"/>
            <a:ext cx="681513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この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ナイフ</a:t>
            </a: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は牛肉を切るのに使います。</a:t>
            </a:r>
            <a:endParaRPr lang="en-US" altLang="ja-JP" sz="28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393824" y="3059668"/>
            <a:ext cx="70866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Tôi</a:t>
            </a:r>
            <a:r>
              <a:rPr lang="en-US" i="1" dirty="0" smtClean="0"/>
              <a:t> </a:t>
            </a:r>
            <a:r>
              <a:rPr lang="en-US" i="1" dirty="0" err="1" smtClean="0"/>
              <a:t>đang</a:t>
            </a:r>
            <a:r>
              <a:rPr lang="en-US" i="1" dirty="0" smtClean="0"/>
              <a:t> </a:t>
            </a:r>
            <a:r>
              <a:rPr lang="en-US" i="1" dirty="0" err="1" smtClean="0"/>
              <a:t>nỗ</a:t>
            </a:r>
            <a:r>
              <a:rPr lang="en-US" i="1" dirty="0" smtClean="0"/>
              <a:t> </a:t>
            </a:r>
            <a:r>
              <a:rPr lang="en-US" i="1" dirty="0" err="1" smtClean="0"/>
              <a:t>lực</a:t>
            </a:r>
            <a:r>
              <a:rPr lang="en-US" i="1" dirty="0" smtClean="0"/>
              <a:t> </a:t>
            </a:r>
            <a:r>
              <a:rPr lang="en-US" i="1" dirty="0" err="1" smtClean="0"/>
              <a:t>hết</a:t>
            </a:r>
            <a:r>
              <a:rPr lang="en-US" i="1" dirty="0" smtClean="0"/>
              <a:t> </a:t>
            </a:r>
            <a:r>
              <a:rPr lang="en-US" i="1" dirty="0" err="1" smtClean="0"/>
              <a:t>sức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thể</a:t>
            </a:r>
            <a:r>
              <a:rPr lang="en-US" i="1" dirty="0" smtClean="0"/>
              <a:t> </a:t>
            </a:r>
            <a:r>
              <a:rPr lang="en-US" i="1" dirty="0" err="1" smtClean="0"/>
              <a:t>vào</a:t>
            </a:r>
            <a:r>
              <a:rPr lang="en-US" i="1" dirty="0" smtClean="0"/>
              <a:t> </a:t>
            </a:r>
            <a:r>
              <a:rPr lang="en-US" i="1" dirty="0" err="1" smtClean="0"/>
              <a:t>được</a:t>
            </a:r>
            <a:r>
              <a:rPr lang="en-US" i="1" dirty="0" smtClean="0"/>
              <a:t> </a:t>
            </a:r>
            <a:r>
              <a:rPr lang="en-US" i="1" dirty="0" err="1" smtClean="0"/>
              <a:t>công</a:t>
            </a:r>
            <a:r>
              <a:rPr lang="en-US" i="1" dirty="0" smtClean="0"/>
              <a:t> ty </a:t>
            </a:r>
            <a:r>
              <a:rPr lang="en-US" i="1" dirty="0" err="1" smtClean="0"/>
              <a:t>nổi</a:t>
            </a:r>
            <a:r>
              <a:rPr lang="en-US" i="1" dirty="0" smtClean="0"/>
              <a:t> </a:t>
            </a:r>
            <a:r>
              <a:rPr lang="en-US" i="1" dirty="0" err="1" smtClean="0"/>
              <a:t>tiếng</a:t>
            </a:r>
            <a:r>
              <a:rPr lang="en-US" i="1" dirty="0" smtClean="0"/>
              <a:t> </a:t>
            </a:r>
            <a:r>
              <a:rPr lang="en-US" i="1" dirty="0" err="1" smtClean="0"/>
              <a:t>đó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7" name="Rounded Rectangle 6"/>
          <p:cNvSpPr/>
          <p:nvPr/>
        </p:nvSpPr>
        <p:spPr>
          <a:xfrm>
            <a:off x="979486" y="3516868"/>
            <a:ext cx="8315326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その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有名</a:t>
            </a: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な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会</a:t>
            </a: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社に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入</a:t>
            </a: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れるように、頑張っています。</a:t>
            </a:r>
            <a:endParaRPr lang="en-US" altLang="ja-JP" sz="28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27162" y="4366736"/>
            <a:ext cx="779145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Đến</a:t>
            </a:r>
            <a:r>
              <a:rPr lang="en-US" i="1" dirty="0" smtClean="0"/>
              <a:t> </a:t>
            </a:r>
            <a:r>
              <a:rPr lang="en-US" i="1" dirty="0" err="1" smtClean="0"/>
              <a:t>giờ</a:t>
            </a:r>
            <a:r>
              <a:rPr lang="en-US" i="1" dirty="0" smtClean="0"/>
              <a:t> </a:t>
            </a:r>
            <a:r>
              <a:rPr lang="en-US" i="1" dirty="0" err="1" smtClean="0"/>
              <a:t>tôi</a:t>
            </a:r>
            <a:r>
              <a:rPr lang="en-US" i="1" dirty="0" smtClean="0"/>
              <a:t> </a:t>
            </a:r>
            <a:r>
              <a:rPr lang="en-US" i="1" dirty="0" err="1" smtClean="0"/>
              <a:t>đã</a:t>
            </a:r>
            <a:r>
              <a:rPr lang="en-US" i="1" dirty="0" smtClean="0"/>
              <a:t> </a:t>
            </a:r>
            <a:r>
              <a:rPr lang="en-US" i="1" dirty="0" err="1" smtClean="0"/>
              <a:t>sử</a:t>
            </a:r>
            <a:r>
              <a:rPr lang="en-US" i="1" dirty="0" smtClean="0"/>
              <a:t> </a:t>
            </a:r>
            <a:r>
              <a:rPr lang="en-US" i="1" dirty="0" err="1" smtClean="0"/>
              <a:t>dụng</a:t>
            </a:r>
            <a:r>
              <a:rPr lang="en-US" i="1" dirty="0" smtClean="0"/>
              <a:t> </a:t>
            </a:r>
            <a:r>
              <a:rPr lang="en-US" i="1" dirty="0" err="1" smtClean="0"/>
              <a:t>khá</a:t>
            </a:r>
            <a:r>
              <a:rPr lang="en-US" i="1" dirty="0" smtClean="0"/>
              <a:t> </a:t>
            </a:r>
            <a:r>
              <a:rPr lang="en-US" i="1" dirty="0" err="1" smtClean="0"/>
              <a:t>nhiều</a:t>
            </a:r>
            <a:r>
              <a:rPr lang="en-US" i="1" dirty="0" smtClean="0"/>
              <a:t> </a:t>
            </a:r>
            <a:r>
              <a:rPr lang="en-US" i="1" dirty="0" err="1" smtClean="0"/>
              <a:t>tiền</a:t>
            </a:r>
            <a:r>
              <a:rPr lang="en-US" i="1" dirty="0" smtClean="0"/>
              <a:t> </a:t>
            </a:r>
            <a:r>
              <a:rPr lang="en-US" i="1" dirty="0" err="1" smtClean="0"/>
              <a:t>bạc</a:t>
            </a:r>
            <a:r>
              <a:rPr lang="en-US" i="1" dirty="0" smtClean="0"/>
              <a:t> </a:t>
            </a:r>
            <a:r>
              <a:rPr lang="en-US" i="1" dirty="0" err="1" smtClean="0"/>
              <a:t>và</a:t>
            </a:r>
            <a:r>
              <a:rPr lang="en-US" i="1" dirty="0" smtClean="0"/>
              <a:t> </a:t>
            </a:r>
            <a:r>
              <a:rPr lang="en-US" i="1" dirty="0" err="1" smtClean="0"/>
              <a:t>thời</a:t>
            </a:r>
            <a:r>
              <a:rPr lang="en-US" i="1" dirty="0" smtClean="0"/>
              <a:t> </a:t>
            </a:r>
            <a:r>
              <a:rPr lang="en-US" i="1" dirty="0" err="1" smtClean="0"/>
              <a:t>gian</a:t>
            </a:r>
            <a:r>
              <a:rPr lang="en-US" i="1" dirty="0" smtClean="0"/>
              <a:t> </a:t>
            </a:r>
            <a:r>
              <a:rPr lang="en-US" i="1" dirty="0" err="1" smtClean="0"/>
              <a:t>để</a:t>
            </a:r>
            <a:r>
              <a:rPr lang="en-US" i="1" dirty="0" smtClean="0"/>
              <a:t> học </a:t>
            </a:r>
            <a:r>
              <a:rPr lang="en-US" i="1" dirty="0" err="1" smtClean="0"/>
              <a:t>ngoại</a:t>
            </a:r>
            <a:r>
              <a:rPr lang="en-US" i="1" dirty="0" smtClean="0"/>
              <a:t> </a:t>
            </a:r>
            <a:r>
              <a:rPr lang="en-US" i="1" dirty="0" err="1" smtClean="0"/>
              <a:t>ngữ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9" name="Rounded Rectangle 8"/>
          <p:cNvSpPr/>
          <p:nvPr/>
        </p:nvSpPr>
        <p:spPr>
          <a:xfrm>
            <a:off x="1012824" y="4823936"/>
            <a:ext cx="1026318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外国語を習うために、これまでずいぶん時間とお金を使った。</a:t>
            </a:r>
            <a:endParaRPr lang="en-US" altLang="ja-JP" sz="28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22412" y="5716488"/>
            <a:ext cx="5072062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Vì</a:t>
            </a:r>
            <a:r>
              <a:rPr lang="en-US" i="1" dirty="0" smtClean="0"/>
              <a:t> tai </a:t>
            </a:r>
            <a:r>
              <a:rPr lang="en-US" i="1" dirty="0" err="1" smtClean="0"/>
              <a:t>nạn</a:t>
            </a:r>
            <a:r>
              <a:rPr lang="en-US" i="1" dirty="0" smtClean="0"/>
              <a:t> </a:t>
            </a:r>
            <a:r>
              <a:rPr lang="en-US" i="1" dirty="0" err="1" smtClean="0"/>
              <a:t>mà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</a:t>
            </a:r>
            <a:r>
              <a:rPr lang="en-US" i="1" dirty="0" err="1" smtClean="0"/>
              <a:t>giờ</a:t>
            </a:r>
            <a:r>
              <a:rPr lang="en-US" i="1" dirty="0" smtClean="0"/>
              <a:t> </a:t>
            </a:r>
            <a:r>
              <a:rPr lang="en-US" i="1" dirty="0" err="1" smtClean="0"/>
              <a:t>đường</a:t>
            </a:r>
            <a:r>
              <a:rPr lang="en-US" i="1" dirty="0" smtClean="0"/>
              <a:t> </a:t>
            </a:r>
            <a:r>
              <a:rPr lang="en-US" i="1" dirty="0" err="1" smtClean="0"/>
              <a:t>tắc</a:t>
            </a:r>
            <a:r>
              <a:rPr lang="en-US" i="1" dirty="0" smtClean="0"/>
              <a:t> </a:t>
            </a:r>
            <a:r>
              <a:rPr lang="en-US" i="1" dirty="0" err="1" smtClean="0"/>
              <a:t>nghẽn</a:t>
            </a:r>
            <a:r>
              <a:rPr lang="en-US" i="1" dirty="0" smtClean="0"/>
              <a:t> 5 km</a:t>
            </a:r>
            <a:endParaRPr lang="en-US" i="1" dirty="0"/>
          </a:p>
        </p:txBody>
      </p:sp>
      <p:sp>
        <p:nvSpPr>
          <p:cNvPr id="12" name="Rectangle 11"/>
          <p:cNvSpPr/>
          <p:nvPr/>
        </p:nvSpPr>
        <p:spPr>
          <a:xfrm>
            <a:off x="997575" y="6172200"/>
            <a:ext cx="646843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2800" dirty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事故のために、現在５キロの渋滞だ。 </a:t>
            </a:r>
            <a:endParaRPr lang="en-US" sz="28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Pentagon 12"/>
          <p:cNvSpPr/>
          <p:nvPr/>
        </p:nvSpPr>
        <p:spPr>
          <a:xfrm rot="21361253">
            <a:off x="7117343" y="355714"/>
            <a:ext cx="3886200" cy="1066800"/>
          </a:xfrm>
          <a:prstGeom prst="homePlat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/>
              <a:t>Các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mẫu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câu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diễn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đạt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/>
              <a:t>MỤC ĐÍCH</a:t>
            </a:r>
            <a:endParaRPr lang="en-US" sz="24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198812" y="4823936"/>
            <a:ext cx="1371600" cy="609600"/>
          </a:xfrm>
          <a:prstGeom prst="round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132012" y="6129010"/>
            <a:ext cx="1371600" cy="609600"/>
          </a:xfrm>
          <a:prstGeom prst="roundRect">
            <a:avLst/>
          </a:prstGeom>
          <a:noFill/>
          <a:ln w="28575">
            <a:solidFill>
              <a:srgbClr val="FFFF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ular Callout 16"/>
          <p:cNvSpPr/>
          <p:nvPr/>
        </p:nvSpPr>
        <p:spPr>
          <a:xfrm rot="20995934">
            <a:off x="1212709" y="4073463"/>
            <a:ext cx="2128150" cy="1003154"/>
          </a:xfrm>
          <a:prstGeom prst="wedgeRoundRectCallout">
            <a:avLst>
              <a:gd name="adj1" fmla="val 30219"/>
              <a:gd name="adj2" fmla="val 68263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ĐỂ</a:t>
            </a:r>
            <a:endParaRPr lang="en-US" b="1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129024" y="5944313"/>
            <a:ext cx="6468437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r>
              <a:rPr lang="ja-JP" altLang="en-US" sz="1200" dirty="0" smtClean="0">
                <a:solidFill>
                  <a:schemeClr val="dk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じ　こ</a:t>
            </a:r>
            <a:r>
              <a:rPr lang="ja-JP" altLang="en-US" sz="1200" dirty="0">
                <a:latin typeface="mikachan" panose="02000609000000000000" pitchFamily="49" charset="-128"/>
                <a:ea typeface="mikachan" panose="02000609000000000000" pitchFamily="49" charset="-128"/>
              </a:rPr>
              <a:t>　</a:t>
            </a:r>
            <a:r>
              <a:rPr lang="ja-JP" altLang="en-US" sz="1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　　　　　　　　　　　　げんざい　　　　　　　　　　じゅうたい</a:t>
            </a:r>
            <a:endParaRPr lang="en-US" sz="1200" dirty="0">
              <a:solidFill>
                <a:schemeClr val="dk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8" name="Rounded Rectangular Callout 17"/>
          <p:cNvSpPr/>
          <p:nvPr/>
        </p:nvSpPr>
        <p:spPr>
          <a:xfrm rot="394897">
            <a:off x="3877599" y="5554545"/>
            <a:ext cx="3214425" cy="1003154"/>
          </a:xfrm>
          <a:prstGeom prst="wedgeRoundRectCallout">
            <a:avLst>
              <a:gd name="adj1" fmla="val -64827"/>
              <a:gd name="adj2" fmla="val 43737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VÌ</a:t>
            </a:r>
            <a:endParaRPr lang="en-US" b="1" dirty="0" smtClean="0"/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/ Lý do)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4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 animBg="1"/>
      <p:bldP spid="13" grpId="0" animBg="1"/>
      <p:bldP spid="15" grpId="0" animBg="1"/>
      <p:bldP spid="16" grpId="0" animBg="1"/>
      <p:bldP spid="17" grpId="0" animBg="1"/>
      <p:bldP spid="19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4812" y="4267200"/>
            <a:ext cx="8597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雪がたくさん降ったため試合が中止された。 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4811" y="6096000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お金のためなら何でもします。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4811" y="3200400"/>
            <a:ext cx="77764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暑</a:t>
            </a:r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さのために、家畜がたくさん死んだ。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 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60523" y="2133600"/>
            <a:ext cx="9828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台風が近づいているために、波が高くなっている。</a:t>
            </a:r>
            <a:r>
              <a:rPr lang="ja-JP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 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4812" y="5181600"/>
            <a:ext cx="88024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株価が急落したために、市場が混乱している。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2" y="181550"/>
            <a:ext cx="1788608" cy="1628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Pentagon 8"/>
          <p:cNvSpPr/>
          <p:nvPr/>
        </p:nvSpPr>
        <p:spPr>
          <a:xfrm rot="21326452">
            <a:off x="2732951" y="314345"/>
            <a:ext cx="3961450" cy="1726346"/>
          </a:xfrm>
          <a:prstGeom prst="homePlat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MẪU CÂU </a:t>
            </a:r>
          </a:p>
          <a:p>
            <a:pPr algn="ctr"/>
            <a:r>
              <a:rPr lang="en-US" sz="4000" dirty="0" smtClean="0"/>
              <a:t>TƯƠNG TỰ</a:t>
            </a:r>
            <a:endParaRPr lang="en-US" sz="4000" dirty="0"/>
          </a:p>
        </p:txBody>
      </p:sp>
      <p:sp>
        <p:nvSpPr>
          <p:cNvPr id="10" name="Rounded Rectangle 9"/>
          <p:cNvSpPr/>
          <p:nvPr/>
        </p:nvSpPr>
        <p:spPr>
          <a:xfrm>
            <a:off x="6856412" y="381000"/>
            <a:ext cx="4572000" cy="762000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～せいで： </a:t>
            </a:r>
            <a:r>
              <a:rPr lang="en-US" altLang="ja-JP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do/</a:t>
            </a:r>
            <a:r>
              <a:rPr lang="en-US" altLang="ja-JP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altLang="ja-JP" sz="3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ja-JP" sz="3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574688" y="1191817"/>
            <a:ext cx="5234723" cy="762000"/>
          </a:xfrm>
          <a:prstGeom prst="round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36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～おかげで：</a:t>
            </a:r>
            <a:r>
              <a:rPr lang="ja-JP" altLang="en-US" sz="3600" dirty="0">
                <a:latin typeface="Tahoma" panose="020B0604030504040204" pitchFamily="34" charset="0"/>
                <a:ea typeface="mikachan-P" panose="02000600000000000000" pitchFamily="2" charset="-128"/>
                <a:cs typeface="Tahoma" panose="020B0604030504040204" pitchFamily="34" charset="0"/>
              </a:rPr>
              <a:t>　</a:t>
            </a:r>
            <a:r>
              <a:rPr lang="en-US" altLang="ja-JP" sz="3600" dirty="0" err="1" smtClean="0">
                <a:latin typeface="Tahoma" panose="020B0604030504040204" pitchFamily="34" charset="0"/>
                <a:ea typeface="mikachan-P" panose="02000600000000000000" pitchFamily="2" charset="-128"/>
                <a:cs typeface="Tahoma" panose="020B0604030504040204" pitchFamily="34" charset="0"/>
              </a:rPr>
              <a:t>nhờ</a:t>
            </a:r>
            <a:r>
              <a:rPr lang="en-US" altLang="ja-JP" sz="3600" dirty="0" smtClean="0">
                <a:latin typeface="Tahoma" panose="020B0604030504040204" pitchFamily="34" charset="0"/>
                <a:ea typeface="mikachan-P" panose="02000600000000000000" pitchFamily="2" charset="-128"/>
                <a:cs typeface="Tahoma" panose="020B0604030504040204" pitchFamily="34" charset="0"/>
              </a:rPr>
              <a:t>/</a:t>
            </a:r>
            <a:r>
              <a:rPr lang="en-US" altLang="ja-JP" sz="3600" dirty="0" err="1" smtClean="0">
                <a:latin typeface="Tahoma" panose="020B0604030504040204" pitchFamily="34" charset="0"/>
                <a:ea typeface="mikachan-P" panose="02000600000000000000" pitchFamily="2" charset="-128"/>
                <a:cs typeface="Tahoma" panose="020B0604030504040204" pitchFamily="34" charset="0"/>
              </a:rPr>
              <a:t>nhờ</a:t>
            </a:r>
            <a:r>
              <a:rPr lang="en-US" altLang="ja-JP" sz="3600" dirty="0" smtClean="0">
                <a:latin typeface="Tahoma" panose="020B0604030504040204" pitchFamily="34" charset="0"/>
                <a:ea typeface="mikachan-P" panose="02000600000000000000" pitchFamily="2" charset="-128"/>
                <a:cs typeface="Tahoma" panose="020B0604030504040204" pitchFamily="34" charset="0"/>
              </a:rPr>
              <a:t> </a:t>
            </a:r>
            <a:r>
              <a:rPr lang="en-US" altLang="ja-JP" sz="3600" dirty="0" err="1" smtClean="0">
                <a:latin typeface="Tahoma" panose="020B0604030504040204" pitchFamily="34" charset="0"/>
                <a:ea typeface="mikachan-P" panose="02000600000000000000" pitchFamily="2" charset="-128"/>
                <a:cs typeface="Tahoma" panose="020B0604030504040204" pitchFamily="34" charset="0"/>
              </a:rPr>
              <a:t>ơn</a:t>
            </a:r>
            <a:endParaRPr lang="en-US" sz="3600" dirty="0">
              <a:latin typeface="mikachan-P" panose="02000600000000000000" pitchFamily="2" charset="-128"/>
              <a:ea typeface="mikachan-P" panose="02000600000000000000" pitchFamily="2" charset="-12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1012" y="3048000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あつ　　　　　　　　　　　　　　かちく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51012" y="5063008"/>
            <a:ext cx="7086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かぶか　　　きゅうらく　　　　　　　　　　　　　　しじょう　　　こんらん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08812" y="2002634"/>
            <a:ext cx="3962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なみ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84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585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922" y="1193265"/>
            <a:ext cx="9191625" cy="4333875"/>
          </a:xfrm>
          <a:prstGeom prst="rect">
            <a:avLst/>
          </a:prstGeom>
        </p:spPr>
      </p:pic>
      <p:sp>
        <p:nvSpPr>
          <p:cNvPr id="6" name="Round Same Side Corner Rectangle 5"/>
          <p:cNvSpPr/>
          <p:nvPr/>
        </p:nvSpPr>
        <p:spPr>
          <a:xfrm>
            <a:off x="1552458" y="394989"/>
            <a:ext cx="2179754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第１５課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08" y="117197"/>
            <a:ext cx="433387" cy="747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 Diagonal Corner Rectangle 8"/>
          <p:cNvSpPr/>
          <p:nvPr/>
        </p:nvSpPr>
        <p:spPr>
          <a:xfrm>
            <a:off x="2093912" y="5334000"/>
            <a:ext cx="9144000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発表の準備</a:t>
            </a:r>
            <a:endParaRPr lang="en-US" sz="80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692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909764" y="533400"/>
            <a:ext cx="608964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Nghe</a:t>
            </a:r>
            <a:r>
              <a:rPr lang="en-US" i="1" dirty="0" smtClean="0"/>
              <a:t> (</a:t>
            </a:r>
            <a:r>
              <a:rPr lang="en-US" i="1" dirty="0" err="1" smtClean="0"/>
              <a:t>anh</a:t>
            </a:r>
            <a:r>
              <a:rPr lang="en-US" i="1" dirty="0" smtClean="0"/>
              <a:t> Kim) </a:t>
            </a:r>
            <a:r>
              <a:rPr lang="en-US" i="1" dirty="0" err="1" smtClean="0"/>
              <a:t>nói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tuần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sẽ</a:t>
            </a:r>
            <a:r>
              <a:rPr lang="en-US" i="1" dirty="0" smtClean="0"/>
              <a:t> </a:t>
            </a:r>
            <a:r>
              <a:rPr lang="en-US" i="1" dirty="0" err="1" smtClean="0"/>
              <a:t>có</a:t>
            </a:r>
            <a:r>
              <a:rPr lang="en-US" i="1" dirty="0" smtClean="0"/>
              <a:t> </a:t>
            </a:r>
            <a:r>
              <a:rPr lang="en-US" i="1" dirty="0" err="1" smtClean="0"/>
              <a:t>bài</a:t>
            </a:r>
            <a:r>
              <a:rPr lang="en-US" i="1" dirty="0" smtClean="0"/>
              <a:t> test </a:t>
            </a:r>
            <a:r>
              <a:rPr lang="en-US" i="1" dirty="0" err="1" smtClean="0"/>
              <a:t>quan</a:t>
            </a:r>
            <a:r>
              <a:rPr lang="en-US" i="1" dirty="0" smtClean="0"/>
              <a:t> </a:t>
            </a:r>
            <a:r>
              <a:rPr lang="en-US" i="1" dirty="0" err="1" smtClean="0"/>
              <a:t>trọng</a:t>
            </a:r>
            <a:r>
              <a:rPr lang="en-US" i="1" dirty="0" smtClean="0"/>
              <a:t> .</a:t>
            </a:r>
            <a:endParaRPr lang="en-US" i="1" dirty="0"/>
          </a:p>
        </p:txBody>
      </p:sp>
      <p:sp>
        <p:nvSpPr>
          <p:cNvPr id="4" name="Rounded Rectangle 3"/>
          <p:cNvSpPr/>
          <p:nvPr/>
        </p:nvSpPr>
        <p:spPr>
          <a:xfrm>
            <a:off x="684212" y="1066800"/>
            <a:ext cx="105918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キムさんによると、来週大事なテストがある</a:t>
            </a:r>
            <a:r>
              <a:rPr lang="ja-JP" altLang="en-US" sz="3200" dirty="0" smtClean="0">
                <a:solidFill>
                  <a:srgbClr val="00B05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そう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4212" y="1817132"/>
            <a:ext cx="73914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来週大事なテストがある</a:t>
            </a:r>
            <a:r>
              <a:rPr lang="ja-JP" altLang="en-US" sz="3200" dirty="0" smtClean="0">
                <a:solidFill>
                  <a:srgbClr val="00B05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らしい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です。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93812" y="3733800"/>
            <a:ext cx="9601200" cy="1447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キムさんに聞いたけど、</a:t>
            </a:r>
            <a:endParaRPr lang="en-US" altLang="ja-JP" sz="44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>
              <a:defRPr/>
            </a:pPr>
            <a:r>
              <a:rPr lang="ja-JP" altLang="en-US" sz="4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来週大事なテストがあるんだって。</a:t>
            </a:r>
            <a:endParaRPr lang="en-US" sz="44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189412" y="2567464"/>
            <a:ext cx="2667000" cy="1166336"/>
          </a:xfrm>
          <a:prstGeom prst="down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AR DARLING" panose="02000000000000000000" pitchFamily="2" charset="0"/>
              </a:rPr>
              <a:t>NEW</a:t>
            </a:r>
            <a:endParaRPr lang="en-US" sz="3200" dirty="0">
              <a:latin typeface="AR DARLING" panose="02000000000000000000" pitchFamily="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94612" y="4419600"/>
            <a:ext cx="2667000" cy="762000"/>
          </a:xfrm>
          <a:prstGeom prst="roundRect">
            <a:avLst/>
          </a:prstGeom>
          <a:noFill/>
          <a:ln w="28575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Callout 8"/>
          <p:cNvSpPr/>
          <p:nvPr/>
        </p:nvSpPr>
        <p:spPr>
          <a:xfrm rot="21425686">
            <a:off x="6358154" y="4956187"/>
            <a:ext cx="4419600" cy="1714632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Hình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được</a:t>
            </a:r>
            <a:r>
              <a:rPr lang="en-US" sz="2400" dirty="0" smtClean="0"/>
              <a:t> </a:t>
            </a:r>
            <a:r>
              <a:rPr lang="en-US" sz="2400" dirty="0" err="1" smtClean="0"/>
              <a:t>sử</a:t>
            </a:r>
            <a:r>
              <a:rPr lang="en-US" sz="2400" dirty="0" smtClean="0"/>
              <a:t> </a:t>
            </a:r>
            <a:r>
              <a:rPr lang="en-US" sz="2400" dirty="0" err="1" smtClean="0"/>
              <a:t>dụng</a:t>
            </a:r>
            <a:r>
              <a:rPr lang="en-US" sz="2400" dirty="0" smtClean="0"/>
              <a:t> </a:t>
            </a:r>
            <a:r>
              <a:rPr lang="en-US" sz="2400" dirty="0" err="1" smtClean="0"/>
              <a:t>nhiều</a:t>
            </a:r>
            <a:r>
              <a:rPr lang="en-US" sz="2400" dirty="0" smtClean="0"/>
              <a:t> </a:t>
            </a:r>
            <a:r>
              <a:rPr lang="en-US" sz="2400" dirty="0" err="1" smtClean="0"/>
              <a:t>trong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nói</a:t>
            </a:r>
            <a:r>
              <a:rPr lang="en-US" sz="2400" dirty="0" smtClean="0"/>
              <a:t> </a:t>
            </a:r>
            <a:r>
              <a:rPr lang="en-US" sz="2400" dirty="0" err="1" smtClean="0"/>
              <a:t>với</a:t>
            </a:r>
            <a:r>
              <a:rPr lang="en-US" sz="2400" dirty="0" smtClean="0"/>
              <a:t> </a:t>
            </a:r>
            <a:r>
              <a:rPr lang="en-US" sz="2400" dirty="0" err="1" smtClean="0"/>
              <a:t>văn</a:t>
            </a:r>
            <a:r>
              <a:rPr lang="en-US" sz="2400" dirty="0" smtClean="0"/>
              <a:t> </a:t>
            </a:r>
            <a:r>
              <a:rPr lang="en-US" sz="2400" dirty="0" err="1" smtClean="0"/>
              <a:t>phong</a:t>
            </a:r>
            <a:r>
              <a:rPr lang="en-US" sz="2400" dirty="0" smtClean="0"/>
              <a:t> </a:t>
            </a:r>
            <a:r>
              <a:rPr lang="en-US" sz="2400" dirty="0" err="1" smtClean="0"/>
              <a:t>thân</a:t>
            </a:r>
            <a:r>
              <a:rPr lang="en-US" sz="2400" dirty="0" smtClean="0"/>
              <a:t> </a:t>
            </a:r>
            <a:r>
              <a:rPr lang="en-US" sz="2400" dirty="0" err="1" smtClean="0"/>
              <a:t>mật</a:t>
            </a:r>
            <a:r>
              <a:rPr lang="en-US" sz="2400" dirty="0" smtClean="0"/>
              <a:t>, </a:t>
            </a:r>
            <a:r>
              <a:rPr lang="en-US" sz="2400" dirty="0" err="1" smtClean="0"/>
              <a:t>suồng</a:t>
            </a:r>
            <a:r>
              <a:rPr lang="en-US" sz="2400" dirty="0" smtClean="0"/>
              <a:t> </a:t>
            </a:r>
            <a:r>
              <a:rPr lang="en-US" sz="2400" dirty="0" err="1" smtClean="0"/>
              <a:t>sã</a:t>
            </a:r>
            <a:endParaRPr lang="en-US" sz="2400" dirty="0"/>
          </a:p>
        </p:txBody>
      </p:sp>
      <p:sp>
        <p:nvSpPr>
          <p:cNvPr id="10" name="Pentagon 9"/>
          <p:cNvSpPr/>
          <p:nvPr/>
        </p:nvSpPr>
        <p:spPr>
          <a:xfrm>
            <a:off x="150812" y="5334080"/>
            <a:ext cx="6096000" cy="144764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「～んです。」⇢</a:t>
            </a:r>
            <a:r>
              <a:rPr lang="ja-JP" altLang="en-US" sz="2800" dirty="0" smtClean="0">
                <a:latin typeface="+mj-ea"/>
                <a:ea typeface="+mj-ea"/>
              </a:rPr>
              <a:t>➙</a:t>
            </a: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「～んだ。」</a:t>
            </a:r>
            <a:endParaRPr lang="en-US" altLang="ja-JP" sz="28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/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⇢</a:t>
            </a:r>
            <a:r>
              <a:rPr lang="ja-JP" altLang="en-US" sz="3600" dirty="0">
                <a:latin typeface="+mj-ea"/>
                <a:ea typeface="+mj-ea"/>
              </a:rPr>
              <a:t>➙</a:t>
            </a:r>
            <a:r>
              <a:rPr lang="ja-JP" altLang="en-US" sz="36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「～んだって。」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682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98612" y="76200"/>
            <a:ext cx="608964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Trước</a:t>
            </a:r>
            <a:r>
              <a:rPr lang="en-US" i="1" dirty="0" smtClean="0"/>
              <a:t> </a:t>
            </a:r>
            <a:r>
              <a:rPr lang="en-US" i="1" dirty="0" err="1" smtClean="0"/>
              <a:t>cửa</a:t>
            </a:r>
            <a:r>
              <a:rPr lang="en-US" i="1" dirty="0" smtClean="0"/>
              <a:t> </a:t>
            </a:r>
            <a:r>
              <a:rPr lang="en-US" i="1" dirty="0" err="1" smtClean="0"/>
              <a:t>ga</a:t>
            </a:r>
            <a:r>
              <a:rPr lang="en-US" i="1" dirty="0" smtClean="0"/>
              <a:t> </a:t>
            </a:r>
            <a:r>
              <a:rPr lang="en-US" i="1" dirty="0" err="1" smtClean="0"/>
              <a:t>sẽ</a:t>
            </a:r>
            <a:r>
              <a:rPr lang="en-US" i="1" dirty="0" smtClean="0"/>
              <a:t> </a:t>
            </a:r>
            <a:r>
              <a:rPr lang="en-US" i="1" dirty="0" err="1" smtClean="0"/>
              <a:t>hoàn</a:t>
            </a:r>
            <a:r>
              <a:rPr lang="en-US" i="1" dirty="0" smtClean="0"/>
              <a:t> </a:t>
            </a:r>
            <a:r>
              <a:rPr lang="en-US" i="1" dirty="0" err="1" smtClean="0"/>
              <a:t>thành</a:t>
            </a:r>
            <a:r>
              <a:rPr lang="en-US" i="1" dirty="0" smtClean="0"/>
              <a:t> </a:t>
            </a:r>
            <a:r>
              <a:rPr lang="en-US" i="1" dirty="0" err="1" smtClean="0"/>
              <a:t>cửa</a:t>
            </a:r>
            <a:r>
              <a:rPr lang="en-US" i="1" dirty="0" smtClean="0"/>
              <a:t> </a:t>
            </a:r>
            <a:r>
              <a:rPr lang="en-US" i="1" dirty="0" err="1" smtClean="0"/>
              <a:t>hàng</a:t>
            </a:r>
            <a:r>
              <a:rPr lang="en-US" i="1" dirty="0" smtClean="0"/>
              <a:t> </a:t>
            </a:r>
            <a:r>
              <a:rPr lang="en-US" i="1" dirty="0" err="1" smtClean="0"/>
              <a:t>bách</a:t>
            </a:r>
            <a:r>
              <a:rPr lang="en-US" i="1" dirty="0" smtClean="0"/>
              <a:t> </a:t>
            </a:r>
            <a:r>
              <a:rPr lang="en-US" i="1" dirty="0" err="1" smtClean="0"/>
              <a:t>hóa</a:t>
            </a:r>
            <a:r>
              <a:rPr lang="en-US" i="1" dirty="0" smtClean="0"/>
              <a:t> </a:t>
            </a:r>
            <a:r>
              <a:rPr lang="en-US" i="1" dirty="0" err="1" smtClean="0"/>
              <a:t>mới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1325826" y="470416"/>
            <a:ext cx="5981966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駅前に新しいデパートができます。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2412" y="3467616"/>
            <a:ext cx="608964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/>
              <a:t>Lâm </a:t>
            </a:r>
            <a:r>
              <a:rPr lang="en-US" i="1" dirty="0" err="1" smtClean="0"/>
              <a:t>tuần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dọn</a:t>
            </a:r>
            <a:r>
              <a:rPr lang="en-US" i="1" dirty="0" smtClean="0"/>
              <a:t> </a:t>
            </a:r>
            <a:r>
              <a:rPr lang="en-US" i="1" dirty="0" err="1" smtClean="0"/>
              <a:t>nhà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5" name="Rounded Rectangle 4"/>
          <p:cNvSpPr/>
          <p:nvPr/>
        </p:nvSpPr>
        <p:spPr>
          <a:xfrm>
            <a:off x="1293812" y="3842782"/>
            <a:ext cx="5264152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ラムさん、来週引っ越しです。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2338" y="5144016"/>
            <a:ext cx="608964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/>
              <a:t>Công </a:t>
            </a:r>
            <a:r>
              <a:rPr lang="en-US" i="1" dirty="0" err="1" smtClean="0"/>
              <a:t>việc</a:t>
            </a:r>
            <a:r>
              <a:rPr lang="en-US" i="1" dirty="0" smtClean="0"/>
              <a:t> ở </a:t>
            </a:r>
            <a:r>
              <a:rPr lang="en-US" i="1" dirty="0" err="1" smtClean="0"/>
              <a:t>công</a:t>
            </a:r>
            <a:r>
              <a:rPr lang="en-US" i="1" dirty="0" smtClean="0"/>
              <a:t> ty Nhật </a:t>
            </a:r>
            <a:r>
              <a:rPr lang="en-US" i="1" dirty="0" err="1" smtClean="0"/>
              <a:t>Bản</a:t>
            </a:r>
            <a:r>
              <a:rPr lang="en-US" i="1" dirty="0" smtClean="0"/>
              <a:t> </a:t>
            </a:r>
            <a:r>
              <a:rPr lang="en-US" i="1" dirty="0" err="1" smtClean="0"/>
              <a:t>rất</a:t>
            </a:r>
            <a:r>
              <a:rPr lang="en-US" i="1" dirty="0" smtClean="0"/>
              <a:t> </a:t>
            </a:r>
            <a:r>
              <a:rPr lang="en-US" i="1" dirty="0" err="1" smtClean="0"/>
              <a:t>vất</a:t>
            </a:r>
            <a:r>
              <a:rPr lang="en-US" i="1" dirty="0" smtClean="0"/>
              <a:t> </a:t>
            </a:r>
            <a:r>
              <a:rPr lang="en-US" i="1" dirty="0" err="1" smtClean="0"/>
              <a:t>vả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7" name="Rounded Rectangle 6"/>
          <p:cNvSpPr/>
          <p:nvPr/>
        </p:nvSpPr>
        <p:spPr>
          <a:xfrm>
            <a:off x="1370012" y="5519182"/>
            <a:ext cx="5264226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日本の会社の仕事は大変です。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98612" y="1752600"/>
            <a:ext cx="6089648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smtClean="0"/>
              <a:t>Con </a:t>
            </a:r>
            <a:r>
              <a:rPr lang="en-US" i="1" dirty="0" err="1" smtClean="0"/>
              <a:t>gái</a:t>
            </a:r>
            <a:r>
              <a:rPr lang="en-US" i="1" dirty="0" smtClean="0"/>
              <a:t> </a:t>
            </a:r>
            <a:r>
              <a:rPr lang="en-US" i="1" dirty="0" err="1" smtClean="0"/>
              <a:t>thầy</a:t>
            </a:r>
            <a:r>
              <a:rPr lang="en-US" i="1" dirty="0" smtClean="0"/>
              <a:t> </a:t>
            </a:r>
            <a:r>
              <a:rPr lang="en-US" i="1" dirty="0" err="1" smtClean="0"/>
              <a:t>giáo</a:t>
            </a:r>
            <a:r>
              <a:rPr lang="en-US" i="1" dirty="0" smtClean="0"/>
              <a:t> </a:t>
            </a:r>
            <a:r>
              <a:rPr lang="en-US" i="1" dirty="0" err="1" smtClean="0"/>
              <a:t>đang</a:t>
            </a:r>
            <a:r>
              <a:rPr lang="en-US" i="1" dirty="0" smtClean="0"/>
              <a:t> học ở </a:t>
            </a:r>
            <a:r>
              <a:rPr lang="en-US" i="1" dirty="0" err="1" smtClean="0"/>
              <a:t>nước</a:t>
            </a:r>
            <a:r>
              <a:rPr lang="en-US" i="1" dirty="0" smtClean="0"/>
              <a:t> </a:t>
            </a:r>
            <a:r>
              <a:rPr lang="en-US" i="1" dirty="0" err="1" smtClean="0"/>
              <a:t>ngoài</a:t>
            </a:r>
            <a:r>
              <a:rPr lang="en-US" i="1" dirty="0" smtClean="0"/>
              <a:t> </a:t>
            </a:r>
            <a:r>
              <a:rPr lang="en-US" i="1" dirty="0" err="1" smtClean="0"/>
              <a:t>một</a:t>
            </a:r>
            <a:r>
              <a:rPr lang="en-US" i="1" dirty="0" smtClean="0"/>
              <a:t> </a:t>
            </a:r>
            <a:r>
              <a:rPr lang="en-US" i="1" dirty="0" err="1" smtClean="0"/>
              <a:t>mình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9" name="Rounded Rectangle 8"/>
          <p:cNvSpPr/>
          <p:nvPr/>
        </p:nvSpPr>
        <p:spPr>
          <a:xfrm>
            <a:off x="1428193" y="2121932"/>
            <a:ext cx="7760733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先生の娘さんは外国で一人で勉強しています。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1" name="Striped Right Arrow 10"/>
          <p:cNvSpPr/>
          <p:nvPr/>
        </p:nvSpPr>
        <p:spPr>
          <a:xfrm>
            <a:off x="182826" y="1137166"/>
            <a:ext cx="1676400" cy="750332"/>
          </a:xfrm>
          <a:prstGeom prst="striped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90708" y="1162050"/>
            <a:ext cx="7480304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駅前に新しいデパートができるそうです。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858694" y="4547632"/>
            <a:ext cx="6521718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ラムさん、来週引っ越しだそ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うです。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4" name="Striped Right Arrow 13"/>
          <p:cNvSpPr/>
          <p:nvPr/>
        </p:nvSpPr>
        <p:spPr>
          <a:xfrm>
            <a:off x="214308" y="2794516"/>
            <a:ext cx="1676400" cy="750332"/>
          </a:xfrm>
          <a:prstGeom prst="striped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888856" y="2864882"/>
            <a:ext cx="8548956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先生の娘さんは外国で一人で勉強してい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るそうです。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6" name="Striped Right Arrow 15"/>
          <p:cNvSpPr/>
          <p:nvPr/>
        </p:nvSpPr>
        <p:spPr>
          <a:xfrm>
            <a:off x="214308" y="4491514"/>
            <a:ext cx="1676400" cy="750332"/>
          </a:xfrm>
          <a:prstGeom prst="striped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endParaRPr lang="en-US" dirty="0"/>
          </a:p>
        </p:txBody>
      </p:sp>
      <p:sp>
        <p:nvSpPr>
          <p:cNvPr id="18" name="Striped Right Arrow 17"/>
          <p:cNvSpPr/>
          <p:nvPr/>
        </p:nvSpPr>
        <p:spPr>
          <a:xfrm>
            <a:off x="290582" y="6037660"/>
            <a:ext cx="1676400" cy="750332"/>
          </a:xfrm>
          <a:prstGeom prst="stripedRightArrow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Nghe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979612" y="6172200"/>
            <a:ext cx="6110556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日本の会社の仕事は大変だそ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うです。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874701" y="1162050"/>
            <a:ext cx="7480304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駅前に新しいデパートができるんだ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って</a:t>
            </a: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842687" y="4547632"/>
            <a:ext cx="6521718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ラムさん、来週引っ越しなんだって。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872849" y="2864882"/>
            <a:ext cx="8548956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先生の娘さんは外国で一人で勉強しているんだって。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963605" y="6172200"/>
            <a:ext cx="6110556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日本の会社の仕事は大変なんだって。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797694" y="3746500"/>
            <a:ext cx="1458517" cy="3285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ひ　　こ</a:t>
            </a:r>
            <a:endParaRPr lang="en-US" sz="14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71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70012" y="1295400"/>
            <a:ext cx="7086600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i="1" dirty="0" err="1" smtClean="0"/>
              <a:t>Tuần</a:t>
            </a:r>
            <a:r>
              <a:rPr lang="en-US" i="1" dirty="0" smtClean="0"/>
              <a:t> </a:t>
            </a:r>
            <a:r>
              <a:rPr lang="en-US" i="1" dirty="0" err="1" smtClean="0"/>
              <a:t>sau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thuyết</a:t>
            </a:r>
            <a:r>
              <a:rPr lang="en-US" i="1" dirty="0" smtClean="0"/>
              <a:t> </a:t>
            </a:r>
            <a:r>
              <a:rPr lang="en-US" i="1" dirty="0" err="1" smtClean="0"/>
              <a:t>trình</a:t>
            </a:r>
            <a:r>
              <a:rPr lang="en-US" i="1" dirty="0" smtClean="0"/>
              <a:t> </a:t>
            </a:r>
            <a:r>
              <a:rPr lang="en-US" i="1" dirty="0" err="1" smtClean="0"/>
              <a:t>rồi</a:t>
            </a:r>
            <a:r>
              <a:rPr lang="en-US" i="1" dirty="0" smtClean="0"/>
              <a:t> </a:t>
            </a:r>
            <a:r>
              <a:rPr lang="en-US" i="1" dirty="0" err="1" smtClean="0"/>
              <a:t>nhỉ</a:t>
            </a:r>
            <a:r>
              <a:rPr lang="en-US" i="1" dirty="0" smtClean="0"/>
              <a:t>. </a:t>
            </a:r>
            <a:r>
              <a:rPr lang="en-US" i="1" dirty="0" err="1" smtClean="0"/>
              <a:t>Tớ</a:t>
            </a:r>
            <a:r>
              <a:rPr lang="en-US" i="1" dirty="0" smtClean="0"/>
              <a:t> </a:t>
            </a:r>
            <a:r>
              <a:rPr lang="en-US" i="1" dirty="0" err="1" smtClean="0"/>
              <a:t>không</a:t>
            </a:r>
            <a:r>
              <a:rPr lang="en-US" i="1" dirty="0" smtClean="0"/>
              <a:t> </a:t>
            </a:r>
            <a:r>
              <a:rPr lang="en-US" i="1" dirty="0" err="1" smtClean="0"/>
              <a:t>biết</a:t>
            </a:r>
            <a:r>
              <a:rPr lang="en-US" i="1" dirty="0" smtClean="0"/>
              <a:t> </a:t>
            </a:r>
            <a:r>
              <a:rPr lang="en-US" i="1" dirty="0" err="1" smtClean="0"/>
              <a:t>là</a:t>
            </a:r>
            <a:r>
              <a:rPr lang="en-US" i="1" dirty="0" smtClean="0"/>
              <a:t> </a:t>
            </a:r>
            <a:r>
              <a:rPr lang="en-US" i="1" dirty="0" err="1" smtClean="0"/>
              <a:t>nên</a:t>
            </a:r>
            <a:r>
              <a:rPr lang="en-US" i="1" dirty="0" smtClean="0"/>
              <a:t> </a:t>
            </a:r>
            <a:r>
              <a:rPr lang="en-US" i="1" dirty="0" err="1" smtClean="0"/>
              <a:t>nói</a:t>
            </a:r>
            <a:r>
              <a:rPr lang="en-US" i="1" dirty="0" smtClean="0"/>
              <a:t> </a:t>
            </a:r>
            <a:r>
              <a:rPr lang="en-US" i="1" dirty="0" err="1" smtClean="0"/>
              <a:t>về</a:t>
            </a:r>
            <a:r>
              <a:rPr lang="en-US" i="1" dirty="0" smtClean="0"/>
              <a:t> </a:t>
            </a:r>
            <a:r>
              <a:rPr lang="en-US" i="1" dirty="0" err="1" smtClean="0"/>
              <a:t>cái</a:t>
            </a:r>
            <a:r>
              <a:rPr lang="en-US" i="1" dirty="0" smtClean="0"/>
              <a:t> </a:t>
            </a:r>
            <a:r>
              <a:rPr lang="en-US" i="1" dirty="0" err="1" smtClean="0"/>
              <a:t>gì</a:t>
            </a:r>
            <a:r>
              <a:rPr lang="en-US" i="1" dirty="0" smtClean="0"/>
              <a:t>.</a:t>
            </a:r>
            <a:endParaRPr lang="en-US" i="1" dirty="0"/>
          </a:p>
        </p:txBody>
      </p:sp>
      <p:sp>
        <p:nvSpPr>
          <p:cNvPr id="3" name="Rounded Rectangle 2"/>
          <p:cNvSpPr/>
          <p:nvPr/>
        </p:nvSpPr>
        <p:spPr>
          <a:xfrm>
            <a:off x="989012" y="1752600"/>
            <a:ext cx="7467600" cy="12192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来週は発表ですね。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何について話せばいいかわかりません。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12812" y="3276600"/>
            <a:ext cx="5257800" cy="1066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日本の着物について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発表</a:t>
            </a:r>
            <a:r>
              <a:rPr lang="ja-JP" altLang="en-US" sz="3200" dirty="0" smtClean="0">
                <a:solidFill>
                  <a:srgbClr val="FF000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したらどうですか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475412" y="3282950"/>
            <a:ext cx="5257800" cy="10668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日本の着物について</a:t>
            </a:r>
            <a:endParaRPr lang="en-US" altLang="ja-JP" sz="32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>
              <a:defRPr/>
            </a:pP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発表</a:t>
            </a:r>
            <a:r>
              <a:rPr lang="ja-JP" altLang="en-US" sz="3200" dirty="0" smtClean="0">
                <a:solidFill>
                  <a:srgbClr val="0070C0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するのはどうですか</a:t>
            </a:r>
            <a:r>
              <a:rPr lang="ja-JP" altLang="en-US" sz="32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2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Up Arrow Callout 5"/>
          <p:cNvSpPr/>
          <p:nvPr/>
        </p:nvSpPr>
        <p:spPr>
          <a:xfrm rot="201545">
            <a:off x="1260828" y="4314642"/>
            <a:ext cx="4267200" cy="160020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/</a:t>
            </a:r>
            <a:r>
              <a:rPr lang="en-US" sz="2400" dirty="0" err="1" smtClean="0"/>
              <a:t>lời</a:t>
            </a:r>
            <a:r>
              <a:rPr lang="en-US" sz="2400" dirty="0" smtClean="0"/>
              <a:t> </a:t>
            </a:r>
            <a:r>
              <a:rPr lang="en-US" sz="2400" dirty="0" err="1" smtClean="0"/>
              <a:t>khuyên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err="1" smtClean="0"/>
              <a:t>đối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cần</a:t>
            </a:r>
            <a:r>
              <a:rPr lang="en-US" sz="2400" dirty="0" smtClean="0"/>
              <a:t>/</a:t>
            </a:r>
            <a:r>
              <a:rPr lang="en-US" sz="2400" dirty="0" err="1" smtClean="0"/>
              <a:t>nên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endParaRPr lang="en-US" sz="2400" dirty="0"/>
          </a:p>
        </p:txBody>
      </p:sp>
      <p:sp>
        <p:nvSpPr>
          <p:cNvPr id="7" name="Up Arrow Callout 6"/>
          <p:cNvSpPr/>
          <p:nvPr/>
        </p:nvSpPr>
        <p:spPr>
          <a:xfrm rot="21295379">
            <a:off x="6823427" y="4390840"/>
            <a:ext cx="4267200" cy="1600200"/>
          </a:xfrm>
          <a:prstGeom prst="upArrowCallou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Đưa</a:t>
            </a:r>
            <a:r>
              <a:rPr lang="en-US" sz="2400" dirty="0" smtClean="0"/>
              <a:t> </a:t>
            </a:r>
            <a:r>
              <a:rPr lang="en-US" sz="2400" dirty="0" err="1" smtClean="0"/>
              <a:t>ra</a:t>
            </a:r>
            <a:r>
              <a:rPr lang="en-US" sz="2400" dirty="0" smtClean="0"/>
              <a:t> </a:t>
            </a:r>
            <a:r>
              <a:rPr lang="en-US" sz="2400" dirty="0" err="1" smtClean="0"/>
              <a:t>đề</a:t>
            </a:r>
            <a:r>
              <a:rPr lang="en-US" sz="2400" dirty="0" smtClean="0"/>
              <a:t> </a:t>
            </a:r>
            <a:r>
              <a:rPr lang="en-US" sz="2400" dirty="0" err="1" smtClean="0"/>
              <a:t>xuất</a:t>
            </a:r>
            <a:r>
              <a:rPr lang="en-US" sz="2400" dirty="0" smtClean="0"/>
              <a:t>/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án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cùng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 </a:t>
            </a:r>
            <a:r>
              <a:rPr lang="en-US" sz="2400" dirty="0" err="1" smtClean="0"/>
              <a:t>gì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274567" y="1664732"/>
            <a:ext cx="11430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はっぴょう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73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17612" y="2286000"/>
            <a:ext cx="94488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私は日本語を学びたいで</a:t>
            </a:r>
            <a:r>
              <a:rPr lang="ja-JP" altLang="en-US" sz="2800" dirty="0">
                <a:latin typeface="mikachan" panose="02000609000000000000" pitchFamily="49" charset="-128"/>
                <a:ea typeface="mikachan" panose="02000609000000000000" pitchFamily="49" charset="-128"/>
              </a:rPr>
              <a:t>す。日本の文化も学びたいです</a:t>
            </a: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09674" y="4648200"/>
            <a:ext cx="100584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インターネットで調べてみたい。アンケートもしてみたい。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Pentagon 4"/>
          <p:cNvSpPr/>
          <p:nvPr/>
        </p:nvSpPr>
        <p:spPr>
          <a:xfrm rot="21389723">
            <a:off x="1202081" y="323925"/>
            <a:ext cx="4588116" cy="990600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“</a:t>
            </a:r>
            <a:r>
              <a:rPr lang="en-US" sz="2400" dirty="0" err="1" smtClean="0"/>
              <a:t>Không</a:t>
            </a:r>
            <a:r>
              <a:rPr lang="en-US" sz="2400" dirty="0" smtClean="0"/>
              <a:t> </a:t>
            </a:r>
            <a:r>
              <a:rPr lang="en-US" sz="2400" dirty="0" err="1" smtClean="0"/>
              <a:t>những</a:t>
            </a:r>
            <a:r>
              <a:rPr lang="en-US" sz="2400" dirty="0" smtClean="0"/>
              <a:t>…</a:t>
            </a:r>
            <a:r>
              <a:rPr lang="en-US" sz="2400" dirty="0" err="1" smtClean="0"/>
              <a:t>mà</a:t>
            </a:r>
            <a:r>
              <a:rPr lang="en-US" sz="2400" dirty="0" smtClean="0"/>
              <a:t> </a:t>
            </a:r>
            <a:r>
              <a:rPr lang="en-US" sz="2400" dirty="0" err="1" smtClean="0"/>
              <a:t>còn</a:t>
            </a:r>
            <a:r>
              <a:rPr lang="en-US" sz="2400" dirty="0" smtClean="0"/>
              <a:t>…”</a:t>
            </a:r>
          </a:p>
          <a:p>
            <a:pPr algn="ctr"/>
            <a:r>
              <a:rPr lang="en-US" sz="2400" dirty="0" smtClean="0"/>
              <a:t>“Not only…but also…”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801897" y="79292"/>
            <a:ext cx="5791200" cy="126921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～だけじゃなくて、～も</a:t>
            </a:r>
            <a:endParaRPr lang="en-US" sz="40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657474" y="3200400"/>
            <a:ext cx="7094538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私は日本語</a:t>
            </a:r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だけじゃなくて</a:t>
            </a:r>
            <a:r>
              <a:rPr lang="ja-JP" altLang="en-US" sz="36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、</a:t>
            </a:r>
            <a:endParaRPr lang="en-US" altLang="ja-JP" sz="3600" dirty="0" smtClean="0">
              <a:latin typeface="mikachan" panose="02000609000000000000" pitchFamily="49" charset="-128"/>
              <a:ea typeface="mikachan" panose="02000609000000000000" pitchFamily="49" charset="-128"/>
            </a:endParaRPr>
          </a:p>
          <a:p>
            <a:pPr algn="ctr">
              <a:defRPr/>
            </a:pPr>
            <a:r>
              <a:rPr lang="ja-JP" altLang="en-US" sz="36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日</a:t>
            </a:r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本の文化も学びたいです</a:t>
            </a:r>
            <a:r>
              <a:rPr lang="ja-JP" altLang="en-US" sz="36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。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14474" y="5524500"/>
            <a:ext cx="9380538" cy="1143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インターネットで調</a:t>
            </a:r>
            <a:r>
              <a:rPr lang="ja-JP" altLang="en-US" sz="36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べる</a:t>
            </a:r>
            <a:r>
              <a:rPr lang="ja-JP" alt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だけじゃなくて</a:t>
            </a:r>
            <a:r>
              <a:rPr lang="ja-JP" altLang="en-US" sz="36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、ア</a:t>
            </a:r>
            <a:r>
              <a:rPr lang="ja-JP" altLang="en-US" sz="3600" dirty="0">
                <a:latin typeface="mikachan" panose="02000609000000000000" pitchFamily="49" charset="-128"/>
                <a:ea typeface="mikachan" panose="02000609000000000000" pitchFamily="49" charset="-128"/>
              </a:rPr>
              <a:t>ンケートもしてみたい。</a:t>
            </a:r>
            <a:endParaRPr lang="en-US" sz="36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Notched Right Arrow 3"/>
          <p:cNvSpPr/>
          <p:nvPr/>
        </p:nvSpPr>
        <p:spPr>
          <a:xfrm rot="159062">
            <a:off x="1176093" y="3124200"/>
            <a:ext cx="1413119" cy="1219200"/>
          </a:xfrm>
          <a:prstGeom prst="notched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GHÉP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 rot="159062">
            <a:off x="72329" y="5435322"/>
            <a:ext cx="1413119" cy="1219200"/>
          </a:xfrm>
          <a:prstGeom prst="notchedRightArrow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GHÉP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9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 animBg="1"/>
      <p:bldP spid="4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6212" y="1295400"/>
            <a:ext cx="89154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肉だけじゃなくて、野菜も食べなければなりません。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431924" y="2362200"/>
            <a:ext cx="89154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彼は英語だけじゃなくて、フランス語もうまい。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431924" y="3429000"/>
            <a:ext cx="10453688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キムさんは歌が上手なだけじゃなくて、自分で歌を書いている。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65212" y="4495800"/>
            <a:ext cx="10833100" cy="6096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2800" dirty="0" smtClean="0">
                <a:latin typeface="mikachan" panose="02000609000000000000" pitchFamily="49" charset="-128"/>
                <a:ea typeface="mikachan" panose="02000609000000000000" pitchFamily="49" charset="-128"/>
              </a:rPr>
              <a:t>結婚式に彼は招待を受けただけじゃなくて、スピーチも頼まれた。</a:t>
            </a:r>
            <a:endParaRPr lang="en-US" sz="2800" dirty="0"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6" name="Pentagon 5"/>
          <p:cNvSpPr/>
          <p:nvPr/>
        </p:nvSpPr>
        <p:spPr>
          <a:xfrm rot="21447232">
            <a:off x="631539" y="5397702"/>
            <a:ext cx="6325127" cy="1199793"/>
          </a:xfrm>
          <a:prstGeom prst="homePlat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Trong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hay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endParaRPr lang="en-US" dirty="0" smtClean="0"/>
          </a:p>
          <a:p>
            <a:pPr algn="ctr"/>
            <a:r>
              <a:rPr lang="ja-JP" altLang="en-US" sz="3200" dirty="0" smtClean="0">
                <a:latin typeface="mikachan-P" panose="02000600000000000000" pitchFamily="2" charset="-128"/>
                <a:ea typeface="mikachan-P" panose="02000600000000000000" pitchFamily="2" charset="-128"/>
              </a:rPr>
              <a:t>「～だけで（は）なく、～も」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141412" y="4373173"/>
            <a:ext cx="9982200" cy="3769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140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kachan" panose="02000609000000000000" pitchFamily="49" charset="-128"/>
                <a:ea typeface="mikachan" panose="02000609000000000000" pitchFamily="49" charset="-128"/>
              </a:rPr>
              <a:t>けっこんしき　　　　　しょうたい　　う　　　　　　　　　　　　　　　　　　　　　　　　　　　　　　たの</a:t>
            </a:r>
            <a:endParaRPr lang="en-US" sz="1400" dirty="0">
              <a:ln w="0"/>
              <a:solidFill>
                <a:sysClr val="windowText" lastClr="0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449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80" y="915884"/>
            <a:ext cx="6786562" cy="4676882"/>
          </a:xfrm>
          <a:prstGeom prst="rect">
            <a:avLst/>
          </a:prstGeom>
        </p:spPr>
      </p:pic>
      <p:sp>
        <p:nvSpPr>
          <p:cNvPr id="7" name="Round Same Side Corner Rectangle 6"/>
          <p:cNvSpPr/>
          <p:nvPr/>
        </p:nvSpPr>
        <p:spPr>
          <a:xfrm>
            <a:off x="1531806" y="381320"/>
            <a:ext cx="2903316" cy="828554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4000" dirty="0" smtClean="0">
                <a:latin typeface="HGPSoeiKakugothicUB" panose="020B0900000000000000" pitchFamily="50" charset="-128"/>
                <a:ea typeface="HGPSoeiKakugothicUB" panose="020B0900000000000000" pitchFamily="50" charset="-128"/>
              </a:rPr>
              <a:t>第１５課</a:t>
            </a:r>
            <a:endParaRPr lang="en-US" sz="4000" dirty="0">
              <a:latin typeface="HGPSoeiKakugothicUB" panose="020B0900000000000000" pitchFamily="50" charset="-128"/>
              <a:ea typeface="HGPSoeiKakugothicUB" panose="020B0900000000000000" pitchFamily="50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896"/>
            <a:ext cx="1535374" cy="61346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 Diagonal Corner Rectangle 8"/>
          <p:cNvSpPr/>
          <p:nvPr/>
        </p:nvSpPr>
        <p:spPr>
          <a:xfrm>
            <a:off x="1531806" y="5278245"/>
            <a:ext cx="10525497" cy="1450413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800" dirty="0" smtClean="0">
                <a:latin typeface="mikachan-PB" panose="02000600000000000000" pitchFamily="2" charset="-128"/>
                <a:ea typeface="mikachan-PB" panose="02000600000000000000" pitchFamily="2" charset="-128"/>
              </a:rPr>
              <a:t>みんなの前で発表</a:t>
            </a:r>
            <a:endParaRPr lang="en-US" sz="8800" dirty="0">
              <a:latin typeface="mikachan-PB" panose="02000600000000000000" pitchFamily="2" charset="-128"/>
              <a:ea typeface="mikachan-PB" panose="02000600000000000000" pitchFamily="2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7093">
            <a:off x="1441253" y="45355"/>
            <a:ext cx="842962" cy="8429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4625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riped Right Arrow 2"/>
          <p:cNvSpPr/>
          <p:nvPr/>
        </p:nvSpPr>
        <p:spPr>
          <a:xfrm>
            <a:off x="403039" y="3414799"/>
            <a:ext cx="4011853" cy="1290099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chiều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phía</a:t>
            </a:r>
            <a:r>
              <a:rPr lang="en-US" b="1" dirty="0" smtClean="0"/>
              <a:t> </a:t>
            </a:r>
            <a:r>
              <a:rPr lang="en-US" b="1" dirty="0" err="1" smtClean="0"/>
              <a:t>mình</a:t>
            </a:r>
            <a:endParaRPr lang="en-US" b="1" dirty="0" smtClean="0"/>
          </a:p>
          <a:p>
            <a:pPr algn="ctr"/>
            <a:r>
              <a:rPr lang="en-US" b="1" dirty="0" err="1" smtClean="0"/>
              <a:t>Kéo</a:t>
            </a:r>
            <a:r>
              <a:rPr lang="en-US" b="1" dirty="0" smtClean="0"/>
              <a:t> </a:t>
            </a:r>
            <a:r>
              <a:rPr lang="en-US" b="1" dirty="0" err="1" smtClean="0"/>
              <a:t>dài</a:t>
            </a:r>
            <a:r>
              <a:rPr lang="en-US" b="1" dirty="0" smtClean="0"/>
              <a:t> </a:t>
            </a:r>
            <a:r>
              <a:rPr lang="en-US" b="1" dirty="0" err="1" smtClean="0"/>
              <a:t>tới</a:t>
            </a:r>
            <a:r>
              <a:rPr lang="en-US" b="1" dirty="0" smtClean="0"/>
              <a:t> </a:t>
            </a:r>
            <a:r>
              <a:rPr lang="en-US" b="1" dirty="0" err="1" smtClean="0"/>
              <a:t>thời</a:t>
            </a:r>
            <a:r>
              <a:rPr lang="en-US" b="1" dirty="0" smtClean="0"/>
              <a:t> </a:t>
            </a:r>
            <a:r>
              <a:rPr lang="en-US" b="1" dirty="0" err="1" smtClean="0"/>
              <a:t>điểm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r>
              <a:rPr lang="en-US" b="1" dirty="0" smtClean="0"/>
              <a:t> </a:t>
            </a:r>
            <a:r>
              <a:rPr lang="en-US" b="1" dirty="0" err="1" smtClean="0"/>
              <a:t>tại</a:t>
            </a:r>
            <a:endParaRPr lang="en-US" b="1" dirty="0"/>
          </a:p>
        </p:txBody>
      </p:sp>
      <p:sp>
        <p:nvSpPr>
          <p:cNvPr id="4" name="Striped Right Arrow 3"/>
          <p:cNvSpPr/>
          <p:nvPr/>
        </p:nvSpPr>
        <p:spPr>
          <a:xfrm>
            <a:off x="7759298" y="3414799"/>
            <a:ext cx="3743119" cy="1290099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xa</a:t>
            </a:r>
            <a:r>
              <a:rPr lang="en-US" b="1" dirty="0" smtClean="0"/>
              <a:t> </a:t>
            </a:r>
            <a:r>
              <a:rPr lang="en-US" b="1" dirty="0" err="1" smtClean="0"/>
              <a:t>mình</a:t>
            </a:r>
            <a:endParaRPr lang="en-US" b="1" dirty="0" smtClean="0"/>
          </a:p>
          <a:p>
            <a:pPr algn="ctr"/>
            <a:r>
              <a:rPr lang="en-US" b="1" dirty="0" err="1" smtClean="0"/>
              <a:t>Phát</a:t>
            </a:r>
            <a:r>
              <a:rPr lang="en-US" b="1" dirty="0" smtClean="0"/>
              <a:t> </a:t>
            </a:r>
            <a:r>
              <a:rPr lang="en-US" b="1" dirty="0" err="1" smtClean="0"/>
              <a:t>triển</a:t>
            </a:r>
            <a:r>
              <a:rPr lang="en-US" b="1" dirty="0" smtClean="0"/>
              <a:t> </a:t>
            </a:r>
            <a:r>
              <a:rPr lang="en-US" b="1" dirty="0" err="1" smtClean="0"/>
              <a:t>tới</a:t>
            </a:r>
            <a:r>
              <a:rPr lang="en-US" b="1" dirty="0" smtClean="0"/>
              <a:t> </a:t>
            </a:r>
            <a:r>
              <a:rPr lang="en-US" b="1" dirty="0" err="1" smtClean="0"/>
              <a:t>tương</a:t>
            </a:r>
            <a:r>
              <a:rPr lang="en-US" b="1" dirty="0" smtClean="0"/>
              <a:t> </a:t>
            </a:r>
            <a:r>
              <a:rPr lang="en-US" b="1" dirty="0" err="1" smtClean="0"/>
              <a:t>lai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012" y="362210"/>
            <a:ext cx="1064812" cy="7537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5" y="267161"/>
            <a:ext cx="3316359" cy="8254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ounded Rectangle 8"/>
          <p:cNvSpPr/>
          <p:nvPr/>
        </p:nvSpPr>
        <p:spPr>
          <a:xfrm>
            <a:off x="3624750" y="362210"/>
            <a:ext cx="3084024" cy="7303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4400" dirty="0" smtClean="0">
                <a:solidFill>
                  <a:schemeClr val="bg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～てきます</a:t>
            </a:r>
            <a:endParaRPr lang="en-US" altLang="ja-JP" sz="4400" dirty="0">
              <a:solidFill>
                <a:schemeClr val="bg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779936" y="367223"/>
            <a:ext cx="3715370" cy="7487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ja-JP" altLang="en-US" sz="4400" dirty="0" smtClean="0">
                <a:solidFill>
                  <a:schemeClr val="bg1"/>
                </a:solidFill>
                <a:latin typeface="mikachan" panose="02000609000000000000" pitchFamily="49" charset="-128"/>
                <a:ea typeface="mikachan" panose="02000609000000000000" pitchFamily="49" charset="-128"/>
              </a:rPr>
              <a:t>～ていきます</a:t>
            </a:r>
            <a:endParaRPr lang="en-US" altLang="ja-JP" sz="4400" dirty="0">
              <a:solidFill>
                <a:schemeClr val="bg1"/>
              </a:solidFill>
              <a:latin typeface="mikachan" panose="02000609000000000000" pitchFamily="49" charset="-128"/>
              <a:ea typeface="mikachan" panose="02000609000000000000" pitchFamily="49" charset="-128"/>
            </a:endParaRPr>
          </a:p>
        </p:txBody>
      </p:sp>
      <p:sp>
        <p:nvSpPr>
          <p:cNvPr id="12" name="Pentagon 11"/>
          <p:cNvSpPr/>
          <p:nvPr/>
        </p:nvSpPr>
        <p:spPr>
          <a:xfrm rot="21397710">
            <a:off x="1590901" y="5059979"/>
            <a:ext cx="8894508" cy="692781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ym typeface="Wingdings" panose="05000000000000000000" pitchFamily="2" charset="2"/>
              </a:rPr>
              <a:t>Diễn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tả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sự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thay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đổi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từ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trước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tới</a:t>
            </a:r>
            <a:r>
              <a:rPr lang="en-US" sz="2400" dirty="0" smtClean="0">
                <a:sym typeface="Wingdings" panose="05000000000000000000" pitchFamily="2" charset="2"/>
              </a:rPr>
              <a:t> nay </a:t>
            </a:r>
            <a:r>
              <a:rPr lang="en-US" sz="2400" dirty="0" err="1" smtClean="0">
                <a:sym typeface="Wingdings" panose="05000000000000000000" pitchFamily="2" charset="2"/>
              </a:rPr>
              <a:t>hoặc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từ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giờ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trở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 err="1" smtClean="0">
                <a:sym typeface="Wingdings" panose="05000000000000000000" pitchFamily="2" charset="2"/>
              </a:rPr>
              <a:t>đi</a:t>
            </a:r>
            <a:endParaRPr lang="en-US" sz="2400" dirty="0"/>
          </a:p>
        </p:txBody>
      </p:sp>
      <p:pic>
        <p:nvPicPr>
          <p:cNvPr id="14" name="Picture 2" descr="Kết quả hình ảnh cho n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812" y="2307152"/>
            <a:ext cx="2843628" cy="2933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7650" y="2334422"/>
            <a:ext cx="3442286" cy="2792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Striped Right Arrow 15"/>
          <p:cNvSpPr/>
          <p:nvPr/>
        </p:nvSpPr>
        <p:spPr>
          <a:xfrm>
            <a:off x="379413" y="3441239"/>
            <a:ext cx="4056118" cy="1290099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Có</a:t>
            </a:r>
            <a:r>
              <a:rPr lang="en-US" b="1" dirty="0" smtClean="0"/>
              <a:t> </a:t>
            </a:r>
            <a:r>
              <a:rPr lang="en-US" b="1" dirty="0" err="1" smtClean="0"/>
              <a:t>chiều</a:t>
            </a:r>
            <a:r>
              <a:rPr lang="en-US" b="1" dirty="0" smtClean="0"/>
              <a:t> </a:t>
            </a:r>
            <a:r>
              <a:rPr lang="en-US" b="1" dirty="0" err="1" smtClean="0"/>
              <a:t>hướng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phía</a:t>
            </a:r>
            <a:r>
              <a:rPr lang="en-US" b="1" dirty="0" smtClean="0"/>
              <a:t> </a:t>
            </a:r>
            <a:r>
              <a:rPr lang="en-US" b="1" dirty="0" err="1" smtClean="0"/>
              <a:t>mình</a:t>
            </a:r>
            <a:endParaRPr lang="en-US" b="1" dirty="0" smtClean="0"/>
          </a:p>
          <a:p>
            <a:pPr algn="ctr"/>
            <a:r>
              <a:rPr lang="en-US" b="1" dirty="0" err="1" smtClean="0"/>
              <a:t>Xuất</a:t>
            </a:r>
            <a:r>
              <a:rPr lang="en-US" b="1" dirty="0" smtClean="0"/>
              <a:t> </a:t>
            </a:r>
            <a:r>
              <a:rPr lang="en-US" b="1" dirty="0" err="1" smtClean="0"/>
              <a:t>hiện</a:t>
            </a:r>
            <a:endParaRPr lang="en-US" b="1" dirty="0"/>
          </a:p>
        </p:txBody>
      </p:sp>
      <p:sp>
        <p:nvSpPr>
          <p:cNvPr id="17" name="Striped Right Arrow 16"/>
          <p:cNvSpPr/>
          <p:nvPr/>
        </p:nvSpPr>
        <p:spPr>
          <a:xfrm>
            <a:off x="7779936" y="3441239"/>
            <a:ext cx="3743119" cy="1290099"/>
          </a:xfrm>
          <a:prstGeom prst="striped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Có</a:t>
            </a:r>
            <a:r>
              <a:rPr lang="en-US" b="1" dirty="0"/>
              <a:t> </a:t>
            </a:r>
            <a:r>
              <a:rPr lang="en-US" b="1" dirty="0" err="1"/>
              <a:t>chiều</a:t>
            </a:r>
            <a:r>
              <a:rPr lang="en-US" b="1" dirty="0"/>
              <a:t> </a:t>
            </a: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 smtClean="0"/>
              <a:t>ra</a:t>
            </a:r>
            <a:r>
              <a:rPr lang="en-US" b="1" dirty="0" smtClean="0"/>
              <a:t> </a:t>
            </a:r>
            <a:r>
              <a:rPr lang="en-US" b="1" dirty="0" err="1" smtClean="0"/>
              <a:t>xa</a:t>
            </a:r>
            <a:r>
              <a:rPr lang="en-US" b="1" dirty="0" smtClean="0"/>
              <a:t> </a:t>
            </a:r>
            <a:r>
              <a:rPr lang="en-US" b="1" dirty="0" err="1" smtClean="0"/>
              <a:t>mình</a:t>
            </a:r>
            <a:endParaRPr lang="en-US" b="1" dirty="0" smtClean="0"/>
          </a:p>
          <a:p>
            <a:pPr algn="ctr"/>
            <a:r>
              <a:rPr lang="en-US" b="1" dirty="0" err="1" smtClean="0"/>
              <a:t>Biến</a:t>
            </a:r>
            <a:r>
              <a:rPr lang="en-US" b="1" dirty="0" smtClean="0"/>
              <a:t> </a:t>
            </a:r>
            <a:r>
              <a:rPr lang="en-US" b="1" dirty="0" err="1" smtClean="0"/>
              <a:t>mất</a:t>
            </a:r>
            <a:endParaRPr lang="en-US" b="1" dirty="0"/>
          </a:p>
        </p:txBody>
      </p:sp>
      <p:sp>
        <p:nvSpPr>
          <p:cNvPr id="18" name="Pentagon 17"/>
          <p:cNvSpPr/>
          <p:nvPr/>
        </p:nvSpPr>
        <p:spPr>
          <a:xfrm rot="21397710">
            <a:off x="2296310" y="5202829"/>
            <a:ext cx="5921815" cy="578901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Dùng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</a:t>
            </a:r>
            <a:r>
              <a:rPr lang="en-US" sz="2400" dirty="0" err="1" smtClean="0"/>
              <a:t>hành</a:t>
            </a:r>
            <a:r>
              <a:rPr lang="en-US" sz="2400" dirty="0" smtClean="0"/>
              <a:t> </a:t>
            </a:r>
            <a:r>
              <a:rPr lang="en-US" sz="2400" dirty="0" err="1" smtClean="0"/>
              <a:t>động</a:t>
            </a:r>
            <a:r>
              <a:rPr lang="en-US" sz="2400" dirty="0" smtClean="0"/>
              <a:t> </a:t>
            </a:r>
            <a:r>
              <a:rPr lang="en-US" sz="2400" dirty="0" err="1" smtClean="0"/>
              <a:t>của</a:t>
            </a:r>
            <a:r>
              <a:rPr lang="en-US" sz="2400" dirty="0" smtClean="0"/>
              <a:t> </a:t>
            </a:r>
            <a:r>
              <a:rPr lang="en-US" sz="2400" dirty="0" err="1" smtClean="0"/>
              <a:t>người</a:t>
            </a:r>
            <a:r>
              <a:rPr lang="en-US" sz="2400" dirty="0" smtClean="0"/>
              <a:t> </a:t>
            </a:r>
            <a:r>
              <a:rPr lang="en-US" sz="2400" dirty="0" err="1" smtClean="0"/>
              <a:t>khác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81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0" presetClass="exit" presetSubtype="0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0" presetClass="exit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2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Jigsaw design temp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Jigsaw design template" id="{14C4544E-5D6E-4A0E-A4F6-43B5568F88FA}" vid="{794A1C51-6A02-405C-B010-53747BB716D8}"/>
    </a:ext>
  </a:extLst>
</a:theme>
</file>

<file path=ppt/theme/theme2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722232B-9DED-49EA-BCCA-813199E056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Jigsaw design slides</Template>
  <TotalTime>0</TotalTime>
  <Words>1691</Words>
  <Application>Microsoft Office PowerPoint</Application>
  <PresentationFormat>Custom</PresentationFormat>
  <Paragraphs>150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Euphemia</vt:lpstr>
      <vt:lpstr>HGMaruGothicMPRO</vt:lpstr>
      <vt:lpstr>HGPSoeiKakugothicUB</vt:lpstr>
      <vt:lpstr>mikachan</vt:lpstr>
      <vt:lpstr>mikachan-P</vt:lpstr>
      <vt:lpstr>mikachan-PB</vt:lpstr>
      <vt:lpstr>ＭＳ ゴシック</vt:lpstr>
      <vt:lpstr>NtMotoyaKyotai</vt:lpstr>
      <vt:lpstr>AR DARLING</vt:lpstr>
      <vt:lpstr>Arial</vt:lpstr>
      <vt:lpstr>Century Gothic</vt:lpstr>
      <vt:lpstr>Kristen ITC</vt:lpstr>
      <vt:lpstr>Tahoma</vt:lpstr>
      <vt:lpstr>Wingdings</vt:lpstr>
      <vt:lpstr>Jigsaw design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2015-07-01T13:56:28Z</dcterms:created>
  <dcterms:modified xsi:type="dcterms:W3CDTF">2015-08-18T02:28:04Z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TC034605279991</vt:lpwstr>
  </property>
</Properties>
</file>